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36"/>
  </p:notesMasterIdLst>
  <p:sldIdLst>
    <p:sldId id="256" r:id="rId2"/>
    <p:sldId id="257" r:id="rId3"/>
    <p:sldId id="258" r:id="rId4"/>
    <p:sldId id="260" r:id="rId5"/>
    <p:sldId id="259" r:id="rId6"/>
    <p:sldId id="261" r:id="rId7"/>
    <p:sldId id="308" r:id="rId8"/>
    <p:sldId id="309" r:id="rId9"/>
    <p:sldId id="310" r:id="rId10"/>
    <p:sldId id="312" r:id="rId11"/>
    <p:sldId id="313" r:id="rId12"/>
    <p:sldId id="315" r:id="rId13"/>
    <p:sldId id="314" r:id="rId14"/>
    <p:sldId id="316" r:id="rId15"/>
    <p:sldId id="317" r:id="rId16"/>
    <p:sldId id="318" r:id="rId17"/>
    <p:sldId id="319" r:id="rId18"/>
    <p:sldId id="283" r:id="rId19"/>
    <p:sldId id="320" r:id="rId20"/>
    <p:sldId id="321" r:id="rId21"/>
    <p:sldId id="322" r:id="rId22"/>
    <p:sldId id="323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278" r:id="rId35"/>
  </p:sldIdLst>
  <p:sldSz cx="9144000" cy="5143500" type="screen16x9"/>
  <p:notesSz cx="6858000" cy="9144000"/>
  <p:embeddedFontLst>
    <p:embeddedFont>
      <p:font typeface="Oswald" panose="00000500000000000000" pitchFamily="2" charset="0"/>
      <p:regular r:id="rId37"/>
      <p:bold r:id="rId38"/>
    </p:embeddedFont>
    <p:embeddedFont>
      <p:font typeface="Roboto Condensed Light" panose="02000000000000000000" pitchFamily="2" charset="0"/>
      <p:regular r:id="rId39"/>
      <p:italic r:id="rId40"/>
    </p:embeddedFont>
    <p:embeddedFont>
      <p:font typeface="Work Sans" pitchFamily="2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CE88C3-59CE-4608-A437-CB1DA8F82564}">
  <a:tblStyle styleId="{40CE88C3-59CE-4608-A437-CB1DA8F8256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68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3" name="Google Shape;13433;gcec4d27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34" name="Google Shape;13434;gcec4d27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0" name="Google Shape;14040;gf92abc9de5_0_2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1" name="Google Shape;14041;gf92abc9de5_0_27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2711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0" name="Google Shape;13630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31" name="Google Shape;13631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3855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0" name="Google Shape;13630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31" name="Google Shape;13631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5958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0" name="Google Shape;13980;gf92abc9de5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81" name="Google Shape;13981;gf92abc9de5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8120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0" name="Google Shape;13630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31" name="Google Shape;13631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9941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0" name="Google Shape;13630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31" name="Google Shape;13631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57225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0" name="Google Shape;13980;gf92abc9de5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81" name="Google Shape;13981;gf92abc9de5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3558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0" name="Google Shape;13630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31" name="Google Shape;13631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16554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3" name="Google Shape;14623;gf92abc9de5_0_187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24" name="Google Shape;14624;gf92abc9de5_0_187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3" name="Google Shape;14623;gf92abc9de5_0_187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24" name="Google Shape;14624;gf92abc9de5_0_187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6539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9" name="Google Shape;13599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00" name="Google Shape;13600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6" name="Google Shape;14556;gf9be55ce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57" name="Google Shape;14557;gf9be55ce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5" name="Google Shape;13605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06" name="Google Shape;13606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6" name="Google Shape;13636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37" name="Google Shape;13637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0" name="Google Shape;13630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31" name="Google Shape;13631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6" name="Google Shape;13836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37" name="Google Shape;13837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0" name="Google Shape;13630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31" name="Google Shape;13631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2978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0" name="Google Shape;14040;gf92abc9de5_0_2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1" name="Google Shape;14041;gf92abc9de5_0_27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8028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0" name="Google Shape;13630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31" name="Google Shape;13631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1522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45650" y="119725"/>
            <a:ext cx="8852700" cy="490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592550" y="1011600"/>
            <a:ext cx="5958900" cy="18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80900" y="2950500"/>
            <a:ext cx="27822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 rot="-3463747">
            <a:off x="7331022" y="-2021127"/>
            <a:ext cx="1782737" cy="4456717"/>
            <a:chOff x="1094525" y="1997475"/>
            <a:chExt cx="357500" cy="893725"/>
          </a:xfrm>
        </p:grpSpPr>
        <p:sp>
          <p:nvSpPr>
            <p:cNvPr id="13" name="Google Shape;13;p2"/>
            <p:cNvSpPr/>
            <p:nvPr/>
          </p:nvSpPr>
          <p:spPr>
            <a:xfrm>
              <a:off x="1269650" y="2297175"/>
              <a:ext cx="49975" cy="48775"/>
            </a:xfrm>
            <a:custGeom>
              <a:avLst/>
              <a:gdLst/>
              <a:ahLst/>
              <a:cxnLst/>
              <a:rect l="l" t="t" r="r" b="b"/>
              <a:pathLst>
                <a:path w="1999" h="1951" extrusionOk="0">
                  <a:moveTo>
                    <a:pt x="1565" y="0"/>
                  </a:moveTo>
                  <a:lnTo>
                    <a:pt x="1493" y="24"/>
                  </a:lnTo>
                  <a:lnTo>
                    <a:pt x="1445" y="73"/>
                  </a:lnTo>
                  <a:lnTo>
                    <a:pt x="1349" y="217"/>
                  </a:lnTo>
                  <a:lnTo>
                    <a:pt x="1277" y="362"/>
                  </a:lnTo>
                  <a:lnTo>
                    <a:pt x="1156" y="602"/>
                  </a:lnTo>
                  <a:lnTo>
                    <a:pt x="1036" y="795"/>
                  </a:lnTo>
                  <a:lnTo>
                    <a:pt x="867" y="939"/>
                  </a:lnTo>
                  <a:lnTo>
                    <a:pt x="771" y="1011"/>
                  </a:lnTo>
                  <a:lnTo>
                    <a:pt x="651" y="1084"/>
                  </a:lnTo>
                  <a:lnTo>
                    <a:pt x="434" y="1204"/>
                  </a:lnTo>
                  <a:lnTo>
                    <a:pt x="193" y="1349"/>
                  </a:lnTo>
                  <a:lnTo>
                    <a:pt x="97" y="1445"/>
                  </a:lnTo>
                  <a:lnTo>
                    <a:pt x="25" y="1541"/>
                  </a:lnTo>
                  <a:lnTo>
                    <a:pt x="1" y="1686"/>
                  </a:lnTo>
                  <a:lnTo>
                    <a:pt x="49" y="1806"/>
                  </a:lnTo>
                  <a:lnTo>
                    <a:pt x="97" y="1878"/>
                  </a:lnTo>
                  <a:lnTo>
                    <a:pt x="145" y="1902"/>
                  </a:lnTo>
                  <a:lnTo>
                    <a:pt x="193" y="1926"/>
                  </a:lnTo>
                  <a:lnTo>
                    <a:pt x="241" y="1950"/>
                  </a:lnTo>
                  <a:lnTo>
                    <a:pt x="362" y="1926"/>
                  </a:lnTo>
                  <a:lnTo>
                    <a:pt x="482" y="1878"/>
                  </a:lnTo>
                  <a:lnTo>
                    <a:pt x="554" y="1902"/>
                  </a:lnTo>
                  <a:lnTo>
                    <a:pt x="602" y="1878"/>
                  </a:lnTo>
                  <a:lnTo>
                    <a:pt x="675" y="1854"/>
                  </a:lnTo>
                  <a:lnTo>
                    <a:pt x="699" y="1806"/>
                  </a:lnTo>
                  <a:lnTo>
                    <a:pt x="771" y="1710"/>
                  </a:lnTo>
                  <a:lnTo>
                    <a:pt x="843" y="1589"/>
                  </a:lnTo>
                  <a:lnTo>
                    <a:pt x="891" y="1493"/>
                  </a:lnTo>
                  <a:lnTo>
                    <a:pt x="964" y="1421"/>
                  </a:lnTo>
                  <a:lnTo>
                    <a:pt x="1060" y="1349"/>
                  </a:lnTo>
                  <a:lnTo>
                    <a:pt x="1156" y="1300"/>
                  </a:lnTo>
                  <a:lnTo>
                    <a:pt x="1373" y="1204"/>
                  </a:lnTo>
                  <a:lnTo>
                    <a:pt x="1589" y="1084"/>
                  </a:lnTo>
                  <a:lnTo>
                    <a:pt x="1758" y="939"/>
                  </a:lnTo>
                  <a:lnTo>
                    <a:pt x="1830" y="843"/>
                  </a:lnTo>
                  <a:lnTo>
                    <a:pt x="1902" y="747"/>
                  </a:lnTo>
                  <a:lnTo>
                    <a:pt x="1951" y="650"/>
                  </a:lnTo>
                  <a:lnTo>
                    <a:pt x="1975" y="530"/>
                  </a:lnTo>
                  <a:lnTo>
                    <a:pt x="1999" y="434"/>
                  </a:lnTo>
                  <a:lnTo>
                    <a:pt x="1975" y="313"/>
                  </a:lnTo>
                  <a:lnTo>
                    <a:pt x="1951" y="217"/>
                  </a:lnTo>
                  <a:lnTo>
                    <a:pt x="1902" y="145"/>
                  </a:lnTo>
                  <a:lnTo>
                    <a:pt x="1854" y="73"/>
                  </a:lnTo>
                  <a:lnTo>
                    <a:pt x="1782" y="24"/>
                  </a:lnTo>
                  <a:lnTo>
                    <a:pt x="166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213075" y="2269500"/>
              <a:ext cx="25300" cy="25900"/>
            </a:xfrm>
            <a:custGeom>
              <a:avLst/>
              <a:gdLst/>
              <a:ahLst/>
              <a:cxnLst/>
              <a:rect l="l" t="t" r="r" b="b"/>
              <a:pathLst>
                <a:path w="1012" h="1036" extrusionOk="0">
                  <a:moveTo>
                    <a:pt x="578" y="0"/>
                  </a:moveTo>
                  <a:lnTo>
                    <a:pt x="434" y="48"/>
                  </a:lnTo>
                  <a:lnTo>
                    <a:pt x="290" y="120"/>
                  </a:lnTo>
                  <a:lnTo>
                    <a:pt x="193" y="193"/>
                  </a:lnTo>
                  <a:lnTo>
                    <a:pt x="121" y="289"/>
                  </a:lnTo>
                  <a:lnTo>
                    <a:pt x="49" y="385"/>
                  </a:lnTo>
                  <a:lnTo>
                    <a:pt x="25" y="482"/>
                  </a:lnTo>
                  <a:lnTo>
                    <a:pt x="1" y="578"/>
                  </a:lnTo>
                  <a:lnTo>
                    <a:pt x="25" y="698"/>
                  </a:lnTo>
                  <a:lnTo>
                    <a:pt x="49" y="794"/>
                  </a:lnTo>
                  <a:lnTo>
                    <a:pt x="97" y="891"/>
                  </a:lnTo>
                  <a:lnTo>
                    <a:pt x="145" y="963"/>
                  </a:lnTo>
                  <a:lnTo>
                    <a:pt x="217" y="987"/>
                  </a:lnTo>
                  <a:lnTo>
                    <a:pt x="290" y="1011"/>
                  </a:lnTo>
                  <a:lnTo>
                    <a:pt x="362" y="1035"/>
                  </a:lnTo>
                  <a:lnTo>
                    <a:pt x="554" y="1011"/>
                  </a:lnTo>
                  <a:lnTo>
                    <a:pt x="675" y="963"/>
                  </a:lnTo>
                  <a:lnTo>
                    <a:pt x="771" y="915"/>
                  </a:lnTo>
                  <a:lnTo>
                    <a:pt x="843" y="843"/>
                  </a:lnTo>
                  <a:lnTo>
                    <a:pt x="916" y="746"/>
                  </a:lnTo>
                  <a:lnTo>
                    <a:pt x="988" y="650"/>
                  </a:lnTo>
                  <a:lnTo>
                    <a:pt x="1012" y="554"/>
                  </a:lnTo>
                  <a:lnTo>
                    <a:pt x="1012" y="457"/>
                  </a:lnTo>
                  <a:lnTo>
                    <a:pt x="1012" y="337"/>
                  </a:lnTo>
                  <a:lnTo>
                    <a:pt x="964" y="265"/>
                  </a:lnTo>
                  <a:lnTo>
                    <a:pt x="916" y="169"/>
                  </a:lnTo>
                  <a:lnTo>
                    <a:pt x="819" y="72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70250" y="2283925"/>
              <a:ext cx="19300" cy="21100"/>
            </a:xfrm>
            <a:custGeom>
              <a:avLst/>
              <a:gdLst/>
              <a:ahLst/>
              <a:cxnLst/>
              <a:rect l="l" t="t" r="r" b="b"/>
              <a:pathLst>
                <a:path w="772" h="844" extrusionOk="0">
                  <a:moveTo>
                    <a:pt x="434" y="1"/>
                  </a:moveTo>
                  <a:lnTo>
                    <a:pt x="241" y="25"/>
                  </a:lnTo>
                  <a:lnTo>
                    <a:pt x="121" y="73"/>
                  </a:lnTo>
                  <a:lnTo>
                    <a:pt x="25" y="145"/>
                  </a:lnTo>
                  <a:lnTo>
                    <a:pt x="1" y="193"/>
                  </a:lnTo>
                  <a:lnTo>
                    <a:pt x="1" y="242"/>
                  </a:lnTo>
                  <a:lnTo>
                    <a:pt x="1" y="314"/>
                  </a:lnTo>
                  <a:lnTo>
                    <a:pt x="25" y="386"/>
                  </a:lnTo>
                  <a:lnTo>
                    <a:pt x="97" y="554"/>
                  </a:lnTo>
                  <a:lnTo>
                    <a:pt x="193" y="723"/>
                  </a:lnTo>
                  <a:lnTo>
                    <a:pt x="266" y="771"/>
                  </a:lnTo>
                  <a:lnTo>
                    <a:pt x="362" y="819"/>
                  </a:lnTo>
                  <a:lnTo>
                    <a:pt x="434" y="843"/>
                  </a:lnTo>
                  <a:lnTo>
                    <a:pt x="554" y="843"/>
                  </a:lnTo>
                  <a:lnTo>
                    <a:pt x="627" y="819"/>
                  </a:lnTo>
                  <a:lnTo>
                    <a:pt x="675" y="771"/>
                  </a:lnTo>
                  <a:lnTo>
                    <a:pt x="723" y="723"/>
                  </a:lnTo>
                  <a:lnTo>
                    <a:pt x="747" y="651"/>
                  </a:lnTo>
                  <a:lnTo>
                    <a:pt x="771" y="506"/>
                  </a:lnTo>
                  <a:lnTo>
                    <a:pt x="747" y="338"/>
                  </a:lnTo>
                  <a:lnTo>
                    <a:pt x="723" y="242"/>
                  </a:lnTo>
                  <a:lnTo>
                    <a:pt x="699" y="169"/>
                  </a:lnTo>
                  <a:lnTo>
                    <a:pt x="651" y="97"/>
                  </a:lnTo>
                  <a:lnTo>
                    <a:pt x="578" y="49"/>
                  </a:lnTo>
                  <a:lnTo>
                    <a:pt x="506" y="25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403250" y="2264075"/>
              <a:ext cx="18700" cy="17475"/>
            </a:xfrm>
            <a:custGeom>
              <a:avLst/>
              <a:gdLst/>
              <a:ahLst/>
              <a:cxnLst/>
              <a:rect l="l" t="t" r="r" b="b"/>
              <a:pathLst>
                <a:path w="748" h="699" extrusionOk="0">
                  <a:moveTo>
                    <a:pt x="338" y="0"/>
                  </a:moveTo>
                  <a:lnTo>
                    <a:pt x="193" y="73"/>
                  </a:lnTo>
                  <a:lnTo>
                    <a:pt x="73" y="169"/>
                  </a:lnTo>
                  <a:lnTo>
                    <a:pt x="49" y="217"/>
                  </a:lnTo>
                  <a:lnTo>
                    <a:pt x="25" y="265"/>
                  </a:lnTo>
                  <a:lnTo>
                    <a:pt x="1" y="337"/>
                  </a:lnTo>
                  <a:lnTo>
                    <a:pt x="1" y="434"/>
                  </a:lnTo>
                  <a:lnTo>
                    <a:pt x="49" y="554"/>
                  </a:lnTo>
                  <a:lnTo>
                    <a:pt x="145" y="650"/>
                  </a:lnTo>
                  <a:lnTo>
                    <a:pt x="266" y="699"/>
                  </a:lnTo>
                  <a:lnTo>
                    <a:pt x="410" y="699"/>
                  </a:lnTo>
                  <a:lnTo>
                    <a:pt x="482" y="674"/>
                  </a:lnTo>
                  <a:lnTo>
                    <a:pt x="555" y="650"/>
                  </a:lnTo>
                  <a:lnTo>
                    <a:pt x="627" y="602"/>
                  </a:lnTo>
                  <a:lnTo>
                    <a:pt x="675" y="554"/>
                  </a:lnTo>
                  <a:lnTo>
                    <a:pt x="699" y="482"/>
                  </a:lnTo>
                  <a:lnTo>
                    <a:pt x="723" y="410"/>
                  </a:lnTo>
                  <a:lnTo>
                    <a:pt x="747" y="265"/>
                  </a:lnTo>
                  <a:lnTo>
                    <a:pt x="723" y="193"/>
                  </a:lnTo>
                  <a:lnTo>
                    <a:pt x="699" y="121"/>
                  </a:lnTo>
                  <a:lnTo>
                    <a:pt x="651" y="73"/>
                  </a:lnTo>
                  <a:lnTo>
                    <a:pt x="603" y="49"/>
                  </a:lnTo>
                  <a:lnTo>
                    <a:pt x="482" y="24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150500" y="2347725"/>
              <a:ext cx="13250" cy="11450"/>
            </a:xfrm>
            <a:custGeom>
              <a:avLst/>
              <a:gdLst/>
              <a:ahLst/>
              <a:cxnLst/>
              <a:rect l="l" t="t" r="r" b="b"/>
              <a:pathLst>
                <a:path w="530" h="458" extrusionOk="0">
                  <a:moveTo>
                    <a:pt x="217" y="1"/>
                  </a:moveTo>
                  <a:lnTo>
                    <a:pt x="120" y="25"/>
                  </a:lnTo>
                  <a:lnTo>
                    <a:pt x="48" y="97"/>
                  </a:lnTo>
                  <a:lnTo>
                    <a:pt x="24" y="169"/>
                  </a:lnTo>
                  <a:lnTo>
                    <a:pt x="0" y="193"/>
                  </a:lnTo>
                  <a:lnTo>
                    <a:pt x="24" y="241"/>
                  </a:lnTo>
                  <a:lnTo>
                    <a:pt x="72" y="338"/>
                  </a:lnTo>
                  <a:lnTo>
                    <a:pt x="169" y="410"/>
                  </a:lnTo>
                  <a:lnTo>
                    <a:pt x="265" y="458"/>
                  </a:lnTo>
                  <a:lnTo>
                    <a:pt x="361" y="458"/>
                  </a:lnTo>
                  <a:lnTo>
                    <a:pt x="433" y="434"/>
                  </a:lnTo>
                  <a:lnTo>
                    <a:pt x="482" y="386"/>
                  </a:lnTo>
                  <a:lnTo>
                    <a:pt x="530" y="289"/>
                  </a:lnTo>
                  <a:lnTo>
                    <a:pt x="530" y="193"/>
                  </a:lnTo>
                  <a:lnTo>
                    <a:pt x="482" y="97"/>
                  </a:lnTo>
                  <a:lnTo>
                    <a:pt x="409" y="25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094525" y="1997475"/>
              <a:ext cx="357500" cy="893725"/>
            </a:xfrm>
            <a:custGeom>
              <a:avLst/>
              <a:gdLst/>
              <a:ahLst/>
              <a:cxnLst/>
              <a:rect l="l" t="t" r="r" b="b"/>
              <a:pathLst>
                <a:path w="14300" h="35749" extrusionOk="0">
                  <a:moveTo>
                    <a:pt x="7343" y="0"/>
                  </a:moveTo>
                  <a:lnTo>
                    <a:pt x="6982" y="24"/>
                  </a:lnTo>
                  <a:lnTo>
                    <a:pt x="6620" y="72"/>
                  </a:lnTo>
                  <a:lnTo>
                    <a:pt x="6259" y="144"/>
                  </a:lnTo>
                  <a:lnTo>
                    <a:pt x="5922" y="217"/>
                  </a:lnTo>
                  <a:lnTo>
                    <a:pt x="5561" y="313"/>
                  </a:lnTo>
                  <a:lnTo>
                    <a:pt x="5224" y="433"/>
                  </a:lnTo>
                  <a:lnTo>
                    <a:pt x="4863" y="554"/>
                  </a:lnTo>
                  <a:lnTo>
                    <a:pt x="4526" y="698"/>
                  </a:lnTo>
                  <a:lnTo>
                    <a:pt x="4213" y="843"/>
                  </a:lnTo>
                  <a:lnTo>
                    <a:pt x="3876" y="1011"/>
                  </a:lnTo>
                  <a:lnTo>
                    <a:pt x="3563" y="1204"/>
                  </a:lnTo>
                  <a:lnTo>
                    <a:pt x="3250" y="1396"/>
                  </a:lnTo>
                  <a:lnTo>
                    <a:pt x="2937" y="1613"/>
                  </a:lnTo>
                  <a:lnTo>
                    <a:pt x="2648" y="1830"/>
                  </a:lnTo>
                  <a:lnTo>
                    <a:pt x="2359" y="2070"/>
                  </a:lnTo>
                  <a:lnTo>
                    <a:pt x="2095" y="2311"/>
                  </a:lnTo>
                  <a:lnTo>
                    <a:pt x="1830" y="2576"/>
                  </a:lnTo>
                  <a:lnTo>
                    <a:pt x="1589" y="2841"/>
                  </a:lnTo>
                  <a:lnTo>
                    <a:pt x="1348" y="3105"/>
                  </a:lnTo>
                  <a:lnTo>
                    <a:pt x="1132" y="3394"/>
                  </a:lnTo>
                  <a:lnTo>
                    <a:pt x="939" y="3683"/>
                  </a:lnTo>
                  <a:lnTo>
                    <a:pt x="747" y="3972"/>
                  </a:lnTo>
                  <a:lnTo>
                    <a:pt x="554" y="4285"/>
                  </a:lnTo>
                  <a:lnTo>
                    <a:pt x="410" y="4598"/>
                  </a:lnTo>
                  <a:lnTo>
                    <a:pt x="265" y="4935"/>
                  </a:lnTo>
                  <a:lnTo>
                    <a:pt x="169" y="5176"/>
                  </a:lnTo>
                  <a:lnTo>
                    <a:pt x="97" y="5441"/>
                  </a:lnTo>
                  <a:lnTo>
                    <a:pt x="24" y="5705"/>
                  </a:lnTo>
                  <a:lnTo>
                    <a:pt x="0" y="5946"/>
                  </a:lnTo>
                  <a:lnTo>
                    <a:pt x="24" y="6211"/>
                  </a:lnTo>
                  <a:lnTo>
                    <a:pt x="48" y="6452"/>
                  </a:lnTo>
                  <a:lnTo>
                    <a:pt x="121" y="6716"/>
                  </a:lnTo>
                  <a:lnTo>
                    <a:pt x="241" y="6981"/>
                  </a:lnTo>
                  <a:lnTo>
                    <a:pt x="313" y="7174"/>
                  </a:lnTo>
                  <a:lnTo>
                    <a:pt x="385" y="7366"/>
                  </a:lnTo>
                  <a:lnTo>
                    <a:pt x="482" y="7727"/>
                  </a:lnTo>
                  <a:lnTo>
                    <a:pt x="602" y="8065"/>
                  </a:lnTo>
                  <a:lnTo>
                    <a:pt x="747" y="8377"/>
                  </a:lnTo>
                  <a:lnTo>
                    <a:pt x="939" y="8690"/>
                  </a:lnTo>
                  <a:lnTo>
                    <a:pt x="1108" y="9003"/>
                  </a:lnTo>
                  <a:lnTo>
                    <a:pt x="1324" y="9292"/>
                  </a:lnTo>
                  <a:lnTo>
                    <a:pt x="1758" y="9870"/>
                  </a:lnTo>
                  <a:lnTo>
                    <a:pt x="1950" y="10111"/>
                  </a:lnTo>
                  <a:lnTo>
                    <a:pt x="2167" y="10327"/>
                  </a:lnTo>
                  <a:lnTo>
                    <a:pt x="2408" y="10520"/>
                  </a:lnTo>
                  <a:lnTo>
                    <a:pt x="2672" y="10688"/>
                  </a:lnTo>
                  <a:lnTo>
                    <a:pt x="3178" y="11025"/>
                  </a:lnTo>
                  <a:lnTo>
                    <a:pt x="3708" y="11338"/>
                  </a:lnTo>
                  <a:lnTo>
                    <a:pt x="4093" y="11603"/>
                  </a:lnTo>
                  <a:lnTo>
                    <a:pt x="4285" y="11748"/>
                  </a:lnTo>
                  <a:lnTo>
                    <a:pt x="4454" y="11916"/>
                  </a:lnTo>
                  <a:lnTo>
                    <a:pt x="4622" y="12085"/>
                  </a:lnTo>
                  <a:lnTo>
                    <a:pt x="4767" y="12277"/>
                  </a:lnTo>
                  <a:lnTo>
                    <a:pt x="4887" y="12470"/>
                  </a:lnTo>
                  <a:lnTo>
                    <a:pt x="5008" y="12711"/>
                  </a:lnTo>
                  <a:lnTo>
                    <a:pt x="5056" y="12879"/>
                  </a:lnTo>
                  <a:lnTo>
                    <a:pt x="5104" y="13072"/>
                  </a:lnTo>
                  <a:lnTo>
                    <a:pt x="5128" y="13240"/>
                  </a:lnTo>
                  <a:lnTo>
                    <a:pt x="5152" y="13409"/>
                  </a:lnTo>
                  <a:lnTo>
                    <a:pt x="5128" y="13553"/>
                  </a:lnTo>
                  <a:lnTo>
                    <a:pt x="5128" y="13722"/>
                  </a:lnTo>
                  <a:lnTo>
                    <a:pt x="5032" y="14011"/>
                  </a:lnTo>
                  <a:lnTo>
                    <a:pt x="4911" y="14299"/>
                  </a:lnTo>
                  <a:lnTo>
                    <a:pt x="4743" y="14564"/>
                  </a:lnTo>
                  <a:lnTo>
                    <a:pt x="4526" y="14829"/>
                  </a:lnTo>
                  <a:lnTo>
                    <a:pt x="4285" y="15094"/>
                  </a:lnTo>
                  <a:lnTo>
                    <a:pt x="3419" y="15864"/>
                  </a:lnTo>
                  <a:lnTo>
                    <a:pt x="2600" y="16635"/>
                  </a:lnTo>
                  <a:lnTo>
                    <a:pt x="2167" y="17020"/>
                  </a:lnTo>
                  <a:lnTo>
                    <a:pt x="1782" y="17429"/>
                  </a:lnTo>
                  <a:lnTo>
                    <a:pt x="1397" y="17862"/>
                  </a:lnTo>
                  <a:lnTo>
                    <a:pt x="1035" y="18320"/>
                  </a:lnTo>
                  <a:lnTo>
                    <a:pt x="819" y="18609"/>
                  </a:lnTo>
                  <a:lnTo>
                    <a:pt x="650" y="18921"/>
                  </a:lnTo>
                  <a:lnTo>
                    <a:pt x="530" y="19234"/>
                  </a:lnTo>
                  <a:lnTo>
                    <a:pt x="434" y="19571"/>
                  </a:lnTo>
                  <a:lnTo>
                    <a:pt x="385" y="19884"/>
                  </a:lnTo>
                  <a:lnTo>
                    <a:pt x="337" y="20221"/>
                  </a:lnTo>
                  <a:lnTo>
                    <a:pt x="361" y="20534"/>
                  </a:lnTo>
                  <a:lnTo>
                    <a:pt x="385" y="20871"/>
                  </a:lnTo>
                  <a:lnTo>
                    <a:pt x="434" y="21184"/>
                  </a:lnTo>
                  <a:lnTo>
                    <a:pt x="530" y="21497"/>
                  </a:lnTo>
                  <a:lnTo>
                    <a:pt x="626" y="21786"/>
                  </a:lnTo>
                  <a:lnTo>
                    <a:pt x="771" y="22075"/>
                  </a:lnTo>
                  <a:lnTo>
                    <a:pt x="915" y="22340"/>
                  </a:lnTo>
                  <a:lnTo>
                    <a:pt x="1084" y="22581"/>
                  </a:lnTo>
                  <a:lnTo>
                    <a:pt x="1276" y="22797"/>
                  </a:lnTo>
                  <a:lnTo>
                    <a:pt x="1493" y="22990"/>
                  </a:lnTo>
                  <a:lnTo>
                    <a:pt x="1854" y="23351"/>
                  </a:lnTo>
                  <a:lnTo>
                    <a:pt x="2215" y="23712"/>
                  </a:lnTo>
                  <a:lnTo>
                    <a:pt x="2552" y="24097"/>
                  </a:lnTo>
                  <a:lnTo>
                    <a:pt x="2865" y="24506"/>
                  </a:lnTo>
                  <a:lnTo>
                    <a:pt x="3467" y="25325"/>
                  </a:lnTo>
                  <a:lnTo>
                    <a:pt x="4045" y="26167"/>
                  </a:lnTo>
                  <a:lnTo>
                    <a:pt x="4213" y="26408"/>
                  </a:lnTo>
                  <a:lnTo>
                    <a:pt x="4382" y="26697"/>
                  </a:lnTo>
                  <a:lnTo>
                    <a:pt x="4526" y="26962"/>
                  </a:lnTo>
                  <a:lnTo>
                    <a:pt x="4574" y="27130"/>
                  </a:lnTo>
                  <a:lnTo>
                    <a:pt x="4598" y="27275"/>
                  </a:lnTo>
                  <a:lnTo>
                    <a:pt x="4671" y="27829"/>
                  </a:lnTo>
                  <a:lnTo>
                    <a:pt x="4743" y="28358"/>
                  </a:lnTo>
                  <a:lnTo>
                    <a:pt x="4791" y="28912"/>
                  </a:lnTo>
                  <a:lnTo>
                    <a:pt x="4791" y="29466"/>
                  </a:lnTo>
                  <a:lnTo>
                    <a:pt x="4767" y="30067"/>
                  </a:lnTo>
                  <a:lnTo>
                    <a:pt x="4767" y="30645"/>
                  </a:lnTo>
                  <a:lnTo>
                    <a:pt x="4767" y="31223"/>
                  </a:lnTo>
                  <a:lnTo>
                    <a:pt x="4815" y="31801"/>
                  </a:lnTo>
                  <a:lnTo>
                    <a:pt x="4887" y="32378"/>
                  </a:lnTo>
                  <a:lnTo>
                    <a:pt x="4983" y="32932"/>
                  </a:lnTo>
                  <a:lnTo>
                    <a:pt x="5128" y="33510"/>
                  </a:lnTo>
                  <a:lnTo>
                    <a:pt x="5296" y="34063"/>
                  </a:lnTo>
                  <a:lnTo>
                    <a:pt x="5369" y="34232"/>
                  </a:lnTo>
                  <a:lnTo>
                    <a:pt x="5465" y="34401"/>
                  </a:lnTo>
                  <a:lnTo>
                    <a:pt x="5561" y="34545"/>
                  </a:lnTo>
                  <a:lnTo>
                    <a:pt x="5706" y="34713"/>
                  </a:lnTo>
                  <a:lnTo>
                    <a:pt x="5995" y="35002"/>
                  </a:lnTo>
                  <a:lnTo>
                    <a:pt x="6332" y="35267"/>
                  </a:lnTo>
                  <a:lnTo>
                    <a:pt x="6693" y="35484"/>
                  </a:lnTo>
                  <a:lnTo>
                    <a:pt x="6861" y="35580"/>
                  </a:lnTo>
                  <a:lnTo>
                    <a:pt x="7054" y="35652"/>
                  </a:lnTo>
                  <a:lnTo>
                    <a:pt x="7246" y="35700"/>
                  </a:lnTo>
                  <a:lnTo>
                    <a:pt x="7439" y="35725"/>
                  </a:lnTo>
                  <a:lnTo>
                    <a:pt x="7607" y="35749"/>
                  </a:lnTo>
                  <a:lnTo>
                    <a:pt x="7776" y="35725"/>
                  </a:lnTo>
                  <a:lnTo>
                    <a:pt x="8354" y="35628"/>
                  </a:lnTo>
                  <a:lnTo>
                    <a:pt x="8883" y="35484"/>
                  </a:lnTo>
                  <a:lnTo>
                    <a:pt x="9413" y="35291"/>
                  </a:lnTo>
                  <a:lnTo>
                    <a:pt x="9894" y="35050"/>
                  </a:lnTo>
                  <a:lnTo>
                    <a:pt x="10376" y="34786"/>
                  </a:lnTo>
                  <a:lnTo>
                    <a:pt x="10809" y="34449"/>
                  </a:lnTo>
                  <a:lnTo>
                    <a:pt x="11218" y="34063"/>
                  </a:lnTo>
                  <a:lnTo>
                    <a:pt x="11604" y="33654"/>
                  </a:lnTo>
                  <a:lnTo>
                    <a:pt x="11772" y="33414"/>
                  </a:lnTo>
                  <a:lnTo>
                    <a:pt x="11844" y="33293"/>
                  </a:lnTo>
                  <a:lnTo>
                    <a:pt x="11917" y="33149"/>
                  </a:lnTo>
                  <a:lnTo>
                    <a:pt x="11965" y="33004"/>
                  </a:lnTo>
                  <a:lnTo>
                    <a:pt x="11989" y="32836"/>
                  </a:lnTo>
                  <a:lnTo>
                    <a:pt x="12013" y="32499"/>
                  </a:lnTo>
                  <a:lnTo>
                    <a:pt x="12037" y="31849"/>
                  </a:lnTo>
                  <a:lnTo>
                    <a:pt x="12013" y="31247"/>
                  </a:lnTo>
                  <a:lnTo>
                    <a:pt x="11941" y="30693"/>
                  </a:lnTo>
                  <a:lnTo>
                    <a:pt x="11844" y="30164"/>
                  </a:lnTo>
                  <a:lnTo>
                    <a:pt x="11700" y="29634"/>
                  </a:lnTo>
                  <a:lnTo>
                    <a:pt x="11507" y="29104"/>
                  </a:lnTo>
                  <a:lnTo>
                    <a:pt x="11291" y="28551"/>
                  </a:lnTo>
                  <a:lnTo>
                    <a:pt x="11026" y="27949"/>
                  </a:lnTo>
                  <a:lnTo>
                    <a:pt x="10881" y="27636"/>
                  </a:lnTo>
                  <a:lnTo>
                    <a:pt x="10761" y="27323"/>
                  </a:lnTo>
                  <a:lnTo>
                    <a:pt x="10665" y="27034"/>
                  </a:lnTo>
                  <a:lnTo>
                    <a:pt x="10593" y="26721"/>
                  </a:lnTo>
                  <a:lnTo>
                    <a:pt x="10544" y="26432"/>
                  </a:lnTo>
                  <a:lnTo>
                    <a:pt x="10520" y="26143"/>
                  </a:lnTo>
                  <a:lnTo>
                    <a:pt x="10496" y="25855"/>
                  </a:lnTo>
                  <a:lnTo>
                    <a:pt x="10496" y="25566"/>
                  </a:lnTo>
                  <a:lnTo>
                    <a:pt x="10544" y="25277"/>
                  </a:lnTo>
                  <a:lnTo>
                    <a:pt x="10593" y="24988"/>
                  </a:lnTo>
                  <a:lnTo>
                    <a:pt x="10665" y="24723"/>
                  </a:lnTo>
                  <a:lnTo>
                    <a:pt x="10761" y="24434"/>
                  </a:lnTo>
                  <a:lnTo>
                    <a:pt x="10906" y="24169"/>
                  </a:lnTo>
                  <a:lnTo>
                    <a:pt x="11050" y="23881"/>
                  </a:lnTo>
                  <a:lnTo>
                    <a:pt x="11218" y="23616"/>
                  </a:lnTo>
                  <a:lnTo>
                    <a:pt x="11435" y="23351"/>
                  </a:lnTo>
                  <a:lnTo>
                    <a:pt x="12326" y="22220"/>
                  </a:lnTo>
                  <a:lnTo>
                    <a:pt x="13168" y="21064"/>
                  </a:lnTo>
                  <a:lnTo>
                    <a:pt x="13505" y="20607"/>
                  </a:lnTo>
                  <a:lnTo>
                    <a:pt x="13794" y="20149"/>
                  </a:lnTo>
                  <a:lnTo>
                    <a:pt x="13939" y="19908"/>
                  </a:lnTo>
                  <a:lnTo>
                    <a:pt x="14059" y="19668"/>
                  </a:lnTo>
                  <a:lnTo>
                    <a:pt x="14155" y="19403"/>
                  </a:lnTo>
                  <a:lnTo>
                    <a:pt x="14228" y="19138"/>
                  </a:lnTo>
                  <a:lnTo>
                    <a:pt x="14276" y="18777"/>
                  </a:lnTo>
                  <a:lnTo>
                    <a:pt x="14300" y="18416"/>
                  </a:lnTo>
                  <a:lnTo>
                    <a:pt x="14300" y="18055"/>
                  </a:lnTo>
                  <a:lnTo>
                    <a:pt x="14252" y="17694"/>
                  </a:lnTo>
                  <a:lnTo>
                    <a:pt x="14179" y="17357"/>
                  </a:lnTo>
                  <a:lnTo>
                    <a:pt x="14083" y="16996"/>
                  </a:lnTo>
                  <a:lnTo>
                    <a:pt x="13963" y="16659"/>
                  </a:lnTo>
                  <a:lnTo>
                    <a:pt x="13818" y="16322"/>
                  </a:lnTo>
                  <a:lnTo>
                    <a:pt x="13650" y="15985"/>
                  </a:lnTo>
                  <a:lnTo>
                    <a:pt x="13433" y="15672"/>
                  </a:lnTo>
                  <a:lnTo>
                    <a:pt x="13192" y="15383"/>
                  </a:lnTo>
                  <a:lnTo>
                    <a:pt x="12952" y="15118"/>
                  </a:lnTo>
                  <a:lnTo>
                    <a:pt x="12398" y="14588"/>
                  </a:lnTo>
                  <a:lnTo>
                    <a:pt x="11868" y="14083"/>
                  </a:lnTo>
                  <a:lnTo>
                    <a:pt x="11676" y="13914"/>
                  </a:lnTo>
                  <a:lnTo>
                    <a:pt x="11507" y="13722"/>
                  </a:lnTo>
                  <a:lnTo>
                    <a:pt x="11363" y="13529"/>
                  </a:lnTo>
                  <a:lnTo>
                    <a:pt x="11267" y="13288"/>
                  </a:lnTo>
                  <a:lnTo>
                    <a:pt x="11074" y="12783"/>
                  </a:lnTo>
                  <a:lnTo>
                    <a:pt x="10930" y="12277"/>
                  </a:lnTo>
                  <a:lnTo>
                    <a:pt x="10833" y="11796"/>
                  </a:lnTo>
                  <a:lnTo>
                    <a:pt x="10809" y="11290"/>
                  </a:lnTo>
                  <a:lnTo>
                    <a:pt x="10809" y="11025"/>
                  </a:lnTo>
                  <a:lnTo>
                    <a:pt x="10833" y="10785"/>
                  </a:lnTo>
                  <a:lnTo>
                    <a:pt x="10857" y="10520"/>
                  </a:lnTo>
                  <a:lnTo>
                    <a:pt x="10930" y="10279"/>
                  </a:lnTo>
                  <a:lnTo>
                    <a:pt x="11002" y="10038"/>
                  </a:lnTo>
                  <a:lnTo>
                    <a:pt x="11074" y="9774"/>
                  </a:lnTo>
                  <a:lnTo>
                    <a:pt x="11194" y="9533"/>
                  </a:lnTo>
                  <a:lnTo>
                    <a:pt x="11315" y="9268"/>
                  </a:lnTo>
                  <a:lnTo>
                    <a:pt x="11652" y="8618"/>
                  </a:lnTo>
                  <a:lnTo>
                    <a:pt x="11820" y="8281"/>
                  </a:lnTo>
                  <a:lnTo>
                    <a:pt x="11965" y="7944"/>
                  </a:lnTo>
                  <a:lnTo>
                    <a:pt x="12109" y="7583"/>
                  </a:lnTo>
                  <a:lnTo>
                    <a:pt x="12230" y="7222"/>
                  </a:lnTo>
                  <a:lnTo>
                    <a:pt x="12302" y="6861"/>
                  </a:lnTo>
                  <a:lnTo>
                    <a:pt x="12350" y="6476"/>
                  </a:lnTo>
                  <a:lnTo>
                    <a:pt x="12398" y="5994"/>
                  </a:lnTo>
                  <a:lnTo>
                    <a:pt x="12398" y="5489"/>
                  </a:lnTo>
                  <a:lnTo>
                    <a:pt x="12374" y="5007"/>
                  </a:lnTo>
                  <a:lnTo>
                    <a:pt x="12326" y="4502"/>
                  </a:lnTo>
                  <a:lnTo>
                    <a:pt x="12254" y="4020"/>
                  </a:lnTo>
                  <a:lnTo>
                    <a:pt x="12157" y="3539"/>
                  </a:lnTo>
                  <a:lnTo>
                    <a:pt x="12037" y="3057"/>
                  </a:lnTo>
                  <a:lnTo>
                    <a:pt x="11917" y="2576"/>
                  </a:lnTo>
                  <a:lnTo>
                    <a:pt x="11772" y="2167"/>
                  </a:lnTo>
                  <a:lnTo>
                    <a:pt x="11580" y="1781"/>
                  </a:lnTo>
                  <a:lnTo>
                    <a:pt x="11363" y="1444"/>
                  </a:lnTo>
                  <a:lnTo>
                    <a:pt x="11098" y="1156"/>
                  </a:lnTo>
                  <a:lnTo>
                    <a:pt x="10833" y="891"/>
                  </a:lnTo>
                  <a:lnTo>
                    <a:pt x="10520" y="698"/>
                  </a:lnTo>
                  <a:lnTo>
                    <a:pt x="10183" y="506"/>
                  </a:lnTo>
                  <a:lnTo>
                    <a:pt x="9822" y="361"/>
                  </a:lnTo>
                  <a:lnTo>
                    <a:pt x="9485" y="241"/>
                  </a:lnTo>
                  <a:lnTo>
                    <a:pt x="9124" y="169"/>
                  </a:lnTo>
                  <a:lnTo>
                    <a:pt x="8787" y="96"/>
                  </a:lnTo>
                  <a:lnTo>
                    <a:pt x="8426" y="48"/>
                  </a:lnTo>
                  <a:lnTo>
                    <a:pt x="80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157700" y="2029950"/>
              <a:ext cx="235350" cy="827550"/>
            </a:xfrm>
            <a:custGeom>
              <a:avLst/>
              <a:gdLst/>
              <a:ahLst/>
              <a:cxnLst/>
              <a:rect l="l" t="t" r="r" b="b"/>
              <a:pathLst>
                <a:path w="9414" h="33102" extrusionOk="0">
                  <a:moveTo>
                    <a:pt x="5177" y="1"/>
                  </a:moveTo>
                  <a:lnTo>
                    <a:pt x="4816" y="25"/>
                  </a:lnTo>
                  <a:lnTo>
                    <a:pt x="4455" y="73"/>
                  </a:lnTo>
                  <a:lnTo>
                    <a:pt x="4069" y="121"/>
                  </a:lnTo>
                  <a:lnTo>
                    <a:pt x="3684" y="218"/>
                  </a:lnTo>
                  <a:lnTo>
                    <a:pt x="3299" y="314"/>
                  </a:lnTo>
                  <a:lnTo>
                    <a:pt x="2938" y="458"/>
                  </a:lnTo>
                  <a:lnTo>
                    <a:pt x="2577" y="603"/>
                  </a:lnTo>
                  <a:lnTo>
                    <a:pt x="2216" y="771"/>
                  </a:lnTo>
                  <a:lnTo>
                    <a:pt x="1903" y="940"/>
                  </a:lnTo>
                  <a:lnTo>
                    <a:pt x="1614" y="1132"/>
                  </a:lnTo>
                  <a:lnTo>
                    <a:pt x="1349" y="1349"/>
                  </a:lnTo>
                  <a:lnTo>
                    <a:pt x="1132" y="1566"/>
                  </a:lnTo>
                  <a:lnTo>
                    <a:pt x="964" y="1782"/>
                  </a:lnTo>
                  <a:lnTo>
                    <a:pt x="723" y="2192"/>
                  </a:lnTo>
                  <a:lnTo>
                    <a:pt x="434" y="2601"/>
                  </a:lnTo>
                  <a:lnTo>
                    <a:pt x="314" y="2793"/>
                  </a:lnTo>
                  <a:lnTo>
                    <a:pt x="218" y="3010"/>
                  </a:lnTo>
                  <a:lnTo>
                    <a:pt x="121" y="3203"/>
                  </a:lnTo>
                  <a:lnTo>
                    <a:pt x="73" y="3419"/>
                  </a:lnTo>
                  <a:lnTo>
                    <a:pt x="25" y="3660"/>
                  </a:lnTo>
                  <a:lnTo>
                    <a:pt x="1" y="3877"/>
                  </a:lnTo>
                  <a:lnTo>
                    <a:pt x="25" y="4093"/>
                  </a:lnTo>
                  <a:lnTo>
                    <a:pt x="25" y="4334"/>
                  </a:lnTo>
                  <a:lnTo>
                    <a:pt x="97" y="4840"/>
                  </a:lnTo>
                  <a:lnTo>
                    <a:pt x="145" y="5321"/>
                  </a:lnTo>
                  <a:lnTo>
                    <a:pt x="194" y="5682"/>
                  </a:lnTo>
                  <a:lnTo>
                    <a:pt x="242" y="6019"/>
                  </a:lnTo>
                  <a:lnTo>
                    <a:pt x="314" y="6356"/>
                  </a:lnTo>
                  <a:lnTo>
                    <a:pt x="434" y="6693"/>
                  </a:lnTo>
                  <a:lnTo>
                    <a:pt x="555" y="7006"/>
                  </a:lnTo>
                  <a:lnTo>
                    <a:pt x="699" y="7319"/>
                  </a:lnTo>
                  <a:lnTo>
                    <a:pt x="868" y="7632"/>
                  </a:lnTo>
                  <a:lnTo>
                    <a:pt x="1060" y="7945"/>
                  </a:lnTo>
                  <a:lnTo>
                    <a:pt x="1205" y="8138"/>
                  </a:lnTo>
                  <a:lnTo>
                    <a:pt x="1373" y="8306"/>
                  </a:lnTo>
                  <a:lnTo>
                    <a:pt x="1710" y="8643"/>
                  </a:lnTo>
                  <a:lnTo>
                    <a:pt x="2047" y="9004"/>
                  </a:lnTo>
                  <a:lnTo>
                    <a:pt x="2216" y="9173"/>
                  </a:lnTo>
                  <a:lnTo>
                    <a:pt x="2360" y="9389"/>
                  </a:lnTo>
                  <a:lnTo>
                    <a:pt x="2577" y="9678"/>
                  </a:lnTo>
                  <a:lnTo>
                    <a:pt x="2818" y="9967"/>
                  </a:lnTo>
                  <a:lnTo>
                    <a:pt x="3058" y="10256"/>
                  </a:lnTo>
                  <a:lnTo>
                    <a:pt x="3275" y="10569"/>
                  </a:lnTo>
                  <a:lnTo>
                    <a:pt x="3419" y="10786"/>
                  </a:lnTo>
                  <a:lnTo>
                    <a:pt x="3540" y="11026"/>
                  </a:lnTo>
                  <a:lnTo>
                    <a:pt x="3636" y="11267"/>
                  </a:lnTo>
                  <a:lnTo>
                    <a:pt x="3708" y="11508"/>
                  </a:lnTo>
                  <a:lnTo>
                    <a:pt x="3756" y="11749"/>
                  </a:lnTo>
                  <a:lnTo>
                    <a:pt x="3805" y="11989"/>
                  </a:lnTo>
                  <a:lnTo>
                    <a:pt x="3829" y="12230"/>
                  </a:lnTo>
                  <a:lnTo>
                    <a:pt x="3853" y="12471"/>
                  </a:lnTo>
                  <a:lnTo>
                    <a:pt x="3829" y="12952"/>
                  </a:lnTo>
                  <a:lnTo>
                    <a:pt x="3756" y="13434"/>
                  </a:lnTo>
                  <a:lnTo>
                    <a:pt x="3636" y="13915"/>
                  </a:lnTo>
                  <a:lnTo>
                    <a:pt x="3492" y="14421"/>
                  </a:lnTo>
                  <a:lnTo>
                    <a:pt x="3443" y="14541"/>
                  </a:lnTo>
                  <a:lnTo>
                    <a:pt x="3371" y="14637"/>
                  </a:lnTo>
                  <a:lnTo>
                    <a:pt x="3299" y="14710"/>
                  </a:lnTo>
                  <a:lnTo>
                    <a:pt x="3203" y="14782"/>
                  </a:lnTo>
                  <a:lnTo>
                    <a:pt x="2914" y="15023"/>
                  </a:lnTo>
                  <a:lnTo>
                    <a:pt x="2649" y="15239"/>
                  </a:lnTo>
                  <a:lnTo>
                    <a:pt x="2144" y="15745"/>
                  </a:lnTo>
                  <a:lnTo>
                    <a:pt x="1686" y="16274"/>
                  </a:lnTo>
                  <a:lnTo>
                    <a:pt x="1205" y="16804"/>
                  </a:lnTo>
                  <a:lnTo>
                    <a:pt x="1084" y="16948"/>
                  </a:lnTo>
                  <a:lnTo>
                    <a:pt x="988" y="17117"/>
                  </a:lnTo>
                  <a:lnTo>
                    <a:pt x="916" y="17285"/>
                  </a:lnTo>
                  <a:lnTo>
                    <a:pt x="844" y="17454"/>
                  </a:lnTo>
                  <a:lnTo>
                    <a:pt x="771" y="17743"/>
                  </a:lnTo>
                  <a:lnTo>
                    <a:pt x="723" y="18032"/>
                  </a:lnTo>
                  <a:lnTo>
                    <a:pt x="699" y="18321"/>
                  </a:lnTo>
                  <a:lnTo>
                    <a:pt x="699" y="18609"/>
                  </a:lnTo>
                  <a:lnTo>
                    <a:pt x="699" y="18874"/>
                  </a:lnTo>
                  <a:lnTo>
                    <a:pt x="723" y="19139"/>
                  </a:lnTo>
                  <a:lnTo>
                    <a:pt x="771" y="19404"/>
                  </a:lnTo>
                  <a:lnTo>
                    <a:pt x="819" y="19669"/>
                  </a:lnTo>
                  <a:lnTo>
                    <a:pt x="892" y="19934"/>
                  </a:lnTo>
                  <a:lnTo>
                    <a:pt x="988" y="20198"/>
                  </a:lnTo>
                  <a:lnTo>
                    <a:pt x="1084" y="20439"/>
                  </a:lnTo>
                  <a:lnTo>
                    <a:pt x="1205" y="20680"/>
                  </a:lnTo>
                  <a:lnTo>
                    <a:pt x="1349" y="20921"/>
                  </a:lnTo>
                  <a:lnTo>
                    <a:pt x="1518" y="21161"/>
                  </a:lnTo>
                  <a:lnTo>
                    <a:pt x="1855" y="21619"/>
                  </a:lnTo>
                  <a:lnTo>
                    <a:pt x="2071" y="21883"/>
                  </a:lnTo>
                  <a:lnTo>
                    <a:pt x="2264" y="22172"/>
                  </a:lnTo>
                  <a:lnTo>
                    <a:pt x="2456" y="22461"/>
                  </a:lnTo>
                  <a:lnTo>
                    <a:pt x="2601" y="22774"/>
                  </a:lnTo>
                  <a:lnTo>
                    <a:pt x="2745" y="23087"/>
                  </a:lnTo>
                  <a:lnTo>
                    <a:pt x="2866" y="23400"/>
                  </a:lnTo>
                  <a:lnTo>
                    <a:pt x="2962" y="23713"/>
                  </a:lnTo>
                  <a:lnTo>
                    <a:pt x="3058" y="24050"/>
                  </a:lnTo>
                  <a:lnTo>
                    <a:pt x="3275" y="24917"/>
                  </a:lnTo>
                  <a:lnTo>
                    <a:pt x="3492" y="25807"/>
                  </a:lnTo>
                  <a:lnTo>
                    <a:pt x="3636" y="26698"/>
                  </a:lnTo>
                  <a:lnTo>
                    <a:pt x="3708" y="27155"/>
                  </a:lnTo>
                  <a:lnTo>
                    <a:pt x="3756" y="27589"/>
                  </a:lnTo>
                  <a:lnTo>
                    <a:pt x="3781" y="27781"/>
                  </a:lnTo>
                  <a:lnTo>
                    <a:pt x="3781" y="27950"/>
                  </a:lnTo>
                  <a:lnTo>
                    <a:pt x="3756" y="28118"/>
                  </a:lnTo>
                  <a:lnTo>
                    <a:pt x="3684" y="28287"/>
                  </a:lnTo>
                  <a:lnTo>
                    <a:pt x="3540" y="28624"/>
                  </a:lnTo>
                  <a:lnTo>
                    <a:pt x="3395" y="28961"/>
                  </a:lnTo>
                  <a:lnTo>
                    <a:pt x="3299" y="29322"/>
                  </a:lnTo>
                  <a:lnTo>
                    <a:pt x="3227" y="29659"/>
                  </a:lnTo>
                  <a:lnTo>
                    <a:pt x="3179" y="30020"/>
                  </a:lnTo>
                  <a:lnTo>
                    <a:pt x="3179" y="30381"/>
                  </a:lnTo>
                  <a:lnTo>
                    <a:pt x="3203" y="30766"/>
                  </a:lnTo>
                  <a:lnTo>
                    <a:pt x="3251" y="31152"/>
                  </a:lnTo>
                  <a:lnTo>
                    <a:pt x="3323" y="31440"/>
                  </a:lnTo>
                  <a:lnTo>
                    <a:pt x="3443" y="31729"/>
                  </a:lnTo>
                  <a:lnTo>
                    <a:pt x="3588" y="31994"/>
                  </a:lnTo>
                  <a:lnTo>
                    <a:pt x="3756" y="32235"/>
                  </a:lnTo>
                  <a:lnTo>
                    <a:pt x="3949" y="32452"/>
                  </a:lnTo>
                  <a:lnTo>
                    <a:pt x="4166" y="32620"/>
                  </a:lnTo>
                  <a:lnTo>
                    <a:pt x="4406" y="32789"/>
                  </a:lnTo>
                  <a:lnTo>
                    <a:pt x="4647" y="32909"/>
                  </a:lnTo>
                  <a:lnTo>
                    <a:pt x="4912" y="33005"/>
                  </a:lnTo>
                  <a:lnTo>
                    <a:pt x="5177" y="33053"/>
                  </a:lnTo>
                  <a:lnTo>
                    <a:pt x="5466" y="33102"/>
                  </a:lnTo>
                  <a:lnTo>
                    <a:pt x="5730" y="33077"/>
                  </a:lnTo>
                  <a:lnTo>
                    <a:pt x="5995" y="33029"/>
                  </a:lnTo>
                  <a:lnTo>
                    <a:pt x="6284" y="32957"/>
                  </a:lnTo>
                  <a:lnTo>
                    <a:pt x="6549" y="32813"/>
                  </a:lnTo>
                  <a:lnTo>
                    <a:pt x="6790" y="32644"/>
                  </a:lnTo>
                  <a:lnTo>
                    <a:pt x="7079" y="32403"/>
                  </a:lnTo>
                  <a:lnTo>
                    <a:pt x="7319" y="32163"/>
                  </a:lnTo>
                  <a:lnTo>
                    <a:pt x="7560" y="31874"/>
                  </a:lnTo>
                  <a:lnTo>
                    <a:pt x="7753" y="31585"/>
                  </a:lnTo>
                  <a:lnTo>
                    <a:pt x="7945" y="31296"/>
                  </a:lnTo>
                  <a:lnTo>
                    <a:pt x="8090" y="30959"/>
                  </a:lnTo>
                  <a:lnTo>
                    <a:pt x="8210" y="30622"/>
                  </a:lnTo>
                  <a:lnTo>
                    <a:pt x="8306" y="30261"/>
                  </a:lnTo>
                  <a:lnTo>
                    <a:pt x="8354" y="29948"/>
                  </a:lnTo>
                  <a:lnTo>
                    <a:pt x="8354" y="29779"/>
                  </a:lnTo>
                  <a:lnTo>
                    <a:pt x="8354" y="29611"/>
                  </a:lnTo>
                  <a:lnTo>
                    <a:pt x="8330" y="29466"/>
                  </a:lnTo>
                  <a:lnTo>
                    <a:pt x="8282" y="29298"/>
                  </a:lnTo>
                  <a:lnTo>
                    <a:pt x="8210" y="29154"/>
                  </a:lnTo>
                  <a:lnTo>
                    <a:pt x="8114" y="29009"/>
                  </a:lnTo>
                  <a:lnTo>
                    <a:pt x="7969" y="28816"/>
                  </a:lnTo>
                  <a:lnTo>
                    <a:pt x="7849" y="28600"/>
                  </a:lnTo>
                  <a:lnTo>
                    <a:pt x="7584" y="28167"/>
                  </a:lnTo>
                  <a:lnTo>
                    <a:pt x="7343" y="27733"/>
                  </a:lnTo>
                  <a:lnTo>
                    <a:pt x="7199" y="27517"/>
                  </a:lnTo>
                  <a:lnTo>
                    <a:pt x="7054" y="27324"/>
                  </a:lnTo>
                  <a:lnTo>
                    <a:pt x="6910" y="27107"/>
                  </a:lnTo>
                  <a:lnTo>
                    <a:pt x="6766" y="26891"/>
                  </a:lnTo>
                  <a:lnTo>
                    <a:pt x="6669" y="26650"/>
                  </a:lnTo>
                  <a:lnTo>
                    <a:pt x="6597" y="26433"/>
                  </a:lnTo>
                  <a:lnTo>
                    <a:pt x="6549" y="26193"/>
                  </a:lnTo>
                  <a:lnTo>
                    <a:pt x="6525" y="25928"/>
                  </a:lnTo>
                  <a:lnTo>
                    <a:pt x="6525" y="25687"/>
                  </a:lnTo>
                  <a:lnTo>
                    <a:pt x="6549" y="25422"/>
                  </a:lnTo>
                  <a:lnTo>
                    <a:pt x="6573" y="25206"/>
                  </a:lnTo>
                  <a:lnTo>
                    <a:pt x="6573" y="24989"/>
                  </a:lnTo>
                  <a:lnTo>
                    <a:pt x="6549" y="24796"/>
                  </a:lnTo>
                  <a:lnTo>
                    <a:pt x="6525" y="24580"/>
                  </a:lnTo>
                  <a:lnTo>
                    <a:pt x="6477" y="24339"/>
                  </a:lnTo>
                  <a:lnTo>
                    <a:pt x="6453" y="24074"/>
                  </a:lnTo>
                  <a:lnTo>
                    <a:pt x="6453" y="23833"/>
                  </a:lnTo>
                  <a:lnTo>
                    <a:pt x="6453" y="23593"/>
                  </a:lnTo>
                  <a:lnTo>
                    <a:pt x="6477" y="23376"/>
                  </a:lnTo>
                  <a:lnTo>
                    <a:pt x="6525" y="23135"/>
                  </a:lnTo>
                  <a:lnTo>
                    <a:pt x="6621" y="22678"/>
                  </a:lnTo>
                  <a:lnTo>
                    <a:pt x="6790" y="22269"/>
                  </a:lnTo>
                  <a:lnTo>
                    <a:pt x="7006" y="21835"/>
                  </a:lnTo>
                  <a:lnTo>
                    <a:pt x="7271" y="21450"/>
                  </a:lnTo>
                  <a:lnTo>
                    <a:pt x="7560" y="21065"/>
                  </a:lnTo>
                  <a:lnTo>
                    <a:pt x="7849" y="20680"/>
                  </a:lnTo>
                  <a:lnTo>
                    <a:pt x="8114" y="20295"/>
                  </a:lnTo>
                  <a:lnTo>
                    <a:pt x="8354" y="19885"/>
                  </a:lnTo>
                  <a:lnTo>
                    <a:pt x="8595" y="19476"/>
                  </a:lnTo>
                  <a:lnTo>
                    <a:pt x="8788" y="19067"/>
                  </a:lnTo>
                  <a:lnTo>
                    <a:pt x="8980" y="18634"/>
                  </a:lnTo>
                  <a:lnTo>
                    <a:pt x="9125" y="18176"/>
                  </a:lnTo>
                  <a:lnTo>
                    <a:pt x="9269" y="17719"/>
                  </a:lnTo>
                  <a:lnTo>
                    <a:pt x="9341" y="17454"/>
                  </a:lnTo>
                  <a:lnTo>
                    <a:pt x="9390" y="17165"/>
                  </a:lnTo>
                  <a:lnTo>
                    <a:pt x="9414" y="16900"/>
                  </a:lnTo>
                  <a:lnTo>
                    <a:pt x="9414" y="16635"/>
                  </a:lnTo>
                  <a:lnTo>
                    <a:pt x="9366" y="16371"/>
                  </a:lnTo>
                  <a:lnTo>
                    <a:pt x="9293" y="16106"/>
                  </a:lnTo>
                  <a:lnTo>
                    <a:pt x="9197" y="15841"/>
                  </a:lnTo>
                  <a:lnTo>
                    <a:pt x="9077" y="15600"/>
                  </a:lnTo>
                  <a:lnTo>
                    <a:pt x="8619" y="14830"/>
                  </a:lnTo>
                  <a:lnTo>
                    <a:pt x="8210" y="14036"/>
                  </a:lnTo>
                  <a:lnTo>
                    <a:pt x="7825" y="13241"/>
                  </a:lnTo>
                  <a:lnTo>
                    <a:pt x="7464" y="12447"/>
                  </a:lnTo>
                  <a:lnTo>
                    <a:pt x="7271" y="11989"/>
                  </a:lnTo>
                  <a:lnTo>
                    <a:pt x="7127" y="11508"/>
                  </a:lnTo>
                  <a:lnTo>
                    <a:pt x="7054" y="11051"/>
                  </a:lnTo>
                  <a:lnTo>
                    <a:pt x="7030" y="10593"/>
                  </a:lnTo>
                  <a:lnTo>
                    <a:pt x="7030" y="10112"/>
                  </a:lnTo>
                  <a:lnTo>
                    <a:pt x="7127" y="9654"/>
                  </a:lnTo>
                  <a:lnTo>
                    <a:pt x="7247" y="9197"/>
                  </a:lnTo>
                  <a:lnTo>
                    <a:pt x="7440" y="8739"/>
                  </a:lnTo>
                  <a:lnTo>
                    <a:pt x="7704" y="8186"/>
                  </a:lnTo>
                  <a:lnTo>
                    <a:pt x="7969" y="7632"/>
                  </a:lnTo>
                  <a:lnTo>
                    <a:pt x="8114" y="7367"/>
                  </a:lnTo>
                  <a:lnTo>
                    <a:pt x="8282" y="7103"/>
                  </a:lnTo>
                  <a:lnTo>
                    <a:pt x="8451" y="6838"/>
                  </a:lnTo>
                  <a:lnTo>
                    <a:pt x="8667" y="6597"/>
                  </a:lnTo>
                  <a:lnTo>
                    <a:pt x="8691" y="6525"/>
                  </a:lnTo>
                  <a:lnTo>
                    <a:pt x="8740" y="6453"/>
                  </a:lnTo>
                  <a:lnTo>
                    <a:pt x="8788" y="6308"/>
                  </a:lnTo>
                  <a:lnTo>
                    <a:pt x="8932" y="5875"/>
                  </a:lnTo>
                  <a:lnTo>
                    <a:pt x="9028" y="5441"/>
                  </a:lnTo>
                  <a:lnTo>
                    <a:pt x="9077" y="5008"/>
                  </a:lnTo>
                  <a:lnTo>
                    <a:pt x="9077" y="4575"/>
                  </a:lnTo>
                  <a:lnTo>
                    <a:pt x="9053" y="4166"/>
                  </a:lnTo>
                  <a:lnTo>
                    <a:pt x="8980" y="3732"/>
                  </a:lnTo>
                  <a:lnTo>
                    <a:pt x="8884" y="3299"/>
                  </a:lnTo>
                  <a:lnTo>
                    <a:pt x="8764" y="2890"/>
                  </a:lnTo>
                  <a:lnTo>
                    <a:pt x="8595" y="2456"/>
                  </a:lnTo>
                  <a:lnTo>
                    <a:pt x="8403" y="2023"/>
                  </a:lnTo>
                  <a:lnTo>
                    <a:pt x="8138" y="1638"/>
                  </a:lnTo>
                  <a:lnTo>
                    <a:pt x="7993" y="1445"/>
                  </a:lnTo>
                  <a:lnTo>
                    <a:pt x="7849" y="1253"/>
                  </a:lnTo>
                  <a:lnTo>
                    <a:pt x="7680" y="1084"/>
                  </a:lnTo>
                  <a:lnTo>
                    <a:pt x="7512" y="940"/>
                  </a:lnTo>
                  <a:lnTo>
                    <a:pt x="7295" y="771"/>
                  </a:lnTo>
                  <a:lnTo>
                    <a:pt x="7103" y="627"/>
                  </a:lnTo>
                  <a:lnTo>
                    <a:pt x="6862" y="482"/>
                  </a:lnTo>
                  <a:lnTo>
                    <a:pt x="6621" y="362"/>
                  </a:lnTo>
                  <a:lnTo>
                    <a:pt x="6356" y="242"/>
                  </a:lnTo>
                  <a:lnTo>
                    <a:pt x="6092" y="145"/>
                  </a:lnTo>
                  <a:lnTo>
                    <a:pt x="5803" y="73"/>
                  </a:lnTo>
                  <a:lnTo>
                    <a:pt x="5514" y="25"/>
                  </a:lnTo>
                  <a:lnTo>
                    <a:pt x="517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204650" y="2410925"/>
              <a:ext cx="150500" cy="145050"/>
            </a:xfrm>
            <a:custGeom>
              <a:avLst/>
              <a:gdLst/>
              <a:ahLst/>
              <a:cxnLst/>
              <a:rect l="l" t="t" r="r" b="b"/>
              <a:pathLst>
                <a:path w="6020" h="5802" extrusionOk="0">
                  <a:moveTo>
                    <a:pt x="3130" y="289"/>
                  </a:moveTo>
                  <a:lnTo>
                    <a:pt x="3251" y="313"/>
                  </a:lnTo>
                  <a:lnTo>
                    <a:pt x="3925" y="409"/>
                  </a:lnTo>
                  <a:lnTo>
                    <a:pt x="4093" y="458"/>
                  </a:lnTo>
                  <a:lnTo>
                    <a:pt x="4238" y="506"/>
                  </a:lnTo>
                  <a:lnTo>
                    <a:pt x="4575" y="698"/>
                  </a:lnTo>
                  <a:lnTo>
                    <a:pt x="4888" y="915"/>
                  </a:lnTo>
                  <a:lnTo>
                    <a:pt x="5152" y="1156"/>
                  </a:lnTo>
                  <a:lnTo>
                    <a:pt x="5273" y="1300"/>
                  </a:lnTo>
                  <a:lnTo>
                    <a:pt x="5393" y="1469"/>
                  </a:lnTo>
                  <a:lnTo>
                    <a:pt x="5465" y="1613"/>
                  </a:lnTo>
                  <a:lnTo>
                    <a:pt x="5538" y="1758"/>
                  </a:lnTo>
                  <a:lnTo>
                    <a:pt x="5634" y="2046"/>
                  </a:lnTo>
                  <a:lnTo>
                    <a:pt x="5706" y="2456"/>
                  </a:lnTo>
                  <a:lnTo>
                    <a:pt x="5754" y="2889"/>
                  </a:lnTo>
                  <a:lnTo>
                    <a:pt x="5730" y="3130"/>
                  </a:lnTo>
                  <a:lnTo>
                    <a:pt x="5706" y="3370"/>
                  </a:lnTo>
                  <a:lnTo>
                    <a:pt x="5634" y="3611"/>
                  </a:lnTo>
                  <a:lnTo>
                    <a:pt x="5538" y="3852"/>
                  </a:lnTo>
                  <a:lnTo>
                    <a:pt x="5441" y="3996"/>
                  </a:lnTo>
                  <a:lnTo>
                    <a:pt x="5321" y="4141"/>
                  </a:lnTo>
                  <a:lnTo>
                    <a:pt x="5008" y="4454"/>
                  </a:lnTo>
                  <a:lnTo>
                    <a:pt x="4695" y="4815"/>
                  </a:lnTo>
                  <a:lnTo>
                    <a:pt x="4575" y="4959"/>
                  </a:lnTo>
                  <a:lnTo>
                    <a:pt x="4430" y="5056"/>
                  </a:lnTo>
                  <a:lnTo>
                    <a:pt x="4262" y="5152"/>
                  </a:lnTo>
                  <a:lnTo>
                    <a:pt x="4093" y="5200"/>
                  </a:lnTo>
                  <a:lnTo>
                    <a:pt x="3756" y="5320"/>
                  </a:lnTo>
                  <a:lnTo>
                    <a:pt x="3443" y="5417"/>
                  </a:lnTo>
                  <a:lnTo>
                    <a:pt x="3275" y="5465"/>
                  </a:lnTo>
                  <a:lnTo>
                    <a:pt x="3082" y="5489"/>
                  </a:lnTo>
                  <a:lnTo>
                    <a:pt x="2745" y="5489"/>
                  </a:lnTo>
                  <a:lnTo>
                    <a:pt x="2095" y="5417"/>
                  </a:lnTo>
                  <a:lnTo>
                    <a:pt x="1782" y="5344"/>
                  </a:lnTo>
                  <a:lnTo>
                    <a:pt x="1469" y="5272"/>
                  </a:lnTo>
                  <a:lnTo>
                    <a:pt x="1253" y="5200"/>
                  </a:lnTo>
                  <a:lnTo>
                    <a:pt x="1060" y="5080"/>
                  </a:lnTo>
                  <a:lnTo>
                    <a:pt x="891" y="4935"/>
                  </a:lnTo>
                  <a:lnTo>
                    <a:pt x="747" y="4743"/>
                  </a:lnTo>
                  <a:lnTo>
                    <a:pt x="578" y="4502"/>
                  </a:lnTo>
                  <a:lnTo>
                    <a:pt x="410" y="4261"/>
                  </a:lnTo>
                  <a:lnTo>
                    <a:pt x="314" y="4093"/>
                  </a:lnTo>
                  <a:lnTo>
                    <a:pt x="266" y="3900"/>
                  </a:lnTo>
                  <a:lnTo>
                    <a:pt x="217" y="3708"/>
                  </a:lnTo>
                  <a:lnTo>
                    <a:pt x="217" y="3515"/>
                  </a:lnTo>
                  <a:lnTo>
                    <a:pt x="217" y="3322"/>
                  </a:lnTo>
                  <a:lnTo>
                    <a:pt x="241" y="3106"/>
                  </a:lnTo>
                  <a:lnTo>
                    <a:pt x="338" y="2600"/>
                  </a:lnTo>
                  <a:lnTo>
                    <a:pt x="434" y="2071"/>
                  </a:lnTo>
                  <a:lnTo>
                    <a:pt x="506" y="1806"/>
                  </a:lnTo>
                  <a:lnTo>
                    <a:pt x="603" y="1565"/>
                  </a:lnTo>
                  <a:lnTo>
                    <a:pt x="723" y="1348"/>
                  </a:lnTo>
                  <a:lnTo>
                    <a:pt x="891" y="1132"/>
                  </a:lnTo>
                  <a:lnTo>
                    <a:pt x="988" y="1035"/>
                  </a:lnTo>
                  <a:lnTo>
                    <a:pt x="1060" y="1011"/>
                  </a:lnTo>
                  <a:lnTo>
                    <a:pt x="1132" y="987"/>
                  </a:lnTo>
                  <a:lnTo>
                    <a:pt x="1349" y="939"/>
                  </a:lnTo>
                  <a:lnTo>
                    <a:pt x="1590" y="891"/>
                  </a:lnTo>
                  <a:lnTo>
                    <a:pt x="1710" y="867"/>
                  </a:lnTo>
                  <a:lnTo>
                    <a:pt x="1830" y="819"/>
                  </a:lnTo>
                  <a:lnTo>
                    <a:pt x="1927" y="771"/>
                  </a:lnTo>
                  <a:lnTo>
                    <a:pt x="2047" y="698"/>
                  </a:lnTo>
                  <a:lnTo>
                    <a:pt x="2215" y="578"/>
                  </a:lnTo>
                  <a:lnTo>
                    <a:pt x="2384" y="482"/>
                  </a:lnTo>
                  <a:lnTo>
                    <a:pt x="2745" y="337"/>
                  </a:lnTo>
                  <a:lnTo>
                    <a:pt x="2865" y="313"/>
                  </a:lnTo>
                  <a:lnTo>
                    <a:pt x="2986" y="289"/>
                  </a:lnTo>
                  <a:close/>
                  <a:moveTo>
                    <a:pt x="3082" y="0"/>
                  </a:moveTo>
                  <a:lnTo>
                    <a:pt x="2817" y="24"/>
                  </a:lnTo>
                  <a:lnTo>
                    <a:pt x="2601" y="97"/>
                  </a:lnTo>
                  <a:lnTo>
                    <a:pt x="2360" y="217"/>
                  </a:lnTo>
                  <a:lnTo>
                    <a:pt x="2240" y="265"/>
                  </a:lnTo>
                  <a:lnTo>
                    <a:pt x="2119" y="313"/>
                  </a:lnTo>
                  <a:lnTo>
                    <a:pt x="1999" y="385"/>
                  </a:lnTo>
                  <a:lnTo>
                    <a:pt x="1903" y="434"/>
                  </a:lnTo>
                  <a:lnTo>
                    <a:pt x="1806" y="530"/>
                  </a:lnTo>
                  <a:lnTo>
                    <a:pt x="1686" y="578"/>
                  </a:lnTo>
                  <a:lnTo>
                    <a:pt x="1445" y="626"/>
                  </a:lnTo>
                  <a:lnTo>
                    <a:pt x="1301" y="650"/>
                  </a:lnTo>
                  <a:lnTo>
                    <a:pt x="1180" y="674"/>
                  </a:lnTo>
                  <a:lnTo>
                    <a:pt x="1108" y="698"/>
                  </a:lnTo>
                  <a:lnTo>
                    <a:pt x="1012" y="771"/>
                  </a:lnTo>
                  <a:lnTo>
                    <a:pt x="964" y="867"/>
                  </a:lnTo>
                  <a:lnTo>
                    <a:pt x="915" y="939"/>
                  </a:lnTo>
                  <a:lnTo>
                    <a:pt x="843" y="987"/>
                  </a:lnTo>
                  <a:lnTo>
                    <a:pt x="651" y="1180"/>
                  </a:lnTo>
                  <a:lnTo>
                    <a:pt x="506" y="1396"/>
                  </a:lnTo>
                  <a:lnTo>
                    <a:pt x="386" y="1637"/>
                  </a:lnTo>
                  <a:lnTo>
                    <a:pt x="290" y="1926"/>
                  </a:lnTo>
                  <a:lnTo>
                    <a:pt x="97" y="2769"/>
                  </a:lnTo>
                  <a:lnTo>
                    <a:pt x="25" y="3154"/>
                  </a:lnTo>
                  <a:lnTo>
                    <a:pt x="1" y="3322"/>
                  </a:lnTo>
                  <a:lnTo>
                    <a:pt x="1" y="3515"/>
                  </a:lnTo>
                  <a:lnTo>
                    <a:pt x="1" y="3804"/>
                  </a:lnTo>
                  <a:lnTo>
                    <a:pt x="73" y="4045"/>
                  </a:lnTo>
                  <a:lnTo>
                    <a:pt x="169" y="4285"/>
                  </a:lnTo>
                  <a:lnTo>
                    <a:pt x="290" y="4526"/>
                  </a:lnTo>
                  <a:lnTo>
                    <a:pt x="434" y="4719"/>
                  </a:lnTo>
                  <a:lnTo>
                    <a:pt x="578" y="4935"/>
                  </a:lnTo>
                  <a:lnTo>
                    <a:pt x="747" y="5152"/>
                  </a:lnTo>
                  <a:lnTo>
                    <a:pt x="867" y="5272"/>
                  </a:lnTo>
                  <a:lnTo>
                    <a:pt x="1012" y="5369"/>
                  </a:lnTo>
                  <a:lnTo>
                    <a:pt x="1156" y="5465"/>
                  </a:lnTo>
                  <a:lnTo>
                    <a:pt x="1325" y="5537"/>
                  </a:lnTo>
                  <a:lnTo>
                    <a:pt x="1686" y="5633"/>
                  </a:lnTo>
                  <a:lnTo>
                    <a:pt x="2071" y="5730"/>
                  </a:lnTo>
                  <a:lnTo>
                    <a:pt x="2456" y="5778"/>
                  </a:lnTo>
                  <a:lnTo>
                    <a:pt x="2841" y="5802"/>
                  </a:lnTo>
                  <a:lnTo>
                    <a:pt x="3034" y="5802"/>
                  </a:lnTo>
                  <a:lnTo>
                    <a:pt x="3227" y="5778"/>
                  </a:lnTo>
                  <a:lnTo>
                    <a:pt x="3395" y="5754"/>
                  </a:lnTo>
                  <a:lnTo>
                    <a:pt x="3588" y="5706"/>
                  </a:lnTo>
                  <a:lnTo>
                    <a:pt x="4286" y="5465"/>
                  </a:lnTo>
                  <a:lnTo>
                    <a:pt x="4406" y="5417"/>
                  </a:lnTo>
                  <a:lnTo>
                    <a:pt x="4551" y="5344"/>
                  </a:lnTo>
                  <a:lnTo>
                    <a:pt x="4671" y="5272"/>
                  </a:lnTo>
                  <a:lnTo>
                    <a:pt x="4767" y="5152"/>
                  </a:lnTo>
                  <a:lnTo>
                    <a:pt x="5080" y="4791"/>
                  </a:lnTo>
                  <a:lnTo>
                    <a:pt x="5225" y="4622"/>
                  </a:lnTo>
                  <a:lnTo>
                    <a:pt x="5393" y="4454"/>
                  </a:lnTo>
                  <a:lnTo>
                    <a:pt x="5538" y="4309"/>
                  </a:lnTo>
                  <a:lnTo>
                    <a:pt x="5658" y="4165"/>
                  </a:lnTo>
                  <a:lnTo>
                    <a:pt x="5754" y="4020"/>
                  </a:lnTo>
                  <a:lnTo>
                    <a:pt x="5826" y="3828"/>
                  </a:lnTo>
                  <a:lnTo>
                    <a:pt x="5923" y="3587"/>
                  </a:lnTo>
                  <a:lnTo>
                    <a:pt x="5995" y="3322"/>
                  </a:lnTo>
                  <a:lnTo>
                    <a:pt x="6019" y="3058"/>
                  </a:lnTo>
                  <a:lnTo>
                    <a:pt x="6019" y="2793"/>
                  </a:lnTo>
                  <a:lnTo>
                    <a:pt x="5971" y="2408"/>
                  </a:lnTo>
                  <a:lnTo>
                    <a:pt x="5899" y="2022"/>
                  </a:lnTo>
                  <a:lnTo>
                    <a:pt x="5851" y="1806"/>
                  </a:lnTo>
                  <a:lnTo>
                    <a:pt x="5754" y="1565"/>
                  </a:lnTo>
                  <a:lnTo>
                    <a:pt x="5586" y="1252"/>
                  </a:lnTo>
                  <a:lnTo>
                    <a:pt x="5393" y="987"/>
                  </a:lnTo>
                  <a:lnTo>
                    <a:pt x="5152" y="747"/>
                  </a:lnTo>
                  <a:lnTo>
                    <a:pt x="4864" y="530"/>
                  </a:lnTo>
                  <a:lnTo>
                    <a:pt x="4671" y="409"/>
                  </a:lnTo>
                  <a:lnTo>
                    <a:pt x="4478" y="289"/>
                  </a:lnTo>
                  <a:lnTo>
                    <a:pt x="4286" y="193"/>
                  </a:lnTo>
                  <a:lnTo>
                    <a:pt x="4069" y="145"/>
                  </a:lnTo>
                  <a:lnTo>
                    <a:pt x="3323" y="24"/>
                  </a:lnTo>
                  <a:lnTo>
                    <a:pt x="30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252200" y="2451850"/>
              <a:ext cx="58400" cy="61400"/>
            </a:xfrm>
            <a:custGeom>
              <a:avLst/>
              <a:gdLst/>
              <a:ahLst/>
              <a:cxnLst/>
              <a:rect l="l" t="t" r="r" b="b"/>
              <a:pathLst>
                <a:path w="2336" h="2456" extrusionOk="0">
                  <a:moveTo>
                    <a:pt x="1252" y="289"/>
                  </a:moveTo>
                  <a:lnTo>
                    <a:pt x="1421" y="313"/>
                  </a:lnTo>
                  <a:lnTo>
                    <a:pt x="1565" y="361"/>
                  </a:lnTo>
                  <a:lnTo>
                    <a:pt x="1758" y="482"/>
                  </a:lnTo>
                  <a:lnTo>
                    <a:pt x="1926" y="578"/>
                  </a:lnTo>
                  <a:lnTo>
                    <a:pt x="1975" y="626"/>
                  </a:lnTo>
                  <a:lnTo>
                    <a:pt x="2023" y="698"/>
                  </a:lnTo>
                  <a:lnTo>
                    <a:pt x="2047" y="771"/>
                  </a:lnTo>
                  <a:lnTo>
                    <a:pt x="2071" y="843"/>
                  </a:lnTo>
                  <a:lnTo>
                    <a:pt x="2095" y="1228"/>
                  </a:lnTo>
                  <a:lnTo>
                    <a:pt x="2071" y="1421"/>
                  </a:lnTo>
                  <a:lnTo>
                    <a:pt x="2047" y="1613"/>
                  </a:lnTo>
                  <a:lnTo>
                    <a:pt x="1975" y="1758"/>
                  </a:lnTo>
                  <a:lnTo>
                    <a:pt x="1878" y="1878"/>
                  </a:lnTo>
                  <a:lnTo>
                    <a:pt x="1565" y="2143"/>
                  </a:lnTo>
                  <a:lnTo>
                    <a:pt x="1469" y="2215"/>
                  </a:lnTo>
                  <a:lnTo>
                    <a:pt x="1108" y="2215"/>
                  </a:lnTo>
                  <a:lnTo>
                    <a:pt x="843" y="2191"/>
                  </a:lnTo>
                  <a:lnTo>
                    <a:pt x="723" y="2167"/>
                  </a:lnTo>
                  <a:lnTo>
                    <a:pt x="626" y="2119"/>
                  </a:lnTo>
                  <a:lnTo>
                    <a:pt x="410" y="1998"/>
                  </a:lnTo>
                  <a:lnTo>
                    <a:pt x="338" y="1926"/>
                  </a:lnTo>
                  <a:lnTo>
                    <a:pt x="289" y="1854"/>
                  </a:lnTo>
                  <a:lnTo>
                    <a:pt x="241" y="1758"/>
                  </a:lnTo>
                  <a:lnTo>
                    <a:pt x="241" y="1637"/>
                  </a:lnTo>
                  <a:lnTo>
                    <a:pt x="241" y="1541"/>
                  </a:lnTo>
                  <a:lnTo>
                    <a:pt x="241" y="1396"/>
                  </a:lnTo>
                  <a:lnTo>
                    <a:pt x="217" y="1300"/>
                  </a:lnTo>
                  <a:lnTo>
                    <a:pt x="241" y="1180"/>
                  </a:lnTo>
                  <a:lnTo>
                    <a:pt x="289" y="915"/>
                  </a:lnTo>
                  <a:lnTo>
                    <a:pt x="338" y="795"/>
                  </a:lnTo>
                  <a:lnTo>
                    <a:pt x="386" y="698"/>
                  </a:lnTo>
                  <a:lnTo>
                    <a:pt x="458" y="602"/>
                  </a:lnTo>
                  <a:lnTo>
                    <a:pt x="554" y="530"/>
                  </a:lnTo>
                  <a:lnTo>
                    <a:pt x="723" y="434"/>
                  </a:lnTo>
                  <a:lnTo>
                    <a:pt x="891" y="361"/>
                  </a:lnTo>
                  <a:lnTo>
                    <a:pt x="1084" y="313"/>
                  </a:lnTo>
                  <a:lnTo>
                    <a:pt x="1252" y="289"/>
                  </a:lnTo>
                  <a:close/>
                  <a:moveTo>
                    <a:pt x="1300" y="0"/>
                  </a:moveTo>
                  <a:lnTo>
                    <a:pt x="1084" y="24"/>
                  </a:lnTo>
                  <a:lnTo>
                    <a:pt x="867" y="72"/>
                  </a:lnTo>
                  <a:lnTo>
                    <a:pt x="650" y="169"/>
                  </a:lnTo>
                  <a:lnTo>
                    <a:pt x="458" y="265"/>
                  </a:lnTo>
                  <a:lnTo>
                    <a:pt x="338" y="361"/>
                  </a:lnTo>
                  <a:lnTo>
                    <a:pt x="241" y="458"/>
                  </a:lnTo>
                  <a:lnTo>
                    <a:pt x="169" y="554"/>
                  </a:lnTo>
                  <a:lnTo>
                    <a:pt x="121" y="674"/>
                  </a:lnTo>
                  <a:lnTo>
                    <a:pt x="25" y="939"/>
                  </a:lnTo>
                  <a:lnTo>
                    <a:pt x="1" y="1204"/>
                  </a:lnTo>
                  <a:lnTo>
                    <a:pt x="1" y="1421"/>
                  </a:lnTo>
                  <a:lnTo>
                    <a:pt x="25" y="1637"/>
                  </a:lnTo>
                  <a:lnTo>
                    <a:pt x="25" y="1806"/>
                  </a:lnTo>
                  <a:lnTo>
                    <a:pt x="73" y="1926"/>
                  </a:lnTo>
                  <a:lnTo>
                    <a:pt x="169" y="2046"/>
                  </a:lnTo>
                  <a:lnTo>
                    <a:pt x="265" y="2167"/>
                  </a:lnTo>
                  <a:lnTo>
                    <a:pt x="434" y="2287"/>
                  </a:lnTo>
                  <a:lnTo>
                    <a:pt x="530" y="2335"/>
                  </a:lnTo>
                  <a:lnTo>
                    <a:pt x="626" y="2383"/>
                  </a:lnTo>
                  <a:lnTo>
                    <a:pt x="819" y="2432"/>
                  </a:lnTo>
                  <a:lnTo>
                    <a:pt x="1012" y="2456"/>
                  </a:lnTo>
                  <a:lnTo>
                    <a:pt x="1421" y="2456"/>
                  </a:lnTo>
                  <a:lnTo>
                    <a:pt x="1565" y="2432"/>
                  </a:lnTo>
                  <a:lnTo>
                    <a:pt x="1662" y="2359"/>
                  </a:lnTo>
                  <a:lnTo>
                    <a:pt x="2023" y="2071"/>
                  </a:lnTo>
                  <a:lnTo>
                    <a:pt x="2095" y="1998"/>
                  </a:lnTo>
                  <a:lnTo>
                    <a:pt x="2167" y="1902"/>
                  </a:lnTo>
                  <a:lnTo>
                    <a:pt x="2215" y="1806"/>
                  </a:lnTo>
                  <a:lnTo>
                    <a:pt x="2263" y="1685"/>
                  </a:lnTo>
                  <a:lnTo>
                    <a:pt x="2312" y="1445"/>
                  </a:lnTo>
                  <a:lnTo>
                    <a:pt x="2336" y="1180"/>
                  </a:lnTo>
                  <a:lnTo>
                    <a:pt x="2287" y="795"/>
                  </a:lnTo>
                  <a:lnTo>
                    <a:pt x="2263" y="650"/>
                  </a:lnTo>
                  <a:lnTo>
                    <a:pt x="2191" y="530"/>
                  </a:lnTo>
                  <a:lnTo>
                    <a:pt x="2119" y="409"/>
                  </a:lnTo>
                  <a:lnTo>
                    <a:pt x="1999" y="337"/>
                  </a:lnTo>
                  <a:lnTo>
                    <a:pt x="1806" y="193"/>
                  </a:lnTo>
                  <a:lnTo>
                    <a:pt x="1589" y="72"/>
                  </a:lnTo>
                  <a:lnTo>
                    <a:pt x="1445" y="24"/>
                  </a:lnTo>
                  <a:lnTo>
                    <a:pt x="13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270850" y="2474700"/>
              <a:ext cx="19900" cy="22300"/>
            </a:xfrm>
            <a:custGeom>
              <a:avLst/>
              <a:gdLst/>
              <a:ahLst/>
              <a:cxnLst/>
              <a:rect l="l" t="t" r="r" b="b"/>
              <a:pathLst>
                <a:path w="796" h="892" extrusionOk="0">
                  <a:moveTo>
                    <a:pt x="506" y="242"/>
                  </a:moveTo>
                  <a:lnTo>
                    <a:pt x="554" y="266"/>
                  </a:lnTo>
                  <a:lnTo>
                    <a:pt x="579" y="290"/>
                  </a:lnTo>
                  <a:lnTo>
                    <a:pt x="603" y="338"/>
                  </a:lnTo>
                  <a:lnTo>
                    <a:pt x="603" y="434"/>
                  </a:lnTo>
                  <a:lnTo>
                    <a:pt x="579" y="507"/>
                  </a:lnTo>
                  <a:lnTo>
                    <a:pt x="530" y="579"/>
                  </a:lnTo>
                  <a:lnTo>
                    <a:pt x="482" y="627"/>
                  </a:lnTo>
                  <a:lnTo>
                    <a:pt x="410" y="675"/>
                  </a:lnTo>
                  <a:lnTo>
                    <a:pt x="362" y="699"/>
                  </a:lnTo>
                  <a:lnTo>
                    <a:pt x="338" y="675"/>
                  </a:lnTo>
                  <a:lnTo>
                    <a:pt x="290" y="651"/>
                  </a:lnTo>
                  <a:lnTo>
                    <a:pt x="266" y="627"/>
                  </a:lnTo>
                  <a:lnTo>
                    <a:pt x="266" y="531"/>
                  </a:lnTo>
                  <a:lnTo>
                    <a:pt x="290" y="410"/>
                  </a:lnTo>
                  <a:lnTo>
                    <a:pt x="338" y="314"/>
                  </a:lnTo>
                  <a:lnTo>
                    <a:pt x="386" y="266"/>
                  </a:lnTo>
                  <a:lnTo>
                    <a:pt x="482" y="242"/>
                  </a:lnTo>
                  <a:close/>
                  <a:moveTo>
                    <a:pt x="434" y="1"/>
                  </a:moveTo>
                  <a:lnTo>
                    <a:pt x="314" y="25"/>
                  </a:lnTo>
                  <a:lnTo>
                    <a:pt x="217" y="73"/>
                  </a:lnTo>
                  <a:lnTo>
                    <a:pt x="25" y="242"/>
                  </a:lnTo>
                  <a:lnTo>
                    <a:pt x="1" y="266"/>
                  </a:lnTo>
                  <a:lnTo>
                    <a:pt x="1" y="314"/>
                  </a:lnTo>
                  <a:lnTo>
                    <a:pt x="1" y="458"/>
                  </a:lnTo>
                  <a:lnTo>
                    <a:pt x="1" y="627"/>
                  </a:lnTo>
                  <a:lnTo>
                    <a:pt x="49" y="723"/>
                  </a:lnTo>
                  <a:lnTo>
                    <a:pt x="121" y="795"/>
                  </a:lnTo>
                  <a:lnTo>
                    <a:pt x="193" y="868"/>
                  </a:lnTo>
                  <a:lnTo>
                    <a:pt x="290" y="892"/>
                  </a:lnTo>
                  <a:lnTo>
                    <a:pt x="410" y="868"/>
                  </a:lnTo>
                  <a:lnTo>
                    <a:pt x="530" y="844"/>
                  </a:lnTo>
                  <a:lnTo>
                    <a:pt x="627" y="771"/>
                  </a:lnTo>
                  <a:lnTo>
                    <a:pt x="699" y="699"/>
                  </a:lnTo>
                  <a:lnTo>
                    <a:pt x="747" y="603"/>
                  </a:lnTo>
                  <a:lnTo>
                    <a:pt x="795" y="507"/>
                  </a:lnTo>
                  <a:lnTo>
                    <a:pt x="795" y="386"/>
                  </a:lnTo>
                  <a:lnTo>
                    <a:pt x="795" y="290"/>
                  </a:lnTo>
                  <a:lnTo>
                    <a:pt x="771" y="170"/>
                  </a:lnTo>
                  <a:lnTo>
                    <a:pt x="699" y="73"/>
                  </a:lnTo>
                  <a:lnTo>
                    <a:pt x="627" y="2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249200" y="2726875"/>
              <a:ext cx="108350" cy="104750"/>
            </a:xfrm>
            <a:custGeom>
              <a:avLst/>
              <a:gdLst/>
              <a:ahLst/>
              <a:cxnLst/>
              <a:rect l="l" t="t" r="r" b="b"/>
              <a:pathLst>
                <a:path w="4334" h="4190" extrusionOk="0">
                  <a:moveTo>
                    <a:pt x="2335" y="217"/>
                  </a:moveTo>
                  <a:lnTo>
                    <a:pt x="2817" y="314"/>
                  </a:lnTo>
                  <a:lnTo>
                    <a:pt x="2937" y="338"/>
                  </a:lnTo>
                  <a:lnTo>
                    <a:pt x="3057" y="386"/>
                  </a:lnTo>
                  <a:lnTo>
                    <a:pt x="3298" y="506"/>
                  </a:lnTo>
                  <a:lnTo>
                    <a:pt x="3515" y="651"/>
                  </a:lnTo>
                  <a:lnTo>
                    <a:pt x="3707" y="843"/>
                  </a:lnTo>
                  <a:lnTo>
                    <a:pt x="3876" y="1060"/>
                  </a:lnTo>
                  <a:lnTo>
                    <a:pt x="3996" y="1277"/>
                  </a:lnTo>
                  <a:lnTo>
                    <a:pt x="4044" y="1493"/>
                  </a:lnTo>
                  <a:lnTo>
                    <a:pt x="4117" y="1782"/>
                  </a:lnTo>
                  <a:lnTo>
                    <a:pt x="4141" y="2071"/>
                  </a:lnTo>
                  <a:lnTo>
                    <a:pt x="4141" y="2264"/>
                  </a:lnTo>
                  <a:lnTo>
                    <a:pt x="4093" y="2432"/>
                  </a:lnTo>
                  <a:lnTo>
                    <a:pt x="4044" y="2601"/>
                  </a:lnTo>
                  <a:lnTo>
                    <a:pt x="3996" y="2769"/>
                  </a:lnTo>
                  <a:lnTo>
                    <a:pt x="3924" y="2889"/>
                  </a:lnTo>
                  <a:lnTo>
                    <a:pt x="3828" y="2986"/>
                  </a:lnTo>
                  <a:lnTo>
                    <a:pt x="3587" y="3202"/>
                  </a:lnTo>
                  <a:lnTo>
                    <a:pt x="3394" y="3467"/>
                  </a:lnTo>
                  <a:lnTo>
                    <a:pt x="3298" y="3563"/>
                  </a:lnTo>
                  <a:lnTo>
                    <a:pt x="3178" y="3660"/>
                  </a:lnTo>
                  <a:lnTo>
                    <a:pt x="3082" y="3708"/>
                  </a:lnTo>
                  <a:lnTo>
                    <a:pt x="2937" y="3756"/>
                  </a:lnTo>
                  <a:lnTo>
                    <a:pt x="2480" y="3900"/>
                  </a:lnTo>
                  <a:lnTo>
                    <a:pt x="2359" y="3925"/>
                  </a:lnTo>
                  <a:lnTo>
                    <a:pt x="2215" y="3949"/>
                  </a:lnTo>
                  <a:lnTo>
                    <a:pt x="1974" y="3949"/>
                  </a:lnTo>
                  <a:lnTo>
                    <a:pt x="1517" y="3900"/>
                  </a:lnTo>
                  <a:lnTo>
                    <a:pt x="1276" y="3852"/>
                  </a:lnTo>
                  <a:lnTo>
                    <a:pt x="1059" y="3804"/>
                  </a:lnTo>
                  <a:lnTo>
                    <a:pt x="891" y="3732"/>
                  </a:lnTo>
                  <a:lnTo>
                    <a:pt x="770" y="3660"/>
                  </a:lnTo>
                  <a:lnTo>
                    <a:pt x="650" y="3539"/>
                  </a:lnTo>
                  <a:lnTo>
                    <a:pt x="530" y="3419"/>
                  </a:lnTo>
                  <a:lnTo>
                    <a:pt x="313" y="3058"/>
                  </a:lnTo>
                  <a:lnTo>
                    <a:pt x="241" y="2938"/>
                  </a:lnTo>
                  <a:lnTo>
                    <a:pt x="193" y="2817"/>
                  </a:lnTo>
                  <a:lnTo>
                    <a:pt x="169" y="2673"/>
                  </a:lnTo>
                  <a:lnTo>
                    <a:pt x="169" y="2528"/>
                  </a:lnTo>
                  <a:lnTo>
                    <a:pt x="193" y="2239"/>
                  </a:lnTo>
                  <a:lnTo>
                    <a:pt x="241" y="1854"/>
                  </a:lnTo>
                  <a:lnTo>
                    <a:pt x="313" y="1493"/>
                  </a:lnTo>
                  <a:lnTo>
                    <a:pt x="361" y="1301"/>
                  </a:lnTo>
                  <a:lnTo>
                    <a:pt x="433" y="1132"/>
                  </a:lnTo>
                  <a:lnTo>
                    <a:pt x="530" y="964"/>
                  </a:lnTo>
                  <a:lnTo>
                    <a:pt x="650" y="819"/>
                  </a:lnTo>
                  <a:lnTo>
                    <a:pt x="722" y="747"/>
                  </a:lnTo>
                  <a:lnTo>
                    <a:pt x="819" y="723"/>
                  </a:lnTo>
                  <a:lnTo>
                    <a:pt x="987" y="675"/>
                  </a:lnTo>
                  <a:lnTo>
                    <a:pt x="1132" y="651"/>
                  </a:lnTo>
                  <a:lnTo>
                    <a:pt x="1324" y="602"/>
                  </a:lnTo>
                  <a:lnTo>
                    <a:pt x="1469" y="506"/>
                  </a:lnTo>
                  <a:lnTo>
                    <a:pt x="1589" y="410"/>
                  </a:lnTo>
                  <a:lnTo>
                    <a:pt x="1709" y="362"/>
                  </a:lnTo>
                  <a:lnTo>
                    <a:pt x="1974" y="241"/>
                  </a:lnTo>
                  <a:lnTo>
                    <a:pt x="2070" y="217"/>
                  </a:lnTo>
                  <a:close/>
                  <a:moveTo>
                    <a:pt x="2215" y="1"/>
                  </a:moveTo>
                  <a:lnTo>
                    <a:pt x="2046" y="25"/>
                  </a:lnTo>
                  <a:lnTo>
                    <a:pt x="1878" y="73"/>
                  </a:lnTo>
                  <a:lnTo>
                    <a:pt x="1709" y="145"/>
                  </a:lnTo>
                  <a:lnTo>
                    <a:pt x="1517" y="241"/>
                  </a:lnTo>
                  <a:lnTo>
                    <a:pt x="1445" y="265"/>
                  </a:lnTo>
                  <a:lnTo>
                    <a:pt x="1372" y="314"/>
                  </a:lnTo>
                  <a:lnTo>
                    <a:pt x="1300" y="386"/>
                  </a:lnTo>
                  <a:lnTo>
                    <a:pt x="1204" y="410"/>
                  </a:lnTo>
                  <a:lnTo>
                    <a:pt x="1035" y="458"/>
                  </a:lnTo>
                  <a:lnTo>
                    <a:pt x="939" y="458"/>
                  </a:lnTo>
                  <a:lnTo>
                    <a:pt x="867" y="482"/>
                  </a:lnTo>
                  <a:lnTo>
                    <a:pt x="795" y="506"/>
                  </a:lnTo>
                  <a:lnTo>
                    <a:pt x="746" y="554"/>
                  </a:lnTo>
                  <a:lnTo>
                    <a:pt x="698" y="627"/>
                  </a:lnTo>
                  <a:lnTo>
                    <a:pt x="650" y="675"/>
                  </a:lnTo>
                  <a:lnTo>
                    <a:pt x="602" y="723"/>
                  </a:lnTo>
                  <a:lnTo>
                    <a:pt x="482" y="867"/>
                  </a:lnTo>
                  <a:lnTo>
                    <a:pt x="361" y="1012"/>
                  </a:lnTo>
                  <a:lnTo>
                    <a:pt x="265" y="1180"/>
                  </a:lnTo>
                  <a:lnTo>
                    <a:pt x="217" y="1373"/>
                  </a:lnTo>
                  <a:lnTo>
                    <a:pt x="72" y="1999"/>
                  </a:lnTo>
                  <a:lnTo>
                    <a:pt x="24" y="2264"/>
                  </a:lnTo>
                  <a:lnTo>
                    <a:pt x="0" y="2528"/>
                  </a:lnTo>
                  <a:lnTo>
                    <a:pt x="0" y="2745"/>
                  </a:lnTo>
                  <a:lnTo>
                    <a:pt x="48" y="2913"/>
                  </a:lnTo>
                  <a:lnTo>
                    <a:pt x="121" y="3106"/>
                  </a:lnTo>
                  <a:lnTo>
                    <a:pt x="217" y="3251"/>
                  </a:lnTo>
                  <a:lnTo>
                    <a:pt x="313" y="3395"/>
                  </a:lnTo>
                  <a:lnTo>
                    <a:pt x="409" y="3563"/>
                  </a:lnTo>
                  <a:lnTo>
                    <a:pt x="554" y="3708"/>
                  </a:lnTo>
                  <a:lnTo>
                    <a:pt x="626" y="3804"/>
                  </a:lnTo>
                  <a:lnTo>
                    <a:pt x="722" y="3876"/>
                  </a:lnTo>
                  <a:lnTo>
                    <a:pt x="963" y="3973"/>
                  </a:lnTo>
                  <a:lnTo>
                    <a:pt x="1228" y="4069"/>
                  </a:lnTo>
                  <a:lnTo>
                    <a:pt x="1493" y="4117"/>
                  </a:lnTo>
                  <a:lnTo>
                    <a:pt x="1782" y="4165"/>
                  </a:lnTo>
                  <a:lnTo>
                    <a:pt x="2046" y="4189"/>
                  </a:lnTo>
                  <a:lnTo>
                    <a:pt x="2311" y="4165"/>
                  </a:lnTo>
                  <a:lnTo>
                    <a:pt x="2456" y="4141"/>
                  </a:lnTo>
                  <a:lnTo>
                    <a:pt x="2576" y="4117"/>
                  </a:lnTo>
                  <a:lnTo>
                    <a:pt x="3082" y="3925"/>
                  </a:lnTo>
                  <a:lnTo>
                    <a:pt x="3274" y="3852"/>
                  </a:lnTo>
                  <a:lnTo>
                    <a:pt x="3370" y="3780"/>
                  </a:lnTo>
                  <a:lnTo>
                    <a:pt x="3443" y="3708"/>
                  </a:lnTo>
                  <a:lnTo>
                    <a:pt x="3659" y="3467"/>
                  </a:lnTo>
                  <a:lnTo>
                    <a:pt x="3780" y="3323"/>
                  </a:lnTo>
                  <a:lnTo>
                    <a:pt x="3900" y="3202"/>
                  </a:lnTo>
                  <a:lnTo>
                    <a:pt x="3996" y="3106"/>
                  </a:lnTo>
                  <a:lnTo>
                    <a:pt x="4069" y="3010"/>
                  </a:lnTo>
                  <a:lnTo>
                    <a:pt x="4141" y="2889"/>
                  </a:lnTo>
                  <a:lnTo>
                    <a:pt x="4213" y="2769"/>
                  </a:lnTo>
                  <a:lnTo>
                    <a:pt x="4261" y="2576"/>
                  </a:lnTo>
                  <a:lnTo>
                    <a:pt x="4309" y="2408"/>
                  </a:lnTo>
                  <a:lnTo>
                    <a:pt x="4333" y="2215"/>
                  </a:lnTo>
                  <a:lnTo>
                    <a:pt x="4333" y="2023"/>
                  </a:lnTo>
                  <a:lnTo>
                    <a:pt x="4309" y="1734"/>
                  </a:lnTo>
                  <a:lnTo>
                    <a:pt x="4261" y="1469"/>
                  </a:lnTo>
                  <a:lnTo>
                    <a:pt x="4213" y="1301"/>
                  </a:lnTo>
                  <a:lnTo>
                    <a:pt x="4141" y="1132"/>
                  </a:lnTo>
                  <a:lnTo>
                    <a:pt x="4020" y="915"/>
                  </a:lnTo>
                  <a:lnTo>
                    <a:pt x="3876" y="723"/>
                  </a:lnTo>
                  <a:lnTo>
                    <a:pt x="3707" y="530"/>
                  </a:lnTo>
                  <a:lnTo>
                    <a:pt x="3515" y="386"/>
                  </a:lnTo>
                  <a:lnTo>
                    <a:pt x="3226" y="217"/>
                  </a:lnTo>
                  <a:lnTo>
                    <a:pt x="3082" y="145"/>
                  </a:lnTo>
                  <a:lnTo>
                    <a:pt x="2913" y="97"/>
                  </a:lnTo>
                  <a:lnTo>
                    <a:pt x="2383" y="2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283500" y="2756375"/>
              <a:ext cx="42150" cy="44550"/>
            </a:xfrm>
            <a:custGeom>
              <a:avLst/>
              <a:gdLst/>
              <a:ahLst/>
              <a:cxnLst/>
              <a:rect l="l" t="t" r="r" b="b"/>
              <a:pathLst>
                <a:path w="1686" h="1782" extrusionOk="0">
                  <a:moveTo>
                    <a:pt x="1011" y="217"/>
                  </a:moveTo>
                  <a:lnTo>
                    <a:pt x="1132" y="265"/>
                  </a:lnTo>
                  <a:lnTo>
                    <a:pt x="1372" y="434"/>
                  </a:lnTo>
                  <a:lnTo>
                    <a:pt x="1445" y="506"/>
                  </a:lnTo>
                  <a:lnTo>
                    <a:pt x="1493" y="602"/>
                  </a:lnTo>
                  <a:lnTo>
                    <a:pt x="1493" y="891"/>
                  </a:lnTo>
                  <a:lnTo>
                    <a:pt x="1493" y="1035"/>
                  </a:lnTo>
                  <a:lnTo>
                    <a:pt x="1469" y="1156"/>
                  </a:lnTo>
                  <a:lnTo>
                    <a:pt x="1421" y="1276"/>
                  </a:lnTo>
                  <a:lnTo>
                    <a:pt x="1348" y="1348"/>
                  </a:lnTo>
                  <a:lnTo>
                    <a:pt x="1132" y="1541"/>
                  </a:lnTo>
                  <a:lnTo>
                    <a:pt x="1060" y="1589"/>
                  </a:lnTo>
                  <a:lnTo>
                    <a:pt x="987" y="1613"/>
                  </a:lnTo>
                  <a:lnTo>
                    <a:pt x="795" y="1589"/>
                  </a:lnTo>
                  <a:lnTo>
                    <a:pt x="602" y="1589"/>
                  </a:lnTo>
                  <a:lnTo>
                    <a:pt x="434" y="1517"/>
                  </a:lnTo>
                  <a:lnTo>
                    <a:pt x="313" y="1445"/>
                  </a:lnTo>
                  <a:lnTo>
                    <a:pt x="241" y="1396"/>
                  </a:lnTo>
                  <a:lnTo>
                    <a:pt x="193" y="1324"/>
                  </a:lnTo>
                  <a:lnTo>
                    <a:pt x="169" y="1252"/>
                  </a:lnTo>
                  <a:lnTo>
                    <a:pt x="169" y="1180"/>
                  </a:lnTo>
                  <a:lnTo>
                    <a:pt x="169" y="1108"/>
                  </a:lnTo>
                  <a:lnTo>
                    <a:pt x="169" y="1011"/>
                  </a:lnTo>
                  <a:lnTo>
                    <a:pt x="169" y="843"/>
                  </a:lnTo>
                  <a:lnTo>
                    <a:pt x="193" y="674"/>
                  </a:lnTo>
                  <a:lnTo>
                    <a:pt x="241" y="578"/>
                  </a:lnTo>
                  <a:lnTo>
                    <a:pt x="289" y="506"/>
                  </a:lnTo>
                  <a:lnTo>
                    <a:pt x="410" y="385"/>
                  </a:lnTo>
                  <a:lnTo>
                    <a:pt x="506" y="313"/>
                  </a:lnTo>
                  <a:lnTo>
                    <a:pt x="650" y="265"/>
                  </a:lnTo>
                  <a:lnTo>
                    <a:pt x="771" y="241"/>
                  </a:lnTo>
                  <a:lnTo>
                    <a:pt x="915" y="217"/>
                  </a:lnTo>
                  <a:close/>
                  <a:moveTo>
                    <a:pt x="939" y="0"/>
                  </a:moveTo>
                  <a:lnTo>
                    <a:pt x="771" y="24"/>
                  </a:lnTo>
                  <a:lnTo>
                    <a:pt x="626" y="48"/>
                  </a:lnTo>
                  <a:lnTo>
                    <a:pt x="482" y="121"/>
                  </a:lnTo>
                  <a:lnTo>
                    <a:pt x="337" y="193"/>
                  </a:lnTo>
                  <a:lnTo>
                    <a:pt x="241" y="265"/>
                  </a:lnTo>
                  <a:lnTo>
                    <a:pt x="169" y="337"/>
                  </a:lnTo>
                  <a:lnTo>
                    <a:pt x="73" y="482"/>
                  </a:lnTo>
                  <a:lnTo>
                    <a:pt x="24" y="674"/>
                  </a:lnTo>
                  <a:lnTo>
                    <a:pt x="0" y="867"/>
                  </a:lnTo>
                  <a:lnTo>
                    <a:pt x="0" y="1035"/>
                  </a:lnTo>
                  <a:lnTo>
                    <a:pt x="0" y="1180"/>
                  </a:lnTo>
                  <a:lnTo>
                    <a:pt x="24" y="1300"/>
                  </a:lnTo>
                  <a:lnTo>
                    <a:pt x="48" y="1396"/>
                  </a:lnTo>
                  <a:lnTo>
                    <a:pt x="121" y="1469"/>
                  </a:lnTo>
                  <a:lnTo>
                    <a:pt x="193" y="1565"/>
                  </a:lnTo>
                  <a:lnTo>
                    <a:pt x="313" y="1637"/>
                  </a:lnTo>
                  <a:lnTo>
                    <a:pt x="434" y="1709"/>
                  </a:lnTo>
                  <a:lnTo>
                    <a:pt x="578" y="1733"/>
                  </a:lnTo>
                  <a:lnTo>
                    <a:pt x="723" y="1758"/>
                  </a:lnTo>
                  <a:lnTo>
                    <a:pt x="1035" y="1782"/>
                  </a:lnTo>
                  <a:lnTo>
                    <a:pt x="1132" y="1758"/>
                  </a:lnTo>
                  <a:lnTo>
                    <a:pt x="1204" y="1685"/>
                  </a:lnTo>
                  <a:lnTo>
                    <a:pt x="1445" y="1493"/>
                  </a:lnTo>
                  <a:lnTo>
                    <a:pt x="1565" y="1372"/>
                  </a:lnTo>
                  <a:lnTo>
                    <a:pt x="1613" y="1228"/>
                  </a:lnTo>
                  <a:lnTo>
                    <a:pt x="1661" y="1035"/>
                  </a:lnTo>
                  <a:lnTo>
                    <a:pt x="1685" y="843"/>
                  </a:lnTo>
                  <a:lnTo>
                    <a:pt x="1637" y="578"/>
                  </a:lnTo>
                  <a:lnTo>
                    <a:pt x="1613" y="458"/>
                  </a:lnTo>
                  <a:lnTo>
                    <a:pt x="1589" y="385"/>
                  </a:lnTo>
                  <a:lnTo>
                    <a:pt x="1517" y="313"/>
                  </a:lnTo>
                  <a:lnTo>
                    <a:pt x="1445" y="241"/>
                  </a:lnTo>
                  <a:lnTo>
                    <a:pt x="1300" y="145"/>
                  </a:lnTo>
                  <a:lnTo>
                    <a:pt x="1132" y="48"/>
                  </a:lnTo>
                  <a:lnTo>
                    <a:pt x="1035" y="24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296725" y="2772625"/>
              <a:ext cx="14475" cy="16275"/>
            </a:xfrm>
            <a:custGeom>
              <a:avLst/>
              <a:gdLst/>
              <a:ahLst/>
              <a:cxnLst/>
              <a:rect l="l" t="t" r="r" b="b"/>
              <a:pathLst>
                <a:path w="579" h="651" extrusionOk="0">
                  <a:moveTo>
                    <a:pt x="410" y="193"/>
                  </a:moveTo>
                  <a:lnTo>
                    <a:pt x="434" y="265"/>
                  </a:lnTo>
                  <a:lnTo>
                    <a:pt x="434" y="313"/>
                  </a:lnTo>
                  <a:lnTo>
                    <a:pt x="410" y="385"/>
                  </a:lnTo>
                  <a:lnTo>
                    <a:pt x="362" y="458"/>
                  </a:lnTo>
                  <a:lnTo>
                    <a:pt x="290" y="506"/>
                  </a:lnTo>
                  <a:lnTo>
                    <a:pt x="242" y="506"/>
                  </a:lnTo>
                  <a:lnTo>
                    <a:pt x="218" y="482"/>
                  </a:lnTo>
                  <a:lnTo>
                    <a:pt x="194" y="458"/>
                  </a:lnTo>
                  <a:lnTo>
                    <a:pt x="194" y="385"/>
                  </a:lnTo>
                  <a:lnTo>
                    <a:pt x="218" y="313"/>
                  </a:lnTo>
                  <a:lnTo>
                    <a:pt x="242" y="241"/>
                  </a:lnTo>
                  <a:lnTo>
                    <a:pt x="290" y="193"/>
                  </a:lnTo>
                  <a:close/>
                  <a:moveTo>
                    <a:pt x="314" y="0"/>
                  </a:moveTo>
                  <a:lnTo>
                    <a:pt x="242" y="24"/>
                  </a:lnTo>
                  <a:lnTo>
                    <a:pt x="169" y="48"/>
                  </a:lnTo>
                  <a:lnTo>
                    <a:pt x="25" y="193"/>
                  </a:lnTo>
                  <a:lnTo>
                    <a:pt x="1" y="241"/>
                  </a:lnTo>
                  <a:lnTo>
                    <a:pt x="1" y="337"/>
                  </a:lnTo>
                  <a:lnTo>
                    <a:pt x="25" y="458"/>
                  </a:lnTo>
                  <a:lnTo>
                    <a:pt x="49" y="530"/>
                  </a:lnTo>
                  <a:lnTo>
                    <a:pt x="97" y="578"/>
                  </a:lnTo>
                  <a:lnTo>
                    <a:pt x="145" y="626"/>
                  </a:lnTo>
                  <a:lnTo>
                    <a:pt x="218" y="650"/>
                  </a:lnTo>
                  <a:lnTo>
                    <a:pt x="314" y="650"/>
                  </a:lnTo>
                  <a:lnTo>
                    <a:pt x="386" y="602"/>
                  </a:lnTo>
                  <a:lnTo>
                    <a:pt x="458" y="578"/>
                  </a:lnTo>
                  <a:lnTo>
                    <a:pt x="506" y="506"/>
                  </a:lnTo>
                  <a:lnTo>
                    <a:pt x="555" y="458"/>
                  </a:lnTo>
                  <a:lnTo>
                    <a:pt x="579" y="385"/>
                  </a:lnTo>
                  <a:lnTo>
                    <a:pt x="579" y="289"/>
                  </a:lnTo>
                  <a:lnTo>
                    <a:pt x="579" y="217"/>
                  </a:lnTo>
                  <a:lnTo>
                    <a:pt x="555" y="121"/>
                  </a:lnTo>
                  <a:lnTo>
                    <a:pt x="506" y="72"/>
                  </a:lnTo>
                  <a:lnTo>
                    <a:pt x="458" y="24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207675" y="2091350"/>
              <a:ext cx="145050" cy="155300"/>
            </a:xfrm>
            <a:custGeom>
              <a:avLst/>
              <a:gdLst/>
              <a:ahLst/>
              <a:cxnLst/>
              <a:rect l="l" t="t" r="r" b="b"/>
              <a:pathLst>
                <a:path w="5802" h="6212" extrusionOk="0">
                  <a:moveTo>
                    <a:pt x="3178" y="265"/>
                  </a:moveTo>
                  <a:lnTo>
                    <a:pt x="3394" y="289"/>
                  </a:lnTo>
                  <a:lnTo>
                    <a:pt x="3635" y="362"/>
                  </a:lnTo>
                  <a:lnTo>
                    <a:pt x="3900" y="482"/>
                  </a:lnTo>
                  <a:lnTo>
                    <a:pt x="4189" y="554"/>
                  </a:lnTo>
                  <a:lnTo>
                    <a:pt x="4357" y="650"/>
                  </a:lnTo>
                  <a:lnTo>
                    <a:pt x="4502" y="747"/>
                  </a:lnTo>
                  <a:lnTo>
                    <a:pt x="4646" y="891"/>
                  </a:lnTo>
                  <a:lnTo>
                    <a:pt x="4767" y="1036"/>
                  </a:lnTo>
                  <a:lnTo>
                    <a:pt x="4887" y="1204"/>
                  </a:lnTo>
                  <a:lnTo>
                    <a:pt x="4983" y="1397"/>
                  </a:lnTo>
                  <a:lnTo>
                    <a:pt x="5248" y="1854"/>
                  </a:lnTo>
                  <a:lnTo>
                    <a:pt x="5465" y="2336"/>
                  </a:lnTo>
                  <a:lnTo>
                    <a:pt x="5561" y="2576"/>
                  </a:lnTo>
                  <a:lnTo>
                    <a:pt x="5609" y="2841"/>
                  </a:lnTo>
                  <a:lnTo>
                    <a:pt x="5657" y="3082"/>
                  </a:lnTo>
                  <a:lnTo>
                    <a:pt x="5657" y="3347"/>
                  </a:lnTo>
                  <a:lnTo>
                    <a:pt x="5609" y="3491"/>
                  </a:lnTo>
                  <a:lnTo>
                    <a:pt x="5585" y="3563"/>
                  </a:lnTo>
                  <a:lnTo>
                    <a:pt x="5537" y="3611"/>
                  </a:lnTo>
                  <a:lnTo>
                    <a:pt x="5392" y="3804"/>
                  </a:lnTo>
                  <a:lnTo>
                    <a:pt x="5224" y="3972"/>
                  </a:lnTo>
                  <a:lnTo>
                    <a:pt x="5152" y="4045"/>
                  </a:lnTo>
                  <a:lnTo>
                    <a:pt x="5080" y="4165"/>
                  </a:lnTo>
                  <a:lnTo>
                    <a:pt x="5007" y="4261"/>
                  </a:lnTo>
                  <a:lnTo>
                    <a:pt x="4983" y="4406"/>
                  </a:lnTo>
                  <a:lnTo>
                    <a:pt x="4911" y="4598"/>
                  </a:lnTo>
                  <a:lnTo>
                    <a:pt x="4839" y="4767"/>
                  </a:lnTo>
                  <a:lnTo>
                    <a:pt x="4622" y="5080"/>
                  </a:lnTo>
                  <a:lnTo>
                    <a:pt x="4550" y="5200"/>
                  </a:lnTo>
                  <a:lnTo>
                    <a:pt x="4454" y="5272"/>
                  </a:lnTo>
                  <a:lnTo>
                    <a:pt x="4357" y="5345"/>
                  </a:lnTo>
                  <a:lnTo>
                    <a:pt x="4237" y="5417"/>
                  </a:lnTo>
                  <a:lnTo>
                    <a:pt x="3635" y="5730"/>
                  </a:lnTo>
                  <a:lnTo>
                    <a:pt x="3467" y="5802"/>
                  </a:lnTo>
                  <a:lnTo>
                    <a:pt x="3322" y="5850"/>
                  </a:lnTo>
                  <a:lnTo>
                    <a:pt x="2937" y="5898"/>
                  </a:lnTo>
                  <a:lnTo>
                    <a:pt x="2576" y="5898"/>
                  </a:lnTo>
                  <a:lnTo>
                    <a:pt x="2191" y="5850"/>
                  </a:lnTo>
                  <a:lnTo>
                    <a:pt x="1998" y="5826"/>
                  </a:lnTo>
                  <a:lnTo>
                    <a:pt x="1830" y="5754"/>
                  </a:lnTo>
                  <a:lnTo>
                    <a:pt x="1661" y="5706"/>
                  </a:lnTo>
                  <a:lnTo>
                    <a:pt x="1541" y="5609"/>
                  </a:lnTo>
                  <a:lnTo>
                    <a:pt x="1276" y="5417"/>
                  </a:lnTo>
                  <a:lnTo>
                    <a:pt x="987" y="5152"/>
                  </a:lnTo>
                  <a:lnTo>
                    <a:pt x="698" y="4839"/>
                  </a:lnTo>
                  <a:lnTo>
                    <a:pt x="554" y="4622"/>
                  </a:lnTo>
                  <a:lnTo>
                    <a:pt x="433" y="4406"/>
                  </a:lnTo>
                  <a:lnTo>
                    <a:pt x="361" y="4165"/>
                  </a:lnTo>
                  <a:lnTo>
                    <a:pt x="289" y="3924"/>
                  </a:lnTo>
                  <a:lnTo>
                    <a:pt x="265" y="3756"/>
                  </a:lnTo>
                  <a:lnTo>
                    <a:pt x="289" y="3563"/>
                  </a:lnTo>
                  <a:lnTo>
                    <a:pt x="361" y="3106"/>
                  </a:lnTo>
                  <a:lnTo>
                    <a:pt x="409" y="2648"/>
                  </a:lnTo>
                  <a:lnTo>
                    <a:pt x="409" y="2456"/>
                  </a:lnTo>
                  <a:lnTo>
                    <a:pt x="457" y="2287"/>
                  </a:lnTo>
                  <a:lnTo>
                    <a:pt x="554" y="2119"/>
                  </a:lnTo>
                  <a:lnTo>
                    <a:pt x="650" y="1974"/>
                  </a:lnTo>
                  <a:lnTo>
                    <a:pt x="867" y="1710"/>
                  </a:lnTo>
                  <a:lnTo>
                    <a:pt x="1059" y="1421"/>
                  </a:lnTo>
                  <a:lnTo>
                    <a:pt x="1180" y="1276"/>
                  </a:lnTo>
                  <a:lnTo>
                    <a:pt x="1300" y="1156"/>
                  </a:lnTo>
                  <a:lnTo>
                    <a:pt x="1565" y="939"/>
                  </a:lnTo>
                  <a:lnTo>
                    <a:pt x="2143" y="626"/>
                  </a:lnTo>
                  <a:lnTo>
                    <a:pt x="2431" y="482"/>
                  </a:lnTo>
                  <a:lnTo>
                    <a:pt x="2744" y="362"/>
                  </a:lnTo>
                  <a:lnTo>
                    <a:pt x="2961" y="289"/>
                  </a:lnTo>
                  <a:lnTo>
                    <a:pt x="3178" y="265"/>
                  </a:lnTo>
                  <a:close/>
                  <a:moveTo>
                    <a:pt x="3033" y="0"/>
                  </a:moveTo>
                  <a:lnTo>
                    <a:pt x="2865" y="24"/>
                  </a:lnTo>
                  <a:lnTo>
                    <a:pt x="2696" y="73"/>
                  </a:lnTo>
                  <a:lnTo>
                    <a:pt x="2335" y="217"/>
                  </a:lnTo>
                  <a:lnTo>
                    <a:pt x="1974" y="362"/>
                  </a:lnTo>
                  <a:lnTo>
                    <a:pt x="1637" y="554"/>
                  </a:lnTo>
                  <a:lnTo>
                    <a:pt x="1300" y="747"/>
                  </a:lnTo>
                  <a:lnTo>
                    <a:pt x="1156" y="867"/>
                  </a:lnTo>
                  <a:lnTo>
                    <a:pt x="1011" y="987"/>
                  </a:lnTo>
                  <a:lnTo>
                    <a:pt x="891" y="1132"/>
                  </a:lnTo>
                  <a:lnTo>
                    <a:pt x="770" y="1276"/>
                  </a:lnTo>
                  <a:lnTo>
                    <a:pt x="361" y="1878"/>
                  </a:lnTo>
                  <a:lnTo>
                    <a:pt x="265" y="1998"/>
                  </a:lnTo>
                  <a:lnTo>
                    <a:pt x="217" y="2119"/>
                  </a:lnTo>
                  <a:lnTo>
                    <a:pt x="169" y="2263"/>
                  </a:lnTo>
                  <a:lnTo>
                    <a:pt x="120" y="2408"/>
                  </a:lnTo>
                  <a:lnTo>
                    <a:pt x="96" y="2889"/>
                  </a:lnTo>
                  <a:lnTo>
                    <a:pt x="96" y="3130"/>
                  </a:lnTo>
                  <a:lnTo>
                    <a:pt x="48" y="3371"/>
                  </a:lnTo>
                  <a:lnTo>
                    <a:pt x="24" y="3563"/>
                  </a:lnTo>
                  <a:lnTo>
                    <a:pt x="0" y="3732"/>
                  </a:lnTo>
                  <a:lnTo>
                    <a:pt x="24" y="3924"/>
                  </a:lnTo>
                  <a:lnTo>
                    <a:pt x="72" y="4117"/>
                  </a:lnTo>
                  <a:lnTo>
                    <a:pt x="145" y="4358"/>
                  </a:lnTo>
                  <a:lnTo>
                    <a:pt x="241" y="4622"/>
                  </a:lnTo>
                  <a:lnTo>
                    <a:pt x="361" y="4839"/>
                  </a:lnTo>
                  <a:lnTo>
                    <a:pt x="530" y="5056"/>
                  </a:lnTo>
                  <a:lnTo>
                    <a:pt x="794" y="5345"/>
                  </a:lnTo>
                  <a:lnTo>
                    <a:pt x="1059" y="5609"/>
                  </a:lnTo>
                  <a:lnTo>
                    <a:pt x="1252" y="5754"/>
                  </a:lnTo>
                  <a:lnTo>
                    <a:pt x="1469" y="5898"/>
                  </a:lnTo>
                  <a:lnTo>
                    <a:pt x="1782" y="6043"/>
                  </a:lnTo>
                  <a:lnTo>
                    <a:pt x="2119" y="6139"/>
                  </a:lnTo>
                  <a:lnTo>
                    <a:pt x="2456" y="6187"/>
                  </a:lnTo>
                  <a:lnTo>
                    <a:pt x="2793" y="6211"/>
                  </a:lnTo>
                  <a:lnTo>
                    <a:pt x="3033" y="6187"/>
                  </a:lnTo>
                  <a:lnTo>
                    <a:pt x="3250" y="6163"/>
                  </a:lnTo>
                  <a:lnTo>
                    <a:pt x="3467" y="6115"/>
                  </a:lnTo>
                  <a:lnTo>
                    <a:pt x="3683" y="6043"/>
                  </a:lnTo>
                  <a:lnTo>
                    <a:pt x="4333" y="5682"/>
                  </a:lnTo>
                  <a:lnTo>
                    <a:pt x="4550" y="5561"/>
                  </a:lnTo>
                  <a:lnTo>
                    <a:pt x="4743" y="5393"/>
                  </a:lnTo>
                  <a:lnTo>
                    <a:pt x="4887" y="5200"/>
                  </a:lnTo>
                  <a:lnTo>
                    <a:pt x="5007" y="4984"/>
                  </a:lnTo>
                  <a:lnTo>
                    <a:pt x="5080" y="4863"/>
                  </a:lnTo>
                  <a:lnTo>
                    <a:pt x="5128" y="4743"/>
                  </a:lnTo>
                  <a:lnTo>
                    <a:pt x="5200" y="4622"/>
                  </a:lnTo>
                  <a:lnTo>
                    <a:pt x="5224" y="4526"/>
                  </a:lnTo>
                  <a:lnTo>
                    <a:pt x="5272" y="4382"/>
                  </a:lnTo>
                  <a:lnTo>
                    <a:pt x="5344" y="4285"/>
                  </a:lnTo>
                  <a:lnTo>
                    <a:pt x="5513" y="4093"/>
                  </a:lnTo>
                  <a:lnTo>
                    <a:pt x="5609" y="3997"/>
                  </a:lnTo>
                  <a:lnTo>
                    <a:pt x="5681" y="3924"/>
                  </a:lnTo>
                  <a:lnTo>
                    <a:pt x="5730" y="3828"/>
                  </a:lnTo>
                  <a:lnTo>
                    <a:pt x="5754" y="3732"/>
                  </a:lnTo>
                  <a:lnTo>
                    <a:pt x="5754" y="3611"/>
                  </a:lnTo>
                  <a:lnTo>
                    <a:pt x="5754" y="3539"/>
                  </a:lnTo>
                  <a:lnTo>
                    <a:pt x="5778" y="3443"/>
                  </a:lnTo>
                  <a:lnTo>
                    <a:pt x="5802" y="3178"/>
                  </a:lnTo>
                  <a:lnTo>
                    <a:pt x="5802" y="2913"/>
                  </a:lnTo>
                  <a:lnTo>
                    <a:pt x="5754" y="2648"/>
                  </a:lnTo>
                  <a:lnTo>
                    <a:pt x="5657" y="2384"/>
                  </a:lnTo>
                  <a:lnTo>
                    <a:pt x="5320" y="1565"/>
                  </a:lnTo>
                  <a:lnTo>
                    <a:pt x="5152" y="1228"/>
                  </a:lnTo>
                  <a:lnTo>
                    <a:pt x="5055" y="1060"/>
                  </a:lnTo>
                  <a:lnTo>
                    <a:pt x="4959" y="915"/>
                  </a:lnTo>
                  <a:lnTo>
                    <a:pt x="4791" y="699"/>
                  </a:lnTo>
                  <a:lnTo>
                    <a:pt x="4574" y="506"/>
                  </a:lnTo>
                  <a:lnTo>
                    <a:pt x="4357" y="386"/>
                  </a:lnTo>
                  <a:lnTo>
                    <a:pt x="4117" y="289"/>
                  </a:lnTo>
                  <a:lnTo>
                    <a:pt x="3900" y="193"/>
                  </a:lnTo>
                  <a:lnTo>
                    <a:pt x="3635" y="97"/>
                  </a:lnTo>
                  <a:lnTo>
                    <a:pt x="3370" y="24"/>
                  </a:lnTo>
                  <a:lnTo>
                    <a:pt x="3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249200" y="2140700"/>
              <a:ext cx="60200" cy="62625"/>
            </a:xfrm>
            <a:custGeom>
              <a:avLst/>
              <a:gdLst/>
              <a:ahLst/>
              <a:cxnLst/>
              <a:rect l="l" t="t" r="r" b="b"/>
              <a:pathLst>
                <a:path w="2408" h="2505" extrusionOk="0">
                  <a:moveTo>
                    <a:pt x="1469" y="217"/>
                  </a:moveTo>
                  <a:lnTo>
                    <a:pt x="1565" y="265"/>
                  </a:lnTo>
                  <a:lnTo>
                    <a:pt x="1637" y="313"/>
                  </a:lnTo>
                  <a:lnTo>
                    <a:pt x="1709" y="410"/>
                  </a:lnTo>
                  <a:lnTo>
                    <a:pt x="1757" y="482"/>
                  </a:lnTo>
                  <a:lnTo>
                    <a:pt x="1854" y="602"/>
                  </a:lnTo>
                  <a:lnTo>
                    <a:pt x="1926" y="674"/>
                  </a:lnTo>
                  <a:lnTo>
                    <a:pt x="1998" y="771"/>
                  </a:lnTo>
                  <a:lnTo>
                    <a:pt x="2095" y="1011"/>
                  </a:lnTo>
                  <a:lnTo>
                    <a:pt x="2143" y="1132"/>
                  </a:lnTo>
                  <a:lnTo>
                    <a:pt x="2143" y="1252"/>
                  </a:lnTo>
                  <a:lnTo>
                    <a:pt x="2143" y="1373"/>
                  </a:lnTo>
                  <a:lnTo>
                    <a:pt x="2095" y="1469"/>
                  </a:lnTo>
                  <a:lnTo>
                    <a:pt x="2022" y="1661"/>
                  </a:lnTo>
                  <a:lnTo>
                    <a:pt x="1926" y="1806"/>
                  </a:lnTo>
                  <a:lnTo>
                    <a:pt x="1806" y="1950"/>
                  </a:lnTo>
                  <a:lnTo>
                    <a:pt x="1685" y="2095"/>
                  </a:lnTo>
                  <a:lnTo>
                    <a:pt x="1541" y="2167"/>
                  </a:lnTo>
                  <a:lnTo>
                    <a:pt x="1396" y="2215"/>
                  </a:lnTo>
                  <a:lnTo>
                    <a:pt x="1180" y="2239"/>
                  </a:lnTo>
                  <a:lnTo>
                    <a:pt x="891" y="2239"/>
                  </a:lnTo>
                  <a:lnTo>
                    <a:pt x="843" y="2215"/>
                  </a:lnTo>
                  <a:lnTo>
                    <a:pt x="770" y="2191"/>
                  </a:lnTo>
                  <a:lnTo>
                    <a:pt x="698" y="2119"/>
                  </a:lnTo>
                  <a:lnTo>
                    <a:pt x="458" y="1830"/>
                  </a:lnTo>
                  <a:lnTo>
                    <a:pt x="361" y="1661"/>
                  </a:lnTo>
                  <a:lnTo>
                    <a:pt x="265" y="1493"/>
                  </a:lnTo>
                  <a:lnTo>
                    <a:pt x="241" y="1349"/>
                  </a:lnTo>
                  <a:lnTo>
                    <a:pt x="241" y="1180"/>
                  </a:lnTo>
                  <a:lnTo>
                    <a:pt x="337" y="771"/>
                  </a:lnTo>
                  <a:lnTo>
                    <a:pt x="385" y="674"/>
                  </a:lnTo>
                  <a:lnTo>
                    <a:pt x="458" y="602"/>
                  </a:lnTo>
                  <a:lnTo>
                    <a:pt x="674" y="458"/>
                  </a:lnTo>
                  <a:lnTo>
                    <a:pt x="891" y="313"/>
                  </a:lnTo>
                  <a:lnTo>
                    <a:pt x="1011" y="265"/>
                  </a:lnTo>
                  <a:lnTo>
                    <a:pt x="1108" y="241"/>
                  </a:lnTo>
                  <a:lnTo>
                    <a:pt x="1348" y="217"/>
                  </a:lnTo>
                  <a:close/>
                  <a:moveTo>
                    <a:pt x="1083" y="0"/>
                  </a:moveTo>
                  <a:lnTo>
                    <a:pt x="963" y="24"/>
                  </a:lnTo>
                  <a:lnTo>
                    <a:pt x="770" y="121"/>
                  </a:lnTo>
                  <a:lnTo>
                    <a:pt x="602" y="217"/>
                  </a:lnTo>
                  <a:lnTo>
                    <a:pt x="433" y="313"/>
                  </a:lnTo>
                  <a:lnTo>
                    <a:pt x="265" y="434"/>
                  </a:lnTo>
                  <a:lnTo>
                    <a:pt x="169" y="554"/>
                  </a:lnTo>
                  <a:lnTo>
                    <a:pt x="121" y="674"/>
                  </a:lnTo>
                  <a:lnTo>
                    <a:pt x="24" y="1108"/>
                  </a:lnTo>
                  <a:lnTo>
                    <a:pt x="0" y="1228"/>
                  </a:lnTo>
                  <a:lnTo>
                    <a:pt x="0" y="1324"/>
                  </a:lnTo>
                  <a:lnTo>
                    <a:pt x="24" y="1445"/>
                  </a:lnTo>
                  <a:lnTo>
                    <a:pt x="48" y="1541"/>
                  </a:lnTo>
                  <a:lnTo>
                    <a:pt x="169" y="1782"/>
                  </a:lnTo>
                  <a:lnTo>
                    <a:pt x="289" y="1998"/>
                  </a:lnTo>
                  <a:lnTo>
                    <a:pt x="554" y="2287"/>
                  </a:lnTo>
                  <a:lnTo>
                    <a:pt x="674" y="2384"/>
                  </a:lnTo>
                  <a:lnTo>
                    <a:pt x="795" y="2456"/>
                  </a:lnTo>
                  <a:lnTo>
                    <a:pt x="915" y="2504"/>
                  </a:lnTo>
                  <a:lnTo>
                    <a:pt x="1059" y="2504"/>
                  </a:lnTo>
                  <a:lnTo>
                    <a:pt x="1300" y="2480"/>
                  </a:lnTo>
                  <a:lnTo>
                    <a:pt x="1541" y="2456"/>
                  </a:lnTo>
                  <a:lnTo>
                    <a:pt x="1685" y="2408"/>
                  </a:lnTo>
                  <a:lnTo>
                    <a:pt x="1806" y="2336"/>
                  </a:lnTo>
                  <a:lnTo>
                    <a:pt x="1974" y="2191"/>
                  </a:lnTo>
                  <a:lnTo>
                    <a:pt x="2119" y="2023"/>
                  </a:lnTo>
                  <a:lnTo>
                    <a:pt x="2239" y="1854"/>
                  </a:lnTo>
                  <a:lnTo>
                    <a:pt x="2335" y="1637"/>
                  </a:lnTo>
                  <a:lnTo>
                    <a:pt x="2383" y="1493"/>
                  </a:lnTo>
                  <a:lnTo>
                    <a:pt x="2407" y="1349"/>
                  </a:lnTo>
                  <a:lnTo>
                    <a:pt x="2407" y="1228"/>
                  </a:lnTo>
                  <a:lnTo>
                    <a:pt x="2383" y="1108"/>
                  </a:lnTo>
                  <a:lnTo>
                    <a:pt x="2287" y="843"/>
                  </a:lnTo>
                  <a:lnTo>
                    <a:pt x="2167" y="602"/>
                  </a:lnTo>
                  <a:lnTo>
                    <a:pt x="2046" y="434"/>
                  </a:lnTo>
                  <a:lnTo>
                    <a:pt x="1878" y="265"/>
                  </a:lnTo>
                  <a:lnTo>
                    <a:pt x="1782" y="145"/>
                  </a:lnTo>
                  <a:lnTo>
                    <a:pt x="1661" y="73"/>
                  </a:lnTo>
                  <a:lnTo>
                    <a:pt x="1541" y="24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267850" y="2158150"/>
              <a:ext cx="20475" cy="23500"/>
            </a:xfrm>
            <a:custGeom>
              <a:avLst/>
              <a:gdLst/>
              <a:ahLst/>
              <a:cxnLst/>
              <a:rect l="l" t="t" r="r" b="b"/>
              <a:pathLst>
                <a:path w="819" h="940" extrusionOk="0">
                  <a:moveTo>
                    <a:pt x="410" y="241"/>
                  </a:moveTo>
                  <a:lnTo>
                    <a:pt x="458" y="313"/>
                  </a:lnTo>
                  <a:lnTo>
                    <a:pt x="506" y="410"/>
                  </a:lnTo>
                  <a:lnTo>
                    <a:pt x="530" y="530"/>
                  </a:lnTo>
                  <a:lnTo>
                    <a:pt x="506" y="602"/>
                  </a:lnTo>
                  <a:lnTo>
                    <a:pt x="458" y="675"/>
                  </a:lnTo>
                  <a:lnTo>
                    <a:pt x="434" y="699"/>
                  </a:lnTo>
                  <a:lnTo>
                    <a:pt x="386" y="699"/>
                  </a:lnTo>
                  <a:lnTo>
                    <a:pt x="337" y="675"/>
                  </a:lnTo>
                  <a:lnTo>
                    <a:pt x="313" y="651"/>
                  </a:lnTo>
                  <a:lnTo>
                    <a:pt x="241" y="602"/>
                  </a:lnTo>
                  <a:lnTo>
                    <a:pt x="217" y="506"/>
                  </a:lnTo>
                  <a:lnTo>
                    <a:pt x="217" y="434"/>
                  </a:lnTo>
                  <a:lnTo>
                    <a:pt x="217" y="362"/>
                  </a:lnTo>
                  <a:lnTo>
                    <a:pt x="241" y="289"/>
                  </a:lnTo>
                  <a:lnTo>
                    <a:pt x="289" y="241"/>
                  </a:lnTo>
                  <a:close/>
                  <a:moveTo>
                    <a:pt x="313" y="1"/>
                  </a:moveTo>
                  <a:lnTo>
                    <a:pt x="241" y="49"/>
                  </a:lnTo>
                  <a:lnTo>
                    <a:pt x="145" y="121"/>
                  </a:lnTo>
                  <a:lnTo>
                    <a:pt x="73" y="217"/>
                  </a:lnTo>
                  <a:lnTo>
                    <a:pt x="24" y="338"/>
                  </a:lnTo>
                  <a:lnTo>
                    <a:pt x="0" y="434"/>
                  </a:lnTo>
                  <a:lnTo>
                    <a:pt x="24" y="554"/>
                  </a:lnTo>
                  <a:lnTo>
                    <a:pt x="49" y="651"/>
                  </a:lnTo>
                  <a:lnTo>
                    <a:pt x="97" y="747"/>
                  </a:lnTo>
                  <a:lnTo>
                    <a:pt x="169" y="819"/>
                  </a:lnTo>
                  <a:lnTo>
                    <a:pt x="265" y="915"/>
                  </a:lnTo>
                  <a:lnTo>
                    <a:pt x="362" y="939"/>
                  </a:lnTo>
                  <a:lnTo>
                    <a:pt x="482" y="939"/>
                  </a:lnTo>
                  <a:lnTo>
                    <a:pt x="578" y="891"/>
                  </a:lnTo>
                  <a:lnTo>
                    <a:pt x="626" y="843"/>
                  </a:lnTo>
                  <a:lnTo>
                    <a:pt x="723" y="771"/>
                  </a:lnTo>
                  <a:lnTo>
                    <a:pt x="771" y="651"/>
                  </a:lnTo>
                  <a:lnTo>
                    <a:pt x="819" y="410"/>
                  </a:lnTo>
                  <a:lnTo>
                    <a:pt x="819" y="362"/>
                  </a:lnTo>
                  <a:lnTo>
                    <a:pt x="795" y="338"/>
                  </a:lnTo>
                  <a:lnTo>
                    <a:pt x="723" y="193"/>
                  </a:lnTo>
                  <a:lnTo>
                    <a:pt x="602" y="97"/>
                  </a:lnTo>
                  <a:lnTo>
                    <a:pt x="530" y="25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3443379" y="4296577"/>
            <a:ext cx="2144676" cy="2283829"/>
            <a:chOff x="2827954" y="5779702"/>
            <a:chExt cx="2144676" cy="2283829"/>
          </a:xfrm>
        </p:grpSpPr>
        <p:sp>
          <p:nvSpPr>
            <p:cNvPr id="30" name="Google Shape;30;p2"/>
            <p:cNvSpPr/>
            <p:nvPr/>
          </p:nvSpPr>
          <p:spPr>
            <a:xfrm rot="10800000">
              <a:off x="2827954" y="6935855"/>
              <a:ext cx="2132350" cy="1127676"/>
            </a:xfrm>
            <a:custGeom>
              <a:avLst/>
              <a:gdLst/>
              <a:ahLst/>
              <a:cxnLst/>
              <a:rect l="l" t="t" r="r" b="b"/>
              <a:pathLst>
                <a:path w="25085" h="13266" extrusionOk="0">
                  <a:moveTo>
                    <a:pt x="12494" y="1"/>
                  </a:moveTo>
                  <a:lnTo>
                    <a:pt x="12013" y="25"/>
                  </a:lnTo>
                  <a:lnTo>
                    <a:pt x="11507" y="49"/>
                  </a:lnTo>
                  <a:lnTo>
                    <a:pt x="11026" y="97"/>
                  </a:lnTo>
                  <a:lnTo>
                    <a:pt x="10544" y="145"/>
                  </a:lnTo>
                  <a:lnTo>
                    <a:pt x="10063" y="242"/>
                  </a:lnTo>
                  <a:lnTo>
                    <a:pt x="9317" y="386"/>
                  </a:lnTo>
                  <a:lnTo>
                    <a:pt x="8594" y="579"/>
                  </a:lnTo>
                  <a:lnTo>
                    <a:pt x="7896" y="819"/>
                  </a:lnTo>
                  <a:lnTo>
                    <a:pt x="7198" y="1060"/>
                  </a:lnTo>
                  <a:lnTo>
                    <a:pt x="6669" y="1277"/>
                  </a:lnTo>
                  <a:lnTo>
                    <a:pt x="6139" y="1542"/>
                  </a:lnTo>
                  <a:lnTo>
                    <a:pt x="5633" y="1782"/>
                  </a:lnTo>
                  <a:lnTo>
                    <a:pt x="5152" y="2071"/>
                  </a:lnTo>
                  <a:lnTo>
                    <a:pt x="4670" y="2360"/>
                  </a:lnTo>
                  <a:lnTo>
                    <a:pt x="4189" y="2673"/>
                  </a:lnTo>
                  <a:lnTo>
                    <a:pt x="3732" y="3010"/>
                  </a:lnTo>
                  <a:lnTo>
                    <a:pt x="3274" y="3347"/>
                  </a:lnTo>
                  <a:lnTo>
                    <a:pt x="2985" y="3612"/>
                  </a:lnTo>
                  <a:lnTo>
                    <a:pt x="2696" y="3877"/>
                  </a:lnTo>
                  <a:lnTo>
                    <a:pt x="2432" y="4141"/>
                  </a:lnTo>
                  <a:lnTo>
                    <a:pt x="2167" y="4430"/>
                  </a:lnTo>
                  <a:lnTo>
                    <a:pt x="1926" y="4719"/>
                  </a:lnTo>
                  <a:lnTo>
                    <a:pt x="1709" y="5032"/>
                  </a:lnTo>
                  <a:lnTo>
                    <a:pt x="1493" y="5345"/>
                  </a:lnTo>
                  <a:lnTo>
                    <a:pt x="1300" y="5658"/>
                  </a:lnTo>
                  <a:lnTo>
                    <a:pt x="1108" y="5971"/>
                  </a:lnTo>
                  <a:lnTo>
                    <a:pt x="939" y="6308"/>
                  </a:lnTo>
                  <a:lnTo>
                    <a:pt x="771" y="6645"/>
                  </a:lnTo>
                  <a:lnTo>
                    <a:pt x="626" y="7006"/>
                  </a:lnTo>
                  <a:lnTo>
                    <a:pt x="506" y="7367"/>
                  </a:lnTo>
                  <a:lnTo>
                    <a:pt x="385" y="7728"/>
                  </a:lnTo>
                  <a:lnTo>
                    <a:pt x="289" y="8114"/>
                  </a:lnTo>
                  <a:lnTo>
                    <a:pt x="193" y="8499"/>
                  </a:lnTo>
                  <a:lnTo>
                    <a:pt x="121" y="9028"/>
                  </a:lnTo>
                  <a:lnTo>
                    <a:pt x="48" y="9582"/>
                  </a:lnTo>
                  <a:lnTo>
                    <a:pt x="0" y="10112"/>
                  </a:lnTo>
                  <a:lnTo>
                    <a:pt x="0" y="10665"/>
                  </a:lnTo>
                  <a:lnTo>
                    <a:pt x="0" y="10954"/>
                  </a:lnTo>
                  <a:lnTo>
                    <a:pt x="24" y="11243"/>
                  </a:lnTo>
                  <a:lnTo>
                    <a:pt x="72" y="11532"/>
                  </a:lnTo>
                  <a:lnTo>
                    <a:pt x="145" y="11797"/>
                  </a:lnTo>
                  <a:lnTo>
                    <a:pt x="217" y="12086"/>
                  </a:lnTo>
                  <a:lnTo>
                    <a:pt x="313" y="12350"/>
                  </a:lnTo>
                  <a:lnTo>
                    <a:pt x="530" y="12880"/>
                  </a:lnTo>
                  <a:lnTo>
                    <a:pt x="578" y="12976"/>
                  </a:lnTo>
                  <a:lnTo>
                    <a:pt x="674" y="13073"/>
                  </a:lnTo>
                  <a:lnTo>
                    <a:pt x="771" y="13145"/>
                  </a:lnTo>
                  <a:lnTo>
                    <a:pt x="891" y="13193"/>
                  </a:lnTo>
                  <a:lnTo>
                    <a:pt x="1035" y="13241"/>
                  </a:lnTo>
                  <a:lnTo>
                    <a:pt x="1156" y="13265"/>
                  </a:lnTo>
                  <a:lnTo>
                    <a:pt x="1276" y="13265"/>
                  </a:lnTo>
                  <a:lnTo>
                    <a:pt x="1396" y="13241"/>
                  </a:lnTo>
                  <a:lnTo>
                    <a:pt x="1493" y="13193"/>
                  </a:lnTo>
                  <a:lnTo>
                    <a:pt x="1589" y="13145"/>
                  </a:lnTo>
                  <a:lnTo>
                    <a:pt x="1782" y="13000"/>
                  </a:lnTo>
                  <a:lnTo>
                    <a:pt x="2071" y="12712"/>
                  </a:lnTo>
                  <a:lnTo>
                    <a:pt x="2335" y="12423"/>
                  </a:lnTo>
                  <a:lnTo>
                    <a:pt x="2552" y="12110"/>
                  </a:lnTo>
                  <a:lnTo>
                    <a:pt x="2745" y="11773"/>
                  </a:lnTo>
                  <a:lnTo>
                    <a:pt x="2985" y="11315"/>
                  </a:lnTo>
                  <a:lnTo>
                    <a:pt x="3226" y="10882"/>
                  </a:lnTo>
                  <a:lnTo>
                    <a:pt x="3467" y="10473"/>
                  </a:lnTo>
                  <a:lnTo>
                    <a:pt x="3756" y="10039"/>
                  </a:lnTo>
                  <a:lnTo>
                    <a:pt x="3972" y="9775"/>
                  </a:lnTo>
                  <a:lnTo>
                    <a:pt x="4213" y="9486"/>
                  </a:lnTo>
                  <a:lnTo>
                    <a:pt x="4454" y="9245"/>
                  </a:lnTo>
                  <a:lnTo>
                    <a:pt x="4719" y="9004"/>
                  </a:lnTo>
                  <a:lnTo>
                    <a:pt x="4983" y="8764"/>
                  </a:lnTo>
                  <a:lnTo>
                    <a:pt x="5272" y="8571"/>
                  </a:lnTo>
                  <a:lnTo>
                    <a:pt x="5561" y="8378"/>
                  </a:lnTo>
                  <a:lnTo>
                    <a:pt x="5874" y="8186"/>
                  </a:lnTo>
                  <a:lnTo>
                    <a:pt x="6259" y="8017"/>
                  </a:lnTo>
                  <a:lnTo>
                    <a:pt x="6620" y="7873"/>
                  </a:lnTo>
                  <a:lnTo>
                    <a:pt x="7030" y="7777"/>
                  </a:lnTo>
                  <a:lnTo>
                    <a:pt x="7439" y="7728"/>
                  </a:lnTo>
                  <a:lnTo>
                    <a:pt x="8065" y="7680"/>
                  </a:lnTo>
                  <a:lnTo>
                    <a:pt x="8691" y="7656"/>
                  </a:lnTo>
                  <a:lnTo>
                    <a:pt x="9341" y="7704"/>
                  </a:lnTo>
                  <a:lnTo>
                    <a:pt x="9967" y="7801"/>
                  </a:lnTo>
                  <a:lnTo>
                    <a:pt x="10617" y="7921"/>
                  </a:lnTo>
                  <a:lnTo>
                    <a:pt x="11242" y="8089"/>
                  </a:lnTo>
                  <a:lnTo>
                    <a:pt x="11868" y="8282"/>
                  </a:lnTo>
                  <a:lnTo>
                    <a:pt x="12494" y="8499"/>
                  </a:lnTo>
                  <a:lnTo>
                    <a:pt x="13096" y="8739"/>
                  </a:lnTo>
                  <a:lnTo>
                    <a:pt x="13674" y="9028"/>
                  </a:lnTo>
                  <a:lnTo>
                    <a:pt x="14252" y="9341"/>
                  </a:lnTo>
                  <a:lnTo>
                    <a:pt x="14829" y="9654"/>
                  </a:lnTo>
                  <a:lnTo>
                    <a:pt x="15359" y="9991"/>
                  </a:lnTo>
                  <a:lnTo>
                    <a:pt x="15865" y="10304"/>
                  </a:lnTo>
                  <a:lnTo>
                    <a:pt x="16876" y="11002"/>
                  </a:lnTo>
                  <a:lnTo>
                    <a:pt x="17646" y="11508"/>
                  </a:lnTo>
                  <a:lnTo>
                    <a:pt x="18031" y="11749"/>
                  </a:lnTo>
                  <a:lnTo>
                    <a:pt x="18440" y="11965"/>
                  </a:lnTo>
                  <a:lnTo>
                    <a:pt x="18922" y="12206"/>
                  </a:lnTo>
                  <a:lnTo>
                    <a:pt x="19427" y="12423"/>
                  </a:lnTo>
                  <a:lnTo>
                    <a:pt x="19957" y="12567"/>
                  </a:lnTo>
                  <a:lnTo>
                    <a:pt x="20487" y="12687"/>
                  </a:lnTo>
                  <a:lnTo>
                    <a:pt x="20944" y="12736"/>
                  </a:lnTo>
                  <a:lnTo>
                    <a:pt x="21377" y="12760"/>
                  </a:lnTo>
                  <a:lnTo>
                    <a:pt x="21811" y="12712"/>
                  </a:lnTo>
                  <a:lnTo>
                    <a:pt x="22268" y="12639"/>
                  </a:lnTo>
                  <a:lnTo>
                    <a:pt x="22605" y="12543"/>
                  </a:lnTo>
                  <a:lnTo>
                    <a:pt x="22942" y="12399"/>
                  </a:lnTo>
                  <a:lnTo>
                    <a:pt x="23279" y="12206"/>
                  </a:lnTo>
                  <a:lnTo>
                    <a:pt x="23568" y="11989"/>
                  </a:lnTo>
                  <a:lnTo>
                    <a:pt x="23785" y="11797"/>
                  </a:lnTo>
                  <a:lnTo>
                    <a:pt x="24001" y="11604"/>
                  </a:lnTo>
                  <a:lnTo>
                    <a:pt x="24194" y="11363"/>
                  </a:lnTo>
                  <a:lnTo>
                    <a:pt x="24362" y="11123"/>
                  </a:lnTo>
                  <a:lnTo>
                    <a:pt x="24507" y="10858"/>
                  </a:lnTo>
                  <a:lnTo>
                    <a:pt x="24651" y="10593"/>
                  </a:lnTo>
                  <a:lnTo>
                    <a:pt x="24772" y="10328"/>
                  </a:lnTo>
                  <a:lnTo>
                    <a:pt x="24868" y="10039"/>
                  </a:lnTo>
                  <a:lnTo>
                    <a:pt x="24964" y="9751"/>
                  </a:lnTo>
                  <a:lnTo>
                    <a:pt x="25012" y="9438"/>
                  </a:lnTo>
                  <a:lnTo>
                    <a:pt x="25061" y="9149"/>
                  </a:lnTo>
                  <a:lnTo>
                    <a:pt x="25085" y="8860"/>
                  </a:lnTo>
                  <a:lnTo>
                    <a:pt x="25085" y="8547"/>
                  </a:lnTo>
                  <a:lnTo>
                    <a:pt x="25061" y="8258"/>
                  </a:lnTo>
                  <a:lnTo>
                    <a:pt x="25012" y="7969"/>
                  </a:lnTo>
                  <a:lnTo>
                    <a:pt x="24940" y="7680"/>
                  </a:lnTo>
                  <a:lnTo>
                    <a:pt x="24868" y="7439"/>
                  </a:lnTo>
                  <a:lnTo>
                    <a:pt x="24772" y="7223"/>
                  </a:lnTo>
                  <a:lnTo>
                    <a:pt x="24675" y="7030"/>
                  </a:lnTo>
                  <a:lnTo>
                    <a:pt x="24555" y="6814"/>
                  </a:lnTo>
                  <a:lnTo>
                    <a:pt x="24411" y="6621"/>
                  </a:lnTo>
                  <a:lnTo>
                    <a:pt x="24266" y="6452"/>
                  </a:lnTo>
                  <a:lnTo>
                    <a:pt x="24098" y="6284"/>
                  </a:lnTo>
                  <a:lnTo>
                    <a:pt x="23929" y="6115"/>
                  </a:lnTo>
                  <a:lnTo>
                    <a:pt x="23640" y="5899"/>
                  </a:lnTo>
                  <a:lnTo>
                    <a:pt x="23351" y="5682"/>
                  </a:lnTo>
                  <a:lnTo>
                    <a:pt x="23062" y="5490"/>
                  </a:lnTo>
                  <a:lnTo>
                    <a:pt x="22750" y="5321"/>
                  </a:lnTo>
                  <a:lnTo>
                    <a:pt x="22148" y="5008"/>
                  </a:lnTo>
                  <a:lnTo>
                    <a:pt x="21522" y="4719"/>
                  </a:lnTo>
                  <a:lnTo>
                    <a:pt x="21088" y="4527"/>
                  </a:lnTo>
                  <a:lnTo>
                    <a:pt x="20655" y="4310"/>
                  </a:lnTo>
                  <a:lnTo>
                    <a:pt x="20270" y="4069"/>
                  </a:lnTo>
                  <a:lnTo>
                    <a:pt x="19861" y="3804"/>
                  </a:lnTo>
                  <a:lnTo>
                    <a:pt x="19500" y="3540"/>
                  </a:lnTo>
                  <a:lnTo>
                    <a:pt x="19139" y="3227"/>
                  </a:lnTo>
                  <a:lnTo>
                    <a:pt x="18777" y="2914"/>
                  </a:lnTo>
                  <a:lnTo>
                    <a:pt x="18440" y="2577"/>
                  </a:lnTo>
                  <a:lnTo>
                    <a:pt x="18031" y="2143"/>
                  </a:lnTo>
                  <a:lnTo>
                    <a:pt x="17574" y="1734"/>
                  </a:lnTo>
                  <a:lnTo>
                    <a:pt x="17165" y="1397"/>
                  </a:lnTo>
                  <a:lnTo>
                    <a:pt x="16755" y="1108"/>
                  </a:lnTo>
                  <a:lnTo>
                    <a:pt x="16322" y="868"/>
                  </a:lnTo>
                  <a:lnTo>
                    <a:pt x="15889" y="627"/>
                  </a:lnTo>
                  <a:lnTo>
                    <a:pt x="15431" y="458"/>
                  </a:lnTo>
                  <a:lnTo>
                    <a:pt x="14950" y="290"/>
                  </a:lnTo>
                  <a:lnTo>
                    <a:pt x="14468" y="169"/>
                  </a:lnTo>
                  <a:lnTo>
                    <a:pt x="13963" y="97"/>
                  </a:lnTo>
                  <a:lnTo>
                    <a:pt x="13457" y="49"/>
                  </a:lnTo>
                  <a:lnTo>
                    <a:pt x="12976" y="25"/>
                  </a:lnTo>
                  <a:lnTo>
                    <a:pt x="124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10800000">
              <a:off x="2930300" y="6948180"/>
              <a:ext cx="2042330" cy="818598"/>
            </a:xfrm>
            <a:custGeom>
              <a:avLst/>
              <a:gdLst/>
              <a:ahLst/>
              <a:cxnLst/>
              <a:rect l="l" t="t" r="r" b="b"/>
              <a:pathLst>
                <a:path w="24026" h="9630" extrusionOk="0">
                  <a:moveTo>
                    <a:pt x="19404" y="0"/>
                  </a:moveTo>
                  <a:lnTo>
                    <a:pt x="19356" y="410"/>
                  </a:lnTo>
                  <a:lnTo>
                    <a:pt x="19332" y="795"/>
                  </a:lnTo>
                  <a:lnTo>
                    <a:pt x="19308" y="1565"/>
                  </a:lnTo>
                  <a:lnTo>
                    <a:pt x="19284" y="1950"/>
                  </a:lnTo>
                  <a:lnTo>
                    <a:pt x="19284" y="2360"/>
                  </a:lnTo>
                  <a:lnTo>
                    <a:pt x="19308" y="2745"/>
                  </a:lnTo>
                  <a:lnTo>
                    <a:pt x="19356" y="3130"/>
                  </a:lnTo>
                  <a:lnTo>
                    <a:pt x="19693" y="4695"/>
                  </a:lnTo>
                  <a:lnTo>
                    <a:pt x="19693" y="4695"/>
                  </a:lnTo>
                  <a:lnTo>
                    <a:pt x="19548" y="4502"/>
                  </a:lnTo>
                  <a:lnTo>
                    <a:pt x="19428" y="4358"/>
                  </a:lnTo>
                  <a:lnTo>
                    <a:pt x="19211" y="3973"/>
                  </a:lnTo>
                  <a:lnTo>
                    <a:pt x="18946" y="3611"/>
                  </a:lnTo>
                  <a:lnTo>
                    <a:pt x="18682" y="3250"/>
                  </a:lnTo>
                  <a:lnTo>
                    <a:pt x="18393" y="2937"/>
                  </a:lnTo>
                  <a:lnTo>
                    <a:pt x="18104" y="2624"/>
                  </a:lnTo>
                  <a:lnTo>
                    <a:pt x="17767" y="2312"/>
                  </a:lnTo>
                  <a:lnTo>
                    <a:pt x="17430" y="2047"/>
                  </a:lnTo>
                  <a:lnTo>
                    <a:pt x="17093" y="1782"/>
                  </a:lnTo>
                  <a:lnTo>
                    <a:pt x="16298" y="1204"/>
                  </a:lnTo>
                  <a:lnTo>
                    <a:pt x="16034" y="1036"/>
                  </a:lnTo>
                  <a:lnTo>
                    <a:pt x="15745" y="891"/>
                  </a:lnTo>
                  <a:lnTo>
                    <a:pt x="15456" y="795"/>
                  </a:lnTo>
                  <a:lnTo>
                    <a:pt x="15167" y="723"/>
                  </a:lnTo>
                  <a:lnTo>
                    <a:pt x="14854" y="675"/>
                  </a:lnTo>
                  <a:lnTo>
                    <a:pt x="14565" y="650"/>
                  </a:lnTo>
                  <a:lnTo>
                    <a:pt x="14252" y="675"/>
                  </a:lnTo>
                  <a:lnTo>
                    <a:pt x="13939" y="723"/>
                  </a:lnTo>
                  <a:lnTo>
                    <a:pt x="13145" y="867"/>
                  </a:lnTo>
                  <a:lnTo>
                    <a:pt x="12399" y="1060"/>
                  </a:lnTo>
                  <a:lnTo>
                    <a:pt x="12086" y="1108"/>
                  </a:lnTo>
                  <a:lnTo>
                    <a:pt x="11773" y="1108"/>
                  </a:lnTo>
                  <a:lnTo>
                    <a:pt x="11484" y="1084"/>
                  </a:lnTo>
                  <a:lnTo>
                    <a:pt x="11171" y="1036"/>
                  </a:lnTo>
                  <a:lnTo>
                    <a:pt x="10593" y="891"/>
                  </a:lnTo>
                  <a:lnTo>
                    <a:pt x="9991" y="747"/>
                  </a:lnTo>
                  <a:lnTo>
                    <a:pt x="9630" y="699"/>
                  </a:lnTo>
                  <a:lnTo>
                    <a:pt x="9293" y="650"/>
                  </a:lnTo>
                  <a:lnTo>
                    <a:pt x="8932" y="626"/>
                  </a:lnTo>
                  <a:lnTo>
                    <a:pt x="8571" y="626"/>
                  </a:lnTo>
                  <a:lnTo>
                    <a:pt x="8354" y="650"/>
                  </a:lnTo>
                  <a:lnTo>
                    <a:pt x="8114" y="675"/>
                  </a:lnTo>
                  <a:lnTo>
                    <a:pt x="7897" y="747"/>
                  </a:lnTo>
                  <a:lnTo>
                    <a:pt x="7704" y="819"/>
                  </a:lnTo>
                  <a:lnTo>
                    <a:pt x="7512" y="915"/>
                  </a:lnTo>
                  <a:lnTo>
                    <a:pt x="7343" y="1036"/>
                  </a:lnTo>
                  <a:lnTo>
                    <a:pt x="7175" y="1180"/>
                  </a:lnTo>
                  <a:lnTo>
                    <a:pt x="7006" y="1349"/>
                  </a:lnTo>
                  <a:lnTo>
                    <a:pt x="6645" y="1758"/>
                  </a:lnTo>
                  <a:lnTo>
                    <a:pt x="6284" y="2143"/>
                  </a:lnTo>
                  <a:lnTo>
                    <a:pt x="5514" y="2889"/>
                  </a:lnTo>
                  <a:lnTo>
                    <a:pt x="5321" y="3082"/>
                  </a:lnTo>
                  <a:lnTo>
                    <a:pt x="5152" y="3299"/>
                  </a:lnTo>
                  <a:lnTo>
                    <a:pt x="4791" y="3732"/>
                  </a:lnTo>
                  <a:lnTo>
                    <a:pt x="4671" y="3876"/>
                  </a:lnTo>
                  <a:lnTo>
                    <a:pt x="4527" y="3997"/>
                  </a:lnTo>
                  <a:lnTo>
                    <a:pt x="4454" y="4045"/>
                  </a:lnTo>
                  <a:lnTo>
                    <a:pt x="4358" y="4069"/>
                  </a:lnTo>
                  <a:lnTo>
                    <a:pt x="4262" y="4093"/>
                  </a:lnTo>
                  <a:lnTo>
                    <a:pt x="4165" y="4069"/>
                  </a:lnTo>
                  <a:lnTo>
                    <a:pt x="3347" y="4334"/>
                  </a:lnTo>
                  <a:lnTo>
                    <a:pt x="2938" y="4502"/>
                  </a:lnTo>
                  <a:lnTo>
                    <a:pt x="2745" y="4598"/>
                  </a:lnTo>
                  <a:lnTo>
                    <a:pt x="2553" y="4695"/>
                  </a:lnTo>
                  <a:lnTo>
                    <a:pt x="2191" y="4911"/>
                  </a:lnTo>
                  <a:lnTo>
                    <a:pt x="1830" y="5104"/>
                  </a:lnTo>
                  <a:lnTo>
                    <a:pt x="1445" y="5273"/>
                  </a:lnTo>
                  <a:lnTo>
                    <a:pt x="1036" y="5417"/>
                  </a:lnTo>
                  <a:lnTo>
                    <a:pt x="338" y="5706"/>
                  </a:lnTo>
                  <a:lnTo>
                    <a:pt x="217" y="5754"/>
                  </a:lnTo>
                  <a:lnTo>
                    <a:pt x="121" y="5850"/>
                  </a:lnTo>
                  <a:lnTo>
                    <a:pt x="73" y="5947"/>
                  </a:lnTo>
                  <a:lnTo>
                    <a:pt x="49" y="6091"/>
                  </a:lnTo>
                  <a:lnTo>
                    <a:pt x="1" y="6597"/>
                  </a:lnTo>
                  <a:lnTo>
                    <a:pt x="1" y="6837"/>
                  </a:lnTo>
                  <a:lnTo>
                    <a:pt x="25" y="6958"/>
                  </a:lnTo>
                  <a:lnTo>
                    <a:pt x="73" y="7078"/>
                  </a:lnTo>
                  <a:lnTo>
                    <a:pt x="266" y="7054"/>
                  </a:lnTo>
                  <a:lnTo>
                    <a:pt x="482" y="7030"/>
                  </a:lnTo>
                  <a:lnTo>
                    <a:pt x="723" y="6934"/>
                  </a:lnTo>
                  <a:lnTo>
                    <a:pt x="988" y="6837"/>
                  </a:lnTo>
                  <a:lnTo>
                    <a:pt x="1349" y="6645"/>
                  </a:lnTo>
                  <a:lnTo>
                    <a:pt x="1782" y="6404"/>
                  </a:lnTo>
                  <a:lnTo>
                    <a:pt x="3082" y="5658"/>
                  </a:lnTo>
                  <a:lnTo>
                    <a:pt x="3106" y="5754"/>
                  </a:lnTo>
                  <a:lnTo>
                    <a:pt x="3082" y="5802"/>
                  </a:lnTo>
                  <a:lnTo>
                    <a:pt x="2986" y="5922"/>
                  </a:lnTo>
                  <a:lnTo>
                    <a:pt x="1469" y="8017"/>
                  </a:lnTo>
                  <a:lnTo>
                    <a:pt x="1132" y="8498"/>
                  </a:lnTo>
                  <a:lnTo>
                    <a:pt x="819" y="9004"/>
                  </a:lnTo>
                  <a:lnTo>
                    <a:pt x="771" y="9100"/>
                  </a:lnTo>
                  <a:lnTo>
                    <a:pt x="699" y="9221"/>
                  </a:lnTo>
                  <a:lnTo>
                    <a:pt x="675" y="9341"/>
                  </a:lnTo>
                  <a:lnTo>
                    <a:pt x="675" y="9485"/>
                  </a:lnTo>
                  <a:lnTo>
                    <a:pt x="940" y="9630"/>
                  </a:lnTo>
                  <a:lnTo>
                    <a:pt x="1108" y="9389"/>
                  </a:lnTo>
                  <a:lnTo>
                    <a:pt x="1397" y="8883"/>
                  </a:lnTo>
                  <a:lnTo>
                    <a:pt x="1541" y="8643"/>
                  </a:lnTo>
                  <a:lnTo>
                    <a:pt x="1686" y="8426"/>
                  </a:lnTo>
                  <a:lnTo>
                    <a:pt x="2793" y="6958"/>
                  </a:lnTo>
                  <a:lnTo>
                    <a:pt x="3925" y="5513"/>
                  </a:lnTo>
                  <a:lnTo>
                    <a:pt x="4334" y="5008"/>
                  </a:lnTo>
                  <a:lnTo>
                    <a:pt x="4767" y="4502"/>
                  </a:lnTo>
                  <a:lnTo>
                    <a:pt x="5658" y="3515"/>
                  </a:lnTo>
                  <a:lnTo>
                    <a:pt x="5802" y="3371"/>
                  </a:lnTo>
                  <a:lnTo>
                    <a:pt x="5851" y="3443"/>
                  </a:lnTo>
                  <a:lnTo>
                    <a:pt x="5851" y="3491"/>
                  </a:lnTo>
                  <a:lnTo>
                    <a:pt x="5778" y="3611"/>
                  </a:lnTo>
                  <a:lnTo>
                    <a:pt x="5369" y="4574"/>
                  </a:lnTo>
                  <a:lnTo>
                    <a:pt x="5321" y="4719"/>
                  </a:lnTo>
                  <a:lnTo>
                    <a:pt x="5297" y="4911"/>
                  </a:lnTo>
                  <a:lnTo>
                    <a:pt x="5490" y="4863"/>
                  </a:lnTo>
                  <a:lnTo>
                    <a:pt x="5634" y="4791"/>
                  </a:lnTo>
                  <a:lnTo>
                    <a:pt x="6067" y="4598"/>
                  </a:lnTo>
                  <a:lnTo>
                    <a:pt x="6501" y="4382"/>
                  </a:lnTo>
                  <a:lnTo>
                    <a:pt x="6645" y="4310"/>
                  </a:lnTo>
                  <a:lnTo>
                    <a:pt x="6789" y="4213"/>
                  </a:lnTo>
                  <a:lnTo>
                    <a:pt x="6862" y="4093"/>
                  </a:lnTo>
                  <a:lnTo>
                    <a:pt x="6934" y="3924"/>
                  </a:lnTo>
                  <a:lnTo>
                    <a:pt x="7054" y="3563"/>
                  </a:lnTo>
                  <a:lnTo>
                    <a:pt x="7199" y="3202"/>
                  </a:lnTo>
                  <a:lnTo>
                    <a:pt x="7367" y="2841"/>
                  </a:lnTo>
                  <a:lnTo>
                    <a:pt x="7536" y="2504"/>
                  </a:lnTo>
                  <a:lnTo>
                    <a:pt x="7921" y="1830"/>
                  </a:lnTo>
                  <a:lnTo>
                    <a:pt x="8330" y="1180"/>
                  </a:lnTo>
                  <a:lnTo>
                    <a:pt x="8402" y="1060"/>
                  </a:lnTo>
                  <a:lnTo>
                    <a:pt x="8499" y="987"/>
                  </a:lnTo>
                  <a:lnTo>
                    <a:pt x="8595" y="939"/>
                  </a:lnTo>
                  <a:lnTo>
                    <a:pt x="8739" y="915"/>
                  </a:lnTo>
                  <a:lnTo>
                    <a:pt x="9173" y="915"/>
                  </a:lnTo>
                  <a:lnTo>
                    <a:pt x="9582" y="939"/>
                  </a:lnTo>
                  <a:lnTo>
                    <a:pt x="10088" y="1036"/>
                  </a:lnTo>
                  <a:lnTo>
                    <a:pt x="10593" y="1156"/>
                  </a:lnTo>
                  <a:lnTo>
                    <a:pt x="11387" y="1349"/>
                  </a:lnTo>
                  <a:lnTo>
                    <a:pt x="11628" y="1373"/>
                  </a:lnTo>
                  <a:lnTo>
                    <a:pt x="11845" y="1397"/>
                  </a:lnTo>
                  <a:lnTo>
                    <a:pt x="12086" y="1421"/>
                  </a:lnTo>
                  <a:lnTo>
                    <a:pt x="12326" y="1397"/>
                  </a:lnTo>
                  <a:lnTo>
                    <a:pt x="12784" y="1349"/>
                  </a:lnTo>
                  <a:lnTo>
                    <a:pt x="13241" y="1252"/>
                  </a:lnTo>
                  <a:lnTo>
                    <a:pt x="14445" y="987"/>
                  </a:lnTo>
                  <a:lnTo>
                    <a:pt x="14589" y="963"/>
                  </a:lnTo>
                  <a:lnTo>
                    <a:pt x="14734" y="939"/>
                  </a:lnTo>
                  <a:lnTo>
                    <a:pt x="14878" y="963"/>
                  </a:lnTo>
                  <a:lnTo>
                    <a:pt x="15023" y="963"/>
                  </a:lnTo>
                  <a:lnTo>
                    <a:pt x="15167" y="1012"/>
                  </a:lnTo>
                  <a:lnTo>
                    <a:pt x="15287" y="1060"/>
                  </a:lnTo>
                  <a:lnTo>
                    <a:pt x="15432" y="1108"/>
                  </a:lnTo>
                  <a:lnTo>
                    <a:pt x="15552" y="1204"/>
                  </a:lnTo>
                  <a:lnTo>
                    <a:pt x="16034" y="1541"/>
                  </a:lnTo>
                  <a:lnTo>
                    <a:pt x="16515" y="1902"/>
                  </a:lnTo>
                  <a:lnTo>
                    <a:pt x="16997" y="2263"/>
                  </a:lnTo>
                  <a:lnTo>
                    <a:pt x="17430" y="2673"/>
                  </a:lnTo>
                  <a:lnTo>
                    <a:pt x="17767" y="3034"/>
                  </a:lnTo>
                  <a:lnTo>
                    <a:pt x="18080" y="3419"/>
                  </a:lnTo>
                  <a:lnTo>
                    <a:pt x="18369" y="3828"/>
                  </a:lnTo>
                  <a:lnTo>
                    <a:pt x="18658" y="4237"/>
                  </a:lnTo>
                  <a:lnTo>
                    <a:pt x="18706" y="4358"/>
                  </a:lnTo>
                  <a:lnTo>
                    <a:pt x="18730" y="4478"/>
                  </a:lnTo>
                  <a:lnTo>
                    <a:pt x="18754" y="4550"/>
                  </a:lnTo>
                  <a:lnTo>
                    <a:pt x="18778" y="4598"/>
                  </a:lnTo>
                  <a:lnTo>
                    <a:pt x="18874" y="4647"/>
                  </a:lnTo>
                  <a:lnTo>
                    <a:pt x="18946" y="4695"/>
                  </a:lnTo>
                  <a:lnTo>
                    <a:pt x="19067" y="4839"/>
                  </a:lnTo>
                  <a:lnTo>
                    <a:pt x="19187" y="5008"/>
                  </a:lnTo>
                  <a:lnTo>
                    <a:pt x="19308" y="5152"/>
                  </a:lnTo>
                  <a:lnTo>
                    <a:pt x="19596" y="5441"/>
                  </a:lnTo>
                  <a:lnTo>
                    <a:pt x="19885" y="5706"/>
                  </a:lnTo>
                  <a:lnTo>
                    <a:pt x="20439" y="6187"/>
                  </a:lnTo>
                  <a:lnTo>
                    <a:pt x="20728" y="6428"/>
                  </a:lnTo>
                  <a:lnTo>
                    <a:pt x="20993" y="6669"/>
                  </a:lnTo>
                  <a:lnTo>
                    <a:pt x="21258" y="6934"/>
                  </a:lnTo>
                  <a:lnTo>
                    <a:pt x="21546" y="7150"/>
                  </a:lnTo>
                  <a:lnTo>
                    <a:pt x="21835" y="7343"/>
                  </a:lnTo>
                  <a:lnTo>
                    <a:pt x="22148" y="7511"/>
                  </a:lnTo>
                  <a:lnTo>
                    <a:pt x="22461" y="7680"/>
                  </a:lnTo>
                  <a:lnTo>
                    <a:pt x="22774" y="7824"/>
                  </a:lnTo>
                  <a:lnTo>
                    <a:pt x="23111" y="7945"/>
                  </a:lnTo>
                  <a:lnTo>
                    <a:pt x="23448" y="8065"/>
                  </a:lnTo>
                  <a:lnTo>
                    <a:pt x="23665" y="8113"/>
                  </a:lnTo>
                  <a:lnTo>
                    <a:pt x="23882" y="8113"/>
                  </a:lnTo>
                  <a:lnTo>
                    <a:pt x="23930" y="8065"/>
                  </a:lnTo>
                  <a:lnTo>
                    <a:pt x="24026" y="7969"/>
                  </a:lnTo>
                  <a:lnTo>
                    <a:pt x="23617" y="7824"/>
                  </a:lnTo>
                  <a:lnTo>
                    <a:pt x="23352" y="7728"/>
                  </a:lnTo>
                  <a:lnTo>
                    <a:pt x="23111" y="7632"/>
                  </a:lnTo>
                  <a:lnTo>
                    <a:pt x="22846" y="7511"/>
                  </a:lnTo>
                  <a:lnTo>
                    <a:pt x="22630" y="7367"/>
                  </a:lnTo>
                  <a:lnTo>
                    <a:pt x="22389" y="7222"/>
                  </a:lnTo>
                  <a:lnTo>
                    <a:pt x="22172" y="7078"/>
                  </a:lnTo>
                  <a:lnTo>
                    <a:pt x="21956" y="6885"/>
                  </a:lnTo>
                  <a:lnTo>
                    <a:pt x="21739" y="6717"/>
                  </a:lnTo>
                  <a:lnTo>
                    <a:pt x="21378" y="6356"/>
                  </a:lnTo>
                  <a:lnTo>
                    <a:pt x="20993" y="6019"/>
                  </a:lnTo>
                  <a:lnTo>
                    <a:pt x="20872" y="5898"/>
                  </a:lnTo>
                  <a:lnTo>
                    <a:pt x="20776" y="5754"/>
                  </a:lnTo>
                  <a:lnTo>
                    <a:pt x="20704" y="5585"/>
                  </a:lnTo>
                  <a:lnTo>
                    <a:pt x="20656" y="5417"/>
                  </a:lnTo>
                  <a:lnTo>
                    <a:pt x="20583" y="4695"/>
                  </a:lnTo>
                  <a:lnTo>
                    <a:pt x="20535" y="3973"/>
                  </a:lnTo>
                  <a:lnTo>
                    <a:pt x="20535" y="3611"/>
                  </a:lnTo>
                  <a:lnTo>
                    <a:pt x="20559" y="3250"/>
                  </a:lnTo>
                  <a:lnTo>
                    <a:pt x="20583" y="2889"/>
                  </a:lnTo>
                  <a:lnTo>
                    <a:pt x="20632" y="2528"/>
                  </a:lnTo>
                  <a:lnTo>
                    <a:pt x="20680" y="2191"/>
                  </a:lnTo>
                  <a:lnTo>
                    <a:pt x="20728" y="1830"/>
                  </a:lnTo>
                  <a:lnTo>
                    <a:pt x="20800" y="1108"/>
                  </a:lnTo>
                  <a:lnTo>
                    <a:pt x="20800" y="987"/>
                  </a:lnTo>
                  <a:lnTo>
                    <a:pt x="20776" y="891"/>
                  </a:lnTo>
                  <a:lnTo>
                    <a:pt x="20728" y="795"/>
                  </a:lnTo>
                  <a:lnTo>
                    <a:pt x="20632" y="723"/>
                  </a:lnTo>
                  <a:lnTo>
                    <a:pt x="20367" y="578"/>
                  </a:lnTo>
                  <a:lnTo>
                    <a:pt x="20102" y="410"/>
                  </a:lnTo>
                  <a:lnTo>
                    <a:pt x="19861" y="241"/>
                  </a:lnTo>
                  <a:lnTo>
                    <a:pt x="19596" y="73"/>
                  </a:lnTo>
                  <a:lnTo>
                    <a:pt x="19524" y="49"/>
                  </a:lnTo>
                  <a:lnTo>
                    <a:pt x="194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10800000">
              <a:off x="2903694" y="5779702"/>
              <a:ext cx="976197" cy="910744"/>
            </a:xfrm>
            <a:custGeom>
              <a:avLst/>
              <a:gdLst/>
              <a:ahLst/>
              <a:cxnLst/>
              <a:rect l="l" t="t" r="r" b="b"/>
              <a:pathLst>
                <a:path w="11484" h="10714" extrusionOk="0">
                  <a:moveTo>
                    <a:pt x="7921" y="1"/>
                  </a:moveTo>
                  <a:lnTo>
                    <a:pt x="7416" y="49"/>
                  </a:lnTo>
                  <a:lnTo>
                    <a:pt x="6886" y="145"/>
                  </a:lnTo>
                  <a:lnTo>
                    <a:pt x="6453" y="242"/>
                  </a:lnTo>
                  <a:lnTo>
                    <a:pt x="6019" y="386"/>
                  </a:lnTo>
                  <a:lnTo>
                    <a:pt x="5610" y="555"/>
                  </a:lnTo>
                  <a:lnTo>
                    <a:pt x="5177" y="723"/>
                  </a:lnTo>
                  <a:lnTo>
                    <a:pt x="4792" y="916"/>
                  </a:lnTo>
                  <a:lnTo>
                    <a:pt x="4382" y="1132"/>
                  </a:lnTo>
                  <a:lnTo>
                    <a:pt x="3997" y="1373"/>
                  </a:lnTo>
                  <a:lnTo>
                    <a:pt x="3636" y="1638"/>
                  </a:lnTo>
                  <a:lnTo>
                    <a:pt x="3275" y="1903"/>
                  </a:lnTo>
                  <a:lnTo>
                    <a:pt x="2914" y="2192"/>
                  </a:lnTo>
                  <a:lnTo>
                    <a:pt x="2601" y="2505"/>
                  </a:lnTo>
                  <a:lnTo>
                    <a:pt x="2264" y="2818"/>
                  </a:lnTo>
                  <a:lnTo>
                    <a:pt x="1951" y="3155"/>
                  </a:lnTo>
                  <a:lnTo>
                    <a:pt x="1662" y="3492"/>
                  </a:lnTo>
                  <a:lnTo>
                    <a:pt x="1397" y="3853"/>
                  </a:lnTo>
                  <a:lnTo>
                    <a:pt x="1132" y="4214"/>
                  </a:lnTo>
                  <a:lnTo>
                    <a:pt x="964" y="4454"/>
                  </a:lnTo>
                  <a:lnTo>
                    <a:pt x="795" y="4695"/>
                  </a:lnTo>
                  <a:lnTo>
                    <a:pt x="651" y="4960"/>
                  </a:lnTo>
                  <a:lnTo>
                    <a:pt x="531" y="5225"/>
                  </a:lnTo>
                  <a:lnTo>
                    <a:pt x="410" y="5490"/>
                  </a:lnTo>
                  <a:lnTo>
                    <a:pt x="290" y="5754"/>
                  </a:lnTo>
                  <a:lnTo>
                    <a:pt x="218" y="6019"/>
                  </a:lnTo>
                  <a:lnTo>
                    <a:pt x="145" y="6308"/>
                  </a:lnTo>
                  <a:lnTo>
                    <a:pt x="73" y="6573"/>
                  </a:lnTo>
                  <a:lnTo>
                    <a:pt x="49" y="6862"/>
                  </a:lnTo>
                  <a:lnTo>
                    <a:pt x="1" y="7127"/>
                  </a:lnTo>
                  <a:lnTo>
                    <a:pt x="1" y="7391"/>
                  </a:lnTo>
                  <a:lnTo>
                    <a:pt x="1" y="7680"/>
                  </a:lnTo>
                  <a:lnTo>
                    <a:pt x="25" y="7945"/>
                  </a:lnTo>
                  <a:lnTo>
                    <a:pt x="49" y="8186"/>
                  </a:lnTo>
                  <a:lnTo>
                    <a:pt x="121" y="8451"/>
                  </a:lnTo>
                  <a:lnTo>
                    <a:pt x="194" y="8691"/>
                  </a:lnTo>
                  <a:lnTo>
                    <a:pt x="266" y="8932"/>
                  </a:lnTo>
                  <a:lnTo>
                    <a:pt x="362" y="9149"/>
                  </a:lnTo>
                  <a:lnTo>
                    <a:pt x="506" y="9365"/>
                  </a:lnTo>
                  <a:lnTo>
                    <a:pt x="627" y="9582"/>
                  </a:lnTo>
                  <a:lnTo>
                    <a:pt x="795" y="9775"/>
                  </a:lnTo>
                  <a:lnTo>
                    <a:pt x="964" y="9943"/>
                  </a:lnTo>
                  <a:lnTo>
                    <a:pt x="1156" y="10112"/>
                  </a:lnTo>
                  <a:lnTo>
                    <a:pt x="1373" y="10256"/>
                  </a:lnTo>
                  <a:lnTo>
                    <a:pt x="1614" y="10376"/>
                  </a:lnTo>
                  <a:lnTo>
                    <a:pt x="1855" y="10473"/>
                  </a:lnTo>
                  <a:lnTo>
                    <a:pt x="2143" y="10569"/>
                  </a:lnTo>
                  <a:lnTo>
                    <a:pt x="2432" y="10641"/>
                  </a:lnTo>
                  <a:lnTo>
                    <a:pt x="2745" y="10689"/>
                  </a:lnTo>
                  <a:lnTo>
                    <a:pt x="3082" y="10714"/>
                  </a:lnTo>
                  <a:lnTo>
                    <a:pt x="3419" y="10714"/>
                  </a:lnTo>
                  <a:lnTo>
                    <a:pt x="3829" y="10689"/>
                  </a:lnTo>
                  <a:lnTo>
                    <a:pt x="4214" y="10641"/>
                  </a:lnTo>
                  <a:lnTo>
                    <a:pt x="4623" y="10569"/>
                  </a:lnTo>
                  <a:lnTo>
                    <a:pt x="5008" y="10473"/>
                  </a:lnTo>
                  <a:lnTo>
                    <a:pt x="5393" y="10352"/>
                  </a:lnTo>
                  <a:lnTo>
                    <a:pt x="5779" y="10208"/>
                  </a:lnTo>
                  <a:lnTo>
                    <a:pt x="6140" y="10064"/>
                  </a:lnTo>
                  <a:lnTo>
                    <a:pt x="6525" y="9895"/>
                  </a:lnTo>
                  <a:lnTo>
                    <a:pt x="6862" y="9702"/>
                  </a:lnTo>
                  <a:lnTo>
                    <a:pt x="7223" y="9486"/>
                  </a:lnTo>
                  <a:lnTo>
                    <a:pt x="7560" y="9269"/>
                  </a:lnTo>
                  <a:lnTo>
                    <a:pt x="7897" y="9052"/>
                  </a:lnTo>
                  <a:lnTo>
                    <a:pt x="8210" y="8788"/>
                  </a:lnTo>
                  <a:lnTo>
                    <a:pt x="8523" y="8547"/>
                  </a:lnTo>
                  <a:lnTo>
                    <a:pt x="8836" y="8282"/>
                  </a:lnTo>
                  <a:lnTo>
                    <a:pt x="9125" y="7993"/>
                  </a:lnTo>
                  <a:lnTo>
                    <a:pt x="9438" y="7728"/>
                  </a:lnTo>
                  <a:lnTo>
                    <a:pt x="9727" y="7415"/>
                  </a:lnTo>
                  <a:lnTo>
                    <a:pt x="9991" y="7103"/>
                  </a:lnTo>
                  <a:lnTo>
                    <a:pt x="10232" y="6766"/>
                  </a:lnTo>
                  <a:lnTo>
                    <a:pt x="10449" y="6428"/>
                  </a:lnTo>
                  <a:lnTo>
                    <a:pt x="10665" y="6091"/>
                  </a:lnTo>
                  <a:lnTo>
                    <a:pt x="10858" y="5730"/>
                  </a:lnTo>
                  <a:lnTo>
                    <a:pt x="11002" y="5369"/>
                  </a:lnTo>
                  <a:lnTo>
                    <a:pt x="11147" y="5008"/>
                  </a:lnTo>
                  <a:lnTo>
                    <a:pt x="11267" y="4647"/>
                  </a:lnTo>
                  <a:lnTo>
                    <a:pt x="11364" y="4286"/>
                  </a:lnTo>
                  <a:lnTo>
                    <a:pt x="11436" y="3925"/>
                  </a:lnTo>
                  <a:lnTo>
                    <a:pt x="11484" y="3564"/>
                  </a:lnTo>
                  <a:lnTo>
                    <a:pt x="11484" y="3203"/>
                  </a:lnTo>
                  <a:lnTo>
                    <a:pt x="11484" y="2866"/>
                  </a:lnTo>
                  <a:lnTo>
                    <a:pt x="11460" y="2529"/>
                  </a:lnTo>
                  <a:lnTo>
                    <a:pt x="11388" y="2216"/>
                  </a:lnTo>
                  <a:lnTo>
                    <a:pt x="11315" y="1903"/>
                  </a:lnTo>
                  <a:lnTo>
                    <a:pt x="11195" y="1614"/>
                  </a:lnTo>
                  <a:lnTo>
                    <a:pt x="11051" y="1349"/>
                  </a:lnTo>
                  <a:lnTo>
                    <a:pt x="10882" y="1108"/>
                  </a:lnTo>
                  <a:lnTo>
                    <a:pt x="10665" y="868"/>
                  </a:lnTo>
                  <a:lnTo>
                    <a:pt x="10449" y="651"/>
                  </a:lnTo>
                  <a:lnTo>
                    <a:pt x="10184" y="482"/>
                  </a:lnTo>
                  <a:lnTo>
                    <a:pt x="9871" y="314"/>
                  </a:lnTo>
                  <a:lnTo>
                    <a:pt x="9558" y="194"/>
                  </a:lnTo>
                  <a:lnTo>
                    <a:pt x="9197" y="97"/>
                  </a:lnTo>
                  <a:lnTo>
                    <a:pt x="8812" y="25"/>
                  </a:lnTo>
                  <a:lnTo>
                    <a:pt x="83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10800000">
              <a:off x="3077614" y="6538881"/>
              <a:ext cx="24651" cy="43098"/>
            </a:xfrm>
            <a:custGeom>
              <a:avLst/>
              <a:gdLst/>
              <a:ahLst/>
              <a:cxnLst/>
              <a:rect l="l" t="t" r="r" b="b"/>
              <a:pathLst>
                <a:path w="290" h="507" extrusionOk="0">
                  <a:moveTo>
                    <a:pt x="242" y="1"/>
                  </a:moveTo>
                  <a:lnTo>
                    <a:pt x="193" y="25"/>
                  </a:lnTo>
                  <a:lnTo>
                    <a:pt x="145" y="73"/>
                  </a:lnTo>
                  <a:lnTo>
                    <a:pt x="73" y="193"/>
                  </a:lnTo>
                  <a:lnTo>
                    <a:pt x="1" y="314"/>
                  </a:lnTo>
                  <a:lnTo>
                    <a:pt x="25" y="362"/>
                  </a:lnTo>
                  <a:lnTo>
                    <a:pt x="73" y="458"/>
                  </a:lnTo>
                  <a:lnTo>
                    <a:pt x="97" y="506"/>
                  </a:lnTo>
                  <a:lnTo>
                    <a:pt x="121" y="482"/>
                  </a:lnTo>
                  <a:lnTo>
                    <a:pt x="145" y="458"/>
                  </a:lnTo>
                  <a:lnTo>
                    <a:pt x="121" y="410"/>
                  </a:lnTo>
                  <a:lnTo>
                    <a:pt x="121" y="362"/>
                  </a:lnTo>
                  <a:lnTo>
                    <a:pt x="193" y="266"/>
                  </a:lnTo>
                  <a:lnTo>
                    <a:pt x="266" y="169"/>
                  </a:lnTo>
                  <a:lnTo>
                    <a:pt x="290" y="121"/>
                  </a:lnTo>
                  <a:lnTo>
                    <a:pt x="290" y="73"/>
                  </a:lnTo>
                  <a:lnTo>
                    <a:pt x="266" y="25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10800000">
              <a:off x="2909814" y="6436535"/>
              <a:ext cx="18446" cy="24651"/>
            </a:xfrm>
            <a:custGeom>
              <a:avLst/>
              <a:gdLst/>
              <a:ahLst/>
              <a:cxnLst/>
              <a:rect l="l" t="t" r="r" b="b"/>
              <a:pathLst>
                <a:path w="217" h="290" extrusionOk="0">
                  <a:moveTo>
                    <a:pt x="48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0" y="121"/>
                  </a:lnTo>
                  <a:lnTo>
                    <a:pt x="0" y="193"/>
                  </a:lnTo>
                  <a:lnTo>
                    <a:pt x="48" y="241"/>
                  </a:lnTo>
                  <a:lnTo>
                    <a:pt x="96" y="289"/>
                  </a:lnTo>
                  <a:lnTo>
                    <a:pt x="144" y="289"/>
                  </a:lnTo>
                  <a:lnTo>
                    <a:pt x="193" y="265"/>
                  </a:lnTo>
                  <a:lnTo>
                    <a:pt x="217" y="241"/>
                  </a:lnTo>
                  <a:lnTo>
                    <a:pt x="217" y="193"/>
                  </a:lnTo>
                  <a:lnTo>
                    <a:pt x="144" y="145"/>
                  </a:lnTo>
                  <a:lnTo>
                    <a:pt x="120" y="121"/>
                  </a:lnTo>
                  <a:lnTo>
                    <a:pt x="144" y="72"/>
                  </a:lnTo>
                  <a:lnTo>
                    <a:pt x="169" y="48"/>
                  </a:lnTo>
                  <a:lnTo>
                    <a:pt x="169" y="2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10800000">
              <a:off x="3046927" y="6604335"/>
              <a:ext cx="20486" cy="22611"/>
            </a:xfrm>
            <a:custGeom>
              <a:avLst/>
              <a:gdLst/>
              <a:ahLst/>
              <a:cxnLst/>
              <a:rect l="l" t="t" r="r" b="b"/>
              <a:pathLst>
                <a:path w="241" h="266" extrusionOk="0">
                  <a:moveTo>
                    <a:pt x="48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97"/>
                  </a:lnTo>
                  <a:lnTo>
                    <a:pt x="24" y="145"/>
                  </a:lnTo>
                  <a:lnTo>
                    <a:pt x="24" y="193"/>
                  </a:lnTo>
                  <a:lnTo>
                    <a:pt x="24" y="241"/>
                  </a:lnTo>
                  <a:lnTo>
                    <a:pt x="72" y="265"/>
                  </a:lnTo>
                  <a:lnTo>
                    <a:pt x="120" y="265"/>
                  </a:lnTo>
                  <a:lnTo>
                    <a:pt x="144" y="217"/>
                  </a:lnTo>
                  <a:lnTo>
                    <a:pt x="169" y="169"/>
                  </a:lnTo>
                  <a:lnTo>
                    <a:pt x="217" y="145"/>
                  </a:lnTo>
                  <a:lnTo>
                    <a:pt x="241" y="121"/>
                  </a:lnTo>
                  <a:lnTo>
                    <a:pt x="241" y="97"/>
                  </a:lnTo>
                  <a:lnTo>
                    <a:pt x="241" y="4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10800000">
              <a:off x="3112381" y="6193081"/>
              <a:ext cx="24651" cy="16406"/>
            </a:xfrm>
            <a:custGeom>
              <a:avLst/>
              <a:gdLst/>
              <a:ahLst/>
              <a:cxnLst/>
              <a:rect l="l" t="t" r="r" b="b"/>
              <a:pathLst>
                <a:path w="290" h="193" extrusionOk="0">
                  <a:moveTo>
                    <a:pt x="73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96"/>
                  </a:lnTo>
                  <a:lnTo>
                    <a:pt x="25" y="121"/>
                  </a:lnTo>
                  <a:lnTo>
                    <a:pt x="73" y="145"/>
                  </a:lnTo>
                  <a:lnTo>
                    <a:pt x="121" y="169"/>
                  </a:lnTo>
                  <a:lnTo>
                    <a:pt x="193" y="193"/>
                  </a:lnTo>
                  <a:lnTo>
                    <a:pt x="241" y="169"/>
                  </a:lnTo>
                  <a:lnTo>
                    <a:pt x="265" y="145"/>
                  </a:lnTo>
                  <a:lnTo>
                    <a:pt x="289" y="96"/>
                  </a:lnTo>
                  <a:lnTo>
                    <a:pt x="289" y="72"/>
                  </a:lnTo>
                  <a:lnTo>
                    <a:pt x="289" y="2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10800000">
              <a:off x="3298627" y="6545002"/>
              <a:ext cx="20486" cy="16491"/>
            </a:xfrm>
            <a:custGeom>
              <a:avLst/>
              <a:gdLst/>
              <a:ahLst/>
              <a:cxnLst/>
              <a:rect l="l" t="t" r="r" b="b"/>
              <a:pathLst>
                <a:path w="241" h="194" extrusionOk="0">
                  <a:moveTo>
                    <a:pt x="120" y="1"/>
                  </a:moveTo>
                  <a:lnTo>
                    <a:pt x="72" y="25"/>
                  </a:lnTo>
                  <a:lnTo>
                    <a:pt x="24" y="49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0" y="169"/>
                  </a:lnTo>
                  <a:lnTo>
                    <a:pt x="24" y="193"/>
                  </a:lnTo>
                  <a:lnTo>
                    <a:pt x="169" y="193"/>
                  </a:lnTo>
                  <a:lnTo>
                    <a:pt x="217" y="145"/>
                  </a:lnTo>
                  <a:lnTo>
                    <a:pt x="241" y="73"/>
                  </a:lnTo>
                  <a:lnTo>
                    <a:pt x="217" y="49"/>
                  </a:lnTo>
                  <a:lnTo>
                    <a:pt x="193" y="2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10800000">
              <a:off x="3124707" y="6328154"/>
              <a:ext cx="18446" cy="18446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69" y="0"/>
                  </a:moveTo>
                  <a:lnTo>
                    <a:pt x="73" y="24"/>
                  </a:lnTo>
                  <a:lnTo>
                    <a:pt x="24" y="97"/>
                  </a:lnTo>
                  <a:lnTo>
                    <a:pt x="0" y="121"/>
                  </a:lnTo>
                  <a:lnTo>
                    <a:pt x="0" y="169"/>
                  </a:lnTo>
                  <a:lnTo>
                    <a:pt x="24" y="217"/>
                  </a:lnTo>
                  <a:lnTo>
                    <a:pt x="97" y="217"/>
                  </a:lnTo>
                  <a:lnTo>
                    <a:pt x="121" y="193"/>
                  </a:lnTo>
                  <a:lnTo>
                    <a:pt x="193" y="121"/>
                  </a:lnTo>
                  <a:lnTo>
                    <a:pt x="217" y="2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10800000">
              <a:off x="3220847" y="6109181"/>
              <a:ext cx="14366" cy="16406"/>
            </a:xfrm>
            <a:custGeom>
              <a:avLst/>
              <a:gdLst/>
              <a:ahLst/>
              <a:cxnLst/>
              <a:rect l="l" t="t" r="r" b="b"/>
              <a:pathLst>
                <a:path w="169" h="19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24" y="169"/>
                  </a:lnTo>
                  <a:lnTo>
                    <a:pt x="48" y="193"/>
                  </a:lnTo>
                  <a:lnTo>
                    <a:pt x="96" y="193"/>
                  </a:lnTo>
                  <a:lnTo>
                    <a:pt x="144" y="169"/>
                  </a:lnTo>
                  <a:lnTo>
                    <a:pt x="169" y="145"/>
                  </a:lnTo>
                  <a:lnTo>
                    <a:pt x="169" y="96"/>
                  </a:lnTo>
                  <a:lnTo>
                    <a:pt x="144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10800000">
              <a:off x="3194241" y="6459062"/>
              <a:ext cx="16491" cy="16491"/>
            </a:xfrm>
            <a:custGeom>
              <a:avLst/>
              <a:gdLst/>
              <a:ahLst/>
              <a:cxnLst/>
              <a:rect l="l" t="t" r="r" b="b"/>
              <a:pathLst>
                <a:path w="194" h="194" extrusionOk="0">
                  <a:moveTo>
                    <a:pt x="97" y="1"/>
                  </a:moveTo>
                  <a:lnTo>
                    <a:pt x="49" y="49"/>
                  </a:lnTo>
                  <a:lnTo>
                    <a:pt x="1" y="145"/>
                  </a:lnTo>
                  <a:lnTo>
                    <a:pt x="121" y="193"/>
                  </a:lnTo>
                  <a:lnTo>
                    <a:pt x="169" y="169"/>
                  </a:lnTo>
                  <a:lnTo>
                    <a:pt x="194" y="121"/>
                  </a:lnTo>
                  <a:lnTo>
                    <a:pt x="194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10800000">
              <a:off x="3020321" y="6518395"/>
              <a:ext cx="16406" cy="16491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96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48" y="169"/>
                  </a:lnTo>
                  <a:lnTo>
                    <a:pt x="72" y="193"/>
                  </a:lnTo>
                  <a:lnTo>
                    <a:pt x="121" y="193"/>
                  </a:lnTo>
                  <a:lnTo>
                    <a:pt x="169" y="169"/>
                  </a:lnTo>
                  <a:lnTo>
                    <a:pt x="193" y="121"/>
                  </a:lnTo>
                  <a:lnTo>
                    <a:pt x="169" y="73"/>
                  </a:lnTo>
                  <a:lnTo>
                    <a:pt x="169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rot="10800000">
              <a:off x="3114421" y="6418174"/>
              <a:ext cx="18531" cy="18446"/>
            </a:xfrm>
            <a:custGeom>
              <a:avLst/>
              <a:gdLst/>
              <a:ahLst/>
              <a:cxnLst/>
              <a:rect l="l" t="t" r="r" b="b"/>
              <a:pathLst>
                <a:path w="218" h="217" extrusionOk="0">
                  <a:moveTo>
                    <a:pt x="49" y="0"/>
                  </a:moveTo>
                  <a:lnTo>
                    <a:pt x="25" y="24"/>
                  </a:lnTo>
                  <a:lnTo>
                    <a:pt x="1" y="24"/>
                  </a:lnTo>
                  <a:lnTo>
                    <a:pt x="25" y="120"/>
                  </a:lnTo>
                  <a:lnTo>
                    <a:pt x="97" y="193"/>
                  </a:lnTo>
                  <a:lnTo>
                    <a:pt x="145" y="217"/>
                  </a:lnTo>
                  <a:lnTo>
                    <a:pt x="169" y="217"/>
                  </a:lnTo>
                  <a:lnTo>
                    <a:pt x="217" y="193"/>
                  </a:lnTo>
                  <a:lnTo>
                    <a:pt x="217" y="144"/>
                  </a:lnTo>
                  <a:lnTo>
                    <a:pt x="217" y="120"/>
                  </a:lnTo>
                  <a:lnTo>
                    <a:pt x="193" y="72"/>
                  </a:lnTo>
                  <a:lnTo>
                    <a:pt x="121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10800000">
              <a:off x="2960987" y="6420214"/>
              <a:ext cx="16406" cy="16406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72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0" y="144"/>
                  </a:lnTo>
                  <a:lnTo>
                    <a:pt x="48" y="169"/>
                  </a:lnTo>
                  <a:lnTo>
                    <a:pt x="97" y="193"/>
                  </a:lnTo>
                  <a:lnTo>
                    <a:pt x="169" y="193"/>
                  </a:lnTo>
                  <a:lnTo>
                    <a:pt x="193" y="169"/>
                  </a:lnTo>
                  <a:lnTo>
                    <a:pt x="193" y="96"/>
                  </a:lnTo>
                  <a:lnTo>
                    <a:pt x="169" y="48"/>
                  </a:lnTo>
                  <a:lnTo>
                    <a:pt x="145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rot="10800000">
              <a:off x="3153353" y="6399728"/>
              <a:ext cx="18446" cy="16491"/>
            </a:xfrm>
            <a:custGeom>
              <a:avLst/>
              <a:gdLst/>
              <a:ahLst/>
              <a:cxnLst/>
              <a:rect l="l" t="t" r="r" b="b"/>
              <a:pathLst>
                <a:path w="217" h="194" extrusionOk="0">
                  <a:moveTo>
                    <a:pt x="121" y="1"/>
                  </a:moveTo>
                  <a:lnTo>
                    <a:pt x="73" y="25"/>
                  </a:lnTo>
                  <a:lnTo>
                    <a:pt x="24" y="73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169" y="193"/>
                  </a:lnTo>
                  <a:lnTo>
                    <a:pt x="217" y="73"/>
                  </a:lnTo>
                  <a:lnTo>
                    <a:pt x="193" y="49"/>
                  </a:lnTo>
                  <a:lnTo>
                    <a:pt x="193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10800000">
              <a:off x="3216767" y="6538881"/>
              <a:ext cx="12326" cy="22611"/>
            </a:xfrm>
            <a:custGeom>
              <a:avLst/>
              <a:gdLst/>
              <a:ahLst/>
              <a:cxnLst/>
              <a:rect l="l" t="t" r="r" b="b"/>
              <a:pathLst>
                <a:path w="145" h="266" extrusionOk="0">
                  <a:moveTo>
                    <a:pt x="121" y="1"/>
                  </a:moveTo>
                  <a:lnTo>
                    <a:pt x="97" y="25"/>
                  </a:lnTo>
                  <a:lnTo>
                    <a:pt x="48" y="49"/>
                  </a:lnTo>
                  <a:lnTo>
                    <a:pt x="0" y="121"/>
                  </a:lnTo>
                  <a:lnTo>
                    <a:pt x="0" y="217"/>
                  </a:lnTo>
                  <a:lnTo>
                    <a:pt x="24" y="241"/>
                  </a:lnTo>
                  <a:lnTo>
                    <a:pt x="48" y="265"/>
                  </a:lnTo>
                  <a:lnTo>
                    <a:pt x="72" y="265"/>
                  </a:lnTo>
                  <a:lnTo>
                    <a:pt x="97" y="241"/>
                  </a:lnTo>
                  <a:lnTo>
                    <a:pt x="145" y="169"/>
                  </a:lnTo>
                  <a:lnTo>
                    <a:pt x="145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rot="10800000">
              <a:off x="3171715" y="6598215"/>
              <a:ext cx="18531" cy="14451"/>
            </a:xfrm>
            <a:custGeom>
              <a:avLst/>
              <a:gdLst/>
              <a:ahLst/>
              <a:cxnLst/>
              <a:rect l="l" t="t" r="r" b="b"/>
              <a:pathLst>
                <a:path w="218" h="170" extrusionOk="0">
                  <a:moveTo>
                    <a:pt x="145" y="1"/>
                  </a:moveTo>
                  <a:lnTo>
                    <a:pt x="25" y="25"/>
                  </a:lnTo>
                  <a:lnTo>
                    <a:pt x="1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121" y="145"/>
                  </a:lnTo>
                  <a:lnTo>
                    <a:pt x="169" y="169"/>
                  </a:lnTo>
                  <a:lnTo>
                    <a:pt x="193" y="145"/>
                  </a:lnTo>
                  <a:lnTo>
                    <a:pt x="217" y="97"/>
                  </a:lnTo>
                  <a:lnTo>
                    <a:pt x="217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rot="10800000">
              <a:off x="3022361" y="6369041"/>
              <a:ext cx="14366" cy="14451"/>
            </a:xfrm>
            <a:custGeom>
              <a:avLst/>
              <a:gdLst/>
              <a:ahLst/>
              <a:cxnLst/>
              <a:rect l="l" t="t" r="r" b="b"/>
              <a:pathLst>
                <a:path w="169" h="170" extrusionOk="0">
                  <a:moveTo>
                    <a:pt x="72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96" y="169"/>
                  </a:lnTo>
                  <a:lnTo>
                    <a:pt x="169" y="145"/>
                  </a:lnTo>
                  <a:lnTo>
                    <a:pt x="169" y="97"/>
                  </a:lnTo>
                  <a:lnTo>
                    <a:pt x="169" y="73"/>
                  </a:lnTo>
                  <a:lnTo>
                    <a:pt x="169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rot="10800000">
              <a:off x="3384567" y="6575689"/>
              <a:ext cx="14366" cy="14451"/>
            </a:xfrm>
            <a:custGeom>
              <a:avLst/>
              <a:gdLst/>
              <a:ahLst/>
              <a:cxnLst/>
              <a:rect l="l" t="t" r="r" b="b"/>
              <a:pathLst>
                <a:path w="169" h="170" extrusionOk="0">
                  <a:moveTo>
                    <a:pt x="96" y="1"/>
                  </a:moveTo>
                  <a:lnTo>
                    <a:pt x="48" y="25"/>
                  </a:lnTo>
                  <a:lnTo>
                    <a:pt x="0" y="49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121" y="145"/>
                  </a:lnTo>
                  <a:lnTo>
                    <a:pt x="169" y="73"/>
                  </a:lnTo>
                  <a:lnTo>
                    <a:pt x="169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10800000">
              <a:off x="3231048" y="6299507"/>
              <a:ext cx="14451" cy="16406"/>
            </a:xfrm>
            <a:custGeom>
              <a:avLst/>
              <a:gdLst/>
              <a:ahLst/>
              <a:cxnLst/>
              <a:rect l="l" t="t" r="r" b="b"/>
              <a:pathLst>
                <a:path w="170" h="193" extrusionOk="0">
                  <a:moveTo>
                    <a:pt x="25" y="0"/>
                  </a:moveTo>
                  <a:lnTo>
                    <a:pt x="1" y="48"/>
                  </a:lnTo>
                  <a:lnTo>
                    <a:pt x="25" y="121"/>
                  </a:lnTo>
                  <a:lnTo>
                    <a:pt x="73" y="169"/>
                  </a:lnTo>
                  <a:lnTo>
                    <a:pt x="121" y="193"/>
                  </a:lnTo>
                  <a:lnTo>
                    <a:pt x="145" y="169"/>
                  </a:lnTo>
                  <a:lnTo>
                    <a:pt x="169" y="145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rot="10800000">
              <a:off x="2983428" y="6579854"/>
              <a:ext cx="16491" cy="16406"/>
            </a:xfrm>
            <a:custGeom>
              <a:avLst/>
              <a:gdLst/>
              <a:ahLst/>
              <a:cxnLst/>
              <a:rect l="l" t="t" r="r" b="b"/>
              <a:pathLst>
                <a:path w="194" h="193" extrusionOk="0">
                  <a:moveTo>
                    <a:pt x="49" y="0"/>
                  </a:moveTo>
                  <a:lnTo>
                    <a:pt x="25" y="48"/>
                  </a:lnTo>
                  <a:lnTo>
                    <a:pt x="0" y="73"/>
                  </a:lnTo>
                  <a:lnTo>
                    <a:pt x="25" y="121"/>
                  </a:lnTo>
                  <a:lnTo>
                    <a:pt x="49" y="145"/>
                  </a:lnTo>
                  <a:lnTo>
                    <a:pt x="97" y="169"/>
                  </a:lnTo>
                  <a:lnTo>
                    <a:pt x="121" y="193"/>
                  </a:lnTo>
                  <a:lnTo>
                    <a:pt x="169" y="169"/>
                  </a:lnTo>
                  <a:lnTo>
                    <a:pt x="193" y="121"/>
                  </a:lnTo>
                  <a:lnTo>
                    <a:pt x="169" y="73"/>
                  </a:lnTo>
                  <a:lnTo>
                    <a:pt x="145" y="24"/>
                  </a:lnTo>
                  <a:lnTo>
                    <a:pt x="97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rot="10800000">
              <a:off x="3165594" y="6530721"/>
              <a:ext cx="14366" cy="16406"/>
            </a:xfrm>
            <a:custGeom>
              <a:avLst/>
              <a:gdLst/>
              <a:ahLst/>
              <a:cxnLst/>
              <a:rect l="l" t="t" r="r" b="b"/>
              <a:pathLst>
                <a:path w="169" h="193" extrusionOk="0">
                  <a:moveTo>
                    <a:pt x="96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24" y="120"/>
                  </a:lnTo>
                  <a:lnTo>
                    <a:pt x="24" y="145"/>
                  </a:lnTo>
                  <a:lnTo>
                    <a:pt x="72" y="193"/>
                  </a:lnTo>
                  <a:lnTo>
                    <a:pt x="120" y="193"/>
                  </a:lnTo>
                  <a:lnTo>
                    <a:pt x="144" y="169"/>
                  </a:lnTo>
                  <a:lnTo>
                    <a:pt x="169" y="145"/>
                  </a:lnTo>
                  <a:lnTo>
                    <a:pt x="169" y="96"/>
                  </a:lnTo>
                  <a:lnTo>
                    <a:pt x="144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rot="10800000">
              <a:off x="3407093" y="6514315"/>
              <a:ext cx="14366" cy="12411"/>
            </a:xfrm>
            <a:custGeom>
              <a:avLst/>
              <a:gdLst/>
              <a:ahLst/>
              <a:cxnLst/>
              <a:rect l="l" t="t" r="r" b="b"/>
              <a:pathLst>
                <a:path w="169" h="146" extrusionOk="0">
                  <a:moveTo>
                    <a:pt x="49" y="1"/>
                  </a:moveTo>
                  <a:lnTo>
                    <a:pt x="0" y="73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49" y="145"/>
                  </a:lnTo>
                  <a:lnTo>
                    <a:pt x="121" y="145"/>
                  </a:lnTo>
                  <a:lnTo>
                    <a:pt x="169" y="97"/>
                  </a:lnTo>
                  <a:lnTo>
                    <a:pt x="169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rot="10800000">
              <a:off x="3069453" y="6641227"/>
              <a:ext cx="12326" cy="16406"/>
            </a:xfrm>
            <a:custGeom>
              <a:avLst/>
              <a:gdLst/>
              <a:ahLst/>
              <a:cxnLst/>
              <a:rect l="l" t="t" r="r" b="b"/>
              <a:pathLst>
                <a:path w="145" h="193" extrusionOk="0">
                  <a:moveTo>
                    <a:pt x="73" y="0"/>
                  </a:moveTo>
                  <a:lnTo>
                    <a:pt x="49" y="24"/>
                  </a:lnTo>
                  <a:lnTo>
                    <a:pt x="25" y="72"/>
                  </a:lnTo>
                  <a:lnTo>
                    <a:pt x="1" y="120"/>
                  </a:lnTo>
                  <a:lnTo>
                    <a:pt x="1" y="169"/>
                  </a:lnTo>
                  <a:lnTo>
                    <a:pt x="49" y="193"/>
                  </a:lnTo>
                  <a:lnTo>
                    <a:pt x="97" y="169"/>
                  </a:lnTo>
                  <a:lnTo>
                    <a:pt x="145" y="120"/>
                  </a:lnTo>
                  <a:lnTo>
                    <a:pt x="145" y="4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rot="10800000">
              <a:off x="3233088" y="6203282"/>
              <a:ext cx="18531" cy="12411"/>
            </a:xfrm>
            <a:custGeom>
              <a:avLst/>
              <a:gdLst/>
              <a:ahLst/>
              <a:cxnLst/>
              <a:rect l="l" t="t" r="r" b="b"/>
              <a:pathLst>
                <a:path w="218" h="146" extrusionOk="0">
                  <a:moveTo>
                    <a:pt x="73" y="1"/>
                  </a:moveTo>
                  <a:lnTo>
                    <a:pt x="49" y="25"/>
                  </a:lnTo>
                  <a:lnTo>
                    <a:pt x="25" y="73"/>
                  </a:lnTo>
                  <a:lnTo>
                    <a:pt x="0" y="97"/>
                  </a:lnTo>
                  <a:lnTo>
                    <a:pt x="25" y="121"/>
                  </a:lnTo>
                  <a:lnTo>
                    <a:pt x="25" y="145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93" y="121"/>
                  </a:lnTo>
                  <a:lnTo>
                    <a:pt x="217" y="73"/>
                  </a:lnTo>
                  <a:lnTo>
                    <a:pt x="217" y="49"/>
                  </a:lnTo>
                  <a:lnTo>
                    <a:pt x="193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rot="10800000">
              <a:off x="3020321" y="6547042"/>
              <a:ext cx="14366" cy="14451"/>
            </a:xfrm>
            <a:custGeom>
              <a:avLst/>
              <a:gdLst/>
              <a:ahLst/>
              <a:cxnLst/>
              <a:rect l="l" t="t" r="r" b="b"/>
              <a:pathLst>
                <a:path w="169" h="170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24" y="145"/>
                  </a:lnTo>
                  <a:lnTo>
                    <a:pt x="97" y="169"/>
                  </a:lnTo>
                  <a:lnTo>
                    <a:pt x="145" y="121"/>
                  </a:lnTo>
                  <a:lnTo>
                    <a:pt x="169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10800000">
              <a:off x="3239293" y="6463142"/>
              <a:ext cx="10286" cy="14451"/>
            </a:xfrm>
            <a:custGeom>
              <a:avLst/>
              <a:gdLst/>
              <a:ahLst/>
              <a:cxnLst/>
              <a:rect l="l" t="t" r="r" b="b"/>
              <a:pathLst>
                <a:path w="121" h="170" extrusionOk="0">
                  <a:moveTo>
                    <a:pt x="25" y="1"/>
                  </a:moveTo>
                  <a:lnTo>
                    <a:pt x="1" y="25"/>
                  </a:lnTo>
                  <a:lnTo>
                    <a:pt x="25" y="73"/>
                  </a:lnTo>
                  <a:lnTo>
                    <a:pt x="49" y="145"/>
                  </a:lnTo>
                  <a:lnTo>
                    <a:pt x="97" y="169"/>
                  </a:lnTo>
                  <a:lnTo>
                    <a:pt x="121" y="121"/>
                  </a:lnTo>
                  <a:lnTo>
                    <a:pt x="121" y="73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10800000">
              <a:off x="3333394" y="6307668"/>
              <a:ext cx="14366" cy="12326"/>
            </a:xfrm>
            <a:custGeom>
              <a:avLst/>
              <a:gdLst/>
              <a:ahLst/>
              <a:cxnLst/>
              <a:rect l="l" t="t" r="r" b="b"/>
              <a:pathLst>
                <a:path w="169" h="145" extrusionOk="0">
                  <a:moveTo>
                    <a:pt x="72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24" y="96"/>
                  </a:lnTo>
                  <a:lnTo>
                    <a:pt x="24" y="121"/>
                  </a:lnTo>
                  <a:lnTo>
                    <a:pt x="72" y="145"/>
                  </a:lnTo>
                  <a:lnTo>
                    <a:pt x="144" y="121"/>
                  </a:lnTo>
                  <a:lnTo>
                    <a:pt x="144" y="96"/>
                  </a:lnTo>
                  <a:lnTo>
                    <a:pt x="169" y="72"/>
                  </a:lnTo>
                  <a:lnTo>
                    <a:pt x="120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10800000">
              <a:off x="3274061" y="6166474"/>
              <a:ext cx="16406" cy="10286"/>
            </a:xfrm>
            <a:custGeom>
              <a:avLst/>
              <a:gdLst/>
              <a:ahLst/>
              <a:cxnLst/>
              <a:rect l="l" t="t" r="r" b="b"/>
              <a:pathLst>
                <a:path w="193" h="121" extrusionOk="0">
                  <a:moveTo>
                    <a:pt x="96" y="0"/>
                  </a:moveTo>
                  <a:lnTo>
                    <a:pt x="48" y="24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72" y="121"/>
                  </a:lnTo>
                  <a:lnTo>
                    <a:pt x="144" y="97"/>
                  </a:lnTo>
                  <a:lnTo>
                    <a:pt x="193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10800000">
              <a:off x="3024401" y="6434495"/>
              <a:ext cx="14366" cy="12411"/>
            </a:xfrm>
            <a:custGeom>
              <a:avLst/>
              <a:gdLst/>
              <a:ahLst/>
              <a:cxnLst/>
              <a:rect l="l" t="t" r="r" b="b"/>
              <a:pathLst>
                <a:path w="169" h="146" extrusionOk="0">
                  <a:moveTo>
                    <a:pt x="24" y="1"/>
                  </a:moveTo>
                  <a:lnTo>
                    <a:pt x="0" y="97"/>
                  </a:lnTo>
                  <a:lnTo>
                    <a:pt x="24" y="121"/>
                  </a:lnTo>
                  <a:lnTo>
                    <a:pt x="72" y="145"/>
                  </a:lnTo>
                  <a:lnTo>
                    <a:pt x="120" y="121"/>
                  </a:lnTo>
                  <a:lnTo>
                    <a:pt x="145" y="97"/>
                  </a:lnTo>
                  <a:lnTo>
                    <a:pt x="169" y="49"/>
                  </a:lnTo>
                  <a:lnTo>
                    <a:pt x="120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10800000">
              <a:off x="3179960" y="6381367"/>
              <a:ext cx="12326" cy="14366"/>
            </a:xfrm>
            <a:custGeom>
              <a:avLst/>
              <a:gdLst/>
              <a:ahLst/>
              <a:cxnLst/>
              <a:rect l="l" t="t" r="r" b="b"/>
              <a:pathLst>
                <a:path w="145" h="169" extrusionOk="0">
                  <a:moveTo>
                    <a:pt x="73" y="0"/>
                  </a:moveTo>
                  <a:lnTo>
                    <a:pt x="49" y="25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73" y="169"/>
                  </a:lnTo>
                  <a:lnTo>
                    <a:pt x="121" y="121"/>
                  </a:lnTo>
                  <a:lnTo>
                    <a:pt x="145" y="49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10800000">
              <a:off x="3415254" y="6485668"/>
              <a:ext cx="14366" cy="12411"/>
            </a:xfrm>
            <a:custGeom>
              <a:avLst/>
              <a:gdLst/>
              <a:ahLst/>
              <a:cxnLst/>
              <a:rect l="l" t="t" r="r" b="b"/>
              <a:pathLst>
                <a:path w="169" h="146" extrusionOk="0">
                  <a:moveTo>
                    <a:pt x="48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48" y="97"/>
                  </a:lnTo>
                  <a:lnTo>
                    <a:pt x="120" y="145"/>
                  </a:lnTo>
                  <a:lnTo>
                    <a:pt x="145" y="121"/>
                  </a:lnTo>
                  <a:lnTo>
                    <a:pt x="169" y="121"/>
                  </a:lnTo>
                  <a:lnTo>
                    <a:pt x="169" y="73"/>
                  </a:lnTo>
                  <a:lnTo>
                    <a:pt x="120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10800000">
              <a:off x="3216767" y="6418174"/>
              <a:ext cx="14366" cy="10286"/>
            </a:xfrm>
            <a:custGeom>
              <a:avLst/>
              <a:gdLst/>
              <a:ahLst/>
              <a:cxnLst/>
              <a:rect l="l" t="t" r="r" b="b"/>
              <a:pathLst>
                <a:path w="169" h="121" extrusionOk="0">
                  <a:moveTo>
                    <a:pt x="96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24" y="97"/>
                  </a:lnTo>
                  <a:lnTo>
                    <a:pt x="48" y="97"/>
                  </a:lnTo>
                  <a:lnTo>
                    <a:pt x="96" y="121"/>
                  </a:lnTo>
                  <a:lnTo>
                    <a:pt x="145" y="97"/>
                  </a:lnTo>
                  <a:lnTo>
                    <a:pt x="169" y="73"/>
                  </a:lnTo>
                  <a:lnTo>
                    <a:pt x="169" y="4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10800000">
              <a:off x="3093935" y="6055968"/>
              <a:ext cx="12411" cy="12326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73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9" y="121"/>
                  </a:lnTo>
                  <a:lnTo>
                    <a:pt x="97" y="145"/>
                  </a:lnTo>
                  <a:lnTo>
                    <a:pt x="145" y="121"/>
                  </a:lnTo>
                  <a:lnTo>
                    <a:pt x="145" y="72"/>
                  </a:lnTo>
                  <a:lnTo>
                    <a:pt x="121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rot="10800000">
              <a:off x="3288341" y="5953622"/>
              <a:ext cx="10371" cy="12411"/>
            </a:xfrm>
            <a:custGeom>
              <a:avLst/>
              <a:gdLst/>
              <a:ahLst/>
              <a:cxnLst/>
              <a:rect l="l" t="t" r="r" b="b"/>
              <a:pathLst>
                <a:path w="122" h="146" extrusionOk="0">
                  <a:moveTo>
                    <a:pt x="49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121"/>
                  </a:lnTo>
                  <a:lnTo>
                    <a:pt x="25" y="145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10800000">
              <a:off x="3077614" y="6313788"/>
              <a:ext cx="12326" cy="12411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97" y="1"/>
                  </a:moveTo>
                  <a:lnTo>
                    <a:pt x="24" y="25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72" y="145"/>
                  </a:lnTo>
                  <a:lnTo>
                    <a:pt x="97" y="121"/>
                  </a:lnTo>
                  <a:lnTo>
                    <a:pt x="145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10800000">
              <a:off x="3061208" y="6504114"/>
              <a:ext cx="10371" cy="14366"/>
            </a:xfrm>
            <a:custGeom>
              <a:avLst/>
              <a:gdLst/>
              <a:ahLst/>
              <a:cxnLst/>
              <a:rect l="l" t="t" r="r" b="b"/>
              <a:pathLst>
                <a:path w="122" h="169" extrusionOk="0">
                  <a:moveTo>
                    <a:pt x="49" y="0"/>
                  </a:moveTo>
                  <a:lnTo>
                    <a:pt x="1" y="48"/>
                  </a:lnTo>
                  <a:lnTo>
                    <a:pt x="1" y="96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97" y="145"/>
                  </a:lnTo>
                  <a:lnTo>
                    <a:pt x="121" y="96"/>
                  </a:lnTo>
                  <a:lnTo>
                    <a:pt x="97" y="24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rot="10800000">
              <a:off x="3372241" y="6565488"/>
              <a:ext cx="10371" cy="14451"/>
            </a:xfrm>
            <a:custGeom>
              <a:avLst/>
              <a:gdLst/>
              <a:ahLst/>
              <a:cxnLst/>
              <a:rect l="l" t="t" r="r" b="b"/>
              <a:pathLst>
                <a:path w="122" h="170" extrusionOk="0">
                  <a:moveTo>
                    <a:pt x="25" y="1"/>
                  </a:moveTo>
                  <a:lnTo>
                    <a:pt x="1" y="49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97" y="169"/>
                  </a:lnTo>
                  <a:lnTo>
                    <a:pt x="121" y="145"/>
                  </a:lnTo>
                  <a:lnTo>
                    <a:pt x="121" y="97"/>
                  </a:lnTo>
                  <a:lnTo>
                    <a:pt x="73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10800000">
              <a:off x="3276101" y="6585974"/>
              <a:ext cx="14366" cy="12326"/>
            </a:xfrm>
            <a:custGeom>
              <a:avLst/>
              <a:gdLst/>
              <a:ahLst/>
              <a:cxnLst/>
              <a:rect l="l" t="t" r="r" b="b"/>
              <a:pathLst>
                <a:path w="169" h="145" extrusionOk="0">
                  <a:moveTo>
                    <a:pt x="72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24" y="97"/>
                  </a:lnTo>
                  <a:lnTo>
                    <a:pt x="72" y="145"/>
                  </a:lnTo>
                  <a:lnTo>
                    <a:pt x="144" y="121"/>
                  </a:lnTo>
                  <a:lnTo>
                    <a:pt x="169" y="121"/>
                  </a:lnTo>
                  <a:lnTo>
                    <a:pt x="169" y="97"/>
                  </a:lnTo>
                  <a:lnTo>
                    <a:pt x="169" y="48"/>
                  </a:lnTo>
                  <a:lnTo>
                    <a:pt x="120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10800000">
              <a:off x="2909814" y="6369041"/>
              <a:ext cx="10286" cy="14451"/>
            </a:xfrm>
            <a:custGeom>
              <a:avLst/>
              <a:gdLst/>
              <a:ahLst/>
              <a:cxnLst/>
              <a:rect l="l" t="t" r="r" b="b"/>
              <a:pathLst>
                <a:path w="121" h="170" extrusionOk="0">
                  <a:moveTo>
                    <a:pt x="73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0" y="145"/>
                  </a:lnTo>
                  <a:lnTo>
                    <a:pt x="48" y="169"/>
                  </a:lnTo>
                  <a:lnTo>
                    <a:pt x="73" y="145"/>
                  </a:lnTo>
                  <a:lnTo>
                    <a:pt x="97" y="97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rot="10800000">
              <a:off x="3167634" y="6182795"/>
              <a:ext cx="14451" cy="14451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121" y="1"/>
                  </a:moveTo>
                  <a:lnTo>
                    <a:pt x="73" y="25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121" y="145"/>
                  </a:lnTo>
                  <a:lnTo>
                    <a:pt x="145" y="121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10800000">
              <a:off x="3355920" y="6319908"/>
              <a:ext cx="10286" cy="12411"/>
            </a:xfrm>
            <a:custGeom>
              <a:avLst/>
              <a:gdLst/>
              <a:ahLst/>
              <a:cxnLst/>
              <a:rect l="l" t="t" r="r" b="b"/>
              <a:pathLst>
                <a:path w="121" h="146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97"/>
                  </a:lnTo>
                  <a:lnTo>
                    <a:pt x="73" y="145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121" y="73"/>
                  </a:lnTo>
                  <a:lnTo>
                    <a:pt x="121" y="49"/>
                  </a:lnTo>
                  <a:lnTo>
                    <a:pt x="73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10800000">
              <a:off x="3304747" y="6213567"/>
              <a:ext cx="10286" cy="10286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72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48" y="121"/>
                  </a:lnTo>
                  <a:lnTo>
                    <a:pt x="96" y="97"/>
                  </a:lnTo>
                  <a:lnTo>
                    <a:pt x="121" y="73"/>
                  </a:lnTo>
                  <a:lnTo>
                    <a:pt x="121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10800000">
              <a:off x="3349800" y="6209402"/>
              <a:ext cx="8245" cy="10371"/>
            </a:xfrm>
            <a:custGeom>
              <a:avLst/>
              <a:gdLst/>
              <a:ahLst/>
              <a:cxnLst/>
              <a:rect l="l" t="t" r="r" b="b"/>
              <a:pathLst>
                <a:path w="97" h="122" extrusionOk="0">
                  <a:moveTo>
                    <a:pt x="25" y="1"/>
                  </a:moveTo>
                  <a:lnTo>
                    <a:pt x="1" y="49"/>
                  </a:lnTo>
                  <a:lnTo>
                    <a:pt x="1" y="97"/>
                  </a:lnTo>
                  <a:lnTo>
                    <a:pt x="49" y="121"/>
                  </a:lnTo>
                  <a:lnTo>
                    <a:pt x="97" y="97"/>
                  </a:lnTo>
                  <a:lnTo>
                    <a:pt x="97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10800000">
              <a:off x="3222888" y="6671914"/>
              <a:ext cx="8245" cy="12326"/>
            </a:xfrm>
            <a:custGeom>
              <a:avLst/>
              <a:gdLst/>
              <a:ahLst/>
              <a:cxnLst/>
              <a:rect l="l" t="t" r="r" b="b"/>
              <a:pathLst>
                <a:path w="97" h="145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48" y="145"/>
                  </a:lnTo>
                  <a:lnTo>
                    <a:pt x="72" y="121"/>
                  </a:lnTo>
                  <a:lnTo>
                    <a:pt x="96" y="72"/>
                  </a:lnTo>
                  <a:lnTo>
                    <a:pt x="96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10800000">
              <a:off x="3231048" y="6616661"/>
              <a:ext cx="10371" cy="12326"/>
            </a:xfrm>
            <a:custGeom>
              <a:avLst/>
              <a:gdLst/>
              <a:ahLst/>
              <a:cxnLst/>
              <a:rect l="l" t="t" r="r" b="b"/>
              <a:pathLst>
                <a:path w="122" h="145" extrusionOk="0">
                  <a:moveTo>
                    <a:pt x="49" y="0"/>
                  </a:moveTo>
                  <a:lnTo>
                    <a:pt x="1" y="24"/>
                  </a:lnTo>
                  <a:lnTo>
                    <a:pt x="1" y="72"/>
                  </a:lnTo>
                  <a:lnTo>
                    <a:pt x="1" y="121"/>
                  </a:lnTo>
                  <a:lnTo>
                    <a:pt x="49" y="145"/>
                  </a:lnTo>
                  <a:lnTo>
                    <a:pt x="97" y="121"/>
                  </a:lnTo>
                  <a:lnTo>
                    <a:pt x="121" y="7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10800000">
              <a:off x="3310868" y="6520435"/>
              <a:ext cx="10371" cy="12411"/>
            </a:xfrm>
            <a:custGeom>
              <a:avLst/>
              <a:gdLst/>
              <a:ahLst/>
              <a:cxnLst/>
              <a:rect l="l" t="t" r="r" b="b"/>
              <a:pathLst>
                <a:path w="122" h="146" extrusionOk="0">
                  <a:moveTo>
                    <a:pt x="97" y="1"/>
                  </a:moveTo>
                  <a:lnTo>
                    <a:pt x="49" y="25"/>
                  </a:lnTo>
                  <a:lnTo>
                    <a:pt x="25" y="49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73" y="145"/>
                  </a:lnTo>
                  <a:lnTo>
                    <a:pt x="121" y="121"/>
                  </a:lnTo>
                  <a:lnTo>
                    <a:pt x="121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10800000">
              <a:off x="3210647" y="6514315"/>
              <a:ext cx="10286" cy="12411"/>
            </a:xfrm>
            <a:custGeom>
              <a:avLst/>
              <a:gdLst/>
              <a:ahLst/>
              <a:cxnLst/>
              <a:rect l="l" t="t" r="r" b="b"/>
              <a:pathLst>
                <a:path w="121" h="146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25" y="121"/>
                  </a:lnTo>
                  <a:lnTo>
                    <a:pt x="73" y="145"/>
                  </a:lnTo>
                  <a:lnTo>
                    <a:pt x="97" y="121"/>
                  </a:lnTo>
                  <a:lnTo>
                    <a:pt x="121" y="97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10800000">
              <a:off x="3044887" y="6483628"/>
              <a:ext cx="14366" cy="10371"/>
            </a:xfrm>
            <a:custGeom>
              <a:avLst/>
              <a:gdLst/>
              <a:ahLst/>
              <a:cxnLst/>
              <a:rect l="l" t="t" r="r" b="b"/>
              <a:pathLst>
                <a:path w="169" h="122" extrusionOk="0">
                  <a:moveTo>
                    <a:pt x="97" y="1"/>
                  </a:moveTo>
                  <a:lnTo>
                    <a:pt x="73" y="25"/>
                  </a:lnTo>
                  <a:lnTo>
                    <a:pt x="0" y="121"/>
                  </a:lnTo>
                  <a:lnTo>
                    <a:pt x="73" y="121"/>
                  </a:lnTo>
                  <a:lnTo>
                    <a:pt x="121" y="97"/>
                  </a:lnTo>
                  <a:lnTo>
                    <a:pt x="169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10800000">
              <a:off x="3345635" y="6542962"/>
              <a:ext cx="10371" cy="10371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1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49" y="97"/>
                  </a:lnTo>
                  <a:lnTo>
                    <a:pt x="97" y="121"/>
                  </a:lnTo>
                  <a:lnTo>
                    <a:pt x="121" y="121"/>
                  </a:lnTo>
                  <a:lnTo>
                    <a:pt x="121" y="97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10800000">
              <a:off x="3316988" y="6342435"/>
              <a:ext cx="8330" cy="10286"/>
            </a:xfrm>
            <a:custGeom>
              <a:avLst/>
              <a:gdLst/>
              <a:ahLst/>
              <a:cxnLst/>
              <a:rect l="l" t="t" r="r" b="b"/>
              <a:pathLst>
                <a:path w="98" h="121" extrusionOk="0">
                  <a:moveTo>
                    <a:pt x="97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2"/>
                  </a:lnTo>
                  <a:lnTo>
                    <a:pt x="49" y="96"/>
                  </a:lnTo>
                  <a:lnTo>
                    <a:pt x="73" y="120"/>
                  </a:lnTo>
                  <a:lnTo>
                    <a:pt x="97" y="96"/>
                  </a:lnTo>
                  <a:lnTo>
                    <a:pt x="97" y="7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10800000">
              <a:off x="3112381" y="6367001"/>
              <a:ext cx="8245" cy="12326"/>
            </a:xfrm>
            <a:custGeom>
              <a:avLst/>
              <a:gdLst/>
              <a:ahLst/>
              <a:cxnLst/>
              <a:rect l="l" t="t" r="r" b="b"/>
              <a:pathLst>
                <a:path w="97" h="145" extrusionOk="0">
                  <a:moveTo>
                    <a:pt x="24" y="0"/>
                  </a:moveTo>
                  <a:lnTo>
                    <a:pt x="0" y="48"/>
                  </a:lnTo>
                  <a:lnTo>
                    <a:pt x="0" y="72"/>
                  </a:lnTo>
                  <a:lnTo>
                    <a:pt x="24" y="120"/>
                  </a:lnTo>
                  <a:lnTo>
                    <a:pt x="72" y="145"/>
                  </a:lnTo>
                  <a:lnTo>
                    <a:pt x="96" y="145"/>
                  </a:lnTo>
                  <a:lnTo>
                    <a:pt x="96" y="120"/>
                  </a:lnTo>
                  <a:lnTo>
                    <a:pt x="96" y="72"/>
                  </a:lnTo>
                  <a:lnTo>
                    <a:pt x="72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10800000">
              <a:off x="3173755" y="6637147"/>
              <a:ext cx="8330" cy="10286"/>
            </a:xfrm>
            <a:custGeom>
              <a:avLst/>
              <a:gdLst/>
              <a:ahLst/>
              <a:cxnLst/>
              <a:rect l="l" t="t" r="r" b="b"/>
              <a:pathLst>
                <a:path w="98" h="121" extrusionOk="0">
                  <a:moveTo>
                    <a:pt x="25" y="0"/>
                  </a:moveTo>
                  <a:lnTo>
                    <a:pt x="1" y="49"/>
                  </a:lnTo>
                  <a:lnTo>
                    <a:pt x="1" y="97"/>
                  </a:lnTo>
                  <a:lnTo>
                    <a:pt x="25" y="121"/>
                  </a:lnTo>
                  <a:lnTo>
                    <a:pt x="73" y="97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10800000">
              <a:off x="3261735" y="6399728"/>
              <a:ext cx="8330" cy="12411"/>
            </a:xfrm>
            <a:custGeom>
              <a:avLst/>
              <a:gdLst/>
              <a:ahLst/>
              <a:cxnLst/>
              <a:rect l="l" t="t" r="r" b="b"/>
              <a:pathLst>
                <a:path w="98" h="146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73" y="121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10800000">
              <a:off x="3194241" y="6323989"/>
              <a:ext cx="12326" cy="8330"/>
            </a:xfrm>
            <a:custGeom>
              <a:avLst/>
              <a:gdLst/>
              <a:ahLst/>
              <a:cxnLst/>
              <a:rect l="l" t="t" r="r" b="b"/>
              <a:pathLst>
                <a:path w="145" h="98" extrusionOk="0">
                  <a:moveTo>
                    <a:pt x="48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48" y="97"/>
                  </a:lnTo>
                  <a:lnTo>
                    <a:pt x="96" y="97"/>
                  </a:lnTo>
                  <a:lnTo>
                    <a:pt x="120" y="73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rot="10800000">
              <a:off x="3278141" y="6074414"/>
              <a:ext cx="10286" cy="824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97"/>
                  </a:lnTo>
                  <a:lnTo>
                    <a:pt x="72" y="97"/>
                  </a:lnTo>
                  <a:lnTo>
                    <a:pt x="120" y="73"/>
                  </a:lnTo>
                  <a:lnTo>
                    <a:pt x="120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rot="10800000">
              <a:off x="3087815" y="6436535"/>
              <a:ext cx="8245" cy="12411"/>
            </a:xfrm>
            <a:custGeom>
              <a:avLst/>
              <a:gdLst/>
              <a:ahLst/>
              <a:cxnLst/>
              <a:rect l="l" t="t" r="r" b="b"/>
              <a:pathLst>
                <a:path w="97" h="146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45"/>
                  </a:lnTo>
                  <a:lnTo>
                    <a:pt x="72" y="121"/>
                  </a:lnTo>
                  <a:lnTo>
                    <a:pt x="96" y="73"/>
                  </a:lnTo>
                  <a:lnTo>
                    <a:pt x="96" y="25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rot="10800000">
              <a:off x="3478668" y="6471387"/>
              <a:ext cx="8245" cy="10286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24" y="0"/>
                  </a:moveTo>
                  <a:lnTo>
                    <a:pt x="0" y="49"/>
                  </a:lnTo>
                  <a:lnTo>
                    <a:pt x="0" y="97"/>
                  </a:lnTo>
                  <a:lnTo>
                    <a:pt x="48" y="121"/>
                  </a:lnTo>
                  <a:lnTo>
                    <a:pt x="96" y="97"/>
                  </a:lnTo>
                  <a:lnTo>
                    <a:pt x="96" y="73"/>
                  </a:lnTo>
                  <a:lnTo>
                    <a:pt x="96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rot="10800000">
              <a:off x="3308828" y="6258535"/>
              <a:ext cx="14451" cy="6205"/>
            </a:xfrm>
            <a:custGeom>
              <a:avLst/>
              <a:gdLst/>
              <a:ahLst/>
              <a:cxnLst/>
              <a:rect l="l" t="t" r="r" b="b"/>
              <a:pathLst>
                <a:path w="170" h="73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2"/>
                  </a:lnTo>
                  <a:lnTo>
                    <a:pt x="169" y="72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 rot="10800000">
              <a:off x="2987594" y="6487708"/>
              <a:ext cx="8245" cy="12411"/>
            </a:xfrm>
            <a:custGeom>
              <a:avLst/>
              <a:gdLst/>
              <a:ahLst/>
              <a:cxnLst/>
              <a:rect l="l" t="t" r="r" b="b"/>
              <a:pathLst>
                <a:path w="97" h="146" extrusionOk="0">
                  <a:moveTo>
                    <a:pt x="49" y="1"/>
                  </a:moveTo>
                  <a:lnTo>
                    <a:pt x="25" y="25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73" y="121"/>
                  </a:lnTo>
                  <a:lnTo>
                    <a:pt x="97" y="49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rot="10800000">
              <a:off x="3278141" y="6495954"/>
              <a:ext cx="6205" cy="12326"/>
            </a:xfrm>
            <a:custGeom>
              <a:avLst/>
              <a:gdLst/>
              <a:ahLst/>
              <a:cxnLst/>
              <a:rect l="l" t="t" r="r" b="b"/>
              <a:pathLst>
                <a:path w="73" h="145" extrusionOk="0">
                  <a:moveTo>
                    <a:pt x="24" y="0"/>
                  </a:moveTo>
                  <a:lnTo>
                    <a:pt x="0" y="25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48" y="145"/>
                  </a:lnTo>
                  <a:lnTo>
                    <a:pt x="72" y="121"/>
                  </a:lnTo>
                  <a:lnTo>
                    <a:pt x="72" y="73"/>
                  </a:lnTo>
                  <a:lnTo>
                    <a:pt x="72" y="2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rot="10800000">
              <a:off x="3057128" y="6340395"/>
              <a:ext cx="8245" cy="10286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48" y="120"/>
                  </a:lnTo>
                  <a:lnTo>
                    <a:pt x="72" y="96"/>
                  </a:lnTo>
                  <a:lnTo>
                    <a:pt x="96" y="72"/>
                  </a:lnTo>
                  <a:lnTo>
                    <a:pt x="72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rot="10800000">
              <a:off x="3169674" y="6303588"/>
              <a:ext cx="10286" cy="824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72" y="0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24" y="73"/>
                  </a:lnTo>
                  <a:lnTo>
                    <a:pt x="48" y="97"/>
                  </a:lnTo>
                  <a:lnTo>
                    <a:pt x="96" y="73"/>
                  </a:lnTo>
                  <a:lnTo>
                    <a:pt x="120" y="49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 rot="10800000">
              <a:off x="3173755" y="5992554"/>
              <a:ext cx="10371" cy="8245"/>
            </a:xfrm>
            <a:custGeom>
              <a:avLst/>
              <a:gdLst/>
              <a:ahLst/>
              <a:cxnLst/>
              <a:rect l="l" t="t" r="r" b="b"/>
              <a:pathLst>
                <a:path w="122" h="97" extrusionOk="0">
                  <a:moveTo>
                    <a:pt x="73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73" y="97"/>
                  </a:lnTo>
                  <a:lnTo>
                    <a:pt x="97" y="73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rot="10800000">
              <a:off x="3331354" y="6649388"/>
              <a:ext cx="8245" cy="620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0" y="0"/>
                  </a:moveTo>
                  <a:lnTo>
                    <a:pt x="0" y="24"/>
                  </a:lnTo>
                  <a:lnTo>
                    <a:pt x="24" y="72"/>
                  </a:lnTo>
                  <a:lnTo>
                    <a:pt x="97" y="72"/>
                  </a:lnTo>
                  <a:lnTo>
                    <a:pt x="97" y="4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rot="10800000">
              <a:off x="3220847" y="6647348"/>
              <a:ext cx="10286" cy="824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48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48" y="96"/>
                  </a:lnTo>
                  <a:lnTo>
                    <a:pt x="96" y="96"/>
                  </a:lnTo>
                  <a:lnTo>
                    <a:pt x="121" y="72"/>
                  </a:lnTo>
                  <a:lnTo>
                    <a:pt x="121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rot="10800000">
              <a:off x="3300667" y="6637147"/>
              <a:ext cx="10286" cy="10286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48" y="0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48" y="121"/>
                  </a:lnTo>
                  <a:lnTo>
                    <a:pt x="97" y="97"/>
                  </a:lnTo>
                  <a:lnTo>
                    <a:pt x="121" y="73"/>
                  </a:lnTo>
                  <a:lnTo>
                    <a:pt x="97" y="2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 rot="10800000">
              <a:off x="2950702" y="6555287"/>
              <a:ext cx="8330" cy="824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25" y="0"/>
                  </a:moveTo>
                  <a:lnTo>
                    <a:pt x="1" y="25"/>
                  </a:lnTo>
                  <a:lnTo>
                    <a:pt x="25" y="73"/>
                  </a:lnTo>
                  <a:lnTo>
                    <a:pt x="49" y="97"/>
                  </a:lnTo>
                  <a:lnTo>
                    <a:pt x="73" y="97"/>
                  </a:lnTo>
                  <a:lnTo>
                    <a:pt x="97" y="73"/>
                  </a:lnTo>
                  <a:lnTo>
                    <a:pt x="73" y="2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 rot="10800000">
              <a:off x="3284261" y="6309708"/>
              <a:ext cx="6205" cy="620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0" y="48"/>
                  </a:lnTo>
                  <a:lnTo>
                    <a:pt x="0" y="73"/>
                  </a:lnTo>
                  <a:lnTo>
                    <a:pt x="72" y="73"/>
                  </a:lnTo>
                  <a:lnTo>
                    <a:pt x="72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 rot="10800000">
              <a:off x="3007995" y="6313788"/>
              <a:ext cx="8330" cy="824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49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25" y="96"/>
                  </a:lnTo>
                  <a:lnTo>
                    <a:pt x="73" y="72"/>
                  </a:lnTo>
                  <a:lnTo>
                    <a:pt x="97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 rot="10800000">
              <a:off x="2960987" y="6487708"/>
              <a:ext cx="8245" cy="833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73" y="97"/>
                  </a:lnTo>
                  <a:lnTo>
                    <a:pt x="97" y="49"/>
                  </a:lnTo>
                  <a:lnTo>
                    <a:pt x="73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 rot="10800000">
              <a:off x="3411174" y="6598215"/>
              <a:ext cx="8245" cy="620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25" y="0"/>
                  </a:moveTo>
                  <a:lnTo>
                    <a:pt x="0" y="24"/>
                  </a:lnTo>
                  <a:lnTo>
                    <a:pt x="25" y="48"/>
                  </a:lnTo>
                  <a:lnTo>
                    <a:pt x="49" y="72"/>
                  </a:lnTo>
                  <a:lnTo>
                    <a:pt x="73" y="72"/>
                  </a:lnTo>
                  <a:lnTo>
                    <a:pt x="97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 rot="10800000">
              <a:off x="3081694" y="6211442"/>
              <a:ext cx="8245" cy="833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0" y="1"/>
                  </a:moveTo>
                  <a:lnTo>
                    <a:pt x="24" y="49"/>
                  </a:lnTo>
                  <a:lnTo>
                    <a:pt x="48" y="73"/>
                  </a:lnTo>
                  <a:lnTo>
                    <a:pt x="72" y="97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 rot="10800000">
              <a:off x="3116461" y="6283101"/>
              <a:ext cx="6205" cy="620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48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73"/>
                  </a:lnTo>
                  <a:lnTo>
                    <a:pt x="48" y="48"/>
                  </a:lnTo>
                  <a:lnTo>
                    <a:pt x="72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 rot="10800000">
              <a:off x="3108301" y="6461102"/>
              <a:ext cx="8245" cy="6290"/>
            </a:xfrm>
            <a:custGeom>
              <a:avLst/>
              <a:gdLst/>
              <a:ahLst/>
              <a:cxnLst/>
              <a:rect l="l" t="t" r="r" b="b"/>
              <a:pathLst>
                <a:path w="97" h="74" extrusionOk="0">
                  <a:moveTo>
                    <a:pt x="0" y="1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73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 rot="10800000">
              <a:off x="3470507" y="6440701"/>
              <a:ext cx="6205" cy="8245"/>
            </a:xfrm>
            <a:custGeom>
              <a:avLst/>
              <a:gdLst/>
              <a:ahLst/>
              <a:cxnLst/>
              <a:rect l="l" t="t" r="r" b="b"/>
              <a:pathLst>
                <a:path w="73" h="97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49" y="97"/>
                  </a:lnTo>
                  <a:lnTo>
                    <a:pt x="73" y="73"/>
                  </a:lnTo>
                  <a:lnTo>
                    <a:pt x="73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 rot="10800000">
              <a:off x="3278141" y="6643267"/>
              <a:ext cx="8245" cy="824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72" y="0"/>
                  </a:moveTo>
                  <a:lnTo>
                    <a:pt x="48" y="24"/>
                  </a:lnTo>
                  <a:lnTo>
                    <a:pt x="0" y="48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48" y="97"/>
                  </a:lnTo>
                  <a:lnTo>
                    <a:pt x="96" y="73"/>
                  </a:lnTo>
                  <a:lnTo>
                    <a:pt x="96" y="4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 rot="10800000">
              <a:off x="3044887" y="6291262"/>
              <a:ext cx="6205" cy="620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1" y="0"/>
                  </a:moveTo>
                  <a:lnTo>
                    <a:pt x="1" y="24"/>
                  </a:lnTo>
                  <a:lnTo>
                    <a:pt x="25" y="72"/>
                  </a:lnTo>
                  <a:lnTo>
                    <a:pt x="49" y="72"/>
                  </a:lnTo>
                  <a:lnTo>
                    <a:pt x="73" y="4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 rot="10800000">
              <a:off x="3276101" y="6401768"/>
              <a:ext cx="8245" cy="833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97"/>
                  </a:lnTo>
                  <a:lnTo>
                    <a:pt x="72" y="97"/>
                  </a:lnTo>
                  <a:lnTo>
                    <a:pt x="97" y="73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 rot="10800000">
              <a:off x="3124707" y="6401768"/>
              <a:ext cx="8245" cy="833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25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49" y="97"/>
                  </a:lnTo>
                  <a:lnTo>
                    <a:pt x="97" y="97"/>
                  </a:lnTo>
                  <a:lnTo>
                    <a:pt x="97" y="49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 rot="10800000">
              <a:off x="3151228" y="6321949"/>
              <a:ext cx="8330" cy="6290"/>
            </a:xfrm>
            <a:custGeom>
              <a:avLst/>
              <a:gdLst/>
              <a:ahLst/>
              <a:cxnLst/>
              <a:rect l="l" t="t" r="r" b="b"/>
              <a:pathLst>
                <a:path w="98" h="74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25" y="73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 rot="10800000">
              <a:off x="3278141" y="6123462"/>
              <a:ext cx="6205" cy="8330"/>
            </a:xfrm>
            <a:custGeom>
              <a:avLst/>
              <a:gdLst/>
              <a:ahLst/>
              <a:cxnLst/>
              <a:rect l="l" t="t" r="r" b="b"/>
              <a:pathLst>
                <a:path w="73" h="98" extrusionOk="0">
                  <a:moveTo>
                    <a:pt x="24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2" y="97"/>
                  </a:lnTo>
                  <a:lnTo>
                    <a:pt x="72" y="73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 rot="10800000">
              <a:off x="3368161" y="6491789"/>
              <a:ext cx="6205" cy="8330"/>
            </a:xfrm>
            <a:custGeom>
              <a:avLst/>
              <a:gdLst/>
              <a:ahLst/>
              <a:cxnLst/>
              <a:rect l="l" t="t" r="r" b="b"/>
              <a:pathLst>
                <a:path w="73" h="98" extrusionOk="0">
                  <a:moveTo>
                    <a:pt x="24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2" y="73"/>
                  </a:lnTo>
                  <a:lnTo>
                    <a:pt x="72" y="49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 rot="10800000">
              <a:off x="3456141" y="6452941"/>
              <a:ext cx="6290" cy="8245"/>
            </a:xfrm>
            <a:custGeom>
              <a:avLst/>
              <a:gdLst/>
              <a:ahLst/>
              <a:cxnLst/>
              <a:rect l="l" t="t" r="r" b="b"/>
              <a:pathLst>
                <a:path w="74" h="97" extrusionOk="0">
                  <a:moveTo>
                    <a:pt x="49" y="0"/>
                  </a:moveTo>
                  <a:lnTo>
                    <a:pt x="1" y="24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25" y="96"/>
                  </a:lnTo>
                  <a:lnTo>
                    <a:pt x="49" y="72"/>
                  </a:lnTo>
                  <a:lnTo>
                    <a:pt x="73" y="48"/>
                  </a:lnTo>
                  <a:lnTo>
                    <a:pt x="49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 rot="10800000">
              <a:off x="3212687" y="6444781"/>
              <a:ext cx="8245" cy="620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25" y="73"/>
                  </a:lnTo>
                  <a:lnTo>
                    <a:pt x="49" y="73"/>
                  </a:lnTo>
                  <a:lnTo>
                    <a:pt x="97" y="49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 rot="10800000">
              <a:off x="3149188" y="6440701"/>
              <a:ext cx="6290" cy="8245"/>
            </a:xfrm>
            <a:custGeom>
              <a:avLst/>
              <a:gdLst/>
              <a:ahLst/>
              <a:cxnLst/>
              <a:rect l="l" t="t" r="r" b="b"/>
              <a:pathLst>
                <a:path w="74" h="97" extrusionOk="0">
                  <a:moveTo>
                    <a:pt x="25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49" y="97"/>
                  </a:lnTo>
                  <a:lnTo>
                    <a:pt x="73" y="73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 rot="10800000">
              <a:off x="3337474" y="6399728"/>
              <a:ext cx="4165" cy="620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72"/>
                  </a:lnTo>
                  <a:lnTo>
                    <a:pt x="48" y="48"/>
                  </a:lnTo>
                  <a:lnTo>
                    <a:pt x="48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 rot="10800000">
              <a:off x="3466427" y="6367001"/>
              <a:ext cx="6205" cy="620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3"/>
                  </a:lnTo>
                  <a:lnTo>
                    <a:pt x="73" y="73"/>
                  </a:lnTo>
                  <a:lnTo>
                    <a:pt x="73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 rot="10800000">
              <a:off x="3141028" y="6248334"/>
              <a:ext cx="8245" cy="620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48" y="73"/>
                  </a:lnTo>
                  <a:lnTo>
                    <a:pt x="72" y="73"/>
                  </a:lnTo>
                  <a:lnTo>
                    <a:pt x="96" y="49"/>
                  </a:lnTo>
                  <a:lnTo>
                    <a:pt x="96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 rot="10800000">
              <a:off x="3005955" y="6240089"/>
              <a:ext cx="8330" cy="6290"/>
            </a:xfrm>
            <a:custGeom>
              <a:avLst/>
              <a:gdLst/>
              <a:ahLst/>
              <a:cxnLst/>
              <a:rect l="l" t="t" r="r" b="b"/>
              <a:pathLst>
                <a:path w="98" h="74" extrusionOk="0">
                  <a:moveTo>
                    <a:pt x="49" y="1"/>
                  </a:moveTo>
                  <a:lnTo>
                    <a:pt x="25" y="25"/>
                  </a:lnTo>
                  <a:lnTo>
                    <a:pt x="1" y="25"/>
                  </a:lnTo>
                  <a:lnTo>
                    <a:pt x="25" y="73"/>
                  </a:lnTo>
                  <a:lnTo>
                    <a:pt x="73" y="73"/>
                  </a:lnTo>
                  <a:lnTo>
                    <a:pt x="97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 rot="10800000">
              <a:off x="3071494" y="6665794"/>
              <a:ext cx="6205" cy="620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5" y="1"/>
                  </a:moveTo>
                  <a:lnTo>
                    <a:pt x="1" y="49"/>
                  </a:lnTo>
                  <a:lnTo>
                    <a:pt x="25" y="73"/>
                  </a:lnTo>
                  <a:lnTo>
                    <a:pt x="49" y="73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 rot="10800000">
              <a:off x="3245414" y="6581894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 rot="10800000">
              <a:off x="3208607" y="6581894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49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 rot="10800000">
              <a:off x="3130827" y="6571608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49" y="48"/>
                  </a:lnTo>
                  <a:lnTo>
                    <a:pt x="49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 rot="10800000">
              <a:off x="3490993" y="6530721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5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 rot="10800000">
              <a:off x="3523720" y="6500034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49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 rot="10800000">
              <a:off x="3511394" y="6487708"/>
              <a:ext cx="6290" cy="4165"/>
            </a:xfrm>
            <a:custGeom>
              <a:avLst/>
              <a:gdLst/>
              <a:ahLst/>
              <a:cxnLst/>
              <a:rect l="l" t="t" r="r" b="b"/>
              <a:pathLst>
                <a:path w="74" h="49" extrusionOk="0">
                  <a:moveTo>
                    <a:pt x="1" y="0"/>
                  </a:moveTo>
                  <a:lnTo>
                    <a:pt x="1" y="24"/>
                  </a:lnTo>
                  <a:lnTo>
                    <a:pt x="25" y="48"/>
                  </a:lnTo>
                  <a:lnTo>
                    <a:pt x="49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 rot="10800000">
              <a:off x="3347760" y="6487708"/>
              <a:ext cx="6205" cy="629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1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49" y="73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 rot="10800000">
              <a:off x="3306787" y="6477508"/>
              <a:ext cx="6205" cy="620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0" y="73"/>
                  </a:lnTo>
                  <a:lnTo>
                    <a:pt x="48" y="73"/>
                  </a:lnTo>
                  <a:lnTo>
                    <a:pt x="72" y="48"/>
                  </a:lnTo>
                  <a:lnTo>
                    <a:pt x="48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 rot="10800000">
              <a:off x="3036642" y="6446821"/>
              <a:ext cx="6290" cy="620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25" y="0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73"/>
                  </a:lnTo>
                  <a:lnTo>
                    <a:pt x="73" y="73"/>
                  </a:lnTo>
                  <a:lnTo>
                    <a:pt x="73" y="2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 rot="10800000">
              <a:off x="3394768" y="6420214"/>
              <a:ext cx="6205" cy="8245"/>
            </a:xfrm>
            <a:custGeom>
              <a:avLst/>
              <a:gdLst/>
              <a:ahLst/>
              <a:cxnLst/>
              <a:rect l="l" t="t" r="r" b="b"/>
              <a:pathLst>
                <a:path w="73" h="97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2" y="73"/>
                  </a:lnTo>
                  <a:lnTo>
                    <a:pt x="72" y="48"/>
                  </a:lnTo>
                  <a:lnTo>
                    <a:pt x="72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 rot="10800000">
              <a:off x="3130827" y="6416134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 rot="10800000">
              <a:off x="3286301" y="6334274"/>
              <a:ext cx="6290" cy="620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1" y="0"/>
                  </a:moveTo>
                  <a:lnTo>
                    <a:pt x="1" y="49"/>
                  </a:lnTo>
                  <a:lnTo>
                    <a:pt x="49" y="73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 rot="10800000">
              <a:off x="3343595" y="6332234"/>
              <a:ext cx="4165" cy="620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73"/>
                  </a:lnTo>
                  <a:lnTo>
                    <a:pt x="48" y="49"/>
                  </a:lnTo>
                  <a:lnTo>
                    <a:pt x="48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 rot="10800000">
              <a:off x="2932340" y="6293302"/>
              <a:ext cx="6205" cy="629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73" y="73"/>
                  </a:lnTo>
                  <a:lnTo>
                    <a:pt x="73" y="25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 rot="10800000">
              <a:off x="3190161" y="6203282"/>
              <a:ext cx="2125" cy="416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1" y="0"/>
                  </a:moveTo>
                  <a:lnTo>
                    <a:pt x="1" y="24"/>
                  </a:lnTo>
                  <a:lnTo>
                    <a:pt x="25" y="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 rot="10800000">
              <a:off x="3202401" y="5965948"/>
              <a:ext cx="4165" cy="21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24" y="1"/>
                  </a:moveTo>
                  <a:lnTo>
                    <a:pt x="0" y="25"/>
                  </a:lnTo>
                  <a:lnTo>
                    <a:pt x="48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 rot="10800000">
              <a:off x="2975268" y="6551207"/>
              <a:ext cx="4165" cy="21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0" y="1"/>
                  </a:moveTo>
                  <a:lnTo>
                    <a:pt x="0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 rot="10800000">
              <a:off x="3173755" y="6551207"/>
              <a:ext cx="4165" cy="620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48" y="73"/>
                  </a:lnTo>
                  <a:lnTo>
                    <a:pt x="48" y="49"/>
                  </a:lnTo>
                  <a:lnTo>
                    <a:pt x="48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 rot="10800000">
              <a:off x="3439820" y="6602295"/>
              <a:ext cx="4165" cy="4250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25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 rot="10800000">
              <a:off x="3257655" y="6647348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 rot="10800000">
              <a:off x="3083734" y="6227848"/>
              <a:ext cx="2125" cy="8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 rot="10800000">
              <a:off x="3173755" y="6686195"/>
              <a:ext cx="2125" cy="4250"/>
            </a:xfrm>
            <a:custGeom>
              <a:avLst/>
              <a:gdLst/>
              <a:ahLst/>
              <a:cxnLst/>
              <a:rect l="l" t="t" r="r" b="b"/>
              <a:pathLst>
                <a:path w="25" h="50" extrusionOk="0">
                  <a:moveTo>
                    <a:pt x="0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49"/>
                  </a:lnTo>
                  <a:lnTo>
                    <a:pt x="24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 rot="10800000">
              <a:off x="3247454" y="6266695"/>
              <a:ext cx="4165" cy="4250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25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5" y="49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 rot="10800000">
              <a:off x="3124707" y="6323989"/>
              <a:ext cx="2125" cy="2210"/>
            </a:xfrm>
            <a:custGeom>
              <a:avLst/>
              <a:gdLst/>
              <a:ahLst/>
              <a:cxnLst/>
              <a:rect l="l" t="t" r="r" b="b"/>
              <a:pathLst>
                <a:path w="25" h="26" extrusionOk="0">
                  <a:moveTo>
                    <a:pt x="25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 rot="10800000">
              <a:off x="3155394" y="6393608"/>
              <a:ext cx="4165" cy="620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3"/>
                  </a:lnTo>
                  <a:lnTo>
                    <a:pt x="49" y="4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 rot="10800000">
              <a:off x="3417294" y="6330194"/>
              <a:ext cx="4165" cy="620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73"/>
                  </a:lnTo>
                  <a:lnTo>
                    <a:pt x="49" y="73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 rot="10800000">
              <a:off x="3073534" y="6375162"/>
              <a:ext cx="6205" cy="416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1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49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 rot="10800000">
              <a:off x="3018280" y="6389528"/>
              <a:ext cx="2125" cy="416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1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25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 rot="10800000">
              <a:off x="3177835" y="6424295"/>
              <a:ext cx="6290" cy="4165"/>
            </a:xfrm>
            <a:custGeom>
              <a:avLst/>
              <a:gdLst/>
              <a:ahLst/>
              <a:cxnLst/>
              <a:rect l="l" t="t" r="r" b="b"/>
              <a:pathLst>
                <a:path w="74" h="49" extrusionOk="0">
                  <a:moveTo>
                    <a:pt x="1" y="0"/>
                  </a:moveTo>
                  <a:lnTo>
                    <a:pt x="1" y="24"/>
                  </a:lnTo>
                  <a:lnTo>
                    <a:pt x="25" y="48"/>
                  </a:lnTo>
                  <a:lnTo>
                    <a:pt x="49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 rot="10800000">
              <a:off x="3212687" y="6483628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0"/>
                  </a:moveTo>
                  <a:lnTo>
                    <a:pt x="1" y="24"/>
                  </a:lnTo>
                  <a:lnTo>
                    <a:pt x="25" y="48"/>
                  </a:lnTo>
                  <a:lnTo>
                    <a:pt x="49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 rot="10800000">
              <a:off x="3192201" y="6491789"/>
              <a:ext cx="4165" cy="4250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49" y="1"/>
                  </a:moveTo>
                  <a:lnTo>
                    <a:pt x="0" y="25"/>
                  </a:lnTo>
                  <a:lnTo>
                    <a:pt x="25" y="49"/>
                  </a:lnTo>
                  <a:lnTo>
                    <a:pt x="49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 rot="10800000">
              <a:off x="3108301" y="6516355"/>
              <a:ext cx="6205" cy="629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24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24" y="49"/>
                  </a:lnTo>
                  <a:lnTo>
                    <a:pt x="49" y="73"/>
                  </a:lnTo>
                  <a:lnTo>
                    <a:pt x="73" y="25"/>
                  </a:lnTo>
                  <a:lnTo>
                    <a:pt x="49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 rot="10800000">
              <a:off x="3308828" y="6256495"/>
              <a:ext cx="85" cy="21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 rot="10800000">
              <a:off x="3366121" y="6524601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48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 rot="10800000">
              <a:off x="3110341" y="6528681"/>
              <a:ext cx="2125" cy="416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0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5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 rot="10800000">
              <a:off x="3259695" y="6530721"/>
              <a:ext cx="2125" cy="416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24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 rot="10800000">
              <a:off x="3218807" y="6326114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 rot="10800000">
              <a:off x="3233088" y="6037522"/>
              <a:ext cx="2125" cy="416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0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 rot="10800000">
              <a:off x="3405053" y="6618701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 rot="10800000">
              <a:off x="3306787" y="6622781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0" y="24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 rot="10800000">
              <a:off x="3398848" y="6236009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0" y="24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 rot="10800000">
              <a:off x="3355920" y="6240089"/>
              <a:ext cx="2125" cy="4250"/>
            </a:xfrm>
            <a:custGeom>
              <a:avLst/>
              <a:gdLst/>
              <a:ahLst/>
              <a:cxnLst/>
              <a:rect l="l" t="t" r="r" b="b"/>
              <a:pathLst>
                <a:path w="25" h="50" extrusionOk="0">
                  <a:moveTo>
                    <a:pt x="1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 rot="10800000">
              <a:off x="3316988" y="6352635"/>
              <a:ext cx="85" cy="4250"/>
            </a:xfrm>
            <a:custGeom>
              <a:avLst/>
              <a:gdLst/>
              <a:ahLst/>
              <a:cxnLst/>
              <a:rect l="l" t="t" r="r" b="b"/>
              <a:pathLst>
                <a:path w="1" h="50" extrusionOk="0">
                  <a:moveTo>
                    <a:pt x="0" y="49"/>
                  </a:moveTo>
                  <a:lnTo>
                    <a:pt x="0" y="49"/>
                  </a:lnTo>
                  <a:lnTo>
                    <a:pt x="0" y="1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 rot="10800000">
              <a:off x="3251534" y="6373122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0"/>
                  </a:moveTo>
                  <a:lnTo>
                    <a:pt x="0" y="24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 rot="10800000">
              <a:off x="3323193" y="6377202"/>
              <a:ext cx="4165" cy="21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25" y="0"/>
                  </a:moveTo>
                  <a:lnTo>
                    <a:pt x="1" y="24"/>
                  </a:lnTo>
                  <a:lnTo>
                    <a:pt x="49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 rot="10800000">
              <a:off x="3083734" y="6393608"/>
              <a:ext cx="2125" cy="8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 rot="10800000">
              <a:off x="2973228" y="6391568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0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48" y="2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 rot="10800000">
              <a:off x="3249494" y="6182795"/>
              <a:ext cx="85" cy="21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 rot="10800000">
              <a:off x="3407093" y="6457022"/>
              <a:ext cx="2125" cy="416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1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 rot="10800000">
              <a:off x="3120541" y="6477508"/>
              <a:ext cx="4250" cy="4165"/>
            </a:xfrm>
            <a:custGeom>
              <a:avLst/>
              <a:gdLst/>
              <a:ahLst/>
              <a:cxnLst/>
              <a:rect l="l" t="t" r="r" b="b"/>
              <a:pathLst>
                <a:path w="50" h="49" extrusionOk="0">
                  <a:moveTo>
                    <a:pt x="25" y="0"/>
                  </a:moveTo>
                  <a:lnTo>
                    <a:pt x="1" y="24"/>
                  </a:lnTo>
                  <a:lnTo>
                    <a:pt x="1" y="49"/>
                  </a:lnTo>
                  <a:lnTo>
                    <a:pt x="25" y="49"/>
                  </a:lnTo>
                  <a:lnTo>
                    <a:pt x="49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 rot="10800000">
              <a:off x="3089855" y="6622781"/>
              <a:ext cx="85" cy="21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0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 rot="10800000">
              <a:off x="3177835" y="6244254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1"/>
                  </a:moveTo>
                  <a:lnTo>
                    <a:pt x="0" y="25"/>
                  </a:lnTo>
                  <a:lnTo>
                    <a:pt x="24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 rot="10800000">
              <a:off x="3400888" y="6094815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 rot="10800000">
              <a:off x="3300667" y="5892248"/>
              <a:ext cx="2125" cy="8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 rot="10800000">
              <a:off x="3382527" y="6156189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 rot="10800000">
              <a:off x="3216767" y="6428375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24"/>
                  </a:moveTo>
                  <a:lnTo>
                    <a:pt x="25" y="24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24"/>
                  </a:lnTo>
                  <a:lnTo>
                    <a:pt x="1" y="24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 rot="10800000">
              <a:off x="3304747" y="6432455"/>
              <a:ext cx="85" cy="21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lnTo>
                    <a:pt x="1" y="2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 rot="10800000">
              <a:off x="3210647" y="6461102"/>
              <a:ext cx="85" cy="21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lnTo>
                    <a:pt x="1" y="24"/>
                  </a:lnTo>
                  <a:lnTo>
                    <a:pt x="1" y="2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 rot="10800000">
              <a:off x="3454101" y="6524601"/>
              <a:ext cx="2125" cy="8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lnTo>
                    <a:pt x="2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 rot="10800000">
              <a:off x="3454101" y="6524601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4" y="25"/>
                  </a:moveTo>
                  <a:lnTo>
                    <a:pt x="24" y="25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4" y="25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 rot="10800000">
              <a:off x="3529841" y="6536841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0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 rot="10800000">
              <a:off x="3646467" y="6217647"/>
              <a:ext cx="1086704" cy="939305"/>
            </a:xfrm>
            <a:custGeom>
              <a:avLst/>
              <a:gdLst/>
              <a:ahLst/>
              <a:cxnLst/>
              <a:rect l="l" t="t" r="r" b="b"/>
              <a:pathLst>
                <a:path w="12784" h="11050" extrusionOk="0">
                  <a:moveTo>
                    <a:pt x="6813" y="0"/>
                  </a:moveTo>
                  <a:lnTo>
                    <a:pt x="6163" y="24"/>
                  </a:lnTo>
                  <a:lnTo>
                    <a:pt x="5513" y="121"/>
                  </a:lnTo>
                  <a:lnTo>
                    <a:pt x="4863" y="241"/>
                  </a:lnTo>
                  <a:lnTo>
                    <a:pt x="4237" y="385"/>
                  </a:lnTo>
                  <a:lnTo>
                    <a:pt x="3611" y="578"/>
                  </a:lnTo>
                  <a:lnTo>
                    <a:pt x="3010" y="819"/>
                  </a:lnTo>
                  <a:lnTo>
                    <a:pt x="2408" y="1084"/>
                  </a:lnTo>
                  <a:lnTo>
                    <a:pt x="2095" y="1252"/>
                  </a:lnTo>
                  <a:lnTo>
                    <a:pt x="1806" y="1421"/>
                  </a:lnTo>
                  <a:lnTo>
                    <a:pt x="1517" y="1637"/>
                  </a:lnTo>
                  <a:lnTo>
                    <a:pt x="1276" y="1854"/>
                  </a:lnTo>
                  <a:lnTo>
                    <a:pt x="1036" y="2095"/>
                  </a:lnTo>
                  <a:lnTo>
                    <a:pt x="843" y="2359"/>
                  </a:lnTo>
                  <a:lnTo>
                    <a:pt x="650" y="2648"/>
                  </a:lnTo>
                  <a:lnTo>
                    <a:pt x="482" y="2961"/>
                  </a:lnTo>
                  <a:lnTo>
                    <a:pt x="337" y="3346"/>
                  </a:lnTo>
                  <a:lnTo>
                    <a:pt x="193" y="3756"/>
                  </a:lnTo>
                  <a:lnTo>
                    <a:pt x="97" y="4141"/>
                  </a:lnTo>
                  <a:lnTo>
                    <a:pt x="49" y="4550"/>
                  </a:lnTo>
                  <a:lnTo>
                    <a:pt x="0" y="4959"/>
                  </a:lnTo>
                  <a:lnTo>
                    <a:pt x="0" y="5369"/>
                  </a:lnTo>
                  <a:lnTo>
                    <a:pt x="24" y="5778"/>
                  </a:lnTo>
                  <a:lnTo>
                    <a:pt x="97" y="6187"/>
                  </a:lnTo>
                  <a:lnTo>
                    <a:pt x="193" y="6596"/>
                  </a:lnTo>
                  <a:lnTo>
                    <a:pt x="289" y="6981"/>
                  </a:lnTo>
                  <a:lnTo>
                    <a:pt x="434" y="7367"/>
                  </a:lnTo>
                  <a:lnTo>
                    <a:pt x="578" y="7728"/>
                  </a:lnTo>
                  <a:lnTo>
                    <a:pt x="747" y="8065"/>
                  </a:lnTo>
                  <a:lnTo>
                    <a:pt x="939" y="8378"/>
                  </a:lnTo>
                  <a:lnTo>
                    <a:pt x="1156" y="8691"/>
                  </a:lnTo>
                  <a:lnTo>
                    <a:pt x="1373" y="8980"/>
                  </a:lnTo>
                  <a:lnTo>
                    <a:pt x="1613" y="9244"/>
                  </a:lnTo>
                  <a:lnTo>
                    <a:pt x="1902" y="9509"/>
                  </a:lnTo>
                  <a:lnTo>
                    <a:pt x="2191" y="9750"/>
                  </a:lnTo>
                  <a:lnTo>
                    <a:pt x="2480" y="9967"/>
                  </a:lnTo>
                  <a:lnTo>
                    <a:pt x="2817" y="10183"/>
                  </a:lnTo>
                  <a:lnTo>
                    <a:pt x="3154" y="10376"/>
                  </a:lnTo>
                  <a:lnTo>
                    <a:pt x="3515" y="10544"/>
                  </a:lnTo>
                  <a:lnTo>
                    <a:pt x="3900" y="10713"/>
                  </a:lnTo>
                  <a:lnTo>
                    <a:pt x="4358" y="10857"/>
                  </a:lnTo>
                  <a:lnTo>
                    <a:pt x="4839" y="10978"/>
                  </a:lnTo>
                  <a:lnTo>
                    <a:pt x="5297" y="11050"/>
                  </a:lnTo>
                  <a:lnTo>
                    <a:pt x="5754" y="11050"/>
                  </a:lnTo>
                  <a:lnTo>
                    <a:pt x="5995" y="11026"/>
                  </a:lnTo>
                  <a:lnTo>
                    <a:pt x="6235" y="11002"/>
                  </a:lnTo>
                  <a:lnTo>
                    <a:pt x="6452" y="10954"/>
                  </a:lnTo>
                  <a:lnTo>
                    <a:pt x="6693" y="10881"/>
                  </a:lnTo>
                  <a:lnTo>
                    <a:pt x="6909" y="10809"/>
                  </a:lnTo>
                  <a:lnTo>
                    <a:pt x="7126" y="10713"/>
                  </a:lnTo>
                  <a:lnTo>
                    <a:pt x="7343" y="10592"/>
                  </a:lnTo>
                  <a:lnTo>
                    <a:pt x="7583" y="10448"/>
                  </a:lnTo>
                  <a:lnTo>
                    <a:pt x="9293" y="9341"/>
                  </a:lnTo>
                  <a:lnTo>
                    <a:pt x="10135" y="8787"/>
                  </a:lnTo>
                  <a:lnTo>
                    <a:pt x="10978" y="8209"/>
                  </a:lnTo>
                  <a:lnTo>
                    <a:pt x="11194" y="8041"/>
                  </a:lnTo>
                  <a:lnTo>
                    <a:pt x="11387" y="7848"/>
                  </a:lnTo>
                  <a:lnTo>
                    <a:pt x="11580" y="7680"/>
                  </a:lnTo>
                  <a:lnTo>
                    <a:pt x="11772" y="7487"/>
                  </a:lnTo>
                  <a:lnTo>
                    <a:pt x="11917" y="7294"/>
                  </a:lnTo>
                  <a:lnTo>
                    <a:pt x="12061" y="7078"/>
                  </a:lnTo>
                  <a:lnTo>
                    <a:pt x="12206" y="6885"/>
                  </a:lnTo>
                  <a:lnTo>
                    <a:pt x="12326" y="6669"/>
                  </a:lnTo>
                  <a:lnTo>
                    <a:pt x="12422" y="6428"/>
                  </a:lnTo>
                  <a:lnTo>
                    <a:pt x="12518" y="6211"/>
                  </a:lnTo>
                  <a:lnTo>
                    <a:pt x="12663" y="5730"/>
                  </a:lnTo>
                  <a:lnTo>
                    <a:pt x="12735" y="5248"/>
                  </a:lnTo>
                  <a:lnTo>
                    <a:pt x="12783" y="4767"/>
                  </a:lnTo>
                  <a:lnTo>
                    <a:pt x="12783" y="4358"/>
                  </a:lnTo>
                  <a:lnTo>
                    <a:pt x="12735" y="3996"/>
                  </a:lnTo>
                  <a:lnTo>
                    <a:pt x="12663" y="3635"/>
                  </a:lnTo>
                  <a:lnTo>
                    <a:pt x="12567" y="3274"/>
                  </a:lnTo>
                  <a:lnTo>
                    <a:pt x="12446" y="2961"/>
                  </a:lnTo>
                  <a:lnTo>
                    <a:pt x="12302" y="2648"/>
                  </a:lnTo>
                  <a:lnTo>
                    <a:pt x="12109" y="2359"/>
                  </a:lnTo>
                  <a:lnTo>
                    <a:pt x="11893" y="2071"/>
                  </a:lnTo>
                  <a:lnTo>
                    <a:pt x="11676" y="1830"/>
                  </a:lnTo>
                  <a:lnTo>
                    <a:pt x="11459" y="1589"/>
                  </a:lnTo>
                  <a:lnTo>
                    <a:pt x="11219" y="1372"/>
                  </a:lnTo>
                  <a:lnTo>
                    <a:pt x="10978" y="1180"/>
                  </a:lnTo>
                  <a:lnTo>
                    <a:pt x="10713" y="987"/>
                  </a:lnTo>
                  <a:lnTo>
                    <a:pt x="10448" y="819"/>
                  </a:lnTo>
                  <a:lnTo>
                    <a:pt x="10183" y="674"/>
                  </a:lnTo>
                  <a:lnTo>
                    <a:pt x="9919" y="554"/>
                  </a:lnTo>
                  <a:lnTo>
                    <a:pt x="9630" y="434"/>
                  </a:lnTo>
                  <a:lnTo>
                    <a:pt x="9341" y="313"/>
                  </a:lnTo>
                  <a:lnTo>
                    <a:pt x="9028" y="241"/>
                  </a:lnTo>
                  <a:lnTo>
                    <a:pt x="8739" y="169"/>
                  </a:lnTo>
                  <a:lnTo>
                    <a:pt x="8426" y="97"/>
                  </a:lnTo>
                  <a:lnTo>
                    <a:pt x="8113" y="48"/>
                  </a:lnTo>
                  <a:lnTo>
                    <a:pt x="7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 rot="10800000">
              <a:off x="4049646" y="6440701"/>
              <a:ext cx="362291" cy="446191"/>
            </a:xfrm>
            <a:custGeom>
              <a:avLst/>
              <a:gdLst/>
              <a:ahLst/>
              <a:cxnLst/>
              <a:rect l="l" t="t" r="r" b="b"/>
              <a:pathLst>
                <a:path w="4262" h="5249" extrusionOk="0">
                  <a:moveTo>
                    <a:pt x="1782" y="1"/>
                  </a:moveTo>
                  <a:lnTo>
                    <a:pt x="1590" y="25"/>
                  </a:lnTo>
                  <a:lnTo>
                    <a:pt x="1397" y="73"/>
                  </a:lnTo>
                  <a:lnTo>
                    <a:pt x="1205" y="145"/>
                  </a:lnTo>
                  <a:lnTo>
                    <a:pt x="916" y="314"/>
                  </a:lnTo>
                  <a:lnTo>
                    <a:pt x="771" y="410"/>
                  </a:lnTo>
                  <a:lnTo>
                    <a:pt x="651" y="531"/>
                  </a:lnTo>
                  <a:lnTo>
                    <a:pt x="531" y="675"/>
                  </a:lnTo>
                  <a:lnTo>
                    <a:pt x="410" y="795"/>
                  </a:lnTo>
                  <a:lnTo>
                    <a:pt x="314" y="964"/>
                  </a:lnTo>
                  <a:lnTo>
                    <a:pt x="242" y="1108"/>
                  </a:lnTo>
                  <a:lnTo>
                    <a:pt x="145" y="1349"/>
                  </a:lnTo>
                  <a:lnTo>
                    <a:pt x="73" y="1614"/>
                  </a:lnTo>
                  <a:lnTo>
                    <a:pt x="25" y="1879"/>
                  </a:lnTo>
                  <a:lnTo>
                    <a:pt x="1" y="2143"/>
                  </a:lnTo>
                  <a:lnTo>
                    <a:pt x="1" y="2408"/>
                  </a:lnTo>
                  <a:lnTo>
                    <a:pt x="1" y="2697"/>
                  </a:lnTo>
                  <a:lnTo>
                    <a:pt x="49" y="2962"/>
                  </a:lnTo>
                  <a:lnTo>
                    <a:pt x="121" y="3227"/>
                  </a:lnTo>
                  <a:lnTo>
                    <a:pt x="218" y="3492"/>
                  </a:lnTo>
                  <a:lnTo>
                    <a:pt x="314" y="3732"/>
                  </a:lnTo>
                  <a:lnTo>
                    <a:pt x="434" y="3997"/>
                  </a:lnTo>
                  <a:lnTo>
                    <a:pt x="579" y="4214"/>
                  </a:lnTo>
                  <a:lnTo>
                    <a:pt x="747" y="4430"/>
                  </a:lnTo>
                  <a:lnTo>
                    <a:pt x="916" y="4623"/>
                  </a:lnTo>
                  <a:lnTo>
                    <a:pt x="1132" y="4816"/>
                  </a:lnTo>
                  <a:lnTo>
                    <a:pt x="1349" y="4960"/>
                  </a:lnTo>
                  <a:lnTo>
                    <a:pt x="1518" y="5056"/>
                  </a:lnTo>
                  <a:lnTo>
                    <a:pt x="1710" y="5129"/>
                  </a:lnTo>
                  <a:lnTo>
                    <a:pt x="1927" y="5201"/>
                  </a:lnTo>
                  <a:lnTo>
                    <a:pt x="2167" y="5249"/>
                  </a:lnTo>
                  <a:lnTo>
                    <a:pt x="2408" y="5249"/>
                  </a:lnTo>
                  <a:lnTo>
                    <a:pt x="2625" y="5225"/>
                  </a:lnTo>
                  <a:lnTo>
                    <a:pt x="2866" y="5153"/>
                  </a:lnTo>
                  <a:lnTo>
                    <a:pt x="3058" y="5080"/>
                  </a:lnTo>
                  <a:lnTo>
                    <a:pt x="3275" y="4960"/>
                  </a:lnTo>
                  <a:lnTo>
                    <a:pt x="3467" y="4840"/>
                  </a:lnTo>
                  <a:lnTo>
                    <a:pt x="3636" y="4671"/>
                  </a:lnTo>
                  <a:lnTo>
                    <a:pt x="3780" y="4503"/>
                  </a:lnTo>
                  <a:lnTo>
                    <a:pt x="3925" y="4286"/>
                  </a:lnTo>
                  <a:lnTo>
                    <a:pt x="4045" y="4069"/>
                  </a:lnTo>
                  <a:lnTo>
                    <a:pt x="4141" y="3853"/>
                  </a:lnTo>
                  <a:lnTo>
                    <a:pt x="4214" y="3588"/>
                  </a:lnTo>
                  <a:lnTo>
                    <a:pt x="4238" y="3347"/>
                  </a:lnTo>
                  <a:lnTo>
                    <a:pt x="4262" y="3058"/>
                  </a:lnTo>
                  <a:lnTo>
                    <a:pt x="4238" y="2817"/>
                  </a:lnTo>
                  <a:lnTo>
                    <a:pt x="4214" y="2577"/>
                  </a:lnTo>
                  <a:lnTo>
                    <a:pt x="4117" y="2071"/>
                  </a:lnTo>
                  <a:lnTo>
                    <a:pt x="3949" y="1542"/>
                  </a:lnTo>
                  <a:lnTo>
                    <a:pt x="3780" y="1036"/>
                  </a:lnTo>
                  <a:lnTo>
                    <a:pt x="3636" y="771"/>
                  </a:lnTo>
                  <a:lnTo>
                    <a:pt x="3467" y="531"/>
                  </a:lnTo>
                  <a:lnTo>
                    <a:pt x="3275" y="362"/>
                  </a:lnTo>
                  <a:lnTo>
                    <a:pt x="3058" y="242"/>
                  </a:lnTo>
                  <a:lnTo>
                    <a:pt x="2817" y="145"/>
                  </a:lnTo>
                  <a:lnTo>
                    <a:pt x="2553" y="73"/>
                  </a:lnTo>
                  <a:lnTo>
                    <a:pt x="2264" y="25"/>
                  </a:lnTo>
                  <a:lnTo>
                    <a:pt x="19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 rot="10800000">
              <a:off x="4248133" y="6084615"/>
              <a:ext cx="100306" cy="86025"/>
            </a:xfrm>
            <a:custGeom>
              <a:avLst/>
              <a:gdLst/>
              <a:ahLst/>
              <a:cxnLst/>
              <a:rect l="l" t="t" r="r" b="b"/>
              <a:pathLst>
                <a:path w="1180" h="1012" extrusionOk="0">
                  <a:moveTo>
                    <a:pt x="313" y="1"/>
                  </a:moveTo>
                  <a:lnTo>
                    <a:pt x="241" y="25"/>
                  </a:lnTo>
                  <a:lnTo>
                    <a:pt x="169" y="49"/>
                  </a:lnTo>
                  <a:lnTo>
                    <a:pt x="121" y="97"/>
                  </a:lnTo>
                  <a:lnTo>
                    <a:pt x="72" y="169"/>
                  </a:lnTo>
                  <a:lnTo>
                    <a:pt x="24" y="289"/>
                  </a:lnTo>
                  <a:lnTo>
                    <a:pt x="0" y="410"/>
                  </a:lnTo>
                  <a:lnTo>
                    <a:pt x="24" y="530"/>
                  </a:lnTo>
                  <a:lnTo>
                    <a:pt x="48" y="651"/>
                  </a:lnTo>
                  <a:lnTo>
                    <a:pt x="96" y="747"/>
                  </a:lnTo>
                  <a:lnTo>
                    <a:pt x="193" y="843"/>
                  </a:lnTo>
                  <a:lnTo>
                    <a:pt x="289" y="915"/>
                  </a:lnTo>
                  <a:lnTo>
                    <a:pt x="409" y="963"/>
                  </a:lnTo>
                  <a:lnTo>
                    <a:pt x="530" y="988"/>
                  </a:lnTo>
                  <a:lnTo>
                    <a:pt x="674" y="1012"/>
                  </a:lnTo>
                  <a:lnTo>
                    <a:pt x="819" y="988"/>
                  </a:lnTo>
                  <a:lnTo>
                    <a:pt x="963" y="939"/>
                  </a:lnTo>
                  <a:lnTo>
                    <a:pt x="1083" y="867"/>
                  </a:lnTo>
                  <a:lnTo>
                    <a:pt x="1156" y="747"/>
                  </a:lnTo>
                  <a:lnTo>
                    <a:pt x="1180" y="626"/>
                  </a:lnTo>
                  <a:lnTo>
                    <a:pt x="1180" y="554"/>
                  </a:lnTo>
                  <a:lnTo>
                    <a:pt x="1156" y="506"/>
                  </a:lnTo>
                  <a:lnTo>
                    <a:pt x="1083" y="386"/>
                  </a:lnTo>
                  <a:lnTo>
                    <a:pt x="1011" y="289"/>
                  </a:lnTo>
                  <a:lnTo>
                    <a:pt x="915" y="217"/>
                  </a:lnTo>
                  <a:lnTo>
                    <a:pt x="795" y="121"/>
                  </a:lnTo>
                  <a:lnTo>
                    <a:pt x="674" y="73"/>
                  </a:lnTo>
                  <a:lnTo>
                    <a:pt x="554" y="25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 rot="10800000">
              <a:off x="4311547" y="6317868"/>
              <a:ext cx="92145" cy="83985"/>
            </a:xfrm>
            <a:custGeom>
              <a:avLst/>
              <a:gdLst/>
              <a:ahLst/>
              <a:cxnLst/>
              <a:rect l="l" t="t" r="r" b="b"/>
              <a:pathLst>
                <a:path w="1084" h="988" extrusionOk="0">
                  <a:moveTo>
                    <a:pt x="409" y="0"/>
                  </a:moveTo>
                  <a:lnTo>
                    <a:pt x="337" y="48"/>
                  </a:lnTo>
                  <a:lnTo>
                    <a:pt x="241" y="97"/>
                  </a:lnTo>
                  <a:lnTo>
                    <a:pt x="169" y="169"/>
                  </a:lnTo>
                  <a:lnTo>
                    <a:pt x="96" y="241"/>
                  </a:lnTo>
                  <a:lnTo>
                    <a:pt x="48" y="337"/>
                  </a:lnTo>
                  <a:lnTo>
                    <a:pt x="0" y="434"/>
                  </a:lnTo>
                  <a:lnTo>
                    <a:pt x="0" y="506"/>
                  </a:lnTo>
                  <a:lnTo>
                    <a:pt x="0" y="602"/>
                  </a:lnTo>
                  <a:lnTo>
                    <a:pt x="24" y="674"/>
                  </a:lnTo>
                  <a:lnTo>
                    <a:pt x="48" y="747"/>
                  </a:lnTo>
                  <a:lnTo>
                    <a:pt x="96" y="819"/>
                  </a:lnTo>
                  <a:lnTo>
                    <a:pt x="145" y="891"/>
                  </a:lnTo>
                  <a:lnTo>
                    <a:pt x="217" y="939"/>
                  </a:lnTo>
                  <a:lnTo>
                    <a:pt x="289" y="963"/>
                  </a:lnTo>
                  <a:lnTo>
                    <a:pt x="434" y="987"/>
                  </a:lnTo>
                  <a:lnTo>
                    <a:pt x="698" y="987"/>
                  </a:lnTo>
                  <a:lnTo>
                    <a:pt x="795" y="939"/>
                  </a:lnTo>
                  <a:lnTo>
                    <a:pt x="891" y="891"/>
                  </a:lnTo>
                  <a:lnTo>
                    <a:pt x="987" y="819"/>
                  </a:lnTo>
                  <a:lnTo>
                    <a:pt x="1035" y="722"/>
                  </a:lnTo>
                  <a:lnTo>
                    <a:pt x="1083" y="602"/>
                  </a:lnTo>
                  <a:lnTo>
                    <a:pt x="1083" y="530"/>
                  </a:lnTo>
                  <a:lnTo>
                    <a:pt x="1059" y="434"/>
                  </a:lnTo>
                  <a:lnTo>
                    <a:pt x="1035" y="337"/>
                  </a:lnTo>
                  <a:lnTo>
                    <a:pt x="963" y="265"/>
                  </a:lnTo>
                  <a:lnTo>
                    <a:pt x="891" y="169"/>
                  </a:lnTo>
                  <a:lnTo>
                    <a:pt x="795" y="97"/>
                  </a:lnTo>
                  <a:lnTo>
                    <a:pt x="698" y="48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 rot="10800000">
              <a:off x="4139666" y="6252415"/>
              <a:ext cx="57378" cy="40972"/>
            </a:xfrm>
            <a:custGeom>
              <a:avLst/>
              <a:gdLst/>
              <a:ahLst/>
              <a:cxnLst/>
              <a:rect l="l" t="t" r="r" b="b"/>
              <a:pathLst>
                <a:path w="675" h="482" extrusionOk="0">
                  <a:moveTo>
                    <a:pt x="338" y="0"/>
                  </a:moveTo>
                  <a:lnTo>
                    <a:pt x="145" y="72"/>
                  </a:lnTo>
                  <a:lnTo>
                    <a:pt x="97" y="96"/>
                  </a:lnTo>
                  <a:lnTo>
                    <a:pt x="25" y="145"/>
                  </a:lnTo>
                  <a:lnTo>
                    <a:pt x="1" y="217"/>
                  </a:lnTo>
                  <a:lnTo>
                    <a:pt x="1" y="289"/>
                  </a:lnTo>
                  <a:lnTo>
                    <a:pt x="25" y="337"/>
                  </a:lnTo>
                  <a:lnTo>
                    <a:pt x="73" y="385"/>
                  </a:lnTo>
                  <a:lnTo>
                    <a:pt x="121" y="433"/>
                  </a:lnTo>
                  <a:lnTo>
                    <a:pt x="217" y="458"/>
                  </a:lnTo>
                  <a:lnTo>
                    <a:pt x="362" y="482"/>
                  </a:lnTo>
                  <a:lnTo>
                    <a:pt x="530" y="482"/>
                  </a:lnTo>
                  <a:lnTo>
                    <a:pt x="602" y="458"/>
                  </a:lnTo>
                  <a:lnTo>
                    <a:pt x="675" y="385"/>
                  </a:lnTo>
                  <a:lnTo>
                    <a:pt x="675" y="289"/>
                  </a:lnTo>
                  <a:lnTo>
                    <a:pt x="675" y="193"/>
                  </a:lnTo>
                  <a:lnTo>
                    <a:pt x="578" y="72"/>
                  </a:lnTo>
                  <a:lnTo>
                    <a:pt x="530" y="24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 rot="10800000">
              <a:off x="4010714" y="6168515"/>
              <a:ext cx="39017" cy="43013"/>
            </a:xfrm>
            <a:custGeom>
              <a:avLst/>
              <a:gdLst/>
              <a:ahLst/>
              <a:cxnLst/>
              <a:rect l="l" t="t" r="r" b="b"/>
              <a:pathLst>
                <a:path w="459" h="506" extrusionOk="0">
                  <a:moveTo>
                    <a:pt x="121" y="0"/>
                  </a:moveTo>
                  <a:lnTo>
                    <a:pt x="49" y="72"/>
                  </a:lnTo>
                  <a:lnTo>
                    <a:pt x="25" y="145"/>
                  </a:lnTo>
                  <a:lnTo>
                    <a:pt x="1" y="217"/>
                  </a:lnTo>
                  <a:lnTo>
                    <a:pt x="25" y="289"/>
                  </a:lnTo>
                  <a:lnTo>
                    <a:pt x="49" y="361"/>
                  </a:lnTo>
                  <a:lnTo>
                    <a:pt x="97" y="433"/>
                  </a:lnTo>
                  <a:lnTo>
                    <a:pt x="169" y="482"/>
                  </a:lnTo>
                  <a:lnTo>
                    <a:pt x="242" y="506"/>
                  </a:lnTo>
                  <a:lnTo>
                    <a:pt x="338" y="506"/>
                  </a:lnTo>
                  <a:lnTo>
                    <a:pt x="410" y="482"/>
                  </a:lnTo>
                  <a:lnTo>
                    <a:pt x="434" y="433"/>
                  </a:lnTo>
                  <a:lnTo>
                    <a:pt x="458" y="361"/>
                  </a:lnTo>
                  <a:lnTo>
                    <a:pt x="458" y="313"/>
                  </a:lnTo>
                  <a:lnTo>
                    <a:pt x="434" y="241"/>
                  </a:lnTo>
                  <a:lnTo>
                    <a:pt x="410" y="169"/>
                  </a:lnTo>
                  <a:lnTo>
                    <a:pt x="386" y="120"/>
                  </a:lnTo>
                  <a:lnTo>
                    <a:pt x="314" y="72"/>
                  </a:lnTo>
                  <a:lnTo>
                    <a:pt x="266" y="2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 rot="10800000">
              <a:off x="4025080" y="6008875"/>
              <a:ext cx="51258" cy="39017"/>
            </a:xfrm>
            <a:custGeom>
              <a:avLst/>
              <a:gdLst/>
              <a:ahLst/>
              <a:cxnLst/>
              <a:rect l="l" t="t" r="r" b="b"/>
              <a:pathLst>
                <a:path w="603" h="459" extrusionOk="0">
                  <a:moveTo>
                    <a:pt x="242" y="1"/>
                  </a:moveTo>
                  <a:lnTo>
                    <a:pt x="145" y="49"/>
                  </a:lnTo>
                  <a:lnTo>
                    <a:pt x="49" y="97"/>
                  </a:lnTo>
                  <a:lnTo>
                    <a:pt x="1" y="169"/>
                  </a:lnTo>
                  <a:lnTo>
                    <a:pt x="1" y="242"/>
                  </a:lnTo>
                  <a:lnTo>
                    <a:pt x="25" y="314"/>
                  </a:lnTo>
                  <a:lnTo>
                    <a:pt x="97" y="362"/>
                  </a:lnTo>
                  <a:lnTo>
                    <a:pt x="145" y="410"/>
                  </a:lnTo>
                  <a:lnTo>
                    <a:pt x="218" y="434"/>
                  </a:lnTo>
                  <a:lnTo>
                    <a:pt x="314" y="458"/>
                  </a:lnTo>
                  <a:lnTo>
                    <a:pt x="482" y="458"/>
                  </a:lnTo>
                  <a:lnTo>
                    <a:pt x="555" y="410"/>
                  </a:lnTo>
                  <a:lnTo>
                    <a:pt x="579" y="386"/>
                  </a:lnTo>
                  <a:lnTo>
                    <a:pt x="603" y="314"/>
                  </a:lnTo>
                  <a:lnTo>
                    <a:pt x="555" y="218"/>
                  </a:lnTo>
                  <a:lnTo>
                    <a:pt x="506" y="121"/>
                  </a:lnTo>
                  <a:lnTo>
                    <a:pt x="434" y="73"/>
                  </a:lnTo>
                  <a:lnTo>
                    <a:pt x="338" y="25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 rot="10800000">
              <a:off x="4166273" y="6027321"/>
              <a:ext cx="28732" cy="38932"/>
            </a:xfrm>
            <a:custGeom>
              <a:avLst/>
              <a:gdLst/>
              <a:ahLst/>
              <a:cxnLst/>
              <a:rect l="l" t="t" r="r" b="b"/>
              <a:pathLst>
                <a:path w="338" h="458" extrusionOk="0">
                  <a:moveTo>
                    <a:pt x="193" y="0"/>
                  </a:moveTo>
                  <a:lnTo>
                    <a:pt x="121" y="24"/>
                  </a:lnTo>
                  <a:lnTo>
                    <a:pt x="73" y="72"/>
                  </a:lnTo>
                  <a:lnTo>
                    <a:pt x="25" y="169"/>
                  </a:lnTo>
                  <a:lnTo>
                    <a:pt x="1" y="265"/>
                  </a:lnTo>
                  <a:lnTo>
                    <a:pt x="25" y="337"/>
                  </a:lnTo>
                  <a:lnTo>
                    <a:pt x="25" y="385"/>
                  </a:lnTo>
                  <a:lnTo>
                    <a:pt x="73" y="434"/>
                  </a:lnTo>
                  <a:lnTo>
                    <a:pt x="121" y="458"/>
                  </a:lnTo>
                  <a:lnTo>
                    <a:pt x="169" y="458"/>
                  </a:lnTo>
                  <a:lnTo>
                    <a:pt x="241" y="434"/>
                  </a:lnTo>
                  <a:lnTo>
                    <a:pt x="265" y="385"/>
                  </a:lnTo>
                  <a:lnTo>
                    <a:pt x="314" y="337"/>
                  </a:lnTo>
                  <a:lnTo>
                    <a:pt x="338" y="265"/>
                  </a:lnTo>
                  <a:lnTo>
                    <a:pt x="338" y="193"/>
                  </a:lnTo>
                  <a:lnTo>
                    <a:pt x="338" y="145"/>
                  </a:lnTo>
                  <a:lnTo>
                    <a:pt x="290" y="72"/>
                  </a:lnTo>
                  <a:lnTo>
                    <a:pt x="265" y="2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 rot="10800000">
              <a:off x="4436419" y="6178715"/>
              <a:ext cx="26607" cy="39017"/>
            </a:xfrm>
            <a:custGeom>
              <a:avLst/>
              <a:gdLst/>
              <a:ahLst/>
              <a:cxnLst/>
              <a:rect l="l" t="t" r="r" b="b"/>
              <a:pathLst>
                <a:path w="313" h="459" extrusionOk="0">
                  <a:moveTo>
                    <a:pt x="193" y="1"/>
                  </a:moveTo>
                  <a:lnTo>
                    <a:pt x="144" y="25"/>
                  </a:lnTo>
                  <a:lnTo>
                    <a:pt x="96" y="49"/>
                  </a:lnTo>
                  <a:lnTo>
                    <a:pt x="24" y="145"/>
                  </a:lnTo>
                  <a:lnTo>
                    <a:pt x="0" y="242"/>
                  </a:lnTo>
                  <a:lnTo>
                    <a:pt x="24" y="338"/>
                  </a:lnTo>
                  <a:lnTo>
                    <a:pt x="96" y="434"/>
                  </a:lnTo>
                  <a:lnTo>
                    <a:pt x="120" y="458"/>
                  </a:lnTo>
                  <a:lnTo>
                    <a:pt x="169" y="458"/>
                  </a:lnTo>
                  <a:lnTo>
                    <a:pt x="217" y="434"/>
                  </a:lnTo>
                  <a:lnTo>
                    <a:pt x="241" y="410"/>
                  </a:lnTo>
                  <a:lnTo>
                    <a:pt x="289" y="338"/>
                  </a:lnTo>
                  <a:lnTo>
                    <a:pt x="313" y="242"/>
                  </a:lnTo>
                  <a:lnTo>
                    <a:pt x="313" y="169"/>
                  </a:lnTo>
                  <a:lnTo>
                    <a:pt x="289" y="73"/>
                  </a:lnTo>
                  <a:lnTo>
                    <a:pt x="241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 rot="10800000">
              <a:off x="4420013" y="6008875"/>
              <a:ext cx="24651" cy="32812"/>
            </a:xfrm>
            <a:custGeom>
              <a:avLst/>
              <a:gdLst/>
              <a:ahLst/>
              <a:cxnLst/>
              <a:rect l="l" t="t" r="r" b="b"/>
              <a:pathLst>
                <a:path w="290" h="386" extrusionOk="0">
                  <a:moveTo>
                    <a:pt x="73" y="0"/>
                  </a:moveTo>
                  <a:lnTo>
                    <a:pt x="25" y="48"/>
                  </a:lnTo>
                  <a:lnTo>
                    <a:pt x="1" y="72"/>
                  </a:lnTo>
                  <a:lnTo>
                    <a:pt x="1" y="169"/>
                  </a:lnTo>
                  <a:lnTo>
                    <a:pt x="25" y="241"/>
                  </a:lnTo>
                  <a:lnTo>
                    <a:pt x="97" y="313"/>
                  </a:lnTo>
                  <a:lnTo>
                    <a:pt x="169" y="385"/>
                  </a:lnTo>
                  <a:lnTo>
                    <a:pt x="217" y="385"/>
                  </a:lnTo>
                  <a:lnTo>
                    <a:pt x="266" y="361"/>
                  </a:lnTo>
                  <a:lnTo>
                    <a:pt x="290" y="313"/>
                  </a:lnTo>
                  <a:lnTo>
                    <a:pt x="290" y="193"/>
                  </a:lnTo>
                  <a:lnTo>
                    <a:pt x="241" y="96"/>
                  </a:lnTo>
                  <a:lnTo>
                    <a:pt x="169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 rot="10800000">
              <a:off x="4248133" y="6495954"/>
              <a:ext cx="26692" cy="26692"/>
            </a:xfrm>
            <a:custGeom>
              <a:avLst/>
              <a:gdLst/>
              <a:ahLst/>
              <a:cxnLst/>
              <a:rect l="l" t="t" r="r" b="b"/>
              <a:pathLst>
                <a:path w="314" h="314" extrusionOk="0">
                  <a:moveTo>
                    <a:pt x="145" y="1"/>
                  </a:moveTo>
                  <a:lnTo>
                    <a:pt x="73" y="25"/>
                  </a:lnTo>
                  <a:lnTo>
                    <a:pt x="25" y="49"/>
                  </a:lnTo>
                  <a:lnTo>
                    <a:pt x="1" y="121"/>
                  </a:lnTo>
                  <a:lnTo>
                    <a:pt x="1" y="194"/>
                  </a:lnTo>
                  <a:lnTo>
                    <a:pt x="25" y="242"/>
                  </a:lnTo>
                  <a:lnTo>
                    <a:pt x="49" y="266"/>
                  </a:lnTo>
                  <a:lnTo>
                    <a:pt x="121" y="290"/>
                  </a:lnTo>
                  <a:lnTo>
                    <a:pt x="169" y="314"/>
                  </a:lnTo>
                  <a:lnTo>
                    <a:pt x="217" y="290"/>
                  </a:lnTo>
                  <a:lnTo>
                    <a:pt x="266" y="266"/>
                  </a:lnTo>
                  <a:lnTo>
                    <a:pt x="314" y="218"/>
                  </a:lnTo>
                  <a:lnTo>
                    <a:pt x="314" y="145"/>
                  </a:lnTo>
                  <a:lnTo>
                    <a:pt x="314" y="97"/>
                  </a:lnTo>
                  <a:lnTo>
                    <a:pt x="266" y="4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 rot="10800000">
              <a:off x="4242012" y="6328154"/>
              <a:ext cx="22526" cy="20486"/>
            </a:xfrm>
            <a:custGeom>
              <a:avLst/>
              <a:gdLst/>
              <a:ahLst/>
              <a:cxnLst/>
              <a:rect l="l" t="t" r="r" b="b"/>
              <a:pathLst>
                <a:path w="265" h="241" extrusionOk="0">
                  <a:moveTo>
                    <a:pt x="96" y="0"/>
                  </a:moveTo>
                  <a:lnTo>
                    <a:pt x="48" y="24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5"/>
                  </a:lnTo>
                  <a:lnTo>
                    <a:pt x="24" y="169"/>
                  </a:lnTo>
                  <a:lnTo>
                    <a:pt x="48" y="217"/>
                  </a:lnTo>
                  <a:lnTo>
                    <a:pt x="96" y="241"/>
                  </a:lnTo>
                  <a:lnTo>
                    <a:pt x="145" y="217"/>
                  </a:lnTo>
                  <a:lnTo>
                    <a:pt x="193" y="193"/>
                  </a:lnTo>
                  <a:lnTo>
                    <a:pt x="241" y="145"/>
                  </a:lnTo>
                  <a:lnTo>
                    <a:pt x="265" y="121"/>
                  </a:lnTo>
                  <a:lnTo>
                    <a:pt x="265" y="72"/>
                  </a:lnTo>
                  <a:lnTo>
                    <a:pt x="217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 rot="10800000">
              <a:off x="4299306" y="6481588"/>
              <a:ext cx="20486" cy="20571"/>
            </a:xfrm>
            <a:custGeom>
              <a:avLst/>
              <a:gdLst/>
              <a:ahLst/>
              <a:cxnLst/>
              <a:rect l="l" t="t" r="r" b="b"/>
              <a:pathLst>
                <a:path w="241" h="242" extrusionOk="0">
                  <a:moveTo>
                    <a:pt x="121" y="1"/>
                  </a:moveTo>
                  <a:lnTo>
                    <a:pt x="72" y="25"/>
                  </a:lnTo>
                  <a:lnTo>
                    <a:pt x="24" y="73"/>
                  </a:lnTo>
                  <a:lnTo>
                    <a:pt x="0" y="121"/>
                  </a:lnTo>
                  <a:lnTo>
                    <a:pt x="24" y="193"/>
                  </a:lnTo>
                  <a:lnTo>
                    <a:pt x="24" y="217"/>
                  </a:lnTo>
                  <a:lnTo>
                    <a:pt x="96" y="241"/>
                  </a:lnTo>
                  <a:lnTo>
                    <a:pt x="145" y="217"/>
                  </a:lnTo>
                  <a:lnTo>
                    <a:pt x="193" y="193"/>
                  </a:lnTo>
                  <a:lnTo>
                    <a:pt x="217" y="145"/>
                  </a:lnTo>
                  <a:lnTo>
                    <a:pt x="241" y="97"/>
                  </a:lnTo>
                  <a:lnTo>
                    <a:pt x="241" y="73"/>
                  </a:lnTo>
                  <a:lnTo>
                    <a:pt x="217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 rot="10800000">
              <a:off x="4454780" y="6305628"/>
              <a:ext cx="16491" cy="16406"/>
            </a:xfrm>
            <a:custGeom>
              <a:avLst/>
              <a:gdLst/>
              <a:ahLst/>
              <a:cxnLst/>
              <a:rect l="l" t="t" r="r" b="b"/>
              <a:pathLst>
                <a:path w="194" h="193" extrusionOk="0">
                  <a:moveTo>
                    <a:pt x="25" y="0"/>
                  </a:moveTo>
                  <a:lnTo>
                    <a:pt x="1" y="48"/>
                  </a:lnTo>
                  <a:lnTo>
                    <a:pt x="1" y="120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145" y="193"/>
                  </a:lnTo>
                  <a:lnTo>
                    <a:pt x="169" y="169"/>
                  </a:lnTo>
                  <a:lnTo>
                    <a:pt x="193" y="120"/>
                  </a:lnTo>
                  <a:lnTo>
                    <a:pt x="193" y="72"/>
                  </a:lnTo>
                  <a:lnTo>
                    <a:pt x="169" y="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 rot="10800000">
              <a:off x="4340193" y="6283101"/>
              <a:ext cx="14451" cy="14366"/>
            </a:xfrm>
            <a:custGeom>
              <a:avLst/>
              <a:gdLst/>
              <a:ahLst/>
              <a:cxnLst/>
              <a:rect l="l" t="t" r="r" b="b"/>
              <a:pathLst>
                <a:path w="170" h="169" extrusionOk="0">
                  <a:moveTo>
                    <a:pt x="49" y="0"/>
                  </a:moveTo>
                  <a:lnTo>
                    <a:pt x="25" y="24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25" y="144"/>
                  </a:lnTo>
                  <a:lnTo>
                    <a:pt x="49" y="169"/>
                  </a:lnTo>
                  <a:lnTo>
                    <a:pt x="97" y="169"/>
                  </a:lnTo>
                  <a:lnTo>
                    <a:pt x="145" y="144"/>
                  </a:lnTo>
                  <a:lnTo>
                    <a:pt x="169" y="96"/>
                  </a:lnTo>
                  <a:lnTo>
                    <a:pt x="169" y="72"/>
                  </a:lnTo>
                  <a:lnTo>
                    <a:pt x="145" y="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 rot="10800000">
              <a:off x="4374960" y="6497994"/>
              <a:ext cx="18531" cy="8245"/>
            </a:xfrm>
            <a:custGeom>
              <a:avLst/>
              <a:gdLst/>
              <a:ahLst/>
              <a:cxnLst/>
              <a:rect l="l" t="t" r="r" b="b"/>
              <a:pathLst>
                <a:path w="218" h="97" extrusionOk="0">
                  <a:moveTo>
                    <a:pt x="1" y="49"/>
                  </a:moveTo>
                  <a:lnTo>
                    <a:pt x="25" y="73"/>
                  </a:lnTo>
                  <a:lnTo>
                    <a:pt x="43" y="61"/>
                  </a:lnTo>
                  <a:lnTo>
                    <a:pt x="43" y="61"/>
                  </a:lnTo>
                  <a:lnTo>
                    <a:pt x="1" y="49"/>
                  </a:lnTo>
                  <a:close/>
                  <a:moveTo>
                    <a:pt x="169" y="1"/>
                  </a:moveTo>
                  <a:lnTo>
                    <a:pt x="97" y="25"/>
                  </a:lnTo>
                  <a:lnTo>
                    <a:pt x="43" y="61"/>
                  </a:lnTo>
                  <a:lnTo>
                    <a:pt x="43" y="61"/>
                  </a:lnTo>
                  <a:lnTo>
                    <a:pt x="169" y="97"/>
                  </a:lnTo>
                  <a:lnTo>
                    <a:pt x="217" y="73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 rot="10800000">
              <a:off x="4199000" y="6156189"/>
              <a:ext cx="10286" cy="8330"/>
            </a:xfrm>
            <a:custGeom>
              <a:avLst/>
              <a:gdLst/>
              <a:ahLst/>
              <a:cxnLst/>
              <a:rect l="l" t="t" r="r" b="b"/>
              <a:pathLst>
                <a:path w="121" h="98" extrusionOk="0">
                  <a:moveTo>
                    <a:pt x="48" y="1"/>
                  </a:moveTo>
                  <a:lnTo>
                    <a:pt x="0" y="25"/>
                  </a:lnTo>
                  <a:lnTo>
                    <a:pt x="48" y="97"/>
                  </a:lnTo>
                  <a:lnTo>
                    <a:pt x="96" y="73"/>
                  </a:lnTo>
                  <a:lnTo>
                    <a:pt x="121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 rot="10800000">
              <a:off x="4174433" y="6217647"/>
              <a:ext cx="4165" cy="8245"/>
            </a:xfrm>
            <a:custGeom>
              <a:avLst/>
              <a:gdLst/>
              <a:ahLst/>
              <a:cxnLst/>
              <a:rect l="l" t="t" r="r" b="b"/>
              <a:pathLst>
                <a:path w="49" h="97" extrusionOk="0">
                  <a:moveTo>
                    <a:pt x="24" y="1"/>
                  </a:moveTo>
                  <a:lnTo>
                    <a:pt x="0" y="49"/>
                  </a:lnTo>
                  <a:lnTo>
                    <a:pt x="24" y="97"/>
                  </a:lnTo>
                  <a:lnTo>
                    <a:pt x="48" y="73"/>
                  </a:lnTo>
                  <a:lnTo>
                    <a:pt x="48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 rot="10800000">
              <a:off x="4391366" y="6500034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1"/>
                  </a:moveTo>
                  <a:lnTo>
                    <a:pt x="1" y="1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2"/>
          <p:cNvGrpSpPr/>
          <p:nvPr/>
        </p:nvGrpSpPr>
        <p:grpSpPr>
          <a:xfrm>
            <a:off x="8634323" y="2912409"/>
            <a:ext cx="2932767" cy="3055531"/>
            <a:chOff x="3729950" y="1579200"/>
            <a:chExt cx="546475" cy="569350"/>
          </a:xfrm>
        </p:grpSpPr>
        <p:sp>
          <p:nvSpPr>
            <p:cNvPr id="202" name="Google Shape;202;p2"/>
            <p:cNvSpPr/>
            <p:nvPr/>
          </p:nvSpPr>
          <p:spPr>
            <a:xfrm>
              <a:off x="3729950" y="1579200"/>
              <a:ext cx="546475" cy="569350"/>
            </a:xfrm>
            <a:custGeom>
              <a:avLst/>
              <a:gdLst/>
              <a:ahLst/>
              <a:cxnLst/>
              <a:rect l="l" t="t" r="r" b="b"/>
              <a:pathLst>
                <a:path w="21859" h="22774" extrusionOk="0">
                  <a:moveTo>
                    <a:pt x="5898" y="0"/>
                  </a:moveTo>
                  <a:lnTo>
                    <a:pt x="5537" y="48"/>
                  </a:lnTo>
                  <a:lnTo>
                    <a:pt x="5200" y="96"/>
                  </a:lnTo>
                  <a:lnTo>
                    <a:pt x="4839" y="169"/>
                  </a:lnTo>
                  <a:lnTo>
                    <a:pt x="4502" y="241"/>
                  </a:lnTo>
                  <a:lnTo>
                    <a:pt x="3804" y="458"/>
                  </a:lnTo>
                  <a:lnTo>
                    <a:pt x="3274" y="650"/>
                  </a:lnTo>
                  <a:lnTo>
                    <a:pt x="2745" y="915"/>
                  </a:lnTo>
                  <a:lnTo>
                    <a:pt x="2263" y="1228"/>
                  </a:lnTo>
                  <a:lnTo>
                    <a:pt x="1782" y="1565"/>
                  </a:lnTo>
                  <a:lnTo>
                    <a:pt x="1565" y="1758"/>
                  </a:lnTo>
                  <a:lnTo>
                    <a:pt x="1348" y="1974"/>
                  </a:lnTo>
                  <a:lnTo>
                    <a:pt x="1156" y="2191"/>
                  </a:lnTo>
                  <a:lnTo>
                    <a:pt x="987" y="2432"/>
                  </a:lnTo>
                  <a:lnTo>
                    <a:pt x="843" y="2672"/>
                  </a:lnTo>
                  <a:lnTo>
                    <a:pt x="722" y="2937"/>
                  </a:lnTo>
                  <a:lnTo>
                    <a:pt x="626" y="3226"/>
                  </a:lnTo>
                  <a:lnTo>
                    <a:pt x="530" y="3515"/>
                  </a:lnTo>
                  <a:lnTo>
                    <a:pt x="410" y="3900"/>
                  </a:lnTo>
                  <a:lnTo>
                    <a:pt x="337" y="4309"/>
                  </a:lnTo>
                  <a:lnTo>
                    <a:pt x="265" y="4694"/>
                  </a:lnTo>
                  <a:lnTo>
                    <a:pt x="217" y="5104"/>
                  </a:lnTo>
                  <a:lnTo>
                    <a:pt x="121" y="5898"/>
                  </a:lnTo>
                  <a:lnTo>
                    <a:pt x="48" y="6693"/>
                  </a:lnTo>
                  <a:lnTo>
                    <a:pt x="24" y="7078"/>
                  </a:lnTo>
                  <a:lnTo>
                    <a:pt x="0" y="7487"/>
                  </a:lnTo>
                  <a:lnTo>
                    <a:pt x="0" y="7872"/>
                  </a:lnTo>
                  <a:lnTo>
                    <a:pt x="24" y="8281"/>
                  </a:lnTo>
                  <a:lnTo>
                    <a:pt x="48" y="8378"/>
                  </a:lnTo>
                  <a:lnTo>
                    <a:pt x="24" y="8498"/>
                  </a:lnTo>
                  <a:lnTo>
                    <a:pt x="0" y="8883"/>
                  </a:lnTo>
                  <a:lnTo>
                    <a:pt x="0" y="9268"/>
                  </a:lnTo>
                  <a:lnTo>
                    <a:pt x="0" y="9654"/>
                  </a:lnTo>
                  <a:lnTo>
                    <a:pt x="48" y="10039"/>
                  </a:lnTo>
                  <a:lnTo>
                    <a:pt x="193" y="11603"/>
                  </a:lnTo>
                  <a:lnTo>
                    <a:pt x="337" y="13168"/>
                  </a:lnTo>
                  <a:lnTo>
                    <a:pt x="385" y="13866"/>
                  </a:lnTo>
                  <a:lnTo>
                    <a:pt x="458" y="14564"/>
                  </a:lnTo>
                  <a:lnTo>
                    <a:pt x="554" y="15263"/>
                  </a:lnTo>
                  <a:lnTo>
                    <a:pt x="650" y="15961"/>
                  </a:lnTo>
                  <a:lnTo>
                    <a:pt x="819" y="16707"/>
                  </a:lnTo>
                  <a:lnTo>
                    <a:pt x="1035" y="17453"/>
                  </a:lnTo>
                  <a:lnTo>
                    <a:pt x="1156" y="17814"/>
                  </a:lnTo>
                  <a:lnTo>
                    <a:pt x="1300" y="18175"/>
                  </a:lnTo>
                  <a:lnTo>
                    <a:pt x="1469" y="18536"/>
                  </a:lnTo>
                  <a:lnTo>
                    <a:pt x="1637" y="18874"/>
                  </a:lnTo>
                  <a:lnTo>
                    <a:pt x="1974" y="19451"/>
                  </a:lnTo>
                  <a:lnTo>
                    <a:pt x="2335" y="19957"/>
                  </a:lnTo>
                  <a:lnTo>
                    <a:pt x="2745" y="20462"/>
                  </a:lnTo>
                  <a:lnTo>
                    <a:pt x="3178" y="20896"/>
                  </a:lnTo>
                  <a:lnTo>
                    <a:pt x="3659" y="21305"/>
                  </a:lnTo>
                  <a:lnTo>
                    <a:pt x="4189" y="21666"/>
                  </a:lnTo>
                  <a:lnTo>
                    <a:pt x="4719" y="22003"/>
                  </a:lnTo>
                  <a:lnTo>
                    <a:pt x="5320" y="22292"/>
                  </a:lnTo>
                  <a:lnTo>
                    <a:pt x="5609" y="22412"/>
                  </a:lnTo>
                  <a:lnTo>
                    <a:pt x="5898" y="22509"/>
                  </a:lnTo>
                  <a:lnTo>
                    <a:pt x="6500" y="22653"/>
                  </a:lnTo>
                  <a:lnTo>
                    <a:pt x="7006" y="22749"/>
                  </a:lnTo>
                  <a:lnTo>
                    <a:pt x="7511" y="22773"/>
                  </a:lnTo>
                  <a:lnTo>
                    <a:pt x="8017" y="22773"/>
                  </a:lnTo>
                  <a:lnTo>
                    <a:pt x="8498" y="22725"/>
                  </a:lnTo>
                  <a:lnTo>
                    <a:pt x="8980" y="22605"/>
                  </a:lnTo>
                  <a:lnTo>
                    <a:pt x="9437" y="22460"/>
                  </a:lnTo>
                  <a:lnTo>
                    <a:pt x="9918" y="22244"/>
                  </a:lnTo>
                  <a:lnTo>
                    <a:pt x="10352" y="21955"/>
                  </a:lnTo>
                  <a:lnTo>
                    <a:pt x="11026" y="21497"/>
                  </a:lnTo>
                  <a:lnTo>
                    <a:pt x="11652" y="20968"/>
                  </a:lnTo>
                  <a:lnTo>
                    <a:pt x="12952" y="19836"/>
                  </a:lnTo>
                  <a:lnTo>
                    <a:pt x="13361" y="19499"/>
                  </a:lnTo>
                  <a:lnTo>
                    <a:pt x="13746" y="19186"/>
                  </a:lnTo>
                  <a:lnTo>
                    <a:pt x="14155" y="18898"/>
                  </a:lnTo>
                  <a:lnTo>
                    <a:pt x="14589" y="18585"/>
                  </a:lnTo>
                  <a:lnTo>
                    <a:pt x="14998" y="18320"/>
                  </a:lnTo>
                  <a:lnTo>
                    <a:pt x="15431" y="18055"/>
                  </a:lnTo>
                  <a:lnTo>
                    <a:pt x="15889" y="17814"/>
                  </a:lnTo>
                  <a:lnTo>
                    <a:pt x="16346" y="17574"/>
                  </a:lnTo>
                  <a:lnTo>
                    <a:pt x="17887" y="16779"/>
                  </a:lnTo>
                  <a:lnTo>
                    <a:pt x="18416" y="16466"/>
                  </a:lnTo>
                  <a:lnTo>
                    <a:pt x="18922" y="16153"/>
                  </a:lnTo>
                  <a:lnTo>
                    <a:pt x="19427" y="15816"/>
                  </a:lnTo>
                  <a:lnTo>
                    <a:pt x="19933" y="15431"/>
                  </a:lnTo>
                  <a:lnTo>
                    <a:pt x="20174" y="15214"/>
                  </a:lnTo>
                  <a:lnTo>
                    <a:pt x="20438" y="14974"/>
                  </a:lnTo>
                  <a:lnTo>
                    <a:pt x="20679" y="14733"/>
                  </a:lnTo>
                  <a:lnTo>
                    <a:pt x="20896" y="14492"/>
                  </a:lnTo>
                  <a:lnTo>
                    <a:pt x="21113" y="14203"/>
                  </a:lnTo>
                  <a:lnTo>
                    <a:pt x="21305" y="13890"/>
                  </a:lnTo>
                  <a:lnTo>
                    <a:pt x="21474" y="13577"/>
                  </a:lnTo>
                  <a:lnTo>
                    <a:pt x="21618" y="13264"/>
                  </a:lnTo>
                  <a:lnTo>
                    <a:pt x="21738" y="12927"/>
                  </a:lnTo>
                  <a:lnTo>
                    <a:pt x="21811" y="12590"/>
                  </a:lnTo>
                  <a:lnTo>
                    <a:pt x="21859" y="12229"/>
                  </a:lnTo>
                  <a:lnTo>
                    <a:pt x="21859" y="11868"/>
                  </a:lnTo>
                  <a:lnTo>
                    <a:pt x="21835" y="11411"/>
                  </a:lnTo>
                  <a:lnTo>
                    <a:pt x="21763" y="10978"/>
                  </a:lnTo>
                  <a:lnTo>
                    <a:pt x="21642" y="10544"/>
                  </a:lnTo>
                  <a:lnTo>
                    <a:pt x="21498" y="10135"/>
                  </a:lnTo>
                  <a:lnTo>
                    <a:pt x="21329" y="9726"/>
                  </a:lnTo>
                  <a:lnTo>
                    <a:pt x="21137" y="9316"/>
                  </a:lnTo>
                  <a:lnTo>
                    <a:pt x="20920" y="8931"/>
                  </a:lnTo>
                  <a:lnTo>
                    <a:pt x="20679" y="8570"/>
                  </a:lnTo>
                  <a:lnTo>
                    <a:pt x="20414" y="8209"/>
                  </a:lnTo>
                  <a:lnTo>
                    <a:pt x="20150" y="7872"/>
                  </a:lnTo>
                  <a:lnTo>
                    <a:pt x="19861" y="7535"/>
                  </a:lnTo>
                  <a:lnTo>
                    <a:pt x="19548" y="7222"/>
                  </a:lnTo>
                  <a:lnTo>
                    <a:pt x="19211" y="6909"/>
                  </a:lnTo>
                  <a:lnTo>
                    <a:pt x="18850" y="6596"/>
                  </a:lnTo>
                  <a:lnTo>
                    <a:pt x="18489" y="6307"/>
                  </a:lnTo>
                  <a:lnTo>
                    <a:pt x="18127" y="6043"/>
                  </a:lnTo>
                  <a:lnTo>
                    <a:pt x="17742" y="5802"/>
                  </a:lnTo>
                  <a:lnTo>
                    <a:pt x="17333" y="5585"/>
                  </a:lnTo>
                  <a:lnTo>
                    <a:pt x="16924" y="5368"/>
                  </a:lnTo>
                  <a:lnTo>
                    <a:pt x="16490" y="5200"/>
                  </a:lnTo>
                  <a:lnTo>
                    <a:pt x="16153" y="5056"/>
                  </a:lnTo>
                  <a:lnTo>
                    <a:pt x="15840" y="4911"/>
                  </a:lnTo>
                  <a:lnTo>
                    <a:pt x="15070" y="4526"/>
                  </a:lnTo>
                  <a:lnTo>
                    <a:pt x="14300" y="4141"/>
                  </a:lnTo>
                  <a:lnTo>
                    <a:pt x="12807" y="3322"/>
                  </a:lnTo>
                  <a:lnTo>
                    <a:pt x="12229" y="3009"/>
                  </a:lnTo>
                  <a:lnTo>
                    <a:pt x="11652" y="2672"/>
                  </a:lnTo>
                  <a:lnTo>
                    <a:pt x="11074" y="2311"/>
                  </a:lnTo>
                  <a:lnTo>
                    <a:pt x="10520" y="1926"/>
                  </a:lnTo>
                  <a:lnTo>
                    <a:pt x="10015" y="1565"/>
                  </a:lnTo>
                  <a:lnTo>
                    <a:pt x="9461" y="1252"/>
                  </a:lnTo>
                  <a:lnTo>
                    <a:pt x="9220" y="1083"/>
                  </a:lnTo>
                  <a:lnTo>
                    <a:pt x="8980" y="891"/>
                  </a:lnTo>
                  <a:lnTo>
                    <a:pt x="8715" y="698"/>
                  </a:lnTo>
                  <a:lnTo>
                    <a:pt x="8450" y="506"/>
                  </a:lnTo>
                  <a:lnTo>
                    <a:pt x="8161" y="361"/>
                  </a:lnTo>
                  <a:lnTo>
                    <a:pt x="7872" y="241"/>
                  </a:lnTo>
                  <a:lnTo>
                    <a:pt x="7583" y="145"/>
                  </a:lnTo>
                  <a:lnTo>
                    <a:pt x="7270" y="72"/>
                  </a:lnTo>
                  <a:lnTo>
                    <a:pt x="6933" y="24"/>
                  </a:lnTo>
                  <a:lnTo>
                    <a:pt x="66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969475" y="1920425"/>
              <a:ext cx="18075" cy="18075"/>
            </a:xfrm>
            <a:custGeom>
              <a:avLst/>
              <a:gdLst/>
              <a:ahLst/>
              <a:cxnLst/>
              <a:rect l="l" t="t" r="r" b="b"/>
              <a:pathLst>
                <a:path w="723" h="723" extrusionOk="0">
                  <a:moveTo>
                    <a:pt x="482" y="1"/>
                  </a:moveTo>
                  <a:lnTo>
                    <a:pt x="410" y="49"/>
                  </a:lnTo>
                  <a:lnTo>
                    <a:pt x="386" y="97"/>
                  </a:lnTo>
                  <a:lnTo>
                    <a:pt x="337" y="217"/>
                  </a:lnTo>
                  <a:lnTo>
                    <a:pt x="289" y="314"/>
                  </a:lnTo>
                  <a:lnTo>
                    <a:pt x="193" y="410"/>
                  </a:lnTo>
                  <a:lnTo>
                    <a:pt x="97" y="458"/>
                  </a:lnTo>
                  <a:lnTo>
                    <a:pt x="49" y="482"/>
                  </a:lnTo>
                  <a:lnTo>
                    <a:pt x="25" y="530"/>
                  </a:lnTo>
                  <a:lnTo>
                    <a:pt x="0" y="602"/>
                  </a:lnTo>
                  <a:lnTo>
                    <a:pt x="0" y="675"/>
                  </a:lnTo>
                  <a:lnTo>
                    <a:pt x="25" y="699"/>
                  </a:lnTo>
                  <a:lnTo>
                    <a:pt x="73" y="723"/>
                  </a:lnTo>
                  <a:lnTo>
                    <a:pt x="145" y="699"/>
                  </a:lnTo>
                  <a:lnTo>
                    <a:pt x="241" y="651"/>
                  </a:lnTo>
                  <a:lnTo>
                    <a:pt x="434" y="530"/>
                  </a:lnTo>
                  <a:lnTo>
                    <a:pt x="626" y="386"/>
                  </a:lnTo>
                  <a:lnTo>
                    <a:pt x="674" y="314"/>
                  </a:lnTo>
                  <a:lnTo>
                    <a:pt x="723" y="241"/>
                  </a:lnTo>
                  <a:lnTo>
                    <a:pt x="723" y="169"/>
                  </a:lnTo>
                  <a:lnTo>
                    <a:pt x="699" y="121"/>
                  </a:lnTo>
                  <a:lnTo>
                    <a:pt x="674" y="49"/>
                  </a:lnTo>
                  <a:lnTo>
                    <a:pt x="602" y="25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971275" y="1658025"/>
              <a:ext cx="9650" cy="18700"/>
            </a:xfrm>
            <a:custGeom>
              <a:avLst/>
              <a:gdLst/>
              <a:ahLst/>
              <a:cxnLst/>
              <a:rect l="l" t="t" r="r" b="b"/>
              <a:pathLst>
                <a:path w="386" h="748" extrusionOk="0">
                  <a:moveTo>
                    <a:pt x="290" y="1"/>
                  </a:moveTo>
                  <a:lnTo>
                    <a:pt x="241" y="25"/>
                  </a:lnTo>
                  <a:lnTo>
                    <a:pt x="169" y="73"/>
                  </a:lnTo>
                  <a:lnTo>
                    <a:pt x="145" y="121"/>
                  </a:lnTo>
                  <a:lnTo>
                    <a:pt x="121" y="145"/>
                  </a:lnTo>
                  <a:lnTo>
                    <a:pt x="73" y="386"/>
                  </a:lnTo>
                  <a:lnTo>
                    <a:pt x="1" y="603"/>
                  </a:lnTo>
                  <a:lnTo>
                    <a:pt x="1" y="675"/>
                  </a:lnTo>
                  <a:lnTo>
                    <a:pt x="49" y="723"/>
                  </a:lnTo>
                  <a:lnTo>
                    <a:pt x="121" y="747"/>
                  </a:lnTo>
                  <a:lnTo>
                    <a:pt x="169" y="747"/>
                  </a:lnTo>
                  <a:lnTo>
                    <a:pt x="241" y="723"/>
                  </a:lnTo>
                  <a:lnTo>
                    <a:pt x="314" y="675"/>
                  </a:lnTo>
                  <a:lnTo>
                    <a:pt x="338" y="627"/>
                  </a:lnTo>
                  <a:lnTo>
                    <a:pt x="338" y="554"/>
                  </a:lnTo>
                  <a:lnTo>
                    <a:pt x="338" y="314"/>
                  </a:lnTo>
                  <a:lnTo>
                    <a:pt x="386" y="73"/>
                  </a:lnTo>
                  <a:lnTo>
                    <a:pt x="362" y="49"/>
                  </a:lnTo>
                  <a:lnTo>
                    <a:pt x="338" y="25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938175" y="1837375"/>
              <a:ext cx="12675" cy="13875"/>
            </a:xfrm>
            <a:custGeom>
              <a:avLst/>
              <a:gdLst/>
              <a:ahLst/>
              <a:cxnLst/>
              <a:rect l="l" t="t" r="r" b="b"/>
              <a:pathLst>
                <a:path w="507" h="555" extrusionOk="0">
                  <a:moveTo>
                    <a:pt x="97" y="1"/>
                  </a:moveTo>
                  <a:lnTo>
                    <a:pt x="73" y="25"/>
                  </a:lnTo>
                  <a:lnTo>
                    <a:pt x="25" y="73"/>
                  </a:lnTo>
                  <a:lnTo>
                    <a:pt x="1" y="169"/>
                  </a:lnTo>
                  <a:lnTo>
                    <a:pt x="1" y="241"/>
                  </a:lnTo>
                  <a:lnTo>
                    <a:pt x="1" y="289"/>
                  </a:lnTo>
                  <a:lnTo>
                    <a:pt x="25" y="362"/>
                  </a:lnTo>
                  <a:lnTo>
                    <a:pt x="73" y="410"/>
                  </a:lnTo>
                  <a:lnTo>
                    <a:pt x="121" y="458"/>
                  </a:lnTo>
                  <a:lnTo>
                    <a:pt x="265" y="506"/>
                  </a:lnTo>
                  <a:lnTo>
                    <a:pt x="362" y="554"/>
                  </a:lnTo>
                  <a:lnTo>
                    <a:pt x="410" y="554"/>
                  </a:lnTo>
                  <a:lnTo>
                    <a:pt x="458" y="530"/>
                  </a:lnTo>
                  <a:lnTo>
                    <a:pt x="506" y="458"/>
                  </a:lnTo>
                  <a:lnTo>
                    <a:pt x="506" y="410"/>
                  </a:lnTo>
                  <a:lnTo>
                    <a:pt x="482" y="338"/>
                  </a:lnTo>
                  <a:lnTo>
                    <a:pt x="458" y="289"/>
                  </a:lnTo>
                  <a:lnTo>
                    <a:pt x="338" y="145"/>
                  </a:lnTo>
                  <a:lnTo>
                    <a:pt x="289" y="73"/>
                  </a:lnTo>
                  <a:lnTo>
                    <a:pt x="217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4033275" y="1750725"/>
              <a:ext cx="13850" cy="13850"/>
            </a:xfrm>
            <a:custGeom>
              <a:avLst/>
              <a:gdLst/>
              <a:ahLst/>
              <a:cxnLst/>
              <a:rect l="l" t="t" r="r" b="b"/>
              <a:pathLst>
                <a:path w="554" h="554" extrusionOk="0">
                  <a:moveTo>
                    <a:pt x="434" y="0"/>
                  </a:moveTo>
                  <a:lnTo>
                    <a:pt x="289" y="72"/>
                  </a:lnTo>
                  <a:lnTo>
                    <a:pt x="193" y="144"/>
                  </a:lnTo>
                  <a:lnTo>
                    <a:pt x="96" y="265"/>
                  </a:lnTo>
                  <a:lnTo>
                    <a:pt x="24" y="385"/>
                  </a:lnTo>
                  <a:lnTo>
                    <a:pt x="0" y="433"/>
                  </a:lnTo>
                  <a:lnTo>
                    <a:pt x="24" y="481"/>
                  </a:lnTo>
                  <a:lnTo>
                    <a:pt x="72" y="530"/>
                  </a:lnTo>
                  <a:lnTo>
                    <a:pt x="145" y="554"/>
                  </a:lnTo>
                  <a:lnTo>
                    <a:pt x="193" y="554"/>
                  </a:lnTo>
                  <a:lnTo>
                    <a:pt x="241" y="530"/>
                  </a:lnTo>
                  <a:lnTo>
                    <a:pt x="289" y="481"/>
                  </a:lnTo>
                  <a:lnTo>
                    <a:pt x="409" y="289"/>
                  </a:lnTo>
                  <a:lnTo>
                    <a:pt x="554" y="72"/>
                  </a:lnTo>
                  <a:lnTo>
                    <a:pt x="530" y="4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4004975" y="1683900"/>
              <a:ext cx="7850" cy="17500"/>
            </a:xfrm>
            <a:custGeom>
              <a:avLst/>
              <a:gdLst/>
              <a:ahLst/>
              <a:cxnLst/>
              <a:rect l="l" t="t" r="r" b="b"/>
              <a:pathLst>
                <a:path w="314" h="700" extrusionOk="0">
                  <a:moveTo>
                    <a:pt x="121" y="1"/>
                  </a:moveTo>
                  <a:lnTo>
                    <a:pt x="49" y="73"/>
                  </a:lnTo>
                  <a:lnTo>
                    <a:pt x="25" y="169"/>
                  </a:lnTo>
                  <a:lnTo>
                    <a:pt x="1" y="314"/>
                  </a:lnTo>
                  <a:lnTo>
                    <a:pt x="25" y="482"/>
                  </a:lnTo>
                  <a:lnTo>
                    <a:pt x="49" y="675"/>
                  </a:lnTo>
                  <a:lnTo>
                    <a:pt x="97" y="699"/>
                  </a:lnTo>
                  <a:lnTo>
                    <a:pt x="169" y="699"/>
                  </a:lnTo>
                  <a:lnTo>
                    <a:pt x="193" y="675"/>
                  </a:lnTo>
                  <a:lnTo>
                    <a:pt x="290" y="482"/>
                  </a:lnTo>
                  <a:lnTo>
                    <a:pt x="290" y="386"/>
                  </a:lnTo>
                  <a:lnTo>
                    <a:pt x="314" y="290"/>
                  </a:lnTo>
                  <a:lnTo>
                    <a:pt x="290" y="193"/>
                  </a:lnTo>
                  <a:lnTo>
                    <a:pt x="241" y="121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95550" y="1768175"/>
              <a:ext cx="7850" cy="14450"/>
            </a:xfrm>
            <a:custGeom>
              <a:avLst/>
              <a:gdLst/>
              <a:ahLst/>
              <a:cxnLst/>
              <a:rect l="l" t="t" r="r" b="b"/>
              <a:pathLst>
                <a:path w="314" h="578" extrusionOk="0">
                  <a:moveTo>
                    <a:pt x="97" y="0"/>
                  </a:moveTo>
                  <a:lnTo>
                    <a:pt x="48" y="48"/>
                  </a:lnTo>
                  <a:lnTo>
                    <a:pt x="24" y="96"/>
                  </a:lnTo>
                  <a:lnTo>
                    <a:pt x="0" y="193"/>
                  </a:lnTo>
                  <a:lnTo>
                    <a:pt x="0" y="313"/>
                  </a:lnTo>
                  <a:lnTo>
                    <a:pt x="0" y="409"/>
                  </a:lnTo>
                  <a:lnTo>
                    <a:pt x="0" y="458"/>
                  </a:lnTo>
                  <a:lnTo>
                    <a:pt x="24" y="530"/>
                  </a:lnTo>
                  <a:lnTo>
                    <a:pt x="72" y="554"/>
                  </a:lnTo>
                  <a:lnTo>
                    <a:pt x="97" y="578"/>
                  </a:lnTo>
                  <a:lnTo>
                    <a:pt x="169" y="578"/>
                  </a:lnTo>
                  <a:lnTo>
                    <a:pt x="217" y="554"/>
                  </a:lnTo>
                  <a:lnTo>
                    <a:pt x="265" y="506"/>
                  </a:lnTo>
                  <a:lnTo>
                    <a:pt x="313" y="458"/>
                  </a:lnTo>
                  <a:lnTo>
                    <a:pt x="265" y="241"/>
                  </a:lnTo>
                  <a:lnTo>
                    <a:pt x="241" y="121"/>
                  </a:lnTo>
                  <a:lnTo>
                    <a:pt x="193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4183725" y="1777800"/>
              <a:ext cx="14475" cy="9050"/>
            </a:xfrm>
            <a:custGeom>
              <a:avLst/>
              <a:gdLst/>
              <a:ahLst/>
              <a:cxnLst/>
              <a:rect l="l" t="t" r="r" b="b"/>
              <a:pathLst>
                <a:path w="579" h="362" extrusionOk="0">
                  <a:moveTo>
                    <a:pt x="434" y="0"/>
                  </a:moveTo>
                  <a:lnTo>
                    <a:pt x="386" y="24"/>
                  </a:lnTo>
                  <a:lnTo>
                    <a:pt x="217" y="97"/>
                  </a:lnTo>
                  <a:lnTo>
                    <a:pt x="49" y="193"/>
                  </a:lnTo>
                  <a:lnTo>
                    <a:pt x="25" y="217"/>
                  </a:lnTo>
                  <a:lnTo>
                    <a:pt x="1" y="265"/>
                  </a:lnTo>
                  <a:lnTo>
                    <a:pt x="25" y="313"/>
                  </a:lnTo>
                  <a:lnTo>
                    <a:pt x="49" y="337"/>
                  </a:lnTo>
                  <a:lnTo>
                    <a:pt x="169" y="361"/>
                  </a:lnTo>
                  <a:lnTo>
                    <a:pt x="265" y="361"/>
                  </a:lnTo>
                  <a:lnTo>
                    <a:pt x="482" y="289"/>
                  </a:lnTo>
                  <a:lnTo>
                    <a:pt x="530" y="265"/>
                  </a:lnTo>
                  <a:lnTo>
                    <a:pt x="554" y="241"/>
                  </a:lnTo>
                  <a:lnTo>
                    <a:pt x="578" y="193"/>
                  </a:lnTo>
                  <a:lnTo>
                    <a:pt x="554" y="121"/>
                  </a:lnTo>
                  <a:lnTo>
                    <a:pt x="530" y="73"/>
                  </a:lnTo>
                  <a:lnTo>
                    <a:pt x="482" y="24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845500" y="1831950"/>
              <a:ext cx="7850" cy="14475"/>
            </a:xfrm>
            <a:custGeom>
              <a:avLst/>
              <a:gdLst/>
              <a:ahLst/>
              <a:cxnLst/>
              <a:rect l="l" t="t" r="r" b="b"/>
              <a:pathLst>
                <a:path w="314" h="579" extrusionOk="0">
                  <a:moveTo>
                    <a:pt x="193" y="1"/>
                  </a:moveTo>
                  <a:lnTo>
                    <a:pt x="121" y="25"/>
                  </a:lnTo>
                  <a:lnTo>
                    <a:pt x="97" y="73"/>
                  </a:lnTo>
                  <a:lnTo>
                    <a:pt x="48" y="242"/>
                  </a:lnTo>
                  <a:lnTo>
                    <a:pt x="0" y="410"/>
                  </a:lnTo>
                  <a:lnTo>
                    <a:pt x="0" y="482"/>
                  </a:lnTo>
                  <a:lnTo>
                    <a:pt x="24" y="531"/>
                  </a:lnTo>
                  <a:lnTo>
                    <a:pt x="73" y="555"/>
                  </a:lnTo>
                  <a:lnTo>
                    <a:pt x="289" y="555"/>
                  </a:lnTo>
                  <a:lnTo>
                    <a:pt x="289" y="73"/>
                  </a:lnTo>
                  <a:lnTo>
                    <a:pt x="241" y="25"/>
                  </a:lnTo>
                  <a:lnTo>
                    <a:pt x="193" y="1"/>
                  </a:lnTo>
                  <a:close/>
                  <a:moveTo>
                    <a:pt x="289" y="555"/>
                  </a:moveTo>
                  <a:lnTo>
                    <a:pt x="289" y="579"/>
                  </a:lnTo>
                  <a:lnTo>
                    <a:pt x="313" y="55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21925" y="1593625"/>
              <a:ext cx="12675" cy="10275"/>
            </a:xfrm>
            <a:custGeom>
              <a:avLst/>
              <a:gdLst/>
              <a:ahLst/>
              <a:cxnLst/>
              <a:rect l="l" t="t" r="r" b="b"/>
              <a:pathLst>
                <a:path w="507" h="411" extrusionOk="0">
                  <a:moveTo>
                    <a:pt x="314" y="1"/>
                  </a:moveTo>
                  <a:lnTo>
                    <a:pt x="265" y="49"/>
                  </a:lnTo>
                  <a:lnTo>
                    <a:pt x="217" y="73"/>
                  </a:lnTo>
                  <a:lnTo>
                    <a:pt x="169" y="97"/>
                  </a:lnTo>
                  <a:lnTo>
                    <a:pt x="49" y="97"/>
                  </a:lnTo>
                  <a:lnTo>
                    <a:pt x="25" y="145"/>
                  </a:lnTo>
                  <a:lnTo>
                    <a:pt x="1" y="169"/>
                  </a:lnTo>
                  <a:lnTo>
                    <a:pt x="25" y="242"/>
                  </a:lnTo>
                  <a:lnTo>
                    <a:pt x="49" y="314"/>
                  </a:lnTo>
                  <a:lnTo>
                    <a:pt x="97" y="362"/>
                  </a:lnTo>
                  <a:lnTo>
                    <a:pt x="145" y="410"/>
                  </a:lnTo>
                  <a:lnTo>
                    <a:pt x="193" y="410"/>
                  </a:lnTo>
                  <a:lnTo>
                    <a:pt x="217" y="386"/>
                  </a:lnTo>
                  <a:lnTo>
                    <a:pt x="290" y="338"/>
                  </a:lnTo>
                  <a:lnTo>
                    <a:pt x="338" y="290"/>
                  </a:lnTo>
                  <a:lnTo>
                    <a:pt x="386" y="242"/>
                  </a:lnTo>
                  <a:lnTo>
                    <a:pt x="434" y="194"/>
                  </a:lnTo>
                  <a:lnTo>
                    <a:pt x="482" y="145"/>
                  </a:lnTo>
                  <a:lnTo>
                    <a:pt x="506" y="97"/>
                  </a:lnTo>
                  <a:lnTo>
                    <a:pt x="458" y="25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226450" y="1848200"/>
              <a:ext cx="10250" cy="9050"/>
            </a:xfrm>
            <a:custGeom>
              <a:avLst/>
              <a:gdLst/>
              <a:ahLst/>
              <a:cxnLst/>
              <a:rect l="l" t="t" r="r" b="b"/>
              <a:pathLst>
                <a:path w="410" h="362" extrusionOk="0">
                  <a:moveTo>
                    <a:pt x="217" y="1"/>
                  </a:moveTo>
                  <a:lnTo>
                    <a:pt x="145" y="25"/>
                  </a:lnTo>
                  <a:lnTo>
                    <a:pt x="73" y="97"/>
                  </a:lnTo>
                  <a:lnTo>
                    <a:pt x="25" y="145"/>
                  </a:lnTo>
                  <a:lnTo>
                    <a:pt x="1" y="218"/>
                  </a:lnTo>
                  <a:lnTo>
                    <a:pt x="25" y="266"/>
                  </a:lnTo>
                  <a:lnTo>
                    <a:pt x="49" y="338"/>
                  </a:lnTo>
                  <a:lnTo>
                    <a:pt x="121" y="362"/>
                  </a:lnTo>
                  <a:lnTo>
                    <a:pt x="241" y="362"/>
                  </a:lnTo>
                  <a:lnTo>
                    <a:pt x="290" y="338"/>
                  </a:lnTo>
                  <a:lnTo>
                    <a:pt x="338" y="314"/>
                  </a:lnTo>
                  <a:lnTo>
                    <a:pt x="386" y="290"/>
                  </a:lnTo>
                  <a:lnTo>
                    <a:pt x="410" y="218"/>
                  </a:lnTo>
                  <a:lnTo>
                    <a:pt x="410" y="169"/>
                  </a:lnTo>
                  <a:lnTo>
                    <a:pt x="386" y="97"/>
                  </a:lnTo>
                  <a:lnTo>
                    <a:pt x="314" y="25"/>
                  </a:lnTo>
                  <a:lnTo>
                    <a:pt x="26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3766650" y="1670675"/>
              <a:ext cx="14475" cy="7250"/>
            </a:xfrm>
            <a:custGeom>
              <a:avLst/>
              <a:gdLst/>
              <a:ahLst/>
              <a:cxnLst/>
              <a:rect l="l" t="t" r="r" b="b"/>
              <a:pathLst>
                <a:path w="579" h="290" extrusionOk="0">
                  <a:moveTo>
                    <a:pt x="314" y="0"/>
                  </a:moveTo>
                  <a:lnTo>
                    <a:pt x="97" y="24"/>
                  </a:lnTo>
                  <a:lnTo>
                    <a:pt x="49" y="24"/>
                  </a:lnTo>
                  <a:lnTo>
                    <a:pt x="25" y="48"/>
                  </a:lnTo>
                  <a:lnTo>
                    <a:pt x="1" y="97"/>
                  </a:lnTo>
                  <a:lnTo>
                    <a:pt x="1" y="145"/>
                  </a:lnTo>
                  <a:lnTo>
                    <a:pt x="49" y="217"/>
                  </a:lnTo>
                  <a:lnTo>
                    <a:pt x="73" y="265"/>
                  </a:lnTo>
                  <a:lnTo>
                    <a:pt x="145" y="289"/>
                  </a:lnTo>
                  <a:lnTo>
                    <a:pt x="338" y="265"/>
                  </a:lnTo>
                  <a:lnTo>
                    <a:pt x="458" y="241"/>
                  </a:lnTo>
                  <a:lnTo>
                    <a:pt x="554" y="169"/>
                  </a:lnTo>
                  <a:lnTo>
                    <a:pt x="578" y="145"/>
                  </a:lnTo>
                  <a:lnTo>
                    <a:pt x="578" y="121"/>
                  </a:lnTo>
                  <a:lnTo>
                    <a:pt x="530" y="48"/>
                  </a:lnTo>
                  <a:lnTo>
                    <a:pt x="434" y="24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3951425" y="1611700"/>
              <a:ext cx="10850" cy="9050"/>
            </a:xfrm>
            <a:custGeom>
              <a:avLst/>
              <a:gdLst/>
              <a:ahLst/>
              <a:cxnLst/>
              <a:rect l="l" t="t" r="r" b="b"/>
              <a:pathLst>
                <a:path w="434" h="362" extrusionOk="0">
                  <a:moveTo>
                    <a:pt x="145" y="0"/>
                  </a:moveTo>
                  <a:lnTo>
                    <a:pt x="72" y="24"/>
                  </a:lnTo>
                  <a:lnTo>
                    <a:pt x="24" y="72"/>
                  </a:lnTo>
                  <a:lnTo>
                    <a:pt x="0" y="145"/>
                  </a:lnTo>
                  <a:lnTo>
                    <a:pt x="0" y="169"/>
                  </a:lnTo>
                  <a:lnTo>
                    <a:pt x="0" y="217"/>
                  </a:lnTo>
                  <a:lnTo>
                    <a:pt x="97" y="313"/>
                  </a:lnTo>
                  <a:lnTo>
                    <a:pt x="145" y="361"/>
                  </a:lnTo>
                  <a:lnTo>
                    <a:pt x="217" y="361"/>
                  </a:lnTo>
                  <a:lnTo>
                    <a:pt x="337" y="313"/>
                  </a:lnTo>
                  <a:lnTo>
                    <a:pt x="385" y="265"/>
                  </a:lnTo>
                  <a:lnTo>
                    <a:pt x="434" y="217"/>
                  </a:lnTo>
                  <a:lnTo>
                    <a:pt x="434" y="169"/>
                  </a:lnTo>
                  <a:lnTo>
                    <a:pt x="434" y="120"/>
                  </a:lnTo>
                  <a:lnTo>
                    <a:pt x="385" y="72"/>
                  </a:lnTo>
                  <a:lnTo>
                    <a:pt x="337" y="2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4021825" y="1899975"/>
              <a:ext cx="10275" cy="9650"/>
            </a:xfrm>
            <a:custGeom>
              <a:avLst/>
              <a:gdLst/>
              <a:ahLst/>
              <a:cxnLst/>
              <a:rect l="l" t="t" r="r" b="b"/>
              <a:pathLst>
                <a:path w="411" h="386" extrusionOk="0">
                  <a:moveTo>
                    <a:pt x="145" y="0"/>
                  </a:moveTo>
                  <a:lnTo>
                    <a:pt x="73" y="24"/>
                  </a:lnTo>
                  <a:lnTo>
                    <a:pt x="25" y="48"/>
                  </a:lnTo>
                  <a:lnTo>
                    <a:pt x="1" y="96"/>
                  </a:lnTo>
                  <a:lnTo>
                    <a:pt x="1" y="169"/>
                  </a:lnTo>
                  <a:lnTo>
                    <a:pt x="25" y="265"/>
                  </a:lnTo>
                  <a:lnTo>
                    <a:pt x="97" y="337"/>
                  </a:lnTo>
                  <a:lnTo>
                    <a:pt x="169" y="361"/>
                  </a:lnTo>
                  <a:lnTo>
                    <a:pt x="242" y="385"/>
                  </a:lnTo>
                  <a:lnTo>
                    <a:pt x="314" y="361"/>
                  </a:lnTo>
                  <a:lnTo>
                    <a:pt x="362" y="337"/>
                  </a:lnTo>
                  <a:lnTo>
                    <a:pt x="386" y="265"/>
                  </a:lnTo>
                  <a:lnTo>
                    <a:pt x="410" y="193"/>
                  </a:lnTo>
                  <a:lnTo>
                    <a:pt x="362" y="121"/>
                  </a:lnTo>
                  <a:lnTo>
                    <a:pt x="314" y="48"/>
                  </a:lnTo>
                  <a:lnTo>
                    <a:pt x="217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4086825" y="195292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lnTo>
                    <a:pt x="121" y="25"/>
                  </a:lnTo>
                  <a:lnTo>
                    <a:pt x="49" y="73"/>
                  </a:lnTo>
                  <a:lnTo>
                    <a:pt x="1" y="145"/>
                  </a:lnTo>
                  <a:lnTo>
                    <a:pt x="1" y="193"/>
                  </a:lnTo>
                  <a:lnTo>
                    <a:pt x="25" y="265"/>
                  </a:lnTo>
                  <a:lnTo>
                    <a:pt x="49" y="338"/>
                  </a:lnTo>
                  <a:lnTo>
                    <a:pt x="97" y="362"/>
                  </a:lnTo>
                  <a:lnTo>
                    <a:pt x="169" y="386"/>
                  </a:lnTo>
                  <a:lnTo>
                    <a:pt x="266" y="362"/>
                  </a:lnTo>
                  <a:lnTo>
                    <a:pt x="338" y="314"/>
                  </a:lnTo>
                  <a:lnTo>
                    <a:pt x="386" y="265"/>
                  </a:lnTo>
                  <a:lnTo>
                    <a:pt x="386" y="193"/>
                  </a:lnTo>
                  <a:lnTo>
                    <a:pt x="362" y="97"/>
                  </a:lnTo>
                  <a:lnTo>
                    <a:pt x="338" y="25"/>
                  </a:lnTo>
                  <a:lnTo>
                    <a:pt x="26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868375" y="16068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69" y="1"/>
                  </a:moveTo>
                  <a:lnTo>
                    <a:pt x="96" y="25"/>
                  </a:lnTo>
                  <a:lnTo>
                    <a:pt x="48" y="73"/>
                  </a:lnTo>
                  <a:lnTo>
                    <a:pt x="0" y="169"/>
                  </a:lnTo>
                  <a:lnTo>
                    <a:pt x="0" y="241"/>
                  </a:lnTo>
                  <a:lnTo>
                    <a:pt x="24" y="313"/>
                  </a:lnTo>
                  <a:lnTo>
                    <a:pt x="72" y="362"/>
                  </a:lnTo>
                  <a:lnTo>
                    <a:pt x="145" y="386"/>
                  </a:lnTo>
                  <a:lnTo>
                    <a:pt x="217" y="386"/>
                  </a:lnTo>
                  <a:lnTo>
                    <a:pt x="289" y="362"/>
                  </a:lnTo>
                  <a:lnTo>
                    <a:pt x="337" y="338"/>
                  </a:lnTo>
                  <a:lnTo>
                    <a:pt x="361" y="265"/>
                  </a:lnTo>
                  <a:lnTo>
                    <a:pt x="385" y="193"/>
                  </a:lnTo>
                  <a:lnTo>
                    <a:pt x="361" y="121"/>
                  </a:lnTo>
                  <a:lnTo>
                    <a:pt x="313" y="49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026050" y="1804275"/>
              <a:ext cx="10850" cy="12050"/>
            </a:xfrm>
            <a:custGeom>
              <a:avLst/>
              <a:gdLst/>
              <a:ahLst/>
              <a:cxnLst/>
              <a:rect l="l" t="t" r="r" b="b"/>
              <a:pathLst>
                <a:path w="434" h="482" extrusionOk="0">
                  <a:moveTo>
                    <a:pt x="361" y="1"/>
                  </a:moveTo>
                  <a:lnTo>
                    <a:pt x="313" y="25"/>
                  </a:lnTo>
                  <a:lnTo>
                    <a:pt x="145" y="121"/>
                  </a:lnTo>
                  <a:lnTo>
                    <a:pt x="73" y="193"/>
                  </a:lnTo>
                  <a:lnTo>
                    <a:pt x="0" y="289"/>
                  </a:lnTo>
                  <a:lnTo>
                    <a:pt x="0" y="313"/>
                  </a:lnTo>
                  <a:lnTo>
                    <a:pt x="0" y="362"/>
                  </a:lnTo>
                  <a:lnTo>
                    <a:pt x="0" y="410"/>
                  </a:lnTo>
                  <a:lnTo>
                    <a:pt x="24" y="434"/>
                  </a:lnTo>
                  <a:lnTo>
                    <a:pt x="73" y="458"/>
                  </a:lnTo>
                  <a:lnTo>
                    <a:pt x="145" y="482"/>
                  </a:lnTo>
                  <a:lnTo>
                    <a:pt x="193" y="482"/>
                  </a:lnTo>
                  <a:lnTo>
                    <a:pt x="241" y="458"/>
                  </a:lnTo>
                  <a:lnTo>
                    <a:pt x="337" y="338"/>
                  </a:lnTo>
                  <a:lnTo>
                    <a:pt x="410" y="217"/>
                  </a:lnTo>
                  <a:lnTo>
                    <a:pt x="434" y="121"/>
                  </a:lnTo>
                  <a:lnTo>
                    <a:pt x="410" y="25"/>
                  </a:lnTo>
                  <a:lnTo>
                    <a:pt x="385" y="25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852725" y="1844000"/>
              <a:ext cx="11450" cy="8450"/>
            </a:xfrm>
            <a:custGeom>
              <a:avLst/>
              <a:gdLst/>
              <a:ahLst/>
              <a:cxnLst/>
              <a:rect l="l" t="t" r="r" b="b"/>
              <a:pathLst>
                <a:path w="458" h="338" extrusionOk="0">
                  <a:moveTo>
                    <a:pt x="24" y="73"/>
                  </a:moveTo>
                  <a:lnTo>
                    <a:pt x="0" y="97"/>
                  </a:lnTo>
                  <a:lnTo>
                    <a:pt x="27" y="81"/>
                  </a:lnTo>
                  <a:lnTo>
                    <a:pt x="27" y="81"/>
                  </a:lnTo>
                  <a:lnTo>
                    <a:pt x="24" y="73"/>
                  </a:lnTo>
                  <a:close/>
                  <a:moveTo>
                    <a:pt x="265" y="0"/>
                  </a:moveTo>
                  <a:lnTo>
                    <a:pt x="121" y="24"/>
                  </a:lnTo>
                  <a:lnTo>
                    <a:pt x="27" y="81"/>
                  </a:lnTo>
                  <a:lnTo>
                    <a:pt x="27" y="81"/>
                  </a:lnTo>
                  <a:lnTo>
                    <a:pt x="72" y="217"/>
                  </a:lnTo>
                  <a:lnTo>
                    <a:pt x="121" y="313"/>
                  </a:lnTo>
                  <a:lnTo>
                    <a:pt x="193" y="337"/>
                  </a:lnTo>
                  <a:lnTo>
                    <a:pt x="289" y="337"/>
                  </a:lnTo>
                  <a:lnTo>
                    <a:pt x="361" y="313"/>
                  </a:lnTo>
                  <a:lnTo>
                    <a:pt x="409" y="289"/>
                  </a:lnTo>
                  <a:lnTo>
                    <a:pt x="458" y="241"/>
                  </a:lnTo>
                  <a:lnTo>
                    <a:pt x="458" y="169"/>
                  </a:lnTo>
                  <a:lnTo>
                    <a:pt x="458" y="97"/>
                  </a:lnTo>
                  <a:lnTo>
                    <a:pt x="409" y="2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3927350" y="1931875"/>
              <a:ext cx="9650" cy="12650"/>
            </a:xfrm>
            <a:custGeom>
              <a:avLst/>
              <a:gdLst/>
              <a:ahLst/>
              <a:cxnLst/>
              <a:rect l="l" t="t" r="r" b="b"/>
              <a:pathLst>
                <a:path w="386" h="506" extrusionOk="0">
                  <a:moveTo>
                    <a:pt x="73" y="0"/>
                  </a:moveTo>
                  <a:lnTo>
                    <a:pt x="48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73" y="313"/>
                  </a:lnTo>
                  <a:lnTo>
                    <a:pt x="145" y="433"/>
                  </a:lnTo>
                  <a:lnTo>
                    <a:pt x="230" y="498"/>
                  </a:lnTo>
                  <a:lnTo>
                    <a:pt x="230" y="498"/>
                  </a:lnTo>
                  <a:lnTo>
                    <a:pt x="337" y="433"/>
                  </a:lnTo>
                  <a:lnTo>
                    <a:pt x="361" y="385"/>
                  </a:lnTo>
                  <a:lnTo>
                    <a:pt x="385" y="361"/>
                  </a:lnTo>
                  <a:lnTo>
                    <a:pt x="385" y="313"/>
                  </a:lnTo>
                  <a:lnTo>
                    <a:pt x="385" y="265"/>
                  </a:lnTo>
                  <a:lnTo>
                    <a:pt x="313" y="193"/>
                  </a:lnTo>
                  <a:lnTo>
                    <a:pt x="241" y="120"/>
                  </a:lnTo>
                  <a:lnTo>
                    <a:pt x="73" y="0"/>
                  </a:lnTo>
                  <a:close/>
                  <a:moveTo>
                    <a:pt x="230" y="498"/>
                  </a:moveTo>
                  <a:lnTo>
                    <a:pt x="217" y="506"/>
                  </a:lnTo>
                  <a:lnTo>
                    <a:pt x="241" y="506"/>
                  </a:lnTo>
                  <a:lnTo>
                    <a:pt x="230" y="498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893650" y="1914400"/>
              <a:ext cx="11450" cy="9075"/>
            </a:xfrm>
            <a:custGeom>
              <a:avLst/>
              <a:gdLst/>
              <a:ahLst/>
              <a:cxnLst/>
              <a:rect l="l" t="t" r="r" b="b"/>
              <a:pathLst>
                <a:path w="458" h="363" extrusionOk="0">
                  <a:moveTo>
                    <a:pt x="217" y="1"/>
                  </a:moveTo>
                  <a:lnTo>
                    <a:pt x="169" y="25"/>
                  </a:lnTo>
                  <a:lnTo>
                    <a:pt x="96" y="73"/>
                  </a:lnTo>
                  <a:lnTo>
                    <a:pt x="24" y="121"/>
                  </a:lnTo>
                  <a:lnTo>
                    <a:pt x="0" y="169"/>
                  </a:lnTo>
                  <a:lnTo>
                    <a:pt x="0" y="193"/>
                  </a:lnTo>
                  <a:lnTo>
                    <a:pt x="48" y="266"/>
                  </a:lnTo>
                  <a:lnTo>
                    <a:pt x="96" y="314"/>
                  </a:lnTo>
                  <a:lnTo>
                    <a:pt x="145" y="338"/>
                  </a:lnTo>
                  <a:lnTo>
                    <a:pt x="217" y="362"/>
                  </a:lnTo>
                  <a:lnTo>
                    <a:pt x="289" y="362"/>
                  </a:lnTo>
                  <a:lnTo>
                    <a:pt x="337" y="338"/>
                  </a:lnTo>
                  <a:lnTo>
                    <a:pt x="385" y="290"/>
                  </a:lnTo>
                  <a:lnTo>
                    <a:pt x="434" y="242"/>
                  </a:lnTo>
                  <a:lnTo>
                    <a:pt x="458" y="193"/>
                  </a:lnTo>
                  <a:lnTo>
                    <a:pt x="434" y="145"/>
                  </a:lnTo>
                  <a:lnTo>
                    <a:pt x="361" y="49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998975" y="1764550"/>
              <a:ext cx="15050" cy="10250"/>
            </a:xfrm>
            <a:custGeom>
              <a:avLst/>
              <a:gdLst/>
              <a:ahLst/>
              <a:cxnLst/>
              <a:rect l="l" t="t" r="r" b="b"/>
              <a:pathLst>
                <a:path w="602" h="410" extrusionOk="0">
                  <a:moveTo>
                    <a:pt x="48" y="1"/>
                  </a:moveTo>
                  <a:lnTo>
                    <a:pt x="24" y="49"/>
                  </a:lnTo>
                  <a:lnTo>
                    <a:pt x="0" y="73"/>
                  </a:lnTo>
                  <a:lnTo>
                    <a:pt x="385" y="362"/>
                  </a:lnTo>
                  <a:lnTo>
                    <a:pt x="506" y="410"/>
                  </a:lnTo>
                  <a:lnTo>
                    <a:pt x="554" y="410"/>
                  </a:lnTo>
                  <a:lnTo>
                    <a:pt x="602" y="362"/>
                  </a:lnTo>
                  <a:lnTo>
                    <a:pt x="602" y="314"/>
                  </a:lnTo>
                  <a:lnTo>
                    <a:pt x="578" y="241"/>
                  </a:lnTo>
                  <a:lnTo>
                    <a:pt x="554" y="169"/>
                  </a:lnTo>
                  <a:lnTo>
                    <a:pt x="506" y="14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922525" y="1708575"/>
              <a:ext cx="13275" cy="9050"/>
            </a:xfrm>
            <a:custGeom>
              <a:avLst/>
              <a:gdLst/>
              <a:ahLst/>
              <a:cxnLst/>
              <a:rect l="l" t="t" r="r" b="b"/>
              <a:pathLst>
                <a:path w="531" h="362" extrusionOk="0">
                  <a:moveTo>
                    <a:pt x="73" y="1"/>
                  </a:moveTo>
                  <a:lnTo>
                    <a:pt x="25" y="49"/>
                  </a:lnTo>
                  <a:lnTo>
                    <a:pt x="1" y="97"/>
                  </a:lnTo>
                  <a:lnTo>
                    <a:pt x="25" y="169"/>
                  </a:lnTo>
                  <a:lnTo>
                    <a:pt x="73" y="242"/>
                  </a:lnTo>
                  <a:lnTo>
                    <a:pt x="97" y="266"/>
                  </a:lnTo>
                  <a:lnTo>
                    <a:pt x="145" y="290"/>
                  </a:lnTo>
                  <a:lnTo>
                    <a:pt x="266" y="290"/>
                  </a:lnTo>
                  <a:lnTo>
                    <a:pt x="314" y="314"/>
                  </a:lnTo>
                  <a:lnTo>
                    <a:pt x="386" y="362"/>
                  </a:lnTo>
                  <a:lnTo>
                    <a:pt x="434" y="362"/>
                  </a:lnTo>
                  <a:lnTo>
                    <a:pt x="482" y="338"/>
                  </a:lnTo>
                  <a:lnTo>
                    <a:pt x="506" y="290"/>
                  </a:lnTo>
                  <a:lnTo>
                    <a:pt x="530" y="242"/>
                  </a:lnTo>
                  <a:lnTo>
                    <a:pt x="506" y="145"/>
                  </a:lnTo>
                  <a:lnTo>
                    <a:pt x="458" y="97"/>
                  </a:lnTo>
                  <a:lnTo>
                    <a:pt x="410" y="73"/>
                  </a:lnTo>
                  <a:lnTo>
                    <a:pt x="314" y="73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878600" y="1842800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97" y="0"/>
                  </a:moveTo>
                  <a:lnTo>
                    <a:pt x="24" y="24"/>
                  </a:lnTo>
                  <a:lnTo>
                    <a:pt x="0" y="97"/>
                  </a:lnTo>
                  <a:lnTo>
                    <a:pt x="0" y="193"/>
                  </a:lnTo>
                  <a:lnTo>
                    <a:pt x="49" y="265"/>
                  </a:lnTo>
                  <a:lnTo>
                    <a:pt x="121" y="337"/>
                  </a:lnTo>
                  <a:lnTo>
                    <a:pt x="241" y="361"/>
                  </a:lnTo>
                  <a:lnTo>
                    <a:pt x="313" y="337"/>
                  </a:lnTo>
                  <a:lnTo>
                    <a:pt x="337" y="289"/>
                  </a:lnTo>
                  <a:lnTo>
                    <a:pt x="361" y="265"/>
                  </a:lnTo>
                  <a:lnTo>
                    <a:pt x="361" y="217"/>
                  </a:lnTo>
                  <a:lnTo>
                    <a:pt x="337" y="121"/>
                  </a:lnTo>
                  <a:lnTo>
                    <a:pt x="289" y="4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817200" y="1774175"/>
              <a:ext cx="9675" cy="9050"/>
            </a:xfrm>
            <a:custGeom>
              <a:avLst/>
              <a:gdLst/>
              <a:ahLst/>
              <a:cxnLst/>
              <a:rect l="l" t="t" r="r" b="b"/>
              <a:pathLst>
                <a:path w="387" h="362" extrusionOk="0">
                  <a:moveTo>
                    <a:pt x="193" y="1"/>
                  </a:moveTo>
                  <a:lnTo>
                    <a:pt x="97" y="49"/>
                  </a:lnTo>
                  <a:lnTo>
                    <a:pt x="25" y="145"/>
                  </a:lnTo>
                  <a:lnTo>
                    <a:pt x="1" y="193"/>
                  </a:lnTo>
                  <a:lnTo>
                    <a:pt x="1" y="218"/>
                  </a:lnTo>
                  <a:lnTo>
                    <a:pt x="49" y="314"/>
                  </a:lnTo>
                  <a:lnTo>
                    <a:pt x="97" y="362"/>
                  </a:lnTo>
                  <a:lnTo>
                    <a:pt x="193" y="362"/>
                  </a:lnTo>
                  <a:lnTo>
                    <a:pt x="266" y="338"/>
                  </a:lnTo>
                  <a:lnTo>
                    <a:pt x="314" y="290"/>
                  </a:lnTo>
                  <a:lnTo>
                    <a:pt x="338" y="242"/>
                  </a:lnTo>
                  <a:lnTo>
                    <a:pt x="386" y="169"/>
                  </a:lnTo>
                  <a:lnTo>
                    <a:pt x="386" y="121"/>
                  </a:lnTo>
                  <a:lnTo>
                    <a:pt x="362" y="49"/>
                  </a:lnTo>
                  <a:lnTo>
                    <a:pt x="338" y="25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011000" y="1669475"/>
              <a:ext cx="9050" cy="9650"/>
            </a:xfrm>
            <a:custGeom>
              <a:avLst/>
              <a:gdLst/>
              <a:ahLst/>
              <a:cxnLst/>
              <a:rect l="l" t="t" r="r" b="b"/>
              <a:pathLst>
                <a:path w="362" h="386" extrusionOk="0">
                  <a:moveTo>
                    <a:pt x="49" y="0"/>
                  </a:moveTo>
                  <a:lnTo>
                    <a:pt x="25" y="24"/>
                  </a:lnTo>
                  <a:lnTo>
                    <a:pt x="0" y="72"/>
                  </a:lnTo>
                  <a:lnTo>
                    <a:pt x="25" y="193"/>
                  </a:lnTo>
                  <a:lnTo>
                    <a:pt x="73" y="289"/>
                  </a:lnTo>
                  <a:lnTo>
                    <a:pt x="169" y="361"/>
                  </a:lnTo>
                  <a:lnTo>
                    <a:pt x="313" y="385"/>
                  </a:lnTo>
                  <a:lnTo>
                    <a:pt x="338" y="361"/>
                  </a:lnTo>
                  <a:lnTo>
                    <a:pt x="362" y="313"/>
                  </a:lnTo>
                  <a:lnTo>
                    <a:pt x="313" y="145"/>
                  </a:lnTo>
                  <a:lnTo>
                    <a:pt x="265" y="72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884625" y="1596050"/>
              <a:ext cx="10250" cy="9050"/>
            </a:xfrm>
            <a:custGeom>
              <a:avLst/>
              <a:gdLst/>
              <a:ahLst/>
              <a:cxnLst/>
              <a:rect l="l" t="t" r="r" b="b"/>
              <a:pathLst>
                <a:path w="410" h="362" extrusionOk="0">
                  <a:moveTo>
                    <a:pt x="361" y="0"/>
                  </a:moveTo>
                  <a:lnTo>
                    <a:pt x="313" y="24"/>
                  </a:lnTo>
                  <a:lnTo>
                    <a:pt x="193" y="72"/>
                  </a:lnTo>
                  <a:lnTo>
                    <a:pt x="120" y="72"/>
                  </a:lnTo>
                  <a:lnTo>
                    <a:pt x="72" y="121"/>
                  </a:lnTo>
                  <a:lnTo>
                    <a:pt x="24" y="145"/>
                  </a:lnTo>
                  <a:lnTo>
                    <a:pt x="0" y="217"/>
                  </a:lnTo>
                  <a:lnTo>
                    <a:pt x="0" y="289"/>
                  </a:lnTo>
                  <a:lnTo>
                    <a:pt x="48" y="337"/>
                  </a:lnTo>
                  <a:lnTo>
                    <a:pt x="120" y="361"/>
                  </a:lnTo>
                  <a:lnTo>
                    <a:pt x="169" y="337"/>
                  </a:lnTo>
                  <a:lnTo>
                    <a:pt x="289" y="289"/>
                  </a:lnTo>
                  <a:lnTo>
                    <a:pt x="385" y="217"/>
                  </a:lnTo>
                  <a:lnTo>
                    <a:pt x="409" y="169"/>
                  </a:lnTo>
                  <a:lnTo>
                    <a:pt x="409" y="121"/>
                  </a:lnTo>
                  <a:lnTo>
                    <a:pt x="385" y="24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3949625" y="1831950"/>
              <a:ext cx="10250" cy="9050"/>
            </a:xfrm>
            <a:custGeom>
              <a:avLst/>
              <a:gdLst/>
              <a:ahLst/>
              <a:cxnLst/>
              <a:rect l="l" t="t" r="r" b="b"/>
              <a:pathLst>
                <a:path w="410" h="362" extrusionOk="0">
                  <a:moveTo>
                    <a:pt x="96" y="1"/>
                  </a:moveTo>
                  <a:lnTo>
                    <a:pt x="48" y="25"/>
                  </a:lnTo>
                  <a:lnTo>
                    <a:pt x="24" y="49"/>
                  </a:lnTo>
                  <a:lnTo>
                    <a:pt x="0" y="73"/>
                  </a:lnTo>
                  <a:lnTo>
                    <a:pt x="24" y="145"/>
                  </a:lnTo>
                  <a:lnTo>
                    <a:pt x="120" y="242"/>
                  </a:lnTo>
                  <a:lnTo>
                    <a:pt x="217" y="338"/>
                  </a:lnTo>
                  <a:lnTo>
                    <a:pt x="337" y="362"/>
                  </a:lnTo>
                  <a:lnTo>
                    <a:pt x="361" y="338"/>
                  </a:lnTo>
                  <a:lnTo>
                    <a:pt x="409" y="314"/>
                  </a:lnTo>
                  <a:lnTo>
                    <a:pt x="409" y="242"/>
                  </a:lnTo>
                  <a:lnTo>
                    <a:pt x="409" y="193"/>
                  </a:lnTo>
                  <a:lnTo>
                    <a:pt x="361" y="121"/>
                  </a:lnTo>
                  <a:lnTo>
                    <a:pt x="289" y="49"/>
                  </a:lnTo>
                  <a:lnTo>
                    <a:pt x="241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37375" y="1777800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97" y="0"/>
                  </a:moveTo>
                  <a:lnTo>
                    <a:pt x="73" y="24"/>
                  </a:lnTo>
                  <a:lnTo>
                    <a:pt x="25" y="48"/>
                  </a:lnTo>
                  <a:lnTo>
                    <a:pt x="1" y="145"/>
                  </a:lnTo>
                  <a:lnTo>
                    <a:pt x="1" y="217"/>
                  </a:lnTo>
                  <a:lnTo>
                    <a:pt x="49" y="289"/>
                  </a:lnTo>
                  <a:lnTo>
                    <a:pt x="97" y="337"/>
                  </a:lnTo>
                  <a:lnTo>
                    <a:pt x="145" y="361"/>
                  </a:lnTo>
                  <a:lnTo>
                    <a:pt x="218" y="361"/>
                  </a:lnTo>
                  <a:lnTo>
                    <a:pt x="338" y="313"/>
                  </a:lnTo>
                  <a:lnTo>
                    <a:pt x="362" y="265"/>
                  </a:lnTo>
                  <a:lnTo>
                    <a:pt x="338" y="193"/>
                  </a:lnTo>
                  <a:lnTo>
                    <a:pt x="266" y="97"/>
                  </a:lnTo>
                  <a:lnTo>
                    <a:pt x="169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3876800" y="1699550"/>
              <a:ext cx="6025" cy="9650"/>
            </a:xfrm>
            <a:custGeom>
              <a:avLst/>
              <a:gdLst/>
              <a:ahLst/>
              <a:cxnLst/>
              <a:rect l="l" t="t" r="r" b="b"/>
              <a:pathLst>
                <a:path w="241" h="386" extrusionOk="0">
                  <a:moveTo>
                    <a:pt x="72" y="1"/>
                  </a:moveTo>
                  <a:lnTo>
                    <a:pt x="24" y="25"/>
                  </a:lnTo>
                  <a:lnTo>
                    <a:pt x="24" y="49"/>
                  </a:lnTo>
                  <a:lnTo>
                    <a:pt x="0" y="145"/>
                  </a:lnTo>
                  <a:lnTo>
                    <a:pt x="24" y="217"/>
                  </a:lnTo>
                  <a:lnTo>
                    <a:pt x="48" y="314"/>
                  </a:lnTo>
                  <a:lnTo>
                    <a:pt x="96" y="386"/>
                  </a:lnTo>
                  <a:lnTo>
                    <a:pt x="217" y="386"/>
                  </a:lnTo>
                  <a:lnTo>
                    <a:pt x="241" y="362"/>
                  </a:lnTo>
                  <a:lnTo>
                    <a:pt x="241" y="338"/>
                  </a:lnTo>
                  <a:lnTo>
                    <a:pt x="241" y="242"/>
                  </a:lnTo>
                  <a:lnTo>
                    <a:pt x="241" y="145"/>
                  </a:lnTo>
                  <a:lnTo>
                    <a:pt x="193" y="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751600" y="1757925"/>
              <a:ext cx="9675" cy="6050"/>
            </a:xfrm>
            <a:custGeom>
              <a:avLst/>
              <a:gdLst/>
              <a:ahLst/>
              <a:cxnLst/>
              <a:rect l="l" t="t" r="r" b="b"/>
              <a:pathLst>
                <a:path w="387" h="242" extrusionOk="0">
                  <a:moveTo>
                    <a:pt x="97" y="1"/>
                  </a:moveTo>
                  <a:lnTo>
                    <a:pt x="49" y="49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49" y="218"/>
                  </a:lnTo>
                  <a:lnTo>
                    <a:pt x="73" y="242"/>
                  </a:lnTo>
                  <a:lnTo>
                    <a:pt x="290" y="242"/>
                  </a:lnTo>
                  <a:lnTo>
                    <a:pt x="338" y="193"/>
                  </a:lnTo>
                  <a:lnTo>
                    <a:pt x="386" y="145"/>
                  </a:lnTo>
                  <a:lnTo>
                    <a:pt x="386" y="97"/>
                  </a:lnTo>
                  <a:lnTo>
                    <a:pt x="314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184325" y="1822925"/>
              <a:ext cx="6650" cy="9650"/>
            </a:xfrm>
            <a:custGeom>
              <a:avLst/>
              <a:gdLst/>
              <a:ahLst/>
              <a:cxnLst/>
              <a:rect l="l" t="t" r="r" b="b"/>
              <a:pathLst>
                <a:path w="266" h="386" extrusionOk="0">
                  <a:moveTo>
                    <a:pt x="97" y="1"/>
                  </a:moveTo>
                  <a:lnTo>
                    <a:pt x="49" y="25"/>
                  </a:lnTo>
                  <a:lnTo>
                    <a:pt x="25" y="73"/>
                  </a:lnTo>
                  <a:lnTo>
                    <a:pt x="1" y="145"/>
                  </a:lnTo>
                  <a:lnTo>
                    <a:pt x="1" y="217"/>
                  </a:lnTo>
                  <a:lnTo>
                    <a:pt x="25" y="266"/>
                  </a:lnTo>
                  <a:lnTo>
                    <a:pt x="97" y="362"/>
                  </a:lnTo>
                  <a:lnTo>
                    <a:pt x="121" y="386"/>
                  </a:lnTo>
                  <a:lnTo>
                    <a:pt x="169" y="386"/>
                  </a:lnTo>
                  <a:lnTo>
                    <a:pt x="217" y="362"/>
                  </a:lnTo>
                  <a:lnTo>
                    <a:pt x="241" y="338"/>
                  </a:lnTo>
                  <a:lnTo>
                    <a:pt x="265" y="290"/>
                  </a:lnTo>
                  <a:lnTo>
                    <a:pt x="265" y="217"/>
                  </a:lnTo>
                  <a:lnTo>
                    <a:pt x="265" y="145"/>
                  </a:lnTo>
                  <a:lnTo>
                    <a:pt x="217" y="97"/>
                  </a:lnTo>
                  <a:lnTo>
                    <a:pt x="169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044700" y="1710400"/>
              <a:ext cx="9650" cy="6625"/>
            </a:xfrm>
            <a:custGeom>
              <a:avLst/>
              <a:gdLst/>
              <a:ahLst/>
              <a:cxnLst/>
              <a:rect l="l" t="t" r="r" b="b"/>
              <a:pathLst>
                <a:path w="386" h="265" extrusionOk="0">
                  <a:moveTo>
                    <a:pt x="289" y="0"/>
                  </a:moveTo>
                  <a:lnTo>
                    <a:pt x="121" y="24"/>
                  </a:lnTo>
                  <a:lnTo>
                    <a:pt x="25" y="48"/>
                  </a:lnTo>
                  <a:lnTo>
                    <a:pt x="1" y="96"/>
                  </a:lnTo>
                  <a:lnTo>
                    <a:pt x="1" y="120"/>
                  </a:lnTo>
                  <a:lnTo>
                    <a:pt x="49" y="193"/>
                  </a:lnTo>
                  <a:lnTo>
                    <a:pt x="121" y="241"/>
                  </a:lnTo>
                  <a:lnTo>
                    <a:pt x="217" y="265"/>
                  </a:lnTo>
                  <a:lnTo>
                    <a:pt x="289" y="241"/>
                  </a:lnTo>
                  <a:lnTo>
                    <a:pt x="338" y="217"/>
                  </a:lnTo>
                  <a:lnTo>
                    <a:pt x="386" y="169"/>
                  </a:lnTo>
                  <a:lnTo>
                    <a:pt x="386" y="96"/>
                  </a:lnTo>
                  <a:lnTo>
                    <a:pt x="362" y="48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3893050" y="1766950"/>
              <a:ext cx="7850" cy="7850"/>
            </a:xfrm>
            <a:custGeom>
              <a:avLst/>
              <a:gdLst/>
              <a:ahLst/>
              <a:cxnLst/>
              <a:rect l="l" t="t" r="r" b="b"/>
              <a:pathLst>
                <a:path w="314" h="314" extrusionOk="0">
                  <a:moveTo>
                    <a:pt x="120" y="1"/>
                  </a:moveTo>
                  <a:lnTo>
                    <a:pt x="96" y="25"/>
                  </a:lnTo>
                  <a:lnTo>
                    <a:pt x="48" y="73"/>
                  </a:lnTo>
                  <a:lnTo>
                    <a:pt x="24" y="121"/>
                  </a:lnTo>
                  <a:lnTo>
                    <a:pt x="0" y="194"/>
                  </a:lnTo>
                  <a:lnTo>
                    <a:pt x="24" y="266"/>
                  </a:lnTo>
                  <a:lnTo>
                    <a:pt x="48" y="314"/>
                  </a:lnTo>
                  <a:lnTo>
                    <a:pt x="169" y="314"/>
                  </a:lnTo>
                  <a:lnTo>
                    <a:pt x="241" y="290"/>
                  </a:lnTo>
                  <a:lnTo>
                    <a:pt x="289" y="266"/>
                  </a:lnTo>
                  <a:lnTo>
                    <a:pt x="313" y="194"/>
                  </a:lnTo>
                  <a:lnTo>
                    <a:pt x="289" y="121"/>
                  </a:lnTo>
                  <a:lnTo>
                    <a:pt x="265" y="73"/>
                  </a:lnTo>
                  <a:lnTo>
                    <a:pt x="217" y="2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804575" y="1815700"/>
              <a:ext cx="9050" cy="6650"/>
            </a:xfrm>
            <a:custGeom>
              <a:avLst/>
              <a:gdLst/>
              <a:ahLst/>
              <a:cxnLst/>
              <a:rect l="l" t="t" r="r" b="b"/>
              <a:pathLst>
                <a:path w="362" h="266" extrusionOk="0">
                  <a:moveTo>
                    <a:pt x="217" y="1"/>
                  </a:moveTo>
                  <a:lnTo>
                    <a:pt x="97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194"/>
                  </a:lnTo>
                  <a:lnTo>
                    <a:pt x="48" y="242"/>
                  </a:lnTo>
                  <a:lnTo>
                    <a:pt x="169" y="266"/>
                  </a:lnTo>
                  <a:lnTo>
                    <a:pt x="289" y="242"/>
                  </a:lnTo>
                  <a:lnTo>
                    <a:pt x="361" y="218"/>
                  </a:lnTo>
                  <a:lnTo>
                    <a:pt x="361" y="194"/>
                  </a:lnTo>
                  <a:lnTo>
                    <a:pt x="361" y="169"/>
                  </a:lnTo>
                  <a:lnTo>
                    <a:pt x="337" y="97"/>
                  </a:lnTo>
                  <a:lnTo>
                    <a:pt x="313" y="49"/>
                  </a:lnTo>
                  <a:lnTo>
                    <a:pt x="265" y="25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074800" y="1877100"/>
              <a:ext cx="6650" cy="7250"/>
            </a:xfrm>
            <a:custGeom>
              <a:avLst/>
              <a:gdLst/>
              <a:ahLst/>
              <a:cxnLst/>
              <a:rect l="l" t="t" r="r" b="b"/>
              <a:pathLst>
                <a:path w="266" h="290" extrusionOk="0">
                  <a:moveTo>
                    <a:pt x="121" y="0"/>
                  </a:moveTo>
                  <a:lnTo>
                    <a:pt x="48" y="49"/>
                  </a:lnTo>
                  <a:lnTo>
                    <a:pt x="24" y="73"/>
                  </a:lnTo>
                  <a:lnTo>
                    <a:pt x="0" y="169"/>
                  </a:lnTo>
                  <a:lnTo>
                    <a:pt x="0" y="241"/>
                  </a:lnTo>
                  <a:lnTo>
                    <a:pt x="48" y="289"/>
                  </a:lnTo>
                  <a:lnTo>
                    <a:pt x="169" y="289"/>
                  </a:lnTo>
                  <a:lnTo>
                    <a:pt x="217" y="241"/>
                  </a:lnTo>
                  <a:lnTo>
                    <a:pt x="241" y="193"/>
                  </a:lnTo>
                  <a:lnTo>
                    <a:pt x="265" y="145"/>
                  </a:lnTo>
                  <a:lnTo>
                    <a:pt x="265" y="97"/>
                  </a:lnTo>
                  <a:lnTo>
                    <a:pt x="241" y="49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783500" y="1626725"/>
              <a:ext cx="6650" cy="9075"/>
            </a:xfrm>
            <a:custGeom>
              <a:avLst/>
              <a:gdLst/>
              <a:ahLst/>
              <a:cxnLst/>
              <a:rect l="l" t="t" r="r" b="b"/>
              <a:pathLst>
                <a:path w="266" h="363" extrusionOk="0">
                  <a:moveTo>
                    <a:pt x="97" y="1"/>
                  </a:moveTo>
                  <a:lnTo>
                    <a:pt x="49" y="25"/>
                  </a:lnTo>
                  <a:lnTo>
                    <a:pt x="25" y="49"/>
                  </a:lnTo>
                  <a:lnTo>
                    <a:pt x="1" y="145"/>
                  </a:lnTo>
                  <a:lnTo>
                    <a:pt x="25" y="266"/>
                  </a:lnTo>
                  <a:lnTo>
                    <a:pt x="73" y="338"/>
                  </a:lnTo>
                  <a:lnTo>
                    <a:pt x="121" y="362"/>
                  </a:lnTo>
                  <a:lnTo>
                    <a:pt x="169" y="362"/>
                  </a:lnTo>
                  <a:lnTo>
                    <a:pt x="193" y="338"/>
                  </a:lnTo>
                  <a:lnTo>
                    <a:pt x="242" y="290"/>
                  </a:lnTo>
                  <a:lnTo>
                    <a:pt x="266" y="194"/>
                  </a:lnTo>
                  <a:lnTo>
                    <a:pt x="242" y="73"/>
                  </a:lnTo>
                  <a:lnTo>
                    <a:pt x="217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103675" y="1869875"/>
              <a:ext cx="6650" cy="8450"/>
            </a:xfrm>
            <a:custGeom>
              <a:avLst/>
              <a:gdLst/>
              <a:ahLst/>
              <a:cxnLst/>
              <a:rect l="l" t="t" r="r" b="b"/>
              <a:pathLst>
                <a:path w="266" h="338" extrusionOk="0">
                  <a:moveTo>
                    <a:pt x="73" y="0"/>
                  </a:moveTo>
                  <a:lnTo>
                    <a:pt x="25" y="73"/>
                  </a:lnTo>
                  <a:lnTo>
                    <a:pt x="1" y="169"/>
                  </a:lnTo>
                  <a:lnTo>
                    <a:pt x="1" y="217"/>
                  </a:lnTo>
                  <a:lnTo>
                    <a:pt x="1" y="265"/>
                  </a:lnTo>
                  <a:lnTo>
                    <a:pt x="25" y="313"/>
                  </a:lnTo>
                  <a:lnTo>
                    <a:pt x="97" y="338"/>
                  </a:lnTo>
                  <a:lnTo>
                    <a:pt x="145" y="338"/>
                  </a:lnTo>
                  <a:lnTo>
                    <a:pt x="193" y="313"/>
                  </a:lnTo>
                  <a:lnTo>
                    <a:pt x="242" y="289"/>
                  </a:lnTo>
                  <a:lnTo>
                    <a:pt x="266" y="217"/>
                  </a:lnTo>
                  <a:lnTo>
                    <a:pt x="266" y="97"/>
                  </a:lnTo>
                  <a:lnTo>
                    <a:pt x="266" y="49"/>
                  </a:lnTo>
                  <a:lnTo>
                    <a:pt x="242" y="25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027850" y="1783200"/>
              <a:ext cx="6050" cy="7850"/>
            </a:xfrm>
            <a:custGeom>
              <a:avLst/>
              <a:gdLst/>
              <a:ahLst/>
              <a:cxnLst/>
              <a:rect l="l" t="t" r="r" b="b"/>
              <a:pathLst>
                <a:path w="242" h="314" extrusionOk="0">
                  <a:moveTo>
                    <a:pt x="73" y="1"/>
                  </a:moveTo>
                  <a:lnTo>
                    <a:pt x="49" y="49"/>
                  </a:lnTo>
                  <a:lnTo>
                    <a:pt x="1" y="97"/>
                  </a:lnTo>
                  <a:lnTo>
                    <a:pt x="1" y="169"/>
                  </a:lnTo>
                  <a:lnTo>
                    <a:pt x="1" y="218"/>
                  </a:lnTo>
                  <a:lnTo>
                    <a:pt x="25" y="266"/>
                  </a:lnTo>
                  <a:lnTo>
                    <a:pt x="73" y="290"/>
                  </a:lnTo>
                  <a:lnTo>
                    <a:pt x="121" y="314"/>
                  </a:lnTo>
                  <a:lnTo>
                    <a:pt x="169" y="290"/>
                  </a:lnTo>
                  <a:lnTo>
                    <a:pt x="193" y="242"/>
                  </a:lnTo>
                  <a:lnTo>
                    <a:pt x="241" y="194"/>
                  </a:lnTo>
                  <a:lnTo>
                    <a:pt x="241" y="145"/>
                  </a:lnTo>
                  <a:lnTo>
                    <a:pt x="241" y="73"/>
                  </a:lnTo>
                  <a:lnTo>
                    <a:pt x="241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3970675" y="1794650"/>
              <a:ext cx="7250" cy="8450"/>
            </a:xfrm>
            <a:custGeom>
              <a:avLst/>
              <a:gdLst/>
              <a:ahLst/>
              <a:cxnLst/>
              <a:rect l="l" t="t" r="r" b="b"/>
              <a:pathLst>
                <a:path w="290" h="338" extrusionOk="0">
                  <a:moveTo>
                    <a:pt x="169" y="0"/>
                  </a:moveTo>
                  <a:lnTo>
                    <a:pt x="73" y="24"/>
                  </a:lnTo>
                  <a:lnTo>
                    <a:pt x="25" y="97"/>
                  </a:lnTo>
                  <a:lnTo>
                    <a:pt x="1" y="145"/>
                  </a:lnTo>
                  <a:lnTo>
                    <a:pt x="1" y="193"/>
                  </a:lnTo>
                  <a:lnTo>
                    <a:pt x="25" y="241"/>
                  </a:lnTo>
                  <a:lnTo>
                    <a:pt x="73" y="265"/>
                  </a:lnTo>
                  <a:lnTo>
                    <a:pt x="166" y="312"/>
                  </a:lnTo>
                  <a:lnTo>
                    <a:pt x="166" y="312"/>
                  </a:lnTo>
                  <a:lnTo>
                    <a:pt x="265" y="193"/>
                  </a:lnTo>
                  <a:lnTo>
                    <a:pt x="289" y="97"/>
                  </a:lnTo>
                  <a:lnTo>
                    <a:pt x="265" y="73"/>
                  </a:lnTo>
                  <a:lnTo>
                    <a:pt x="241" y="24"/>
                  </a:lnTo>
                  <a:lnTo>
                    <a:pt x="193" y="0"/>
                  </a:lnTo>
                  <a:close/>
                  <a:moveTo>
                    <a:pt x="166" y="312"/>
                  </a:moveTo>
                  <a:lnTo>
                    <a:pt x="145" y="337"/>
                  </a:lnTo>
                  <a:lnTo>
                    <a:pt x="169" y="313"/>
                  </a:lnTo>
                  <a:lnTo>
                    <a:pt x="166" y="3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3745000" y="1801875"/>
              <a:ext cx="6625" cy="7250"/>
            </a:xfrm>
            <a:custGeom>
              <a:avLst/>
              <a:gdLst/>
              <a:ahLst/>
              <a:cxnLst/>
              <a:rect l="l" t="t" r="r" b="b"/>
              <a:pathLst>
                <a:path w="265" h="290" extrusionOk="0">
                  <a:moveTo>
                    <a:pt x="72" y="0"/>
                  </a:moveTo>
                  <a:lnTo>
                    <a:pt x="24" y="48"/>
                  </a:lnTo>
                  <a:lnTo>
                    <a:pt x="24" y="97"/>
                  </a:lnTo>
                  <a:lnTo>
                    <a:pt x="0" y="169"/>
                  </a:lnTo>
                  <a:lnTo>
                    <a:pt x="24" y="217"/>
                  </a:lnTo>
                  <a:lnTo>
                    <a:pt x="48" y="241"/>
                  </a:lnTo>
                  <a:lnTo>
                    <a:pt x="96" y="289"/>
                  </a:lnTo>
                  <a:lnTo>
                    <a:pt x="145" y="289"/>
                  </a:lnTo>
                  <a:lnTo>
                    <a:pt x="193" y="265"/>
                  </a:lnTo>
                  <a:lnTo>
                    <a:pt x="241" y="217"/>
                  </a:lnTo>
                  <a:lnTo>
                    <a:pt x="265" y="169"/>
                  </a:lnTo>
                  <a:lnTo>
                    <a:pt x="265" y="121"/>
                  </a:lnTo>
                  <a:lnTo>
                    <a:pt x="241" y="72"/>
                  </a:lnTo>
                  <a:lnTo>
                    <a:pt x="217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3766650" y="1902975"/>
              <a:ext cx="7850" cy="6650"/>
            </a:xfrm>
            <a:custGeom>
              <a:avLst/>
              <a:gdLst/>
              <a:ahLst/>
              <a:cxnLst/>
              <a:rect l="l" t="t" r="r" b="b"/>
              <a:pathLst>
                <a:path w="314" h="266" extrusionOk="0">
                  <a:moveTo>
                    <a:pt x="97" y="1"/>
                  </a:moveTo>
                  <a:lnTo>
                    <a:pt x="49" y="49"/>
                  </a:lnTo>
                  <a:lnTo>
                    <a:pt x="1" y="97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73" y="217"/>
                  </a:lnTo>
                  <a:lnTo>
                    <a:pt x="121" y="265"/>
                  </a:lnTo>
                  <a:lnTo>
                    <a:pt x="193" y="265"/>
                  </a:lnTo>
                  <a:lnTo>
                    <a:pt x="241" y="241"/>
                  </a:lnTo>
                  <a:lnTo>
                    <a:pt x="290" y="217"/>
                  </a:lnTo>
                  <a:lnTo>
                    <a:pt x="314" y="193"/>
                  </a:lnTo>
                  <a:lnTo>
                    <a:pt x="290" y="97"/>
                  </a:lnTo>
                  <a:lnTo>
                    <a:pt x="241" y="49"/>
                  </a:lnTo>
                  <a:lnTo>
                    <a:pt x="217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3844300" y="1644200"/>
              <a:ext cx="7250" cy="4825"/>
            </a:xfrm>
            <a:custGeom>
              <a:avLst/>
              <a:gdLst/>
              <a:ahLst/>
              <a:cxnLst/>
              <a:rect l="l" t="t" r="r" b="b"/>
              <a:pathLst>
                <a:path w="290" h="193" extrusionOk="0">
                  <a:moveTo>
                    <a:pt x="72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24" y="169"/>
                  </a:lnTo>
                  <a:lnTo>
                    <a:pt x="48" y="193"/>
                  </a:lnTo>
                  <a:lnTo>
                    <a:pt x="217" y="193"/>
                  </a:lnTo>
                  <a:lnTo>
                    <a:pt x="265" y="169"/>
                  </a:lnTo>
                  <a:lnTo>
                    <a:pt x="289" y="120"/>
                  </a:lnTo>
                  <a:lnTo>
                    <a:pt x="241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3931550" y="1796450"/>
              <a:ext cx="6650" cy="6050"/>
            </a:xfrm>
            <a:custGeom>
              <a:avLst/>
              <a:gdLst/>
              <a:ahLst/>
              <a:cxnLst/>
              <a:rect l="l" t="t" r="r" b="b"/>
              <a:pathLst>
                <a:path w="266" h="242" extrusionOk="0">
                  <a:moveTo>
                    <a:pt x="73" y="1"/>
                  </a:moveTo>
                  <a:lnTo>
                    <a:pt x="25" y="49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49" y="193"/>
                  </a:lnTo>
                  <a:lnTo>
                    <a:pt x="97" y="217"/>
                  </a:lnTo>
                  <a:lnTo>
                    <a:pt x="145" y="241"/>
                  </a:lnTo>
                  <a:lnTo>
                    <a:pt x="193" y="241"/>
                  </a:lnTo>
                  <a:lnTo>
                    <a:pt x="242" y="217"/>
                  </a:lnTo>
                  <a:lnTo>
                    <a:pt x="266" y="169"/>
                  </a:lnTo>
                  <a:lnTo>
                    <a:pt x="266" y="121"/>
                  </a:lnTo>
                  <a:lnTo>
                    <a:pt x="266" y="73"/>
                  </a:lnTo>
                  <a:lnTo>
                    <a:pt x="217" y="4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4190950" y="1972175"/>
              <a:ext cx="7850" cy="6050"/>
            </a:xfrm>
            <a:custGeom>
              <a:avLst/>
              <a:gdLst/>
              <a:ahLst/>
              <a:cxnLst/>
              <a:rect l="l" t="t" r="r" b="b"/>
              <a:pathLst>
                <a:path w="314" h="242" extrusionOk="0">
                  <a:moveTo>
                    <a:pt x="169" y="1"/>
                  </a:moveTo>
                  <a:lnTo>
                    <a:pt x="97" y="25"/>
                  </a:lnTo>
                  <a:lnTo>
                    <a:pt x="49" y="73"/>
                  </a:lnTo>
                  <a:lnTo>
                    <a:pt x="0" y="145"/>
                  </a:lnTo>
                  <a:lnTo>
                    <a:pt x="24" y="194"/>
                  </a:lnTo>
                  <a:lnTo>
                    <a:pt x="73" y="242"/>
                  </a:lnTo>
                  <a:lnTo>
                    <a:pt x="217" y="242"/>
                  </a:lnTo>
                  <a:lnTo>
                    <a:pt x="265" y="194"/>
                  </a:lnTo>
                  <a:lnTo>
                    <a:pt x="313" y="121"/>
                  </a:lnTo>
                  <a:lnTo>
                    <a:pt x="313" y="49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3843100" y="1941500"/>
              <a:ext cx="7225" cy="7250"/>
            </a:xfrm>
            <a:custGeom>
              <a:avLst/>
              <a:gdLst/>
              <a:ahLst/>
              <a:cxnLst/>
              <a:rect l="l" t="t" r="r" b="b"/>
              <a:pathLst>
                <a:path w="289" h="290" extrusionOk="0">
                  <a:moveTo>
                    <a:pt x="96" y="0"/>
                  </a:moveTo>
                  <a:lnTo>
                    <a:pt x="72" y="24"/>
                  </a:lnTo>
                  <a:lnTo>
                    <a:pt x="24" y="72"/>
                  </a:lnTo>
                  <a:lnTo>
                    <a:pt x="0" y="121"/>
                  </a:lnTo>
                  <a:lnTo>
                    <a:pt x="24" y="193"/>
                  </a:lnTo>
                  <a:lnTo>
                    <a:pt x="48" y="241"/>
                  </a:lnTo>
                  <a:lnTo>
                    <a:pt x="120" y="289"/>
                  </a:lnTo>
                  <a:lnTo>
                    <a:pt x="169" y="289"/>
                  </a:lnTo>
                  <a:lnTo>
                    <a:pt x="217" y="265"/>
                  </a:lnTo>
                  <a:lnTo>
                    <a:pt x="265" y="241"/>
                  </a:lnTo>
                  <a:lnTo>
                    <a:pt x="289" y="193"/>
                  </a:lnTo>
                  <a:lnTo>
                    <a:pt x="289" y="145"/>
                  </a:lnTo>
                  <a:lnTo>
                    <a:pt x="289" y="96"/>
                  </a:lnTo>
                  <a:lnTo>
                    <a:pt x="265" y="48"/>
                  </a:lnTo>
                  <a:lnTo>
                    <a:pt x="217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3791925" y="1858450"/>
              <a:ext cx="6650" cy="7225"/>
            </a:xfrm>
            <a:custGeom>
              <a:avLst/>
              <a:gdLst/>
              <a:ahLst/>
              <a:cxnLst/>
              <a:rect l="l" t="t" r="r" b="b"/>
              <a:pathLst>
                <a:path w="266" h="289" extrusionOk="0">
                  <a:moveTo>
                    <a:pt x="121" y="0"/>
                  </a:moveTo>
                  <a:lnTo>
                    <a:pt x="73" y="24"/>
                  </a:lnTo>
                  <a:lnTo>
                    <a:pt x="25" y="72"/>
                  </a:lnTo>
                  <a:lnTo>
                    <a:pt x="1" y="145"/>
                  </a:lnTo>
                  <a:lnTo>
                    <a:pt x="25" y="217"/>
                  </a:lnTo>
                  <a:lnTo>
                    <a:pt x="49" y="265"/>
                  </a:lnTo>
                  <a:lnTo>
                    <a:pt x="97" y="289"/>
                  </a:lnTo>
                  <a:lnTo>
                    <a:pt x="145" y="289"/>
                  </a:lnTo>
                  <a:lnTo>
                    <a:pt x="193" y="265"/>
                  </a:lnTo>
                  <a:lnTo>
                    <a:pt x="242" y="193"/>
                  </a:lnTo>
                  <a:lnTo>
                    <a:pt x="266" y="96"/>
                  </a:lnTo>
                  <a:lnTo>
                    <a:pt x="242" y="4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3896050" y="1717000"/>
              <a:ext cx="6650" cy="7250"/>
            </a:xfrm>
            <a:custGeom>
              <a:avLst/>
              <a:gdLst/>
              <a:ahLst/>
              <a:cxnLst/>
              <a:rect l="l" t="t" r="r" b="b"/>
              <a:pathLst>
                <a:path w="266" h="290" extrusionOk="0">
                  <a:moveTo>
                    <a:pt x="97" y="1"/>
                  </a:moveTo>
                  <a:lnTo>
                    <a:pt x="25" y="49"/>
                  </a:lnTo>
                  <a:lnTo>
                    <a:pt x="0" y="121"/>
                  </a:lnTo>
                  <a:lnTo>
                    <a:pt x="0" y="194"/>
                  </a:lnTo>
                  <a:lnTo>
                    <a:pt x="25" y="242"/>
                  </a:lnTo>
                  <a:lnTo>
                    <a:pt x="73" y="290"/>
                  </a:lnTo>
                  <a:lnTo>
                    <a:pt x="169" y="290"/>
                  </a:lnTo>
                  <a:lnTo>
                    <a:pt x="217" y="266"/>
                  </a:lnTo>
                  <a:lnTo>
                    <a:pt x="265" y="218"/>
                  </a:lnTo>
                  <a:lnTo>
                    <a:pt x="265" y="169"/>
                  </a:lnTo>
                  <a:lnTo>
                    <a:pt x="265" y="97"/>
                  </a:lnTo>
                  <a:lnTo>
                    <a:pt x="241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4041100" y="1795850"/>
              <a:ext cx="6625" cy="9050"/>
            </a:xfrm>
            <a:custGeom>
              <a:avLst/>
              <a:gdLst/>
              <a:ahLst/>
              <a:cxnLst/>
              <a:rect l="l" t="t" r="r" b="b"/>
              <a:pathLst>
                <a:path w="265" h="362" extrusionOk="0">
                  <a:moveTo>
                    <a:pt x="96" y="1"/>
                  </a:moveTo>
                  <a:lnTo>
                    <a:pt x="72" y="25"/>
                  </a:lnTo>
                  <a:lnTo>
                    <a:pt x="24" y="49"/>
                  </a:lnTo>
                  <a:lnTo>
                    <a:pt x="0" y="121"/>
                  </a:lnTo>
                  <a:lnTo>
                    <a:pt x="0" y="193"/>
                  </a:lnTo>
                  <a:lnTo>
                    <a:pt x="24" y="241"/>
                  </a:lnTo>
                  <a:lnTo>
                    <a:pt x="96" y="362"/>
                  </a:lnTo>
                  <a:lnTo>
                    <a:pt x="193" y="289"/>
                  </a:lnTo>
                  <a:lnTo>
                    <a:pt x="241" y="241"/>
                  </a:lnTo>
                  <a:lnTo>
                    <a:pt x="265" y="193"/>
                  </a:lnTo>
                  <a:lnTo>
                    <a:pt x="265" y="97"/>
                  </a:lnTo>
                  <a:lnTo>
                    <a:pt x="265" y="49"/>
                  </a:lnTo>
                  <a:lnTo>
                    <a:pt x="217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228875" y="1821125"/>
              <a:ext cx="7825" cy="6650"/>
            </a:xfrm>
            <a:custGeom>
              <a:avLst/>
              <a:gdLst/>
              <a:ahLst/>
              <a:cxnLst/>
              <a:rect l="l" t="t" r="r" b="b"/>
              <a:pathLst>
                <a:path w="313" h="266" extrusionOk="0">
                  <a:moveTo>
                    <a:pt x="144" y="1"/>
                  </a:moveTo>
                  <a:lnTo>
                    <a:pt x="72" y="25"/>
                  </a:lnTo>
                  <a:lnTo>
                    <a:pt x="24" y="49"/>
                  </a:lnTo>
                  <a:lnTo>
                    <a:pt x="0" y="121"/>
                  </a:lnTo>
                  <a:lnTo>
                    <a:pt x="0" y="169"/>
                  </a:lnTo>
                  <a:lnTo>
                    <a:pt x="24" y="193"/>
                  </a:lnTo>
                  <a:lnTo>
                    <a:pt x="48" y="217"/>
                  </a:lnTo>
                  <a:lnTo>
                    <a:pt x="96" y="241"/>
                  </a:lnTo>
                  <a:lnTo>
                    <a:pt x="169" y="265"/>
                  </a:lnTo>
                  <a:lnTo>
                    <a:pt x="217" y="241"/>
                  </a:lnTo>
                  <a:lnTo>
                    <a:pt x="265" y="193"/>
                  </a:lnTo>
                  <a:lnTo>
                    <a:pt x="313" y="145"/>
                  </a:lnTo>
                  <a:lnTo>
                    <a:pt x="313" y="97"/>
                  </a:lnTo>
                  <a:lnTo>
                    <a:pt x="289" y="73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3831650" y="1757925"/>
              <a:ext cx="5450" cy="7250"/>
            </a:xfrm>
            <a:custGeom>
              <a:avLst/>
              <a:gdLst/>
              <a:ahLst/>
              <a:cxnLst/>
              <a:rect l="l" t="t" r="r" b="b"/>
              <a:pathLst>
                <a:path w="218" h="290" extrusionOk="0">
                  <a:moveTo>
                    <a:pt x="121" y="1"/>
                  </a:moveTo>
                  <a:lnTo>
                    <a:pt x="73" y="25"/>
                  </a:lnTo>
                  <a:lnTo>
                    <a:pt x="25" y="73"/>
                  </a:lnTo>
                  <a:lnTo>
                    <a:pt x="1" y="121"/>
                  </a:lnTo>
                  <a:lnTo>
                    <a:pt x="1" y="193"/>
                  </a:lnTo>
                  <a:lnTo>
                    <a:pt x="49" y="242"/>
                  </a:lnTo>
                  <a:lnTo>
                    <a:pt x="73" y="266"/>
                  </a:lnTo>
                  <a:lnTo>
                    <a:pt x="121" y="290"/>
                  </a:lnTo>
                  <a:lnTo>
                    <a:pt x="145" y="266"/>
                  </a:lnTo>
                  <a:lnTo>
                    <a:pt x="193" y="242"/>
                  </a:lnTo>
                  <a:lnTo>
                    <a:pt x="217" y="169"/>
                  </a:lnTo>
                  <a:lnTo>
                    <a:pt x="217" y="73"/>
                  </a:lnTo>
                  <a:lnTo>
                    <a:pt x="193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3776275" y="1655025"/>
              <a:ext cx="6050" cy="7850"/>
            </a:xfrm>
            <a:custGeom>
              <a:avLst/>
              <a:gdLst/>
              <a:ahLst/>
              <a:cxnLst/>
              <a:rect l="l" t="t" r="r" b="b"/>
              <a:pathLst>
                <a:path w="242" h="314" extrusionOk="0">
                  <a:moveTo>
                    <a:pt x="121" y="0"/>
                  </a:moveTo>
                  <a:lnTo>
                    <a:pt x="73" y="49"/>
                  </a:lnTo>
                  <a:lnTo>
                    <a:pt x="25" y="73"/>
                  </a:lnTo>
                  <a:lnTo>
                    <a:pt x="1" y="121"/>
                  </a:lnTo>
                  <a:lnTo>
                    <a:pt x="1" y="193"/>
                  </a:lnTo>
                  <a:lnTo>
                    <a:pt x="1" y="265"/>
                  </a:lnTo>
                  <a:lnTo>
                    <a:pt x="1" y="289"/>
                  </a:lnTo>
                  <a:lnTo>
                    <a:pt x="49" y="313"/>
                  </a:lnTo>
                  <a:lnTo>
                    <a:pt x="97" y="313"/>
                  </a:lnTo>
                  <a:lnTo>
                    <a:pt x="169" y="289"/>
                  </a:lnTo>
                  <a:lnTo>
                    <a:pt x="242" y="193"/>
                  </a:lnTo>
                  <a:lnTo>
                    <a:pt x="242" y="145"/>
                  </a:lnTo>
                  <a:lnTo>
                    <a:pt x="242" y="97"/>
                  </a:lnTo>
                  <a:lnTo>
                    <a:pt x="193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3778100" y="1768775"/>
              <a:ext cx="7225" cy="6650"/>
            </a:xfrm>
            <a:custGeom>
              <a:avLst/>
              <a:gdLst/>
              <a:ahLst/>
              <a:cxnLst/>
              <a:rect l="l" t="t" r="r" b="b"/>
              <a:pathLst>
                <a:path w="289" h="266" extrusionOk="0">
                  <a:moveTo>
                    <a:pt x="145" y="0"/>
                  </a:moveTo>
                  <a:lnTo>
                    <a:pt x="96" y="24"/>
                  </a:lnTo>
                  <a:lnTo>
                    <a:pt x="24" y="72"/>
                  </a:lnTo>
                  <a:lnTo>
                    <a:pt x="0" y="121"/>
                  </a:lnTo>
                  <a:lnTo>
                    <a:pt x="0" y="169"/>
                  </a:lnTo>
                  <a:lnTo>
                    <a:pt x="24" y="217"/>
                  </a:lnTo>
                  <a:lnTo>
                    <a:pt x="72" y="265"/>
                  </a:lnTo>
                  <a:lnTo>
                    <a:pt x="145" y="265"/>
                  </a:lnTo>
                  <a:lnTo>
                    <a:pt x="217" y="241"/>
                  </a:lnTo>
                  <a:lnTo>
                    <a:pt x="265" y="217"/>
                  </a:lnTo>
                  <a:lnTo>
                    <a:pt x="289" y="145"/>
                  </a:lnTo>
                  <a:lnTo>
                    <a:pt x="289" y="97"/>
                  </a:lnTo>
                  <a:lnTo>
                    <a:pt x="289" y="72"/>
                  </a:lnTo>
                  <a:lnTo>
                    <a:pt x="265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3838875" y="1795250"/>
              <a:ext cx="6650" cy="6050"/>
            </a:xfrm>
            <a:custGeom>
              <a:avLst/>
              <a:gdLst/>
              <a:ahLst/>
              <a:cxnLst/>
              <a:rect l="l" t="t" r="r" b="b"/>
              <a:pathLst>
                <a:path w="266" h="242" extrusionOk="0">
                  <a:moveTo>
                    <a:pt x="121" y="0"/>
                  </a:moveTo>
                  <a:lnTo>
                    <a:pt x="73" y="25"/>
                  </a:lnTo>
                  <a:lnTo>
                    <a:pt x="49" y="49"/>
                  </a:lnTo>
                  <a:lnTo>
                    <a:pt x="1" y="97"/>
                  </a:lnTo>
                  <a:lnTo>
                    <a:pt x="1" y="145"/>
                  </a:lnTo>
                  <a:lnTo>
                    <a:pt x="25" y="193"/>
                  </a:lnTo>
                  <a:lnTo>
                    <a:pt x="49" y="217"/>
                  </a:lnTo>
                  <a:lnTo>
                    <a:pt x="73" y="241"/>
                  </a:lnTo>
                  <a:lnTo>
                    <a:pt x="193" y="241"/>
                  </a:lnTo>
                  <a:lnTo>
                    <a:pt x="217" y="193"/>
                  </a:lnTo>
                  <a:lnTo>
                    <a:pt x="241" y="145"/>
                  </a:lnTo>
                  <a:lnTo>
                    <a:pt x="265" y="97"/>
                  </a:lnTo>
                  <a:lnTo>
                    <a:pt x="241" y="73"/>
                  </a:lnTo>
                  <a:lnTo>
                    <a:pt x="217" y="25"/>
                  </a:lnTo>
                  <a:lnTo>
                    <a:pt x="169" y="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3907475" y="1685125"/>
              <a:ext cx="6050" cy="7225"/>
            </a:xfrm>
            <a:custGeom>
              <a:avLst/>
              <a:gdLst/>
              <a:ahLst/>
              <a:cxnLst/>
              <a:rect l="l" t="t" r="r" b="b"/>
              <a:pathLst>
                <a:path w="242" h="289" extrusionOk="0">
                  <a:moveTo>
                    <a:pt x="73" y="0"/>
                  </a:moveTo>
                  <a:lnTo>
                    <a:pt x="25" y="24"/>
                  </a:lnTo>
                  <a:lnTo>
                    <a:pt x="1" y="72"/>
                  </a:lnTo>
                  <a:lnTo>
                    <a:pt x="1" y="144"/>
                  </a:lnTo>
                  <a:lnTo>
                    <a:pt x="1" y="193"/>
                  </a:lnTo>
                  <a:lnTo>
                    <a:pt x="25" y="241"/>
                  </a:lnTo>
                  <a:lnTo>
                    <a:pt x="97" y="289"/>
                  </a:lnTo>
                  <a:lnTo>
                    <a:pt x="169" y="289"/>
                  </a:lnTo>
                  <a:lnTo>
                    <a:pt x="193" y="265"/>
                  </a:lnTo>
                  <a:lnTo>
                    <a:pt x="218" y="241"/>
                  </a:lnTo>
                  <a:lnTo>
                    <a:pt x="242" y="169"/>
                  </a:lnTo>
                  <a:lnTo>
                    <a:pt x="242" y="96"/>
                  </a:lnTo>
                  <a:lnTo>
                    <a:pt x="218" y="48"/>
                  </a:lnTo>
                  <a:lnTo>
                    <a:pt x="145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3888825" y="1857225"/>
              <a:ext cx="6050" cy="6650"/>
            </a:xfrm>
            <a:custGeom>
              <a:avLst/>
              <a:gdLst/>
              <a:ahLst/>
              <a:cxnLst/>
              <a:rect l="l" t="t" r="r" b="b"/>
              <a:pathLst>
                <a:path w="242" h="266" extrusionOk="0">
                  <a:moveTo>
                    <a:pt x="25" y="1"/>
                  </a:moveTo>
                  <a:lnTo>
                    <a:pt x="1" y="25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97" y="218"/>
                  </a:lnTo>
                  <a:lnTo>
                    <a:pt x="145" y="266"/>
                  </a:lnTo>
                  <a:lnTo>
                    <a:pt x="241" y="266"/>
                  </a:lnTo>
                  <a:lnTo>
                    <a:pt x="241" y="218"/>
                  </a:lnTo>
                  <a:lnTo>
                    <a:pt x="241" y="169"/>
                  </a:lnTo>
                  <a:lnTo>
                    <a:pt x="193" y="73"/>
                  </a:lnTo>
                  <a:lnTo>
                    <a:pt x="145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3761250" y="1839175"/>
              <a:ext cx="6025" cy="6050"/>
            </a:xfrm>
            <a:custGeom>
              <a:avLst/>
              <a:gdLst/>
              <a:ahLst/>
              <a:cxnLst/>
              <a:rect l="l" t="t" r="r" b="b"/>
              <a:pathLst>
                <a:path w="241" h="242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0" y="145"/>
                  </a:lnTo>
                  <a:lnTo>
                    <a:pt x="24" y="193"/>
                  </a:lnTo>
                  <a:lnTo>
                    <a:pt x="72" y="217"/>
                  </a:lnTo>
                  <a:lnTo>
                    <a:pt x="120" y="242"/>
                  </a:lnTo>
                  <a:lnTo>
                    <a:pt x="169" y="217"/>
                  </a:lnTo>
                  <a:lnTo>
                    <a:pt x="217" y="169"/>
                  </a:lnTo>
                  <a:lnTo>
                    <a:pt x="241" y="121"/>
                  </a:lnTo>
                  <a:lnTo>
                    <a:pt x="217" y="73"/>
                  </a:lnTo>
                  <a:lnTo>
                    <a:pt x="217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3771475" y="1697150"/>
              <a:ext cx="4825" cy="7250"/>
            </a:xfrm>
            <a:custGeom>
              <a:avLst/>
              <a:gdLst/>
              <a:ahLst/>
              <a:cxnLst/>
              <a:rect l="l" t="t" r="r" b="b"/>
              <a:pathLst>
                <a:path w="193" h="290" extrusionOk="0">
                  <a:moveTo>
                    <a:pt x="121" y="1"/>
                  </a:moveTo>
                  <a:lnTo>
                    <a:pt x="48" y="25"/>
                  </a:lnTo>
                  <a:lnTo>
                    <a:pt x="24" y="73"/>
                  </a:lnTo>
                  <a:lnTo>
                    <a:pt x="0" y="121"/>
                  </a:lnTo>
                  <a:lnTo>
                    <a:pt x="0" y="193"/>
                  </a:lnTo>
                  <a:lnTo>
                    <a:pt x="24" y="241"/>
                  </a:lnTo>
                  <a:lnTo>
                    <a:pt x="73" y="289"/>
                  </a:lnTo>
                  <a:lnTo>
                    <a:pt x="145" y="265"/>
                  </a:lnTo>
                  <a:lnTo>
                    <a:pt x="193" y="217"/>
                  </a:lnTo>
                  <a:lnTo>
                    <a:pt x="193" y="145"/>
                  </a:lnTo>
                  <a:lnTo>
                    <a:pt x="193" y="73"/>
                  </a:lnTo>
                  <a:lnTo>
                    <a:pt x="169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3873175" y="1742275"/>
              <a:ext cx="6050" cy="5450"/>
            </a:xfrm>
            <a:custGeom>
              <a:avLst/>
              <a:gdLst/>
              <a:ahLst/>
              <a:cxnLst/>
              <a:rect l="l" t="t" r="r" b="b"/>
              <a:pathLst>
                <a:path w="242" h="218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1" y="145"/>
                  </a:lnTo>
                  <a:lnTo>
                    <a:pt x="49" y="194"/>
                  </a:lnTo>
                  <a:lnTo>
                    <a:pt x="97" y="218"/>
                  </a:lnTo>
                  <a:lnTo>
                    <a:pt x="169" y="218"/>
                  </a:lnTo>
                  <a:lnTo>
                    <a:pt x="241" y="145"/>
                  </a:lnTo>
                  <a:lnTo>
                    <a:pt x="241" y="97"/>
                  </a:lnTo>
                  <a:lnTo>
                    <a:pt x="217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3980300" y="1788625"/>
              <a:ext cx="6050" cy="6650"/>
            </a:xfrm>
            <a:custGeom>
              <a:avLst/>
              <a:gdLst/>
              <a:ahLst/>
              <a:cxnLst/>
              <a:rect l="l" t="t" r="r" b="b"/>
              <a:pathLst>
                <a:path w="242" h="266" extrusionOk="0">
                  <a:moveTo>
                    <a:pt x="73" y="1"/>
                  </a:moveTo>
                  <a:lnTo>
                    <a:pt x="49" y="25"/>
                  </a:lnTo>
                  <a:lnTo>
                    <a:pt x="25" y="73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49" y="217"/>
                  </a:lnTo>
                  <a:lnTo>
                    <a:pt x="73" y="265"/>
                  </a:lnTo>
                  <a:lnTo>
                    <a:pt x="169" y="265"/>
                  </a:lnTo>
                  <a:lnTo>
                    <a:pt x="193" y="241"/>
                  </a:lnTo>
                  <a:lnTo>
                    <a:pt x="241" y="217"/>
                  </a:lnTo>
                  <a:lnTo>
                    <a:pt x="241" y="145"/>
                  </a:lnTo>
                  <a:lnTo>
                    <a:pt x="241" y="97"/>
                  </a:lnTo>
                  <a:lnTo>
                    <a:pt x="193" y="49"/>
                  </a:lnTo>
                  <a:lnTo>
                    <a:pt x="169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3914700" y="1776600"/>
              <a:ext cx="6050" cy="6025"/>
            </a:xfrm>
            <a:custGeom>
              <a:avLst/>
              <a:gdLst/>
              <a:ahLst/>
              <a:cxnLst/>
              <a:rect l="l" t="t" r="r" b="b"/>
              <a:pathLst>
                <a:path w="242" h="241" extrusionOk="0">
                  <a:moveTo>
                    <a:pt x="73" y="0"/>
                  </a:moveTo>
                  <a:lnTo>
                    <a:pt x="1" y="72"/>
                  </a:lnTo>
                  <a:lnTo>
                    <a:pt x="1" y="121"/>
                  </a:lnTo>
                  <a:lnTo>
                    <a:pt x="1" y="169"/>
                  </a:lnTo>
                  <a:lnTo>
                    <a:pt x="25" y="193"/>
                  </a:lnTo>
                  <a:lnTo>
                    <a:pt x="73" y="217"/>
                  </a:lnTo>
                  <a:lnTo>
                    <a:pt x="121" y="241"/>
                  </a:lnTo>
                  <a:lnTo>
                    <a:pt x="169" y="217"/>
                  </a:lnTo>
                  <a:lnTo>
                    <a:pt x="217" y="193"/>
                  </a:lnTo>
                  <a:lnTo>
                    <a:pt x="241" y="121"/>
                  </a:lnTo>
                  <a:lnTo>
                    <a:pt x="241" y="72"/>
                  </a:lnTo>
                  <a:lnTo>
                    <a:pt x="217" y="48"/>
                  </a:lnTo>
                  <a:lnTo>
                    <a:pt x="193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3968875" y="2014925"/>
              <a:ext cx="6050" cy="6025"/>
            </a:xfrm>
            <a:custGeom>
              <a:avLst/>
              <a:gdLst/>
              <a:ahLst/>
              <a:cxnLst/>
              <a:rect l="l" t="t" r="r" b="b"/>
              <a:pathLst>
                <a:path w="242" h="241" extrusionOk="0">
                  <a:moveTo>
                    <a:pt x="73" y="0"/>
                  </a:moveTo>
                  <a:lnTo>
                    <a:pt x="24" y="48"/>
                  </a:lnTo>
                  <a:lnTo>
                    <a:pt x="0" y="96"/>
                  </a:lnTo>
                  <a:lnTo>
                    <a:pt x="0" y="145"/>
                  </a:lnTo>
                  <a:lnTo>
                    <a:pt x="0" y="169"/>
                  </a:lnTo>
                  <a:lnTo>
                    <a:pt x="73" y="217"/>
                  </a:lnTo>
                  <a:lnTo>
                    <a:pt x="121" y="241"/>
                  </a:lnTo>
                  <a:lnTo>
                    <a:pt x="169" y="217"/>
                  </a:lnTo>
                  <a:lnTo>
                    <a:pt x="217" y="193"/>
                  </a:lnTo>
                  <a:lnTo>
                    <a:pt x="241" y="145"/>
                  </a:lnTo>
                  <a:lnTo>
                    <a:pt x="241" y="96"/>
                  </a:lnTo>
                  <a:lnTo>
                    <a:pt x="241" y="4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4152425" y="1934275"/>
              <a:ext cx="7250" cy="5425"/>
            </a:xfrm>
            <a:custGeom>
              <a:avLst/>
              <a:gdLst/>
              <a:ahLst/>
              <a:cxnLst/>
              <a:rect l="l" t="t" r="r" b="b"/>
              <a:pathLst>
                <a:path w="290" h="217" extrusionOk="0">
                  <a:moveTo>
                    <a:pt x="121" y="0"/>
                  </a:moveTo>
                  <a:lnTo>
                    <a:pt x="73" y="24"/>
                  </a:lnTo>
                  <a:lnTo>
                    <a:pt x="49" y="73"/>
                  </a:lnTo>
                  <a:lnTo>
                    <a:pt x="1" y="121"/>
                  </a:lnTo>
                  <a:lnTo>
                    <a:pt x="1" y="145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73" y="217"/>
                  </a:lnTo>
                  <a:lnTo>
                    <a:pt x="193" y="217"/>
                  </a:lnTo>
                  <a:lnTo>
                    <a:pt x="290" y="145"/>
                  </a:lnTo>
                  <a:lnTo>
                    <a:pt x="290" y="121"/>
                  </a:lnTo>
                  <a:lnTo>
                    <a:pt x="290" y="73"/>
                  </a:lnTo>
                  <a:lnTo>
                    <a:pt x="266" y="2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3729950" y="1765750"/>
              <a:ext cx="6025" cy="6650"/>
            </a:xfrm>
            <a:custGeom>
              <a:avLst/>
              <a:gdLst/>
              <a:ahLst/>
              <a:cxnLst/>
              <a:rect l="l" t="t" r="r" b="b"/>
              <a:pathLst>
                <a:path w="241" h="266" extrusionOk="0">
                  <a:moveTo>
                    <a:pt x="97" y="1"/>
                  </a:moveTo>
                  <a:lnTo>
                    <a:pt x="48" y="25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218"/>
                  </a:lnTo>
                  <a:lnTo>
                    <a:pt x="72" y="266"/>
                  </a:lnTo>
                  <a:lnTo>
                    <a:pt x="145" y="266"/>
                  </a:lnTo>
                  <a:lnTo>
                    <a:pt x="193" y="242"/>
                  </a:lnTo>
                  <a:lnTo>
                    <a:pt x="241" y="193"/>
                  </a:lnTo>
                  <a:lnTo>
                    <a:pt x="241" y="121"/>
                  </a:lnTo>
                  <a:lnTo>
                    <a:pt x="217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3872575" y="1860250"/>
              <a:ext cx="6650" cy="6650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97" y="0"/>
                  </a:moveTo>
                  <a:lnTo>
                    <a:pt x="73" y="24"/>
                  </a:lnTo>
                  <a:lnTo>
                    <a:pt x="1" y="73"/>
                  </a:lnTo>
                  <a:lnTo>
                    <a:pt x="1" y="145"/>
                  </a:lnTo>
                  <a:lnTo>
                    <a:pt x="25" y="193"/>
                  </a:lnTo>
                  <a:lnTo>
                    <a:pt x="49" y="241"/>
                  </a:lnTo>
                  <a:lnTo>
                    <a:pt x="97" y="265"/>
                  </a:lnTo>
                  <a:lnTo>
                    <a:pt x="145" y="265"/>
                  </a:lnTo>
                  <a:lnTo>
                    <a:pt x="193" y="241"/>
                  </a:lnTo>
                  <a:lnTo>
                    <a:pt x="241" y="169"/>
                  </a:lnTo>
                  <a:lnTo>
                    <a:pt x="265" y="121"/>
                  </a:lnTo>
                  <a:lnTo>
                    <a:pt x="241" y="48"/>
                  </a:lnTo>
                  <a:lnTo>
                    <a:pt x="193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3862950" y="1636975"/>
              <a:ext cx="4850" cy="7250"/>
            </a:xfrm>
            <a:custGeom>
              <a:avLst/>
              <a:gdLst/>
              <a:ahLst/>
              <a:cxnLst/>
              <a:rect l="l" t="t" r="r" b="b"/>
              <a:pathLst>
                <a:path w="194" h="290" extrusionOk="0">
                  <a:moveTo>
                    <a:pt x="49" y="0"/>
                  </a:moveTo>
                  <a:lnTo>
                    <a:pt x="0" y="48"/>
                  </a:lnTo>
                  <a:lnTo>
                    <a:pt x="0" y="121"/>
                  </a:lnTo>
                  <a:lnTo>
                    <a:pt x="0" y="169"/>
                  </a:lnTo>
                  <a:lnTo>
                    <a:pt x="0" y="217"/>
                  </a:lnTo>
                  <a:lnTo>
                    <a:pt x="49" y="265"/>
                  </a:lnTo>
                  <a:lnTo>
                    <a:pt x="73" y="289"/>
                  </a:lnTo>
                  <a:lnTo>
                    <a:pt x="121" y="289"/>
                  </a:lnTo>
                  <a:lnTo>
                    <a:pt x="145" y="265"/>
                  </a:lnTo>
                  <a:lnTo>
                    <a:pt x="193" y="241"/>
                  </a:lnTo>
                  <a:lnTo>
                    <a:pt x="193" y="121"/>
                  </a:lnTo>
                  <a:lnTo>
                    <a:pt x="169" y="72"/>
                  </a:lnTo>
                  <a:lnTo>
                    <a:pt x="121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4036275" y="1735075"/>
              <a:ext cx="6650" cy="6025"/>
            </a:xfrm>
            <a:custGeom>
              <a:avLst/>
              <a:gdLst/>
              <a:ahLst/>
              <a:cxnLst/>
              <a:rect l="l" t="t" r="r" b="b"/>
              <a:pathLst>
                <a:path w="266" h="241" extrusionOk="0">
                  <a:moveTo>
                    <a:pt x="97" y="0"/>
                  </a:moveTo>
                  <a:lnTo>
                    <a:pt x="73" y="24"/>
                  </a:lnTo>
                  <a:lnTo>
                    <a:pt x="25" y="72"/>
                  </a:lnTo>
                  <a:lnTo>
                    <a:pt x="1" y="145"/>
                  </a:lnTo>
                  <a:lnTo>
                    <a:pt x="25" y="193"/>
                  </a:lnTo>
                  <a:lnTo>
                    <a:pt x="49" y="217"/>
                  </a:lnTo>
                  <a:lnTo>
                    <a:pt x="97" y="241"/>
                  </a:lnTo>
                  <a:lnTo>
                    <a:pt x="169" y="217"/>
                  </a:lnTo>
                  <a:lnTo>
                    <a:pt x="217" y="193"/>
                  </a:lnTo>
                  <a:lnTo>
                    <a:pt x="241" y="145"/>
                  </a:lnTo>
                  <a:lnTo>
                    <a:pt x="265" y="120"/>
                  </a:lnTo>
                  <a:lnTo>
                    <a:pt x="241" y="72"/>
                  </a:lnTo>
                  <a:lnTo>
                    <a:pt x="217" y="2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4168675" y="1752525"/>
              <a:ext cx="5450" cy="6025"/>
            </a:xfrm>
            <a:custGeom>
              <a:avLst/>
              <a:gdLst/>
              <a:ahLst/>
              <a:cxnLst/>
              <a:rect l="l" t="t" r="r" b="b"/>
              <a:pathLst>
                <a:path w="218" h="241" extrusionOk="0">
                  <a:moveTo>
                    <a:pt x="121" y="0"/>
                  </a:moveTo>
                  <a:lnTo>
                    <a:pt x="73" y="24"/>
                  </a:lnTo>
                  <a:lnTo>
                    <a:pt x="25" y="97"/>
                  </a:lnTo>
                  <a:lnTo>
                    <a:pt x="1" y="145"/>
                  </a:lnTo>
                  <a:lnTo>
                    <a:pt x="25" y="217"/>
                  </a:lnTo>
                  <a:lnTo>
                    <a:pt x="25" y="241"/>
                  </a:lnTo>
                  <a:lnTo>
                    <a:pt x="145" y="241"/>
                  </a:lnTo>
                  <a:lnTo>
                    <a:pt x="193" y="169"/>
                  </a:lnTo>
                  <a:lnTo>
                    <a:pt x="217" y="121"/>
                  </a:lnTo>
                  <a:lnTo>
                    <a:pt x="217" y="48"/>
                  </a:lnTo>
                  <a:lnTo>
                    <a:pt x="217" y="2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3926150" y="1818125"/>
              <a:ext cx="4825" cy="7250"/>
            </a:xfrm>
            <a:custGeom>
              <a:avLst/>
              <a:gdLst/>
              <a:ahLst/>
              <a:cxnLst/>
              <a:rect l="l" t="t" r="r" b="b"/>
              <a:pathLst>
                <a:path w="193" h="290" extrusionOk="0">
                  <a:moveTo>
                    <a:pt x="96" y="0"/>
                  </a:moveTo>
                  <a:lnTo>
                    <a:pt x="48" y="24"/>
                  </a:lnTo>
                  <a:lnTo>
                    <a:pt x="24" y="24"/>
                  </a:lnTo>
                  <a:lnTo>
                    <a:pt x="0" y="97"/>
                  </a:lnTo>
                  <a:lnTo>
                    <a:pt x="0" y="193"/>
                  </a:lnTo>
                  <a:lnTo>
                    <a:pt x="24" y="241"/>
                  </a:lnTo>
                  <a:lnTo>
                    <a:pt x="96" y="289"/>
                  </a:lnTo>
                  <a:lnTo>
                    <a:pt x="121" y="289"/>
                  </a:lnTo>
                  <a:lnTo>
                    <a:pt x="169" y="265"/>
                  </a:lnTo>
                  <a:lnTo>
                    <a:pt x="193" y="217"/>
                  </a:lnTo>
                  <a:lnTo>
                    <a:pt x="193" y="145"/>
                  </a:lnTo>
                  <a:lnTo>
                    <a:pt x="169" y="48"/>
                  </a:lnTo>
                  <a:lnTo>
                    <a:pt x="145" y="24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4040500" y="1932475"/>
              <a:ext cx="4225" cy="7850"/>
            </a:xfrm>
            <a:custGeom>
              <a:avLst/>
              <a:gdLst/>
              <a:ahLst/>
              <a:cxnLst/>
              <a:rect l="l" t="t" r="r" b="b"/>
              <a:pathLst>
                <a:path w="169" h="314" extrusionOk="0">
                  <a:moveTo>
                    <a:pt x="72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24" y="241"/>
                  </a:lnTo>
                  <a:lnTo>
                    <a:pt x="48" y="289"/>
                  </a:lnTo>
                  <a:lnTo>
                    <a:pt x="72" y="313"/>
                  </a:lnTo>
                  <a:lnTo>
                    <a:pt x="96" y="289"/>
                  </a:lnTo>
                  <a:lnTo>
                    <a:pt x="145" y="241"/>
                  </a:lnTo>
                  <a:lnTo>
                    <a:pt x="169" y="145"/>
                  </a:lnTo>
                  <a:lnTo>
                    <a:pt x="169" y="96"/>
                  </a:lnTo>
                  <a:lnTo>
                    <a:pt x="169" y="4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3985125" y="1633950"/>
              <a:ext cx="4825" cy="5450"/>
            </a:xfrm>
            <a:custGeom>
              <a:avLst/>
              <a:gdLst/>
              <a:ahLst/>
              <a:cxnLst/>
              <a:rect l="l" t="t" r="r" b="b"/>
              <a:pathLst>
                <a:path w="193" h="218" extrusionOk="0">
                  <a:moveTo>
                    <a:pt x="145" y="1"/>
                  </a:moveTo>
                  <a:lnTo>
                    <a:pt x="73" y="25"/>
                  </a:lnTo>
                  <a:lnTo>
                    <a:pt x="48" y="49"/>
                  </a:lnTo>
                  <a:lnTo>
                    <a:pt x="24" y="97"/>
                  </a:lnTo>
                  <a:lnTo>
                    <a:pt x="0" y="145"/>
                  </a:lnTo>
                  <a:lnTo>
                    <a:pt x="24" y="169"/>
                  </a:lnTo>
                  <a:lnTo>
                    <a:pt x="48" y="193"/>
                  </a:lnTo>
                  <a:lnTo>
                    <a:pt x="97" y="217"/>
                  </a:lnTo>
                  <a:lnTo>
                    <a:pt x="121" y="217"/>
                  </a:lnTo>
                  <a:lnTo>
                    <a:pt x="169" y="193"/>
                  </a:lnTo>
                  <a:lnTo>
                    <a:pt x="193" y="121"/>
                  </a:lnTo>
                  <a:lnTo>
                    <a:pt x="193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4121725" y="1823525"/>
              <a:ext cx="6650" cy="5450"/>
            </a:xfrm>
            <a:custGeom>
              <a:avLst/>
              <a:gdLst/>
              <a:ahLst/>
              <a:cxnLst/>
              <a:rect l="l" t="t" r="r" b="b"/>
              <a:pathLst>
                <a:path w="266" h="218" extrusionOk="0">
                  <a:moveTo>
                    <a:pt x="145" y="1"/>
                  </a:moveTo>
                  <a:lnTo>
                    <a:pt x="97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1" y="145"/>
                  </a:lnTo>
                  <a:lnTo>
                    <a:pt x="1" y="169"/>
                  </a:lnTo>
                  <a:lnTo>
                    <a:pt x="25" y="193"/>
                  </a:lnTo>
                  <a:lnTo>
                    <a:pt x="73" y="218"/>
                  </a:lnTo>
                  <a:lnTo>
                    <a:pt x="145" y="218"/>
                  </a:lnTo>
                  <a:lnTo>
                    <a:pt x="218" y="193"/>
                  </a:lnTo>
                  <a:lnTo>
                    <a:pt x="242" y="121"/>
                  </a:lnTo>
                  <a:lnTo>
                    <a:pt x="266" y="73"/>
                  </a:lnTo>
                  <a:lnTo>
                    <a:pt x="218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4023650" y="1711600"/>
              <a:ext cx="6025" cy="6025"/>
            </a:xfrm>
            <a:custGeom>
              <a:avLst/>
              <a:gdLst/>
              <a:ahLst/>
              <a:cxnLst/>
              <a:rect l="l" t="t" r="r" b="b"/>
              <a:pathLst>
                <a:path w="241" h="241" extrusionOk="0">
                  <a:moveTo>
                    <a:pt x="48" y="0"/>
                  </a:moveTo>
                  <a:lnTo>
                    <a:pt x="24" y="72"/>
                  </a:lnTo>
                  <a:lnTo>
                    <a:pt x="0" y="121"/>
                  </a:lnTo>
                  <a:lnTo>
                    <a:pt x="24" y="169"/>
                  </a:lnTo>
                  <a:lnTo>
                    <a:pt x="72" y="217"/>
                  </a:lnTo>
                  <a:lnTo>
                    <a:pt x="120" y="241"/>
                  </a:lnTo>
                  <a:lnTo>
                    <a:pt x="169" y="241"/>
                  </a:lnTo>
                  <a:lnTo>
                    <a:pt x="217" y="217"/>
                  </a:lnTo>
                  <a:lnTo>
                    <a:pt x="241" y="193"/>
                  </a:lnTo>
                  <a:lnTo>
                    <a:pt x="241" y="169"/>
                  </a:lnTo>
                  <a:lnTo>
                    <a:pt x="241" y="97"/>
                  </a:lnTo>
                  <a:lnTo>
                    <a:pt x="217" y="48"/>
                  </a:lnTo>
                  <a:lnTo>
                    <a:pt x="169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4015825" y="2027550"/>
              <a:ext cx="4225" cy="6050"/>
            </a:xfrm>
            <a:custGeom>
              <a:avLst/>
              <a:gdLst/>
              <a:ahLst/>
              <a:cxnLst/>
              <a:rect l="l" t="t" r="r" b="b"/>
              <a:pathLst>
                <a:path w="169" h="242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0" y="169"/>
                  </a:lnTo>
                  <a:lnTo>
                    <a:pt x="24" y="193"/>
                  </a:lnTo>
                  <a:lnTo>
                    <a:pt x="72" y="241"/>
                  </a:lnTo>
                  <a:lnTo>
                    <a:pt x="120" y="241"/>
                  </a:lnTo>
                  <a:lnTo>
                    <a:pt x="169" y="169"/>
                  </a:lnTo>
                  <a:lnTo>
                    <a:pt x="169" y="73"/>
                  </a:lnTo>
                  <a:lnTo>
                    <a:pt x="145" y="25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968875" y="1874700"/>
              <a:ext cx="6650" cy="4225"/>
            </a:xfrm>
            <a:custGeom>
              <a:avLst/>
              <a:gdLst/>
              <a:ahLst/>
              <a:cxnLst/>
              <a:rect l="l" t="t" r="r" b="b"/>
              <a:pathLst>
                <a:path w="266" h="169" extrusionOk="0">
                  <a:moveTo>
                    <a:pt x="97" y="0"/>
                  </a:moveTo>
                  <a:lnTo>
                    <a:pt x="49" y="24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24" y="145"/>
                  </a:lnTo>
                  <a:lnTo>
                    <a:pt x="97" y="169"/>
                  </a:lnTo>
                  <a:lnTo>
                    <a:pt x="169" y="169"/>
                  </a:lnTo>
                  <a:lnTo>
                    <a:pt x="217" y="145"/>
                  </a:lnTo>
                  <a:lnTo>
                    <a:pt x="265" y="96"/>
                  </a:lnTo>
                  <a:lnTo>
                    <a:pt x="241" y="48"/>
                  </a:lnTo>
                  <a:lnTo>
                    <a:pt x="241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898450" y="1843400"/>
              <a:ext cx="4850" cy="6050"/>
            </a:xfrm>
            <a:custGeom>
              <a:avLst/>
              <a:gdLst/>
              <a:ahLst/>
              <a:cxnLst/>
              <a:rect l="l" t="t" r="r" b="b"/>
              <a:pathLst>
                <a:path w="194" h="242" extrusionOk="0">
                  <a:moveTo>
                    <a:pt x="97" y="0"/>
                  </a:moveTo>
                  <a:lnTo>
                    <a:pt x="73" y="24"/>
                  </a:lnTo>
                  <a:lnTo>
                    <a:pt x="25" y="73"/>
                  </a:lnTo>
                  <a:lnTo>
                    <a:pt x="1" y="121"/>
                  </a:lnTo>
                  <a:lnTo>
                    <a:pt x="1" y="169"/>
                  </a:lnTo>
                  <a:lnTo>
                    <a:pt x="25" y="217"/>
                  </a:lnTo>
                  <a:lnTo>
                    <a:pt x="73" y="241"/>
                  </a:lnTo>
                  <a:lnTo>
                    <a:pt x="121" y="241"/>
                  </a:lnTo>
                  <a:lnTo>
                    <a:pt x="169" y="193"/>
                  </a:lnTo>
                  <a:lnTo>
                    <a:pt x="193" y="145"/>
                  </a:lnTo>
                  <a:lnTo>
                    <a:pt x="193" y="73"/>
                  </a:lnTo>
                  <a:lnTo>
                    <a:pt x="169" y="4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3907475" y="1733250"/>
              <a:ext cx="6650" cy="4850"/>
            </a:xfrm>
            <a:custGeom>
              <a:avLst/>
              <a:gdLst/>
              <a:ahLst/>
              <a:cxnLst/>
              <a:rect l="l" t="t" r="r" b="b"/>
              <a:pathLst>
                <a:path w="266" h="194" extrusionOk="0">
                  <a:moveTo>
                    <a:pt x="169" y="1"/>
                  </a:moveTo>
                  <a:lnTo>
                    <a:pt x="73" y="25"/>
                  </a:lnTo>
                  <a:lnTo>
                    <a:pt x="49" y="49"/>
                  </a:lnTo>
                  <a:lnTo>
                    <a:pt x="25" y="73"/>
                  </a:lnTo>
                  <a:lnTo>
                    <a:pt x="1" y="145"/>
                  </a:lnTo>
                  <a:lnTo>
                    <a:pt x="25" y="169"/>
                  </a:lnTo>
                  <a:lnTo>
                    <a:pt x="97" y="193"/>
                  </a:lnTo>
                  <a:lnTo>
                    <a:pt x="145" y="193"/>
                  </a:lnTo>
                  <a:lnTo>
                    <a:pt x="218" y="169"/>
                  </a:lnTo>
                  <a:lnTo>
                    <a:pt x="266" y="121"/>
                  </a:lnTo>
                  <a:lnTo>
                    <a:pt x="266" y="49"/>
                  </a:lnTo>
                  <a:lnTo>
                    <a:pt x="242" y="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4165675" y="1845800"/>
              <a:ext cx="5425" cy="6050"/>
            </a:xfrm>
            <a:custGeom>
              <a:avLst/>
              <a:gdLst/>
              <a:ahLst/>
              <a:cxnLst/>
              <a:rect l="l" t="t" r="r" b="b"/>
              <a:pathLst>
                <a:path w="217" h="242" extrusionOk="0">
                  <a:moveTo>
                    <a:pt x="24" y="1"/>
                  </a:moveTo>
                  <a:lnTo>
                    <a:pt x="0" y="49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193"/>
                  </a:lnTo>
                  <a:lnTo>
                    <a:pt x="73" y="241"/>
                  </a:lnTo>
                  <a:lnTo>
                    <a:pt x="121" y="241"/>
                  </a:lnTo>
                  <a:lnTo>
                    <a:pt x="169" y="193"/>
                  </a:lnTo>
                  <a:lnTo>
                    <a:pt x="217" y="145"/>
                  </a:lnTo>
                  <a:lnTo>
                    <a:pt x="217" y="97"/>
                  </a:lnTo>
                  <a:lnTo>
                    <a:pt x="193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4023025" y="1768775"/>
              <a:ext cx="5450" cy="6650"/>
            </a:xfrm>
            <a:custGeom>
              <a:avLst/>
              <a:gdLst/>
              <a:ahLst/>
              <a:cxnLst/>
              <a:rect l="l" t="t" r="r" b="b"/>
              <a:pathLst>
                <a:path w="218" h="266" extrusionOk="0">
                  <a:moveTo>
                    <a:pt x="121" y="0"/>
                  </a:moveTo>
                  <a:lnTo>
                    <a:pt x="73" y="24"/>
                  </a:lnTo>
                  <a:lnTo>
                    <a:pt x="25" y="48"/>
                  </a:lnTo>
                  <a:lnTo>
                    <a:pt x="1" y="121"/>
                  </a:lnTo>
                  <a:lnTo>
                    <a:pt x="1" y="169"/>
                  </a:lnTo>
                  <a:lnTo>
                    <a:pt x="25" y="217"/>
                  </a:lnTo>
                  <a:lnTo>
                    <a:pt x="73" y="241"/>
                  </a:lnTo>
                  <a:lnTo>
                    <a:pt x="121" y="265"/>
                  </a:lnTo>
                  <a:lnTo>
                    <a:pt x="145" y="241"/>
                  </a:lnTo>
                  <a:lnTo>
                    <a:pt x="194" y="169"/>
                  </a:lnTo>
                  <a:lnTo>
                    <a:pt x="218" y="97"/>
                  </a:lnTo>
                  <a:lnTo>
                    <a:pt x="194" y="4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3905675" y="1945700"/>
              <a:ext cx="5450" cy="6050"/>
            </a:xfrm>
            <a:custGeom>
              <a:avLst/>
              <a:gdLst/>
              <a:ahLst/>
              <a:cxnLst/>
              <a:rect l="l" t="t" r="r" b="b"/>
              <a:pathLst>
                <a:path w="218" h="242" extrusionOk="0">
                  <a:moveTo>
                    <a:pt x="73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1" y="169"/>
                  </a:lnTo>
                  <a:lnTo>
                    <a:pt x="49" y="217"/>
                  </a:lnTo>
                  <a:lnTo>
                    <a:pt x="73" y="241"/>
                  </a:lnTo>
                  <a:lnTo>
                    <a:pt x="121" y="241"/>
                  </a:lnTo>
                  <a:lnTo>
                    <a:pt x="193" y="217"/>
                  </a:lnTo>
                  <a:lnTo>
                    <a:pt x="217" y="169"/>
                  </a:lnTo>
                  <a:lnTo>
                    <a:pt x="217" y="145"/>
                  </a:lnTo>
                  <a:lnTo>
                    <a:pt x="193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3767850" y="1848800"/>
              <a:ext cx="5450" cy="4850"/>
            </a:xfrm>
            <a:custGeom>
              <a:avLst/>
              <a:gdLst/>
              <a:ahLst/>
              <a:cxnLst/>
              <a:rect l="l" t="t" r="r" b="b"/>
              <a:pathLst>
                <a:path w="218" h="194" extrusionOk="0">
                  <a:moveTo>
                    <a:pt x="73" y="1"/>
                  </a:moveTo>
                  <a:lnTo>
                    <a:pt x="49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49" y="169"/>
                  </a:lnTo>
                  <a:lnTo>
                    <a:pt x="121" y="194"/>
                  </a:lnTo>
                  <a:lnTo>
                    <a:pt x="169" y="194"/>
                  </a:lnTo>
                  <a:lnTo>
                    <a:pt x="218" y="169"/>
                  </a:lnTo>
                  <a:lnTo>
                    <a:pt x="218" y="121"/>
                  </a:lnTo>
                  <a:lnTo>
                    <a:pt x="193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4060350" y="1735675"/>
              <a:ext cx="6050" cy="5425"/>
            </a:xfrm>
            <a:custGeom>
              <a:avLst/>
              <a:gdLst/>
              <a:ahLst/>
              <a:cxnLst/>
              <a:rect l="l" t="t" r="r" b="b"/>
              <a:pathLst>
                <a:path w="242" h="217" extrusionOk="0">
                  <a:moveTo>
                    <a:pt x="121" y="0"/>
                  </a:moveTo>
                  <a:lnTo>
                    <a:pt x="73" y="24"/>
                  </a:lnTo>
                  <a:lnTo>
                    <a:pt x="25" y="72"/>
                  </a:lnTo>
                  <a:lnTo>
                    <a:pt x="0" y="145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97" y="217"/>
                  </a:lnTo>
                  <a:lnTo>
                    <a:pt x="145" y="193"/>
                  </a:lnTo>
                  <a:lnTo>
                    <a:pt x="193" y="145"/>
                  </a:lnTo>
                  <a:lnTo>
                    <a:pt x="241" y="96"/>
                  </a:lnTo>
                  <a:lnTo>
                    <a:pt x="241" y="48"/>
                  </a:lnTo>
                  <a:lnTo>
                    <a:pt x="241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3843700" y="1597850"/>
              <a:ext cx="4825" cy="6650"/>
            </a:xfrm>
            <a:custGeom>
              <a:avLst/>
              <a:gdLst/>
              <a:ahLst/>
              <a:cxnLst/>
              <a:rect l="l" t="t" r="r" b="b"/>
              <a:pathLst>
                <a:path w="193" h="266" extrusionOk="0">
                  <a:moveTo>
                    <a:pt x="120" y="0"/>
                  </a:moveTo>
                  <a:lnTo>
                    <a:pt x="72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0" y="217"/>
                  </a:lnTo>
                  <a:lnTo>
                    <a:pt x="24" y="241"/>
                  </a:lnTo>
                  <a:lnTo>
                    <a:pt x="72" y="265"/>
                  </a:lnTo>
                  <a:lnTo>
                    <a:pt x="120" y="241"/>
                  </a:lnTo>
                  <a:lnTo>
                    <a:pt x="169" y="193"/>
                  </a:lnTo>
                  <a:lnTo>
                    <a:pt x="193" y="121"/>
                  </a:lnTo>
                  <a:lnTo>
                    <a:pt x="193" y="73"/>
                  </a:lnTo>
                  <a:lnTo>
                    <a:pt x="169" y="2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4094650" y="1695350"/>
              <a:ext cx="6050" cy="6050"/>
            </a:xfrm>
            <a:custGeom>
              <a:avLst/>
              <a:gdLst/>
              <a:ahLst/>
              <a:cxnLst/>
              <a:rect l="l" t="t" r="r" b="b"/>
              <a:pathLst>
                <a:path w="242" h="242" extrusionOk="0">
                  <a:moveTo>
                    <a:pt x="121" y="0"/>
                  </a:moveTo>
                  <a:lnTo>
                    <a:pt x="73" y="24"/>
                  </a:lnTo>
                  <a:lnTo>
                    <a:pt x="49" y="48"/>
                  </a:lnTo>
                  <a:lnTo>
                    <a:pt x="25" y="73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73" y="217"/>
                  </a:lnTo>
                  <a:lnTo>
                    <a:pt x="145" y="241"/>
                  </a:lnTo>
                  <a:lnTo>
                    <a:pt x="193" y="217"/>
                  </a:lnTo>
                  <a:lnTo>
                    <a:pt x="217" y="193"/>
                  </a:lnTo>
                  <a:lnTo>
                    <a:pt x="241" y="145"/>
                  </a:lnTo>
                  <a:lnTo>
                    <a:pt x="217" y="73"/>
                  </a:lnTo>
                  <a:lnTo>
                    <a:pt x="193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4016425" y="1929450"/>
              <a:ext cx="4225" cy="6650"/>
            </a:xfrm>
            <a:custGeom>
              <a:avLst/>
              <a:gdLst/>
              <a:ahLst/>
              <a:cxnLst/>
              <a:rect l="l" t="t" r="r" b="b"/>
              <a:pathLst>
                <a:path w="169" h="266" extrusionOk="0">
                  <a:moveTo>
                    <a:pt x="48" y="1"/>
                  </a:moveTo>
                  <a:lnTo>
                    <a:pt x="0" y="97"/>
                  </a:lnTo>
                  <a:lnTo>
                    <a:pt x="0" y="217"/>
                  </a:lnTo>
                  <a:lnTo>
                    <a:pt x="24" y="241"/>
                  </a:lnTo>
                  <a:lnTo>
                    <a:pt x="48" y="266"/>
                  </a:lnTo>
                  <a:lnTo>
                    <a:pt x="96" y="241"/>
                  </a:lnTo>
                  <a:lnTo>
                    <a:pt x="145" y="193"/>
                  </a:lnTo>
                  <a:lnTo>
                    <a:pt x="169" y="121"/>
                  </a:lnTo>
                  <a:lnTo>
                    <a:pt x="169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3962250" y="1986025"/>
              <a:ext cx="6050" cy="4850"/>
            </a:xfrm>
            <a:custGeom>
              <a:avLst/>
              <a:gdLst/>
              <a:ahLst/>
              <a:cxnLst/>
              <a:rect l="l" t="t" r="r" b="b"/>
              <a:pathLst>
                <a:path w="242" h="194" extrusionOk="0">
                  <a:moveTo>
                    <a:pt x="49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73" y="169"/>
                  </a:lnTo>
                  <a:lnTo>
                    <a:pt x="97" y="193"/>
                  </a:lnTo>
                  <a:lnTo>
                    <a:pt x="193" y="193"/>
                  </a:lnTo>
                  <a:lnTo>
                    <a:pt x="217" y="145"/>
                  </a:lnTo>
                  <a:lnTo>
                    <a:pt x="241" y="121"/>
                  </a:lnTo>
                  <a:lnTo>
                    <a:pt x="217" y="73"/>
                  </a:lnTo>
                  <a:lnTo>
                    <a:pt x="169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3956225" y="1940300"/>
              <a:ext cx="4250" cy="4225"/>
            </a:xfrm>
            <a:custGeom>
              <a:avLst/>
              <a:gdLst/>
              <a:ahLst/>
              <a:cxnLst/>
              <a:rect l="l" t="t" r="r" b="b"/>
              <a:pathLst>
                <a:path w="170" h="169" extrusionOk="0">
                  <a:moveTo>
                    <a:pt x="73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1" y="120"/>
                  </a:lnTo>
                  <a:lnTo>
                    <a:pt x="25" y="144"/>
                  </a:lnTo>
                  <a:lnTo>
                    <a:pt x="73" y="169"/>
                  </a:lnTo>
                  <a:lnTo>
                    <a:pt x="121" y="169"/>
                  </a:lnTo>
                  <a:lnTo>
                    <a:pt x="145" y="144"/>
                  </a:lnTo>
                  <a:lnTo>
                    <a:pt x="169" y="120"/>
                  </a:lnTo>
                  <a:lnTo>
                    <a:pt x="145" y="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4068775" y="1674275"/>
              <a:ext cx="3625" cy="4850"/>
            </a:xfrm>
            <a:custGeom>
              <a:avLst/>
              <a:gdLst/>
              <a:ahLst/>
              <a:cxnLst/>
              <a:rect l="l" t="t" r="r" b="b"/>
              <a:pathLst>
                <a:path w="145" h="194" extrusionOk="0">
                  <a:moveTo>
                    <a:pt x="49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1" y="193"/>
                  </a:lnTo>
                  <a:lnTo>
                    <a:pt x="73" y="193"/>
                  </a:lnTo>
                  <a:lnTo>
                    <a:pt x="121" y="169"/>
                  </a:lnTo>
                  <a:lnTo>
                    <a:pt x="145" y="97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3943000" y="1805475"/>
              <a:ext cx="4225" cy="4250"/>
            </a:xfrm>
            <a:custGeom>
              <a:avLst/>
              <a:gdLst/>
              <a:ahLst/>
              <a:cxnLst/>
              <a:rect l="l" t="t" r="r" b="b"/>
              <a:pathLst>
                <a:path w="169" h="170" extrusionOk="0">
                  <a:moveTo>
                    <a:pt x="48" y="1"/>
                  </a:moveTo>
                  <a:lnTo>
                    <a:pt x="24" y="49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48" y="169"/>
                  </a:lnTo>
                  <a:lnTo>
                    <a:pt x="145" y="169"/>
                  </a:lnTo>
                  <a:lnTo>
                    <a:pt x="169" y="121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4059150" y="1669475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24" y="121"/>
                  </a:lnTo>
                  <a:lnTo>
                    <a:pt x="73" y="193"/>
                  </a:lnTo>
                  <a:lnTo>
                    <a:pt x="145" y="193"/>
                  </a:lnTo>
                  <a:lnTo>
                    <a:pt x="193" y="145"/>
                  </a:lnTo>
                  <a:lnTo>
                    <a:pt x="193" y="96"/>
                  </a:lnTo>
                  <a:lnTo>
                    <a:pt x="193" y="48"/>
                  </a:lnTo>
                  <a:lnTo>
                    <a:pt x="121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3831050" y="1920425"/>
              <a:ext cx="5450" cy="4250"/>
            </a:xfrm>
            <a:custGeom>
              <a:avLst/>
              <a:gdLst/>
              <a:ahLst/>
              <a:cxnLst/>
              <a:rect l="l" t="t" r="r" b="b"/>
              <a:pathLst>
                <a:path w="218" h="170" extrusionOk="0">
                  <a:moveTo>
                    <a:pt x="97" y="1"/>
                  </a:moveTo>
                  <a:lnTo>
                    <a:pt x="49" y="25"/>
                  </a:lnTo>
                  <a:lnTo>
                    <a:pt x="25" y="49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73" y="145"/>
                  </a:lnTo>
                  <a:lnTo>
                    <a:pt x="145" y="169"/>
                  </a:lnTo>
                  <a:lnTo>
                    <a:pt x="193" y="145"/>
                  </a:lnTo>
                  <a:lnTo>
                    <a:pt x="217" y="121"/>
                  </a:lnTo>
                  <a:lnTo>
                    <a:pt x="217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3950225" y="1664050"/>
              <a:ext cx="4225" cy="4225"/>
            </a:xfrm>
            <a:custGeom>
              <a:avLst/>
              <a:gdLst/>
              <a:ahLst/>
              <a:cxnLst/>
              <a:rect l="l" t="t" r="r" b="b"/>
              <a:pathLst>
                <a:path w="169" h="169" extrusionOk="0">
                  <a:moveTo>
                    <a:pt x="48" y="0"/>
                  </a:moveTo>
                  <a:lnTo>
                    <a:pt x="0" y="49"/>
                  </a:lnTo>
                  <a:lnTo>
                    <a:pt x="24" y="121"/>
                  </a:lnTo>
                  <a:lnTo>
                    <a:pt x="72" y="169"/>
                  </a:lnTo>
                  <a:lnTo>
                    <a:pt x="120" y="145"/>
                  </a:lnTo>
                  <a:lnTo>
                    <a:pt x="169" y="97"/>
                  </a:lnTo>
                  <a:lnTo>
                    <a:pt x="169" y="49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3957425" y="1763350"/>
              <a:ext cx="5450" cy="3625"/>
            </a:xfrm>
            <a:custGeom>
              <a:avLst/>
              <a:gdLst/>
              <a:ahLst/>
              <a:cxnLst/>
              <a:rect l="l" t="t" r="r" b="b"/>
              <a:pathLst>
                <a:path w="218" h="145" extrusionOk="0">
                  <a:moveTo>
                    <a:pt x="73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1" y="121"/>
                  </a:lnTo>
                  <a:lnTo>
                    <a:pt x="73" y="145"/>
                  </a:lnTo>
                  <a:lnTo>
                    <a:pt x="194" y="145"/>
                  </a:lnTo>
                  <a:lnTo>
                    <a:pt x="218" y="97"/>
                  </a:lnTo>
                  <a:lnTo>
                    <a:pt x="194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3787725" y="1832550"/>
              <a:ext cx="4225" cy="4850"/>
            </a:xfrm>
            <a:custGeom>
              <a:avLst/>
              <a:gdLst/>
              <a:ahLst/>
              <a:cxnLst/>
              <a:rect l="l" t="t" r="r" b="b"/>
              <a:pathLst>
                <a:path w="169" h="194" extrusionOk="0">
                  <a:moveTo>
                    <a:pt x="48" y="1"/>
                  </a:moveTo>
                  <a:lnTo>
                    <a:pt x="0" y="49"/>
                  </a:lnTo>
                  <a:lnTo>
                    <a:pt x="0" y="121"/>
                  </a:lnTo>
                  <a:lnTo>
                    <a:pt x="0" y="169"/>
                  </a:lnTo>
                  <a:lnTo>
                    <a:pt x="48" y="194"/>
                  </a:lnTo>
                  <a:lnTo>
                    <a:pt x="97" y="194"/>
                  </a:lnTo>
                  <a:lnTo>
                    <a:pt x="145" y="145"/>
                  </a:lnTo>
                  <a:lnTo>
                    <a:pt x="169" y="97"/>
                  </a:lnTo>
                  <a:lnTo>
                    <a:pt x="169" y="73"/>
                  </a:lnTo>
                  <a:lnTo>
                    <a:pt x="145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933375" y="1944500"/>
              <a:ext cx="6625" cy="4850"/>
            </a:xfrm>
            <a:custGeom>
              <a:avLst/>
              <a:gdLst/>
              <a:ahLst/>
              <a:cxnLst/>
              <a:rect l="l" t="t" r="r" b="b"/>
              <a:pathLst>
                <a:path w="265" h="194" extrusionOk="0">
                  <a:moveTo>
                    <a:pt x="0" y="1"/>
                  </a:moveTo>
                  <a:lnTo>
                    <a:pt x="72" y="145"/>
                  </a:lnTo>
                  <a:lnTo>
                    <a:pt x="120" y="193"/>
                  </a:lnTo>
                  <a:lnTo>
                    <a:pt x="241" y="193"/>
                  </a:lnTo>
                  <a:lnTo>
                    <a:pt x="265" y="145"/>
                  </a:lnTo>
                  <a:lnTo>
                    <a:pt x="217" y="49"/>
                  </a:lnTo>
                  <a:lnTo>
                    <a:pt x="144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3734750" y="1788625"/>
              <a:ext cx="4250" cy="4850"/>
            </a:xfrm>
            <a:custGeom>
              <a:avLst/>
              <a:gdLst/>
              <a:ahLst/>
              <a:cxnLst/>
              <a:rect l="l" t="t" r="r" b="b"/>
              <a:pathLst>
                <a:path w="170" h="194" extrusionOk="0">
                  <a:moveTo>
                    <a:pt x="25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145"/>
                  </a:lnTo>
                  <a:lnTo>
                    <a:pt x="49" y="193"/>
                  </a:lnTo>
                  <a:lnTo>
                    <a:pt x="121" y="193"/>
                  </a:lnTo>
                  <a:lnTo>
                    <a:pt x="169" y="121"/>
                  </a:lnTo>
                  <a:lnTo>
                    <a:pt x="169" y="73"/>
                  </a:lnTo>
                  <a:lnTo>
                    <a:pt x="169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3964050" y="1703775"/>
              <a:ext cx="4850" cy="4825"/>
            </a:xfrm>
            <a:custGeom>
              <a:avLst/>
              <a:gdLst/>
              <a:ahLst/>
              <a:cxnLst/>
              <a:rect l="l" t="t" r="r" b="b"/>
              <a:pathLst>
                <a:path w="194" h="193" extrusionOk="0">
                  <a:moveTo>
                    <a:pt x="97" y="0"/>
                  </a:moveTo>
                  <a:lnTo>
                    <a:pt x="49" y="24"/>
                  </a:lnTo>
                  <a:lnTo>
                    <a:pt x="25" y="48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73" y="193"/>
                  </a:lnTo>
                  <a:lnTo>
                    <a:pt x="145" y="193"/>
                  </a:lnTo>
                  <a:lnTo>
                    <a:pt x="169" y="169"/>
                  </a:lnTo>
                  <a:lnTo>
                    <a:pt x="193" y="121"/>
                  </a:lnTo>
                  <a:lnTo>
                    <a:pt x="169" y="48"/>
                  </a:lnTo>
                  <a:lnTo>
                    <a:pt x="145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3775075" y="1884325"/>
              <a:ext cx="4250" cy="4225"/>
            </a:xfrm>
            <a:custGeom>
              <a:avLst/>
              <a:gdLst/>
              <a:ahLst/>
              <a:cxnLst/>
              <a:rect l="l" t="t" r="r" b="b"/>
              <a:pathLst>
                <a:path w="170" h="169" extrusionOk="0">
                  <a:moveTo>
                    <a:pt x="25" y="0"/>
                  </a:moveTo>
                  <a:lnTo>
                    <a:pt x="1" y="24"/>
                  </a:lnTo>
                  <a:lnTo>
                    <a:pt x="1" y="72"/>
                  </a:lnTo>
                  <a:lnTo>
                    <a:pt x="1" y="121"/>
                  </a:lnTo>
                  <a:lnTo>
                    <a:pt x="49" y="145"/>
                  </a:lnTo>
                  <a:lnTo>
                    <a:pt x="73" y="169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69" y="97"/>
                  </a:lnTo>
                  <a:lnTo>
                    <a:pt x="145" y="4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3961650" y="2025150"/>
              <a:ext cx="5450" cy="4825"/>
            </a:xfrm>
            <a:custGeom>
              <a:avLst/>
              <a:gdLst/>
              <a:ahLst/>
              <a:cxnLst/>
              <a:rect l="l" t="t" r="r" b="b"/>
              <a:pathLst>
                <a:path w="218" h="193" extrusionOk="0">
                  <a:moveTo>
                    <a:pt x="49" y="0"/>
                  </a:moveTo>
                  <a:lnTo>
                    <a:pt x="0" y="24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49" y="169"/>
                  </a:lnTo>
                  <a:lnTo>
                    <a:pt x="97" y="193"/>
                  </a:lnTo>
                  <a:lnTo>
                    <a:pt x="145" y="193"/>
                  </a:lnTo>
                  <a:lnTo>
                    <a:pt x="193" y="145"/>
                  </a:lnTo>
                  <a:lnTo>
                    <a:pt x="217" y="97"/>
                  </a:lnTo>
                  <a:lnTo>
                    <a:pt x="193" y="49"/>
                  </a:lnTo>
                  <a:lnTo>
                    <a:pt x="145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4079000" y="1740475"/>
              <a:ext cx="4850" cy="4850"/>
            </a:xfrm>
            <a:custGeom>
              <a:avLst/>
              <a:gdLst/>
              <a:ahLst/>
              <a:cxnLst/>
              <a:rect l="l" t="t" r="r" b="b"/>
              <a:pathLst>
                <a:path w="194" h="194" extrusionOk="0">
                  <a:moveTo>
                    <a:pt x="25" y="1"/>
                  </a:moveTo>
                  <a:lnTo>
                    <a:pt x="1" y="49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121" y="193"/>
                  </a:lnTo>
                  <a:lnTo>
                    <a:pt x="145" y="169"/>
                  </a:lnTo>
                  <a:lnTo>
                    <a:pt x="193" y="145"/>
                  </a:lnTo>
                  <a:lnTo>
                    <a:pt x="169" y="73"/>
                  </a:lnTo>
                  <a:lnTo>
                    <a:pt x="145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3797950" y="1830150"/>
              <a:ext cx="4250" cy="4850"/>
            </a:xfrm>
            <a:custGeom>
              <a:avLst/>
              <a:gdLst/>
              <a:ahLst/>
              <a:cxnLst/>
              <a:rect l="l" t="t" r="r" b="b"/>
              <a:pathLst>
                <a:path w="170" h="194" extrusionOk="0">
                  <a:moveTo>
                    <a:pt x="73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1" y="145"/>
                  </a:lnTo>
                  <a:lnTo>
                    <a:pt x="49" y="193"/>
                  </a:lnTo>
                  <a:lnTo>
                    <a:pt x="121" y="193"/>
                  </a:lnTo>
                  <a:lnTo>
                    <a:pt x="169" y="145"/>
                  </a:lnTo>
                  <a:lnTo>
                    <a:pt x="169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3787725" y="1868075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97" y="193"/>
                  </a:lnTo>
                  <a:lnTo>
                    <a:pt x="169" y="169"/>
                  </a:lnTo>
                  <a:lnTo>
                    <a:pt x="193" y="121"/>
                  </a:lnTo>
                  <a:lnTo>
                    <a:pt x="169" y="48"/>
                  </a:lnTo>
                  <a:lnTo>
                    <a:pt x="145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3950825" y="1893350"/>
              <a:ext cx="6025" cy="4825"/>
            </a:xfrm>
            <a:custGeom>
              <a:avLst/>
              <a:gdLst/>
              <a:ahLst/>
              <a:cxnLst/>
              <a:rect l="l" t="t" r="r" b="b"/>
              <a:pathLst>
                <a:path w="241" h="193" extrusionOk="0">
                  <a:moveTo>
                    <a:pt x="48" y="0"/>
                  </a:moveTo>
                  <a:lnTo>
                    <a:pt x="24" y="48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24" y="169"/>
                  </a:lnTo>
                  <a:lnTo>
                    <a:pt x="72" y="193"/>
                  </a:lnTo>
                  <a:lnTo>
                    <a:pt x="193" y="193"/>
                  </a:lnTo>
                  <a:lnTo>
                    <a:pt x="217" y="145"/>
                  </a:lnTo>
                  <a:lnTo>
                    <a:pt x="241" y="97"/>
                  </a:lnTo>
                  <a:lnTo>
                    <a:pt x="241" y="73"/>
                  </a:lnTo>
                  <a:lnTo>
                    <a:pt x="217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4059750" y="1704375"/>
              <a:ext cx="4225" cy="4825"/>
            </a:xfrm>
            <a:custGeom>
              <a:avLst/>
              <a:gdLst/>
              <a:ahLst/>
              <a:cxnLst/>
              <a:rect l="l" t="t" r="r" b="b"/>
              <a:pathLst>
                <a:path w="169" h="193" extrusionOk="0">
                  <a:moveTo>
                    <a:pt x="49" y="0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49" y="169"/>
                  </a:lnTo>
                  <a:lnTo>
                    <a:pt x="121" y="193"/>
                  </a:lnTo>
                  <a:lnTo>
                    <a:pt x="145" y="169"/>
                  </a:lnTo>
                  <a:lnTo>
                    <a:pt x="169" y="145"/>
                  </a:lnTo>
                  <a:lnTo>
                    <a:pt x="169" y="97"/>
                  </a:lnTo>
                  <a:lnTo>
                    <a:pt x="169" y="73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4119925" y="1737475"/>
              <a:ext cx="5450" cy="4825"/>
            </a:xfrm>
            <a:custGeom>
              <a:avLst/>
              <a:gdLst/>
              <a:ahLst/>
              <a:cxnLst/>
              <a:rect l="l" t="t" r="r" b="b"/>
              <a:pathLst>
                <a:path w="218" h="193" extrusionOk="0">
                  <a:moveTo>
                    <a:pt x="25" y="0"/>
                  </a:moveTo>
                  <a:lnTo>
                    <a:pt x="1" y="73"/>
                  </a:lnTo>
                  <a:lnTo>
                    <a:pt x="25" y="145"/>
                  </a:lnTo>
                  <a:lnTo>
                    <a:pt x="73" y="193"/>
                  </a:lnTo>
                  <a:lnTo>
                    <a:pt x="145" y="193"/>
                  </a:lnTo>
                  <a:lnTo>
                    <a:pt x="169" y="169"/>
                  </a:lnTo>
                  <a:lnTo>
                    <a:pt x="193" y="121"/>
                  </a:lnTo>
                  <a:lnTo>
                    <a:pt x="217" y="97"/>
                  </a:lnTo>
                  <a:lnTo>
                    <a:pt x="193" y="49"/>
                  </a:lnTo>
                  <a:lnTo>
                    <a:pt x="169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3847900" y="1887925"/>
              <a:ext cx="4250" cy="4250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97" y="1"/>
                  </a:moveTo>
                  <a:lnTo>
                    <a:pt x="49" y="25"/>
                  </a:lnTo>
                  <a:lnTo>
                    <a:pt x="25" y="73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97" y="145"/>
                  </a:lnTo>
                  <a:lnTo>
                    <a:pt x="169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3958650" y="1872275"/>
              <a:ext cx="4225" cy="4250"/>
            </a:xfrm>
            <a:custGeom>
              <a:avLst/>
              <a:gdLst/>
              <a:ahLst/>
              <a:cxnLst/>
              <a:rect l="l" t="t" r="r" b="b"/>
              <a:pathLst>
                <a:path w="169" h="170" extrusionOk="0">
                  <a:moveTo>
                    <a:pt x="24" y="1"/>
                  </a:moveTo>
                  <a:lnTo>
                    <a:pt x="0" y="49"/>
                  </a:lnTo>
                  <a:lnTo>
                    <a:pt x="0" y="97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120" y="169"/>
                  </a:lnTo>
                  <a:lnTo>
                    <a:pt x="169" y="145"/>
                  </a:lnTo>
                  <a:lnTo>
                    <a:pt x="169" y="97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3953225" y="1729650"/>
              <a:ext cx="3625" cy="4850"/>
            </a:xfrm>
            <a:custGeom>
              <a:avLst/>
              <a:gdLst/>
              <a:ahLst/>
              <a:cxnLst/>
              <a:rect l="l" t="t" r="r" b="b"/>
              <a:pathLst>
                <a:path w="145" h="194" extrusionOk="0">
                  <a:moveTo>
                    <a:pt x="73" y="0"/>
                  </a:moveTo>
                  <a:lnTo>
                    <a:pt x="0" y="25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97" y="193"/>
                  </a:lnTo>
                  <a:lnTo>
                    <a:pt x="121" y="169"/>
                  </a:lnTo>
                  <a:lnTo>
                    <a:pt x="145" y="145"/>
                  </a:lnTo>
                  <a:lnTo>
                    <a:pt x="145" y="121"/>
                  </a:lnTo>
                  <a:lnTo>
                    <a:pt x="145" y="7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3754025" y="1652625"/>
              <a:ext cx="4825" cy="4225"/>
            </a:xfrm>
            <a:custGeom>
              <a:avLst/>
              <a:gdLst/>
              <a:ahLst/>
              <a:cxnLst/>
              <a:rect l="l" t="t" r="r" b="b"/>
              <a:pathLst>
                <a:path w="193" h="169" extrusionOk="0">
                  <a:moveTo>
                    <a:pt x="72" y="0"/>
                  </a:moveTo>
                  <a:lnTo>
                    <a:pt x="48" y="24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24" y="120"/>
                  </a:lnTo>
                  <a:lnTo>
                    <a:pt x="72" y="145"/>
                  </a:lnTo>
                  <a:lnTo>
                    <a:pt x="96" y="169"/>
                  </a:lnTo>
                  <a:lnTo>
                    <a:pt x="169" y="120"/>
                  </a:lnTo>
                  <a:lnTo>
                    <a:pt x="193" y="96"/>
                  </a:lnTo>
                  <a:lnTo>
                    <a:pt x="193" y="4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3958050" y="1772375"/>
              <a:ext cx="4225" cy="5450"/>
            </a:xfrm>
            <a:custGeom>
              <a:avLst/>
              <a:gdLst/>
              <a:ahLst/>
              <a:cxnLst/>
              <a:rect l="l" t="t" r="r" b="b"/>
              <a:pathLst>
                <a:path w="169" h="218" extrusionOk="0">
                  <a:moveTo>
                    <a:pt x="72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0" y="145"/>
                  </a:lnTo>
                  <a:lnTo>
                    <a:pt x="24" y="193"/>
                  </a:lnTo>
                  <a:lnTo>
                    <a:pt x="72" y="217"/>
                  </a:lnTo>
                  <a:lnTo>
                    <a:pt x="120" y="217"/>
                  </a:lnTo>
                  <a:lnTo>
                    <a:pt x="169" y="169"/>
                  </a:lnTo>
                  <a:lnTo>
                    <a:pt x="144" y="73"/>
                  </a:lnTo>
                  <a:lnTo>
                    <a:pt x="120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3844300" y="1685725"/>
              <a:ext cx="6025" cy="4225"/>
            </a:xfrm>
            <a:custGeom>
              <a:avLst/>
              <a:gdLst/>
              <a:ahLst/>
              <a:cxnLst/>
              <a:rect l="l" t="t" r="r" b="b"/>
              <a:pathLst>
                <a:path w="241" h="169" extrusionOk="0">
                  <a:moveTo>
                    <a:pt x="72" y="0"/>
                  </a:moveTo>
                  <a:lnTo>
                    <a:pt x="48" y="24"/>
                  </a:lnTo>
                  <a:lnTo>
                    <a:pt x="0" y="72"/>
                  </a:lnTo>
                  <a:lnTo>
                    <a:pt x="48" y="120"/>
                  </a:lnTo>
                  <a:lnTo>
                    <a:pt x="72" y="169"/>
                  </a:lnTo>
                  <a:lnTo>
                    <a:pt x="169" y="169"/>
                  </a:lnTo>
                  <a:lnTo>
                    <a:pt x="193" y="145"/>
                  </a:lnTo>
                  <a:lnTo>
                    <a:pt x="217" y="120"/>
                  </a:lnTo>
                  <a:lnTo>
                    <a:pt x="241" y="72"/>
                  </a:lnTo>
                  <a:lnTo>
                    <a:pt x="217" y="48"/>
                  </a:lnTo>
                  <a:lnTo>
                    <a:pt x="169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053725" y="1936675"/>
              <a:ext cx="3650" cy="4850"/>
            </a:xfrm>
            <a:custGeom>
              <a:avLst/>
              <a:gdLst/>
              <a:ahLst/>
              <a:cxnLst/>
              <a:rect l="l" t="t" r="r" b="b"/>
              <a:pathLst>
                <a:path w="146" h="194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49" y="193"/>
                  </a:lnTo>
                  <a:lnTo>
                    <a:pt x="97" y="193"/>
                  </a:lnTo>
                  <a:lnTo>
                    <a:pt x="145" y="169"/>
                  </a:lnTo>
                  <a:lnTo>
                    <a:pt x="145" y="145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4187325" y="1902975"/>
              <a:ext cx="4250" cy="4850"/>
            </a:xfrm>
            <a:custGeom>
              <a:avLst/>
              <a:gdLst/>
              <a:ahLst/>
              <a:cxnLst/>
              <a:rect l="l" t="t" r="r" b="b"/>
              <a:pathLst>
                <a:path w="170" h="194" extrusionOk="0">
                  <a:moveTo>
                    <a:pt x="97" y="1"/>
                  </a:moveTo>
                  <a:lnTo>
                    <a:pt x="49" y="25"/>
                  </a:lnTo>
                  <a:lnTo>
                    <a:pt x="25" y="49"/>
                  </a:lnTo>
                  <a:lnTo>
                    <a:pt x="1" y="73"/>
                  </a:lnTo>
                  <a:lnTo>
                    <a:pt x="1" y="145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121" y="169"/>
                  </a:lnTo>
                  <a:lnTo>
                    <a:pt x="169" y="145"/>
                  </a:lnTo>
                  <a:lnTo>
                    <a:pt x="169" y="73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154850" y="190900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72" y="0"/>
                  </a:moveTo>
                  <a:lnTo>
                    <a:pt x="48" y="24"/>
                  </a:lnTo>
                  <a:lnTo>
                    <a:pt x="24" y="48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96" y="193"/>
                  </a:lnTo>
                  <a:lnTo>
                    <a:pt x="120" y="193"/>
                  </a:lnTo>
                  <a:lnTo>
                    <a:pt x="169" y="169"/>
                  </a:lnTo>
                  <a:lnTo>
                    <a:pt x="193" y="145"/>
                  </a:lnTo>
                  <a:lnTo>
                    <a:pt x="193" y="97"/>
                  </a:lnTo>
                  <a:lnTo>
                    <a:pt x="169" y="72"/>
                  </a:lnTo>
                  <a:lnTo>
                    <a:pt x="144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3933975" y="1667650"/>
              <a:ext cx="5425" cy="4250"/>
            </a:xfrm>
            <a:custGeom>
              <a:avLst/>
              <a:gdLst/>
              <a:ahLst/>
              <a:cxnLst/>
              <a:rect l="l" t="t" r="r" b="b"/>
              <a:pathLst>
                <a:path w="217" h="170" extrusionOk="0">
                  <a:moveTo>
                    <a:pt x="169" y="1"/>
                  </a:moveTo>
                  <a:lnTo>
                    <a:pt x="48" y="49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0" y="145"/>
                  </a:lnTo>
                  <a:lnTo>
                    <a:pt x="72" y="169"/>
                  </a:lnTo>
                  <a:lnTo>
                    <a:pt x="120" y="145"/>
                  </a:lnTo>
                  <a:lnTo>
                    <a:pt x="169" y="121"/>
                  </a:lnTo>
                  <a:lnTo>
                    <a:pt x="217" y="73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4008000" y="1848200"/>
              <a:ext cx="4825" cy="4250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48" y="1"/>
                  </a:moveTo>
                  <a:lnTo>
                    <a:pt x="0" y="49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48" y="145"/>
                  </a:lnTo>
                  <a:lnTo>
                    <a:pt x="96" y="169"/>
                  </a:lnTo>
                  <a:lnTo>
                    <a:pt x="169" y="145"/>
                  </a:lnTo>
                  <a:lnTo>
                    <a:pt x="193" y="121"/>
                  </a:lnTo>
                  <a:lnTo>
                    <a:pt x="193" y="97"/>
                  </a:lnTo>
                  <a:lnTo>
                    <a:pt x="169" y="2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3826225" y="1930050"/>
              <a:ext cx="4250" cy="4250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97" y="169"/>
                  </a:lnTo>
                  <a:lnTo>
                    <a:pt x="121" y="169"/>
                  </a:lnTo>
                  <a:lnTo>
                    <a:pt x="169" y="121"/>
                  </a:lnTo>
                  <a:lnTo>
                    <a:pt x="169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3862350" y="1987225"/>
              <a:ext cx="4825" cy="4250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121" y="1"/>
                  </a:moveTo>
                  <a:lnTo>
                    <a:pt x="49" y="25"/>
                  </a:lnTo>
                  <a:lnTo>
                    <a:pt x="24" y="49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73" y="169"/>
                  </a:lnTo>
                  <a:lnTo>
                    <a:pt x="121" y="169"/>
                  </a:lnTo>
                  <a:lnTo>
                    <a:pt x="145" y="145"/>
                  </a:lnTo>
                  <a:lnTo>
                    <a:pt x="193" y="121"/>
                  </a:lnTo>
                  <a:lnTo>
                    <a:pt x="193" y="97"/>
                  </a:lnTo>
                  <a:lnTo>
                    <a:pt x="169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260150" y="1829550"/>
              <a:ext cx="4250" cy="4850"/>
            </a:xfrm>
            <a:custGeom>
              <a:avLst/>
              <a:gdLst/>
              <a:ahLst/>
              <a:cxnLst/>
              <a:rect l="l" t="t" r="r" b="b"/>
              <a:pathLst>
                <a:path w="170" h="194" extrusionOk="0">
                  <a:moveTo>
                    <a:pt x="49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73" y="193"/>
                  </a:lnTo>
                  <a:lnTo>
                    <a:pt x="145" y="169"/>
                  </a:lnTo>
                  <a:lnTo>
                    <a:pt x="169" y="121"/>
                  </a:lnTo>
                  <a:lnTo>
                    <a:pt x="169" y="73"/>
                  </a:lnTo>
                  <a:lnTo>
                    <a:pt x="145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937575" y="1859050"/>
              <a:ext cx="4250" cy="4825"/>
            </a:xfrm>
            <a:custGeom>
              <a:avLst/>
              <a:gdLst/>
              <a:ahLst/>
              <a:cxnLst/>
              <a:rect l="l" t="t" r="r" b="b"/>
              <a:pathLst>
                <a:path w="170" h="193" extrusionOk="0">
                  <a:moveTo>
                    <a:pt x="97" y="0"/>
                  </a:moveTo>
                  <a:lnTo>
                    <a:pt x="49" y="24"/>
                  </a:lnTo>
                  <a:lnTo>
                    <a:pt x="1" y="72"/>
                  </a:lnTo>
                  <a:lnTo>
                    <a:pt x="1" y="145"/>
                  </a:lnTo>
                  <a:lnTo>
                    <a:pt x="1" y="169"/>
                  </a:lnTo>
                  <a:lnTo>
                    <a:pt x="25" y="193"/>
                  </a:lnTo>
                  <a:lnTo>
                    <a:pt x="121" y="193"/>
                  </a:lnTo>
                  <a:lnTo>
                    <a:pt x="169" y="121"/>
                  </a:lnTo>
                  <a:lnTo>
                    <a:pt x="169" y="72"/>
                  </a:lnTo>
                  <a:lnTo>
                    <a:pt x="145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3814800" y="2020925"/>
              <a:ext cx="3025" cy="3050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73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97" y="121"/>
                  </a:lnTo>
                  <a:lnTo>
                    <a:pt x="121" y="97"/>
                  </a:lnTo>
                  <a:lnTo>
                    <a:pt x="121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4011600" y="1646600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49" y="0"/>
                  </a:moveTo>
                  <a:lnTo>
                    <a:pt x="1" y="49"/>
                  </a:lnTo>
                  <a:lnTo>
                    <a:pt x="25" y="73"/>
                  </a:lnTo>
                  <a:lnTo>
                    <a:pt x="25" y="121"/>
                  </a:lnTo>
                  <a:lnTo>
                    <a:pt x="97" y="121"/>
                  </a:lnTo>
                  <a:lnTo>
                    <a:pt x="121" y="97"/>
                  </a:lnTo>
                  <a:lnTo>
                    <a:pt x="121" y="73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3860550" y="1594250"/>
              <a:ext cx="4825" cy="4225"/>
            </a:xfrm>
            <a:custGeom>
              <a:avLst/>
              <a:gdLst/>
              <a:ahLst/>
              <a:cxnLst/>
              <a:rect l="l" t="t" r="r" b="b"/>
              <a:pathLst>
                <a:path w="193" h="169" extrusionOk="0">
                  <a:moveTo>
                    <a:pt x="121" y="0"/>
                  </a:moveTo>
                  <a:lnTo>
                    <a:pt x="48" y="48"/>
                  </a:lnTo>
                  <a:lnTo>
                    <a:pt x="24" y="72"/>
                  </a:lnTo>
                  <a:lnTo>
                    <a:pt x="0" y="120"/>
                  </a:lnTo>
                  <a:lnTo>
                    <a:pt x="24" y="169"/>
                  </a:lnTo>
                  <a:lnTo>
                    <a:pt x="48" y="169"/>
                  </a:lnTo>
                  <a:lnTo>
                    <a:pt x="145" y="144"/>
                  </a:lnTo>
                  <a:lnTo>
                    <a:pt x="169" y="120"/>
                  </a:lnTo>
                  <a:lnTo>
                    <a:pt x="193" y="72"/>
                  </a:lnTo>
                  <a:lnTo>
                    <a:pt x="193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3921325" y="1634550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73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73" y="145"/>
                  </a:lnTo>
                  <a:lnTo>
                    <a:pt x="121" y="121"/>
                  </a:lnTo>
                  <a:lnTo>
                    <a:pt x="145" y="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3879200" y="1621325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25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0" y="97"/>
                  </a:lnTo>
                  <a:lnTo>
                    <a:pt x="49" y="121"/>
                  </a:lnTo>
                  <a:lnTo>
                    <a:pt x="121" y="121"/>
                  </a:lnTo>
                  <a:lnTo>
                    <a:pt x="145" y="97"/>
                  </a:lnTo>
                  <a:lnTo>
                    <a:pt x="145" y="48"/>
                  </a:lnTo>
                  <a:lnTo>
                    <a:pt x="121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4068175" y="1696550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49" y="0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25" y="121"/>
                  </a:lnTo>
                  <a:lnTo>
                    <a:pt x="121" y="121"/>
                  </a:lnTo>
                  <a:lnTo>
                    <a:pt x="121" y="73"/>
                  </a:lnTo>
                  <a:lnTo>
                    <a:pt x="145" y="49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4148225" y="1742275"/>
              <a:ext cx="3025" cy="3650"/>
            </a:xfrm>
            <a:custGeom>
              <a:avLst/>
              <a:gdLst/>
              <a:ahLst/>
              <a:cxnLst/>
              <a:rect l="l" t="t" r="r" b="b"/>
              <a:pathLst>
                <a:path w="121" h="146" extrusionOk="0">
                  <a:moveTo>
                    <a:pt x="72" y="1"/>
                  </a:moveTo>
                  <a:lnTo>
                    <a:pt x="24" y="49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48" y="145"/>
                  </a:lnTo>
                  <a:lnTo>
                    <a:pt x="72" y="145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3849700" y="1624325"/>
              <a:ext cx="2450" cy="242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73"/>
                  </a:lnTo>
                  <a:lnTo>
                    <a:pt x="49" y="97"/>
                  </a:lnTo>
                  <a:lnTo>
                    <a:pt x="97" y="73"/>
                  </a:lnTo>
                  <a:lnTo>
                    <a:pt x="97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3950225" y="1702575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24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24" y="96"/>
                  </a:lnTo>
                  <a:lnTo>
                    <a:pt x="48" y="121"/>
                  </a:lnTo>
                  <a:lnTo>
                    <a:pt x="72" y="121"/>
                  </a:lnTo>
                  <a:lnTo>
                    <a:pt x="96" y="96"/>
                  </a:lnTo>
                  <a:lnTo>
                    <a:pt x="145" y="72"/>
                  </a:lnTo>
                  <a:lnTo>
                    <a:pt x="145" y="48"/>
                  </a:lnTo>
                  <a:lnTo>
                    <a:pt x="120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4100675" y="1780200"/>
              <a:ext cx="3025" cy="242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24" y="1"/>
                  </a:moveTo>
                  <a:lnTo>
                    <a:pt x="0" y="49"/>
                  </a:lnTo>
                  <a:lnTo>
                    <a:pt x="73" y="97"/>
                  </a:lnTo>
                  <a:lnTo>
                    <a:pt x="97" y="73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3924325" y="1720025"/>
              <a:ext cx="3050" cy="2425"/>
            </a:xfrm>
            <a:custGeom>
              <a:avLst/>
              <a:gdLst/>
              <a:ahLst/>
              <a:cxnLst/>
              <a:rect l="l" t="t" r="r" b="b"/>
              <a:pathLst>
                <a:path w="122" h="97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49" y="97"/>
                  </a:lnTo>
                  <a:lnTo>
                    <a:pt x="73" y="97"/>
                  </a:lnTo>
                  <a:lnTo>
                    <a:pt x="121" y="73"/>
                  </a:lnTo>
                  <a:lnTo>
                    <a:pt x="97" y="48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030850" y="1769375"/>
              <a:ext cx="3050" cy="3025"/>
            </a:xfrm>
            <a:custGeom>
              <a:avLst/>
              <a:gdLst/>
              <a:ahLst/>
              <a:cxnLst/>
              <a:rect l="l" t="t" r="r" b="b"/>
              <a:pathLst>
                <a:path w="122" h="121" extrusionOk="0">
                  <a:moveTo>
                    <a:pt x="25" y="0"/>
                  </a:moveTo>
                  <a:lnTo>
                    <a:pt x="1" y="24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73" y="121"/>
                  </a:lnTo>
                  <a:lnTo>
                    <a:pt x="97" y="97"/>
                  </a:lnTo>
                  <a:lnTo>
                    <a:pt x="121" y="73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3749800" y="1665250"/>
              <a:ext cx="3650" cy="3025"/>
            </a:xfrm>
            <a:custGeom>
              <a:avLst/>
              <a:gdLst/>
              <a:ahLst/>
              <a:cxnLst/>
              <a:rect l="l" t="t" r="r" b="b"/>
              <a:pathLst>
                <a:path w="146" h="121" extrusionOk="0">
                  <a:moveTo>
                    <a:pt x="25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49" y="121"/>
                  </a:lnTo>
                  <a:lnTo>
                    <a:pt x="121" y="97"/>
                  </a:lnTo>
                  <a:lnTo>
                    <a:pt x="145" y="73"/>
                  </a:lnTo>
                  <a:lnTo>
                    <a:pt x="121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201175" y="1848200"/>
              <a:ext cx="3650" cy="3050"/>
            </a:xfrm>
            <a:custGeom>
              <a:avLst/>
              <a:gdLst/>
              <a:ahLst/>
              <a:cxnLst/>
              <a:rect l="l" t="t" r="r" b="b"/>
              <a:pathLst>
                <a:path w="146" h="122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73" y="121"/>
                  </a:lnTo>
                  <a:lnTo>
                    <a:pt x="145" y="121"/>
                  </a:lnTo>
                  <a:lnTo>
                    <a:pt x="145" y="73"/>
                  </a:lnTo>
                  <a:lnTo>
                    <a:pt x="121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3926150" y="1751325"/>
              <a:ext cx="2425" cy="3025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48" y="0"/>
                  </a:moveTo>
                  <a:lnTo>
                    <a:pt x="0" y="48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48" y="120"/>
                  </a:lnTo>
                  <a:lnTo>
                    <a:pt x="96" y="96"/>
                  </a:lnTo>
                  <a:lnTo>
                    <a:pt x="96" y="48"/>
                  </a:lnTo>
                  <a:lnTo>
                    <a:pt x="96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4085625" y="1819325"/>
              <a:ext cx="3025" cy="4225"/>
            </a:xfrm>
            <a:custGeom>
              <a:avLst/>
              <a:gdLst/>
              <a:ahLst/>
              <a:cxnLst/>
              <a:rect l="l" t="t" r="r" b="b"/>
              <a:pathLst>
                <a:path w="121" h="169" extrusionOk="0">
                  <a:moveTo>
                    <a:pt x="73" y="0"/>
                  </a:moveTo>
                  <a:lnTo>
                    <a:pt x="25" y="24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49" y="169"/>
                  </a:lnTo>
                  <a:lnTo>
                    <a:pt x="121" y="73"/>
                  </a:lnTo>
                  <a:lnTo>
                    <a:pt x="121" y="49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4042900" y="1804875"/>
              <a:ext cx="3625" cy="4250"/>
            </a:xfrm>
            <a:custGeom>
              <a:avLst/>
              <a:gdLst/>
              <a:ahLst/>
              <a:cxnLst/>
              <a:rect l="l" t="t" r="r" b="b"/>
              <a:pathLst>
                <a:path w="145" h="170" extrusionOk="0">
                  <a:moveTo>
                    <a:pt x="24" y="1"/>
                  </a:moveTo>
                  <a:lnTo>
                    <a:pt x="0" y="73"/>
                  </a:lnTo>
                  <a:lnTo>
                    <a:pt x="0" y="145"/>
                  </a:lnTo>
                  <a:lnTo>
                    <a:pt x="24" y="169"/>
                  </a:lnTo>
                  <a:lnTo>
                    <a:pt x="97" y="169"/>
                  </a:lnTo>
                  <a:lnTo>
                    <a:pt x="121" y="145"/>
                  </a:lnTo>
                  <a:lnTo>
                    <a:pt x="145" y="121"/>
                  </a:lnTo>
                  <a:lnTo>
                    <a:pt x="145" y="73"/>
                  </a:lnTo>
                  <a:lnTo>
                    <a:pt x="97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3803375" y="1720025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72" y="0"/>
                  </a:moveTo>
                  <a:lnTo>
                    <a:pt x="24" y="24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48" y="121"/>
                  </a:lnTo>
                  <a:lnTo>
                    <a:pt x="72" y="121"/>
                  </a:lnTo>
                  <a:lnTo>
                    <a:pt x="121" y="97"/>
                  </a:lnTo>
                  <a:lnTo>
                    <a:pt x="121" y="48"/>
                  </a:lnTo>
                  <a:lnTo>
                    <a:pt x="121" y="24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3814800" y="1723625"/>
              <a:ext cx="3650" cy="3050"/>
            </a:xfrm>
            <a:custGeom>
              <a:avLst/>
              <a:gdLst/>
              <a:ahLst/>
              <a:cxnLst/>
              <a:rect l="l" t="t" r="r" b="b"/>
              <a:pathLst>
                <a:path w="146" h="122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49" y="121"/>
                  </a:lnTo>
                  <a:lnTo>
                    <a:pt x="97" y="121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3845500" y="1744700"/>
              <a:ext cx="3025" cy="242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24" y="0"/>
                  </a:moveTo>
                  <a:lnTo>
                    <a:pt x="0" y="48"/>
                  </a:lnTo>
                  <a:lnTo>
                    <a:pt x="0" y="73"/>
                  </a:lnTo>
                  <a:lnTo>
                    <a:pt x="48" y="97"/>
                  </a:lnTo>
                  <a:lnTo>
                    <a:pt x="121" y="97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3987525" y="1802475"/>
              <a:ext cx="3650" cy="3025"/>
            </a:xfrm>
            <a:custGeom>
              <a:avLst/>
              <a:gdLst/>
              <a:ahLst/>
              <a:cxnLst/>
              <a:rect l="l" t="t" r="r" b="b"/>
              <a:pathLst>
                <a:path w="146" h="121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97"/>
                  </a:lnTo>
                  <a:lnTo>
                    <a:pt x="97" y="121"/>
                  </a:lnTo>
                  <a:lnTo>
                    <a:pt x="145" y="97"/>
                  </a:lnTo>
                  <a:lnTo>
                    <a:pt x="145" y="48"/>
                  </a:lnTo>
                  <a:lnTo>
                    <a:pt x="145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4095850" y="1854825"/>
              <a:ext cx="4250" cy="3650"/>
            </a:xfrm>
            <a:custGeom>
              <a:avLst/>
              <a:gdLst/>
              <a:ahLst/>
              <a:cxnLst/>
              <a:rect l="l" t="t" r="r" b="b"/>
              <a:pathLst>
                <a:path w="170" h="146" extrusionOk="0">
                  <a:moveTo>
                    <a:pt x="97" y="1"/>
                  </a:moveTo>
                  <a:lnTo>
                    <a:pt x="25" y="25"/>
                  </a:lnTo>
                  <a:lnTo>
                    <a:pt x="25" y="49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73" y="145"/>
                  </a:lnTo>
                  <a:lnTo>
                    <a:pt x="121" y="145"/>
                  </a:lnTo>
                  <a:lnTo>
                    <a:pt x="145" y="121"/>
                  </a:lnTo>
                  <a:lnTo>
                    <a:pt x="169" y="97"/>
                  </a:lnTo>
                  <a:lnTo>
                    <a:pt x="145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3978500" y="1839175"/>
              <a:ext cx="4250" cy="3650"/>
            </a:xfrm>
            <a:custGeom>
              <a:avLst/>
              <a:gdLst/>
              <a:ahLst/>
              <a:cxnLst/>
              <a:rect l="l" t="t" r="r" b="b"/>
              <a:pathLst>
                <a:path w="170" h="146" extrusionOk="0">
                  <a:moveTo>
                    <a:pt x="49" y="1"/>
                  </a:moveTo>
                  <a:lnTo>
                    <a:pt x="1" y="73"/>
                  </a:lnTo>
                  <a:lnTo>
                    <a:pt x="49" y="121"/>
                  </a:lnTo>
                  <a:lnTo>
                    <a:pt x="73" y="145"/>
                  </a:lnTo>
                  <a:lnTo>
                    <a:pt x="97" y="145"/>
                  </a:lnTo>
                  <a:lnTo>
                    <a:pt x="145" y="121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3899650" y="1814500"/>
              <a:ext cx="3050" cy="3050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25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121" y="121"/>
                  </a:lnTo>
                  <a:lnTo>
                    <a:pt x="121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4017025" y="1891550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24" y="0"/>
                  </a:moveTo>
                  <a:lnTo>
                    <a:pt x="0" y="24"/>
                  </a:lnTo>
                  <a:lnTo>
                    <a:pt x="48" y="96"/>
                  </a:lnTo>
                  <a:lnTo>
                    <a:pt x="97" y="72"/>
                  </a:lnTo>
                  <a:lnTo>
                    <a:pt x="72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3923725" y="1863850"/>
              <a:ext cx="4850" cy="4250"/>
            </a:xfrm>
            <a:custGeom>
              <a:avLst/>
              <a:gdLst/>
              <a:ahLst/>
              <a:cxnLst/>
              <a:rect l="l" t="t" r="r" b="b"/>
              <a:pathLst>
                <a:path w="194" h="170" extrusionOk="0">
                  <a:moveTo>
                    <a:pt x="121" y="1"/>
                  </a:moveTo>
                  <a:lnTo>
                    <a:pt x="97" y="25"/>
                  </a:lnTo>
                  <a:lnTo>
                    <a:pt x="25" y="73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97" y="169"/>
                  </a:lnTo>
                  <a:lnTo>
                    <a:pt x="145" y="145"/>
                  </a:lnTo>
                  <a:lnTo>
                    <a:pt x="193" y="97"/>
                  </a:lnTo>
                  <a:lnTo>
                    <a:pt x="193" y="49"/>
                  </a:lnTo>
                  <a:lnTo>
                    <a:pt x="169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4138600" y="1949325"/>
              <a:ext cx="1825" cy="2425"/>
            </a:xfrm>
            <a:custGeom>
              <a:avLst/>
              <a:gdLst/>
              <a:ahLst/>
              <a:cxnLst/>
              <a:rect l="l" t="t" r="r" b="b"/>
              <a:pathLst>
                <a:path w="73" h="97" extrusionOk="0">
                  <a:moveTo>
                    <a:pt x="24" y="0"/>
                  </a:moveTo>
                  <a:lnTo>
                    <a:pt x="0" y="48"/>
                  </a:lnTo>
                  <a:lnTo>
                    <a:pt x="48" y="96"/>
                  </a:lnTo>
                  <a:lnTo>
                    <a:pt x="72" y="96"/>
                  </a:lnTo>
                  <a:lnTo>
                    <a:pt x="72" y="48"/>
                  </a:lnTo>
                  <a:lnTo>
                    <a:pt x="48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3757625" y="1805475"/>
              <a:ext cx="3650" cy="3650"/>
            </a:xfrm>
            <a:custGeom>
              <a:avLst/>
              <a:gdLst/>
              <a:ahLst/>
              <a:cxnLst/>
              <a:rect l="l" t="t" r="r" b="b"/>
              <a:pathLst>
                <a:path w="146" h="146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45" y="97"/>
                  </a:lnTo>
                  <a:lnTo>
                    <a:pt x="145" y="73"/>
                  </a:lnTo>
                  <a:lnTo>
                    <a:pt x="145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3918925" y="1903575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24" y="1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48" y="121"/>
                  </a:lnTo>
                  <a:lnTo>
                    <a:pt x="97" y="121"/>
                  </a:lnTo>
                  <a:lnTo>
                    <a:pt x="121" y="73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3732350" y="1830150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1" y="121"/>
                  </a:lnTo>
                  <a:lnTo>
                    <a:pt x="73" y="145"/>
                  </a:lnTo>
                  <a:lnTo>
                    <a:pt x="121" y="121"/>
                  </a:lnTo>
                  <a:lnTo>
                    <a:pt x="145" y="73"/>
                  </a:lnTo>
                  <a:lnTo>
                    <a:pt x="121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3813000" y="1874700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0" y="0"/>
                  </a:moveTo>
                  <a:lnTo>
                    <a:pt x="0" y="48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73" y="145"/>
                  </a:lnTo>
                  <a:lnTo>
                    <a:pt x="121" y="96"/>
                  </a:lnTo>
                  <a:lnTo>
                    <a:pt x="145" y="72"/>
                  </a:lnTo>
                  <a:lnTo>
                    <a:pt x="145" y="48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3833450" y="1987225"/>
              <a:ext cx="3050" cy="2450"/>
            </a:xfrm>
            <a:custGeom>
              <a:avLst/>
              <a:gdLst/>
              <a:ahLst/>
              <a:cxnLst/>
              <a:rect l="l" t="t" r="r" b="b"/>
              <a:pathLst>
                <a:path w="122" h="98" extrusionOk="0">
                  <a:moveTo>
                    <a:pt x="25" y="1"/>
                  </a:moveTo>
                  <a:lnTo>
                    <a:pt x="1" y="49"/>
                  </a:lnTo>
                  <a:lnTo>
                    <a:pt x="25" y="97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3870175" y="1735675"/>
              <a:ext cx="3025" cy="242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48" y="0"/>
                  </a:moveTo>
                  <a:lnTo>
                    <a:pt x="0" y="24"/>
                  </a:lnTo>
                  <a:lnTo>
                    <a:pt x="24" y="72"/>
                  </a:lnTo>
                  <a:lnTo>
                    <a:pt x="73" y="96"/>
                  </a:lnTo>
                  <a:lnTo>
                    <a:pt x="97" y="96"/>
                  </a:lnTo>
                  <a:lnTo>
                    <a:pt x="121" y="7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3837675" y="1644200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24" y="0"/>
                  </a:moveTo>
                  <a:lnTo>
                    <a:pt x="0" y="48"/>
                  </a:lnTo>
                  <a:lnTo>
                    <a:pt x="49" y="96"/>
                  </a:lnTo>
                  <a:lnTo>
                    <a:pt x="73" y="96"/>
                  </a:lnTo>
                  <a:lnTo>
                    <a:pt x="97" y="48"/>
                  </a:lnTo>
                  <a:lnTo>
                    <a:pt x="49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3788925" y="1960150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25" y="0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5" y="121"/>
                  </a:lnTo>
                  <a:lnTo>
                    <a:pt x="73" y="121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3983325" y="1692325"/>
              <a:ext cx="1825" cy="2450"/>
            </a:xfrm>
            <a:custGeom>
              <a:avLst/>
              <a:gdLst/>
              <a:ahLst/>
              <a:cxnLst/>
              <a:rect l="l" t="t" r="r" b="b"/>
              <a:pathLst>
                <a:path w="73" h="98" extrusionOk="0">
                  <a:moveTo>
                    <a:pt x="48" y="1"/>
                  </a:moveTo>
                  <a:lnTo>
                    <a:pt x="0" y="25"/>
                  </a:lnTo>
                  <a:lnTo>
                    <a:pt x="48" y="97"/>
                  </a:lnTo>
                  <a:lnTo>
                    <a:pt x="72" y="73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4088025" y="1803675"/>
              <a:ext cx="1850" cy="182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1" y="0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73" y="73"/>
                  </a:lnTo>
                  <a:lnTo>
                    <a:pt x="73" y="4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3957425" y="1637575"/>
              <a:ext cx="1250" cy="1825"/>
            </a:xfrm>
            <a:custGeom>
              <a:avLst/>
              <a:gdLst/>
              <a:ahLst/>
              <a:cxnLst/>
              <a:rect l="l" t="t" r="r" b="b"/>
              <a:pathLst>
                <a:path w="50" h="73" extrusionOk="0">
                  <a:moveTo>
                    <a:pt x="1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9" y="72"/>
                  </a:lnTo>
                  <a:lnTo>
                    <a:pt x="49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3980300" y="1809700"/>
              <a:ext cx="2450" cy="242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73" y="0"/>
                  </a:moveTo>
                  <a:lnTo>
                    <a:pt x="49" y="24"/>
                  </a:lnTo>
                  <a:lnTo>
                    <a:pt x="1" y="24"/>
                  </a:lnTo>
                  <a:lnTo>
                    <a:pt x="25" y="72"/>
                  </a:lnTo>
                  <a:lnTo>
                    <a:pt x="49" y="96"/>
                  </a:lnTo>
                  <a:lnTo>
                    <a:pt x="97" y="72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3791925" y="1732650"/>
              <a:ext cx="1850" cy="2450"/>
            </a:xfrm>
            <a:custGeom>
              <a:avLst/>
              <a:gdLst/>
              <a:ahLst/>
              <a:cxnLst/>
              <a:rect l="l" t="t" r="r" b="b"/>
              <a:pathLst>
                <a:path w="74" h="98" extrusionOk="0">
                  <a:moveTo>
                    <a:pt x="25" y="1"/>
                  </a:moveTo>
                  <a:lnTo>
                    <a:pt x="1" y="25"/>
                  </a:lnTo>
                  <a:lnTo>
                    <a:pt x="1" y="97"/>
                  </a:lnTo>
                  <a:lnTo>
                    <a:pt x="73" y="4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3956225" y="1717600"/>
              <a:ext cx="3050" cy="3050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25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49" y="121"/>
                  </a:lnTo>
                  <a:lnTo>
                    <a:pt x="121" y="97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3863550" y="1677900"/>
              <a:ext cx="3025" cy="3625"/>
            </a:xfrm>
            <a:custGeom>
              <a:avLst/>
              <a:gdLst/>
              <a:ahLst/>
              <a:cxnLst/>
              <a:rect l="l" t="t" r="r" b="b"/>
              <a:pathLst>
                <a:path w="121" h="145" extrusionOk="0">
                  <a:moveTo>
                    <a:pt x="73" y="0"/>
                  </a:moveTo>
                  <a:lnTo>
                    <a:pt x="49" y="24"/>
                  </a:lnTo>
                  <a:lnTo>
                    <a:pt x="25" y="48"/>
                  </a:lnTo>
                  <a:lnTo>
                    <a:pt x="1" y="96"/>
                  </a:lnTo>
                  <a:lnTo>
                    <a:pt x="25" y="121"/>
                  </a:lnTo>
                  <a:lnTo>
                    <a:pt x="49" y="145"/>
                  </a:lnTo>
                  <a:lnTo>
                    <a:pt x="73" y="121"/>
                  </a:lnTo>
                  <a:lnTo>
                    <a:pt x="121" y="7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3919525" y="1695950"/>
              <a:ext cx="3025" cy="242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24" y="0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73" y="97"/>
                  </a:lnTo>
                  <a:lnTo>
                    <a:pt x="121" y="73"/>
                  </a:lnTo>
                  <a:lnTo>
                    <a:pt x="97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4100075" y="1731450"/>
              <a:ext cx="3025" cy="3050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48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48" y="121"/>
                  </a:lnTo>
                  <a:lnTo>
                    <a:pt x="121" y="121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4023650" y="1846400"/>
              <a:ext cx="2425" cy="182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0" y="1"/>
                  </a:moveTo>
                  <a:lnTo>
                    <a:pt x="48" y="73"/>
                  </a:lnTo>
                  <a:lnTo>
                    <a:pt x="72" y="49"/>
                  </a:lnTo>
                  <a:lnTo>
                    <a:pt x="96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3897850" y="1940300"/>
              <a:ext cx="3050" cy="3625"/>
            </a:xfrm>
            <a:custGeom>
              <a:avLst/>
              <a:gdLst/>
              <a:ahLst/>
              <a:cxnLst/>
              <a:rect l="l" t="t" r="r" b="b"/>
              <a:pathLst>
                <a:path w="122" h="145" extrusionOk="0">
                  <a:moveTo>
                    <a:pt x="73" y="0"/>
                  </a:moveTo>
                  <a:lnTo>
                    <a:pt x="25" y="24"/>
                  </a:lnTo>
                  <a:lnTo>
                    <a:pt x="1" y="96"/>
                  </a:lnTo>
                  <a:lnTo>
                    <a:pt x="25" y="120"/>
                  </a:lnTo>
                  <a:lnTo>
                    <a:pt x="49" y="144"/>
                  </a:lnTo>
                  <a:lnTo>
                    <a:pt x="73" y="120"/>
                  </a:lnTo>
                  <a:lnTo>
                    <a:pt x="121" y="96"/>
                  </a:lnTo>
                  <a:lnTo>
                    <a:pt x="121" y="72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4046500" y="1662250"/>
              <a:ext cx="3050" cy="2425"/>
            </a:xfrm>
            <a:custGeom>
              <a:avLst/>
              <a:gdLst/>
              <a:ahLst/>
              <a:cxnLst/>
              <a:rect l="l" t="t" r="r" b="b"/>
              <a:pathLst>
                <a:path w="122" h="97" extrusionOk="0">
                  <a:moveTo>
                    <a:pt x="1" y="0"/>
                  </a:moveTo>
                  <a:lnTo>
                    <a:pt x="1" y="48"/>
                  </a:lnTo>
                  <a:lnTo>
                    <a:pt x="1" y="72"/>
                  </a:lnTo>
                  <a:lnTo>
                    <a:pt x="49" y="97"/>
                  </a:lnTo>
                  <a:lnTo>
                    <a:pt x="97" y="72"/>
                  </a:lnTo>
                  <a:lnTo>
                    <a:pt x="121" y="48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4113925" y="2017925"/>
              <a:ext cx="2425" cy="3625"/>
            </a:xfrm>
            <a:custGeom>
              <a:avLst/>
              <a:gdLst/>
              <a:ahLst/>
              <a:cxnLst/>
              <a:rect l="l" t="t" r="r" b="b"/>
              <a:pathLst>
                <a:path w="97" h="145" extrusionOk="0">
                  <a:moveTo>
                    <a:pt x="72" y="0"/>
                  </a:moveTo>
                  <a:lnTo>
                    <a:pt x="48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24" y="145"/>
                  </a:lnTo>
                  <a:lnTo>
                    <a:pt x="48" y="145"/>
                  </a:lnTo>
                  <a:lnTo>
                    <a:pt x="72" y="121"/>
                  </a:lnTo>
                  <a:lnTo>
                    <a:pt x="96" y="73"/>
                  </a:lnTo>
                  <a:lnTo>
                    <a:pt x="96" y="2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4017025" y="166285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48" y="0"/>
                  </a:moveTo>
                  <a:lnTo>
                    <a:pt x="0" y="24"/>
                  </a:lnTo>
                  <a:lnTo>
                    <a:pt x="0" y="73"/>
                  </a:lnTo>
                  <a:lnTo>
                    <a:pt x="48" y="73"/>
                  </a:lnTo>
                  <a:lnTo>
                    <a:pt x="72" y="48"/>
                  </a:lnTo>
                  <a:lnTo>
                    <a:pt x="72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3931550" y="1781400"/>
              <a:ext cx="3050" cy="3050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49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49" y="121"/>
                  </a:lnTo>
                  <a:lnTo>
                    <a:pt x="73" y="121"/>
                  </a:lnTo>
                  <a:lnTo>
                    <a:pt x="121" y="73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3896650" y="176035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3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49" y="72"/>
                  </a:lnTo>
                  <a:lnTo>
                    <a:pt x="73" y="4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3751000" y="17868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lnTo>
                    <a:pt x="1" y="24"/>
                  </a:lnTo>
                  <a:lnTo>
                    <a:pt x="1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3835275" y="1813300"/>
              <a:ext cx="1225" cy="182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0" y="1"/>
                  </a:moveTo>
                  <a:lnTo>
                    <a:pt x="0" y="73"/>
                  </a:lnTo>
                  <a:lnTo>
                    <a:pt x="24" y="73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3915300" y="1827150"/>
              <a:ext cx="1850" cy="182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25" y="0"/>
                  </a:moveTo>
                  <a:lnTo>
                    <a:pt x="1" y="48"/>
                  </a:lnTo>
                  <a:lnTo>
                    <a:pt x="25" y="73"/>
                  </a:lnTo>
                  <a:lnTo>
                    <a:pt x="49" y="73"/>
                  </a:lnTo>
                  <a:lnTo>
                    <a:pt x="73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3757625" y="1748900"/>
              <a:ext cx="1825" cy="2450"/>
            </a:xfrm>
            <a:custGeom>
              <a:avLst/>
              <a:gdLst/>
              <a:ahLst/>
              <a:cxnLst/>
              <a:rect l="l" t="t" r="r" b="b"/>
              <a:pathLst>
                <a:path w="73" h="98" extrusionOk="0">
                  <a:moveTo>
                    <a:pt x="25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73" y="73"/>
                  </a:lnTo>
                  <a:lnTo>
                    <a:pt x="73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4142800" y="1899975"/>
              <a:ext cx="1225" cy="182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25" y="0"/>
                  </a:moveTo>
                  <a:lnTo>
                    <a:pt x="1" y="72"/>
                  </a:lnTo>
                  <a:lnTo>
                    <a:pt x="49" y="7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3772075" y="1748900"/>
              <a:ext cx="1825" cy="2450"/>
            </a:xfrm>
            <a:custGeom>
              <a:avLst/>
              <a:gdLst/>
              <a:ahLst/>
              <a:cxnLst/>
              <a:rect l="l" t="t" r="r" b="b"/>
              <a:pathLst>
                <a:path w="73" h="98" extrusionOk="0">
                  <a:moveTo>
                    <a:pt x="24" y="1"/>
                  </a:moveTo>
                  <a:lnTo>
                    <a:pt x="24" y="49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3" y="73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3878000" y="17856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0" y="24"/>
                  </a:lnTo>
                  <a:lnTo>
                    <a:pt x="2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4053125" y="1851225"/>
              <a:ext cx="2425" cy="182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1" y="0"/>
                  </a:moveTo>
                  <a:lnTo>
                    <a:pt x="49" y="72"/>
                  </a:lnTo>
                  <a:lnTo>
                    <a:pt x="97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4227650" y="1905975"/>
              <a:ext cx="1850" cy="1850"/>
            </a:xfrm>
            <a:custGeom>
              <a:avLst/>
              <a:gdLst/>
              <a:ahLst/>
              <a:cxnLst/>
              <a:rect l="l" t="t" r="r" b="b"/>
              <a:pathLst>
                <a:path w="74" h="74" extrusionOk="0">
                  <a:moveTo>
                    <a:pt x="25" y="1"/>
                  </a:moveTo>
                  <a:lnTo>
                    <a:pt x="1" y="25"/>
                  </a:lnTo>
                  <a:lnTo>
                    <a:pt x="49" y="73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3973075" y="1802500"/>
              <a:ext cx="1800" cy="3600"/>
            </a:xfrm>
            <a:custGeom>
              <a:avLst/>
              <a:gdLst/>
              <a:ahLst/>
              <a:cxnLst/>
              <a:rect l="l" t="t" r="r" b="b"/>
              <a:pathLst>
                <a:path w="72" h="144" extrusionOk="0">
                  <a:moveTo>
                    <a:pt x="71" y="1"/>
                  </a:moveTo>
                  <a:lnTo>
                    <a:pt x="49" y="23"/>
                  </a:lnTo>
                  <a:lnTo>
                    <a:pt x="49" y="23"/>
                  </a:lnTo>
                  <a:lnTo>
                    <a:pt x="71" y="1"/>
                  </a:lnTo>
                  <a:close/>
                  <a:moveTo>
                    <a:pt x="49" y="23"/>
                  </a:moveTo>
                  <a:lnTo>
                    <a:pt x="1" y="72"/>
                  </a:lnTo>
                  <a:lnTo>
                    <a:pt x="1" y="120"/>
                  </a:lnTo>
                  <a:lnTo>
                    <a:pt x="1" y="144"/>
                  </a:lnTo>
                  <a:lnTo>
                    <a:pt x="25" y="144"/>
                  </a:lnTo>
                  <a:lnTo>
                    <a:pt x="49" y="96"/>
                  </a:lnTo>
                  <a:lnTo>
                    <a:pt x="49" y="23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4170475" y="1733850"/>
              <a:ext cx="1850" cy="1850"/>
            </a:xfrm>
            <a:custGeom>
              <a:avLst/>
              <a:gdLst/>
              <a:ahLst/>
              <a:cxnLst/>
              <a:rect l="l" t="t" r="r" b="b"/>
              <a:pathLst>
                <a:path w="74" h="74" extrusionOk="0">
                  <a:moveTo>
                    <a:pt x="49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73" y="73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3853925" y="1724225"/>
              <a:ext cx="1825" cy="185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73"/>
                  </a:lnTo>
                  <a:lnTo>
                    <a:pt x="49" y="73"/>
                  </a:lnTo>
                  <a:lnTo>
                    <a:pt x="73" y="49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4065775" y="1804875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1"/>
                  </a:moveTo>
                  <a:lnTo>
                    <a:pt x="0" y="25"/>
                  </a:lnTo>
                  <a:lnTo>
                    <a:pt x="24" y="73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3760625" y="1674875"/>
              <a:ext cx="1250" cy="1850"/>
            </a:xfrm>
            <a:custGeom>
              <a:avLst/>
              <a:gdLst/>
              <a:ahLst/>
              <a:cxnLst/>
              <a:rect l="l" t="t" r="r" b="b"/>
              <a:pathLst>
                <a:path w="50" h="74" extrusionOk="0">
                  <a:moveTo>
                    <a:pt x="49" y="1"/>
                  </a:moveTo>
                  <a:lnTo>
                    <a:pt x="1" y="73"/>
                  </a:lnTo>
                  <a:lnTo>
                    <a:pt x="49" y="73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240300" y="1815700"/>
              <a:ext cx="2425" cy="1850"/>
            </a:xfrm>
            <a:custGeom>
              <a:avLst/>
              <a:gdLst/>
              <a:ahLst/>
              <a:cxnLst/>
              <a:rect l="l" t="t" r="r" b="b"/>
              <a:pathLst>
                <a:path w="97" h="74" extrusionOk="0">
                  <a:moveTo>
                    <a:pt x="49" y="1"/>
                  </a:moveTo>
                  <a:lnTo>
                    <a:pt x="0" y="25"/>
                  </a:lnTo>
                  <a:lnTo>
                    <a:pt x="24" y="73"/>
                  </a:lnTo>
                  <a:lnTo>
                    <a:pt x="49" y="73"/>
                  </a:lnTo>
                  <a:lnTo>
                    <a:pt x="97" y="49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4024850" y="1723625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48" y="73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4008600" y="171280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4" y="0"/>
                  </a:moveTo>
                  <a:lnTo>
                    <a:pt x="0" y="24"/>
                  </a:lnTo>
                  <a:lnTo>
                    <a:pt x="48" y="73"/>
                  </a:lnTo>
                  <a:lnTo>
                    <a:pt x="72" y="4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4198175" y="1771775"/>
              <a:ext cx="1825" cy="122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4118725" y="1735675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1" y="0"/>
                  </a:moveTo>
                  <a:lnTo>
                    <a:pt x="1" y="24"/>
                  </a:lnTo>
                  <a:lnTo>
                    <a:pt x="25" y="48"/>
                  </a:lnTo>
                  <a:lnTo>
                    <a:pt x="44" y="58"/>
                  </a:lnTo>
                  <a:lnTo>
                    <a:pt x="25" y="0"/>
                  </a:lnTo>
                  <a:close/>
                  <a:moveTo>
                    <a:pt x="44" y="58"/>
                  </a:moveTo>
                  <a:lnTo>
                    <a:pt x="49" y="72"/>
                  </a:lnTo>
                  <a:lnTo>
                    <a:pt x="73" y="72"/>
                  </a:lnTo>
                  <a:lnTo>
                    <a:pt x="44" y="58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3748000" y="1848800"/>
              <a:ext cx="2425" cy="1250"/>
            </a:xfrm>
            <a:custGeom>
              <a:avLst/>
              <a:gdLst/>
              <a:ahLst/>
              <a:cxnLst/>
              <a:rect l="l" t="t" r="r" b="b"/>
              <a:pathLst>
                <a:path w="97" h="50" extrusionOk="0">
                  <a:moveTo>
                    <a:pt x="0" y="1"/>
                  </a:moveTo>
                  <a:lnTo>
                    <a:pt x="25" y="49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902075" y="1633350"/>
              <a:ext cx="1825" cy="2450"/>
            </a:xfrm>
            <a:custGeom>
              <a:avLst/>
              <a:gdLst/>
              <a:ahLst/>
              <a:cxnLst/>
              <a:rect l="l" t="t" r="r" b="b"/>
              <a:pathLst>
                <a:path w="73" h="98" extrusionOk="0">
                  <a:moveTo>
                    <a:pt x="48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24" y="97"/>
                  </a:lnTo>
                  <a:lnTo>
                    <a:pt x="48" y="73"/>
                  </a:lnTo>
                  <a:lnTo>
                    <a:pt x="72" y="49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3959850" y="1899375"/>
              <a:ext cx="1225" cy="2425"/>
            </a:xfrm>
            <a:custGeom>
              <a:avLst/>
              <a:gdLst/>
              <a:ahLst/>
              <a:cxnLst/>
              <a:rect l="l" t="t" r="r" b="b"/>
              <a:pathLst>
                <a:path w="49" h="97" extrusionOk="0">
                  <a:moveTo>
                    <a:pt x="0" y="0"/>
                  </a:moveTo>
                  <a:lnTo>
                    <a:pt x="0" y="96"/>
                  </a:lnTo>
                  <a:lnTo>
                    <a:pt x="24" y="72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4186125" y="198782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25" y="49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3899050" y="20263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49" y="4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962850" y="20203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899650" y="1987825"/>
              <a:ext cx="1250" cy="625"/>
            </a:xfrm>
            <a:custGeom>
              <a:avLst/>
              <a:gdLst/>
              <a:ahLst/>
              <a:cxnLst/>
              <a:rect l="l" t="t" r="r" b="b"/>
              <a:pathLst>
                <a:path w="50" h="25" extrusionOk="0">
                  <a:moveTo>
                    <a:pt x="49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4020625" y="20239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lnTo>
                    <a:pt x="1" y="24"/>
                  </a:lnTo>
                  <a:lnTo>
                    <a:pt x="1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857525" y="194630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5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841875" y="1881300"/>
              <a:ext cx="1250" cy="125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49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49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4004975" y="19029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1"/>
                  </a:moveTo>
                  <a:lnTo>
                    <a:pt x="25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4094650" y="18873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968275" y="17386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1"/>
                  </a:moveTo>
                  <a:lnTo>
                    <a:pt x="24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837075" y="168572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48" y="0"/>
                  </a:moveTo>
                  <a:lnTo>
                    <a:pt x="0" y="24"/>
                  </a:lnTo>
                  <a:lnTo>
                    <a:pt x="24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4092250" y="17591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857525" y="16309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4074200" y="17001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4" y="1"/>
                  </a:moveTo>
                  <a:lnTo>
                    <a:pt x="0" y="25"/>
                  </a:lnTo>
                  <a:lnTo>
                    <a:pt x="24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980300" y="16478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1"/>
                  </a:moveTo>
                  <a:lnTo>
                    <a:pt x="1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817800" y="1963750"/>
              <a:ext cx="143875" cy="126425"/>
            </a:xfrm>
            <a:custGeom>
              <a:avLst/>
              <a:gdLst/>
              <a:ahLst/>
              <a:cxnLst/>
              <a:rect l="l" t="t" r="r" b="b"/>
              <a:pathLst>
                <a:path w="5755" h="5057" extrusionOk="0">
                  <a:moveTo>
                    <a:pt x="2577" y="410"/>
                  </a:moveTo>
                  <a:lnTo>
                    <a:pt x="2818" y="434"/>
                  </a:lnTo>
                  <a:lnTo>
                    <a:pt x="3058" y="458"/>
                  </a:lnTo>
                  <a:lnTo>
                    <a:pt x="3323" y="531"/>
                  </a:lnTo>
                  <a:lnTo>
                    <a:pt x="3564" y="651"/>
                  </a:lnTo>
                  <a:lnTo>
                    <a:pt x="3901" y="795"/>
                  </a:lnTo>
                  <a:lnTo>
                    <a:pt x="4214" y="964"/>
                  </a:lnTo>
                  <a:lnTo>
                    <a:pt x="4527" y="1156"/>
                  </a:lnTo>
                  <a:lnTo>
                    <a:pt x="4671" y="1277"/>
                  </a:lnTo>
                  <a:lnTo>
                    <a:pt x="4816" y="1397"/>
                  </a:lnTo>
                  <a:lnTo>
                    <a:pt x="4936" y="1518"/>
                  </a:lnTo>
                  <a:lnTo>
                    <a:pt x="5032" y="1662"/>
                  </a:lnTo>
                  <a:lnTo>
                    <a:pt x="5129" y="1782"/>
                  </a:lnTo>
                  <a:lnTo>
                    <a:pt x="5201" y="1927"/>
                  </a:lnTo>
                  <a:lnTo>
                    <a:pt x="5249" y="2071"/>
                  </a:lnTo>
                  <a:lnTo>
                    <a:pt x="5297" y="2240"/>
                  </a:lnTo>
                  <a:lnTo>
                    <a:pt x="5321" y="2384"/>
                  </a:lnTo>
                  <a:lnTo>
                    <a:pt x="5345" y="2529"/>
                  </a:lnTo>
                  <a:lnTo>
                    <a:pt x="5321" y="2673"/>
                  </a:lnTo>
                  <a:lnTo>
                    <a:pt x="5321" y="2842"/>
                  </a:lnTo>
                  <a:lnTo>
                    <a:pt x="5273" y="2986"/>
                  </a:lnTo>
                  <a:lnTo>
                    <a:pt x="5225" y="3130"/>
                  </a:lnTo>
                  <a:lnTo>
                    <a:pt x="5153" y="3275"/>
                  </a:lnTo>
                  <a:lnTo>
                    <a:pt x="5080" y="3419"/>
                  </a:lnTo>
                  <a:lnTo>
                    <a:pt x="4960" y="3540"/>
                  </a:lnTo>
                  <a:lnTo>
                    <a:pt x="4864" y="3684"/>
                  </a:lnTo>
                  <a:lnTo>
                    <a:pt x="4647" y="3877"/>
                  </a:lnTo>
                  <a:lnTo>
                    <a:pt x="4455" y="4045"/>
                  </a:lnTo>
                  <a:lnTo>
                    <a:pt x="4214" y="4214"/>
                  </a:lnTo>
                  <a:lnTo>
                    <a:pt x="3997" y="4358"/>
                  </a:lnTo>
                  <a:lnTo>
                    <a:pt x="3756" y="4479"/>
                  </a:lnTo>
                  <a:lnTo>
                    <a:pt x="3492" y="4551"/>
                  </a:lnTo>
                  <a:lnTo>
                    <a:pt x="3227" y="4623"/>
                  </a:lnTo>
                  <a:lnTo>
                    <a:pt x="2962" y="4647"/>
                  </a:lnTo>
                  <a:lnTo>
                    <a:pt x="2625" y="4671"/>
                  </a:lnTo>
                  <a:lnTo>
                    <a:pt x="2312" y="4623"/>
                  </a:lnTo>
                  <a:lnTo>
                    <a:pt x="2023" y="4575"/>
                  </a:lnTo>
                  <a:lnTo>
                    <a:pt x="1734" y="4479"/>
                  </a:lnTo>
                  <a:lnTo>
                    <a:pt x="1469" y="4334"/>
                  </a:lnTo>
                  <a:lnTo>
                    <a:pt x="1229" y="4166"/>
                  </a:lnTo>
                  <a:lnTo>
                    <a:pt x="988" y="3973"/>
                  </a:lnTo>
                  <a:lnTo>
                    <a:pt x="771" y="3732"/>
                  </a:lnTo>
                  <a:lnTo>
                    <a:pt x="675" y="3612"/>
                  </a:lnTo>
                  <a:lnTo>
                    <a:pt x="603" y="3492"/>
                  </a:lnTo>
                  <a:lnTo>
                    <a:pt x="531" y="3347"/>
                  </a:lnTo>
                  <a:lnTo>
                    <a:pt x="482" y="3203"/>
                  </a:lnTo>
                  <a:lnTo>
                    <a:pt x="434" y="2890"/>
                  </a:lnTo>
                  <a:lnTo>
                    <a:pt x="410" y="2529"/>
                  </a:lnTo>
                  <a:lnTo>
                    <a:pt x="458" y="2264"/>
                  </a:lnTo>
                  <a:lnTo>
                    <a:pt x="531" y="1999"/>
                  </a:lnTo>
                  <a:lnTo>
                    <a:pt x="627" y="1758"/>
                  </a:lnTo>
                  <a:lnTo>
                    <a:pt x="771" y="1518"/>
                  </a:lnTo>
                  <a:lnTo>
                    <a:pt x="916" y="1301"/>
                  </a:lnTo>
                  <a:lnTo>
                    <a:pt x="1132" y="1084"/>
                  </a:lnTo>
                  <a:lnTo>
                    <a:pt x="1349" y="892"/>
                  </a:lnTo>
                  <a:lnTo>
                    <a:pt x="1614" y="723"/>
                  </a:lnTo>
                  <a:lnTo>
                    <a:pt x="1855" y="603"/>
                  </a:lnTo>
                  <a:lnTo>
                    <a:pt x="2095" y="506"/>
                  </a:lnTo>
                  <a:lnTo>
                    <a:pt x="2336" y="434"/>
                  </a:lnTo>
                  <a:lnTo>
                    <a:pt x="2577" y="410"/>
                  </a:lnTo>
                  <a:close/>
                  <a:moveTo>
                    <a:pt x="2168" y="1"/>
                  </a:moveTo>
                  <a:lnTo>
                    <a:pt x="2047" y="49"/>
                  </a:lnTo>
                  <a:lnTo>
                    <a:pt x="1758" y="169"/>
                  </a:lnTo>
                  <a:lnTo>
                    <a:pt x="1469" y="314"/>
                  </a:lnTo>
                  <a:lnTo>
                    <a:pt x="1229" y="482"/>
                  </a:lnTo>
                  <a:lnTo>
                    <a:pt x="988" y="651"/>
                  </a:lnTo>
                  <a:lnTo>
                    <a:pt x="771" y="868"/>
                  </a:lnTo>
                  <a:lnTo>
                    <a:pt x="579" y="1108"/>
                  </a:lnTo>
                  <a:lnTo>
                    <a:pt x="410" y="1373"/>
                  </a:lnTo>
                  <a:lnTo>
                    <a:pt x="242" y="1638"/>
                  </a:lnTo>
                  <a:lnTo>
                    <a:pt x="169" y="1830"/>
                  </a:lnTo>
                  <a:lnTo>
                    <a:pt x="97" y="2047"/>
                  </a:lnTo>
                  <a:lnTo>
                    <a:pt x="49" y="2240"/>
                  </a:lnTo>
                  <a:lnTo>
                    <a:pt x="25" y="2432"/>
                  </a:lnTo>
                  <a:lnTo>
                    <a:pt x="1" y="2649"/>
                  </a:lnTo>
                  <a:lnTo>
                    <a:pt x="1" y="2842"/>
                  </a:lnTo>
                  <a:lnTo>
                    <a:pt x="25" y="3034"/>
                  </a:lnTo>
                  <a:lnTo>
                    <a:pt x="73" y="3203"/>
                  </a:lnTo>
                  <a:lnTo>
                    <a:pt x="121" y="3395"/>
                  </a:lnTo>
                  <a:lnTo>
                    <a:pt x="194" y="3588"/>
                  </a:lnTo>
                  <a:lnTo>
                    <a:pt x="290" y="3756"/>
                  </a:lnTo>
                  <a:lnTo>
                    <a:pt x="410" y="3925"/>
                  </a:lnTo>
                  <a:lnTo>
                    <a:pt x="531" y="4069"/>
                  </a:lnTo>
                  <a:lnTo>
                    <a:pt x="675" y="4238"/>
                  </a:lnTo>
                  <a:lnTo>
                    <a:pt x="819" y="4358"/>
                  </a:lnTo>
                  <a:lnTo>
                    <a:pt x="988" y="4503"/>
                  </a:lnTo>
                  <a:lnTo>
                    <a:pt x="1253" y="4671"/>
                  </a:lnTo>
                  <a:lnTo>
                    <a:pt x="1542" y="4791"/>
                  </a:lnTo>
                  <a:lnTo>
                    <a:pt x="1806" y="4912"/>
                  </a:lnTo>
                  <a:lnTo>
                    <a:pt x="2095" y="4984"/>
                  </a:lnTo>
                  <a:lnTo>
                    <a:pt x="2384" y="5032"/>
                  </a:lnTo>
                  <a:lnTo>
                    <a:pt x="2673" y="5056"/>
                  </a:lnTo>
                  <a:lnTo>
                    <a:pt x="2962" y="5056"/>
                  </a:lnTo>
                  <a:lnTo>
                    <a:pt x="3251" y="5008"/>
                  </a:lnTo>
                  <a:lnTo>
                    <a:pt x="3516" y="4960"/>
                  </a:lnTo>
                  <a:lnTo>
                    <a:pt x="3805" y="4864"/>
                  </a:lnTo>
                  <a:lnTo>
                    <a:pt x="4069" y="4743"/>
                  </a:lnTo>
                  <a:lnTo>
                    <a:pt x="4334" y="4623"/>
                  </a:lnTo>
                  <a:lnTo>
                    <a:pt x="4599" y="4454"/>
                  </a:lnTo>
                  <a:lnTo>
                    <a:pt x="4840" y="4262"/>
                  </a:lnTo>
                  <a:lnTo>
                    <a:pt x="5080" y="4045"/>
                  </a:lnTo>
                  <a:lnTo>
                    <a:pt x="5297" y="3780"/>
                  </a:lnTo>
                  <a:lnTo>
                    <a:pt x="5490" y="3516"/>
                  </a:lnTo>
                  <a:lnTo>
                    <a:pt x="5610" y="3203"/>
                  </a:lnTo>
                  <a:lnTo>
                    <a:pt x="5706" y="2890"/>
                  </a:lnTo>
                  <a:lnTo>
                    <a:pt x="5754" y="2577"/>
                  </a:lnTo>
                  <a:lnTo>
                    <a:pt x="5730" y="2264"/>
                  </a:lnTo>
                  <a:lnTo>
                    <a:pt x="5634" y="1951"/>
                  </a:lnTo>
                  <a:lnTo>
                    <a:pt x="5586" y="1806"/>
                  </a:lnTo>
                  <a:lnTo>
                    <a:pt x="5514" y="1662"/>
                  </a:lnTo>
                  <a:lnTo>
                    <a:pt x="5417" y="1518"/>
                  </a:lnTo>
                  <a:lnTo>
                    <a:pt x="5321" y="1373"/>
                  </a:lnTo>
                  <a:lnTo>
                    <a:pt x="5032" y="1060"/>
                  </a:lnTo>
                  <a:lnTo>
                    <a:pt x="4719" y="795"/>
                  </a:lnTo>
                  <a:lnTo>
                    <a:pt x="4406" y="579"/>
                  </a:lnTo>
                  <a:lnTo>
                    <a:pt x="4045" y="410"/>
                  </a:lnTo>
                  <a:lnTo>
                    <a:pt x="3684" y="266"/>
                  </a:lnTo>
                  <a:lnTo>
                    <a:pt x="3299" y="169"/>
                  </a:lnTo>
                  <a:lnTo>
                    <a:pt x="2914" y="73"/>
                  </a:lnTo>
                  <a:lnTo>
                    <a:pt x="2505" y="25"/>
                  </a:lnTo>
                  <a:lnTo>
                    <a:pt x="23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848500" y="1996850"/>
              <a:ext cx="73450" cy="54200"/>
            </a:xfrm>
            <a:custGeom>
              <a:avLst/>
              <a:gdLst/>
              <a:ahLst/>
              <a:cxnLst/>
              <a:rect l="l" t="t" r="r" b="b"/>
              <a:pathLst>
                <a:path w="2938" h="2168" extrusionOk="0">
                  <a:moveTo>
                    <a:pt x="1349" y="1"/>
                  </a:moveTo>
                  <a:lnTo>
                    <a:pt x="1180" y="49"/>
                  </a:lnTo>
                  <a:lnTo>
                    <a:pt x="1036" y="73"/>
                  </a:lnTo>
                  <a:lnTo>
                    <a:pt x="867" y="145"/>
                  </a:lnTo>
                  <a:lnTo>
                    <a:pt x="723" y="218"/>
                  </a:lnTo>
                  <a:lnTo>
                    <a:pt x="578" y="314"/>
                  </a:lnTo>
                  <a:lnTo>
                    <a:pt x="434" y="410"/>
                  </a:lnTo>
                  <a:lnTo>
                    <a:pt x="314" y="531"/>
                  </a:lnTo>
                  <a:lnTo>
                    <a:pt x="193" y="675"/>
                  </a:lnTo>
                  <a:lnTo>
                    <a:pt x="73" y="843"/>
                  </a:lnTo>
                  <a:lnTo>
                    <a:pt x="25" y="1036"/>
                  </a:lnTo>
                  <a:lnTo>
                    <a:pt x="1" y="1229"/>
                  </a:lnTo>
                  <a:lnTo>
                    <a:pt x="25" y="1445"/>
                  </a:lnTo>
                  <a:lnTo>
                    <a:pt x="97" y="1614"/>
                  </a:lnTo>
                  <a:lnTo>
                    <a:pt x="217" y="1782"/>
                  </a:lnTo>
                  <a:lnTo>
                    <a:pt x="362" y="1927"/>
                  </a:lnTo>
                  <a:lnTo>
                    <a:pt x="530" y="2023"/>
                  </a:lnTo>
                  <a:lnTo>
                    <a:pt x="699" y="2071"/>
                  </a:lnTo>
                  <a:lnTo>
                    <a:pt x="867" y="2095"/>
                  </a:lnTo>
                  <a:lnTo>
                    <a:pt x="1108" y="2168"/>
                  </a:lnTo>
                  <a:lnTo>
                    <a:pt x="1349" y="2143"/>
                  </a:lnTo>
                  <a:lnTo>
                    <a:pt x="1590" y="2119"/>
                  </a:lnTo>
                  <a:lnTo>
                    <a:pt x="1806" y="2071"/>
                  </a:lnTo>
                  <a:lnTo>
                    <a:pt x="1999" y="1999"/>
                  </a:lnTo>
                  <a:lnTo>
                    <a:pt x="2167" y="1927"/>
                  </a:lnTo>
                  <a:lnTo>
                    <a:pt x="2336" y="1830"/>
                  </a:lnTo>
                  <a:lnTo>
                    <a:pt x="2504" y="1710"/>
                  </a:lnTo>
                  <a:lnTo>
                    <a:pt x="2649" y="1590"/>
                  </a:lnTo>
                  <a:lnTo>
                    <a:pt x="2793" y="1445"/>
                  </a:lnTo>
                  <a:lnTo>
                    <a:pt x="2889" y="1301"/>
                  </a:lnTo>
                  <a:lnTo>
                    <a:pt x="2938" y="1132"/>
                  </a:lnTo>
                  <a:lnTo>
                    <a:pt x="2938" y="988"/>
                  </a:lnTo>
                  <a:lnTo>
                    <a:pt x="2914" y="819"/>
                  </a:lnTo>
                  <a:lnTo>
                    <a:pt x="2841" y="675"/>
                  </a:lnTo>
                  <a:lnTo>
                    <a:pt x="2745" y="531"/>
                  </a:lnTo>
                  <a:lnTo>
                    <a:pt x="2601" y="386"/>
                  </a:lnTo>
                  <a:lnTo>
                    <a:pt x="2456" y="290"/>
                  </a:lnTo>
                  <a:lnTo>
                    <a:pt x="2312" y="194"/>
                  </a:lnTo>
                  <a:lnTo>
                    <a:pt x="2143" y="121"/>
                  </a:lnTo>
                  <a:lnTo>
                    <a:pt x="1999" y="73"/>
                  </a:lnTo>
                  <a:lnTo>
                    <a:pt x="1830" y="25"/>
                  </a:lnTo>
                  <a:lnTo>
                    <a:pt x="16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" name="Google Shape;411;p2"/>
          <p:cNvGrpSpPr/>
          <p:nvPr/>
        </p:nvGrpSpPr>
        <p:grpSpPr>
          <a:xfrm>
            <a:off x="-1834816" y="-1688289"/>
            <a:ext cx="4231619" cy="3791016"/>
            <a:chOff x="-2029316" y="-2059789"/>
            <a:chExt cx="4231619" cy="3791016"/>
          </a:xfrm>
        </p:grpSpPr>
        <p:sp>
          <p:nvSpPr>
            <p:cNvPr id="412" name="Google Shape;412;p2"/>
            <p:cNvSpPr/>
            <p:nvPr/>
          </p:nvSpPr>
          <p:spPr>
            <a:xfrm rot="-1874795">
              <a:off x="-1701239" y="-1296710"/>
              <a:ext cx="3575465" cy="2264857"/>
            </a:xfrm>
            <a:custGeom>
              <a:avLst/>
              <a:gdLst/>
              <a:ahLst/>
              <a:cxnLst/>
              <a:rect l="l" t="t" r="r" b="b"/>
              <a:pathLst>
                <a:path w="43934" h="27829" extrusionOk="0">
                  <a:moveTo>
                    <a:pt x="16852" y="0"/>
                  </a:moveTo>
                  <a:lnTo>
                    <a:pt x="16322" y="49"/>
                  </a:lnTo>
                  <a:lnTo>
                    <a:pt x="15792" y="121"/>
                  </a:lnTo>
                  <a:lnTo>
                    <a:pt x="15263" y="217"/>
                  </a:lnTo>
                  <a:lnTo>
                    <a:pt x="14733" y="362"/>
                  </a:lnTo>
                  <a:lnTo>
                    <a:pt x="13963" y="650"/>
                  </a:lnTo>
                  <a:lnTo>
                    <a:pt x="13168" y="963"/>
                  </a:lnTo>
                  <a:lnTo>
                    <a:pt x="12422" y="1300"/>
                  </a:lnTo>
                  <a:lnTo>
                    <a:pt x="11652" y="1662"/>
                  </a:lnTo>
                  <a:lnTo>
                    <a:pt x="10905" y="2047"/>
                  </a:lnTo>
                  <a:lnTo>
                    <a:pt x="10183" y="2456"/>
                  </a:lnTo>
                  <a:lnTo>
                    <a:pt x="9485" y="2889"/>
                  </a:lnTo>
                  <a:lnTo>
                    <a:pt x="8787" y="3371"/>
                  </a:lnTo>
                  <a:lnTo>
                    <a:pt x="8113" y="3900"/>
                  </a:lnTo>
                  <a:lnTo>
                    <a:pt x="7463" y="4430"/>
                  </a:lnTo>
                  <a:lnTo>
                    <a:pt x="6813" y="4984"/>
                  </a:lnTo>
                  <a:lnTo>
                    <a:pt x="6139" y="5489"/>
                  </a:lnTo>
                  <a:lnTo>
                    <a:pt x="5032" y="6308"/>
                  </a:lnTo>
                  <a:lnTo>
                    <a:pt x="3900" y="7102"/>
                  </a:lnTo>
                  <a:lnTo>
                    <a:pt x="3346" y="7487"/>
                  </a:lnTo>
                  <a:lnTo>
                    <a:pt x="2793" y="7896"/>
                  </a:lnTo>
                  <a:lnTo>
                    <a:pt x="2263" y="8330"/>
                  </a:lnTo>
                  <a:lnTo>
                    <a:pt x="1733" y="8787"/>
                  </a:lnTo>
                  <a:lnTo>
                    <a:pt x="1324" y="9148"/>
                  </a:lnTo>
                  <a:lnTo>
                    <a:pt x="963" y="9558"/>
                  </a:lnTo>
                  <a:lnTo>
                    <a:pt x="771" y="9774"/>
                  </a:lnTo>
                  <a:lnTo>
                    <a:pt x="626" y="9991"/>
                  </a:lnTo>
                  <a:lnTo>
                    <a:pt x="482" y="10207"/>
                  </a:lnTo>
                  <a:lnTo>
                    <a:pt x="337" y="10448"/>
                  </a:lnTo>
                  <a:lnTo>
                    <a:pt x="217" y="10689"/>
                  </a:lnTo>
                  <a:lnTo>
                    <a:pt x="145" y="10930"/>
                  </a:lnTo>
                  <a:lnTo>
                    <a:pt x="72" y="11170"/>
                  </a:lnTo>
                  <a:lnTo>
                    <a:pt x="24" y="11411"/>
                  </a:lnTo>
                  <a:lnTo>
                    <a:pt x="0" y="11652"/>
                  </a:lnTo>
                  <a:lnTo>
                    <a:pt x="24" y="11893"/>
                  </a:lnTo>
                  <a:lnTo>
                    <a:pt x="48" y="12133"/>
                  </a:lnTo>
                  <a:lnTo>
                    <a:pt x="72" y="12374"/>
                  </a:lnTo>
                  <a:lnTo>
                    <a:pt x="145" y="12591"/>
                  </a:lnTo>
                  <a:lnTo>
                    <a:pt x="241" y="12807"/>
                  </a:lnTo>
                  <a:lnTo>
                    <a:pt x="337" y="13000"/>
                  </a:lnTo>
                  <a:lnTo>
                    <a:pt x="458" y="13193"/>
                  </a:lnTo>
                  <a:lnTo>
                    <a:pt x="602" y="13385"/>
                  </a:lnTo>
                  <a:lnTo>
                    <a:pt x="771" y="13530"/>
                  </a:lnTo>
                  <a:lnTo>
                    <a:pt x="963" y="13674"/>
                  </a:lnTo>
                  <a:lnTo>
                    <a:pt x="1156" y="13818"/>
                  </a:lnTo>
                  <a:lnTo>
                    <a:pt x="1493" y="13987"/>
                  </a:lnTo>
                  <a:lnTo>
                    <a:pt x="1854" y="14155"/>
                  </a:lnTo>
                  <a:lnTo>
                    <a:pt x="2215" y="14300"/>
                  </a:lnTo>
                  <a:lnTo>
                    <a:pt x="2576" y="14396"/>
                  </a:lnTo>
                  <a:lnTo>
                    <a:pt x="3154" y="14517"/>
                  </a:lnTo>
                  <a:lnTo>
                    <a:pt x="3732" y="14685"/>
                  </a:lnTo>
                  <a:lnTo>
                    <a:pt x="4285" y="14878"/>
                  </a:lnTo>
                  <a:lnTo>
                    <a:pt x="4839" y="15070"/>
                  </a:lnTo>
                  <a:lnTo>
                    <a:pt x="5369" y="15287"/>
                  </a:lnTo>
                  <a:lnTo>
                    <a:pt x="5898" y="15528"/>
                  </a:lnTo>
                  <a:lnTo>
                    <a:pt x="6428" y="15792"/>
                  </a:lnTo>
                  <a:lnTo>
                    <a:pt x="6957" y="16057"/>
                  </a:lnTo>
                  <a:lnTo>
                    <a:pt x="7607" y="16370"/>
                  </a:lnTo>
                  <a:lnTo>
                    <a:pt x="8281" y="16659"/>
                  </a:lnTo>
                  <a:lnTo>
                    <a:pt x="8955" y="16876"/>
                  </a:lnTo>
                  <a:lnTo>
                    <a:pt x="9630" y="17068"/>
                  </a:lnTo>
                  <a:lnTo>
                    <a:pt x="10328" y="17237"/>
                  </a:lnTo>
                  <a:lnTo>
                    <a:pt x="11050" y="17357"/>
                  </a:lnTo>
                  <a:lnTo>
                    <a:pt x="11748" y="17429"/>
                  </a:lnTo>
                  <a:lnTo>
                    <a:pt x="12470" y="17478"/>
                  </a:lnTo>
                  <a:lnTo>
                    <a:pt x="13048" y="17502"/>
                  </a:lnTo>
                  <a:lnTo>
                    <a:pt x="13602" y="17526"/>
                  </a:lnTo>
                  <a:lnTo>
                    <a:pt x="14155" y="17598"/>
                  </a:lnTo>
                  <a:lnTo>
                    <a:pt x="14709" y="17670"/>
                  </a:lnTo>
                  <a:lnTo>
                    <a:pt x="15239" y="17766"/>
                  </a:lnTo>
                  <a:lnTo>
                    <a:pt x="15792" y="17911"/>
                  </a:lnTo>
                  <a:lnTo>
                    <a:pt x="16322" y="18079"/>
                  </a:lnTo>
                  <a:lnTo>
                    <a:pt x="16852" y="18296"/>
                  </a:lnTo>
                  <a:lnTo>
                    <a:pt x="17453" y="18537"/>
                  </a:lnTo>
                  <a:lnTo>
                    <a:pt x="18079" y="18729"/>
                  </a:lnTo>
                  <a:lnTo>
                    <a:pt x="18705" y="18874"/>
                  </a:lnTo>
                  <a:lnTo>
                    <a:pt x="19379" y="18970"/>
                  </a:lnTo>
                  <a:lnTo>
                    <a:pt x="19813" y="19018"/>
                  </a:lnTo>
                  <a:lnTo>
                    <a:pt x="20246" y="19090"/>
                  </a:lnTo>
                  <a:lnTo>
                    <a:pt x="20655" y="19211"/>
                  </a:lnTo>
                  <a:lnTo>
                    <a:pt x="21040" y="19355"/>
                  </a:lnTo>
                  <a:lnTo>
                    <a:pt x="21401" y="19572"/>
                  </a:lnTo>
                  <a:lnTo>
                    <a:pt x="21762" y="19813"/>
                  </a:lnTo>
                  <a:lnTo>
                    <a:pt x="21931" y="19933"/>
                  </a:lnTo>
                  <a:lnTo>
                    <a:pt x="22099" y="20102"/>
                  </a:lnTo>
                  <a:lnTo>
                    <a:pt x="22244" y="20270"/>
                  </a:lnTo>
                  <a:lnTo>
                    <a:pt x="22388" y="20439"/>
                  </a:lnTo>
                  <a:lnTo>
                    <a:pt x="22798" y="20968"/>
                  </a:lnTo>
                  <a:lnTo>
                    <a:pt x="23207" y="21450"/>
                  </a:lnTo>
                  <a:lnTo>
                    <a:pt x="24073" y="22413"/>
                  </a:lnTo>
                  <a:lnTo>
                    <a:pt x="24964" y="23375"/>
                  </a:lnTo>
                  <a:lnTo>
                    <a:pt x="25855" y="24314"/>
                  </a:lnTo>
                  <a:lnTo>
                    <a:pt x="26336" y="24844"/>
                  </a:lnTo>
                  <a:lnTo>
                    <a:pt x="26842" y="25349"/>
                  </a:lnTo>
                  <a:lnTo>
                    <a:pt x="27372" y="25831"/>
                  </a:lnTo>
                  <a:lnTo>
                    <a:pt x="27901" y="26240"/>
                  </a:lnTo>
                  <a:lnTo>
                    <a:pt x="28190" y="26457"/>
                  </a:lnTo>
                  <a:lnTo>
                    <a:pt x="28479" y="26625"/>
                  </a:lnTo>
                  <a:lnTo>
                    <a:pt x="28792" y="26818"/>
                  </a:lnTo>
                  <a:lnTo>
                    <a:pt x="29105" y="26962"/>
                  </a:lnTo>
                  <a:lnTo>
                    <a:pt x="29418" y="27107"/>
                  </a:lnTo>
                  <a:lnTo>
                    <a:pt x="29755" y="27251"/>
                  </a:lnTo>
                  <a:lnTo>
                    <a:pt x="30092" y="27372"/>
                  </a:lnTo>
                  <a:lnTo>
                    <a:pt x="30453" y="27468"/>
                  </a:lnTo>
                  <a:lnTo>
                    <a:pt x="31079" y="27636"/>
                  </a:lnTo>
                  <a:lnTo>
                    <a:pt x="31705" y="27733"/>
                  </a:lnTo>
                  <a:lnTo>
                    <a:pt x="32307" y="27805"/>
                  </a:lnTo>
                  <a:lnTo>
                    <a:pt x="32620" y="27829"/>
                  </a:lnTo>
                  <a:lnTo>
                    <a:pt x="32908" y="27805"/>
                  </a:lnTo>
                  <a:lnTo>
                    <a:pt x="33221" y="27805"/>
                  </a:lnTo>
                  <a:lnTo>
                    <a:pt x="33510" y="27757"/>
                  </a:lnTo>
                  <a:lnTo>
                    <a:pt x="33823" y="27709"/>
                  </a:lnTo>
                  <a:lnTo>
                    <a:pt x="34112" y="27612"/>
                  </a:lnTo>
                  <a:lnTo>
                    <a:pt x="34401" y="27516"/>
                  </a:lnTo>
                  <a:lnTo>
                    <a:pt x="34714" y="27396"/>
                  </a:lnTo>
                  <a:lnTo>
                    <a:pt x="35003" y="27251"/>
                  </a:lnTo>
                  <a:lnTo>
                    <a:pt x="35292" y="27083"/>
                  </a:lnTo>
                  <a:lnTo>
                    <a:pt x="35653" y="26842"/>
                  </a:lnTo>
                  <a:lnTo>
                    <a:pt x="36038" y="26625"/>
                  </a:lnTo>
                  <a:lnTo>
                    <a:pt x="36423" y="26409"/>
                  </a:lnTo>
                  <a:lnTo>
                    <a:pt x="36832" y="26240"/>
                  </a:lnTo>
                  <a:lnTo>
                    <a:pt x="37218" y="26096"/>
                  </a:lnTo>
                  <a:lnTo>
                    <a:pt x="37627" y="25951"/>
                  </a:lnTo>
                  <a:lnTo>
                    <a:pt x="38012" y="25807"/>
                  </a:lnTo>
                  <a:lnTo>
                    <a:pt x="38180" y="25711"/>
                  </a:lnTo>
                  <a:lnTo>
                    <a:pt x="38373" y="25590"/>
                  </a:lnTo>
                  <a:lnTo>
                    <a:pt x="39577" y="24724"/>
                  </a:lnTo>
                  <a:lnTo>
                    <a:pt x="40804" y="23905"/>
                  </a:lnTo>
                  <a:lnTo>
                    <a:pt x="41117" y="23688"/>
                  </a:lnTo>
                  <a:lnTo>
                    <a:pt x="41406" y="23472"/>
                  </a:lnTo>
                  <a:lnTo>
                    <a:pt x="41695" y="23255"/>
                  </a:lnTo>
                  <a:lnTo>
                    <a:pt x="41960" y="23014"/>
                  </a:lnTo>
                  <a:lnTo>
                    <a:pt x="42201" y="22750"/>
                  </a:lnTo>
                  <a:lnTo>
                    <a:pt x="42441" y="22485"/>
                  </a:lnTo>
                  <a:lnTo>
                    <a:pt x="42658" y="22220"/>
                  </a:lnTo>
                  <a:lnTo>
                    <a:pt x="42875" y="21931"/>
                  </a:lnTo>
                  <a:lnTo>
                    <a:pt x="43043" y="21642"/>
                  </a:lnTo>
                  <a:lnTo>
                    <a:pt x="43212" y="21353"/>
                  </a:lnTo>
                  <a:lnTo>
                    <a:pt x="43380" y="21016"/>
                  </a:lnTo>
                  <a:lnTo>
                    <a:pt x="43501" y="20703"/>
                  </a:lnTo>
                  <a:lnTo>
                    <a:pt x="43621" y="20366"/>
                  </a:lnTo>
                  <a:lnTo>
                    <a:pt x="43717" y="20005"/>
                  </a:lnTo>
                  <a:lnTo>
                    <a:pt x="43790" y="19644"/>
                  </a:lnTo>
                  <a:lnTo>
                    <a:pt x="43862" y="19259"/>
                  </a:lnTo>
                  <a:lnTo>
                    <a:pt x="43910" y="18778"/>
                  </a:lnTo>
                  <a:lnTo>
                    <a:pt x="43934" y="18272"/>
                  </a:lnTo>
                  <a:lnTo>
                    <a:pt x="43934" y="17791"/>
                  </a:lnTo>
                  <a:lnTo>
                    <a:pt x="43886" y="17309"/>
                  </a:lnTo>
                  <a:lnTo>
                    <a:pt x="43765" y="16852"/>
                  </a:lnTo>
                  <a:lnTo>
                    <a:pt x="43693" y="16635"/>
                  </a:lnTo>
                  <a:lnTo>
                    <a:pt x="43621" y="16394"/>
                  </a:lnTo>
                  <a:lnTo>
                    <a:pt x="43525" y="16178"/>
                  </a:lnTo>
                  <a:lnTo>
                    <a:pt x="43404" y="15961"/>
                  </a:lnTo>
                  <a:lnTo>
                    <a:pt x="43260" y="15720"/>
                  </a:lnTo>
                  <a:lnTo>
                    <a:pt x="43115" y="15504"/>
                  </a:lnTo>
                  <a:lnTo>
                    <a:pt x="42610" y="14805"/>
                  </a:lnTo>
                  <a:lnTo>
                    <a:pt x="42104" y="14083"/>
                  </a:lnTo>
                  <a:lnTo>
                    <a:pt x="41647" y="13337"/>
                  </a:lnTo>
                  <a:lnTo>
                    <a:pt x="41214" y="12591"/>
                  </a:lnTo>
                  <a:lnTo>
                    <a:pt x="40756" y="11893"/>
                  </a:lnTo>
                  <a:lnTo>
                    <a:pt x="40275" y="11194"/>
                  </a:lnTo>
                  <a:lnTo>
                    <a:pt x="39769" y="10545"/>
                  </a:lnTo>
                  <a:lnTo>
                    <a:pt x="39216" y="9943"/>
                  </a:lnTo>
                  <a:lnTo>
                    <a:pt x="38638" y="9341"/>
                  </a:lnTo>
                  <a:lnTo>
                    <a:pt x="38036" y="8787"/>
                  </a:lnTo>
                  <a:lnTo>
                    <a:pt x="37386" y="8258"/>
                  </a:lnTo>
                  <a:lnTo>
                    <a:pt x="36712" y="7752"/>
                  </a:lnTo>
                  <a:lnTo>
                    <a:pt x="36206" y="7391"/>
                  </a:lnTo>
                  <a:lnTo>
                    <a:pt x="35653" y="7054"/>
                  </a:lnTo>
                  <a:lnTo>
                    <a:pt x="35099" y="6741"/>
                  </a:lnTo>
                  <a:lnTo>
                    <a:pt x="34545" y="6452"/>
                  </a:lnTo>
                  <a:lnTo>
                    <a:pt x="33438" y="5850"/>
                  </a:lnTo>
                  <a:lnTo>
                    <a:pt x="32884" y="5537"/>
                  </a:lnTo>
                  <a:lnTo>
                    <a:pt x="32331" y="5224"/>
                  </a:lnTo>
                  <a:lnTo>
                    <a:pt x="31079" y="4430"/>
                  </a:lnTo>
                  <a:lnTo>
                    <a:pt x="29803" y="3660"/>
                  </a:lnTo>
                  <a:lnTo>
                    <a:pt x="28527" y="2889"/>
                  </a:lnTo>
                  <a:lnTo>
                    <a:pt x="27901" y="2480"/>
                  </a:lnTo>
                  <a:lnTo>
                    <a:pt x="27275" y="2071"/>
                  </a:lnTo>
                  <a:lnTo>
                    <a:pt x="26649" y="1662"/>
                  </a:lnTo>
                  <a:lnTo>
                    <a:pt x="26023" y="1300"/>
                  </a:lnTo>
                  <a:lnTo>
                    <a:pt x="25349" y="987"/>
                  </a:lnTo>
                  <a:lnTo>
                    <a:pt x="24675" y="723"/>
                  </a:lnTo>
                  <a:lnTo>
                    <a:pt x="24001" y="530"/>
                  </a:lnTo>
                  <a:lnTo>
                    <a:pt x="23303" y="362"/>
                  </a:lnTo>
                  <a:lnTo>
                    <a:pt x="22581" y="265"/>
                  </a:lnTo>
                  <a:lnTo>
                    <a:pt x="21835" y="193"/>
                  </a:lnTo>
                  <a:lnTo>
                    <a:pt x="20414" y="121"/>
                  </a:lnTo>
                  <a:lnTo>
                    <a:pt x="19018" y="49"/>
                  </a:lnTo>
                  <a:lnTo>
                    <a:pt x="184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 rot="-1874795">
              <a:off x="-1074672" y="-823504"/>
              <a:ext cx="2343250" cy="1326409"/>
            </a:xfrm>
            <a:custGeom>
              <a:avLst/>
              <a:gdLst/>
              <a:ahLst/>
              <a:cxnLst/>
              <a:rect l="l" t="t" r="r" b="b"/>
              <a:pathLst>
                <a:path w="28793" h="16298" extrusionOk="0">
                  <a:moveTo>
                    <a:pt x="10400" y="0"/>
                  </a:moveTo>
                  <a:lnTo>
                    <a:pt x="9750" y="48"/>
                  </a:lnTo>
                  <a:lnTo>
                    <a:pt x="9076" y="145"/>
                  </a:lnTo>
                  <a:lnTo>
                    <a:pt x="6910" y="530"/>
                  </a:lnTo>
                  <a:lnTo>
                    <a:pt x="6356" y="626"/>
                  </a:lnTo>
                  <a:lnTo>
                    <a:pt x="5826" y="747"/>
                  </a:lnTo>
                  <a:lnTo>
                    <a:pt x="5273" y="891"/>
                  </a:lnTo>
                  <a:lnTo>
                    <a:pt x="4743" y="1060"/>
                  </a:lnTo>
                  <a:lnTo>
                    <a:pt x="4286" y="1204"/>
                  </a:lnTo>
                  <a:lnTo>
                    <a:pt x="3804" y="1348"/>
                  </a:lnTo>
                  <a:lnTo>
                    <a:pt x="2841" y="1589"/>
                  </a:lnTo>
                  <a:lnTo>
                    <a:pt x="2552" y="1661"/>
                  </a:lnTo>
                  <a:lnTo>
                    <a:pt x="2287" y="1758"/>
                  </a:lnTo>
                  <a:lnTo>
                    <a:pt x="2023" y="1878"/>
                  </a:lnTo>
                  <a:lnTo>
                    <a:pt x="1782" y="1998"/>
                  </a:lnTo>
                  <a:lnTo>
                    <a:pt x="1276" y="2287"/>
                  </a:lnTo>
                  <a:lnTo>
                    <a:pt x="771" y="2600"/>
                  </a:lnTo>
                  <a:lnTo>
                    <a:pt x="650" y="2697"/>
                  </a:lnTo>
                  <a:lnTo>
                    <a:pt x="530" y="2817"/>
                  </a:lnTo>
                  <a:lnTo>
                    <a:pt x="434" y="2961"/>
                  </a:lnTo>
                  <a:lnTo>
                    <a:pt x="362" y="3130"/>
                  </a:lnTo>
                  <a:lnTo>
                    <a:pt x="193" y="3659"/>
                  </a:lnTo>
                  <a:lnTo>
                    <a:pt x="73" y="4213"/>
                  </a:lnTo>
                  <a:lnTo>
                    <a:pt x="25" y="4478"/>
                  </a:lnTo>
                  <a:lnTo>
                    <a:pt x="1" y="4767"/>
                  </a:lnTo>
                  <a:lnTo>
                    <a:pt x="1" y="5032"/>
                  </a:lnTo>
                  <a:lnTo>
                    <a:pt x="25" y="5320"/>
                  </a:lnTo>
                  <a:lnTo>
                    <a:pt x="73" y="5489"/>
                  </a:lnTo>
                  <a:lnTo>
                    <a:pt x="97" y="5658"/>
                  </a:lnTo>
                  <a:lnTo>
                    <a:pt x="169" y="5826"/>
                  </a:lnTo>
                  <a:lnTo>
                    <a:pt x="241" y="5995"/>
                  </a:lnTo>
                  <a:lnTo>
                    <a:pt x="410" y="6283"/>
                  </a:lnTo>
                  <a:lnTo>
                    <a:pt x="626" y="6524"/>
                  </a:lnTo>
                  <a:lnTo>
                    <a:pt x="771" y="6644"/>
                  </a:lnTo>
                  <a:lnTo>
                    <a:pt x="891" y="6741"/>
                  </a:lnTo>
                  <a:lnTo>
                    <a:pt x="1036" y="6813"/>
                  </a:lnTo>
                  <a:lnTo>
                    <a:pt x="1180" y="6885"/>
                  </a:lnTo>
                  <a:lnTo>
                    <a:pt x="1325" y="6933"/>
                  </a:lnTo>
                  <a:lnTo>
                    <a:pt x="1469" y="6982"/>
                  </a:lnTo>
                  <a:lnTo>
                    <a:pt x="1637" y="7006"/>
                  </a:lnTo>
                  <a:lnTo>
                    <a:pt x="1782" y="7006"/>
                  </a:lnTo>
                  <a:lnTo>
                    <a:pt x="3106" y="6933"/>
                  </a:lnTo>
                  <a:lnTo>
                    <a:pt x="4406" y="6861"/>
                  </a:lnTo>
                  <a:lnTo>
                    <a:pt x="6187" y="6717"/>
                  </a:lnTo>
                  <a:lnTo>
                    <a:pt x="7078" y="6644"/>
                  </a:lnTo>
                  <a:lnTo>
                    <a:pt x="7969" y="6596"/>
                  </a:lnTo>
                  <a:lnTo>
                    <a:pt x="8763" y="6596"/>
                  </a:lnTo>
                  <a:lnTo>
                    <a:pt x="9558" y="6644"/>
                  </a:lnTo>
                  <a:lnTo>
                    <a:pt x="10352" y="6765"/>
                  </a:lnTo>
                  <a:lnTo>
                    <a:pt x="11122" y="6909"/>
                  </a:lnTo>
                  <a:lnTo>
                    <a:pt x="11869" y="7126"/>
                  </a:lnTo>
                  <a:lnTo>
                    <a:pt x="12615" y="7391"/>
                  </a:lnTo>
                  <a:lnTo>
                    <a:pt x="13337" y="7704"/>
                  </a:lnTo>
                  <a:lnTo>
                    <a:pt x="14059" y="8065"/>
                  </a:lnTo>
                  <a:lnTo>
                    <a:pt x="14830" y="8474"/>
                  </a:lnTo>
                  <a:lnTo>
                    <a:pt x="15576" y="8907"/>
                  </a:lnTo>
                  <a:lnTo>
                    <a:pt x="16322" y="9365"/>
                  </a:lnTo>
                  <a:lnTo>
                    <a:pt x="17068" y="9822"/>
                  </a:lnTo>
                  <a:lnTo>
                    <a:pt x="17718" y="10255"/>
                  </a:lnTo>
                  <a:lnTo>
                    <a:pt x="18344" y="10737"/>
                  </a:lnTo>
                  <a:lnTo>
                    <a:pt x="18970" y="11218"/>
                  </a:lnTo>
                  <a:lnTo>
                    <a:pt x="19572" y="11748"/>
                  </a:lnTo>
                  <a:lnTo>
                    <a:pt x="20150" y="12278"/>
                  </a:lnTo>
                  <a:lnTo>
                    <a:pt x="20704" y="12831"/>
                  </a:lnTo>
                  <a:lnTo>
                    <a:pt x="21257" y="13385"/>
                  </a:lnTo>
                  <a:lnTo>
                    <a:pt x="21787" y="13987"/>
                  </a:lnTo>
                  <a:lnTo>
                    <a:pt x="22052" y="14300"/>
                  </a:lnTo>
                  <a:lnTo>
                    <a:pt x="22341" y="14589"/>
                  </a:lnTo>
                  <a:lnTo>
                    <a:pt x="22629" y="14853"/>
                  </a:lnTo>
                  <a:lnTo>
                    <a:pt x="22942" y="15094"/>
                  </a:lnTo>
                  <a:lnTo>
                    <a:pt x="23279" y="15311"/>
                  </a:lnTo>
                  <a:lnTo>
                    <a:pt x="23616" y="15503"/>
                  </a:lnTo>
                  <a:lnTo>
                    <a:pt x="23978" y="15648"/>
                  </a:lnTo>
                  <a:lnTo>
                    <a:pt x="24363" y="15768"/>
                  </a:lnTo>
                  <a:lnTo>
                    <a:pt x="24652" y="15865"/>
                  </a:lnTo>
                  <a:lnTo>
                    <a:pt x="24772" y="15913"/>
                  </a:lnTo>
                  <a:lnTo>
                    <a:pt x="24892" y="15961"/>
                  </a:lnTo>
                  <a:lnTo>
                    <a:pt x="25181" y="16129"/>
                  </a:lnTo>
                  <a:lnTo>
                    <a:pt x="25470" y="16226"/>
                  </a:lnTo>
                  <a:lnTo>
                    <a:pt x="25783" y="16274"/>
                  </a:lnTo>
                  <a:lnTo>
                    <a:pt x="26072" y="16298"/>
                  </a:lnTo>
                  <a:lnTo>
                    <a:pt x="26361" y="16274"/>
                  </a:lnTo>
                  <a:lnTo>
                    <a:pt x="26650" y="16226"/>
                  </a:lnTo>
                  <a:lnTo>
                    <a:pt x="26963" y="16129"/>
                  </a:lnTo>
                  <a:lnTo>
                    <a:pt x="27251" y="16033"/>
                  </a:lnTo>
                  <a:lnTo>
                    <a:pt x="27589" y="15913"/>
                  </a:lnTo>
                  <a:lnTo>
                    <a:pt x="27901" y="15720"/>
                  </a:lnTo>
                  <a:lnTo>
                    <a:pt x="28142" y="15527"/>
                  </a:lnTo>
                  <a:lnTo>
                    <a:pt x="28359" y="15287"/>
                  </a:lnTo>
                  <a:lnTo>
                    <a:pt x="28527" y="14998"/>
                  </a:lnTo>
                  <a:lnTo>
                    <a:pt x="28672" y="14685"/>
                  </a:lnTo>
                  <a:lnTo>
                    <a:pt x="28744" y="14348"/>
                  </a:lnTo>
                  <a:lnTo>
                    <a:pt x="28792" y="13987"/>
                  </a:lnTo>
                  <a:lnTo>
                    <a:pt x="28768" y="13722"/>
                  </a:lnTo>
                  <a:lnTo>
                    <a:pt x="28768" y="13433"/>
                  </a:lnTo>
                  <a:lnTo>
                    <a:pt x="28696" y="12904"/>
                  </a:lnTo>
                  <a:lnTo>
                    <a:pt x="28576" y="12374"/>
                  </a:lnTo>
                  <a:lnTo>
                    <a:pt x="28431" y="11844"/>
                  </a:lnTo>
                  <a:lnTo>
                    <a:pt x="28311" y="11435"/>
                  </a:lnTo>
                  <a:lnTo>
                    <a:pt x="28166" y="11050"/>
                  </a:lnTo>
                  <a:lnTo>
                    <a:pt x="27998" y="10665"/>
                  </a:lnTo>
                  <a:lnTo>
                    <a:pt x="27805" y="10304"/>
                  </a:lnTo>
                  <a:lnTo>
                    <a:pt x="26914" y="8956"/>
                  </a:lnTo>
                  <a:lnTo>
                    <a:pt x="26481" y="8306"/>
                  </a:lnTo>
                  <a:lnTo>
                    <a:pt x="26000" y="7680"/>
                  </a:lnTo>
                  <a:lnTo>
                    <a:pt x="25518" y="7054"/>
                  </a:lnTo>
                  <a:lnTo>
                    <a:pt x="25013" y="6428"/>
                  </a:lnTo>
                  <a:lnTo>
                    <a:pt x="24483" y="5826"/>
                  </a:lnTo>
                  <a:lnTo>
                    <a:pt x="23929" y="5272"/>
                  </a:lnTo>
                  <a:lnTo>
                    <a:pt x="23424" y="4767"/>
                  </a:lnTo>
                  <a:lnTo>
                    <a:pt x="22918" y="4309"/>
                  </a:lnTo>
                  <a:lnTo>
                    <a:pt x="22389" y="3876"/>
                  </a:lnTo>
                  <a:lnTo>
                    <a:pt x="21835" y="3467"/>
                  </a:lnTo>
                  <a:lnTo>
                    <a:pt x="21281" y="3082"/>
                  </a:lnTo>
                  <a:lnTo>
                    <a:pt x="20728" y="2721"/>
                  </a:lnTo>
                  <a:lnTo>
                    <a:pt x="20126" y="2384"/>
                  </a:lnTo>
                  <a:lnTo>
                    <a:pt x="19548" y="2071"/>
                  </a:lnTo>
                  <a:lnTo>
                    <a:pt x="18946" y="1758"/>
                  </a:lnTo>
                  <a:lnTo>
                    <a:pt x="18320" y="1493"/>
                  </a:lnTo>
                  <a:lnTo>
                    <a:pt x="17694" y="1252"/>
                  </a:lnTo>
                  <a:lnTo>
                    <a:pt x="17044" y="1035"/>
                  </a:lnTo>
                  <a:lnTo>
                    <a:pt x="16394" y="843"/>
                  </a:lnTo>
                  <a:lnTo>
                    <a:pt x="15720" y="674"/>
                  </a:lnTo>
                  <a:lnTo>
                    <a:pt x="15046" y="506"/>
                  </a:lnTo>
                  <a:lnTo>
                    <a:pt x="14372" y="385"/>
                  </a:lnTo>
                  <a:lnTo>
                    <a:pt x="13048" y="193"/>
                  </a:lnTo>
                  <a:lnTo>
                    <a:pt x="12398" y="97"/>
                  </a:lnTo>
                  <a:lnTo>
                    <a:pt x="11724" y="48"/>
                  </a:lnTo>
                  <a:lnTo>
                    <a:pt x="110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 rot="-1874795">
              <a:off x="-154991" y="-560249"/>
              <a:ext cx="129398" cy="92128"/>
            </a:xfrm>
            <a:custGeom>
              <a:avLst/>
              <a:gdLst/>
              <a:ahLst/>
              <a:cxnLst/>
              <a:rect l="l" t="t" r="r" b="b"/>
              <a:pathLst>
                <a:path w="1590" h="1132" extrusionOk="0">
                  <a:moveTo>
                    <a:pt x="1108" y="0"/>
                  </a:moveTo>
                  <a:lnTo>
                    <a:pt x="1012" y="25"/>
                  </a:lnTo>
                  <a:lnTo>
                    <a:pt x="940" y="49"/>
                  </a:lnTo>
                  <a:lnTo>
                    <a:pt x="771" y="169"/>
                  </a:lnTo>
                  <a:lnTo>
                    <a:pt x="579" y="289"/>
                  </a:lnTo>
                  <a:lnTo>
                    <a:pt x="482" y="313"/>
                  </a:lnTo>
                  <a:lnTo>
                    <a:pt x="386" y="337"/>
                  </a:lnTo>
                  <a:lnTo>
                    <a:pt x="290" y="337"/>
                  </a:lnTo>
                  <a:lnTo>
                    <a:pt x="169" y="313"/>
                  </a:lnTo>
                  <a:lnTo>
                    <a:pt x="121" y="313"/>
                  </a:lnTo>
                  <a:lnTo>
                    <a:pt x="73" y="337"/>
                  </a:lnTo>
                  <a:lnTo>
                    <a:pt x="49" y="386"/>
                  </a:lnTo>
                  <a:lnTo>
                    <a:pt x="25" y="434"/>
                  </a:lnTo>
                  <a:lnTo>
                    <a:pt x="1" y="482"/>
                  </a:lnTo>
                  <a:lnTo>
                    <a:pt x="25" y="530"/>
                  </a:lnTo>
                  <a:lnTo>
                    <a:pt x="49" y="554"/>
                  </a:lnTo>
                  <a:lnTo>
                    <a:pt x="97" y="578"/>
                  </a:lnTo>
                  <a:lnTo>
                    <a:pt x="217" y="578"/>
                  </a:lnTo>
                  <a:lnTo>
                    <a:pt x="314" y="626"/>
                  </a:lnTo>
                  <a:lnTo>
                    <a:pt x="410" y="674"/>
                  </a:lnTo>
                  <a:lnTo>
                    <a:pt x="506" y="747"/>
                  </a:lnTo>
                  <a:lnTo>
                    <a:pt x="843" y="1036"/>
                  </a:lnTo>
                  <a:lnTo>
                    <a:pt x="964" y="1108"/>
                  </a:lnTo>
                  <a:lnTo>
                    <a:pt x="1084" y="1132"/>
                  </a:lnTo>
                  <a:lnTo>
                    <a:pt x="1229" y="1108"/>
                  </a:lnTo>
                  <a:lnTo>
                    <a:pt x="1349" y="1012"/>
                  </a:lnTo>
                  <a:lnTo>
                    <a:pt x="1469" y="915"/>
                  </a:lnTo>
                  <a:lnTo>
                    <a:pt x="1541" y="771"/>
                  </a:lnTo>
                  <a:lnTo>
                    <a:pt x="1590" y="626"/>
                  </a:lnTo>
                  <a:lnTo>
                    <a:pt x="1566" y="458"/>
                  </a:lnTo>
                  <a:lnTo>
                    <a:pt x="1517" y="362"/>
                  </a:lnTo>
                  <a:lnTo>
                    <a:pt x="1445" y="241"/>
                  </a:lnTo>
                  <a:lnTo>
                    <a:pt x="1373" y="169"/>
                  </a:lnTo>
                  <a:lnTo>
                    <a:pt x="1277" y="97"/>
                  </a:lnTo>
                  <a:lnTo>
                    <a:pt x="1204" y="25"/>
                  </a:lnTo>
                  <a:lnTo>
                    <a:pt x="11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 rot="-1874795">
              <a:off x="-527659" y="59908"/>
              <a:ext cx="100019" cy="94162"/>
            </a:xfrm>
            <a:custGeom>
              <a:avLst/>
              <a:gdLst/>
              <a:ahLst/>
              <a:cxnLst/>
              <a:rect l="l" t="t" r="r" b="b"/>
              <a:pathLst>
                <a:path w="1229" h="1157" extrusionOk="0">
                  <a:moveTo>
                    <a:pt x="868" y="1"/>
                  </a:moveTo>
                  <a:lnTo>
                    <a:pt x="771" y="25"/>
                  </a:lnTo>
                  <a:lnTo>
                    <a:pt x="723" y="25"/>
                  </a:lnTo>
                  <a:lnTo>
                    <a:pt x="555" y="97"/>
                  </a:lnTo>
                  <a:lnTo>
                    <a:pt x="386" y="169"/>
                  </a:lnTo>
                  <a:lnTo>
                    <a:pt x="266" y="266"/>
                  </a:lnTo>
                  <a:lnTo>
                    <a:pt x="169" y="338"/>
                  </a:lnTo>
                  <a:lnTo>
                    <a:pt x="97" y="458"/>
                  </a:lnTo>
                  <a:lnTo>
                    <a:pt x="49" y="554"/>
                  </a:lnTo>
                  <a:lnTo>
                    <a:pt x="25" y="675"/>
                  </a:lnTo>
                  <a:lnTo>
                    <a:pt x="1" y="819"/>
                  </a:lnTo>
                  <a:lnTo>
                    <a:pt x="1" y="915"/>
                  </a:lnTo>
                  <a:lnTo>
                    <a:pt x="25" y="988"/>
                  </a:lnTo>
                  <a:lnTo>
                    <a:pt x="73" y="1060"/>
                  </a:lnTo>
                  <a:lnTo>
                    <a:pt x="145" y="1132"/>
                  </a:lnTo>
                  <a:lnTo>
                    <a:pt x="242" y="1156"/>
                  </a:lnTo>
                  <a:lnTo>
                    <a:pt x="314" y="1156"/>
                  </a:lnTo>
                  <a:lnTo>
                    <a:pt x="410" y="1132"/>
                  </a:lnTo>
                  <a:lnTo>
                    <a:pt x="482" y="1084"/>
                  </a:lnTo>
                  <a:lnTo>
                    <a:pt x="1108" y="482"/>
                  </a:lnTo>
                  <a:lnTo>
                    <a:pt x="1180" y="410"/>
                  </a:lnTo>
                  <a:lnTo>
                    <a:pt x="1229" y="338"/>
                  </a:lnTo>
                  <a:lnTo>
                    <a:pt x="1229" y="241"/>
                  </a:lnTo>
                  <a:lnTo>
                    <a:pt x="1205" y="145"/>
                  </a:lnTo>
                  <a:lnTo>
                    <a:pt x="1132" y="73"/>
                  </a:lnTo>
                  <a:lnTo>
                    <a:pt x="1060" y="25"/>
                  </a:lnTo>
                  <a:lnTo>
                    <a:pt x="9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 rot="-1874795">
              <a:off x="-340562" y="-560299"/>
              <a:ext cx="64699" cy="72514"/>
            </a:xfrm>
            <a:custGeom>
              <a:avLst/>
              <a:gdLst/>
              <a:ahLst/>
              <a:cxnLst/>
              <a:rect l="l" t="t" r="r" b="b"/>
              <a:pathLst>
                <a:path w="795" h="891" extrusionOk="0">
                  <a:moveTo>
                    <a:pt x="289" y="0"/>
                  </a:moveTo>
                  <a:lnTo>
                    <a:pt x="169" y="24"/>
                  </a:lnTo>
                  <a:lnTo>
                    <a:pt x="72" y="97"/>
                  </a:lnTo>
                  <a:lnTo>
                    <a:pt x="24" y="193"/>
                  </a:lnTo>
                  <a:lnTo>
                    <a:pt x="0" y="313"/>
                  </a:lnTo>
                  <a:lnTo>
                    <a:pt x="24" y="385"/>
                  </a:lnTo>
                  <a:lnTo>
                    <a:pt x="72" y="482"/>
                  </a:lnTo>
                  <a:lnTo>
                    <a:pt x="169" y="578"/>
                  </a:lnTo>
                  <a:lnTo>
                    <a:pt x="289" y="674"/>
                  </a:lnTo>
                  <a:lnTo>
                    <a:pt x="409" y="771"/>
                  </a:lnTo>
                  <a:lnTo>
                    <a:pt x="530" y="843"/>
                  </a:lnTo>
                  <a:lnTo>
                    <a:pt x="626" y="867"/>
                  </a:lnTo>
                  <a:lnTo>
                    <a:pt x="722" y="891"/>
                  </a:lnTo>
                  <a:lnTo>
                    <a:pt x="746" y="867"/>
                  </a:lnTo>
                  <a:lnTo>
                    <a:pt x="771" y="819"/>
                  </a:lnTo>
                  <a:lnTo>
                    <a:pt x="795" y="674"/>
                  </a:lnTo>
                  <a:lnTo>
                    <a:pt x="795" y="530"/>
                  </a:lnTo>
                  <a:lnTo>
                    <a:pt x="771" y="385"/>
                  </a:lnTo>
                  <a:lnTo>
                    <a:pt x="698" y="265"/>
                  </a:lnTo>
                  <a:lnTo>
                    <a:pt x="626" y="145"/>
                  </a:lnTo>
                  <a:lnTo>
                    <a:pt x="530" y="72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 rot="-1874795">
              <a:off x="-185679" y="-130684"/>
              <a:ext cx="60874" cy="72595"/>
            </a:xfrm>
            <a:custGeom>
              <a:avLst/>
              <a:gdLst/>
              <a:ahLst/>
              <a:cxnLst/>
              <a:rect l="l" t="t" r="r" b="b"/>
              <a:pathLst>
                <a:path w="748" h="892" extrusionOk="0">
                  <a:moveTo>
                    <a:pt x="530" y="1"/>
                  </a:moveTo>
                  <a:lnTo>
                    <a:pt x="482" y="25"/>
                  </a:lnTo>
                  <a:lnTo>
                    <a:pt x="362" y="49"/>
                  </a:lnTo>
                  <a:lnTo>
                    <a:pt x="266" y="121"/>
                  </a:lnTo>
                  <a:lnTo>
                    <a:pt x="193" y="194"/>
                  </a:lnTo>
                  <a:lnTo>
                    <a:pt x="121" y="290"/>
                  </a:lnTo>
                  <a:lnTo>
                    <a:pt x="49" y="362"/>
                  </a:lnTo>
                  <a:lnTo>
                    <a:pt x="25" y="458"/>
                  </a:lnTo>
                  <a:lnTo>
                    <a:pt x="1" y="555"/>
                  </a:lnTo>
                  <a:lnTo>
                    <a:pt x="1" y="627"/>
                  </a:lnTo>
                  <a:lnTo>
                    <a:pt x="49" y="699"/>
                  </a:lnTo>
                  <a:lnTo>
                    <a:pt x="73" y="747"/>
                  </a:lnTo>
                  <a:lnTo>
                    <a:pt x="193" y="843"/>
                  </a:lnTo>
                  <a:lnTo>
                    <a:pt x="338" y="892"/>
                  </a:lnTo>
                  <a:lnTo>
                    <a:pt x="410" y="892"/>
                  </a:lnTo>
                  <a:lnTo>
                    <a:pt x="482" y="868"/>
                  </a:lnTo>
                  <a:lnTo>
                    <a:pt x="555" y="843"/>
                  </a:lnTo>
                  <a:lnTo>
                    <a:pt x="627" y="771"/>
                  </a:lnTo>
                  <a:lnTo>
                    <a:pt x="675" y="699"/>
                  </a:lnTo>
                  <a:lnTo>
                    <a:pt x="699" y="627"/>
                  </a:lnTo>
                  <a:lnTo>
                    <a:pt x="747" y="531"/>
                  </a:lnTo>
                  <a:lnTo>
                    <a:pt x="747" y="434"/>
                  </a:lnTo>
                  <a:lnTo>
                    <a:pt x="747" y="338"/>
                  </a:lnTo>
                  <a:lnTo>
                    <a:pt x="723" y="218"/>
                  </a:lnTo>
                  <a:lnTo>
                    <a:pt x="699" y="145"/>
                  </a:lnTo>
                  <a:lnTo>
                    <a:pt x="651" y="49"/>
                  </a:lnTo>
                  <a:lnTo>
                    <a:pt x="627" y="25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 rot="-1874795">
              <a:off x="-767165" y="-429007"/>
              <a:ext cx="74465" cy="62748"/>
            </a:xfrm>
            <a:custGeom>
              <a:avLst/>
              <a:gdLst/>
              <a:ahLst/>
              <a:cxnLst/>
              <a:rect l="l" t="t" r="r" b="b"/>
              <a:pathLst>
                <a:path w="915" h="771" extrusionOk="0">
                  <a:moveTo>
                    <a:pt x="602" y="0"/>
                  </a:moveTo>
                  <a:lnTo>
                    <a:pt x="457" y="48"/>
                  </a:lnTo>
                  <a:lnTo>
                    <a:pt x="361" y="97"/>
                  </a:lnTo>
                  <a:lnTo>
                    <a:pt x="313" y="145"/>
                  </a:lnTo>
                  <a:lnTo>
                    <a:pt x="289" y="193"/>
                  </a:lnTo>
                  <a:lnTo>
                    <a:pt x="265" y="265"/>
                  </a:lnTo>
                  <a:lnTo>
                    <a:pt x="265" y="337"/>
                  </a:lnTo>
                  <a:lnTo>
                    <a:pt x="241" y="434"/>
                  </a:lnTo>
                  <a:lnTo>
                    <a:pt x="169" y="482"/>
                  </a:lnTo>
                  <a:lnTo>
                    <a:pt x="48" y="554"/>
                  </a:lnTo>
                  <a:lnTo>
                    <a:pt x="0" y="602"/>
                  </a:lnTo>
                  <a:lnTo>
                    <a:pt x="24" y="674"/>
                  </a:lnTo>
                  <a:lnTo>
                    <a:pt x="48" y="747"/>
                  </a:lnTo>
                  <a:lnTo>
                    <a:pt x="120" y="771"/>
                  </a:lnTo>
                  <a:lnTo>
                    <a:pt x="578" y="771"/>
                  </a:lnTo>
                  <a:lnTo>
                    <a:pt x="722" y="674"/>
                  </a:lnTo>
                  <a:lnTo>
                    <a:pt x="819" y="578"/>
                  </a:lnTo>
                  <a:lnTo>
                    <a:pt x="891" y="458"/>
                  </a:lnTo>
                  <a:lnTo>
                    <a:pt x="915" y="337"/>
                  </a:lnTo>
                  <a:lnTo>
                    <a:pt x="891" y="193"/>
                  </a:lnTo>
                  <a:lnTo>
                    <a:pt x="843" y="97"/>
                  </a:lnTo>
                  <a:lnTo>
                    <a:pt x="770" y="2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 rot="-1874795">
              <a:off x="-304284" y="-355216"/>
              <a:ext cx="51027" cy="80408"/>
            </a:xfrm>
            <a:custGeom>
              <a:avLst/>
              <a:gdLst/>
              <a:ahLst/>
              <a:cxnLst/>
              <a:rect l="l" t="t" r="r" b="b"/>
              <a:pathLst>
                <a:path w="627" h="988" extrusionOk="0">
                  <a:moveTo>
                    <a:pt x="241" y="0"/>
                  </a:moveTo>
                  <a:lnTo>
                    <a:pt x="145" y="24"/>
                  </a:lnTo>
                  <a:lnTo>
                    <a:pt x="73" y="73"/>
                  </a:lnTo>
                  <a:lnTo>
                    <a:pt x="24" y="169"/>
                  </a:lnTo>
                  <a:lnTo>
                    <a:pt x="0" y="265"/>
                  </a:lnTo>
                  <a:lnTo>
                    <a:pt x="24" y="361"/>
                  </a:lnTo>
                  <a:lnTo>
                    <a:pt x="97" y="434"/>
                  </a:lnTo>
                  <a:lnTo>
                    <a:pt x="169" y="506"/>
                  </a:lnTo>
                  <a:lnTo>
                    <a:pt x="265" y="602"/>
                  </a:lnTo>
                  <a:lnTo>
                    <a:pt x="361" y="698"/>
                  </a:lnTo>
                  <a:lnTo>
                    <a:pt x="434" y="843"/>
                  </a:lnTo>
                  <a:lnTo>
                    <a:pt x="530" y="987"/>
                  </a:lnTo>
                  <a:lnTo>
                    <a:pt x="626" y="554"/>
                  </a:lnTo>
                  <a:lnTo>
                    <a:pt x="626" y="410"/>
                  </a:lnTo>
                  <a:lnTo>
                    <a:pt x="626" y="289"/>
                  </a:lnTo>
                  <a:lnTo>
                    <a:pt x="578" y="193"/>
                  </a:lnTo>
                  <a:lnTo>
                    <a:pt x="530" y="97"/>
                  </a:lnTo>
                  <a:lnTo>
                    <a:pt x="434" y="2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 rot="-1874795">
              <a:off x="-416347" y="-240129"/>
              <a:ext cx="66734" cy="43134"/>
            </a:xfrm>
            <a:custGeom>
              <a:avLst/>
              <a:gdLst/>
              <a:ahLst/>
              <a:cxnLst/>
              <a:rect l="l" t="t" r="r" b="b"/>
              <a:pathLst>
                <a:path w="820" h="530" extrusionOk="0">
                  <a:moveTo>
                    <a:pt x="314" y="0"/>
                  </a:moveTo>
                  <a:lnTo>
                    <a:pt x="218" y="24"/>
                  </a:lnTo>
                  <a:lnTo>
                    <a:pt x="121" y="72"/>
                  </a:lnTo>
                  <a:lnTo>
                    <a:pt x="25" y="145"/>
                  </a:lnTo>
                  <a:lnTo>
                    <a:pt x="1" y="241"/>
                  </a:lnTo>
                  <a:lnTo>
                    <a:pt x="1" y="289"/>
                  </a:lnTo>
                  <a:lnTo>
                    <a:pt x="25" y="337"/>
                  </a:lnTo>
                  <a:lnTo>
                    <a:pt x="73" y="433"/>
                  </a:lnTo>
                  <a:lnTo>
                    <a:pt x="121" y="482"/>
                  </a:lnTo>
                  <a:lnTo>
                    <a:pt x="193" y="506"/>
                  </a:lnTo>
                  <a:lnTo>
                    <a:pt x="266" y="530"/>
                  </a:lnTo>
                  <a:lnTo>
                    <a:pt x="410" y="530"/>
                  </a:lnTo>
                  <a:lnTo>
                    <a:pt x="579" y="506"/>
                  </a:lnTo>
                  <a:lnTo>
                    <a:pt x="675" y="482"/>
                  </a:lnTo>
                  <a:lnTo>
                    <a:pt x="771" y="409"/>
                  </a:lnTo>
                  <a:lnTo>
                    <a:pt x="819" y="337"/>
                  </a:lnTo>
                  <a:lnTo>
                    <a:pt x="819" y="217"/>
                  </a:lnTo>
                  <a:lnTo>
                    <a:pt x="795" y="169"/>
                  </a:lnTo>
                  <a:lnTo>
                    <a:pt x="747" y="120"/>
                  </a:lnTo>
                  <a:lnTo>
                    <a:pt x="579" y="48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 rot="-1874795">
              <a:off x="-20813" y="-488236"/>
              <a:ext cx="58840" cy="54935"/>
            </a:xfrm>
            <a:custGeom>
              <a:avLst/>
              <a:gdLst/>
              <a:ahLst/>
              <a:cxnLst/>
              <a:rect l="l" t="t" r="r" b="b"/>
              <a:pathLst>
                <a:path w="723" h="675" extrusionOk="0">
                  <a:moveTo>
                    <a:pt x="554" y="1"/>
                  </a:moveTo>
                  <a:lnTo>
                    <a:pt x="458" y="25"/>
                  </a:lnTo>
                  <a:lnTo>
                    <a:pt x="337" y="49"/>
                  </a:lnTo>
                  <a:lnTo>
                    <a:pt x="241" y="73"/>
                  </a:lnTo>
                  <a:lnTo>
                    <a:pt x="169" y="121"/>
                  </a:lnTo>
                  <a:lnTo>
                    <a:pt x="97" y="193"/>
                  </a:lnTo>
                  <a:lnTo>
                    <a:pt x="48" y="241"/>
                  </a:lnTo>
                  <a:lnTo>
                    <a:pt x="24" y="314"/>
                  </a:lnTo>
                  <a:lnTo>
                    <a:pt x="0" y="386"/>
                  </a:lnTo>
                  <a:lnTo>
                    <a:pt x="0" y="458"/>
                  </a:lnTo>
                  <a:lnTo>
                    <a:pt x="24" y="554"/>
                  </a:lnTo>
                  <a:lnTo>
                    <a:pt x="72" y="627"/>
                  </a:lnTo>
                  <a:lnTo>
                    <a:pt x="145" y="675"/>
                  </a:lnTo>
                  <a:lnTo>
                    <a:pt x="217" y="675"/>
                  </a:lnTo>
                  <a:lnTo>
                    <a:pt x="313" y="651"/>
                  </a:lnTo>
                  <a:lnTo>
                    <a:pt x="482" y="554"/>
                  </a:lnTo>
                  <a:lnTo>
                    <a:pt x="626" y="434"/>
                  </a:lnTo>
                  <a:lnTo>
                    <a:pt x="674" y="362"/>
                  </a:lnTo>
                  <a:lnTo>
                    <a:pt x="722" y="290"/>
                  </a:lnTo>
                  <a:lnTo>
                    <a:pt x="722" y="217"/>
                  </a:lnTo>
                  <a:lnTo>
                    <a:pt x="722" y="145"/>
                  </a:lnTo>
                  <a:lnTo>
                    <a:pt x="698" y="97"/>
                  </a:lnTo>
                  <a:lnTo>
                    <a:pt x="650" y="49"/>
                  </a:lnTo>
                  <a:lnTo>
                    <a:pt x="602" y="25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 rot="-1874795">
              <a:off x="-466615" y="-99585"/>
              <a:ext cx="47121" cy="54935"/>
            </a:xfrm>
            <a:custGeom>
              <a:avLst/>
              <a:gdLst/>
              <a:ahLst/>
              <a:cxnLst/>
              <a:rect l="l" t="t" r="r" b="b"/>
              <a:pathLst>
                <a:path w="579" h="675" extrusionOk="0">
                  <a:moveTo>
                    <a:pt x="193" y="0"/>
                  </a:moveTo>
                  <a:lnTo>
                    <a:pt x="121" y="24"/>
                  </a:lnTo>
                  <a:lnTo>
                    <a:pt x="73" y="73"/>
                  </a:lnTo>
                  <a:lnTo>
                    <a:pt x="25" y="121"/>
                  </a:lnTo>
                  <a:lnTo>
                    <a:pt x="0" y="193"/>
                  </a:lnTo>
                  <a:lnTo>
                    <a:pt x="0" y="313"/>
                  </a:lnTo>
                  <a:lnTo>
                    <a:pt x="0" y="434"/>
                  </a:lnTo>
                  <a:lnTo>
                    <a:pt x="49" y="578"/>
                  </a:lnTo>
                  <a:lnTo>
                    <a:pt x="145" y="650"/>
                  </a:lnTo>
                  <a:lnTo>
                    <a:pt x="241" y="674"/>
                  </a:lnTo>
                  <a:lnTo>
                    <a:pt x="362" y="674"/>
                  </a:lnTo>
                  <a:lnTo>
                    <a:pt x="434" y="650"/>
                  </a:lnTo>
                  <a:lnTo>
                    <a:pt x="482" y="602"/>
                  </a:lnTo>
                  <a:lnTo>
                    <a:pt x="530" y="554"/>
                  </a:lnTo>
                  <a:lnTo>
                    <a:pt x="554" y="506"/>
                  </a:lnTo>
                  <a:lnTo>
                    <a:pt x="578" y="410"/>
                  </a:lnTo>
                  <a:lnTo>
                    <a:pt x="530" y="265"/>
                  </a:lnTo>
                  <a:lnTo>
                    <a:pt x="482" y="145"/>
                  </a:lnTo>
                  <a:lnTo>
                    <a:pt x="434" y="49"/>
                  </a:lnTo>
                  <a:lnTo>
                    <a:pt x="386" y="2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 rot="-1874795">
              <a:off x="-275122" y="-15808"/>
              <a:ext cx="50946" cy="49075"/>
            </a:xfrm>
            <a:custGeom>
              <a:avLst/>
              <a:gdLst/>
              <a:ahLst/>
              <a:cxnLst/>
              <a:rect l="l" t="t" r="r" b="b"/>
              <a:pathLst>
                <a:path w="626" h="603" extrusionOk="0">
                  <a:moveTo>
                    <a:pt x="169" y="1"/>
                  </a:moveTo>
                  <a:lnTo>
                    <a:pt x="72" y="49"/>
                  </a:lnTo>
                  <a:lnTo>
                    <a:pt x="0" y="121"/>
                  </a:lnTo>
                  <a:lnTo>
                    <a:pt x="0" y="217"/>
                  </a:lnTo>
                  <a:lnTo>
                    <a:pt x="0" y="338"/>
                  </a:lnTo>
                  <a:lnTo>
                    <a:pt x="72" y="458"/>
                  </a:lnTo>
                  <a:lnTo>
                    <a:pt x="169" y="555"/>
                  </a:lnTo>
                  <a:lnTo>
                    <a:pt x="289" y="603"/>
                  </a:lnTo>
                  <a:lnTo>
                    <a:pt x="361" y="603"/>
                  </a:lnTo>
                  <a:lnTo>
                    <a:pt x="433" y="579"/>
                  </a:lnTo>
                  <a:lnTo>
                    <a:pt x="554" y="530"/>
                  </a:lnTo>
                  <a:lnTo>
                    <a:pt x="602" y="458"/>
                  </a:lnTo>
                  <a:lnTo>
                    <a:pt x="626" y="338"/>
                  </a:lnTo>
                  <a:lnTo>
                    <a:pt x="602" y="242"/>
                  </a:lnTo>
                  <a:lnTo>
                    <a:pt x="578" y="169"/>
                  </a:lnTo>
                  <a:lnTo>
                    <a:pt x="530" y="97"/>
                  </a:lnTo>
                  <a:lnTo>
                    <a:pt x="481" y="49"/>
                  </a:lnTo>
                  <a:lnTo>
                    <a:pt x="433" y="25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 rot="-1874795">
              <a:off x="-663726" y="-184663"/>
              <a:ext cx="41261" cy="52981"/>
            </a:xfrm>
            <a:custGeom>
              <a:avLst/>
              <a:gdLst/>
              <a:ahLst/>
              <a:cxnLst/>
              <a:rect l="l" t="t" r="r" b="b"/>
              <a:pathLst>
                <a:path w="507" h="651" extrusionOk="0">
                  <a:moveTo>
                    <a:pt x="242" y="1"/>
                  </a:moveTo>
                  <a:lnTo>
                    <a:pt x="169" y="25"/>
                  </a:lnTo>
                  <a:lnTo>
                    <a:pt x="121" y="73"/>
                  </a:lnTo>
                  <a:lnTo>
                    <a:pt x="73" y="121"/>
                  </a:lnTo>
                  <a:lnTo>
                    <a:pt x="49" y="193"/>
                  </a:lnTo>
                  <a:lnTo>
                    <a:pt x="25" y="338"/>
                  </a:lnTo>
                  <a:lnTo>
                    <a:pt x="1" y="482"/>
                  </a:lnTo>
                  <a:lnTo>
                    <a:pt x="73" y="603"/>
                  </a:lnTo>
                  <a:lnTo>
                    <a:pt x="97" y="651"/>
                  </a:lnTo>
                  <a:lnTo>
                    <a:pt x="193" y="651"/>
                  </a:lnTo>
                  <a:lnTo>
                    <a:pt x="266" y="627"/>
                  </a:lnTo>
                  <a:lnTo>
                    <a:pt x="314" y="579"/>
                  </a:lnTo>
                  <a:lnTo>
                    <a:pt x="434" y="458"/>
                  </a:lnTo>
                  <a:lnTo>
                    <a:pt x="506" y="338"/>
                  </a:lnTo>
                  <a:lnTo>
                    <a:pt x="506" y="266"/>
                  </a:lnTo>
                  <a:lnTo>
                    <a:pt x="506" y="217"/>
                  </a:lnTo>
                  <a:lnTo>
                    <a:pt x="482" y="121"/>
                  </a:lnTo>
                  <a:lnTo>
                    <a:pt x="434" y="49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 rot="-1874795">
              <a:off x="-394519" y="-488998"/>
              <a:ext cx="43214" cy="45169"/>
            </a:xfrm>
            <a:custGeom>
              <a:avLst/>
              <a:gdLst/>
              <a:ahLst/>
              <a:cxnLst/>
              <a:rect l="l" t="t" r="r" b="b"/>
              <a:pathLst>
                <a:path w="531" h="555" extrusionOk="0">
                  <a:moveTo>
                    <a:pt x="313" y="0"/>
                  </a:moveTo>
                  <a:lnTo>
                    <a:pt x="193" y="24"/>
                  </a:lnTo>
                  <a:lnTo>
                    <a:pt x="97" y="73"/>
                  </a:lnTo>
                  <a:lnTo>
                    <a:pt x="25" y="145"/>
                  </a:lnTo>
                  <a:lnTo>
                    <a:pt x="0" y="241"/>
                  </a:lnTo>
                  <a:lnTo>
                    <a:pt x="25" y="361"/>
                  </a:lnTo>
                  <a:lnTo>
                    <a:pt x="73" y="458"/>
                  </a:lnTo>
                  <a:lnTo>
                    <a:pt x="145" y="530"/>
                  </a:lnTo>
                  <a:lnTo>
                    <a:pt x="217" y="554"/>
                  </a:lnTo>
                  <a:lnTo>
                    <a:pt x="337" y="554"/>
                  </a:lnTo>
                  <a:lnTo>
                    <a:pt x="458" y="506"/>
                  </a:lnTo>
                  <a:lnTo>
                    <a:pt x="506" y="434"/>
                  </a:lnTo>
                  <a:lnTo>
                    <a:pt x="530" y="337"/>
                  </a:lnTo>
                  <a:lnTo>
                    <a:pt x="530" y="217"/>
                  </a:lnTo>
                  <a:lnTo>
                    <a:pt x="482" y="121"/>
                  </a:lnTo>
                  <a:lnTo>
                    <a:pt x="410" y="24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 rot="-1874795">
              <a:off x="-203026" y="-458212"/>
              <a:ext cx="41180" cy="41181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289" y="0"/>
                  </a:moveTo>
                  <a:lnTo>
                    <a:pt x="193" y="24"/>
                  </a:lnTo>
                  <a:lnTo>
                    <a:pt x="96" y="72"/>
                  </a:lnTo>
                  <a:lnTo>
                    <a:pt x="24" y="144"/>
                  </a:lnTo>
                  <a:lnTo>
                    <a:pt x="0" y="241"/>
                  </a:lnTo>
                  <a:lnTo>
                    <a:pt x="0" y="337"/>
                  </a:lnTo>
                  <a:lnTo>
                    <a:pt x="72" y="433"/>
                  </a:lnTo>
                  <a:lnTo>
                    <a:pt x="144" y="482"/>
                  </a:lnTo>
                  <a:lnTo>
                    <a:pt x="241" y="506"/>
                  </a:lnTo>
                  <a:lnTo>
                    <a:pt x="337" y="482"/>
                  </a:lnTo>
                  <a:lnTo>
                    <a:pt x="433" y="433"/>
                  </a:lnTo>
                  <a:lnTo>
                    <a:pt x="481" y="361"/>
                  </a:lnTo>
                  <a:lnTo>
                    <a:pt x="506" y="289"/>
                  </a:lnTo>
                  <a:lnTo>
                    <a:pt x="481" y="193"/>
                  </a:lnTo>
                  <a:lnTo>
                    <a:pt x="433" y="96"/>
                  </a:lnTo>
                  <a:lnTo>
                    <a:pt x="361" y="2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 rot="-1874795">
              <a:off x="-592216" y="48846"/>
              <a:ext cx="39308" cy="41262"/>
            </a:xfrm>
            <a:custGeom>
              <a:avLst/>
              <a:gdLst/>
              <a:ahLst/>
              <a:cxnLst/>
              <a:rect l="l" t="t" r="r" b="b"/>
              <a:pathLst>
                <a:path w="483" h="507" extrusionOk="0">
                  <a:moveTo>
                    <a:pt x="169" y="1"/>
                  </a:moveTo>
                  <a:lnTo>
                    <a:pt x="97" y="49"/>
                  </a:lnTo>
                  <a:lnTo>
                    <a:pt x="25" y="121"/>
                  </a:lnTo>
                  <a:lnTo>
                    <a:pt x="1" y="193"/>
                  </a:lnTo>
                  <a:lnTo>
                    <a:pt x="1" y="290"/>
                  </a:lnTo>
                  <a:lnTo>
                    <a:pt x="73" y="410"/>
                  </a:lnTo>
                  <a:lnTo>
                    <a:pt x="145" y="458"/>
                  </a:lnTo>
                  <a:lnTo>
                    <a:pt x="241" y="506"/>
                  </a:lnTo>
                  <a:lnTo>
                    <a:pt x="362" y="482"/>
                  </a:lnTo>
                  <a:lnTo>
                    <a:pt x="434" y="458"/>
                  </a:lnTo>
                  <a:lnTo>
                    <a:pt x="482" y="386"/>
                  </a:lnTo>
                  <a:lnTo>
                    <a:pt x="482" y="290"/>
                  </a:lnTo>
                  <a:lnTo>
                    <a:pt x="482" y="217"/>
                  </a:lnTo>
                  <a:lnTo>
                    <a:pt x="434" y="121"/>
                  </a:lnTo>
                  <a:lnTo>
                    <a:pt x="386" y="49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 rot="-1874795">
              <a:off x="-370183" y="105756"/>
              <a:ext cx="62827" cy="33368"/>
            </a:xfrm>
            <a:custGeom>
              <a:avLst/>
              <a:gdLst/>
              <a:ahLst/>
              <a:cxnLst/>
              <a:rect l="l" t="t" r="r" b="b"/>
              <a:pathLst>
                <a:path w="772" h="410" extrusionOk="0">
                  <a:moveTo>
                    <a:pt x="25" y="0"/>
                  </a:moveTo>
                  <a:lnTo>
                    <a:pt x="1" y="120"/>
                  </a:lnTo>
                  <a:lnTo>
                    <a:pt x="1" y="241"/>
                  </a:lnTo>
                  <a:lnTo>
                    <a:pt x="25" y="265"/>
                  </a:lnTo>
                  <a:lnTo>
                    <a:pt x="73" y="313"/>
                  </a:lnTo>
                  <a:lnTo>
                    <a:pt x="121" y="313"/>
                  </a:lnTo>
                  <a:lnTo>
                    <a:pt x="193" y="337"/>
                  </a:lnTo>
                  <a:lnTo>
                    <a:pt x="362" y="361"/>
                  </a:lnTo>
                  <a:lnTo>
                    <a:pt x="506" y="385"/>
                  </a:lnTo>
                  <a:lnTo>
                    <a:pt x="675" y="409"/>
                  </a:lnTo>
                  <a:lnTo>
                    <a:pt x="747" y="385"/>
                  </a:lnTo>
                  <a:lnTo>
                    <a:pt x="771" y="361"/>
                  </a:lnTo>
                  <a:lnTo>
                    <a:pt x="771" y="313"/>
                  </a:lnTo>
                  <a:lnTo>
                    <a:pt x="771" y="265"/>
                  </a:lnTo>
                  <a:lnTo>
                    <a:pt x="771" y="217"/>
                  </a:lnTo>
                  <a:lnTo>
                    <a:pt x="723" y="144"/>
                  </a:lnTo>
                  <a:lnTo>
                    <a:pt x="627" y="120"/>
                  </a:lnTo>
                  <a:lnTo>
                    <a:pt x="266" y="120"/>
                  </a:lnTo>
                  <a:lnTo>
                    <a:pt x="145" y="7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 rot="-1874795">
              <a:off x="-790902" y="-171636"/>
              <a:ext cx="37355" cy="39309"/>
            </a:xfrm>
            <a:custGeom>
              <a:avLst/>
              <a:gdLst/>
              <a:ahLst/>
              <a:cxnLst/>
              <a:rect l="l" t="t" r="r" b="b"/>
              <a:pathLst>
                <a:path w="459" h="483" extrusionOk="0">
                  <a:moveTo>
                    <a:pt x="145" y="1"/>
                  </a:moveTo>
                  <a:lnTo>
                    <a:pt x="73" y="73"/>
                  </a:lnTo>
                  <a:lnTo>
                    <a:pt x="25" y="145"/>
                  </a:lnTo>
                  <a:lnTo>
                    <a:pt x="1" y="217"/>
                  </a:lnTo>
                  <a:lnTo>
                    <a:pt x="1" y="314"/>
                  </a:lnTo>
                  <a:lnTo>
                    <a:pt x="49" y="386"/>
                  </a:lnTo>
                  <a:lnTo>
                    <a:pt x="121" y="458"/>
                  </a:lnTo>
                  <a:lnTo>
                    <a:pt x="193" y="482"/>
                  </a:lnTo>
                  <a:lnTo>
                    <a:pt x="290" y="458"/>
                  </a:lnTo>
                  <a:lnTo>
                    <a:pt x="386" y="410"/>
                  </a:lnTo>
                  <a:lnTo>
                    <a:pt x="434" y="338"/>
                  </a:lnTo>
                  <a:lnTo>
                    <a:pt x="458" y="266"/>
                  </a:lnTo>
                  <a:lnTo>
                    <a:pt x="434" y="169"/>
                  </a:lnTo>
                  <a:lnTo>
                    <a:pt x="386" y="97"/>
                  </a:lnTo>
                  <a:lnTo>
                    <a:pt x="338" y="2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 rot="-1874795">
              <a:off x="-636781" y="-296940"/>
              <a:ext cx="35320" cy="35402"/>
            </a:xfrm>
            <a:custGeom>
              <a:avLst/>
              <a:gdLst/>
              <a:ahLst/>
              <a:cxnLst/>
              <a:rect l="l" t="t" r="r" b="b"/>
              <a:pathLst>
                <a:path w="434" h="435" extrusionOk="0">
                  <a:moveTo>
                    <a:pt x="145" y="1"/>
                  </a:moveTo>
                  <a:lnTo>
                    <a:pt x="72" y="49"/>
                  </a:lnTo>
                  <a:lnTo>
                    <a:pt x="24" y="121"/>
                  </a:lnTo>
                  <a:lnTo>
                    <a:pt x="0" y="193"/>
                  </a:lnTo>
                  <a:lnTo>
                    <a:pt x="0" y="290"/>
                  </a:lnTo>
                  <a:lnTo>
                    <a:pt x="72" y="362"/>
                  </a:lnTo>
                  <a:lnTo>
                    <a:pt x="120" y="410"/>
                  </a:lnTo>
                  <a:lnTo>
                    <a:pt x="217" y="434"/>
                  </a:lnTo>
                  <a:lnTo>
                    <a:pt x="313" y="434"/>
                  </a:lnTo>
                  <a:lnTo>
                    <a:pt x="385" y="386"/>
                  </a:lnTo>
                  <a:lnTo>
                    <a:pt x="433" y="314"/>
                  </a:lnTo>
                  <a:lnTo>
                    <a:pt x="433" y="217"/>
                  </a:lnTo>
                  <a:lnTo>
                    <a:pt x="433" y="145"/>
                  </a:lnTo>
                  <a:lnTo>
                    <a:pt x="385" y="49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 rot="-1874795">
              <a:off x="-243483" y="-412088"/>
              <a:ext cx="31414" cy="45169"/>
            </a:xfrm>
            <a:custGeom>
              <a:avLst/>
              <a:gdLst/>
              <a:ahLst/>
              <a:cxnLst/>
              <a:rect l="l" t="t" r="r" b="b"/>
              <a:pathLst>
                <a:path w="386" h="555" extrusionOk="0">
                  <a:moveTo>
                    <a:pt x="217" y="1"/>
                  </a:moveTo>
                  <a:lnTo>
                    <a:pt x="145" y="25"/>
                  </a:lnTo>
                  <a:lnTo>
                    <a:pt x="97" y="49"/>
                  </a:lnTo>
                  <a:lnTo>
                    <a:pt x="49" y="97"/>
                  </a:lnTo>
                  <a:lnTo>
                    <a:pt x="25" y="193"/>
                  </a:lnTo>
                  <a:lnTo>
                    <a:pt x="1" y="290"/>
                  </a:lnTo>
                  <a:lnTo>
                    <a:pt x="25" y="410"/>
                  </a:lnTo>
                  <a:lnTo>
                    <a:pt x="49" y="482"/>
                  </a:lnTo>
                  <a:lnTo>
                    <a:pt x="97" y="530"/>
                  </a:lnTo>
                  <a:lnTo>
                    <a:pt x="145" y="554"/>
                  </a:lnTo>
                  <a:lnTo>
                    <a:pt x="242" y="530"/>
                  </a:lnTo>
                  <a:lnTo>
                    <a:pt x="338" y="482"/>
                  </a:lnTo>
                  <a:lnTo>
                    <a:pt x="362" y="410"/>
                  </a:lnTo>
                  <a:lnTo>
                    <a:pt x="386" y="314"/>
                  </a:lnTo>
                  <a:lnTo>
                    <a:pt x="362" y="193"/>
                  </a:lnTo>
                  <a:lnTo>
                    <a:pt x="314" y="121"/>
                  </a:lnTo>
                  <a:lnTo>
                    <a:pt x="266" y="4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 rot="-1874795">
              <a:off x="-440431" y="-314410"/>
              <a:ext cx="31414" cy="31496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241" y="1"/>
                  </a:moveTo>
                  <a:lnTo>
                    <a:pt x="145" y="25"/>
                  </a:lnTo>
                  <a:lnTo>
                    <a:pt x="73" y="49"/>
                  </a:lnTo>
                  <a:lnTo>
                    <a:pt x="25" y="97"/>
                  </a:lnTo>
                  <a:lnTo>
                    <a:pt x="1" y="169"/>
                  </a:lnTo>
                  <a:lnTo>
                    <a:pt x="1" y="266"/>
                  </a:lnTo>
                  <a:lnTo>
                    <a:pt x="25" y="338"/>
                  </a:lnTo>
                  <a:lnTo>
                    <a:pt x="97" y="386"/>
                  </a:lnTo>
                  <a:lnTo>
                    <a:pt x="217" y="386"/>
                  </a:lnTo>
                  <a:lnTo>
                    <a:pt x="314" y="362"/>
                  </a:lnTo>
                  <a:lnTo>
                    <a:pt x="362" y="290"/>
                  </a:lnTo>
                  <a:lnTo>
                    <a:pt x="386" y="218"/>
                  </a:lnTo>
                  <a:lnTo>
                    <a:pt x="386" y="145"/>
                  </a:lnTo>
                  <a:lnTo>
                    <a:pt x="338" y="73"/>
                  </a:lnTo>
                  <a:lnTo>
                    <a:pt x="290" y="2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 rot="-1874795">
              <a:off x="-536720" y="-37268"/>
              <a:ext cx="27507" cy="29461"/>
            </a:xfrm>
            <a:custGeom>
              <a:avLst/>
              <a:gdLst/>
              <a:ahLst/>
              <a:cxnLst/>
              <a:rect l="l" t="t" r="r" b="b"/>
              <a:pathLst>
                <a:path w="338" h="362" extrusionOk="0">
                  <a:moveTo>
                    <a:pt x="169" y="1"/>
                  </a:moveTo>
                  <a:lnTo>
                    <a:pt x="97" y="25"/>
                  </a:lnTo>
                  <a:lnTo>
                    <a:pt x="48" y="49"/>
                  </a:lnTo>
                  <a:lnTo>
                    <a:pt x="0" y="97"/>
                  </a:lnTo>
                  <a:lnTo>
                    <a:pt x="0" y="169"/>
                  </a:lnTo>
                  <a:lnTo>
                    <a:pt x="0" y="218"/>
                  </a:lnTo>
                  <a:lnTo>
                    <a:pt x="48" y="290"/>
                  </a:lnTo>
                  <a:lnTo>
                    <a:pt x="97" y="338"/>
                  </a:lnTo>
                  <a:lnTo>
                    <a:pt x="169" y="362"/>
                  </a:lnTo>
                  <a:lnTo>
                    <a:pt x="241" y="338"/>
                  </a:lnTo>
                  <a:lnTo>
                    <a:pt x="289" y="314"/>
                  </a:lnTo>
                  <a:lnTo>
                    <a:pt x="337" y="242"/>
                  </a:lnTo>
                  <a:lnTo>
                    <a:pt x="337" y="194"/>
                  </a:lnTo>
                  <a:lnTo>
                    <a:pt x="337" y="121"/>
                  </a:lnTo>
                  <a:lnTo>
                    <a:pt x="289" y="49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 rot="-1874795">
              <a:off x="67415" y="-506912"/>
              <a:ext cx="27507" cy="29461"/>
            </a:xfrm>
            <a:custGeom>
              <a:avLst/>
              <a:gdLst/>
              <a:ahLst/>
              <a:cxnLst/>
              <a:rect l="l" t="t" r="r" b="b"/>
              <a:pathLst>
                <a:path w="338" h="362" extrusionOk="0">
                  <a:moveTo>
                    <a:pt x="121" y="1"/>
                  </a:moveTo>
                  <a:lnTo>
                    <a:pt x="49" y="25"/>
                  </a:lnTo>
                  <a:lnTo>
                    <a:pt x="1" y="73"/>
                  </a:lnTo>
                  <a:lnTo>
                    <a:pt x="1" y="145"/>
                  </a:lnTo>
                  <a:lnTo>
                    <a:pt x="1" y="217"/>
                  </a:lnTo>
                  <a:lnTo>
                    <a:pt x="25" y="290"/>
                  </a:lnTo>
                  <a:lnTo>
                    <a:pt x="73" y="338"/>
                  </a:lnTo>
                  <a:lnTo>
                    <a:pt x="145" y="362"/>
                  </a:lnTo>
                  <a:lnTo>
                    <a:pt x="217" y="338"/>
                  </a:lnTo>
                  <a:lnTo>
                    <a:pt x="266" y="314"/>
                  </a:lnTo>
                  <a:lnTo>
                    <a:pt x="314" y="265"/>
                  </a:lnTo>
                  <a:lnTo>
                    <a:pt x="338" y="217"/>
                  </a:lnTo>
                  <a:lnTo>
                    <a:pt x="338" y="145"/>
                  </a:lnTo>
                  <a:lnTo>
                    <a:pt x="290" y="73"/>
                  </a:lnTo>
                  <a:lnTo>
                    <a:pt x="241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 rot="-1874795">
              <a:off x="-265193" y="-128785"/>
              <a:ext cx="27507" cy="27508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217" y="0"/>
                  </a:moveTo>
                  <a:lnTo>
                    <a:pt x="145" y="24"/>
                  </a:lnTo>
                  <a:lnTo>
                    <a:pt x="73" y="48"/>
                  </a:lnTo>
                  <a:lnTo>
                    <a:pt x="25" y="97"/>
                  </a:lnTo>
                  <a:lnTo>
                    <a:pt x="1" y="169"/>
                  </a:lnTo>
                  <a:lnTo>
                    <a:pt x="1" y="241"/>
                  </a:lnTo>
                  <a:lnTo>
                    <a:pt x="25" y="289"/>
                  </a:lnTo>
                  <a:lnTo>
                    <a:pt x="73" y="337"/>
                  </a:lnTo>
                  <a:lnTo>
                    <a:pt x="193" y="337"/>
                  </a:lnTo>
                  <a:lnTo>
                    <a:pt x="266" y="289"/>
                  </a:lnTo>
                  <a:lnTo>
                    <a:pt x="314" y="241"/>
                  </a:lnTo>
                  <a:lnTo>
                    <a:pt x="338" y="193"/>
                  </a:lnTo>
                  <a:lnTo>
                    <a:pt x="338" y="97"/>
                  </a:lnTo>
                  <a:lnTo>
                    <a:pt x="290" y="48"/>
                  </a:lnTo>
                  <a:lnTo>
                    <a:pt x="266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 rot="-1874795">
              <a:off x="-674391" y="-258191"/>
              <a:ext cx="25554" cy="25555"/>
            </a:xfrm>
            <a:custGeom>
              <a:avLst/>
              <a:gdLst/>
              <a:ahLst/>
              <a:cxnLst/>
              <a:rect l="l" t="t" r="r" b="b"/>
              <a:pathLst>
                <a:path w="314" h="314" extrusionOk="0">
                  <a:moveTo>
                    <a:pt x="121" y="0"/>
                  </a:moveTo>
                  <a:lnTo>
                    <a:pt x="72" y="48"/>
                  </a:lnTo>
                  <a:lnTo>
                    <a:pt x="24" y="72"/>
                  </a:lnTo>
                  <a:lnTo>
                    <a:pt x="0" y="121"/>
                  </a:lnTo>
                  <a:lnTo>
                    <a:pt x="0" y="193"/>
                  </a:lnTo>
                  <a:lnTo>
                    <a:pt x="24" y="241"/>
                  </a:lnTo>
                  <a:lnTo>
                    <a:pt x="72" y="289"/>
                  </a:lnTo>
                  <a:lnTo>
                    <a:pt x="145" y="313"/>
                  </a:lnTo>
                  <a:lnTo>
                    <a:pt x="217" y="313"/>
                  </a:lnTo>
                  <a:lnTo>
                    <a:pt x="265" y="289"/>
                  </a:lnTo>
                  <a:lnTo>
                    <a:pt x="313" y="241"/>
                  </a:lnTo>
                  <a:lnTo>
                    <a:pt x="313" y="193"/>
                  </a:lnTo>
                  <a:lnTo>
                    <a:pt x="313" y="145"/>
                  </a:lnTo>
                  <a:lnTo>
                    <a:pt x="289" y="72"/>
                  </a:lnTo>
                  <a:lnTo>
                    <a:pt x="265" y="2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 rot="-1874795">
              <a:off x="-73795" y="-40320"/>
              <a:ext cx="23601" cy="21648"/>
            </a:xfrm>
            <a:custGeom>
              <a:avLst/>
              <a:gdLst/>
              <a:ahLst/>
              <a:cxnLst/>
              <a:rect l="l" t="t" r="r" b="b"/>
              <a:pathLst>
                <a:path w="290" h="266" extrusionOk="0">
                  <a:moveTo>
                    <a:pt x="72" y="1"/>
                  </a:moveTo>
                  <a:lnTo>
                    <a:pt x="24" y="73"/>
                  </a:lnTo>
                  <a:lnTo>
                    <a:pt x="0" y="97"/>
                  </a:lnTo>
                  <a:lnTo>
                    <a:pt x="0" y="169"/>
                  </a:lnTo>
                  <a:lnTo>
                    <a:pt x="48" y="217"/>
                  </a:lnTo>
                  <a:lnTo>
                    <a:pt x="72" y="241"/>
                  </a:lnTo>
                  <a:lnTo>
                    <a:pt x="121" y="266"/>
                  </a:lnTo>
                  <a:lnTo>
                    <a:pt x="193" y="266"/>
                  </a:lnTo>
                  <a:lnTo>
                    <a:pt x="241" y="217"/>
                  </a:lnTo>
                  <a:lnTo>
                    <a:pt x="289" y="193"/>
                  </a:lnTo>
                  <a:lnTo>
                    <a:pt x="289" y="145"/>
                  </a:lnTo>
                  <a:lnTo>
                    <a:pt x="289" y="73"/>
                  </a:lnTo>
                  <a:lnTo>
                    <a:pt x="241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 rot="-1874795">
              <a:off x="-634059" y="-447300"/>
              <a:ext cx="23601" cy="23602"/>
            </a:xfrm>
            <a:custGeom>
              <a:avLst/>
              <a:gdLst/>
              <a:ahLst/>
              <a:cxnLst/>
              <a:rect l="l" t="t" r="r" b="b"/>
              <a:pathLst>
                <a:path w="290" h="290" extrusionOk="0">
                  <a:moveTo>
                    <a:pt x="145" y="1"/>
                  </a:moveTo>
                  <a:lnTo>
                    <a:pt x="97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0" y="194"/>
                  </a:lnTo>
                  <a:lnTo>
                    <a:pt x="48" y="242"/>
                  </a:lnTo>
                  <a:lnTo>
                    <a:pt x="72" y="290"/>
                  </a:lnTo>
                  <a:lnTo>
                    <a:pt x="193" y="290"/>
                  </a:lnTo>
                  <a:lnTo>
                    <a:pt x="241" y="242"/>
                  </a:lnTo>
                  <a:lnTo>
                    <a:pt x="289" y="194"/>
                  </a:lnTo>
                  <a:lnTo>
                    <a:pt x="289" y="145"/>
                  </a:lnTo>
                  <a:lnTo>
                    <a:pt x="289" y="97"/>
                  </a:lnTo>
                  <a:lnTo>
                    <a:pt x="265" y="49"/>
                  </a:lnTo>
                  <a:lnTo>
                    <a:pt x="217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 rot="-1874795">
              <a:off x="-497580" y="-436909"/>
              <a:ext cx="25554" cy="21648"/>
            </a:xfrm>
            <a:custGeom>
              <a:avLst/>
              <a:gdLst/>
              <a:ahLst/>
              <a:cxnLst/>
              <a:rect l="l" t="t" r="r" b="b"/>
              <a:pathLst>
                <a:path w="314" h="266" extrusionOk="0">
                  <a:moveTo>
                    <a:pt x="97" y="1"/>
                  </a:moveTo>
                  <a:lnTo>
                    <a:pt x="49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24" y="169"/>
                  </a:lnTo>
                  <a:lnTo>
                    <a:pt x="73" y="218"/>
                  </a:lnTo>
                  <a:lnTo>
                    <a:pt x="121" y="242"/>
                  </a:lnTo>
                  <a:lnTo>
                    <a:pt x="169" y="266"/>
                  </a:lnTo>
                  <a:lnTo>
                    <a:pt x="241" y="242"/>
                  </a:lnTo>
                  <a:lnTo>
                    <a:pt x="265" y="218"/>
                  </a:lnTo>
                  <a:lnTo>
                    <a:pt x="313" y="169"/>
                  </a:lnTo>
                  <a:lnTo>
                    <a:pt x="313" y="121"/>
                  </a:lnTo>
                  <a:lnTo>
                    <a:pt x="289" y="73"/>
                  </a:lnTo>
                  <a:lnTo>
                    <a:pt x="265" y="25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" name="Google Shape;440;p2"/>
          <p:cNvGrpSpPr/>
          <p:nvPr/>
        </p:nvGrpSpPr>
        <p:grpSpPr>
          <a:xfrm rot="-3599998">
            <a:off x="-2078826" y="3414251"/>
            <a:ext cx="3605679" cy="3438411"/>
            <a:chOff x="1781825" y="1787425"/>
            <a:chExt cx="804050" cy="766750"/>
          </a:xfrm>
        </p:grpSpPr>
        <p:sp>
          <p:nvSpPr>
            <p:cNvPr id="441" name="Google Shape;441;p2"/>
            <p:cNvSpPr/>
            <p:nvPr/>
          </p:nvSpPr>
          <p:spPr>
            <a:xfrm>
              <a:off x="1797450" y="2122050"/>
              <a:ext cx="356325" cy="331625"/>
            </a:xfrm>
            <a:custGeom>
              <a:avLst/>
              <a:gdLst/>
              <a:ahLst/>
              <a:cxnLst/>
              <a:rect l="l" t="t" r="r" b="b"/>
              <a:pathLst>
                <a:path w="14253" h="13265" extrusionOk="0">
                  <a:moveTo>
                    <a:pt x="9799" y="0"/>
                  </a:moveTo>
                  <a:lnTo>
                    <a:pt x="9197" y="72"/>
                  </a:lnTo>
                  <a:lnTo>
                    <a:pt x="8547" y="169"/>
                  </a:lnTo>
                  <a:lnTo>
                    <a:pt x="7993" y="313"/>
                  </a:lnTo>
                  <a:lnTo>
                    <a:pt x="7464" y="482"/>
                  </a:lnTo>
                  <a:lnTo>
                    <a:pt x="6934" y="674"/>
                  </a:lnTo>
                  <a:lnTo>
                    <a:pt x="6428" y="891"/>
                  </a:lnTo>
                  <a:lnTo>
                    <a:pt x="5923" y="1132"/>
                  </a:lnTo>
                  <a:lnTo>
                    <a:pt x="5441" y="1420"/>
                  </a:lnTo>
                  <a:lnTo>
                    <a:pt x="4960" y="1709"/>
                  </a:lnTo>
                  <a:lnTo>
                    <a:pt x="4503" y="2022"/>
                  </a:lnTo>
                  <a:lnTo>
                    <a:pt x="4045" y="2359"/>
                  </a:lnTo>
                  <a:lnTo>
                    <a:pt x="3636" y="2720"/>
                  </a:lnTo>
                  <a:lnTo>
                    <a:pt x="3203" y="3082"/>
                  </a:lnTo>
                  <a:lnTo>
                    <a:pt x="2817" y="3491"/>
                  </a:lnTo>
                  <a:lnTo>
                    <a:pt x="2432" y="3900"/>
                  </a:lnTo>
                  <a:lnTo>
                    <a:pt x="2071" y="4333"/>
                  </a:lnTo>
                  <a:lnTo>
                    <a:pt x="1734" y="4767"/>
                  </a:lnTo>
                  <a:lnTo>
                    <a:pt x="1397" y="5224"/>
                  </a:lnTo>
                  <a:lnTo>
                    <a:pt x="1181" y="5513"/>
                  </a:lnTo>
                  <a:lnTo>
                    <a:pt x="988" y="5826"/>
                  </a:lnTo>
                  <a:lnTo>
                    <a:pt x="819" y="6139"/>
                  </a:lnTo>
                  <a:lnTo>
                    <a:pt x="651" y="6452"/>
                  </a:lnTo>
                  <a:lnTo>
                    <a:pt x="506" y="6789"/>
                  </a:lnTo>
                  <a:lnTo>
                    <a:pt x="386" y="7126"/>
                  </a:lnTo>
                  <a:lnTo>
                    <a:pt x="266" y="7463"/>
                  </a:lnTo>
                  <a:lnTo>
                    <a:pt x="169" y="7800"/>
                  </a:lnTo>
                  <a:lnTo>
                    <a:pt x="97" y="8137"/>
                  </a:lnTo>
                  <a:lnTo>
                    <a:pt x="49" y="8498"/>
                  </a:lnTo>
                  <a:lnTo>
                    <a:pt x="25" y="8835"/>
                  </a:lnTo>
                  <a:lnTo>
                    <a:pt x="1" y="9172"/>
                  </a:lnTo>
                  <a:lnTo>
                    <a:pt x="1" y="9509"/>
                  </a:lnTo>
                  <a:lnTo>
                    <a:pt x="25" y="9822"/>
                  </a:lnTo>
                  <a:lnTo>
                    <a:pt x="73" y="10159"/>
                  </a:lnTo>
                  <a:lnTo>
                    <a:pt x="145" y="10472"/>
                  </a:lnTo>
                  <a:lnTo>
                    <a:pt x="218" y="10761"/>
                  </a:lnTo>
                  <a:lnTo>
                    <a:pt x="338" y="11050"/>
                  </a:lnTo>
                  <a:lnTo>
                    <a:pt x="458" y="11339"/>
                  </a:lnTo>
                  <a:lnTo>
                    <a:pt x="627" y="11603"/>
                  </a:lnTo>
                  <a:lnTo>
                    <a:pt x="795" y="11868"/>
                  </a:lnTo>
                  <a:lnTo>
                    <a:pt x="988" y="12085"/>
                  </a:lnTo>
                  <a:lnTo>
                    <a:pt x="1205" y="12302"/>
                  </a:lnTo>
                  <a:lnTo>
                    <a:pt x="1445" y="12518"/>
                  </a:lnTo>
                  <a:lnTo>
                    <a:pt x="1710" y="12687"/>
                  </a:lnTo>
                  <a:lnTo>
                    <a:pt x="1999" y="12855"/>
                  </a:lnTo>
                  <a:lnTo>
                    <a:pt x="2312" y="12976"/>
                  </a:lnTo>
                  <a:lnTo>
                    <a:pt x="2649" y="13096"/>
                  </a:lnTo>
                  <a:lnTo>
                    <a:pt x="3010" y="13168"/>
                  </a:lnTo>
                  <a:lnTo>
                    <a:pt x="3395" y="13240"/>
                  </a:lnTo>
                  <a:lnTo>
                    <a:pt x="3804" y="13264"/>
                  </a:lnTo>
                  <a:lnTo>
                    <a:pt x="4238" y="13264"/>
                  </a:lnTo>
                  <a:lnTo>
                    <a:pt x="4743" y="13240"/>
                  </a:lnTo>
                  <a:lnTo>
                    <a:pt x="5249" y="13168"/>
                  </a:lnTo>
                  <a:lnTo>
                    <a:pt x="5730" y="13072"/>
                  </a:lnTo>
                  <a:lnTo>
                    <a:pt x="6212" y="12951"/>
                  </a:lnTo>
                  <a:lnTo>
                    <a:pt x="6693" y="12807"/>
                  </a:lnTo>
                  <a:lnTo>
                    <a:pt x="7151" y="12639"/>
                  </a:lnTo>
                  <a:lnTo>
                    <a:pt x="7608" y="12446"/>
                  </a:lnTo>
                  <a:lnTo>
                    <a:pt x="8065" y="12253"/>
                  </a:lnTo>
                  <a:lnTo>
                    <a:pt x="8523" y="12013"/>
                  </a:lnTo>
                  <a:lnTo>
                    <a:pt x="8956" y="11748"/>
                  </a:lnTo>
                  <a:lnTo>
                    <a:pt x="9365" y="11483"/>
                  </a:lnTo>
                  <a:lnTo>
                    <a:pt x="9775" y="11194"/>
                  </a:lnTo>
                  <a:lnTo>
                    <a:pt x="10184" y="10905"/>
                  </a:lnTo>
                  <a:lnTo>
                    <a:pt x="10569" y="10592"/>
                  </a:lnTo>
                  <a:lnTo>
                    <a:pt x="10954" y="10255"/>
                  </a:lnTo>
                  <a:lnTo>
                    <a:pt x="11315" y="9918"/>
                  </a:lnTo>
                  <a:lnTo>
                    <a:pt x="11676" y="9557"/>
                  </a:lnTo>
                  <a:lnTo>
                    <a:pt x="12038" y="9196"/>
                  </a:lnTo>
                  <a:lnTo>
                    <a:pt x="12375" y="8787"/>
                  </a:lnTo>
                  <a:lnTo>
                    <a:pt x="12688" y="8378"/>
                  </a:lnTo>
                  <a:lnTo>
                    <a:pt x="12952" y="7968"/>
                  </a:lnTo>
                  <a:lnTo>
                    <a:pt x="13217" y="7535"/>
                  </a:lnTo>
                  <a:lnTo>
                    <a:pt x="13434" y="7102"/>
                  </a:lnTo>
                  <a:lnTo>
                    <a:pt x="13650" y="6644"/>
                  </a:lnTo>
                  <a:lnTo>
                    <a:pt x="13819" y="6211"/>
                  </a:lnTo>
                  <a:lnTo>
                    <a:pt x="13963" y="5754"/>
                  </a:lnTo>
                  <a:lnTo>
                    <a:pt x="14084" y="5296"/>
                  </a:lnTo>
                  <a:lnTo>
                    <a:pt x="14156" y="4863"/>
                  </a:lnTo>
                  <a:lnTo>
                    <a:pt x="14228" y="4406"/>
                  </a:lnTo>
                  <a:lnTo>
                    <a:pt x="14252" y="3972"/>
                  </a:lnTo>
                  <a:lnTo>
                    <a:pt x="14228" y="3563"/>
                  </a:lnTo>
                  <a:lnTo>
                    <a:pt x="14204" y="3154"/>
                  </a:lnTo>
                  <a:lnTo>
                    <a:pt x="14132" y="2744"/>
                  </a:lnTo>
                  <a:lnTo>
                    <a:pt x="14012" y="2359"/>
                  </a:lnTo>
                  <a:lnTo>
                    <a:pt x="13867" y="1998"/>
                  </a:lnTo>
                  <a:lnTo>
                    <a:pt x="13699" y="1661"/>
                  </a:lnTo>
                  <a:lnTo>
                    <a:pt x="13482" y="1348"/>
                  </a:lnTo>
                  <a:lnTo>
                    <a:pt x="13217" y="1059"/>
                  </a:lnTo>
                  <a:lnTo>
                    <a:pt x="12928" y="819"/>
                  </a:lnTo>
                  <a:lnTo>
                    <a:pt x="12615" y="578"/>
                  </a:lnTo>
                  <a:lnTo>
                    <a:pt x="12254" y="385"/>
                  </a:lnTo>
                  <a:lnTo>
                    <a:pt x="11845" y="241"/>
                  </a:lnTo>
                  <a:lnTo>
                    <a:pt x="11388" y="121"/>
                  </a:lnTo>
                  <a:lnTo>
                    <a:pt x="10906" y="24"/>
                  </a:lnTo>
                  <a:lnTo>
                    <a:pt x="103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2080925" y="2161150"/>
              <a:ext cx="9050" cy="15675"/>
            </a:xfrm>
            <a:custGeom>
              <a:avLst/>
              <a:gdLst/>
              <a:ahLst/>
              <a:cxnLst/>
              <a:rect l="l" t="t" r="r" b="b"/>
              <a:pathLst>
                <a:path w="362" h="627" extrusionOk="0">
                  <a:moveTo>
                    <a:pt x="289" y="1"/>
                  </a:moveTo>
                  <a:lnTo>
                    <a:pt x="241" y="25"/>
                  </a:lnTo>
                  <a:lnTo>
                    <a:pt x="193" y="97"/>
                  </a:lnTo>
                  <a:lnTo>
                    <a:pt x="73" y="266"/>
                  </a:lnTo>
                  <a:lnTo>
                    <a:pt x="0" y="386"/>
                  </a:lnTo>
                  <a:lnTo>
                    <a:pt x="25" y="482"/>
                  </a:lnTo>
                  <a:lnTo>
                    <a:pt x="73" y="579"/>
                  </a:lnTo>
                  <a:lnTo>
                    <a:pt x="97" y="627"/>
                  </a:lnTo>
                  <a:lnTo>
                    <a:pt x="145" y="627"/>
                  </a:lnTo>
                  <a:lnTo>
                    <a:pt x="169" y="579"/>
                  </a:lnTo>
                  <a:lnTo>
                    <a:pt x="145" y="506"/>
                  </a:lnTo>
                  <a:lnTo>
                    <a:pt x="169" y="458"/>
                  </a:lnTo>
                  <a:lnTo>
                    <a:pt x="193" y="386"/>
                  </a:lnTo>
                  <a:lnTo>
                    <a:pt x="217" y="338"/>
                  </a:lnTo>
                  <a:lnTo>
                    <a:pt x="313" y="242"/>
                  </a:lnTo>
                  <a:lnTo>
                    <a:pt x="362" y="169"/>
                  </a:lnTo>
                  <a:lnTo>
                    <a:pt x="362" y="121"/>
                  </a:lnTo>
                  <a:lnTo>
                    <a:pt x="337" y="25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2144125" y="2205700"/>
              <a:ext cx="7225" cy="8450"/>
            </a:xfrm>
            <a:custGeom>
              <a:avLst/>
              <a:gdLst/>
              <a:ahLst/>
              <a:cxnLst/>
              <a:rect l="l" t="t" r="r" b="b"/>
              <a:pathLst>
                <a:path w="289" h="338" extrusionOk="0">
                  <a:moveTo>
                    <a:pt x="72" y="0"/>
                  </a:moveTo>
                  <a:lnTo>
                    <a:pt x="24" y="24"/>
                  </a:lnTo>
                  <a:lnTo>
                    <a:pt x="0" y="73"/>
                  </a:lnTo>
                  <a:lnTo>
                    <a:pt x="0" y="145"/>
                  </a:lnTo>
                  <a:lnTo>
                    <a:pt x="0" y="241"/>
                  </a:lnTo>
                  <a:lnTo>
                    <a:pt x="48" y="313"/>
                  </a:lnTo>
                  <a:lnTo>
                    <a:pt x="120" y="337"/>
                  </a:lnTo>
                  <a:lnTo>
                    <a:pt x="193" y="337"/>
                  </a:lnTo>
                  <a:lnTo>
                    <a:pt x="265" y="313"/>
                  </a:lnTo>
                  <a:lnTo>
                    <a:pt x="289" y="289"/>
                  </a:lnTo>
                  <a:lnTo>
                    <a:pt x="265" y="241"/>
                  </a:lnTo>
                  <a:lnTo>
                    <a:pt x="169" y="169"/>
                  </a:lnTo>
                  <a:lnTo>
                    <a:pt x="145" y="145"/>
                  </a:lnTo>
                  <a:lnTo>
                    <a:pt x="145" y="121"/>
                  </a:lnTo>
                  <a:lnTo>
                    <a:pt x="193" y="97"/>
                  </a:lnTo>
                  <a:lnTo>
                    <a:pt x="217" y="48"/>
                  </a:lnTo>
                  <a:lnTo>
                    <a:pt x="217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2092950" y="2144900"/>
              <a:ext cx="8450" cy="9075"/>
            </a:xfrm>
            <a:custGeom>
              <a:avLst/>
              <a:gdLst/>
              <a:ahLst/>
              <a:cxnLst/>
              <a:rect l="l" t="t" r="r" b="b"/>
              <a:pathLst>
                <a:path w="338" h="363" extrusionOk="0">
                  <a:moveTo>
                    <a:pt x="218" y="1"/>
                  </a:moveTo>
                  <a:lnTo>
                    <a:pt x="169" y="25"/>
                  </a:lnTo>
                  <a:lnTo>
                    <a:pt x="25" y="25"/>
                  </a:lnTo>
                  <a:lnTo>
                    <a:pt x="1" y="73"/>
                  </a:lnTo>
                  <a:lnTo>
                    <a:pt x="49" y="145"/>
                  </a:lnTo>
                  <a:lnTo>
                    <a:pt x="73" y="194"/>
                  </a:lnTo>
                  <a:lnTo>
                    <a:pt x="49" y="266"/>
                  </a:lnTo>
                  <a:lnTo>
                    <a:pt x="73" y="314"/>
                  </a:lnTo>
                  <a:lnTo>
                    <a:pt x="97" y="338"/>
                  </a:lnTo>
                  <a:lnTo>
                    <a:pt x="145" y="362"/>
                  </a:lnTo>
                  <a:lnTo>
                    <a:pt x="169" y="338"/>
                  </a:lnTo>
                  <a:lnTo>
                    <a:pt x="193" y="290"/>
                  </a:lnTo>
                  <a:lnTo>
                    <a:pt x="218" y="218"/>
                  </a:lnTo>
                  <a:lnTo>
                    <a:pt x="242" y="194"/>
                  </a:lnTo>
                  <a:lnTo>
                    <a:pt x="290" y="194"/>
                  </a:lnTo>
                  <a:lnTo>
                    <a:pt x="314" y="169"/>
                  </a:lnTo>
                  <a:lnTo>
                    <a:pt x="338" y="145"/>
                  </a:lnTo>
                  <a:lnTo>
                    <a:pt x="338" y="97"/>
                  </a:lnTo>
                  <a:lnTo>
                    <a:pt x="314" y="73"/>
                  </a:lnTo>
                  <a:lnTo>
                    <a:pt x="242" y="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2068275" y="2297175"/>
              <a:ext cx="9050" cy="6050"/>
            </a:xfrm>
            <a:custGeom>
              <a:avLst/>
              <a:gdLst/>
              <a:ahLst/>
              <a:cxnLst/>
              <a:rect l="l" t="t" r="r" b="b"/>
              <a:pathLst>
                <a:path w="362" h="242" extrusionOk="0">
                  <a:moveTo>
                    <a:pt x="266" y="0"/>
                  </a:moveTo>
                  <a:lnTo>
                    <a:pt x="193" y="24"/>
                  </a:lnTo>
                  <a:lnTo>
                    <a:pt x="25" y="24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97" y="193"/>
                  </a:lnTo>
                  <a:lnTo>
                    <a:pt x="145" y="217"/>
                  </a:lnTo>
                  <a:lnTo>
                    <a:pt x="218" y="241"/>
                  </a:lnTo>
                  <a:lnTo>
                    <a:pt x="290" y="217"/>
                  </a:lnTo>
                  <a:lnTo>
                    <a:pt x="338" y="169"/>
                  </a:lnTo>
                  <a:lnTo>
                    <a:pt x="362" y="121"/>
                  </a:lnTo>
                  <a:lnTo>
                    <a:pt x="362" y="73"/>
                  </a:lnTo>
                  <a:lnTo>
                    <a:pt x="338" y="49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2001475" y="2168975"/>
              <a:ext cx="7850" cy="6050"/>
            </a:xfrm>
            <a:custGeom>
              <a:avLst/>
              <a:gdLst/>
              <a:ahLst/>
              <a:cxnLst/>
              <a:rect l="l" t="t" r="r" b="b"/>
              <a:pathLst>
                <a:path w="314" h="242" extrusionOk="0">
                  <a:moveTo>
                    <a:pt x="169" y="1"/>
                  </a:moveTo>
                  <a:lnTo>
                    <a:pt x="121" y="25"/>
                  </a:lnTo>
                  <a:lnTo>
                    <a:pt x="49" y="49"/>
                  </a:lnTo>
                  <a:lnTo>
                    <a:pt x="25" y="97"/>
                  </a:lnTo>
                  <a:lnTo>
                    <a:pt x="1" y="145"/>
                  </a:lnTo>
                  <a:lnTo>
                    <a:pt x="25" y="193"/>
                  </a:lnTo>
                  <a:lnTo>
                    <a:pt x="49" y="242"/>
                  </a:lnTo>
                  <a:lnTo>
                    <a:pt x="217" y="242"/>
                  </a:lnTo>
                  <a:lnTo>
                    <a:pt x="290" y="169"/>
                  </a:lnTo>
                  <a:lnTo>
                    <a:pt x="314" y="145"/>
                  </a:lnTo>
                  <a:lnTo>
                    <a:pt x="290" y="97"/>
                  </a:lnTo>
                  <a:lnTo>
                    <a:pt x="290" y="73"/>
                  </a:lnTo>
                  <a:lnTo>
                    <a:pt x="241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2065875" y="2247225"/>
              <a:ext cx="7250" cy="7250"/>
            </a:xfrm>
            <a:custGeom>
              <a:avLst/>
              <a:gdLst/>
              <a:ahLst/>
              <a:cxnLst/>
              <a:rect l="l" t="t" r="r" b="b"/>
              <a:pathLst>
                <a:path w="290" h="290" extrusionOk="0">
                  <a:moveTo>
                    <a:pt x="145" y="0"/>
                  </a:moveTo>
                  <a:lnTo>
                    <a:pt x="97" y="24"/>
                  </a:lnTo>
                  <a:lnTo>
                    <a:pt x="25" y="97"/>
                  </a:lnTo>
                  <a:lnTo>
                    <a:pt x="1" y="145"/>
                  </a:lnTo>
                  <a:lnTo>
                    <a:pt x="1" y="193"/>
                  </a:lnTo>
                  <a:lnTo>
                    <a:pt x="25" y="265"/>
                  </a:lnTo>
                  <a:lnTo>
                    <a:pt x="73" y="289"/>
                  </a:lnTo>
                  <a:lnTo>
                    <a:pt x="121" y="265"/>
                  </a:lnTo>
                  <a:lnTo>
                    <a:pt x="169" y="241"/>
                  </a:lnTo>
                  <a:lnTo>
                    <a:pt x="241" y="145"/>
                  </a:lnTo>
                  <a:lnTo>
                    <a:pt x="289" y="4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2032175" y="2327875"/>
              <a:ext cx="5450" cy="6025"/>
            </a:xfrm>
            <a:custGeom>
              <a:avLst/>
              <a:gdLst/>
              <a:ahLst/>
              <a:cxnLst/>
              <a:rect l="l" t="t" r="r" b="b"/>
              <a:pathLst>
                <a:path w="218" h="241" extrusionOk="0">
                  <a:moveTo>
                    <a:pt x="97" y="0"/>
                  </a:moveTo>
                  <a:lnTo>
                    <a:pt x="49" y="24"/>
                  </a:lnTo>
                  <a:lnTo>
                    <a:pt x="25" y="48"/>
                  </a:lnTo>
                  <a:lnTo>
                    <a:pt x="0" y="72"/>
                  </a:lnTo>
                  <a:lnTo>
                    <a:pt x="0" y="121"/>
                  </a:lnTo>
                  <a:lnTo>
                    <a:pt x="49" y="193"/>
                  </a:lnTo>
                  <a:lnTo>
                    <a:pt x="73" y="217"/>
                  </a:lnTo>
                  <a:lnTo>
                    <a:pt x="121" y="241"/>
                  </a:lnTo>
                  <a:lnTo>
                    <a:pt x="169" y="217"/>
                  </a:lnTo>
                  <a:lnTo>
                    <a:pt x="217" y="193"/>
                  </a:lnTo>
                  <a:lnTo>
                    <a:pt x="217" y="145"/>
                  </a:lnTo>
                  <a:lnTo>
                    <a:pt x="217" y="96"/>
                  </a:lnTo>
                  <a:lnTo>
                    <a:pt x="217" y="72"/>
                  </a:lnTo>
                  <a:lnTo>
                    <a:pt x="193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2041200" y="2200275"/>
              <a:ext cx="6650" cy="5450"/>
            </a:xfrm>
            <a:custGeom>
              <a:avLst/>
              <a:gdLst/>
              <a:ahLst/>
              <a:cxnLst/>
              <a:rect l="l" t="t" r="r" b="b"/>
              <a:pathLst>
                <a:path w="266" h="218" extrusionOk="0">
                  <a:moveTo>
                    <a:pt x="97" y="1"/>
                  </a:moveTo>
                  <a:lnTo>
                    <a:pt x="73" y="49"/>
                  </a:lnTo>
                  <a:lnTo>
                    <a:pt x="1" y="193"/>
                  </a:lnTo>
                  <a:lnTo>
                    <a:pt x="97" y="217"/>
                  </a:lnTo>
                  <a:lnTo>
                    <a:pt x="193" y="217"/>
                  </a:lnTo>
                  <a:lnTo>
                    <a:pt x="241" y="193"/>
                  </a:lnTo>
                  <a:lnTo>
                    <a:pt x="265" y="145"/>
                  </a:lnTo>
                  <a:lnTo>
                    <a:pt x="241" y="73"/>
                  </a:lnTo>
                  <a:lnTo>
                    <a:pt x="193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2105000" y="2178625"/>
              <a:ext cx="5450" cy="6025"/>
            </a:xfrm>
            <a:custGeom>
              <a:avLst/>
              <a:gdLst/>
              <a:ahLst/>
              <a:cxnLst/>
              <a:rect l="l" t="t" r="r" b="b"/>
              <a:pathLst>
                <a:path w="218" h="241" extrusionOk="0">
                  <a:moveTo>
                    <a:pt x="97" y="0"/>
                  </a:moveTo>
                  <a:lnTo>
                    <a:pt x="24" y="48"/>
                  </a:lnTo>
                  <a:lnTo>
                    <a:pt x="0" y="96"/>
                  </a:lnTo>
                  <a:lnTo>
                    <a:pt x="0" y="144"/>
                  </a:lnTo>
                  <a:lnTo>
                    <a:pt x="49" y="193"/>
                  </a:lnTo>
                  <a:lnTo>
                    <a:pt x="97" y="241"/>
                  </a:lnTo>
                  <a:lnTo>
                    <a:pt x="145" y="241"/>
                  </a:lnTo>
                  <a:lnTo>
                    <a:pt x="193" y="217"/>
                  </a:lnTo>
                  <a:lnTo>
                    <a:pt x="217" y="144"/>
                  </a:lnTo>
                  <a:lnTo>
                    <a:pt x="217" y="96"/>
                  </a:lnTo>
                  <a:lnTo>
                    <a:pt x="193" y="4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2069500" y="2214725"/>
              <a:ext cx="7225" cy="6050"/>
            </a:xfrm>
            <a:custGeom>
              <a:avLst/>
              <a:gdLst/>
              <a:ahLst/>
              <a:cxnLst/>
              <a:rect l="l" t="t" r="r" b="b"/>
              <a:pathLst>
                <a:path w="289" h="242" extrusionOk="0">
                  <a:moveTo>
                    <a:pt x="24" y="0"/>
                  </a:moveTo>
                  <a:lnTo>
                    <a:pt x="0" y="24"/>
                  </a:lnTo>
                  <a:lnTo>
                    <a:pt x="0" y="73"/>
                  </a:lnTo>
                  <a:lnTo>
                    <a:pt x="48" y="121"/>
                  </a:lnTo>
                  <a:lnTo>
                    <a:pt x="120" y="217"/>
                  </a:lnTo>
                  <a:lnTo>
                    <a:pt x="169" y="241"/>
                  </a:lnTo>
                  <a:lnTo>
                    <a:pt x="217" y="241"/>
                  </a:lnTo>
                  <a:lnTo>
                    <a:pt x="265" y="217"/>
                  </a:lnTo>
                  <a:lnTo>
                    <a:pt x="289" y="169"/>
                  </a:lnTo>
                  <a:lnTo>
                    <a:pt x="289" y="121"/>
                  </a:lnTo>
                  <a:lnTo>
                    <a:pt x="241" y="97"/>
                  </a:lnTo>
                  <a:lnTo>
                    <a:pt x="169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2126675" y="2214725"/>
              <a:ext cx="5425" cy="6050"/>
            </a:xfrm>
            <a:custGeom>
              <a:avLst/>
              <a:gdLst/>
              <a:ahLst/>
              <a:cxnLst/>
              <a:rect l="l" t="t" r="r" b="b"/>
              <a:pathLst>
                <a:path w="217" h="242" extrusionOk="0">
                  <a:moveTo>
                    <a:pt x="72" y="0"/>
                  </a:moveTo>
                  <a:lnTo>
                    <a:pt x="24" y="24"/>
                  </a:lnTo>
                  <a:lnTo>
                    <a:pt x="0" y="97"/>
                  </a:lnTo>
                  <a:lnTo>
                    <a:pt x="0" y="169"/>
                  </a:lnTo>
                  <a:lnTo>
                    <a:pt x="48" y="217"/>
                  </a:lnTo>
                  <a:lnTo>
                    <a:pt x="120" y="241"/>
                  </a:lnTo>
                  <a:lnTo>
                    <a:pt x="193" y="241"/>
                  </a:lnTo>
                  <a:lnTo>
                    <a:pt x="217" y="217"/>
                  </a:lnTo>
                  <a:lnTo>
                    <a:pt x="217" y="193"/>
                  </a:lnTo>
                  <a:lnTo>
                    <a:pt x="217" y="121"/>
                  </a:lnTo>
                  <a:lnTo>
                    <a:pt x="193" y="49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2055650" y="2222550"/>
              <a:ext cx="6050" cy="5450"/>
            </a:xfrm>
            <a:custGeom>
              <a:avLst/>
              <a:gdLst/>
              <a:ahLst/>
              <a:cxnLst/>
              <a:rect l="l" t="t" r="r" b="b"/>
              <a:pathLst>
                <a:path w="242" h="218" extrusionOk="0">
                  <a:moveTo>
                    <a:pt x="145" y="0"/>
                  </a:moveTo>
                  <a:lnTo>
                    <a:pt x="73" y="24"/>
                  </a:lnTo>
                  <a:lnTo>
                    <a:pt x="24" y="48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217" y="217"/>
                  </a:lnTo>
                  <a:lnTo>
                    <a:pt x="241" y="121"/>
                  </a:lnTo>
                  <a:lnTo>
                    <a:pt x="241" y="73"/>
                  </a:lnTo>
                  <a:lnTo>
                    <a:pt x="241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2034575" y="2168975"/>
              <a:ext cx="4850" cy="8450"/>
            </a:xfrm>
            <a:custGeom>
              <a:avLst/>
              <a:gdLst/>
              <a:ahLst/>
              <a:cxnLst/>
              <a:rect l="l" t="t" r="r" b="b"/>
              <a:pathLst>
                <a:path w="194" h="338" extrusionOk="0">
                  <a:moveTo>
                    <a:pt x="145" y="1"/>
                  </a:moveTo>
                  <a:lnTo>
                    <a:pt x="97" y="25"/>
                  </a:lnTo>
                  <a:lnTo>
                    <a:pt x="73" y="49"/>
                  </a:lnTo>
                  <a:lnTo>
                    <a:pt x="25" y="145"/>
                  </a:lnTo>
                  <a:lnTo>
                    <a:pt x="1" y="266"/>
                  </a:lnTo>
                  <a:lnTo>
                    <a:pt x="25" y="314"/>
                  </a:lnTo>
                  <a:lnTo>
                    <a:pt x="73" y="338"/>
                  </a:lnTo>
                  <a:lnTo>
                    <a:pt x="97" y="338"/>
                  </a:lnTo>
                  <a:lnTo>
                    <a:pt x="121" y="290"/>
                  </a:lnTo>
                  <a:lnTo>
                    <a:pt x="169" y="218"/>
                  </a:lnTo>
                  <a:lnTo>
                    <a:pt x="193" y="97"/>
                  </a:lnTo>
                  <a:lnTo>
                    <a:pt x="169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2048425" y="2149725"/>
              <a:ext cx="7250" cy="5450"/>
            </a:xfrm>
            <a:custGeom>
              <a:avLst/>
              <a:gdLst/>
              <a:ahLst/>
              <a:cxnLst/>
              <a:rect l="l" t="t" r="r" b="b"/>
              <a:pathLst>
                <a:path w="290" h="218" extrusionOk="0">
                  <a:moveTo>
                    <a:pt x="193" y="1"/>
                  </a:moveTo>
                  <a:lnTo>
                    <a:pt x="49" y="49"/>
                  </a:lnTo>
                  <a:lnTo>
                    <a:pt x="25" y="73"/>
                  </a:lnTo>
                  <a:lnTo>
                    <a:pt x="0" y="97"/>
                  </a:lnTo>
                  <a:lnTo>
                    <a:pt x="25" y="121"/>
                  </a:lnTo>
                  <a:lnTo>
                    <a:pt x="49" y="145"/>
                  </a:lnTo>
                  <a:lnTo>
                    <a:pt x="169" y="217"/>
                  </a:lnTo>
                  <a:lnTo>
                    <a:pt x="217" y="217"/>
                  </a:lnTo>
                  <a:lnTo>
                    <a:pt x="265" y="193"/>
                  </a:lnTo>
                  <a:lnTo>
                    <a:pt x="289" y="169"/>
                  </a:lnTo>
                  <a:lnTo>
                    <a:pt x="289" y="121"/>
                  </a:lnTo>
                  <a:lnTo>
                    <a:pt x="289" y="97"/>
                  </a:lnTo>
                  <a:lnTo>
                    <a:pt x="265" y="49"/>
                  </a:lnTo>
                  <a:lnTo>
                    <a:pt x="241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2105000" y="2233375"/>
              <a:ext cx="5450" cy="5450"/>
            </a:xfrm>
            <a:custGeom>
              <a:avLst/>
              <a:gdLst/>
              <a:ahLst/>
              <a:cxnLst/>
              <a:rect l="l" t="t" r="r" b="b"/>
              <a:pathLst>
                <a:path w="218" h="218" extrusionOk="0">
                  <a:moveTo>
                    <a:pt x="97" y="1"/>
                  </a:moveTo>
                  <a:lnTo>
                    <a:pt x="49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0" y="193"/>
                  </a:lnTo>
                  <a:lnTo>
                    <a:pt x="49" y="217"/>
                  </a:lnTo>
                  <a:lnTo>
                    <a:pt x="121" y="217"/>
                  </a:lnTo>
                  <a:lnTo>
                    <a:pt x="193" y="193"/>
                  </a:lnTo>
                  <a:lnTo>
                    <a:pt x="217" y="145"/>
                  </a:lnTo>
                  <a:lnTo>
                    <a:pt x="217" y="97"/>
                  </a:lnTo>
                  <a:lnTo>
                    <a:pt x="193" y="49"/>
                  </a:lnTo>
                  <a:lnTo>
                    <a:pt x="169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972600" y="2158150"/>
              <a:ext cx="5425" cy="5450"/>
            </a:xfrm>
            <a:custGeom>
              <a:avLst/>
              <a:gdLst/>
              <a:ahLst/>
              <a:cxnLst/>
              <a:rect l="l" t="t" r="r" b="b"/>
              <a:pathLst>
                <a:path w="217" h="218" extrusionOk="0">
                  <a:moveTo>
                    <a:pt x="121" y="1"/>
                  </a:moveTo>
                  <a:lnTo>
                    <a:pt x="48" y="25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193"/>
                  </a:lnTo>
                  <a:lnTo>
                    <a:pt x="72" y="217"/>
                  </a:lnTo>
                  <a:lnTo>
                    <a:pt x="97" y="217"/>
                  </a:lnTo>
                  <a:lnTo>
                    <a:pt x="145" y="193"/>
                  </a:lnTo>
                  <a:lnTo>
                    <a:pt x="193" y="169"/>
                  </a:lnTo>
                  <a:lnTo>
                    <a:pt x="217" y="121"/>
                  </a:lnTo>
                  <a:lnTo>
                    <a:pt x="217" y="73"/>
                  </a:lnTo>
                  <a:lnTo>
                    <a:pt x="193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2029175" y="2258050"/>
              <a:ext cx="4825" cy="6050"/>
            </a:xfrm>
            <a:custGeom>
              <a:avLst/>
              <a:gdLst/>
              <a:ahLst/>
              <a:cxnLst/>
              <a:rect l="l" t="t" r="r" b="b"/>
              <a:pathLst>
                <a:path w="193" h="242" extrusionOk="0">
                  <a:moveTo>
                    <a:pt x="48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145"/>
                  </a:lnTo>
                  <a:lnTo>
                    <a:pt x="72" y="217"/>
                  </a:lnTo>
                  <a:lnTo>
                    <a:pt x="96" y="241"/>
                  </a:lnTo>
                  <a:lnTo>
                    <a:pt x="169" y="241"/>
                  </a:lnTo>
                  <a:lnTo>
                    <a:pt x="193" y="193"/>
                  </a:lnTo>
                  <a:lnTo>
                    <a:pt x="145" y="121"/>
                  </a:lnTo>
                  <a:lnTo>
                    <a:pt x="96" y="4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2118225" y="2156350"/>
              <a:ext cx="5450" cy="5425"/>
            </a:xfrm>
            <a:custGeom>
              <a:avLst/>
              <a:gdLst/>
              <a:ahLst/>
              <a:cxnLst/>
              <a:rect l="l" t="t" r="r" b="b"/>
              <a:pathLst>
                <a:path w="218" h="217" extrusionOk="0">
                  <a:moveTo>
                    <a:pt x="49" y="0"/>
                  </a:moveTo>
                  <a:lnTo>
                    <a:pt x="25" y="48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73" y="193"/>
                  </a:lnTo>
                  <a:lnTo>
                    <a:pt x="97" y="217"/>
                  </a:lnTo>
                  <a:lnTo>
                    <a:pt x="145" y="217"/>
                  </a:lnTo>
                  <a:lnTo>
                    <a:pt x="194" y="193"/>
                  </a:lnTo>
                  <a:lnTo>
                    <a:pt x="218" y="145"/>
                  </a:lnTo>
                  <a:lnTo>
                    <a:pt x="218" y="73"/>
                  </a:lnTo>
                  <a:lnTo>
                    <a:pt x="169" y="48"/>
                  </a:lnTo>
                  <a:lnTo>
                    <a:pt x="121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2052625" y="2174400"/>
              <a:ext cx="4850" cy="6050"/>
            </a:xfrm>
            <a:custGeom>
              <a:avLst/>
              <a:gdLst/>
              <a:ahLst/>
              <a:cxnLst/>
              <a:rect l="l" t="t" r="r" b="b"/>
              <a:pathLst>
                <a:path w="194" h="242" extrusionOk="0">
                  <a:moveTo>
                    <a:pt x="49" y="1"/>
                  </a:moveTo>
                  <a:lnTo>
                    <a:pt x="25" y="49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25" y="193"/>
                  </a:lnTo>
                  <a:lnTo>
                    <a:pt x="73" y="217"/>
                  </a:lnTo>
                  <a:lnTo>
                    <a:pt x="97" y="241"/>
                  </a:lnTo>
                  <a:lnTo>
                    <a:pt x="145" y="241"/>
                  </a:lnTo>
                  <a:lnTo>
                    <a:pt x="169" y="217"/>
                  </a:lnTo>
                  <a:lnTo>
                    <a:pt x="194" y="169"/>
                  </a:lnTo>
                  <a:lnTo>
                    <a:pt x="194" y="121"/>
                  </a:lnTo>
                  <a:lnTo>
                    <a:pt x="194" y="73"/>
                  </a:lnTo>
                  <a:lnTo>
                    <a:pt x="169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964175" y="2181625"/>
              <a:ext cx="5425" cy="4825"/>
            </a:xfrm>
            <a:custGeom>
              <a:avLst/>
              <a:gdLst/>
              <a:ahLst/>
              <a:cxnLst/>
              <a:rect l="l" t="t" r="r" b="b"/>
              <a:pathLst>
                <a:path w="217" h="193" extrusionOk="0">
                  <a:moveTo>
                    <a:pt x="97" y="0"/>
                  </a:moveTo>
                  <a:lnTo>
                    <a:pt x="72" y="24"/>
                  </a:lnTo>
                  <a:lnTo>
                    <a:pt x="24" y="49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24" y="169"/>
                  </a:lnTo>
                  <a:lnTo>
                    <a:pt x="48" y="193"/>
                  </a:lnTo>
                  <a:lnTo>
                    <a:pt x="97" y="193"/>
                  </a:lnTo>
                  <a:lnTo>
                    <a:pt x="145" y="169"/>
                  </a:lnTo>
                  <a:lnTo>
                    <a:pt x="217" y="121"/>
                  </a:lnTo>
                  <a:lnTo>
                    <a:pt x="217" y="49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2088150" y="2133475"/>
              <a:ext cx="4825" cy="6050"/>
            </a:xfrm>
            <a:custGeom>
              <a:avLst/>
              <a:gdLst/>
              <a:ahLst/>
              <a:cxnLst/>
              <a:rect l="l" t="t" r="r" b="b"/>
              <a:pathLst>
                <a:path w="193" h="242" extrusionOk="0">
                  <a:moveTo>
                    <a:pt x="97" y="1"/>
                  </a:moveTo>
                  <a:lnTo>
                    <a:pt x="48" y="49"/>
                  </a:lnTo>
                  <a:lnTo>
                    <a:pt x="24" y="97"/>
                  </a:lnTo>
                  <a:lnTo>
                    <a:pt x="0" y="169"/>
                  </a:lnTo>
                  <a:lnTo>
                    <a:pt x="24" y="217"/>
                  </a:lnTo>
                  <a:lnTo>
                    <a:pt x="48" y="241"/>
                  </a:lnTo>
                  <a:lnTo>
                    <a:pt x="121" y="241"/>
                  </a:lnTo>
                  <a:lnTo>
                    <a:pt x="169" y="145"/>
                  </a:lnTo>
                  <a:lnTo>
                    <a:pt x="193" y="73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2026750" y="2295375"/>
              <a:ext cx="6050" cy="3625"/>
            </a:xfrm>
            <a:custGeom>
              <a:avLst/>
              <a:gdLst/>
              <a:ahLst/>
              <a:cxnLst/>
              <a:rect l="l" t="t" r="r" b="b"/>
              <a:pathLst>
                <a:path w="242" h="145" extrusionOk="0">
                  <a:moveTo>
                    <a:pt x="73" y="0"/>
                  </a:moveTo>
                  <a:lnTo>
                    <a:pt x="25" y="24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45"/>
                  </a:lnTo>
                  <a:lnTo>
                    <a:pt x="193" y="145"/>
                  </a:lnTo>
                  <a:lnTo>
                    <a:pt x="217" y="121"/>
                  </a:lnTo>
                  <a:lnTo>
                    <a:pt x="242" y="72"/>
                  </a:lnTo>
                  <a:lnTo>
                    <a:pt x="242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2105600" y="2168375"/>
              <a:ext cx="4850" cy="5450"/>
            </a:xfrm>
            <a:custGeom>
              <a:avLst/>
              <a:gdLst/>
              <a:ahLst/>
              <a:cxnLst/>
              <a:rect l="l" t="t" r="r" b="b"/>
              <a:pathLst>
                <a:path w="194" h="218" extrusionOk="0">
                  <a:moveTo>
                    <a:pt x="97" y="1"/>
                  </a:moveTo>
                  <a:lnTo>
                    <a:pt x="49" y="25"/>
                  </a:lnTo>
                  <a:lnTo>
                    <a:pt x="25" y="49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49" y="193"/>
                  </a:lnTo>
                  <a:lnTo>
                    <a:pt x="73" y="217"/>
                  </a:lnTo>
                  <a:lnTo>
                    <a:pt x="97" y="217"/>
                  </a:lnTo>
                  <a:lnTo>
                    <a:pt x="145" y="193"/>
                  </a:lnTo>
                  <a:lnTo>
                    <a:pt x="169" y="169"/>
                  </a:lnTo>
                  <a:lnTo>
                    <a:pt x="193" y="97"/>
                  </a:lnTo>
                  <a:lnTo>
                    <a:pt x="193" y="73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2027350" y="2199075"/>
              <a:ext cx="3650" cy="5450"/>
            </a:xfrm>
            <a:custGeom>
              <a:avLst/>
              <a:gdLst/>
              <a:ahLst/>
              <a:cxnLst/>
              <a:rect l="l" t="t" r="r" b="b"/>
              <a:pathLst>
                <a:path w="146" h="218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121"/>
                  </a:lnTo>
                  <a:lnTo>
                    <a:pt x="49" y="193"/>
                  </a:lnTo>
                  <a:lnTo>
                    <a:pt x="97" y="217"/>
                  </a:lnTo>
                  <a:lnTo>
                    <a:pt x="145" y="193"/>
                  </a:lnTo>
                  <a:lnTo>
                    <a:pt x="145" y="169"/>
                  </a:lnTo>
                  <a:lnTo>
                    <a:pt x="145" y="97"/>
                  </a:lnTo>
                  <a:lnTo>
                    <a:pt x="121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991850" y="2257450"/>
              <a:ext cx="4250" cy="4250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25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69" y="73"/>
                  </a:lnTo>
                  <a:lnTo>
                    <a:pt x="169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2012325" y="2309200"/>
              <a:ext cx="6025" cy="4250"/>
            </a:xfrm>
            <a:custGeom>
              <a:avLst/>
              <a:gdLst/>
              <a:ahLst/>
              <a:cxnLst/>
              <a:rect l="l" t="t" r="r" b="b"/>
              <a:pathLst>
                <a:path w="241" h="170" extrusionOk="0">
                  <a:moveTo>
                    <a:pt x="120" y="1"/>
                  </a:moveTo>
                  <a:lnTo>
                    <a:pt x="48" y="49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96" y="169"/>
                  </a:lnTo>
                  <a:lnTo>
                    <a:pt x="193" y="121"/>
                  </a:lnTo>
                  <a:lnTo>
                    <a:pt x="241" y="73"/>
                  </a:lnTo>
                  <a:lnTo>
                    <a:pt x="217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2104400" y="2210500"/>
              <a:ext cx="4825" cy="4850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24" y="1"/>
                  </a:moveTo>
                  <a:lnTo>
                    <a:pt x="0" y="121"/>
                  </a:lnTo>
                  <a:lnTo>
                    <a:pt x="0" y="145"/>
                  </a:lnTo>
                  <a:lnTo>
                    <a:pt x="0" y="169"/>
                  </a:lnTo>
                  <a:lnTo>
                    <a:pt x="48" y="193"/>
                  </a:lnTo>
                  <a:lnTo>
                    <a:pt x="121" y="169"/>
                  </a:lnTo>
                  <a:lnTo>
                    <a:pt x="169" y="121"/>
                  </a:lnTo>
                  <a:lnTo>
                    <a:pt x="193" y="73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2048425" y="2229175"/>
              <a:ext cx="4225" cy="5425"/>
            </a:xfrm>
            <a:custGeom>
              <a:avLst/>
              <a:gdLst/>
              <a:ahLst/>
              <a:cxnLst/>
              <a:rect l="l" t="t" r="r" b="b"/>
              <a:pathLst>
                <a:path w="169" h="217" extrusionOk="0">
                  <a:moveTo>
                    <a:pt x="97" y="0"/>
                  </a:moveTo>
                  <a:lnTo>
                    <a:pt x="25" y="48"/>
                  </a:lnTo>
                  <a:lnTo>
                    <a:pt x="0" y="96"/>
                  </a:lnTo>
                  <a:lnTo>
                    <a:pt x="0" y="145"/>
                  </a:lnTo>
                  <a:lnTo>
                    <a:pt x="0" y="193"/>
                  </a:lnTo>
                  <a:lnTo>
                    <a:pt x="25" y="217"/>
                  </a:lnTo>
                  <a:lnTo>
                    <a:pt x="73" y="193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69" y="72"/>
                  </a:lnTo>
                  <a:lnTo>
                    <a:pt x="145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961750" y="2191850"/>
              <a:ext cx="4850" cy="4250"/>
            </a:xfrm>
            <a:custGeom>
              <a:avLst/>
              <a:gdLst/>
              <a:ahLst/>
              <a:cxnLst/>
              <a:rect l="l" t="t" r="r" b="b"/>
              <a:pathLst>
                <a:path w="194" h="170" extrusionOk="0">
                  <a:moveTo>
                    <a:pt x="49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49" y="145"/>
                  </a:lnTo>
                  <a:lnTo>
                    <a:pt x="145" y="169"/>
                  </a:lnTo>
                  <a:lnTo>
                    <a:pt x="169" y="169"/>
                  </a:lnTo>
                  <a:lnTo>
                    <a:pt x="194" y="145"/>
                  </a:lnTo>
                  <a:lnTo>
                    <a:pt x="194" y="97"/>
                  </a:lnTo>
                  <a:lnTo>
                    <a:pt x="145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2033975" y="2217125"/>
              <a:ext cx="5450" cy="3650"/>
            </a:xfrm>
            <a:custGeom>
              <a:avLst/>
              <a:gdLst/>
              <a:ahLst/>
              <a:cxnLst/>
              <a:rect l="l" t="t" r="r" b="b"/>
              <a:pathLst>
                <a:path w="218" h="146" extrusionOk="0">
                  <a:moveTo>
                    <a:pt x="121" y="1"/>
                  </a:moveTo>
                  <a:lnTo>
                    <a:pt x="49" y="25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73" y="145"/>
                  </a:lnTo>
                  <a:lnTo>
                    <a:pt x="169" y="145"/>
                  </a:lnTo>
                  <a:lnTo>
                    <a:pt x="217" y="121"/>
                  </a:lnTo>
                  <a:lnTo>
                    <a:pt x="217" y="73"/>
                  </a:lnTo>
                  <a:lnTo>
                    <a:pt x="193" y="1"/>
                  </a:lnTo>
                  <a:lnTo>
                    <a:pt x="193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2079725" y="2348925"/>
              <a:ext cx="4225" cy="4250"/>
            </a:xfrm>
            <a:custGeom>
              <a:avLst/>
              <a:gdLst/>
              <a:ahLst/>
              <a:cxnLst/>
              <a:rect l="l" t="t" r="r" b="b"/>
              <a:pathLst>
                <a:path w="169" h="170" extrusionOk="0">
                  <a:moveTo>
                    <a:pt x="73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24" y="145"/>
                  </a:lnTo>
                  <a:lnTo>
                    <a:pt x="97" y="169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69" y="73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2009300" y="2385650"/>
              <a:ext cx="3650" cy="4825"/>
            </a:xfrm>
            <a:custGeom>
              <a:avLst/>
              <a:gdLst/>
              <a:ahLst/>
              <a:cxnLst/>
              <a:rect l="l" t="t" r="r" b="b"/>
              <a:pathLst>
                <a:path w="146" h="193" extrusionOk="0">
                  <a:moveTo>
                    <a:pt x="49" y="0"/>
                  </a:moveTo>
                  <a:lnTo>
                    <a:pt x="1" y="48"/>
                  </a:lnTo>
                  <a:lnTo>
                    <a:pt x="1" y="72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121" y="193"/>
                  </a:lnTo>
                  <a:lnTo>
                    <a:pt x="145" y="145"/>
                  </a:lnTo>
                  <a:lnTo>
                    <a:pt x="145" y="96"/>
                  </a:lnTo>
                  <a:lnTo>
                    <a:pt x="121" y="48"/>
                  </a:lnTo>
                  <a:lnTo>
                    <a:pt x="97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2085125" y="2254450"/>
              <a:ext cx="4850" cy="4825"/>
            </a:xfrm>
            <a:custGeom>
              <a:avLst/>
              <a:gdLst/>
              <a:ahLst/>
              <a:cxnLst/>
              <a:rect l="l" t="t" r="r" b="b"/>
              <a:pathLst>
                <a:path w="194" h="193" extrusionOk="0">
                  <a:moveTo>
                    <a:pt x="97" y="0"/>
                  </a:moveTo>
                  <a:lnTo>
                    <a:pt x="49" y="48"/>
                  </a:lnTo>
                  <a:lnTo>
                    <a:pt x="1" y="121"/>
                  </a:lnTo>
                  <a:lnTo>
                    <a:pt x="1" y="169"/>
                  </a:lnTo>
                  <a:lnTo>
                    <a:pt x="25" y="193"/>
                  </a:lnTo>
                  <a:lnTo>
                    <a:pt x="73" y="193"/>
                  </a:lnTo>
                  <a:lnTo>
                    <a:pt x="145" y="145"/>
                  </a:lnTo>
                  <a:lnTo>
                    <a:pt x="169" y="97"/>
                  </a:lnTo>
                  <a:lnTo>
                    <a:pt x="194" y="4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2091750" y="2185225"/>
              <a:ext cx="4250" cy="4250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49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25" y="145"/>
                  </a:lnTo>
                  <a:lnTo>
                    <a:pt x="97" y="169"/>
                  </a:lnTo>
                  <a:lnTo>
                    <a:pt x="121" y="169"/>
                  </a:lnTo>
                  <a:lnTo>
                    <a:pt x="145" y="145"/>
                  </a:lnTo>
                  <a:lnTo>
                    <a:pt x="169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1978600" y="2162375"/>
              <a:ext cx="3650" cy="4825"/>
            </a:xfrm>
            <a:custGeom>
              <a:avLst/>
              <a:gdLst/>
              <a:ahLst/>
              <a:cxnLst/>
              <a:rect l="l" t="t" r="r" b="b"/>
              <a:pathLst>
                <a:path w="146" h="193" extrusionOk="0">
                  <a:moveTo>
                    <a:pt x="25" y="0"/>
                  </a:moveTo>
                  <a:lnTo>
                    <a:pt x="1" y="48"/>
                  </a:lnTo>
                  <a:lnTo>
                    <a:pt x="1" y="120"/>
                  </a:lnTo>
                  <a:lnTo>
                    <a:pt x="25" y="169"/>
                  </a:lnTo>
                  <a:lnTo>
                    <a:pt x="73" y="193"/>
                  </a:lnTo>
                  <a:lnTo>
                    <a:pt x="121" y="193"/>
                  </a:lnTo>
                  <a:lnTo>
                    <a:pt x="145" y="169"/>
                  </a:lnTo>
                  <a:lnTo>
                    <a:pt x="145" y="144"/>
                  </a:lnTo>
                  <a:lnTo>
                    <a:pt x="145" y="96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2012325" y="2155750"/>
              <a:ext cx="5425" cy="4225"/>
            </a:xfrm>
            <a:custGeom>
              <a:avLst/>
              <a:gdLst/>
              <a:ahLst/>
              <a:cxnLst/>
              <a:rect l="l" t="t" r="r" b="b"/>
              <a:pathLst>
                <a:path w="217" h="169" extrusionOk="0">
                  <a:moveTo>
                    <a:pt x="72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24" y="97"/>
                  </a:lnTo>
                  <a:lnTo>
                    <a:pt x="96" y="169"/>
                  </a:lnTo>
                  <a:lnTo>
                    <a:pt x="169" y="145"/>
                  </a:lnTo>
                  <a:lnTo>
                    <a:pt x="217" y="145"/>
                  </a:lnTo>
                  <a:lnTo>
                    <a:pt x="217" y="97"/>
                  </a:lnTo>
                  <a:lnTo>
                    <a:pt x="217" y="72"/>
                  </a:lnTo>
                  <a:lnTo>
                    <a:pt x="169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2147125" y="2233975"/>
              <a:ext cx="3625" cy="4850"/>
            </a:xfrm>
            <a:custGeom>
              <a:avLst/>
              <a:gdLst/>
              <a:ahLst/>
              <a:cxnLst/>
              <a:rect l="l" t="t" r="r" b="b"/>
              <a:pathLst>
                <a:path w="145" h="194" extrusionOk="0">
                  <a:moveTo>
                    <a:pt x="97" y="1"/>
                  </a:moveTo>
                  <a:lnTo>
                    <a:pt x="49" y="25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73" y="193"/>
                  </a:lnTo>
                  <a:lnTo>
                    <a:pt x="121" y="169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2052025" y="2302000"/>
              <a:ext cx="4850" cy="4825"/>
            </a:xfrm>
            <a:custGeom>
              <a:avLst/>
              <a:gdLst/>
              <a:ahLst/>
              <a:cxnLst/>
              <a:rect l="l" t="t" r="r" b="b"/>
              <a:pathLst>
                <a:path w="194" h="193" extrusionOk="0">
                  <a:moveTo>
                    <a:pt x="121" y="0"/>
                  </a:moveTo>
                  <a:lnTo>
                    <a:pt x="73" y="24"/>
                  </a:lnTo>
                  <a:lnTo>
                    <a:pt x="1" y="96"/>
                  </a:lnTo>
                  <a:lnTo>
                    <a:pt x="1" y="120"/>
                  </a:lnTo>
                  <a:lnTo>
                    <a:pt x="25" y="144"/>
                  </a:lnTo>
                  <a:lnTo>
                    <a:pt x="73" y="193"/>
                  </a:lnTo>
                  <a:lnTo>
                    <a:pt x="145" y="169"/>
                  </a:lnTo>
                  <a:lnTo>
                    <a:pt x="193" y="144"/>
                  </a:lnTo>
                  <a:lnTo>
                    <a:pt x="193" y="48"/>
                  </a:lnTo>
                  <a:lnTo>
                    <a:pt x="169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1984625" y="2252650"/>
              <a:ext cx="4250" cy="4225"/>
            </a:xfrm>
            <a:custGeom>
              <a:avLst/>
              <a:gdLst/>
              <a:ahLst/>
              <a:cxnLst/>
              <a:rect l="l" t="t" r="r" b="b"/>
              <a:pathLst>
                <a:path w="170" h="169" extrusionOk="0">
                  <a:moveTo>
                    <a:pt x="49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25" y="120"/>
                  </a:lnTo>
                  <a:lnTo>
                    <a:pt x="97" y="169"/>
                  </a:lnTo>
                  <a:lnTo>
                    <a:pt x="121" y="169"/>
                  </a:lnTo>
                  <a:lnTo>
                    <a:pt x="145" y="144"/>
                  </a:lnTo>
                  <a:lnTo>
                    <a:pt x="169" y="96"/>
                  </a:lnTo>
                  <a:lnTo>
                    <a:pt x="145" y="48"/>
                  </a:lnTo>
                  <a:lnTo>
                    <a:pt x="97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003275" y="2291750"/>
              <a:ext cx="3650" cy="3650"/>
            </a:xfrm>
            <a:custGeom>
              <a:avLst/>
              <a:gdLst/>
              <a:ahLst/>
              <a:cxnLst/>
              <a:rect l="l" t="t" r="r" b="b"/>
              <a:pathLst>
                <a:path w="146" h="146" extrusionOk="0">
                  <a:moveTo>
                    <a:pt x="97" y="1"/>
                  </a:moveTo>
                  <a:lnTo>
                    <a:pt x="49" y="25"/>
                  </a:lnTo>
                  <a:lnTo>
                    <a:pt x="25" y="25"/>
                  </a:lnTo>
                  <a:lnTo>
                    <a:pt x="1" y="73"/>
                  </a:lnTo>
                  <a:lnTo>
                    <a:pt x="1" y="145"/>
                  </a:lnTo>
                  <a:lnTo>
                    <a:pt x="121" y="145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1987650" y="2293550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24" y="1"/>
                  </a:moveTo>
                  <a:lnTo>
                    <a:pt x="0" y="49"/>
                  </a:lnTo>
                  <a:lnTo>
                    <a:pt x="24" y="121"/>
                  </a:lnTo>
                  <a:lnTo>
                    <a:pt x="48" y="145"/>
                  </a:lnTo>
                  <a:lnTo>
                    <a:pt x="96" y="145"/>
                  </a:lnTo>
                  <a:lnTo>
                    <a:pt x="120" y="121"/>
                  </a:lnTo>
                  <a:lnTo>
                    <a:pt x="145" y="73"/>
                  </a:lnTo>
                  <a:lnTo>
                    <a:pt x="120" y="25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033975" y="2124450"/>
              <a:ext cx="3050" cy="4225"/>
            </a:xfrm>
            <a:custGeom>
              <a:avLst/>
              <a:gdLst/>
              <a:ahLst/>
              <a:cxnLst/>
              <a:rect l="l" t="t" r="r" b="b"/>
              <a:pathLst>
                <a:path w="122" h="169" extrusionOk="0">
                  <a:moveTo>
                    <a:pt x="25" y="0"/>
                  </a:moveTo>
                  <a:lnTo>
                    <a:pt x="1" y="73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97" y="145"/>
                  </a:lnTo>
                  <a:lnTo>
                    <a:pt x="121" y="97"/>
                  </a:lnTo>
                  <a:lnTo>
                    <a:pt x="121" y="25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029775" y="2144300"/>
              <a:ext cx="4225" cy="4250"/>
            </a:xfrm>
            <a:custGeom>
              <a:avLst/>
              <a:gdLst/>
              <a:ahLst/>
              <a:cxnLst/>
              <a:rect l="l" t="t" r="r" b="b"/>
              <a:pathLst>
                <a:path w="169" h="170" extrusionOk="0">
                  <a:moveTo>
                    <a:pt x="72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24" y="145"/>
                  </a:lnTo>
                  <a:lnTo>
                    <a:pt x="96" y="169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69" y="97"/>
                  </a:lnTo>
                  <a:lnTo>
                    <a:pt x="145" y="49"/>
                  </a:lnTo>
                  <a:lnTo>
                    <a:pt x="145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000875" y="2179825"/>
              <a:ext cx="4250" cy="4225"/>
            </a:xfrm>
            <a:custGeom>
              <a:avLst/>
              <a:gdLst/>
              <a:ahLst/>
              <a:cxnLst/>
              <a:rect l="l" t="t" r="r" b="b"/>
              <a:pathLst>
                <a:path w="170" h="169" extrusionOk="0">
                  <a:moveTo>
                    <a:pt x="73" y="0"/>
                  </a:moveTo>
                  <a:lnTo>
                    <a:pt x="25" y="48"/>
                  </a:lnTo>
                  <a:lnTo>
                    <a:pt x="1" y="96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97" y="169"/>
                  </a:lnTo>
                  <a:lnTo>
                    <a:pt x="145" y="121"/>
                  </a:lnTo>
                  <a:lnTo>
                    <a:pt x="169" y="48"/>
                  </a:lnTo>
                  <a:lnTo>
                    <a:pt x="145" y="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037600" y="2181625"/>
              <a:ext cx="3625" cy="4225"/>
            </a:xfrm>
            <a:custGeom>
              <a:avLst/>
              <a:gdLst/>
              <a:ahLst/>
              <a:cxnLst/>
              <a:rect l="l" t="t" r="r" b="b"/>
              <a:pathLst>
                <a:path w="145" h="169" extrusionOk="0">
                  <a:moveTo>
                    <a:pt x="72" y="0"/>
                  </a:moveTo>
                  <a:lnTo>
                    <a:pt x="24" y="49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48" y="145"/>
                  </a:lnTo>
                  <a:lnTo>
                    <a:pt x="72" y="169"/>
                  </a:lnTo>
                  <a:lnTo>
                    <a:pt x="121" y="169"/>
                  </a:lnTo>
                  <a:lnTo>
                    <a:pt x="145" y="121"/>
                  </a:lnTo>
                  <a:lnTo>
                    <a:pt x="145" y="73"/>
                  </a:lnTo>
                  <a:lnTo>
                    <a:pt x="121" y="49"/>
                  </a:lnTo>
                  <a:lnTo>
                    <a:pt x="96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096575" y="2193050"/>
              <a:ext cx="5425" cy="4250"/>
            </a:xfrm>
            <a:custGeom>
              <a:avLst/>
              <a:gdLst/>
              <a:ahLst/>
              <a:cxnLst/>
              <a:rect l="l" t="t" r="r" b="b"/>
              <a:pathLst>
                <a:path w="217" h="170" extrusionOk="0">
                  <a:moveTo>
                    <a:pt x="193" y="1"/>
                  </a:moveTo>
                  <a:lnTo>
                    <a:pt x="121" y="25"/>
                  </a:lnTo>
                  <a:lnTo>
                    <a:pt x="73" y="49"/>
                  </a:lnTo>
                  <a:lnTo>
                    <a:pt x="0" y="169"/>
                  </a:lnTo>
                  <a:lnTo>
                    <a:pt x="73" y="145"/>
                  </a:lnTo>
                  <a:lnTo>
                    <a:pt x="145" y="121"/>
                  </a:lnTo>
                  <a:lnTo>
                    <a:pt x="193" y="73"/>
                  </a:lnTo>
                  <a:lnTo>
                    <a:pt x="217" y="4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1988250" y="2172000"/>
              <a:ext cx="4225" cy="4225"/>
            </a:xfrm>
            <a:custGeom>
              <a:avLst/>
              <a:gdLst/>
              <a:ahLst/>
              <a:cxnLst/>
              <a:rect l="l" t="t" r="r" b="b"/>
              <a:pathLst>
                <a:path w="169" h="169" extrusionOk="0">
                  <a:moveTo>
                    <a:pt x="0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48" y="121"/>
                  </a:lnTo>
                  <a:lnTo>
                    <a:pt x="121" y="169"/>
                  </a:lnTo>
                  <a:lnTo>
                    <a:pt x="145" y="169"/>
                  </a:lnTo>
                  <a:lnTo>
                    <a:pt x="169" y="121"/>
                  </a:lnTo>
                  <a:lnTo>
                    <a:pt x="121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1999675" y="2244825"/>
              <a:ext cx="3025" cy="3625"/>
            </a:xfrm>
            <a:custGeom>
              <a:avLst/>
              <a:gdLst/>
              <a:ahLst/>
              <a:cxnLst/>
              <a:rect l="l" t="t" r="r" b="b"/>
              <a:pathLst>
                <a:path w="121" h="145" extrusionOk="0">
                  <a:moveTo>
                    <a:pt x="97" y="0"/>
                  </a:moveTo>
                  <a:lnTo>
                    <a:pt x="25" y="24"/>
                  </a:lnTo>
                  <a:lnTo>
                    <a:pt x="1" y="72"/>
                  </a:lnTo>
                  <a:lnTo>
                    <a:pt x="25" y="96"/>
                  </a:lnTo>
                  <a:lnTo>
                    <a:pt x="49" y="144"/>
                  </a:lnTo>
                  <a:lnTo>
                    <a:pt x="121" y="144"/>
                  </a:lnTo>
                  <a:lnTo>
                    <a:pt x="121" y="96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074300" y="2235175"/>
              <a:ext cx="3025" cy="4850"/>
            </a:xfrm>
            <a:custGeom>
              <a:avLst/>
              <a:gdLst/>
              <a:ahLst/>
              <a:cxnLst/>
              <a:rect l="l" t="t" r="r" b="b"/>
              <a:pathLst>
                <a:path w="121" h="194" extrusionOk="0">
                  <a:moveTo>
                    <a:pt x="25" y="1"/>
                  </a:moveTo>
                  <a:lnTo>
                    <a:pt x="1" y="49"/>
                  </a:lnTo>
                  <a:lnTo>
                    <a:pt x="1" y="121"/>
                  </a:lnTo>
                  <a:lnTo>
                    <a:pt x="49" y="169"/>
                  </a:lnTo>
                  <a:lnTo>
                    <a:pt x="73" y="193"/>
                  </a:lnTo>
                  <a:lnTo>
                    <a:pt x="121" y="169"/>
                  </a:lnTo>
                  <a:lnTo>
                    <a:pt x="121" y="145"/>
                  </a:lnTo>
                  <a:lnTo>
                    <a:pt x="121" y="73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051425" y="2137700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49" y="0"/>
                  </a:moveTo>
                  <a:lnTo>
                    <a:pt x="1" y="48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49" y="144"/>
                  </a:lnTo>
                  <a:lnTo>
                    <a:pt x="121" y="120"/>
                  </a:lnTo>
                  <a:lnTo>
                    <a:pt x="145" y="72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019525" y="2223750"/>
              <a:ext cx="3050" cy="4250"/>
            </a:xfrm>
            <a:custGeom>
              <a:avLst/>
              <a:gdLst/>
              <a:ahLst/>
              <a:cxnLst/>
              <a:rect l="l" t="t" r="r" b="b"/>
              <a:pathLst>
                <a:path w="122" h="170" extrusionOk="0">
                  <a:moveTo>
                    <a:pt x="73" y="0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121"/>
                  </a:lnTo>
                  <a:lnTo>
                    <a:pt x="49" y="145"/>
                  </a:lnTo>
                  <a:lnTo>
                    <a:pt x="73" y="169"/>
                  </a:lnTo>
                  <a:lnTo>
                    <a:pt x="73" y="145"/>
                  </a:lnTo>
                  <a:lnTo>
                    <a:pt x="121" y="97"/>
                  </a:lnTo>
                  <a:lnTo>
                    <a:pt x="121" y="25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043000" y="2252025"/>
              <a:ext cx="4250" cy="3650"/>
            </a:xfrm>
            <a:custGeom>
              <a:avLst/>
              <a:gdLst/>
              <a:ahLst/>
              <a:cxnLst/>
              <a:rect l="l" t="t" r="r" b="b"/>
              <a:pathLst>
                <a:path w="170" h="146" extrusionOk="0">
                  <a:moveTo>
                    <a:pt x="73" y="1"/>
                  </a:moveTo>
                  <a:lnTo>
                    <a:pt x="25" y="49"/>
                  </a:lnTo>
                  <a:lnTo>
                    <a:pt x="1" y="97"/>
                  </a:lnTo>
                  <a:lnTo>
                    <a:pt x="25" y="121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45" y="97"/>
                  </a:lnTo>
                  <a:lnTo>
                    <a:pt x="169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012925" y="2342900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72" y="1"/>
                  </a:moveTo>
                  <a:lnTo>
                    <a:pt x="24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24" y="145"/>
                  </a:lnTo>
                  <a:lnTo>
                    <a:pt x="96" y="145"/>
                  </a:lnTo>
                  <a:lnTo>
                    <a:pt x="145" y="121"/>
                  </a:lnTo>
                  <a:lnTo>
                    <a:pt x="145" y="73"/>
                  </a:lnTo>
                  <a:lnTo>
                    <a:pt x="121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2083325" y="2210500"/>
              <a:ext cx="3050" cy="3650"/>
            </a:xfrm>
            <a:custGeom>
              <a:avLst/>
              <a:gdLst/>
              <a:ahLst/>
              <a:cxnLst/>
              <a:rect l="l" t="t" r="r" b="b"/>
              <a:pathLst>
                <a:path w="122" h="146" extrusionOk="0">
                  <a:moveTo>
                    <a:pt x="25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97" y="145"/>
                  </a:lnTo>
                  <a:lnTo>
                    <a:pt x="121" y="73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1940700" y="2197875"/>
              <a:ext cx="3025" cy="3625"/>
            </a:xfrm>
            <a:custGeom>
              <a:avLst/>
              <a:gdLst/>
              <a:ahLst/>
              <a:cxnLst/>
              <a:rect l="l" t="t" r="r" b="b"/>
              <a:pathLst>
                <a:path w="121" h="145" extrusionOk="0">
                  <a:moveTo>
                    <a:pt x="73" y="0"/>
                  </a:moveTo>
                  <a:lnTo>
                    <a:pt x="24" y="24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48" y="145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121" y="73"/>
                  </a:lnTo>
                  <a:lnTo>
                    <a:pt x="121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000275" y="2276700"/>
              <a:ext cx="4850" cy="3050"/>
            </a:xfrm>
            <a:custGeom>
              <a:avLst/>
              <a:gdLst/>
              <a:ahLst/>
              <a:cxnLst/>
              <a:rect l="l" t="t" r="r" b="b"/>
              <a:pathLst>
                <a:path w="194" h="122" extrusionOk="0">
                  <a:moveTo>
                    <a:pt x="49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97" y="121"/>
                  </a:lnTo>
                  <a:lnTo>
                    <a:pt x="193" y="97"/>
                  </a:lnTo>
                  <a:lnTo>
                    <a:pt x="145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2120050" y="2191250"/>
              <a:ext cx="3025" cy="4250"/>
            </a:xfrm>
            <a:custGeom>
              <a:avLst/>
              <a:gdLst/>
              <a:ahLst/>
              <a:cxnLst/>
              <a:rect l="l" t="t" r="r" b="b"/>
              <a:pathLst>
                <a:path w="121" h="170" extrusionOk="0">
                  <a:moveTo>
                    <a:pt x="72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169"/>
                  </a:lnTo>
                  <a:lnTo>
                    <a:pt x="96" y="169"/>
                  </a:lnTo>
                  <a:lnTo>
                    <a:pt x="96" y="121"/>
                  </a:lnTo>
                  <a:lnTo>
                    <a:pt x="121" y="73"/>
                  </a:lnTo>
                  <a:lnTo>
                    <a:pt x="96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014125" y="2188250"/>
              <a:ext cx="3025" cy="4225"/>
            </a:xfrm>
            <a:custGeom>
              <a:avLst/>
              <a:gdLst/>
              <a:ahLst/>
              <a:cxnLst/>
              <a:rect l="l" t="t" r="r" b="b"/>
              <a:pathLst>
                <a:path w="121" h="169" extrusionOk="0">
                  <a:moveTo>
                    <a:pt x="48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0" y="121"/>
                  </a:lnTo>
                  <a:lnTo>
                    <a:pt x="24" y="169"/>
                  </a:lnTo>
                  <a:lnTo>
                    <a:pt x="73" y="169"/>
                  </a:lnTo>
                  <a:lnTo>
                    <a:pt x="97" y="145"/>
                  </a:lnTo>
                  <a:lnTo>
                    <a:pt x="121" y="96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2094175" y="2245425"/>
              <a:ext cx="3025" cy="4225"/>
            </a:xfrm>
            <a:custGeom>
              <a:avLst/>
              <a:gdLst/>
              <a:ahLst/>
              <a:cxnLst/>
              <a:rect l="l" t="t" r="r" b="b"/>
              <a:pathLst>
                <a:path w="121" h="169" extrusionOk="0">
                  <a:moveTo>
                    <a:pt x="72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96" y="145"/>
                  </a:lnTo>
                  <a:lnTo>
                    <a:pt x="120" y="96"/>
                  </a:lnTo>
                  <a:lnTo>
                    <a:pt x="120" y="4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052625" y="2259850"/>
              <a:ext cx="3650" cy="3050"/>
            </a:xfrm>
            <a:custGeom>
              <a:avLst/>
              <a:gdLst/>
              <a:ahLst/>
              <a:cxnLst/>
              <a:rect l="l" t="t" r="r" b="b"/>
              <a:pathLst>
                <a:path w="146" h="122" extrusionOk="0">
                  <a:moveTo>
                    <a:pt x="73" y="1"/>
                  </a:moveTo>
                  <a:lnTo>
                    <a:pt x="49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73" y="121"/>
                  </a:lnTo>
                  <a:lnTo>
                    <a:pt x="121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051425" y="2373600"/>
              <a:ext cx="3050" cy="2425"/>
            </a:xfrm>
            <a:custGeom>
              <a:avLst/>
              <a:gdLst/>
              <a:ahLst/>
              <a:cxnLst/>
              <a:rect l="l" t="t" r="r" b="b"/>
              <a:pathLst>
                <a:path w="122" h="97" extrusionOk="0">
                  <a:moveTo>
                    <a:pt x="73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97" y="97"/>
                  </a:lnTo>
                  <a:lnTo>
                    <a:pt x="121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1994250" y="2134675"/>
              <a:ext cx="3050" cy="2425"/>
            </a:xfrm>
            <a:custGeom>
              <a:avLst/>
              <a:gdLst/>
              <a:ahLst/>
              <a:cxnLst/>
              <a:rect l="l" t="t" r="r" b="b"/>
              <a:pathLst>
                <a:path w="122" h="97" extrusionOk="0">
                  <a:moveTo>
                    <a:pt x="1" y="1"/>
                  </a:moveTo>
                  <a:lnTo>
                    <a:pt x="1" y="49"/>
                  </a:lnTo>
                  <a:lnTo>
                    <a:pt x="25" y="97"/>
                  </a:lnTo>
                  <a:lnTo>
                    <a:pt x="121" y="97"/>
                  </a:lnTo>
                  <a:lnTo>
                    <a:pt x="121" y="73"/>
                  </a:lnTo>
                  <a:lnTo>
                    <a:pt x="97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033975" y="2134675"/>
              <a:ext cx="3650" cy="3050"/>
            </a:xfrm>
            <a:custGeom>
              <a:avLst/>
              <a:gdLst/>
              <a:ahLst/>
              <a:cxnLst/>
              <a:rect l="l" t="t" r="r" b="b"/>
              <a:pathLst>
                <a:path w="146" h="122" extrusionOk="0">
                  <a:moveTo>
                    <a:pt x="49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49" y="121"/>
                  </a:lnTo>
                  <a:lnTo>
                    <a:pt x="121" y="121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005100" y="2137700"/>
              <a:ext cx="3025" cy="3625"/>
            </a:xfrm>
            <a:custGeom>
              <a:avLst/>
              <a:gdLst/>
              <a:ahLst/>
              <a:cxnLst/>
              <a:rect l="l" t="t" r="r" b="b"/>
              <a:pathLst>
                <a:path w="121" h="145" extrusionOk="0">
                  <a:moveTo>
                    <a:pt x="48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48" y="144"/>
                  </a:lnTo>
                  <a:lnTo>
                    <a:pt x="96" y="144"/>
                  </a:lnTo>
                  <a:lnTo>
                    <a:pt x="121" y="120"/>
                  </a:lnTo>
                  <a:lnTo>
                    <a:pt x="121" y="72"/>
                  </a:lnTo>
                  <a:lnTo>
                    <a:pt x="96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2133275" y="2167775"/>
              <a:ext cx="3050" cy="3650"/>
            </a:xfrm>
            <a:custGeom>
              <a:avLst/>
              <a:gdLst/>
              <a:ahLst/>
              <a:cxnLst/>
              <a:rect l="l" t="t" r="r" b="b"/>
              <a:pathLst>
                <a:path w="122" h="146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73" y="145"/>
                  </a:lnTo>
                  <a:lnTo>
                    <a:pt x="97" y="121"/>
                  </a:lnTo>
                  <a:lnTo>
                    <a:pt x="121" y="121"/>
                  </a:lnTo>
                  <a:lnTo>
                    <a:pt x="97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011725" y="2258050"/>
              <a:ext cx="3025" cy="3050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72" y="121"/>
                  </a:lnTo>
                  <a:lnTo>
                    <a:pt x="120" y="97"/>
                  </a:lnTo>
                  <a:lnTo>
                    <a:pt x="120" y="49"/>
                  </a:lnTo>
                  <a:lnTo>
                    <a:pt x="96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2112225" y="2256250"/>
              <a:ext cx="3025" cy="242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48" y="0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97" y="97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129075" y="2193050"/>
              <a:ext cx="3025" cy="3050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48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3" y="121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1965375" y="2152725"/>
              <a:ext cx="2425" cy="3050"/>
            </a:xfrm>
            <a:custGeom>
              <a:avLst/>
              <a:gdLst/>
              <a:ahLst/>
              <a:cxnLst/>
              <a:rect l="l" t="t" r="r" b="b"/>
              <a:pathLst>
                <a:path w="97" h="122" extrusionOk="0">
                  <a:moveTo>
                    <a:pt x="24" y="1"/>
                  </a:moveTo>
                  <a:lnTo>
                    <a:pt x="0" y="49"/>
                  </a:lnTo>
                  <a:lnTo>
                    <a:pt x="24" y="97"/>
                  </a:lnTo>
                  <a:lnTo>
                    <a:pt x="49" y="121"/>
                  </a:lnTo>
                  <a:lnTo>
                    <a:pt x="73" y="121"/>
                  </a:lnTo>
                  <a:lnTo>
                    <a:pt x="97" y="73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2085750" y="2293550"/>
              <a:ext cx="3025" cy="3050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0" y="1"/>
                  </a:moveTo>
                  <a:lnTo>
                    <a:pt x="0" y="49"/>
                  </a:lnTo>
                  <a:lnTo>
                    <a:pt x="48" y="97"/>
                  </a:lnTo>
                  <a:lnTo>
                    <a:pt x="72" y="121"/>
                  </a:lnTo>
                  <a:lnTo>
                    <a:pt x="96" y="97"/>
                  </a:lnTo>
                  <a:lnTo>
                    <a:pt x="120" y="73"/>
                  </a:lnTo>
                  <a:lnTo>
                    <a:pt x="120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073100" y="2267675"/>
              <a:ext cx="2425" cy="245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49" y="1"/>
                  </a:moveTo>
                  <a:lnTo>
                    <a:pt x="25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49" y="97"/>
                  </a:lnTo>
                  <a:lnTo>
                    <a:pt x="73" y="97"/>
                  </a:lnTo>
                  <a:lnTo>
                    <a:pt x="97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2075500" y="2203300"/>
              <a:ext cx="3050" cy="2425"/>
            </a:xfrm>
            <a:custGeom>
              <a:avLst/>
              <a:gdLst/>
              <a:ahLst/>
              <a:cxnLst/>
              <a:rect l="l" t="t" r="r" b="b"/>
              <a:pathLst>
                <a:path w="122" h="97" extrusionOk="0">
                  <a:moveTo>
                    <a:pt x="49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2"/>
                  </a:lnTo>
                  <a:lnTo>
                    <a:pt x="49" y="96"/>
                  </a:lnTo>
                  <a:lnTo>
                    <a:pt x="97" y="72"/>
                  </a:lnTo>
                  <a:lnTo>
                    <a:pt x="121" y="48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1944300" y="2209900"/>
              <a:ext cx="2450" cy="3050"/>
            </a:xfrm>
            <a:custGeom>
              <a:avLst/>
              <a:gdLst/>
              <a:ahLst/>
              <a:cxnLst/>
              <a:rect l="l" t="t" r="r" b="b"/>
              <a:pathLst>
                <a:path w="98" h="122" extrusionOk="0">
                  <a:moveTo>
                    <a:pt x="49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73" y="121"/>
                  </a:lnTo>
                  <a:lnTo>
                    <a:pt x="97" y="97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014125" y="2136475"/>
              <a:ext cx="2425" cy="3050"/>
            </a:xfrm>
            <a:custGeom>
              <a:avLst/>
              <a:gdLst/>
              <a:ahLst/>
              <a:cxnLst/>
              <a:rect l="l" t="t" r="r" b="b"/>
              <a:pathLst>
                <a:path w="97" h="122" extrusionOk="0">
                  <a:moveTo>
                    <a:pt x="24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48" y="97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099575" y="2264675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25" y="0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49" y="97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014725" y="2224350"/>
              <a:ext cx="2425" cy="3025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49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49" y="121"/>
                  </a:lnTo>
                  <a:lnTo>
                    <a:pt x="97" y="97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069500" y="2224350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24" y="1"/>
                  </a:moveTo>
                  <a:lnTo>
                    <a:pt x="0" y="49"/>
                  </a:lnTo>
                  <a:lnTo>
                    <a:pt x="24" y="97"/>
                  </a:lnTo>
                  <a:lnTo>
                    <a:pt x="72" y="121"/>
                  </a:lnTo>
                  <a:lnTo>
                    <a:pt x="120" y="97"/>
                  </a:lnTo>
                  <a:lnTo>
                    <a:pt x="144" y="49"/>
                  </a:lnTo>
                  <a:lnTo>
                    <a:pt x="120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060450" y="2253850"/>
              <a:ext cx="2450" cy="242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25" y="0"/>
                  </a:moveTo>
                  <a:lnTo>
                    <a:pt x="1" y="48"/>
                  </a:lnTo>
                  <a:lnTo>
                    <a:pt x="1" y="72"/>
                  </a:lnTo>
                  <a:lnTo>
                    <a:pt x="25" y="96"/>
                  </a:lnTo>
                  <a:lnTo>
                    <a:pt x="73" y="96"/>
                  </a:lnTo>
                  <a:lnTo>
                    <a:pt x="97" y="72"/>
                  </a:lnTo>
                  <a:lnTo>
                    <a:pt x="97" y="48"/>
                  </a:lnTo>
                  <a:lnTo>
                    <a:pt x="73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014125" y="2325450"/>
              <a:ext cx="3025" cy="3050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24" y="1"/>
                  </a:moveTo>
                  <a:lnTo>
                    <a:pt x="0" y="49"/>
                  </a:lnTo>
                  <a:lnTo>
                    <a:pt x="24" y="73"/>
                  </a:lnTo>
                  <a:lnTo>
                    <a:pt x="48" y="121"/>
                  </a:lnTo>
                  <a:lnTo>
                    <a:pt x="97" y="121"/>
                  </a:lnTo>
                  <a:lnTo>
                    <a:pt x="121" y="73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1982225" y="2191250"/>
              <a:ext cx="1825" cy="3025"/>
            </a:xfrm>
            <a:custGeom>
              <a:avLst/>
              <a:gdLst/>
              <a:ahLst/>
              <a:cxnLst/>
              <a:rect l="l" t="t" r="r" b="b"/>
              <a:pathLst>
                <a:path w="73" h="121" extrusionOk="0">
                  <a:moveTo>
                    <a:pt x="0" y="1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49" y="97"/>
                  </a:lnTo>
                  <a:lnTo>
                    <a:pt x="73" y="73"/>
                  </a:lnTo>
                  <a:lnTo>
                    <a:pt x="73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1949125" y="2205700"/>
              <a:ext cx="2425" cy="3025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73" y="0"/>
                  </a:moveTo>
                  <a:lnTo>
                    <a:pt x="24" y="24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49" y="121"/>
                  </a:lnTo>
                  <a:lnTo>
                    <a:pt x="97" y="97"/>
                  </a:lnTo>
                  <a:lnTo>
                    <a:pt x="97" y="48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2037600" y="2209300"/>
              <a:ext cx="3025" cy="2450"/>
            </a:xfrm>
            <a:custGeom>
              <a:avLst/>
              <a:gdLst/>
              <a:ahLst/>
              <a:cxnLst/>
              <a:rect l="l" t="t" r="r" b="b"/>
              <a:pathLst>
                <a:path w="121" h="98" extrusionOk="0">
                  <a:moveTo>
                    <a:pt x="48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24" y="97"/>
                  </a:lnTo>
                  <a:lnTo>
                    <a:pt x="72" y="97"/>
                  </a:lnTo>
                  <a:lnTo>
                    <a:pt x="96" y="49"/>
                  </a:lnTo>
                  <a:lnTo>
                    <a:pt x="121" y="25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2061675" y="2210500"/>
              <a:ext cx="2425" cy="245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48" y="97"/>
                  </a:lnTo>
                  <a:lnTo>
                    <a:pt x="96" y="73"/>
                  </a:lnTo>
                  <a:lnTo>
                    <a:pt x="96" y="4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1993650" y="2225550"/>
              <a:ext cx="1850" cy="182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73"/>
                  </a:lnTo>
                  <a:lnTo>
                    <a:pt x="49" y="73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1946125" y="2237600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24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24" y="96"/>
                  </a:lnTo>
                  <a:lnTo>
                    <a:pt x="72" y="96"/>
                  </a:lnTo>
                  <a:lnTo>
                    <a:pt x="96" y="48"/>
                  </a:lnTo>
                  <a:lnTo>
                    <a:pt x="96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2063475" y="2280925"/>
              <a:ext cx="3625" cy="2425"/>
            </a:xfrm>
            <a:custGeom>
              <a:avLst/>
              <a:gdLst/>
              <a:ahLst/>
              <a:cxnLst/>
              <a:rect l="l" t="t" r="r" b="b"/>
              <a:pathLst>
                <a:path w="145" h="97" extrusionOk="0">
                  <a:moveTo>
                    <a:pt x="48" y="0"/>
                  </a:moveTo>
                  <a:lnTo>
                    <a:pt x="0" y="25"/>
                  </a:lnTo>
                  <a:lnTo>
                    <a:pt x="24" y="73"/>
                  </a:lnTo>
                  <a:lnTo>
                    <a:pt x="73" y="97"/>
                  </a:lnTo>
                  <a:lnTo>
                    <a:pt x="121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2113425" y="2283925"/>
              <a:ext cx="2425" cy="245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24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3" y="97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2089950" y="2128650"/>
              <a:ext cx="1825" cy="185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25" y="1"/>
                  </a:moveTo>
                  <a:lnTo>
                    <a:pt x="1" y="73"/>
                  </a:lnTo>
                  <a:lnTo>
                    <a:pt x="73" y="73"/>
                  </a:lnTo>
                  <a:lnTo>
                    <a:pt x="73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2026750" y="2159950"/>
              <a:ext cx="2450" cy="1825"/>
            </a:xfrm>
            <a:custGeom>
              <a:avLst/>
              <a:gdLst/>
              <a:ahLst/>
              <a:cxnLst/>
              <a:rect l="l" t="t" r="r" b="b"/>
              <a:pathLst>
                <a:path w="98" h="73" extrusionOk="0">
                  <a:moveTo>
                    <a:pt x="25" y="1"/>
                  </a:moveTo>
                  <a:lnTo>
                    <a:pt x="1" y="25"/>
                  </a:lnTo>
                  <a:lnTo>
                    <a:pt x="25" y="73"/>
                  </a:lnTo>
                  <a:lnTo>
                    <a:pt x="73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2040600" y="2159950"/>
              <a:ext cx="1225" cy="182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1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49" y="73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2068875" y="2163575"/>
              <a:ext cx="1850" cy="182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73" y="72"/>
                  </a:lnTo>
                  <a:lnTo>
                    <a:pt x="73" y="48"/>
                  </a:lnTo>
                  <a:lnTo>
                    <a:pt x="49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1937675" y="2178625"/>
              <a:ext cx="1850" cy="182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2"/>
                  </a:lnTo>
                  <a:lnTo>
                    <a:pt x="49" y="72"/>
                  </a:lnTo>
                  <a:lnTo>
                    <a:pt x="73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1925650" y="218945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3"/>
                  </a:lnTo>
                  <a:lnTo>
                    <a:pt x="49" y="73"/>
                  </a:lnTo>
                  <a:lnTo>
                    <a:pt x="73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1929875" y="2194250"/>
              <a:ext cx="1825" cy="1250"/>
            </a:xfrm>
            <a:custGeom>
              <a:avLst/>
              <a:gdLst/>
              <a:ahLst/>
              <a:cxnLst/>
              <a:rect l="l" t="t" r="r" b="b"/>
              <a:pathLst>
                <a:path w="73" h="50" extrusionOk="0">
                  <a:moveTo>
                    <a:pt x="0" y="1"/>
                  </a:moveTo>
                  <a:lnTo>
                    <a:pt x="0" y="49"/>
                  </a:lnTo>
                  <a:lnTo>
                    <a:pt x="48" y="49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1988850" y="2193050"/>
              <a:ext cx="2425" cy="245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72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24" y="73"/>
                  </a:lnTo>
                  <a:lnTo>
                    <a:pt x="48" y="97"/>
                  </a:lnTo>
                  <a:lnTo>
                    <a:pt x="97" y="73"/>
                  </a:lnTo>
                  <a:lnTo>
                    <a:pt x="97" y="49"/>
                  </a:lnTo>
                  <a:lnTo>
                    <a:pt x="97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2003900" y="2197875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4" y="0"/>
                  </a:moveTo>
                  <a:lnTo>
                    <a:pt x="0" y="24"/>
                  </a:lnTo>
                  <a:lnTo>
                    <a:pt x="0" y="49"/>
                  </a:lnTo>
                  <a:lnTo>
                    <a:pt x="48" y="73"/>
                  </a:lnTo>
                  <a:lnTo>
                    <a:pt x="72" y="49"/>
                  </a:lnTo>
                  <a:lnTo>
                    <a:pt x="72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2102600" y="2208100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48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96" y="97"/>
                  </a:lnTo>
                  <a:lnTo>
                    <a:pt x="96" y="4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1972000" y="2217725"/>
              <a:ext cx="2425" cy="245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48" y="97"/>
                  </a:lnTo>
                  <a:lnTo>
                    <a:pt x="72" y="73"/>
                  </a:lnTo>
                  <a:lnTo>
                    <a:pt x="96" y="49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2068875" y="2220150"/>
              <a:ext cx="1850" cy="2425"/>
            </a:xfrm>
            <a:custGeom>
              <a:avLst/>
              <a:gdLst/>
              <a:ahLst/>
              <a:cxnLst/>
              <a:rect l="l" t="t" r="r" b="b"/>
              <a:pathLst>
                <a:path w="74" h="97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25" y="96"/>
                  </a:lnTo>
                  <a:lnTo>
                    <a:pt x="73" y="72"/>
                  </a:lnTo>
                  <a:lnTo>
                    <a:pt x="73" y="48"/>
                  </a:lnTo>
                  <a:lnTo>
                    <a:pt x="49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2011100" y="2249625"/>
              <a:ext cx="3050" cy="1825"/>
            </a:xfrm>
            <a:custGeom>
              <a:avLst/>
              <a:gdLst/>
              <a:ahLst/>
              <a:cxnLst/>
              <a:rect l="l" t="t" r="r" b="b"/>
              <a:pathLst>
                <a:path w="122" h="73" extrusionOk="0">
                  <a:moveTo>
                    <a:pt x="25" y="1"/>
                  </a:moveTo>
                  <a:lnTo>
                    <a:pt x="1" y="49"/>
                  </a:lnTo>
                  <a:lnTo>
                    <a:pt x="25" y="73"/>
                  </a:lnTo>
                  <a:lnTo>
                    <a:pt x="97" y="73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1991850" y="2250825"/>
              <a:ext cx="1225" cy="1850"/>
            </a:xfrm>
            <a:custGeom>
              <a:avLst/>
              <a:gdLst/>
              <a:ahLst/>
              <a:cxnLst/>
              <a:rect l="l" t="t" r="r" b="b"/>
              <a:pathLst>
                <a:path w="49" h="74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25" y="49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2140500" y="2264675"/>
              <a:ext cx="1825" cy="2425"/>
            </a:xfrm>
            <a:custGeom>
              <a:avLst/>
              <a:gdLst/>
              <a:ahLst/>
              <a:cxnLst/>
              <a:rect l="l" t="t" r="r" b="b"/>
              <a:pathLst>
                <a:path w="73" h="97" extrusionOk="0">
                  <a:moveTo>
                    <a:pt x="25" y="0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73"/>
                  </a:lnTo>
                  <a:lnTo>
                    <a:pt x="49" y="97"/>
                  </a:lnTo>
                  <a:lnTo>
                    <a:pt x="73" y="73"/>
                  </a:lnTo>
                  <a:lnTo>
                    <a:pt x="73" y="2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2047825" y="22983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1"/>
                  </a:moveTo>
                  <a:lnTo>
                    <a:pt x="0" y="25"/>
                  </a:lnTo>
                  <a:lnTo>
                    <a:pt x="24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2043000" y="2385050"/>
              <a:ext cx="1850" cy="1225"/>
            </a:xfrm>
            <a:custGeom>
              <a:avLst/>
              <a:gdLst/>
              <a:ahLst/>
              <a:cxnLst/>
              <a:rect l="l" t="t" r="r" b="b"/>
              <a:pathLst>
                <a:path w="74" h="49" extrusionOk="0">
                  <a:moveTo>
                    <a:pt x="25" y="0"/>
                  </a:moveTo>
                  <a:lnTo>
                    <a:pt x="1" y="48"/>
                  </a:lnTo>
                  <a:lnTo>
                    <a:pt x="73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2125450" y="21720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0"/>
                  </a:moveTo>
                  <a:lnTo>
                    <a:pt x="25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2053250" y="2170175"/>
              <a:ext cx="1825" cy="2450"/>
            </a:xfrm>
            <a:custGeom>
              <a:avLst/>
              <a:gdLst/>
              <a:ahLst/>
              <a:cxnLst/>
              <a:rect l="l" t="t" r="r" b="b"/>
              <a:pathLst>
                <a:path w="73" h="98" extrusionOk="0">
                  <a:moveTo>
                    <a:pt x="48" y="1"/>
                  </a:moveTo>
                  <a:lnTo>
                    <a:pt x="0" y="49"/>
                  </a:lnTo>
                  <a:lnTo>
                    <a:pt x="24" y="73"/>
                  </a:lnTo>
                  <a:lnTo>
                    <a:pt x="48" y="97"/>
                  </a:lnTo>
                  <a:lnTo>
                    <a:pt x="72" y="73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1956950" y="2152725"/>
              <a:ext cx="625" cy="1250"/>
            </a:xfrm>
            <a:custGeom>
              <a:avLst/>
              <a:gdLst/>
              <a:ahLst/>
              <a:cxnLst/>
              <a:rect l="l" t="t" r="r" b="b"/>
              <a:pathLst>
                <a:path w="25" h="50" extrusionOk="0">
                  <a:moveTo>
                    <a:pt x="0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2022550" y="2136475"/>
              <a:ext cx="1825" cy="1250"/>
            </a:xfrm>
            <a:custGeom>
              <a:avLst/>
              <a:gdLst/>
              <a:ahLst/>
              <a:cxnLst/>
              <a:rect l="l" t="t" r="r" b="b"/>
              <a:pathLst>
                <a:path w="73" h="50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73" y="49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2086950" y="2290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lnTo>
                    <a:pt x="0" y="1"/>
                  </a:lnTo>
                  <a:lnTo>
                    <a:pt x="2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2053850" y="21220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0"/>
                  </a:moveTo>
                  <a:lnTo>
                    <a:pt x="0" y="24"/>
                  </a:lnTo>
                  <a:lnTo>
                    <a:pt x="24" y="48"/>
                  </a:lnTo>
                  <a:lnTo>
                    <a:pt x="48" y="48"/>
                  </a:lnTo>
                  <a:lnTo>
                    <a:pt x="48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2026750" y="2274900"/>
              <a:ext cx="1225" cy="182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2071900" y="225445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4" y="0"/>
                  </a:moveTo>
                  <a:lnTo>
                    <a:pt x="0" y="48"/>
                  </a:lnTo>
                  <a:lnTo>
                    <a:pt x="24" y="48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2059850" y="2227975"/>
              <a:ext cx="1250" cy="2425"/>
            </a:xfrm>
            <a:custGeom>
              <a:avLst/>
              <a:gdLst/>
              <a:ahLst/>
              <a:cxnLst/>
              <a:rect l="l" t="t" r="r" b="b"/>
              <a:pathLst>
                <a:path w="50" h="97" extrusionOk="0">
                  <a:moveTo>
                    <a:pt x="49" y="0"/>
                  </a:moveTo>
                  <a:lnTo>
                    <a:pt x="25" y="48"/>
                  </a:lnTo>
                  <a:lnTo>
                    <a:pt x="1" y="72"/>
                  </a:lnTo>
                  <a:lnTo>
                    <a:pt x="25" y="96"/>
                  </a:lnTo>
                  <a:lnTo>
                    <a:pt x="49" y="72"/>
                  </a:lnTo>
                  <a:lnTo>
                    <a:pt x="49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1964175" y="2251425"/>
              <a:ext cx="1825" cy="185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24" y="73"/>
                  </a:lnTo>
                  <a:lnTo>
                    <a:pt x="72" y="49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2088750" y="2235175"/>
              <a:ext cx="2425" cy="1850"/>
            </a:xfrm>
            <a:custGeom>
              <a:avLst/>
              <a:gdLst/>
              <a:ahLst/>
              <a:cxnLst/>
              <a:rect l="l" t="t" r="r" b="b"/>
              <a:pathLst>
                <a:path w="97" h="74" extrusionOk="0">
                  <a:moveTo>
                    <a:pt x="24" y="1"/>
                  </a:moveTo>
                  <a:lnTo>
                    <a:pt x="0" y="25"/>
                  </a:lnTo>
                  <a:lnTo>
                    <a:pt x="24" y="73"/>
                  </a:lnTo>
                  <a:lnTo>
                    <a:pt x="73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2111025" y="2230375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0" y="0"/>
                  </a:moveTo>
                  <a:lnTo>
                    <a:pt x="0" y="24"/>
                  </a:lnTo>
                  <a:lnTo>
                    <a:pt x="24" y="48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2051425" y="2217125"/>
              <a:ext cx="1850" cy="182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25" y="73"/>
                  </a:lnTo>
                  <a:lnTo>
                    <a:pt x="49" y="49"/>
                  </a:lnTo>
                  <a:lnTo>
                    <a:pt x="73" y="25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2038800" y="2196075"/>
              <a:ext cx="1825" cy="122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24" y="0"/>
                  </a:moveTo>
                  <a:lnTo>
                    <a:pt x="0" y="24"/>
                  </a:lnTo>
                  <a:lnTo>
                    <a:pt x="24" y="48"/>
                  </a:lnTo>
                  <a:lnTo>
                    <a:pt x="73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2046625" y="21930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0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48" y="49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2076700" y="2183425"/>
              <a:ext cx="1850" cy="182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73"/>
                  </a:lnTo>
                  <a:lnTo>
                    <a:pt x="49" y="73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2005100" y="22791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1983425" y="218102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48"/>
                  </a:lnTo>
                  <a:lnTo>
                    <a:pt x="49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2076700" y="2179825"/>
              <a:ext cx="1250" cy="1225"/>
            </a:xfrm>
            <a:custGeom>
              <a:avLst/>
              <a:gdLst/>
              <a:ahLst/>
              <a:cxnLst/>
              <a:rect l="l" t="t" r="r" b="b"/>
              <a:pathLst>
                <a:path w="50" h="49" extrusionOk="0">
                  <a:moveTo>
                    <a:pt x="25" y="0"/>
                  </a:moveTo>
                  <a:lnTo>
                    <a:pt x="1" y="24"/>
                  </a:lnTo>
                  <a:lnTo>
                    <a:pt x="25" y="48"/>
                  </a:lnTo>
                  <a:lnTo>
                    <a:pt x="49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2023150" y="2178625"/>
              <a:ext cx="625" cy="1825"/>
            </a:xfrm>
            <a:custGeom>
              <a:avLst/>
              <a:gdLst/>
              <a:ahLst/>
              <a:cxnLst/>
              <a:rect l="l" t="t" r="r" b="b"/>
              <a:pathLst>
                <a:path w="25" h="7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2037600" y="2254450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0" y="0"/>
                  </a:moveTo>
                  <a:lnTo>
                    <a:pt x="24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2032175" y="2358550"/>
              <a:ext cx="1225" cy="1250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25" y="1"/>
                  </a:moveTo>
                  <a:lnTo>
                    <a:pt x="0" y="25"/>
                  </a:lnTo>
                  <a:lnTo>
                    <a:pt x="25" y="49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1970175" y="2147925"/>
              <a:ext cx="650" cy="625"/>
            </a:xfrm>
            <a:custGeom>
              <a:avLst/>
              <a:gdLst/>
              <a:ahLst/>
              <a:cxnLst/>
              <a:rect l="l" t="t" r="r" b="b"/>
              <a:pathLst>
                <a:path w="26" h="25" extrusionOk="0">
                  <a:moveTo>
                    <a:pt x="1" y="0"/>
                  </a:moveTo>
                  <a:lnTo>
                    <a:pt x="1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2005700" y="2146125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0" y="0"/>
                  </a:moveTo>
                  <a:lnTo>
                    <a:pt x="0" y="24"/>
                  </a:lnTo>
                  <a:lnTo>
                    <a:pt x="48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1972000" y="2286950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0" y="0"/>
                  </a:moveTo>
                  <a:lnTo>
                    <a:pt x="24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1987650" y="2284525"/>
              <a:ext cx="1225" cy="1250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48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2002075" y="2243600"/>
              <a:ext cx="625" cy="1250"/>
            </a:xfrm>
            <a:custGeom>
              <a:avLst/>
              <a:gdLst/>
              <a:ahLst/>
              <a:cxnLst/>
              <a:rect l="l" t="t" r="r" b="b"/>
              <a:pathLst>
                <a:path w="25" h="50" extrusionOk="0">
                  <a:moveTo>
                    <a:pt x="1" y="49"/>
                  </a:moveTo>
                  <a:lnTo>
                    <a:pt x="1" y="49"/>
                  </a:lnTo>
                  <a:lnTo>
                    <a:pt x="25" y="1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2024950" y="22364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5" y="0"/>
                  </a:moveTo>
                  <a:lnTo>
                    <a:pt x="1" y="24"/>
                  </a:lnTo>
                  <a:lnTo>
                    <a:pt x="25" y="48"/>
                  </a:lnTo>
                  <a:lnTo>
                    <a:pt x="49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1998475" y="2235175"/>
              <a:ext cx="1825" cy="1250"/>
            </a:xfrm>
            <a:custGeom>
              <a:avLst/>
              <a:gdLst/>
              <a:ahLst/>
              <a:cxnLst/>
              <a:rect l="l" t="t" r="r" b="b"/>
              <a:pathLst>
                <a:path w="73" h="50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2086950" y="2230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2126675" y="222917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2026750" y="230620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5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25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1968975" y="220570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1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2072500" y="219847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0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2085125" y="2146125"/>
              <a:ext cx="650" cy="625"/>
            </a:xfrm>
            <a:custGeom>
              <a:avLst/>
              <a:gdLst/>
              <a:ahLst/>
              <a:cxnLst/>
              <a:rect l="l" t="t" r="r" b="b"/>
              <a:pathLst>
                <a:path w="26" h="25" extrusionOk="0">
                  <a:moveTo>
                    <a:pt x="25" y="0"/>
                  </a:moveTo>
                  <a:lnTo>
                    <a:pt x="1" y="24"/>
                  </a:lnTo>
                  <a:lnTo>
                    <a:pt x="25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2052625" y="2283925"/>
              <a:ext cx="650" cy="625"/>
            </a:xfrm>
            <a:custGeom>
              <a:avLst/>
              <a:gdLst/>
              <a:ahLst/>
              <a:cxnLst/>
              <a:rect l="l" t="t" r="r" b="b"/>
              <a:pathLst>
                <a:path w="26" h="25" extrusionOk="0">
                  <a:moveTo>
                    <a:pt x="1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1971400" y="23381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4" y="0"/>
                  </a:moveTo>
                  <a:lnTo>
                    <a:pt x="0" y="24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2008100" y="24127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1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1978600" y="231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5"/>
                  </a:moveTo>
                  <a:lnTo>
                    <a:pt x="1" y="25"/>
                  </a:lnTo>
                  <a:lnTo>
                    <a:pt x="1" y="1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2038800" y="22171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25"/>
                  </a:moveTo>
                  <a:lnTo>
                    <a:pt x="0" y="25"/>
                  </a:lnTo>
                  <a:lnTo>
                    <a:pt x="0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0" y="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2006900" y="2215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2041200" y="220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1952125" y="2182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1952125" y="21816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0"/>
                  </a:moveTo>
                  <a:lnTo>
                    <a:pt x="1" y="24"/>
                  </a:lnTo>
                  <a:lnTo>
                    <a:pt x="25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1924450" y="21774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5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1781825" y="1840975"/>
              <a:ext cx="652400" cy="709600"/>
            </a:xfrm>
            <a:custGeom>
              <a:avLst/>
              <a:gdLst/>
              <a:ahLst/>
              <a:cxnLst/>
              <a:rect l="l" t="t" r="r" b="b"/>
              <a:pathLst>
                <a:path w="26096" h="28384" extrusionOk="0">
                  <a:moveTo>
                    <a:pt x="18392" y="1"/>
                  </a:moveTo>
                  <a:lnTo>
                    <a:pt x="18031" y="49"/>
                  </a:lnTo>
                  <a:lnTo>
                    <a:pt x="17646" y="121"/>
                  </a:lnTo>
                  <a:lnTo>
                    <a:pt x="17261" y="194"/>
                  </a:lnTo>
                  <a:lnTo>
                    <a:pt x="16851" y="314"/>
                  </a:lnTo>
                  <a:lnTo>
                    <a:pt x="16418" y="434"/>
                  </a:lnTo>
                  <a:lnTo>
                    <a:pt x="15599" y="747"/>
                  </a:lnTo>
                  <a:lnTo>
                    <a:pt x="13938" y="1397"/>
                  </a:lnTo>
                  <a:lnTo>
                    <a:pt x="13529" y="1542"/>
                  </a:lnTo>
                  <a:lnTo>
                    <a:pt x="13120" y="1662"/>
                  </a:lnTo>
                  <a:lnTo>
                    <a:pt x="12711" y="1758"/>
                  </a:lnTo>
                  <a:lnTo>
                    <a:pt x="12277" y="1855"/>
                  </a:lnTo>
                  <a:lnTo>
                    <a:pt x="11676" y="1951"/>
                  </a:lnTo>
                  <a:lnTo>
                    <a:pt x="11098" y="2023"/>
                  </a:lnTo>
                  <a:lnTo>
                    <a:pt x="10472" y="2047"/>
                  </a:lnTo>
                  <a:lnTo>
                    <a:pt x="9870" y="2071"/>
                  </a:lnTo>
                  <a:lnTo>
                    <a:pt x="8715" y="2095"/>
                  </a:lnTo>
                  <a:lnTo>
                    <a:pt x="7968" y="2168"/>
                  </a:lnTo>
                  <a:lnTo>
                    <a:pt x="7607" y="2216"/>
                  </a:lnTo>
                  <a:lnTo>
                    <a:pt x="7270" y="2288"/>
                  </a:lnTo>
                  <a:lnTo>
                    <a:pt x="6909" y="2360"/>
                  </a:lnTo>
                  <a:lnTo>
                    <a:pt x="6548" y="2456"/>
                  </a:lnTo>
                  <a:lnTo>
                    <a:pt x="6211" y="2577"/>
                  </a:lnTo>
                  <a:lnTo>
                    <a:pt x="5874" y="2697"/>
                  </a:lnTo>
                  <a:lnTo>
                    <a:pt x="5007" y="3058"/>
                  </a:lnTo>
                  <a:lnTo>
                    <a:pt x="4165" y="3468"/>
                  </a:lnTo>
                  <a:lnTo>
                    <a:pt x="3346" y="3925"/>
                  </a:lnTo>
                  <a:lnTo>
                    <a:pt x="2552" y="4430"/>
                  </a:lnTo>
                  <a:lnTo>
                    <a:pt x="1998" y="4816"/>
                  </a:lnTo>
                  <a:lnTo>
                    <a:pt x="1420" y="5225"/>
                  </a:lnTo>
                  <a:lnTo>
                    <a:pt x="313" y="6067"/>
                  </a:lnTo>
                  <a:lnTo>
                    <a:pt x="120" y="6212"/>
                  </a:lnTo>
                  <a:lnTo>
                    <a:pt x="24" y="6356"/>
                  </a:lnTo>
                  <a:lnTo>
                    <a:pt x="0" y="6404"/>
                  </a:lnTo>
                  <a:lnTo>
                    <a:pt x="24" y="6477"/>
                  </a:lnTo>
                  <a:lnTo>
                    <a:pt x="48" y="6525"/>
                  </a:lnTo>
                  <a:lnTo>
                    <a:pt x="265" y="6525"/>
                  </a:lnTo>
                  <a:lnTo>
                    <a:pt x="385" y="6501"/>
                  </a:lnTo>
                  <a:lnTo>
                    <a:pt x="1372" y="6236"/>
                  </a:lnTo>
                  <a:lnTo>
                    <a:pt x="2672" y="5875"/>
                  </a:lnTo>
                  <a:lnTo>
                    <a:pt x="3972" y="5562"/>
                  </a:lnTo>
                  <a:lnTo>
                    <a:pt x="5296" y="5297"/>
                  </a:lnTo>
                  <a:lnTo>
                    <a:pt x="6620" y="5056"/>
                  </a:lnTo>
                  <a:lnTo>
                    <a:pt x="8474" y="4767"/>
                  </a:lnTo>
                  <a:lnTo>
                    <a:pt x="10327" y="4527"/>
                  </a:lnTo>
                  <a:lnTo>
                    <a:pt x="12181" y="4334"/>
                  </a:lnTo>
                  <a:lnTo>
                    <a:pt x="14035" y="4166"/>
                  </a:lnTo>
                  <a:lnTo>
                    <a:pt x="14805" y="4117"/>
                  </a:lnTo>
                  <a:lnTo>
                    <a:pt x="15599" y="4069"/>
                  </a:lnTo>
                  <a:lnTo>
                    <a:pt x="16394" y="4069"/>
                  </a:lnTo>
                  <a:lnTo>
                    <a:pt x="17164" y="4093"/>
                  </a:lnTo>
                  <a:lnTo>
                    <a:pt x="17670" y="4142"/>
                  </a:lnTo>
                  <a:lnTo>
                    <a:pt x="18175" y="4190"/>
                  </a:lnTo>
                  <a:lnTo>
                    <a:pt x="18681" y="4238"/>
                  </a:lnTo>
                  <a:lnTo>
                    <a:pt x="19186" y="4334"/>
                  </a:lnTo>
                  <a:lnTo>
                    <a:pt x="19620" y="4430"/>
                  </a:lnTo>
                  <a:lnTo>
                    <a:pt x="20029" y="4575"/>
                  </a:lnTo>
                  <a:lnTo>
                    <a:pt x="20438" y="4719"/>
                  </a:lnTo>
                  <a:lnTo>
                    <a:pt x="20847" y="4912"/>
                  </a:lnTo>
                  <a:lnTo>
                    <a:pt x="21257" y="5153"/>
                  </a:lnTo>
                  <a:lnTo>
                    <a:pt x="21666" y="5442"/>
                  </a:lnTo>
                  <a:lnTo>
                    <a:pt x="22027" y="5754"/>
                  </a:lnTo>
                  <a:lnTo>
                    <a:pt x="22364" y="6091"/>
                  </a:lnTo>
                  <a:lnTo>
                    <a:pt x="22749" y="6501"/>
                  </a:lnTo>
                  <a:lnTo>
                    <a:pt x="23086" y="6934"/>
                  </a:lnTo>
                  <a:lnTo>
                    <a:pt x="23375" y="7391"/>
                  </a:lnTo>
                  <a:lnTo>
                    <a:pt x="23616" y="7897"/>
                  </a:lnTo>
                  <a:lnTo>
                    <a:pt x="23784" y="8282"/>
                  </a:lnTo>
                  <a:lnTo>
                    <a:pt x="23905" y="8691"/>
                  </a:lnTo>
                  <a:lnTo>
                    <a:pt x="23977" y="9101"/>
                  </a:lnTo>
                  <a:lnTo>
                    <a:pt x="24025" y="9534"/>
                  </a:lnTo>
                  <a:lnTo>
                    <a:pt x="24025" y="9823"/>
                  </a:lnTo>
                  <a:lnTo>
                    <a:pt x="23977" y="10088"/>
                  </a:lnTo>
                  <a:lnTo>
                    <a:pt x="23881" y="10352"/>
                  </a:lnTo>
                  <a:lnTo>
                    <a:pt x="23760" y="10593"/>
                  </a:lnTo>
                  <a:lnTo>
                    <a:pt x="23616" y="10810"/>
                  </a:lnTo>
                  <a:lnTo>
                    <a:pt x="23447" y="11026"/>
                  </a:lnTo>
                  <a:lnTo>
                    <a:pt x="22725" y="12038"/>
                  </a:lnTo>
                  <a:lnTo>
                    <a:pt x="22027" y="13049"/>
                  </a:lnTo>
                  <a:lnTo>
                    <a:pt x="21690" y="13626"/>
                  </a:lnTo>
                  <a:lnTo>
                    <a:pt x="21377" y="14204"/>
                  </a:lnTo>
                  <a:lnTo>
                    <a:pt x="21064" y="14782"/>
                  </a:lnTo>
                  <a:lnTo>
                    <a:pt x="20823" y="15408"/>
                  </a:lnTo>
                  <a:lnTo>
                    <a:pt x="20510" y="16226"/>
                  </a:lnTo>
                  <a:lnTo>
                    <a:pt x="20246" y="17069"/>
                  </a:lnTo>
                  <a:lnTo>
                    <a:pt x="20029" y="17935"/>
                  </a:lnTo>
                  <a:lnTo>
                    <a:pt x="19885" y="18802"/>
                  </a:lnTo>
                  <a:lnTo>
                    <a:pt x="19764" y="19500"/>
                  </a:lnTo>
                  <a:lnTo>
                    <a:pt x="19620" y="20222"/>
                  </a:lnTo>
                  <a:lnTo>
                    <a:pt x="19523" y="20608"/>
                  </a:lnTo>
                  <a:lnTo>
                    <a:pt x="19403" y="20969"/>
                  </a:lnTo>
                  <a:lnTo>
                    <a:pt x="19283" y="21354"/>
                  </a:lnTo>
                  <a:lnTo>
                    <a:pt x="19138" y="21715"/>
                  </a:lnTo>
                  <a:lnTo>
                    <a:pt x="18970" y="22076"/>
                  </a:lnTo>
                  <a:lnTo>
                    <a:pt x="18801" y="22413"/>
                  </a:lnTo>
                  <a:lnTo>
                    <a:pt x="18609" y="22750"/>
                  </a:lnTo>
                  <a:lnTo>
                    <a:pt x="18392" y="23087"/>
                  </a:lnTo>
                  <a:lnTo>
                    <a:pt x="18199" y="23352"/>
                  </a:lnTo>
                  <a:lnTo>
                    <a:pt x="17983" y="23593"/>
                  </a:lnTo>
                  <a:lnTo>
                    <a:pt x="17766" y="23833"/>
                  </a:lnTo>
                  <a:lnTo>
                    <a:pt x="17549" y="24026"/>
                  </a:lnTo>
                  <a:lnTo>
                    <a:pt x="17309" y="24243"/>
                  </a:lnTo>
                  <a:lnTo>
                    <a:pt x="17044" y="24411"/>
                  </a:lnTo>
                  <a:lnTo>
                    <a:pt x="16779" y="24580"/>
                  </a:lnTo>
                  <a:lnTo>
                    <a:pt x="16490" y="24724"/>
                  </a:lnTo>
                  <a:lnTo>
                    <a:pt x="16153" y="24893"/>
                  </a:lnTo>
                  <a:lnTo>
                    <a:pt x="15816" y="25037"/>
                  </a:lnTo>
                  <a:lnTo>
                    <a:pt x="15118" y="25278"/>
                  </a:lnTo>
                  <a:lnTo>
                    <a:pt x="13866" y="25639"/>
                  </a:lnTo>
                  <a:lnTo>
                    <a:pt x="13240" y="25807"/>
                  </a:lnTo>
                  <a:lnTo>
                    <a:pt x="12590" y="25976"/>
                  </a:lnTo>
                  <a:lnTo>
                    <a:pt x="12157" y="26072"/>
                  </a:lnTo>
                  <a:lnTo>
                    <a:pt x="11724" y="26217"/>
                  </a:lnTo>
                  <a:lnTo>
                    <a:pt x="11290" y="26361"/>
                  </a:lnTo>
                  <a:lnTo>
                    <a:pt x="10857" y="26530"/>
                  </a:lnTo>
                  <a:lnTo>
                    <a:pt x="10568" y="26674"/>
                  </a:lnTo>
                  <a:lnTo>
                    <a:pt x="10303" y="26843"/>
                  </a:lnTo>
                  <a:lnTo>
                    <a:pt x="10183" y="26939"/>
                  </a:lnTo>
                  <a:lnTo>
                    <a:pt x="10111" y="27083"/>
                  </a:lnTo>
                  <a:lnTo>
                    <a:pt x="10063" y="27228"/>
                  </a:lnTo>
                  <a:lnTo>
                    <a:pt x="10063" y="27372"/>
                  </a:lnTo>
                  <a:lnTo>
                    <a:pt x="10111" y="27517"/>
                  </a:lnTo>
                  <a:lnTo>
                    <a:pt x="10159" y="27661"/>
                  </a:lnTo>
                  <a:lnTo>
                    <a:pt x="10279" y="27781"/>
                  </a:lnTo>
                  <a:lnTo>
                    <a:pt x="10400" y="27854"/>
                  </a:lnTo>
                  <a:lnTo>
                    <a:pt x="10953" y="28070"/>
                  </a:lnTo>
                  <a:lnTo>
                    <a:pt x="11242" y="28142"/>
                  </a:lnTo>
                  <a:lnTo>
                    <a:pt x="11531" y="28215"/>
                  </a:lnTo>
                  <a:lnTo>
                    <a:pt x="12037" y="28287"/>
                  </a:lnTo>
                  <a:lnTo>
                    <a:pt x="12542" y="28359"/>
                  </a:lnTo>
                  <a:lnTo>
                    <a:pt x="13024" y="28383"/>
                  </a:lnTo>
                  <a:lnTo>
                    <a:pt x="13529" y="28383"/>
                  </a:lnTo>
                  <a:lnTo>
                    <a:pt x="15455" y="28359"/>
                  </a:lnTo>
                  <a:lnTo>
                    <a:pt x="16129" y="28335"/>
                  </a:lnTo>
                  <a:lnTo>
                    <a:pt x="16611" y="28287"/>
                  </a:lnTo>
                  <a:lnTo>
                    <a:pt x="17092" y="28215"/>
                  </a:lnTo>
                  <a:lnTo>
                    <a:pt x="17574" y="28142"/>
                  </a:lnTo>
                  <a:lnTo>
                    <a:pt x="18055" y="28022"/>
                  </a:lnTo>
                  <a:lnTo>
                    <a:pt x="18512" y="27878"/>
                  </a:lnTo>
                  <a:lnTo>
                    <a:pt x="18970" y="27709"/>
                  </a:lnTo>
                  <a:lnTo>
                    <a:pt x="19427" y="27517"/>
                  </a:lnTo>
                  <a:lnTo>
                    <a:pt x="19885" y="27300"/>
                  </a:lnTo>
                  <a:lnTo>
                    <a:pt x="20390" y="27035"/>
                  </a:lnTo>
                  <a:lnTo>
                    <a:pt x="20872" y="26746"/>
                  </a:lnTo>
                  <a:lnTo>
                    <a:pt x="21859" y="26120"/>
                  </a:lnTo>
                  <a:lnTo>
                    <a:pt x="22147" y="25928"/>
                  </a:lnTo>
                  <a:lnTo>
                    <a:pt x="22436" y="25711"/>
                  </a:lnTo>
                  <a:lnTo>
                    <a:pt x="23014" y="25254"/>
                  </a:lnTo>
                  <a:lnTo>
                    <a:pt x="23183" y="25085"/>
                  </a:lnTo>
                  <a:lnTo>
                    <a:pt x="23327" y="24917"/>
                  </a:lnTo>
                  <a:lnTo>
                    <a:pt x="23568" y="24532"/>
                  </a:lnTo>
                  <a:lnTo>
                    <a:pt x="23664" y="24363"/>
                  </a:lnTo>
                  <a:lnTo>
                    <a:pt x="23736" y="24170"/>
                  </a:lnTo>
                  <a:lnTo>
                    <a:pt x="23760" y="24026"/>
                  </a:lnTo>
                  <a:lnTo>
                    <a:pt x="23784" y="23906"/>
                  </a:lnTo>
                  <a:lnTo>
                    <a:pt x="23760" y="23617"/>
                  </a:lnTo>
                  <a:lnTo>
                    <a:pt x="23712" y="23352"/>
                  </a:lnTo>
                  <a:lnTo>
                    <a:pt x="23592" y="23087"/>
                  </a:lnTo>
                  <a:lnTo>
                    <a:pt x="23423" y="22798"/>
                  </a:lnTo>
                  <a:lnTo>
                    <a:pt x="23207" y="22533"/>
                  </a:lnTo>
                  <a:lnTo>
                    <a:pt x="22629" y="21763"/>
                  </a:lnTo>
                  <a:lnTo>
                    <a:pt x="22509" y="21571"/>
                  </a:lnTo>
                  <a:lnTo>
                    <a:pt x="22388" y="21378"/>
                  </a:lnTo>
                  <a:lnTo>
                    <a:pt x="22292" y="21161"/>
                  </a:lnTo>
                  <a:lnTo>
                    <a:pt x="22220" y="20945"/>
                  </a:lnTo>
                  <a:lnTo>
                    <a:pt x="22147" y="20728"/>
                  </a:lnTo>
                  <a:lnTo>
                    <a:pt x="22099" y="20487"/>
                  </a:lnTo>
                  <a:lnTo>
                    <a:pt x="22099" y="20271"/>
                  </a:lnTo>
                  <a:lnTo>
                    <a:pt x="22075" y="20030"/>
                  </a:lnTo>
                  <a:lnTo>
                    <a:pt x="22099" y="19717"/>
                  </a:lnTo>
                  <a:lnTo>
                    <a:pt x="22123" y="19404"/>
                  </a:lnTo>
                  <a:lnTo>
                    <a:pt x="22196" y="19043"/>
                  </a:lnTo>
                  <a:lnTo>
                    <a:pt x="22268" y="18682"/>
                  </a:lnTo>
                  <a:lnTo>
                    <a:pt x="22364" y="18345"/>
                  </a:lnTo>
                  <a:lnTo>
                    <a:pt x="22484" y="17984"/>
                  </a:lnTo>
                  <a:lnTo>
                    <a:pt x="22677" y="17478"/>
                  </a:lnTo>
                  <a:lnTo>
                    <a:pt x="22894" y="16997"/>
                  </a:lnTo>
                  <a:lnTo>
                    <a:pt x="23159" y="16491"/>
                  </a:lnTo>
                  <a:lnTo>
                    <a:pt x="23399" y="16034"/>
                  </a:lnTo>
                  <a:lnTo>
                    <a:pt x="24001" y="14999"/>
                  </a:lnTo>
                  <a:lnTo>
                    <a:pt x="24579" y="13963"/>
                  </a:lnTo>
                  <a:lnTo>
                    <a:pt x="24844" y="13458"/>
                  </a:lnTo>
                  <a:lnTo>
                    <a:pt x="25108" y="12928"/>
                  </a:lnTo>
                  <a:lnTo>
                    <a:pt x="25325" y="12399"/>
                  </a:lnTo>
                  <a:lnTo>
                    <a:pt x="25518" y="11845"/>
                  </a:lnTo>
                  <a:lnTo>
                    <a:pt x="25686" y="11315"/>
                  </a:lnTo>
                  <a:lnTo>
                    <a:pt x="25831" y="10786"/>
                  </a:lnTo>
                  <a:lnTo>
                    <a:pt x="25951" y="10256"/>
                  </a:lnTo>
                  <a:lnTo>
                    <a:pt x="26023" y="9727"/>
                  </a:lnTo>
                  <a:lnTo>
                    <a:pt x="26071" y="9173"/>
                  </a:lnTo>
                  <a:lnTo>
                    <a:pt x="26095" y="8643"/>
                  </a:lnTo>
                  <a:lnTo>
                    <a:pt x="26095" y="8090"/>
                  </a:lnTo>
                  <a:lnTo>
                    <a:pt x="26047" y="7536"/>
                  </a:lnTo>
                  <a:lnTo>
                    <a:pt x="25975" y="6910"/>
                  </a:lnTo>
                  <a:lnTo>
                    <a:pt x="25831" y="6284"/>
                  </a:lnTo>
                  <a:lnTo>
                    <a:pt x="25662" y="5682"/>
                  </a:lnTo>
                  <a:lnTo>
                    <a:pt x="25445" y="5104"/>
                  </a:lnTo>
                  <a:lnTo>
                    <a:pt x="25205" y="4527"/>
                  </a:lnTo>
                  <a:lnTo>
                    <a:pt x="24892" y="3997"/>
                  </a:lnTo>
                  <a:lnTo>
                    <a:pt x="24555" y="3468"/>
                  </a:lnTo>
                  <a:lnTo>
                    <a:pt x="24146" y="2962"/>
                  </a:lnTo>
                  <a:lnTo>
                    <a:pt x="23881" y="2649"/>
                  </a:lnTo>
                  <a:lnTo>
                    <a:pt x="23592" y="2360"/>
                  </a:lnTo>
                  <a:lnTo>
                    <a:pt x="23303" y="2095"/>
                  </a:lnTo>
                  <a:lnTo>
                    <a:pt x="23014" y="1831"/>
                  </a:lnTo>
                  <a:lnTo>
                    <a:pt x="22701" y="1566"/>
                  </a:lnTo>
                  <a:lnTo>
                    <a:pt x="22388" y="1325"/>
                  </a:lnTo>
                  <a:lnTo>
                    <a:pt x="21714" y="892"/>
                  </a:lnTo>
                  <a:lnTo>
                    <a:pt x="21305" y="651"/>
                  </a:lnTo>
                  <a:lnTo>
                    <a:pt x="20896" y="434"/>
                  </a:lnTo>
                  <a:lnTo>
                    <a:pt x="20390" y="242"/>
                  </a:lnTo>
                  <a:lnTo>
                    <a:pt x="20125" y="170"/>
                  </a:lnTo>
                  <a:lnTo>
                    <a:pt x="19860" y="97"/>
                  </a:lnTo>
                  <a:lnTo>
                    <a:pt x="19596" y="49"/>
                  </a:lnTo>
                  <a:lnTo>
                    <a:pt x="19331" y="25"/>
                  </a:lnTo>
                  <a:lnTo>
                    <a:pt x="190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1802875" y="1996850"/>
              <a:ext cx="521825" cy="518800"/>
            </a:xfrm>
            <a:custGeom>
              <a:avLst/>
              <a:gdLst/>
              <a:ahLst/>
              <a:cxnLst/>
              <a:rect l="l" t="t" r="r" b="b"/>
              <a:pathLst>
                <a:path w="20873" h="20752" extrusionOk="0">
                  <a:moveTo>
                    <a:pt x="18224" y="1"/>
                  </a:moveTo>
                  <a:lnTo>
                    <a:pt x="17983" y="25"/>
                  </a:lnTo>
                  <a:lnTo>
                    <a:pt x="17767" y="49"/>
                  </a:lnTo>
                  <a:lnTo>
                    <a:pt x="17430" y="97"/>
                  </a:lnTo>
                  <a:lnTo>
                    <a:pt x="17093" y="169"/>
                  </a:lnTo>
                  <a:lnTo>
                    <a:pt x="16419" y="338"/>
                  </a:lnTo>
                  <a:lnTo>
                    <a:pt x="15143" y="627"/>
                  </a:lnTo>
                  <a:lnTo>
                    <a:pt x="14709" y="723"/>
                  </a:lnTo>
                  <a:lnTo>
                    <a:pt x="14252" y="771"/>
                  </a:lnTo>
                  <a:lnTo>
                    <a:pt x="13795" y="795"/>
                  </a:lnTo>
                  <a:lnTo>
                    <a:pt x="13337" y="795"/>
                  </a:lnTo>
                  <a:lnTo>
                    <a:pt x="12639" y="771"/>
                  </a:lnTo>
                  <a:lnTo>
                    <a:pt x="11941" y="699"/>
                  </a:lnTo>
                  <a:lnTo>
                    <a:pt x="11243" y="603"/>
                  </a:lnTo>
                  <a:lnTo>
                    <a:pt x="10569" y="482"/>
                  </a:lnTo>
                  <a:lnTo>
                    <a:pt x="9774" y="314"/>
                  </a:lnTo>
                  <a:lnTo>
                    <a:pt x="8980" y="169"/>
                  </a:lnTo>
                  <a:lnTo>
                    <a:pt x="8330" y="97"/>
                  </a:lnTo>
                  <a:lnTo>
                    <a:pt x="7680" y="73"/>
                  </a:lnTo>
                  <a:lnTo>
                    <a:pt x="7367" y="73"/>
                  </a:lnTo>
                  <a:lnTo>
                    <a:pt x="7030" y="97"/>
                  </a:lnTo>
                  <a:lnTo>
                    <a:pt x="6717" y="145"/>
                  </a:lnTo>
                  <a:lnTo>
                    <a:pt x="6380" y="218"/>
                  </a:lnTo>
                  <a:lnTo>
                    <a:pt x="5778" y="338"/>
                  </a:lnTo>
                  <a:lnTo>
                    <a:pt x="5176" y="482"/>
                  </a:lnTo>
                  <a:lnTo>
                    <a:pt x="4574" y="651"/>
                  </a:lnTo>
                  <a:lnTo>
                    <a:pt x="3997" y="868"/>
                  </a:lnTo>
                  <a:lnTo>
                    <a:pt x="3082" y="1205"/>
                  </a:lnTo>
                  <a:lnTo>
                    <a:pt x="2167" y="1542"/>
                  </a:lnTo>
                  <a:lnTo>
                    <a:pt x="1782" y="1686"/>
                  </a:lnTo>
                  <a:lnTo>
                    <a:pt x="1373" y="1782"/>
                  </a:lnTo>
                  <a:lnTo>
                    <a:pt x="964" y="1879"/>
                  </a:lnTo>
                  <a:lnTo>
                    <a:pt x="554" y="1951"/>
                  </a:lnTo>
                  <a:lnTo>
                    <a:pt x="193" y="1999"/>
                  </a:lnTo>
                  <a:lnTo>
                    <a:pt x="97" y="2023"/>
                  </a:lnTo>
                  <a:lnTo>
                    <a:pt x="49" y="2047"/>
                  </a:lnTo>
                  <a:lnTo>
                    <a:pt x="1" y="2095"/>
                  </a:lnTo>
                  <a:lnTo>
                    <a:pt x="1" y="2143"/>
                  </a:lnTo>
                  <a:lnTo>
                    <a:pt x="25" y="2192"/>
                  </a:lnTo>
                  <a:lnTo>
                    <a:pt x="97" y="2240"/>
                  </a:lnTo>
                  <a:lnTo>
                    <a:pt x="169" y="2264"/>
                  </a:lnTo>
                  <a:lnTo>
                    <a:pt x="458" y="2312"/>
                  </a:lnTo>
                  <a:lnTo>
                    <a:pt x="723" y="2360"/>
                  </a:lnTo>
                  <a:lnTo>
                    <a:pt x="988" y="2360"/>
                  </a:lnTo>
                  <a:lnTo>
                    <a:pt x="1517" y="2336"/>
                  </a:lnTo>
                  <a:lnTo>
                    <a:pt x="5706" y="1927"/>
                  </a:lnTo>
                  <a:lnTo>
                    <a:pt x="6573" y="1855"/>
                  </a:lnTo>
                  <a:lnTo>
                    <a:pt x="7463" y="1806"/>
                  </a:lnTo>
                  <a:lnTo>
                    <a:pt x="7921" y="1806"/>
                  </a:lnTo>
                  <a:lnTo>
                    <a:pt x="8402" y="1830"/>
                  </a:lnTo>
                  <a:lnTo>
                    <a:pt x="8811" y="1855"/>
                  </a:lnTo>
                  <a:lnTo>
                    <a:pt x="9221" y="1951"/>
                  </a:lnTo>
                  <a:lnTo>
                    <a:pt x="9630" y="2047"/>
                  </a:lnTo>
                  <a:lnTo>
                    <a:pt x="10015" y="2216"/>
                  </a:lnTo>
                  <a:lnTo>
                    <a:pt x="10545" y="2432"/>
                  </a:lnTo>
                  <a:lnTo>
                    <a:pt x="11050" y="2649"/>
                  </a:lnTo>
                  <a:lnTo>
                    <a:pt x="11435" y="2793"/>
                  </a:lnTo>
                  <a:lnTo>
                    <a:pt x="11821" y="2914"/>
                  </a:lnTo>
                  <a:lnTo>
                    <a:pt x="12206" y="3010"/>
                  </a:lnTo>
                  <a:lnTo>
                    <a:pt x="12591" y="3082"/>
                  </a:lnTo>
                  <a:lnTo>
                    <a:pt x="12976" y="3130"/>
                  </a:lnTo>
                  <a:lnTo>
                    <a:pt x="13770" y="3130"/>
                  </a:lnTo>
                  <a:lnTo>
                    <a:pt x="14156" y="3082"/>
                  </a:lnTo>
                  <a:lnTo>
                    <a:pt x="15552" y="2866"/>
                  </a:lnTo>
                  <a:lnTo>
                    <a:pt x="15913" y="2817"/>
                  </a:lnTo>
                  <a:lnTo>
                    <a:pt x="16274" y="2769"/>
                  </a:lnTo>
                  <a:lnTo>
                    <a:pt x="17020" y="2769"/>
                  </a:lnTo>
                  <a:lnTo>
                    <a:pt x="17261" y="2793"/>
                  </a:lnTo>
                  <a:lnTo>
                    <a:pt x="17502" y="2817"/>
                  </a:lnTo>
                  <a:lnTo>
                    <a:pt x="17743" y="2890"/>
                  </a:lnTo>
                  <a:lnTo>
                    <a:pt x="17983" y="2962"/>
                  </a:lnTo>
                  <a:lnTo>
                    <a:pt x="18128" y="3010"/>
                  </a:lnTo>
                  <a:lnTo>
                    <a:pt x="18248" y="3082"/>
                  </a:lnTo>
                  <a:lnTo>
                    <a:pt x="18368" y="3155"/>
                  </a:lnTo>
                  <a:lnTo>
                    <a:pt x="18465" y="3251"/>
                  </a:lnTo>
                  <a:lnTo>
                    <a:pt x="18609" y="3419"/>
                  </a:lnTo>
                  <a:lnTo>
                    <a:pt x="18706" y="3588"/>
                  </a:lnTo>
                  <a:lnTo>
                    <a:pt x="18778" y="3804"/>
                  </a:lnTo>
                  <a:lnTo>
                    <a:pt x="18802" y="4021"/>
                  </a:lnTo>
                  <a:lnTo>
                    <a:pt x="18802" y="4238"/>
                  </a:lnTo>
                  <a:lnTo>
                    <a:pt x="18778" y="4430"/>
                  </a:lnTo>
                  <a:lnTo>
                    <a:pt x="18754" y="4647"/>
                  </a:lnTo>
                  <a:lnTo>
                    <a:pt x="18706" y="4864"/>
                  </a:lnTo>
                  <a:lnTo>
                    <a:pt x="18537" y="5393"/>
                  </a:lnTo>
                  <a:lnTo>
                    <a:pt x="18320" y="5899"/>
                  </a:lnTo>
                  <a:lnTo>
                    <a:pt x="18056" y="6404"/>
                  </a:lnTo>
                  <a:lnTo>
                    <a:pt x="17767" y="6886"/>
                  </a:lnTo>
                  <a:lnTo>
                    <a:pt x="17093" y="7921"/>
                  </a:lnTo>
                  <a:lnTo>
                    <a:pt x="16659" y="8667"/>
                  </a:lnTo>
                  <a:lnTo>
                    <a:pt x="16443" y="9028"/>
                  </a:lnTo>
                  <a:lnTo>
                    <a:pt x="16274" y="9414"/>
                  </a:lnTo>
                  <a:lnTo>
                    <a:pt x="15817" y="10425"/>
                  </a:lnTo>
                  <a:lnTo>
                    <a:pt x="15383" y="11460"/>
                  </a:lnTo>
                  <a:lnTo>
                    <a:pt x="15215" y="11941"/>
                  </a:lnTo>
                  <a:lnTo>
                    <a:pt x="15070" y="12447"/>
                  </a:lnTo>
                  <a:lnTo>
                    <a:pt x="14950" y="12952"/>
                  </a:lnTo>
                  <a:lnTo>
                    <a:pt x="14902" y="13482"/>
                  </a:lnTo>
                  <a:lnTo>
                    <a:pt x="14854" y="14011"/>
                  </a:lnTo>
                  <a:lnTo>
                    <a:pt x="14806" y="14397"/>
                  </a:lnTo>
                  <a:lnTo>
                    <a:pt x="14733" y="14782"/>
                  </a:lnTo>
                  <a:lnTo>
                    <a:pt x="14661" y="14974"/>
                  </a:lnTo>
                  <a:lnTo>
                    <a:pt x="14589" y="15143"/>
                  </a:lnTo>
                  <a:lnTo>
                    <a:pt x="14493" y="15311"/>
                  </a:lnTo>
                  <a:lnTo>
                    <a:pt x="14396" y="15480"/>
                  </a:lnTo>
                  <a:lnTo>
                    <a:pt x="14276" y="15648"/>
                  </a:lnTo>
                  <a:lnTo>
                    <a:pt x="14132" y="15793"/>
                  </a:lnTo>
                  <a:lnTo>
                    <a:pt x="13987" y="15913"/>
                  </a:lnTo>
                  <a:lnTo>
                    <a:pt x="13843" y="16058"/>
                  </a:lnTo>
                  <a:lnTo>
                    <a:pt x="13578" y="16226"/>
                  </a:lnTo>
                  <a:lnTo>
                    <a:pt x="13289" y="16371"/>
                  </a:lnTo>
                  <a:lnTo>
                    <a:pt x="12952" y="16539"/>
                  </a:lnTo>
                  <a:lnTo>
                    <a:pt x="12591" y="16684"/>
                  </a:lnTo>
                  <a:lnTo>
                    <a:pt x="12037" y="16924"/>
                  </a:lnTo>
                  <a:lnTo>
                    <a:pt x="11484" y="17189"/>
                  </a:lnTo>
                  <a:lnTo>
                    <a:pt x="10954" y="17502"/>
                  </a:lnTo>
                  <a:lnTo>
                    <a:pt x="10424" y="17815"/>
                  </a:lnTo>
                  <a:lnTo>
                    <a:pt x="9967" y="18104"/>
                  </a:lnTo>
                  <a:lnTo>
                    <a:pt x="9534" y="18441"/>
                  </a:lnTo>
                  <a:lnTo>
                    <a:pt x="9293" y="18658"/>
                  </a:lnTo>
                  <a:lnTo>
                    <a:pt x="9076" y="18874"/>
                  </a:lnTo>
                  <a:lnTo>
                    <a:pt x="8884" y="19091"/>
                  </a:lnTo>
                  <a:lnTo>
                    <a:pt x="8715" y="19332"/>
                  </a:lnTo>
                  <a:lnTo>
                    <a:pt x="8571" y="19572"/>
                  </a:lnTo>
                  <a:lnTo>
                    <a:pt x="8426" y="19837"/>
                  </a:lnTo>
                  <a:lnTo>
                    <a:pt x="8306" y="20126"/>
                  </a:lnTo>
                  <a:lnTo>
                    <a:pt x="8185" y="20391"/>
                  </a:lnTo>
                  <a:lnTo>
                    <a:pt x="8137" y="20608"/>
                  </a:lnTo>
                  <a:lnTo>
                    <a:pt x="8137" y="20680"/>
                  </a:lnTo>
                  <a:lnTo>
                    <a:pt x="8161" y="20704"/>
                  </a:lnTo>
                  <a:lnTo>
                    <a:pt x="8185" y="20728"/>
                  </a:lnTo>
                  <a:lnTo>
                    <a:pt x="8258" y="20752"/>
                  </a:lnTo>
                  <a:lnTo>
                    <a:pt x="8306" y="20704"/>
                  </a:lnTo>
                  <a:lnTo>
                    <a:pt x="8474" y="20559"/>
                  </a:lnTo>
                  <a:lnTo>
                    <a:pt x="8835" y="20126"/>
                  </a:lnTo>
                  <a:lnTo>
                    <a:pt x="9221" y="19717"/>
                  </a:lnTo>
                  <a:lnTo>
                    <a:pt x="9437" y="19500"/>
                  </a:lnTo>
                  <a:lnTo>
                    <a:pt x="9654" y="19308"/>
                  </a:lnTo>
                  <a:lnTo>
                    <a:pt x="10111" y="18995"/>
                  </a:lnTo>
                  <a:lnTo>
                    <a:pt x="10569" y="18730"/>
                  </a:lnTo>
                  <a:lnTo>
                    <a:pt x="11074" y="18489"/>
                  </a:lnTo>
                  <a:lnTo>
                    <a:pt x="11580" y="18321"/>
                  </a:lnTo>
                  <a:lnTo>
                    <a:pt x="12326" y="18152"/>
                  </a:lnTo>
                  <a:lnTo>
                    <a:pt x="13072" y="17959"/>
                  </a:lnTo>
                  <a:lnTo>
                    <a:pt x="13626" y="17839"/>
                  </a:lnTo>
                  <a:lnTo>
                    <a:pt x="14156" y="17695"/>
                  </a:lnTo>
                  <a:lnTo>
                    <a:pt x="14565" y="17526"/>
                  </a:lnTo>
                  <a:lnTo>
                    <a:pt x="14950" y="17334"/>
                  </a:lnTo>
                  <a:lnTo>
                    <a:pt x="15311" y="17093"/>
                  </a:lnTo>
                  <a:lnTo>
                    <a:pt x="15672" y="16828"/>
                  </a:lnTo>
                  <a:lnTo>
                    <a:pt x="15889" y="16635"/>
                  </a:lnTo>
                  <a:lnTo>
                    <a:pt x="16082" y="16419"/>
                  </a:lnTo>
                  <a:lnTo>
                    <a:pt x="16226" y="16178"/>
                  </a:lnTo>
                  <a:lnTo>
                    <a:pt x="16370" y="15913"/>
                  </a:lnTo>
                  <a:lnTo>
                    <a:pt x="16443" y="15648"/>
                  </a:lnTo>
                  <a:lnTo>
                    <a:pt x="16539" y="15384"/>
                  </a:lnTo>
                  <a:lnTo>
                    <a:pt x="16587" y="15119"/>
                  </a:lnTo>
                  <a:lnTo>
                    <a:pt x="16635" y="14854"/>
                  </a:lnTo>
                  <a:lnTo>
                    <a:pt x="16683" y="14324"/>
                  </a:lnTo>
                  <a:lnTo>
                    <a:pt x="16732" y="13771"/>
                  </a:lnTo>
                  <a:lnTo>
                    <a:pt x="16756" y="13217"/>
                  </a:lnTo>
                  <a:lnTo>
                    <a:pt x="16780" y="12663"/>
                  </a:lnTo>
                  <a:lnTo>
                    <a:pt x="16780" y="12062"/>
                  </a:lnTo>
                  <a:lnTo>
                    <a:pt x="16852" y="11460"/>
                  </a:lnTo>
                  <a:lnTo>
                    <a:pt x="16948" y="10954"/>
                  </a:lnTo>
                  <a:lnTo>
                    <a:pt x="17069" y="10497"/>
                  </a:lnTo>
                  <a:lnTo>
                    <a:pt x="17285" y="10039"/>
                  </a:lnTo>
                  <a:lnTo>
                    <a:pt x="17526" y="9606"/>
                  </a:lnTo>
                  <a:lnTo>
                    <a:pt x="17791" y="9197"/>
                  </a:lnTo>
                  <a:lnTo>
                    <a:pt x="18080" y="8812"/>
                  </a:lnTo>
                  <a:lnTo>
                    <a:pt x="19139" y="7367"/>
                  </a:lnTo>
                  <a:lnTo>
                    <a:pt x="19572" y="6765"/>
                  </a:lnTo>
                  <a:lnTo>
                    <a:pt x="19789" y="6453"/>
                  </a:lnTo>
                  <a:lnTo>
                    <a:pt x="20005" y="6116"/>
                  </a:lnTo>
                  <a:lnTo>
                    <a:pt x="20294" y="5610"/>
                  </a:lnTo>
                  <a:lnTo>
                    <a:pt x="20415" y="5345"/>
                  </a:lnTo>
                  <a:lnTo>
                    <a:pt x="20535" y="5056"/>
                  </a:lnTo>
                  <a:lnTo>
                    <a:pt x="20655" y="4743"/>
                  </a:lnTo>
                  <a:lnTo>
                    <a:pt x="20752" y="4430"/>
                  </a:lnTo>
                  <a:lnTo>
                    <a:pt x="20824" y="4117"/>
                  </a:lnTo>
                  <a:lnTo>
                    <a:pt x="20848" y="3804"/>
                  </a:lnTo>
                  <a:lnTo>
                    <a:pt x="20872" y="3492"/>
                  </a:lnTo>
                  <a:lnTo>
                    <a:pt x="20872" y="3155"/>
                  </a:lnTo>
                  <a:lnTo>
                    <a:pt x="20848" y="2842"/>
                  </a:lnTo>
                  <a:lnTo>
                    <a:pt x="20776" y="2505"/>
                  </a:lnTo>
                  <a:lnTo>
                    <a:pt x="20680" y="2095"/>
                  </a:lnTo>
                  <a:lnTo>
                    <a:pt x="20535" y="1686"/>
                  </a:lnTo>
                  <a:lnTo>
                    <a:pt x="20439" y="1445"/>
                  </a:lnTo>
                  <a:lnTo>
                    <a:pt x="20343" y="1205"/>
                  </a:lnTo>
                  <a:lnTo>
                    <a:pt x="20198" y="964"/>
                  </a:lnTo>
                  <a:lnTo>
                    <a:pt x="20030" y="771"/>
                  </a:lnTo>
                  <a:lnTo>
                    <a:pt x="19861" y="579"/>
                  </a:lnTo>
                  <a:lnTo>
                    <a:pt x="19668" y="410"/>
                  </a:lnTo>
                  <a:lnTo>
                    <a:pt x="19452" y="290"/>
                  </a:lnTo>
                  <a:lnTo>
                    <a:pt x="19211" y="169"/>
                  </a:lnTo>
                  <a:lnTo>
                    <a:pt x="18970" y="97"/>
                  </a:lnTo>
                  <a:lnTo>
                    <a:pt x="18706" y="25"/>
                  </a:lnTo>
                  <a:lnTo>
                    <a:pt x="184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1946725" y="1787425"/>
              <a:ext cx="588000" cy="766750"/>
            </a:xfrm>
            <a:custGeom>
              <a:avLst/>
              <a:gdLst/>
              <a:ahLst/>
              <a:cxnLst/>
              <a:rect l="l" t="t" r="r" b="b"/>
              <a:pathLst>
                <a:path w="23520" h="30670" extrusionOk="0">
                  <a:moveTo>
                    <a:pt x="11098" y="0"/>
                  </a:moveTo>
                  <a:lnTo>
                    <a:pt x="10640" y="49"/>
                  </a:lnTo>
                  <a:lnTo>
                    <a:pt x="9942" y="97"/>
                  </a:lnTo>
                  <a:lnTo>
                    <a:pt x="9292" y="169"/>
                  </a:lnTo>
                  <a:lnTo>
                    <a:pt x="8618" y="265"/>
                  </a:lnTo>
                  <a:lnTo>
                    <a:pt x="7944" y="410"/>
                  </a:lnTo>
                  <a:lnTo>
                    <a:pt x="7270" y="602"/>
                  </a:lnTo>
                  <a:lnTo>
                    <a:pt x="6596" y="795"/>
                  </a:lnTo>
                  <a:lnTo>
                    <a:pt x="5946" y="1012"/>
                  </a:lnTo>
                  <a:lnTo>
                    <a:pt x="4093" y="1589"/>
                  </a:lnTo>
                  <a:lnTo>
                    <a:pt x="2239" y="2119"/>
                  </a:lnTo>
                  <a:lnTo>
                    <a:pt x="1300" y="2384"/>
                  </a:lnTo>
                  <a:lnTo>
                    <a:pt x="361" y="2673"/>
                  </a:lnTo>
                  <a:lnTo>
                    <a:pt x="193" y="2721"/>
                  </a:lnTo>
                  <a:lnTo>
                    <a:pt x="24" y="2793"/>
                  </a:lnTo>
                  <a:lnTo>
                    <a:pt x="0" y="2841"/>
                  </a:lnTo>
                  <a:lnTo>
                    <a:pt x="0" y="2889"/>
                  </a:lnTo>
                  <a:lnTo>
                    <a:pt x="24" y="2937"/>
                  </a:lnTo>
                  <a:lnTo>
                    <a:pt x="72" y="2961"/>
                  </a:lnTo>
                  <a:lnTo>
                    <a:pt x="241" y="2986"/>
                  </a:lnTo>
                  <a:lnTo>
                    <a:pt x="433" y="2961"/>
                  </a:lnTo>
                  <a:lnTo>
                    <a:pt x="1709" y="2793"/>
                  </a:lnTo>
                  <a:lnTo>
                    <a:pt x="3009" y="2673"/>
                  </a:lnTo>
                  <a:lnTo>
                    <a:pt x="4526" y="2528"/>
                  </a:lnTo>
                  <a:lnTo>
                    <a:pt x="5296" y="2456"/>
                  </a:lnTo>
                  <a:lnTo>
                    <a:pt x="6042" y="2336"/>
                  </a:lnTo>
                  <a:lnTo>
                    <a:pt x="6789" y="2167"/>
                  </a:lnTo>
                  <a:lnTo>
                    <a:pt x="7535" y="1974"/>
                  </a:lnTo>
                  <a:lnTo>
                    <a:pt x="8522" y="1710"/>
                  </a:lnTo>
                  <a:lnTo>
                    <a:pt x="10279" y="1228"/>
                  </a:lnTo>
                  <a:lnTo>
                    <a:pt x="10929" y="1060"/>
                  </a:lnTo>
                  <a:lnTo>
                    <a:pt x="11579" y="939"/>
                  </a:lnTo>
                  <a:lnTo>
                    <a:pt x="12229" y="843"/>
                  </a:lnTo>
                  <a:lnTo>
                    <a:pt x="12903" y="771"/>
                  </a:lnTo>
                  <a:lnTo>
                    <a:pt x="13192" y="747"/>
                  </a:lnTo>
                  <a:lnTo>
                    <a:pt x="13722" y="747"/>
                  </a:lnTo>
                  <a:lnTo>
                    <a:pt x="13939" y="795"/>
                  </a:lnTo>
                  <a:lnTo>
                    <a:pt x="14372" y="867"/>
                  </a:lnTo>
                  <a:lnTo>
                    <a:pt x="14709" y="987"/>
                  </a:lnTo>
                  <a:lnTo>
                    <a:pt x="15022" y="1108"/>
                  </a:lnTo>
                  <a:lnTo>
                    <a:pt x="15335" y="1276"/>
                  </a:lnTo>
                  <a:lnTo>
                    <a:pt x="15576" y="1445"/>
                  </a:lnTo>
                  <a:lnTo>
                    <a:pt x="16009" y="1734"/>
                  </a:lnTo>
                  <a:lnTo>
                    <a:pt x="16394" y="1999"/>
                  </a:lnTo>
                  <a:lnTo>
                    <a:pt x="17116" y="2576"/>
                  </a:lnTo>
                  <a:lnTo>
                    <a:pt x="17453" y="2841"/>
                  </a:lnTo>
                  <a:lnTo>
                    <a:pt x="17766" y="3154"/>
                  </a:lnTo>
                  <a:lnTo>
                    <a:pt x="18874" y="4334"/>
                  </a:lnTo>
                  <a:lnTo>
                    <a:pt x="19379" y="4911"/>
                  </a:lnTo>
                  <a:lnTo>
                    <a:pt x="19548" y="5176"/>
                  </a:lnTo>
                  <a:lnTo>
                    <a:pt x="19716" y="5417"/>
                  </a:lnTo>
                  <a:lnTo>
                    <a:pt x="19861" y="5658"/>
                  </a:lnTo>
                  <a:lnTo>
                    <a:pt x="20005" y="5947"/>
                  </a:lnTo>
                  <a:lnTo>
                    <a:pt x="20294" y="6645"/>
                  </a:lnTo>
                  <a:lnTo>
                    <a:pt x="20848" y="8017"/>
                  </a:lnTo>
                  <a:lnTo>
                    <a:pt x="21161" y="8691"/>
                  </a:lnTo>
                  <a:lnTo>
                    <a:pt x="21473" y="9341"/>
                  </a:lnTo>
                  <a:lnTo>
                    <a:pt x="21570" y="9558"/>
                  </a:lnTo>
                  <a:lnTo>
                    <a:pt x="21618" y="9774"/>
                  </a:lnTo>
                  <a:lnTo>
                    <a:pt x="21666" y="9991"/>
                  </a:lnTo>
                  <a:lnTo>
                    <a:pt x="21690" y="10207"/>
                  </a:lnTo>
                  <a:lnTo>
                    <a:pt x="21714" y="10785"/>
                  </a:lnTo>
                  <a:lnTo>
                    <a:pt x="21666" y="11363"/>
                  </a:lnTo>
                  <a:lnTo>
                    <a:pt x="21618" y="11748"/>
                  </a:lnTo>
                  <a:lnTo>
                    <a:pt x="21546" y="12109"/>
                  </a:lnTo>
                  <a:lnTo>
                    <a:pt x="21425" y="12446"/>
                  </a:lnTo>
                  <a:lnTo>
                    <a:pt x="21305" y="12807"/>
                  </a:lnTo>
                  <a:lnTo>
                    <a:pt x="21136" y="13120"/>
                  </a:lnTo>
                  <a:lnTo>
                    <a:pt x="20968" y="13457"/>
                  </a:lnTo>
                  <a:lnTo>
                    <a:pt x="20775" y="13746"/>
                  </a:lnTo>
                  <a:lnTo>
                    <a:pt x="20535" y="14059"/>
                  </a:lnTo>
                  <a:lnTo>
                    <a:pt x="20101" y="14565"/>
                  </a:lnTo>
                  <a:lnTo>
                    <a:pt x="19668" y="15070"/>
                  </a:lnTo>
                  <a:lnTo>
                    <a:pt x="19451" y="15359"/>
                  </a:lnTo>
                  <a:lnTo>
                    <a:pt x="19235" y="15672"/>
                  </a:lnTo>
                  <a:lnTo>
                    <a:pt x="19042" y="15985"/>
                  </a:lnTo>
                  <a:lnTo>
                    <a:pt x="18898" y="16322"/>
                  </a:lnTo>
                  <a:lnTo>
                    <a:pt x="18777" y="16611"/>
                  </a:lnTo>
                  <a:lnTo>
                    <a:pt x="18681" y="16924"/>
                  </a:lnTo>
                  <a:lnTo>
                    <a:pt x="18512" y="17526"/>
                  </a:lnTo>
                  <a:lnTo>
                    <a:pt x="18392" y="18079"/>
                  </a:lnTo>
                  <a:lnTo>
                    <a:pt x="18199" y="18585"/>
                  </a:lnTo>
                  <a:lnTo>
                    <a:pt x="17911" y="19235"/>
                  </a:lnTo>
                  <a:lnTo>
                    <a:pt x="17598" y="19861"/>
                  </a:lnTo>
                  <a:lnTo>
                    <a:pt x="17405" y="20318"/>
                  </a:lnTo>
                  <a:lnTo>
                    <a:pt x="17237" y="20800"/>
                  </a:lnTo>
                  <a:lnTo>
                    <a:pt x="17140" y="21305"/>
                  </a:lnTo>
                  <a:lnTo>
                    <a:pt x="17068" y="21811"/>
                  </a:lnTo>
                  <a:lnTo>
                    <a:pt x="17068" y="22220"/>
                  </a:lnTo>
                  <a:lnTo>
                    <a:pt x="17092" y="22653"/>
                  </a:lnTo>
                  <a:lnTo>
                    <a:pt x="17188" y="23063"/>
                  </a:lnTo>
                  <a:lnTo>
                    <a:pt x="17333" y="23472"/>
                  </a:lnTo>
                  <a:lnTo>
                    <a:pt x="17622" y="24098"/>
                  </a:lnTo>
                  <a:lnTo>
                    <a:pt x="17862" y="24627"/>
                  </a:lnTo>
                  <a:lnTo>
                    <a:pt x="17983" y="24892"/>
                  </a:lnTo>
                  <a:lnTo>
                    <a:pt x="18079" y="25157"/>
                  </a:lnTo>
                  <a:lnTo>
                    <a:pt x="18175" y="25446"/>
                  </a:lnTo>
                  <a:lnTo>
                    <a:pt x="18224" y="25735"/>
                  </a:lnTo>
                  <a:lnTo>
                    <a:pt x="18248" y="26024"/>
                  </a:lnTo>
                  <a:lnTo>
                    <a:pt x="18224" y="26312"/>
                  </a:lnTo>
                  <a:lnTo>
                    <a:pt x="18175" y="26601"/>
                  </a:lnTo>
                  <a:lnTo>
                    <a:pt x="18103" y="26866"/>
                  </a:lnTo>
                  <a:lnTo>
                    <a:pt x="18007" y="27155"/>
                  </a:lnTo>
                  <a:lnTo>
                    <a:pt x="17862" y="27420"/>
                  </a:lnTo>
                  <a:lnTo>
                    <a:pt x="17742" y="27612"/>
                  </a:lnTo>
                  <a:lnTo>
                    <a:pt x="17622" y="27781"/>
                  </a:lnTo>
                  <a:lnTo>
                    <a:pt x="17333" y="28118"/>
                  </a:lnTo>
                  <a:lnTo>
                    <a:pt x="17020" y="28407"/>
                  </a:lnTo>
                  <a:lnTo>
                    <a:pt x="16683" y="28696"/>
                  </a:lnTo>
                  <a:lnTo>
                    <a:pt x="16274" y="28985"/>
                  </a:lnTo>
                  <a:lnTo>
                    <a:pt x="15864" y="29249"/>
                  </a:lnTo>
                  <a:lnTo>
                    <a:pt x="15431" y="29490"/>
                  </a:lnTo>
                  <a:lnTo>
                    <a:pt x="14998" y="29707"/>
                  </a:lnTo>
                  <a:lnTo>
                    <a:pt x="14155" y="30068"/>
                  </a:lnTo>
                  <a:lnTo>
                    <a:pt x="13337" y="30405"/>
                  </a:lnTo>
                  <a:lnTo>
                    <a:pt x="13192" y="30477"/>
                  </a:lnTo>
                  <a:lnTo>
                    <a:pt x="13048" y="30549"/>
                  </a:lnTo>
                  <a:lnTo>
                    <a:pt x="13024" y="30573"/>
                  </a:lnTo>
                  <a:lnTo>
                    <a:pt x="13024" y="30622"/>
                  </a:lnTo>
                  <a:lnTo>
                    <a:pt x="13072" y="30646"/>
                  </a:lnTo>
                  <a:lnTo>
                    <a:pt x="13096" y="30670"/>
                  </a:lnTo>
                  <a:lnTo>
                    <a:pt x="13289" y="30670"/>
                  </a:lnTo>
                  <a:lnTo>
                    <a:pt x="13842" y="30597"/>
                  </a:lnTo>
                  <a:lnTo>
                    <a:pt x="14372" y="30525"/>
                  </a:lnTo>
                  <a:lnTo>
                    <a:pt x="14901" y="30405"/>
                  </a:lnTo>
                  <a:lnTo>
                    <a:pt x="15431" y="30236"/>
                  </a:lnTo>
                  <a:lnTo>
                    <a:pt x="15816" y="30116"/>
                  </a:lnTo>
                  <a:lnTo>
                    <a:pt x="16177" y="29947"/>
                  </a:lnTo>
                  <a:lnTo>
                    <a:pt x="16538" y="29779"/>
                  </a:lnTo>
                  <a:lnTo>
                    <a:pt x="16875" y="29562"/>
                  </a:lnTo>
                  <a:lnTo>
                    <a:pt x="17188" y="29346"/>
                  </a:lnTo>
                  <a:lnTo>
                    <a:pt x="17477" y="29081"/>
                  </a:lnTo>
                  <a:lnTo>
                    <a:pt x="17766" y="28816"/>
                  </a:lnTo>
                  <a:lnTo>
                    <a:pt x="18031" y="28503"/>
                  </a:lnTo>
                  <a:lnTo>
                    <a:pt x="18296" y="28166"/>
                  </a:lnTo>
                  <a:lnTo>
                    <a:pt x="18392" y="27973"/>
                  </a:lnTo>
                  <a:lnTo>
                    <a:pt x="18488" y="27805"/>
                  </a:lnTo>
                  <a:lnTo>
                    <a:pt x="18561" y="27612"/>
                  </a:lnTo>
                  <a:lnTo>
                    <a:pt x="18609" y="27396"/>
                  </a:lnTo>
                  <a:lnTo>
                    <a:pt x="18657" y="27203"/>
                  </a:lnTo>
                  <a:lnTo>
                    <a:pt x="18681" y="26986"/>
                  </a:lnTo>
                  <a:lnTo>
                    <a:pt x="18705" y="26505"/>
                  </a:lnTo>
                  <a:lnTo>
                    <a:pt x="18705" y="26264"/>
                  </a:lnTo>
                  <a:lnTo>
                    <a:pt x="18705" y="26024"/>
                  </a:lnTo>
                  <a:lnTo>
                    <a:pt x="18657" y="25374"/>
                  </a:lnTo>
                  <a:lnTo>
                    <a:pt x="18633" y="24700"/>
                  </a:lnTo>
                  <a:lnTo>
                    <a:pt x="18585" y="23400"/>
                  </a:lnTo>
                  <a:lnTo>
                    <a:pt x="18585" y="22966"/>
                  </a:lnTo>
                  <a:lnTo>
                    <a:pt x="18633" y="22533"/>
                  </a:lnTo>
                  <a:lnTo>
                    <a:pt x="18657" y="22196"/>
                  </a:lnTo>
                  <a:lnTo>
                    <a:pt x="18705" y="21835"/>
                  </a:lnTo>
                  <a:lnTo>
                    <a:pt x="18705" y="21137"/>
                  </a:lnTo>
                  <a:lnTo>
                    <a:pt x="18705" y="20559"/>
                  </a:lnTo>
                  <a:lnTo>
                    <a:pt x="18729" y="20198"/>
                  </a:lnTo>
                  <a:lnTo>
                    <a:pt x="18753" y="19837"/>
                  </a:lnTo>
                  <a:lnTo>
                    <a:pt x="18825" y="19476"/>
                  </a:lnTo>
                  <a:lnTo>
                    <a:pt x="18922" y="19115"/>
                  </a:lnTo>
                  <a:lnTo>
                    <a:pt x="19114" y="18561"/>
                  </a:lnTo>
                  <a:lnTo>
                    <a:pt x="19331" y="17983"/>
                  </a:lnTo>
                  <a:lnTo>
                    <a:pt x="19548" y="17429"/>
                  </a:lnTo>
                  <a:lnTo>
                    <a:pt x="19812" y="16900"/>
                  </a:lnTo>
                  <a:lnTo>
                    <a:pt x="20029" y="16491"/>
                  </a:lnTo>
                  <a:lnTo>
                    <a:pt x="20294" y="16105"/>
                  </a:lnTo>
                  <a:lnTo>
                    <a:pt x="20535" y="15817"/>
                  </a:lnTo>
                  <a:lnTo>
                    <a:pt x="20799" y="15504"/>
                  </a:lnTo>
                  <a:lnTo>
                    <a:pt x="21353" y="14950"/>
                  </a:lnTo>
                  <a:lnTo>
                    <a:pt x="21594" y="14733"/>
                  </a:lnTo>
                  <a:lnTo>
                    <a:pt x="21786" y="14493"/>
                  </a:lnTo>
                  <a:lnTo>
                    <a:pt x="21979" y="14228"/>
                  </a:lnTo>
                  <a:lnTo>
                    <a:pt x="22148" y="13963"/>
                  </a:lnTo>
                  <a:lnTo>
                    <a:pt x="22340" y="13578"/>
                  </a:lnTo>
                  <a:lnTo>
                    <a:pt x="22557" y="13193"/>
                  </a:lnTo>
                  <a:lnTo>
                    <a:pt x="22918" y="12398"/>
                  </a:lnTo>
                  <a:lnTo>
                    <a:pt x="23183" y="11724"/>
                  </a:lnTo>
                  <a:lnTo>
                    <a:pt x="23303" y="11363"/>
                  </a:lnTo>
                  <a:lnTo>
                    <a:pt x="23399" y="11002"/>
                  </a:lnTo>
                  <a:lnTo>
                    <a:pt x="23472" y="10761"/>
                  </a:lnTo>
                  <a:lnTo>
                    <a:pt x="23496" y="10520"/>
                  </a:lnTo>
                  <a:lnTo>
                    <a:pt x="23520" y="10280"/>
                  </a:lnTo>
                  <a:lnTo>
                    <a:pt x="23520" y="10039"/>
                  </a:lnTo>
                  <a:lnTo>
                    <a:pt x="23520" y="9798"/>
                  </a:lnTo>
                  <a:lnTo>
                    <a:pt x="23496" y="9582"/>
                  </a:lnTo>
                  <a:lnTo>
                    <a:pt x="23447" y="9341"/>
                  </a:lnTo>
                  <a:lnTo>
                    <a:pt x="23375" y="9100"/>
                  </a:lnTo>
                  <a:lnTo>
                    <a:pt x="23231" y="8595"/>
                  </a:lnTo>
                  <a:lnTo>
                    <a:pt x="23038" y="8113"/>
                  </a:lnTo>
                  <a:lnTo>
                    <a:pt x="22846" y="7632"/>
                  </a:lnTo>
                  <a:lnTo>
                    <a:pt x="22629" y="7150"/>
                  </a:lnTo>
                  <a:lnTo>
                    <a:pt x="22388" y="6717"/>
                  </a:lnTo>
                  <a:lnTo>
                    <a:pt x="22148" y="6284"/>
                  </a:lnTo>
                  <a:lnTo>
                    <a:pt x="21883" y="5850"/>
                  </a:lnTo>
                  <a:lnTo>
                    <a:pt x="21594" y="5441"/>
                  </a:lnTo>
                  <a:lnTo>
                    <a:pt x="21305" y="5032"/>
                  </a:lnTo>
                  <a:lnTo>
                    <a:pt x="21016" y="4647"/>
                  </a:lnTo>
                  <a:lnTo>
                    <a:pt x="20679" y="4261"/>
                  </a:lnTo>
                  <a:lnTo>
                    <a:pt x="20342" y="3900"/>
                  </a:lnTo>
                  <a:lnTo>
                    <a:pt x="19764" y="3347"/>
                  </a:lnTo>
                  <a:lnTo>
                    <a:pt x="19475" y="3082"/>
                  </a:lnTo>
                  <a:lnTo>
                    <a:pt x="19162" y="2841"/>
                  </a:lnTo>
                  <a:lnTo>
                    <a:pt x="18079" y="2047"/>
                  </a:lnTo>
                  <a:lnTo>
                    <a:pt x="17742" y="1830"/>
                  </a:lnTo>
                  <a:lnTo>
                    <a:pt x="17405" y="1613"/>
                  </a:lnTo>
                  <a:lnTo>
                    <a:pt x="17044" y="1421"/>
                  </a:lnTo>
                  <a:lnTo>
                    <a:pt x="16683" y="1276"/>
                  </a:lnTo>
                  <a:lnTo>
                    <a:pt x="16081" y="1012"/>
                  </a:lnTo>
                  <a:lnTo>
                    <a:pt x="15455" y="795"/>
                  </a:lnTo>
                  <a:lnTo>
                    <a:pt x="14829" y="578"/>
                  </a:lnTo>
                  <a:lnTo>
                    <a:pt x="14179" y="386"/>
                  </a:lnTo>
                  <a:lnTo>
                    <a:pt x="13746" y="289"/>
                  </a:lnTo>
                  <a:lnTo>
                    <a:pt x="13313" y="169"/>
                  </a:lnTo>
                  <a:lnTo>
                    <a:pt x="12879" y="97"/>
                  </a:lnTo>
                  <a:lnTo>
                    <a:pt x="12422" y="49"/>
                  </a:lnTo>
                  <a:lnTo>
                    <a:pt x="119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2080325" y="1904775"/>
              <a:ext cx="13875" cy="10875"/>
            </a:xfrm>
            <a:custGeom>
              <a:avLst/>
              <a:gdLst/>
              <a:ahLst/>
              <a:cxnLst/>
              <a:rect l="l" t="t" r="r" b="b"/>
              <a:pathLst>
                <a:path w="555" h="435" extrusionOk="0">
                  <a:moveTo>
                    <a:pt x="217" y="1"/>
                  </a:moveTo>
                  <a:lnTo>
                    <a:pt x="169" y="49"/>
                  </a:lnTo>
                  <a:lnTo>
                    <a:pt x="145" y="121"/>
                  </a:lnTo>
                  <a:lnTo>
                    <a:pt x="121" y="145"/>
                  </a:lnTo>
                  <a:lnTo>
                    <a:pt x="97" y="145"/>
                  </a:lnTo>
                  <a:lnTo>
                    <a:pt x="24" y="217"/>
                  </a:lnTo>
                  <a:lnTo>
                    <a:pt x="0" y="266"/>
                  </a:lnTo>
                  <a:lnTo>
                    <a:pt x="0" y="338"/>
                  </a:lnTo>
                  <a:lnTo>
                    <a:pt x="24" y="386"/>
                  </a:lnTo>
                  <a:lnTo>
                    <a:pt x="73" y="410"/>
                  </a:lnTo>
                  <a:lnTo>
                    <a:pt x="97" y="434"/>
                  </a:lnTo>
                  <a:lnTo>
                    <a:pt x="145" y="434"/>
                  </a:lnTo>
                  <a:lnTo>
                    <a:pt x="145" y="386"/>
                  </a:lnTo>
                  <a:lnTo>
                    <a:pt x="169" y="338"/>
                  </a:lnTo>
                  <a:lnTo>
                    <a:pt x="169" y="290"/>
                  </a:lnTo>
                  <a:lnTo>
                    <a:pt x="313" y="290"/>
                  </a:lnTo>
                  <a:lnTo>
                    <a:pt x="361" y="217"/>
                  </a:lnTo>
                  <a:lnTo>
                    <a:pt x="434" y="169"/>
                  </a:lnTo>
                  <a:lnTo>
                    <a:pt x="482" y="145"/>
                  </a:lnTo>
                  <a:lnTo>
                    <a:pt x="554" y="97"/>
                  </a:lnTo>
                  <a:lnTo>
                    <a:pt x="554" y="73"/>
                  </a:lnTo>
                  <a:lnTo>
                    <a:pt x="554" y="25"/>
                  </a:lnTo>
                  <a:lnTo>
                    <a:pt x="530" y="1"/>
                  </a:lnTo>
                  <a:lnTo>
                    <a:pt x="458" y="1"/>
                  </a:lnTo>
                  <a:lnTo>
                    <a:pt x="410" y="25"/>
                  </a:lnTo>
                  <a:lnTo>
                    <a:pt x="289" y="2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1955750" y="1926450"/>
              <a:ext cx="13850" cy="9650"/>
            </a:xfrm>
            <a:custGeom>
              <a:avLst/>
              <a:gdLst/>
              <a:ahLst/>
              <a:cxnLst/>
              <a:rect l="l" t="t" r="r" b="b"/>
              <a:pathLst>
                <a:path w="554" h="386" extrusionOk="0">
                  <a:moveTo>
                    <a:pt x="193" y="0"/>
                  </a:moveTo>
                  <a:lnTo>
                    <a:pt x="145" y="49"/>
                  </a:lnTo>
                  <a:lnTo>
                    <a:pt x="96" y="97"/>
                  </a:lnTo>
                  <a:lnTo>
                    <a:pt x="0" y="337"/>
                  </a:lnTo>
                  <a:lnTo>
                    <a:pt x="24" y="386"/>
                  </a:lnTo>
                  <a:lnTo>
                    <a:pt x="72" y="386"/>
                  </a:lnTo>
                  <a:lnTo>
                    <a:pt x="145" y="337"/>
                  </a:lnTo>
                  <a:lnTo>
                    <a:pt x="169" y="289"/>
                  </a:lnTo>
                  <a:lnTo>
                    <a:pt x="217" y="193"/>
                  </a:lnTo>
                  <a:lnTo>
                    <a:pt x="217" y="121"/>
                  </a:lnTo>
                  <a:lnTo>
                    <a:pt x="409" y="169"/>
                  </a:lnTo>
                  <a:lnTo>
                    <a:pt x="530" y="169"/>
                  </a:lnTo>
                  <a:lnTo>
                    <a:pt x="530" y="121"/>
                  </a:lnTo>
                  <a:lnTo>
                    <a:pt x="554" y="97"/>
                  </a:lnTo>
                  <a:lnTo>
                    <a:pt x="530" y="73"/>
                  </a:lnTo>
                  <a:lnTo>
                    <a:pt x="458" y="4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1876900" y="1956550"/>
              <a:ext cx="12675" cy="9650"/>
            </a:xfrm>
            <a:custGeom>
              <a:avLst/>
              <a:gdLst/>
              <a:ahLst/>
              <a:cxnLst/>
              <a:rect l="l" t="t" r="r" b="b"/>
              <a:pathLst>
                <a:path w="507" h="386" extrusionOk="0">
                  <a:moveTo>
                    <a:pt x="121" y="0"/>
                  </a:moveTo>
                  <a:lnTo>
                    <a:pt x="49" y="24"/>
                  </a:lnTo>
                  <a:lnTo>
                    <a:pt x="1" y="72"/>
                  </a:lnTo>
                  <a:lnTo>
                    <a:pt x="25" y="144"/>
                  </a:lnTo>
                  <a:lnTo>
                    <a:pt x="73" y="193"/>
                  </a:lnTo>
                  <a:lnTo>
                    <a:pt x="193" y="265"/>
                  </a:lnTo>
                  <a:lnTo>
                    <a:pt x="314" y="313"/>
                  </a:lnTo>
                  <a:lnTo>
                    <a:pt x="434" y="385"/>
                  </a:lnTo>
                  <a:lnTo>
                    <a:pt x="482" y="361"/>
                  </a:lnTo>
                  <a:lnTo>
                    <a:pt x="506" y="313"/>
                  </a:lnTo>
                  <a:lnTo>
                    <a:pt x="482" y="289"/>
                  </a:lnTo>
                  <a:lnTo>
                    <a:pt x="386" y="144"/>
                  </a:lnTo>
                  <a:lnTo>
                    <a:pt x="241" y="4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1950325" y="1918625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45" y="0"/>
                  </a:moveTo>
                  <a:lnTo>
                    <a:pt x="73" y="24"/>
                  </a:lnTo>
                  <a:lnTo>
                    <a:pt x="25" y="73"/>
                  </a:lnTo>
                  <a:lnTo>
                    <a:pt x="1" y="193"/>
                  </a:lnTo>
                  <a:lnTo>
                    <a:pt x="25" y="313"/>
                  </a:lnTo>
                  <a:lnTo>
                    <a:pt x="49" y="337"/>
                  </a:lnTo>
                  <a:lnTo>
                    <a:pt x="97" y="337"/>
                  </a:lnTo>
                  <a:lnTo>
                    <a:pt x="145" y="313"/>
                  </a:lnTo>
                  <a:lnTo>
                    <a:pt x="193" y="265"/>
                  </a:lnTo>
                  <a:lnTo>
                    <a:pt x="241" y="241"/>
                  </a:lnTo>
                  <a:lnTo>
                    <a:pt x="313" y="241"/>
                  </a:lnTo>
                  <a:lnTo>
                    <a:pt x="313" y="217"/>
                  </a:lnTo>
                  <a:lnTo>
                    <a:pt x="338" y="217"/>
                  </a:lnTo>
                  <a:lnTo>
                    <a:pt x="338" y="169"/>
                  </a:lnTo>
                  <a:lnTo>
                    <a:pt x="265" y="4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2000275" y="1944500"/>
              <a:ext cx="6650" cy="12075"/>
            </a:xfrm>
            <a:custGeom>
              <a:avLst/>
              <a:gdLst/>
              <a:ahLst/>
              <a:cxnLst/>
              <a:rect l="l" t="t" r="r" b="b"/>
              <a:pathLst>
                <a:path w="266" h="483" extrusionOk="0">
                  <a:moveTo>
                    <a:pt x="193" y="1"/>
                  </a:moveTo>
                  <a:lnTo>
                    <a:pt x="73" y="97"/>
                  </a:lnTo>
                  <a:lnTo>
                    <a:pt x="25" y="145"/>
                  </a:lnTo>
                  <a:lnTo>
                    <a:pt x="25" y="193"/>
                  </a:lnTo>
                  <a:lnTo>
                    <a:pt x="1" y="241"/>
                  </a:lnTo>
                  <a:lnTo>
                    <a:pt x="25" y="289"/>
                  </a:lnTo>
                  <a:lnTo>
                    <a:pt x="97" y="434"/>
                  </a:lnTo>
                  <a:lnTo>
                    <a:pt x="169" y="482"/>
                  </a:lnTo>
                  <a:lnTo>
                    <a:pt x="217" y="458"/>
                  </a:lnTo>
                  <a:lnTo>
                    <a:pt x="265" y="410"/>
                  </a:lnTo>
                  <a:lnTo>
                    <a:pt x="241" y="362"/>
                  </a:lnTo>
                  <a:lnTo>
                    <a:pt x="217" y="289"/>
                  </a:lnTo>
                  <a:lnTo>
                    <a:pt x="193" y="217"/>
                  </a:lnTo>
                  <a:lnTo>
                    <a:pt x="193" y="121"/>
                  </a:lnTo>
                  <a:lnTo>
                    <a:pt x="241" y="4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1997275" y="1844000"/>
              <a:ext cx="6650" cy="8450"/>
            </a:xfrm>
            <a:custGeom>
              <a:avLst/>
              <a:gdLst/>
              <a:ahLst/>
              <a:cxnLst/>
              <a:rect l="l" t="t" r="r" b="b"/>
              <a:pathLst>
                <a:path w="266" h="338" extrusionOk="0">
                  <a:moveTo>
                    <a:pt x="72" y="0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48" y="241"/>
                  </a:lnTo>
                  <a:lnTo>
                    <a:pt x="97" y="313"/>
                  </a:lnTo>
                  <a:lnTo>
                    <a:pt x="145" y="337"/>
                  </a:lnTo>
                  <a:lnTo>
                    <a:pt x="169" y="337"/>
                  </a:lnTo>
                  <a:lnTo>
                    <a:pt x="217" y="313"/>
                  </a:lnTo>
                  <a:lnTo>
                    <a:pt x="241" y="289"/>
                  </a:lnTo>
                  <a:lnTo>
                    <a:pt x="241" y="193"/>
                  </a:lnTo>
                  <a:lnTo>
                    <a:pt x="265" y="121"/>
                  </a:lnTo>
                  <a:lnTo>
                    <a:pt x="241" y="73"/>
                  </a:lnTo>
                  <a:lnTo>
                    <a:pt x="193" y="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2005700" y="1909600"/>
              <a:ext cx="9050" cy="7850"/>
            </a:xfrm>
            <a:custGeom>
              <a:avLst/>
              <a:gdLst/>
              <a:ahLst/>
              <a:cxnLst/>
              <a:rect l="l" t="t" r="r" b="b"/>
              <a:pathLst>
                <a:path w="362" h="314" extrusionOk="0">
                  <a:moveTo>
                    <a:pt x="48" y="0"/>
                  </a:moveTo>
                  <a:lnTo>
                    <a:pt x="0" y="48"/>
                  </a:lnTo>
                  <a:lnTo>
                    <a:pt x="0" y="97"/>
                  </a:lnTo>
                  <a:lnTo>
                    <a:pt x="0" y="169"/>
                  </a:lnTo>
                  <a:lnTo>
                    <a:pt x="24" y="217"/>
                  </a:lnTo>
                  <a:lnTo>
                    <a:pt x="72" y="265"/>
                  </a:lnTo>
                  <a:lnTo>
                    <a:pt x="121" y="289"/>
                  </a:lnTo>
                  <a:lnTo>
                    <a:pt x="193" y="313"/>
                  </a:lnTo>
                  <a:lnTo>
                    <a:pt x="313" y="289"/>
                  </a:lnTo>
                  <a:lnTo>
                    <a:pt x="361" y="265"/>
                  </a:lnTo>
                  <a:lnTo>
                    <a:pt x="361" y="241"/>
                  </a:lnTo>
                  <a:lnTo>
                    <a:pt x="217" y="121"/>
                  </a:lnTo>
                  <a:lnTo>
                    <a:pt x="97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2018325" y="2007100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290" y="0"/>
                  </a:moveTo>
                  <a:lnTo>
                    <a:pt x="242" y="24"/>
                  </a:lnTo>
                  <a:lnTo>
                    <a:pt x="217" y="48"/>
                  </a:lnTo>
                  <a:lnTo>
                    <a:pt x="193" y="96"/>
                  </a:lnTo>
                  <a:lnTo>
                    <a:pt x="169" y="169"/>
                  </a:lnTo>
                  <a:lnTo>
                    <a:pt x="145" y="193"/>
                  </a:lnTo>
                  <a:lnTo>
                    <a:pt x="97" y="217"/>
                  </a:lnTo>
                  <a:lnTo>
                    <a:pt x="49" y="241"/>
                  </a:lnTo>
                  <a:lnTo>
                    <a:pt x="1" y="265"/>
                  </a:lnTo>
                  <a:lnTo>
                    <a:pt x="25" y="313"/>
                  </a:lnTo>
                  <a:lnTo>
                    <a:pt x="73" y="361"/>
                  </a:lnTo>
                  <a:lnTo>
                    <a:pt x="121" y="361"/>
                  </a:lnTo>
                  <a:lnTo>
                    <a:pt x="193" y="289"/>
                  </a:lnTo>
                  <a:lnTo>
                    <a:pt x="217" y="265"/>
                  </a:lnTo>
                  <a:lnTo>
                    <a:pt x="242" y="265"/>
                  </a:lnTo>
                  <a:lnTo>
                    <a:pt x="314" y="217"/>
                  </a:lnTo>
                  <a:lnTo>
                    <a:pt x="338" y="193"/>
                  </a:lnTo>
                  <a:lnTo>
                    <a:pt x="362" y="121"/>
                  </a:lnTo>
                  <a:lnTo>
                    <a:pt x="338" y="72"/>
                  </a:lnTo>
                  <a:lnTo>
                    <a:pt x="338" y="24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1799275" y="1984225"/>
              <a:ext cx="9050" cy="4825"/>
            </a:xfrm>
            <a:custGeom>
              <a:avLst/>
              <a:gdLst/>
              <a:ahLst/>
              <a:cxnLst/>
              <a:rect l="l" t="t" r="r" b="b"/>
              <a:pathLst>
                <a:path w="362" h="193" extrusionOk="0">
                  <a:moveTo>
                    <a:pt x="265" y="0"/>
                  </a:moveTo>
                  <a:lnTo>
                    <a:pt x="24" y="73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169" y="193"/>
                  </a:lnTo>
                  <a:lnTo>
                    <a:pt x="289" y="193"/>
                  </a:lnTo>
                  <a:lnTo>
                    <a:pt x="337" y="169"/>
                  </a:lnTo>
                  <a:lnTo>
                    <a:pt x="361" y="97"/>
                  </a:lnTo>
                  <a:lnTo>
                    <a:pt x="337" y="49"/>
                  </a:lnTo>
                  <a:lnTo>
                    <a:pt x="313" y="2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2308425" y="2495775"/>
              <a:ext cx="4825" cy="8450"/>
            </a:xfrm>
            <a:custGeom>
              <a:avLst/>
              <a:gdLst/>
              <a:ahLst/>
              <a:cxnLst/>
              <a:rect l="l" t="t" r="r" b="b"/>
              <a:pathLst>
                <a:path w="193" h="338" extrusionOk="0">
                  <a:moveTo>
                    <a:pt x="72" y="1"/>
                  </a:moveTo>
                  <a:lnTo>
                    <a:pt x="24" y="25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289"/>
                  </a:lnTo>
                  <a:lnTo>
                    <a:pt x="48" y="338"/>
                  </a:lnTo>
                  <a:lnTo>
                    <a:pt x="96" y="338"/>
                  </a:lnTo>
                  <a:lnTo>
                    <a:pt x="169" y="314"/>
                  </a:lnTo>
                  <a:lnTo>
                    <a:pt x="193" y="289"/>
                  </a:lnTo>
                  <a:lnTo>
                    <a:pt x="193" y="265"/>
                  </a:lnTo>
                  <a:lnTo>
                    <a:pt x="169" y="121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1916625" y="1937875"/>
              <a:ext cx="6050" cy="7250"/>
            </a:xfrm>
            <a:custGeom>
              <a:avLst/>
              <a:gdLst/>
              <a:ahLst/>
              <a:cxnLst/>
              <a:rect l="l" t="t" r="r" b="b"/>
              <a:pathLst>
                <a:path w="242" h="290" extrusionOk="0">
                  <a:moveTo>
                    <a:pt x="145" y="1"/>
                  </a:moveTo>
                  <a:lnTo>
                    <a:pt x="97" y="25"/>
                  </a:lnTo>
                  <a:lnTo>
                    <a:pt x="49" y="97"/>
                  </a:lnTo>
                  <a:lnTo>
                    <a:pt x="24" y="169"/>
                  </a:lnTo>
                  <a:lnTo>
                    <a:pt x="0" y="217"/>
                  </a:lnTo>
                  <a:lnTo>
                    <a:pt x="24" y="266"/>
                  </a:lnTo>
                  <a:lnTo>
                    <a:pt x="73" y="290"/>
                  </a:lnTo>
                  <a:lnTo>
                    <a:pt x="121" y="290"/>
                  </a:lnTo>
                  <a:lnTo>
                    <a:pt x="193" y="266"/>
                  </a:lnTo>
                  <a:lnTo>
                    <a:pt x="241" y="193"/>
                  </a:lnTo>
                  <a:lnTo>
                    <a:pt x="241" y="145"/>
                  </a:lnTo>
                  <a:lnTo>
                    <a:pt x="241" y="97"/>
                  </a:lnTo>
                  <a:lnTo>
                    <a:pt x="169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2332500" y="2432575"/>
              <a:ext cx="6025" cy="6050"/>
            </a:xfrm>
            <a:custGeom>
              <a:avLst/>
              <a:gdLst/>
              <a:ahLst/>
              <a:cxnLst/>
              <a:rect l="l" t="t" r="r" b="b"/>
              <a:pathLst>
                <a:path w="241" h="242" extrusionOk="0">
                  <a:moveTo>
                    <a:pt x="96" y="1"/>
                  </a:moveTo>
                  <a:lnTo>
                    <a:pt x="48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0" y="169"/>
                  </a:lnTo>
                  <a:lnTo>
                    <a:pt x="48" y="193"/>
                  </a:lnTo>
                  <a:lnTo>
                    <a:pt x="72" y="242"/>
                  </a:lnTo>
                  <a:lnTo>
                    <a:pt x="145" y="242"/>
                  </a:lnTo>
                  <a:lnTo>
                    <a:pt x="217" y="218"/>
                  </a:lnTo>
                  <a:lnTo>
                    <a:pt x="241" y="169"/>
                  </a:lnTo>
                  <a:lnTo>
                    <a:pt x="241" y="97"/>
                  </a:lnTo>
                  <a:lnTo>
                    <a:pt x="217" y="49"/>
                  </a:lnTo>
                  <a:lnTo>
                    <a:pt x="169" y="2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1887125" y="1972175"/>
              <a:ext cx="8450" cy="6050"/>
            </a:xfrm>
            <a:custGeom>
              <a:avLst/>
              <a:gdLst/>
              <a:ahLst/>
              <a:cxnLst/>
              <a:rect l="l" t="t" r="r" b="b"/>
              <a:pathLst>
                <a:path w="338" h="242" extrusionOk="0">
                  <a:moveTo>
                    <a:pt x="73" y="1"/>
                  </a:moveTo>
                  <a:lnTo>
                    <a:pt x="25" y="25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49" y="218"/>
                  </a:lnTo>
                  <a:lnTo>
                    <a:pt x="121" y="242"/>
                  </a:lnTo>
                  <a:lnTo>
                    <a:pt x="217" y="218"/>
                  </a:lnTo>
                  <a:lnTo>
                    <a:pt x="290" y="194"/>
                  </a:lnTo>
                  <a:lnTo>
                    <a:pt x="338" y="145"/>
                  </a:lnTo>
                  <a:lnTo>
                    <a:pt x="242" y="73"/>
                  </a:lnTo>
                  <a:lnTo>
                    <a:pt x="193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2236200" y="2445825"/>
              <a:ext cx="6050" cy="7850"/>
            </a:xfrm>
            <a:custGeom>
              <a:avLst/>
              <a:gdLst/>
              <a:ahLst/>
              <a:cxnLst/>
              <a:rect l="l" t="t" r="r" b="b"/>
              <a:pathLst>
                <a:path w="242" h="314" extrusionOk="0">
                  <a:moveTo>
                    <a:pt x="24" y="0"/>
                  </a:moveTo>
                  <a:lnTo>
                    <a:pt x="0" y="49"/>
                  </a:lnTo>
                  <a:lnTo>
                    <a:pt x="0" y="121"/>
                  </a:lnTo>
                  <a:lnTo>
                    <a:pt x="24" y="193"/>
                  </a:lnTo>
                  <a:lnTo>
                    <a:pt x="97" y="289"/>
                  </a:lnTo>
                  <a:lnTo>
                    <a:pt x="169" y="313"/>
                  </a:lnTo>
                  <a:lnTo>
                    <a:pt x="193" y="289"/>
                  </a:lnTo>
                  <a:lnTo>
                    <a:pt x="241" y="241"/>
                  </a:lnTo>
                  <a:lnTo>
                    <a:pt x="241" y="217"/>
                  </a:lnTo>
                  <a:lnTo>
                    <a:pt x="241" y="169"/>
                  </a:lnTo>
                  <a:lnTo>
                    <a:pt x="169" y="7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1850425" y="1947500"/>
              <a:ext cx="4825" cy="8450"/>
            </a:xfrm>
            <a:custGeom>
              <a:avLst/>
              <a:gdLst/>
              <a:ahLst/>
              <a:cxnLst/>
              <a:rect l="l" t="t" r="r" b="b"/>
              <a:pathLst>
                <a:path w="193" h="338" extrusionOk="0">
                  <a:moveTo>
                    <a:pt x="49" y="1"/>
                  </a:moveTo>
                  <a:lnTo>
                    <a:pt x="24" y="49"/>
                  </a:lnTo>
                  <a:lnTo>
                    <a:pt x="0" y="97"/>
                  </a:lnTo>
                  <a:lnTo>
                    <a:pt x="24" y="169"/>
                  </a:lnTo>
                  <a:lnTo>
                    <a:pt x="49" y="266"/>
                  </a:lnTo>
                  <a:lnTo>
                    <a:pt x="73" y="314"/>
                  </a:lnTo>
                  <a:lnTo>
                    <a:pt x="97" y="338"/>
                  </a:lnTo>
                  <a:lnTo>
                    <a:pt x="145" y="338"/>
                  </a:lnTo>
                  <a:lnTo>
                    <a:pt x="169" y="314"/>
                  </a:lnTo>
                  <a:lnTo>
                    <a:pt x="193" y="242"/>
                  </a:lnTo>
                  <a:lnTo>
                    <a:pt x="193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2291575" y="2463875"/>
              <a:ext cx="6025" cy="5450"/>
            </a:xfrm>
            <a:custGeom>
              <a:avLst/>
              <a:gdLst/>
              <a:ahLst/>
              <a:cxnLst/>
              <a:rect l="l" t="t" r="r" b="b"/>
              <a:pathLst>
                <a:path w="241" h="218" extrusionOk="0">
                  <a:moveTo>
                    <a:pt x="96" y="1"/>
                  </a:moveTo>
                  <a:lnTo>
                    <a:pt x="48" y="25"/>
                  </a:lnTo>
                  <a:lnTo>
                    <a:pt x="24" y="49"/>
                  </a:lnTo>
                  <a:lnTo>
                    <a:pt x="0" y="145"/>
                  </a:lnTo>
                  <a:lnTo>
                    <a:pt x="0" y="169"/>
                  </a:lnTo>
                  <a:lnTo>
                    <a:pt x="24" y="193"/>
                  </a:lnTo>
                  <a:lnTo>
                    <a:pt x="72" y="217"/>
                  </a:lnTo>
                  <a:lnTo>
                    <a:pt x="120" y="217"/>
                  </a:lnTo>
                  <a:lnTo>
                    <a:pt x="169" y="193"/>
                  </a:lnTo>
                  <a:lnTo>
                    <a:pt x="217" y="145"/>
                  </a:lnTo>
                  <a:lnTo>
                    <a:pt x="241" y="97"/>
                  </a:lnTo>
                  <a:lnTo>
                    <a:pt x="241" y="73"/>
                  </a:lnTo>
                  <a:lnTo>
                    <a:pt x="217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1889550" y="2042600"/>
              <a:ext cx="5425" cy="6050"/>
            </a:xfrm>
            <a:custGeom>
              <a:avLst/>
              <a:gdLst/>
              <a:ahLst/>
              <a:cxnLst/>
              <a:rect l="l" t="t" r="r" b="b"/>
              <a:pathLst>
                <a:path w="217" h="242" extrusionOk="0">
                  <a:moveTo>
                    <a:pt x="72" y="0"/>
                  </a:moveTo>
                  <a:lnTo>
                    <a:pt x="48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193"/>
                  </a:lnTo>
                  <a:lnTo>
                    <a:pt x="48" y="241"/>
                  </a:lnTo>
                  <a:lnTo>
                    <a:pt x="145" y="241"/>
                  </a:lnTo>
                  <a:lnTo>
                    <a:pt x="169" y="217"/>
                  </a:lnTo>
                  <a:lnTo>
                    <a:pt x="217" y="169"/>
                  </a:lnTo>
                  <a:lnTo>
                    <a:pt x="217" y="121"/>
                  </a:lnTo>
                  <a:lnTo>
                    <a:pt x="217" y="73"/>
                  </a:lnTo>
                  <a:lnTo>
                    <a:pt x="193" y="25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1903375" y="1937875"/>
              <a:ext cx="6050" cy="6050"/>
            </a:xfrm>
            <a:custGeom>
              <a:avLst/>
              <a:gdLst/>
              <a:ahLst/>
              <a:cxnLst/>
              <a:rect l="l" t="t" r="r" b="b"/>
              <a:pathLst>
                <a:path w="242" h="242" extrusionOk="0">
                  <a:moveTo>
                    <a:pt x="97" y="1"/>
                  </a:moveTo>
                  <a:lnTo>
                    <a:pt x="49" y="25"/>
                  </a:lnTo>
                  <a:lnTo>
                    <a:pt x="25" y="49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49" y="217"/>
                  </a:lnTo>
                  <a:lnTo>
                    <a:pt x="97" y="241"/>
                  </a:lnTo>
                  <a:lnTo>
                    <a:pt x="169" y="241"/>
                  </a:lnTo>
                  <a:lnTo>
                    <a:pt x="193" y="217"/>
                  </a:lnTo>
                  <a:lnTo>
                    <a:pt x="217" y="193"/>
                  </a:lnTo>
                  <a:lnTo>
                    <a:pt x="242" y="145"/>
                  </a:lnTo>
                  <a:lnTo>
                    <a:pt x="242" y="97"/>
                  </a:lnTo>
                  <a:lnTo>
                    <a:pt x="217" y="49"/>
                  </a:lnTo>
                  <a:lnTo>
                    <a:pt x="169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2095975" y="1907200"/>
              <a:ext cx="6025" cy="5425"/>
            </a:xfrm>
            <a:custGeom>
              <a:avLst/>
              <a:gdLst/>
              <a:ahLst/>
              <a:cxnLst/>
              <a:rect l="l" t="t" r="r" b="b"/>
              <a:pathLst>
                <a:path w="241" h="217" extrusionOk="0">
                  <a:moveTo>
                    <a:pt x="72" y="0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24" y="144"/>
                  </a:lnTo>
                  <a:lnTo>
                    <a:pt x="48" y="193"/>
                  </a:lnTo>
                  <a:lnTo>
                    <a:pt x="97" y="217"/>
                  </a:lnTo>
                  <a:lnTo>
                    <a:pt x="193" y="217"/>
                  </a:lnTo>
                  <a:lnTo>
                    <a:pt x="217" y="193"/>
                  </a:lnTo>
                  <a:lnTo>
                    <a:pt x="241" y="144"/>
                  </a:lnTo>
                  <a:lnTo>
                    <a:pt x="241" y="96"/>
                  </a:lnTo>
                  <a:lnTo>
                    <a:pt x="241" y="48"/>
                  </a:lnTo>
                  <a:lnTo>
                    <a:pt x="193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2312625" y="1857225"/>
              <a:ext cx="6650" cy="6650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49" y="1"/>
                  </a:moveTo>
                  <a:lnTo>
                    <a:pt x="25" y="49"/>
                  </a:lnTo>
                  <a:lnTo>
                    <a:pt x="1" y="97"/>
                  </a:lnTo>
                  <a:lnTo>
                    <a:pt x="1" y="145"/>
                  </a:lnTo>
                  <a:lnTo>
                    <a:pt x="145" y="266"/>
                  </a:lnTo>
                  <a:lnTo>
                    <a:pt x="241" y="266"/>
                  </a:lnTo>
                  <a:lnTo>
                    <a:pt x="265" y="242"/>
                  </a:lnTo>
                  <a:lnTo>
                    <a:pt x="265" y="194"/>
                  </a:lnTo>
                  <a:lnTo>
                    <a:pt x="217" y="97"/>
                  </a:lnTo>
                  <a:lnTo>
                    <a:pt x="169" y="49"/>
                  </a:lnTo>
                  <a:lnTo>
                    <a:pt x="121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1837775" y="2042600"/>
              <a:ext cx="6650" cy="4850"/>
            </a:xfrm>
            <a:custGeom>
              <a:avLst/>
              <a:gdLst/>
              <a:ahLst/>
              <a:cxnLst/>
              <a:rect l="l" t="t" r="r" b="b"/>
              <a:pathLst>
                <a:path w="266" h="194" extrusionOk="0">
                  <a:moveTo>
                    <a:pt x="97" y="0"/>
                  </a:moveTo>
                  <a:lnTo>
                    <a:pt x="49" y="25"/>
                  </a:lnTo>
                  <a:lnTo>
                    <a:pt x="1" y="49"/>
                  </a:lnTo>
                  <a:lnTo>
                    <a:pt x="1" y="121"/>
                  </a:lnTo>
                  <a:lnTo>
                    <a:pt x="49" y="169"/>
                  </a:lnTo>
                  <a:lnTo>
                    <a:pt x="97" y="193"/>
                  </a:lnTo>
                  <a:lnTo>
                    <a:pt x="169" y="193"/>
                  </a:lnTo>
                  <a:lnTo>
                    <a:pt x="217" y="169"/>
                  </a:lnTo>
                  <a:lnTo>
                    <a:pt x="266" y="121"/>
                  </a:lnTo>
                  <a:lnTo>
                    <a:pt x="266" y="97"/>
                  </a:lnTo>
                  <a:lnTo>
                    <a:pt x="266" y="73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1893750" y="1946300"/>
              <a:ext cx="4850" cy="6650"/>
            </a:xfrm>
            <a:custGeom>
              <a:avLst/>
              <a:gdLst/>
              <a:ahLst/>
              <a:cxnLst/>
              <a:rect l="l" t="t" r="r" b="b"/>
              <a:pathLst>
                <a:path w="194" h="266" extrusionOk="0">
                  <a:moveTo>
                    <a:pt x="49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25" y="169"/>
                  </a:lnTo>
                  <a:lnTo>
                    <a:pt x="49" y="217"/>
                  </a:lnTo>
                  <a:lnTo>
                    <a:pt x="121" y="266"/>
                  </a:lnTo>
                  <a:lnTo>
                    <a:pt x="145" y="266"/>
                  </a:lnTo>
                  <a:lnTo>
                    <a:pt x="169" y="242"/>
                  </a:lnTo>
                  <a:lnTo>
                    <a:pt x="193" y="169"/>
                  </a:lnTo>
                  <a:lnTo>
                    <a:pt x="169" y="121"/>
                  </a:lnTo>
                  <a:lnTo>
                    <a:pt x="145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2256650" y="1846400"/>
              <a:ext cx="5450" cy="6050"/>
            </a:xfrm>
            <a:custGeom>
              <a:avLst/>
              <a:gdLst/>
              <a:ahLst/>
              <a:cxnLst/>
              <a:rect l="l" t="t" r="r" b="b"/>
              <a:pathLst>
                <a:path w="218" h="242" extrusionOk="0">
                  <a:moveTo>
                    <a:pt x="145" y="1"/>
                  </a:moveTo>
                  <a:lnTo>
                    <a:pt x="97" y="25"/>
                  </a:lnTo>
                  <a:lnTo>
                    <a:pt x="49" y="49"/>
                  </a:lnTo>
                  <a:lnTo>
                    <a:pt x="1" y="97"/>
                  </a:lnTo>
                  <a:lnTo>
                    <a:pt x="1" y="121"/>
                  </a:lnTo>
                  <a:lnTo>
                    <a:pt x="1" y="169"/>
                  </a:lnTo>
                  <a:lnTo>
                    <a:pt x="1" y="217"/>
                  </a:lnTo>
                  <a:lnTo>
                    <a:pt x="25" y="241"/>
                  </a:lnTo>
                  <a:lnTo>
                    <a:pt x="169" y="241"/>
                  </a:lnTo>
                  <a:lnTo>
                    <a:pt x="193" y="217"/>
                  </a:lnTo>
                  <a:lnTo>
                    <a:pt x="217" y="169"/>
                  </a:lnTo>
                  <a:lnTo>
                    <a:pt x="217" y="97"/>
                  </a:lnTo>
                  <a:lnTo>
                    <a:pt x="217" y="73"/>
                  </a:lnTo>
                  <a:lnTo>
                    <a:pt x="193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2406525" y="2419350"/>
              <a:ext cx="4825" cy="6025"/>
            </a:xfrm>
            <a:custGeom>
              <a:avLst/>
              <a:gdLst/>
              <a:ahLst/>
              <a:cxnLst/>
              <a:rect l="l" t="t" r="r" b="b"/>
              <a:pathLst>
                <a:path w="193" h="241" extrusionOk="0">
                  <a:moveTo>
                    <a:pt x="96" y="0"/>
                  </a:moveTo>
                  <a:lnTo>
                    <a:pt x="48" y="24"/>
                  </a:lnTo>
                  <a:lnTo>
                    <a:pt x="0" y="72"/>
                  </a:lnTo>
                  <a:lnTo>
                    <a:pt x="0" y="145"/>
                  </a:lnTo>
                  <a:lnTo>
                    <a:pt x="0" y="193"/>
                  </a:lnTo>
                  <a:lnTo>
                    <a:pt x="24" y="217"/>
                  </a:lnTo>
                  <a:lnTo>
                    <a:pt x="72" y="241"/>
                  </a:lnTo>
                  <a:lnTo>
                    <a:pt x="120" y="217"/>
                  </a:lnTo>
                  <a:lnTo>
                    <a:pt x="169" y="169"/>
                  </a:lnTo>
                  <a:lnTo>
                    <a:pt x="193" y="121"/>
                  </a:lnTo>
                  <a:lnTo>
                    <a:pt x="193" y="72"/>
                  </a:lnTo>
                  <a:lnTo>
                    <a:pt x="169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1805275" y="1993250"/>
              <a:ext cx="6650" cy="6050"/>
            </a:xfrm>
            <a:custGeom>
              <a:avLst/>
              <a:gdLst/>
              <a:ahLst/>
              <a:cxnLst/>
              <a:rect l="l" t="t" r="r" b="b"/>
              <a:pathLst>
                <a:path w="266" h="242" extrusionOk="0">
                  <a:moveTo>
                    <a:pt x="97" y="0"/>
                  </a:moveTo>
                  <a:lnTo>
                    <a:pt x="49" y="49"/>
                  </a:lnTo>
                  <a:lnTo>
                    <a:pt x="25" y="97"/>
                  </a:lnTo>
                  <a:lnTo>
                    <a:pt x="1" y="169"/>
                  </a:lnTo>
                  <a:lnTo>
                    <a:pt x="25" y="217"/>
                  </a:lnTo>
                  <a:lnTo>
                    <a:pt x="73" y="241"/>
                  </a:lnTo>
                  <a:lnTo>
                    <a:pt x="169" y="217"/>
                  </a:lnTo>
                  <a:lnTo>
                    <a:pt x="266" y="169"/>
                  </a:lnTo>
                  <a:lnTo>
                    <a:pt x="145" y="25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2023750" y="1842800"/>
              <a:ext cx="6650" cy="5425"/>
            </a:xfrm>
            <a:custGeom>
              <a:avLst/>
              <a:gdLst/>
              <a:ahLst/>
              <a:cxnLst/>
              <a:rect l="l" t="t" r="r" b="b"/>
              <a:pathLst>
                <a:path w="266" h="217" extrusionOk="0">
                  <a:moveTo>
                    <a:pt x="97" y="0"/>
                  </a:moveTo>
                  <a:lnTo>
                    <a:pt x="49" y="24"/>
                  </a:lnTo>
                  <a:lnTo>
                    <a:pt x="25" y="72"/>
                  </a:lnTo>
                  <a:lnTo>
                    <a:pt x="0" y="145"/>
                  </a:lnTo>
                  <a:lnTo>
                    <a:pt x="49" y="193"/>
                  </a:lnTo>
                  <a:lnTo>
                    <a:pt x="97" y="217"/>
                  </a:lnTo>
                  <a:lnTo>
                    <a:pt x="193" y="217"/>
                  </a:lnTo>
                  <a:lnTo>
                    <a:pt x="241" y="193"/>
                  </a:lnTo>
                  <a:lnTo>
                    <a:pt x="265" y="145"/>
                  </a:lnTo>
                  <a:lnTo>
                    <a:pt x="265" y="97"/>
                  </a:lnTo>
                  <a:lnTo>
                    <a:pt x="241" y="72"/>
                  </a:lnTo>
                  <a:lnTo>
                    <a:pt x="193" y="4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2292175" y="2349525"/>
              <a:ext cx="6025" cy="6050"/>
            </a:xfrm>
            <a:custGeom>
              <a:avLst/>
              <a:gdLst/>
              <a:ahLst/>
              <a:cxnLst/>
              <a:rect l="l" t="t" r="r" b="b"/>
              <a:pathLst>
                <a:path w="241" h="242" extrusionOk="0">
                  <a:moveTo>
                    <a:pt x="169" y="1"/>
                  </a:moveTo>
                  <a:lnTo>
                    <a:pt x="96" y="49"/>
                  </a:lnTo>
                  <a:lnTo>
                    <a:pt x="0" y="121"/>
                  </a:lnTo>
                  <a:lnTo>
                    <a:pt x="0" y="193"/>
                  </a:lnTo>
                  <a:lnTo>
                    <a:pt x="24" y="242"/>
                  </a:lnTo>
                  <a:lnTo>
                    <a:pt x="96" y="242"/>
                  </a:lnTo>
                  <a:lnTo>
                    <a:pt x="193" y="169"/>
                  </a:lnTo>
                  <a:lnTo>
                    <a:pt x="241" y="97"/>
                  </a:lnTo>
                  <a:lnTo>
                    <a:pt x="217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1922050" y="1945100"/>
              <a:ext cx="4825" cy="6050"/>
            </a:xfrm>
            <a:custGeom>
              <a:avLst/>
              <a:gdLst/>
              <a:ahLst/>
              <a:cxnLst/>
              <a:rect l="l" t="t" r="r" b="b"/>
              <a:pathLst>
                <a:path w="193" h="242" extrusionOk="0">
                  <a:moveTo>
                    <a:pt x="96" y="1"/>
                  </a:moveTo>
                  <a:lnTo>
                    <a:pt x="48" y="25"/>
                  </a:lnTo>
                  <a:lnTo>
                    <a:pt x="0" y="73"/>
                  </a:lnTo>
                  <a:lnTo>
                    <a:pt x="0" y="145"/>
                  </a:lnTo>
                  <a:lnTo>
                    <a:pt x="24" y="193"/>
                  </a:lnTo>
                  <a:lnTo>
                    <a:pt x="48" y="217"/>
                  </a:lnTo>
                  <a:lnTo>
                    <a:pt x="72" y="241"/>
                  </a:lnTo>
                  <a:lnTo>
                    <a:pt x="145" y="217"/>
                  </a:lnTo>
                  <a:lnTo>
                    <a:pt x="193" y="145"/>
                  </a:lnTo>
                  <a:lnTo>
                    <a:pt x="193" y="73"/>
                  </a:lnTo>
                  <a:lnTo>
                    <a:pt x="169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2171800" y="2514425"/>
              <a:ext cx="4850" cy="6650"/>
            </a:xfrm>
            <a:custGeom>
              <a:avLst/>
              <a:gdLst/>
              <a:ahLst/>
              <a:cxnLst/>
              <a:rect l="l" t="t" r="r" b="b"/>
              <a:pathLst>
                <a:path w="194" h="266" extrusionOk="0">
                  <a:moveTo>
                    <a:pt x="97" y="1"/>
                  </a:moveTo>
                  <a:lnTo>
                    <a:pt x="49" y="25"/>
                  </a:lnTo>
                  <a:lnTo>
                    <a:pt x="25" y="73"/>
                  </a:lnTo>
                  <a:lnTo>
                    <a:pt x="0" y="145"/>
                  </a:lnTo>
                  <a:lnTo>
                    <a:pt x="0" y="217"/>
                  </a:lnTo>
                  <a:lnTo>
                    <a:pt x="25" y="266"/>
                  </a:lnTo>
                  <a:lnTo>
                    <a:pt x="97" y="266"/>
                  </a:lnTo>
                  <a:lnTo>
                    <a:pt x="121" y="193"/>
                  </a:lnTo>
                  <a:lnTo>
                    <a:pt x="169" y="145"/>
                  </a:lnTo>
                  <a:lnTo>
                    <a:pt x="193" y="73"/>
                  </a:lnTo>
                  <a:lnTo>
                    <a:pt x="169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1826350" y="1983025"/>
              <a:ext cx="7250" cy="3625"/>
            </a:xfrm>
            <a:custGeom>
              <a:avLst/>
              <a:gdLst/>
              <a:ahLst/>
              <a:cxnLst/>
              <a:rect l="l" t="t" r="r" b="b"/>
              <a:pathLst>
                <a:path w="290" h="145" extrusionOk="0">
                  <a:moveTo>
                    <a:pt x="73" y="0"/>
                  </a:moveTo>
                  <a:lnTo>
                    <a:pt x="25" y="48"/>
                  </a:lnTo>
                  <a:lnTo>
                    <a:pt x="0" y="97"/>
                  </a:lnTo>
                  <a:lnTo>
                    <a:pt x="25" y="121"/>
                  </a:lnTo>
                  <a:lnTo>
                    <a:pt x="73" y="145"/>
                  </a:lnTo>
                  <a:lnTo>
                    <a:pt x="241" y="145"/>
                  </a:lnTo>
                  <a:lnTo>
                    <a:pt x="289" y="121"/>
                  </a:lnTo>
                  <a:lnTo>
                    <a:pt x="289" y="48"/>
                  </a:lnTo>
                  <a:lnTo>
                    <a:pt x="265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2026750" y="1948725"/>
              <a:ext cx="6650" cy="6025"/>
            </a:xfrm>
            <a:custGeom>
              <a:avLst/>
              <a:gdLst/>
              <a:ahLst/>
              <a:cxnLst/>
              <a:rect l="l" t="t" r="r" b="b"/>
              <a:pathLst>
                <a:path w="266" h="241" extrusionOk="0">
                  <a:moveTo>
                    <a:pt x="217" y="0"/>
                  </a:moveTo>
                  <a:lnTo>
                    <a:pt x="145" y="24"/>
                  </a:lnTo>
                  <a:lnTo>
                    <a:pt x="97" y="48"/>
                  </a:lnTo>
                  <a:lnTo>
                    <a:pt x="49" y="96"/>
                  </a:lnTo>
                  <a:lnTo>
                    <a:pt x="25" y="145"/>
                  </a:lnTo>
                  <a:lnTo>
                    <a:pt x="1" y="193"/>
                  </a:lnTo>
                  <a:lnTo>
                    <a:pt x="25" y="217"/>
                  </a:lnTo>
                  <a:lnTo>
                    <a:pt x="49" y="241"/>
                  </a:lnTo>
                  <a:lnTo>
                    <a:pt x="73" y="241"/>
                  </a:lnTo>
                  <a:lnTo>
                    <a:pt x="121" y="217"/>
                  </a:lnTo>
                  <a:lnTo>
                    <a:pt x="193" y="169"/>
                  </a:lnTo>
                  <a:lnTo>
                    <a:pt x="242" y="145"/>
                  </a:lnTo>
                  <a:lnTo>
                    <a:pt x="266" y="120"/>
                  </a:lnTo>
                  <a:lnTo>
                    <a:pt x="266" y="48"/>
                  </a:lnTo>
                  <a:lnTo>
                    <a:pt x="242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2239200" y="2050425"/>
              <a:ext cx="7250" cy="4850"/>
            </a:xfrm>
            <a:custGeom>
              <a:avLst/>
              <a:gdLst/>
              <a:ahLst/>
              <a:cxnLst/>
              <a:rect l="l" t="t" r="r" b="b"/>
              <a:pathLst>
                <a:path w="290" h="194" extrusionOk="0">
                  <a:moveTo>
                    <a:pt x="97" y="0"/>
                  </a:moveTo>
                  <a:lnTo>
                    <a:pt x="49" y="25"/>
                  </a:lnTo>
                  <a:lnTo>
                    <a:pt x="25" y="49"/>
                  </a:lnTo>
                  <a:lnTo>
                    <a:pt x="1" y="97"/>
                  </a:lnTo>
                  <a:lnTo>
                    <a:pt x="25" y="121"/>
                  </a:lnTo>
                  <a:lnTo>
                    <a:pt x="73" y="169"/>
                  </a:lnTo>
                  <a:lnTo>
                    <a:pt x="145" y="193"/>
                  </a:lnTo>
                  <a:lnTo>
                    <a:pt x="193" y="193"/>
                  </a:lnTo>
                  <a:lnTo>
                    <a:pt x="266" y="169"/>
                  </a:lnTo>
                  <a:lnTo>
                    <a:pt x="290" y="145"/>
                  </a:lnTo>
                  <a:lnTo>
                    <a:pt x="290" y="97"/>
                  </a:lnTo>
                  <a:lnTo>
                    <a:pt x="217" y="49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2292175" y="2333875"/>
              <a:ext cx="4225" cy="6650"/>
            </a:xfrm>
            <a:custGeom>
              <a:avLst/>
              <a:gdLst/>
              <a:ahLst/>
              <a:cxnLst/>
              <a:rect l="l" t="t" r="r" b="b"/>
              <a:pathLst>
                <a:path w="169" h="266" extrusionOk="0">
                  <a:moveTo>
                    <a:pt x="96" y="1"/>
                  </a:moveTo>
                  <a:lnTo>
                    <a:pt x="48" y="25"/>
                  </a:lnTo>
                  <a:lnTo>
                    <a:pt x="24" y="49"/>
                  </a:lnTo>
                  <a:lnTo>
                    <a:pt x="0" y="121"/>
                  </a:lnTo>
                  <a:lnTo>
                    <a:pt x="0" y="193"/>
                  </a:lnTo>
                  <a:lnTo>
                    <a:pt x="24" y="242"/>
                  </a:lnTo>
                  <a:lnTo>
                    <a:pt x="48" y="266"/>
                  </a:lnTo>
                  <a:lnTo>
                    <a:pt x="96" y="242"/>
                  </a:lnTo>
                  <a:lnTo>
                    <a:pt x="145" y="218"/>
                  </a:lnTo>
                  <a:lnTo>
                    <a:pt x="169" y="169"/>
                  </a:lnTo>
                  <a:lnTo>
                    <a:pt x="169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2404100" y="1974600"/>
              <a:ext cx="4250" cy="7250"/>
            </a:xfrm>
            <a:custGeom>
              <a:avLst/>
              <a:gdLst/>
              <a:ahLst/>
              <a:cxnLst/>
              <a:rect l="l" t="t" r="r" b="b"/>
              <a:pathLst>
                <a:path w="170" h="290" extrusionOk="0">
                  <a:moveTo>
                    <a:pt x="97" y="0"/>
                  </a:moveTo>
                  <a:lnTo>
                    <a:pt x="49" y="24"/>
                  </a:lnTo>
                  <a:lnTo>
                    <a:pt x="1" y="97"/>
                  </a:lnTo>
                  <a:lnTo>
                    <a:pt x="1" y="193"/>
                  </a:lnTo>
                  <a:lnTo>
                    <a:pt x="25" y="241"/>
                  </a:lnTo>
                  <a:lnTo>
                    <a:pt x="73" y="289"/>
                  </a:lnTo>
                  <a:lnTo>
                    <a:pt x="97" y="265"/>
                  </a:lnTo>
                  <a:lnTo>
                    <a:pt x="121" y="241"/>
                  </a:lnTo>
                  <a:lnTo>
                    <a:pt x="169" y="169"/>
                  </a:lnTo>
                  <a:lnTo>
                    <a:pt x="169" y="121"/>
                  </a:lnTo>
                  <a:lnTo>
                    <a:pt x="169" y="72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2280725" y="2492775"/>
              <a:ext cx="6050" cy="4225"/>
            </a:xfrm>
            <a:custGeom>
              <a:avLst/>
              <a:gdLst/>
              <a:ahLst/>
              <a:cxnLst/>
              <a:rect l="l" t="t" r="r" b="b"/>
              <a:pathLst>
                <a:path w="242" h="169" extrusionOk="0">
                  <a:moveTo>
                    <a:pt x="97" y="0"/>
                  </a:moveTo>
                  <a:lnTo>
                    <a:pt x="49" y="24"/>
                  </a:lnTo>
                  <a:lnTo>
                    <a:pt x="25" y="48"/>
                  </a:lnTo>
                  <a:lnTo>
                    <a:pt x="1" y="96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121" y="169"/>
                  </a:lnTo>
                  <a:lnTo>
                    <a:pt x="193" y="145"/>
                  </a:lnTo>
                  <a:lnTo>
                    <a:pt x="217" y="121"/>
                  </a:lnTo>
                  <a:lnTo>
                    <a:pt x="241" y="72"/>
                  </a:lnTo>
                  <a:lnTo>
                    <a:pt x="217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2036400" y="1923450"/>
              <a:ext cx="3625" cy="6625"/>
            </a:xfrm>
            <a:custGeom>
              <a:avLst/>
              <a:gdLst/>
              <a:ahLst/>
              <a:cxnLst/>
              <a:rect l="l" t="t" r="r" b="b"/>
              <a:pathLst>
                <a:path w="145" h="265" extrusionOk="0">
                  <a:moveTo>
                    <a:pt x="48" y="0"/>
                  </a:moveTo>
                  <a:lnTo>
                    <a:pt x="24" y="120"/>
                  </a:lnTo>
                  <a:lnTo>
                    <a:pt x="0" y="241"/>
                  </a:lnTo>
                  <a:lnTo>
                    <a:pt x="24" y="265"/>
                  </a:lnTo>
                  <a:lnTo>
                    <a:pt x="48" y="265"/>
                  </a:lnTo>
                  <a:lnTo>
                    <a:pt x="96" y="241"/>
                  </a:lnTo>
                  <a:lnTo>
                    <a:pt x="144" y="169"/>
                  </a:lnTo>
                  <a:lnTo>
                    <a:pt x="120" y="72"/>
                  </a:lnTo>
                  <a:lnTo>
                    <a:pt x="96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1929875" y="1918625"/>
              <a:ext cx="6025" cy="4225"/>
            </a:xfrm>
            <a:custGeom>
              <a:avLst/>
              <a:gdLst/>
              <a:ahLst/>
              <a:cxnLst/>
              <a:rect l="l" t="t" r="r" b="b"/>
              <a:pathLst>
                <a:path w="241" h="169" extrusionOk="0">
                  <a:moveTo>
                    <a:pt x="72" y="0"/>
                  </a:moveTo>
                  <a:lnTo>
                    <a:pt x="24" y="24"/>
                  </a:lnTo>
                  <a:lnTo>
                    <a:pt x="0" y="49"/>
                  </a:lnTo>
                  <a:lnTo>
                    <a:pt x="24" y="73"/>
                  </a:lnTo>
                  <a:lnTo>
                    <a:pt x="48" y="121"/>
                  </a:lnTo>
                  <a:lnTo>
                    <a:pt x="96" y="145"/>
                  </a:lnTo>
                  <a:lnTo>
                    <a:pt x="144" y="169"/>
                  </a:lnTo>
                  <a:lnTo>
                    <a:pt x="193" y="145"/>
                  </a:lnTo>
                  <a:lnTo>
                    <a:pt x="241" y="121"/>
                  </a:lnTo>
                  <a:lnTo>
                    <a:pt x="241" y="97"/>
                  </a:lnTo>
                  <a:lnTo>
                    <a:pt x="241" y="73"/>
                  </a:lnTo>
                  <a:lnTo>
                    <a:pt x="193" y="2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2047225" y="1924650"/>
              <a:ext cx="6050" cy="4825"/>
            </a:xfrm>
            <a:custGeom>
              <a:avLst/>
              <a:gdLst/>
              <a:ahLst/>
              <a:cxnLst/>
              <a:rect l="l" t="t" r="r" b="b"/>
              <a:pathLst>
                <a:path w="242" h="193" extrusionOk="0">
                  <a:moveTo>
                    <a:pt x="193" y="0"/>
                  </a:moveTo>
                  <a:lnTo>
                    <a:pt x="169" y="24"/>
                  </a:lnTo>
                  <a:lnTo>
                    <a:pt x="73" y="24"/>
                  </a:lnTo>
                  <a:lnTo>
                    <a:pt x="24" y="72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97" y="193"/>
                  </a:lnTo>
                  <a:lnTo>
                    <a:pt x="145" y="169"/>
                  </a:lnTo>
                  <a:lnTo>
                    <a:pt x="217" y="96"/>
                  </a:lnTo>
                  <a:lnTo>
                    <a:pt x="241" y="72"/>
                  </a:lnTo>
                  <a:lnTo>
                    <a:pt x="241" y="2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2114625" y="1818725"/>
              <a:ext cx="4850" cy="5425"/>
            </a:xfrm>
            <a:custGeom>
              <a:avLst/>
              <a:gdLst/>
              <a:ahLst/>
              <a:cxnLst/>
              <a:rect l="l" t="t" r="r" b="b"/>
              <a:pathLst>
                <a:path w="194" h="217" extrusionOk="0">
                  <a:moveTo>
                    <a:pt x="97" y="0"/>
                  </a:moveTo>
                  <a:lnTo>
                    <a:pt x="49" y="24"/>
                  </a:lnTo>
                  <a:lnTo>
                    <a:pt x="25" y="73"/>
                  </a:lnTo>
                  <a:lnTo>
                    <a:pt x="1" y="121"/>
                  </a:lnTo>
                  <a:lnTo>
                    <a:pt x="1" y="145"/>
                  </a:lnTo>
                  <a:lnTo>
                    <a:pt x="25" y="193"/>
                  </a:lnTo>
                  <a:lnTo>
                    <a:pt x="49" y="217"/>
                  </a:lnTo>
                  <a:lnTo>
                    <a:pt x="121" y="217"/>
                  </a:lnTo>
                  <a:lnTo>
                    <a:pt x="169" y="145"/>
                  </a:lnTo>
                  <a:lnTo>
                    <a:pt x="193" y="48"/>
                  </a:lnTo>
                  <a:lnTo>
                    <a:pt x="169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2024350" y="1921625"/>
              <a:ext cx="4250" cy="4250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73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121" y="169"/>
                  </a:lnTo>
                  <a:lnTo>
                    <a:pt x="145" y="145"/>
                  </a:lnTo>
                  <a:lnTo>
                    <a:pt x="169" y="97"/>
                  </a:lnTo>
                  <a:lnTo>
                    <a:pt x="169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1956950" y="1960750"/>
              <a:ext cx="4825" cy="4250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48" y="1"/>
                  </a:moveTo>
                  <a:lnTo>
                    <a:pt x="0" y="49"/>
                  </a:lnTo>
                  <a:lnTo>
                    <a:pt x="0" y="121"/>
                  </a:lnTo>
                  <a:lnTo>
                    <a:pt x="24" y="169"/>
                  </a:lnTo>
                  <a:lnTo>
                    <a:pt x="121" y="169"/>
                  </a:lnTo>
                  <a:lnTo>
                    <a:pt x="169" y="145"/>
                  </a:lnTo>
                  <a:lnTo>
                    <a:pt x="193" y="121"/>
                  </a:lnTo>
                  <a:lnTo>
                    <a:pt x="169" y="97"/>
                  </a:lnTo>
                  <a:lnTo>
                    <a:pt x="169" y="49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1946725" y="2012500"/>
              <a:ext cx="4225" cy="4850"/>
            </a:xfrm>
            <a:custGeom>
              <a:avLst/>
              <a:gdLst/>
              <a:ahLst/>
              <a:cxnLst/>
              <a:rect l="l" t="t" r="r" b="b"/>
              <a:pathLst>
                <a:path w="169" h="194" extrusionOk="0">
                  <a:moveTo>
                    <a:pt x="72" y="1"/>
                  </a:moveTo>
                  <a:lnTo>
                    <a:pt x="24" y="49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0" y="169"/>
                  </a:lnTo>
                  <a:lnTo>
                    <a:pt x="24" y="193"/>
                  </a:lnTo>
                  <a:lnTo>
                    <a:pt x="96" y="193"/>
                  </a:lnTo>
                  <a:lnTo>
                    <a:pt x="120" y="145"/>
                  </a:lnTo>
                  <a:lnTo>
                    <a:pt x="145" y="121"/>
                  </a:lnTo>
                  <a:lnTo>
                    <a:pt x="169" y="73"/>
                  </a:lnTo>
                  <a:lnTo>
                    <a:pt x="169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2101375" y="1898775"/>
              <a:ext cx="6050" cy="3625"/>
            </a:xfrm>
            <a:custGeom>
              <a:avLst/>
              <a:gdLst/>
              <a:ahLst/>
              <a:cxnLst/>
              <a:rect l="l" t="t" r="r" b="b"/>
              <a:pathLst>
                <a:path w="242" h="145" extrusionOk="0">
                  <a:moveTo>
                    <a:pt x="49" y="0"/>
                  </a:moveTo>
                  <a:lnTo>
                    <a:pt x="1" y="48"/>
                  </a:lnTo>
                  <a:lnTo>
                    <a:pt x="25" y="96"/>
                  </a:lnTo>
                  <a:lnTo>
                    <a:pt x="73" y="120"/>
                  </a:lnTo>
                  <a:lnTo>
                    <a:pt x="121" y="144"/>
                  </a:lnTo>
                  <a:lnTo>
                    <a:pt x="194" y="120"/>
                  </a:lnTo>
                  <a:lnTo>
                    <a:pt x="242" y="96"/>
                  </a:lnTo>
                  <a:lnTo>
                    <a:pt x="242" y="72"/>
                  </a:lnTo>
                  <a:lnTo>
                    <a:pt x="218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2298175" y="2103975"/>
              <a:ext cx="4850" cy="4850"/>
            </a:xfrm>
            <a:custGeom>
              <a:avLst/>
              <a:gdLst/>
              <a:ahLst/>
              <a:cxnLst/>
              <a:rect l="l" t="t" r="r" b="b"/>
              <a:pathLst>
                <a:path w="194" h="194" extrusionOk="0">
                  <a:moveTo>
                    <a:pt x="97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73" y="194"/>
                  </a:lnTo>
                  <a:lnTo>
                    <a:pt x="145" y="194"/>
                  </a:lnTo>
                  <a:lnTo>
                    <a:pt x="169" y="169"/>
                  </a:lnTo>
                  <a:lnTo>
                    <a:pt x="193" y="97"/>
                  </a:lnTo>
                  <a:lnTo>
                    <a:pt x="145" y="25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1941900" y="1912000"/>
              <a:ext cx="4850" cy="4850"/>
            </a:xfrm>
            <a:custGeom>
              <a:avLst/>
              <a:gdLst/>
              <a:ahLst/>
              <a:cxnLst/>
              <a:rect l="l" t="t" r="r" b="b"/>
              <a:pathLst>
                <a:path w="194" h="194" extrusionOk="0">
                  <a:moveTo>
                    <a:pt x="49" y="1"/>
                  </a:moveTo>
                  <a:lnTo>
                    <a:pt x="25" y="25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49" y="169"/>
                  </a:lnTo>
                  <a:lnTo>
                    <a:pt x="97" y="193"/>
                  </a:lnTo>
                  <a:lnTo>
                    <a:pt x="169" y="193"/>
                  </a:lnTo>
                  <a:lnTo>
                    <a:pt x="193" y="145"/>
                  </a:lnTo>
                  <a:lnTo>
                    <a:pt x="169" y="121"/>
                  </a:lnTo>
                  <a:lnTo>
                    <a:pt x="145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2217550" y="2465075"/>
              <a:ext cx="3625" cy="5450"/>
            </a:xfrm>
            <a:custGeom>
              <a:avLst/>
              <a:gdLst/>
              <a:ahLst/>
              <a:cxnLst/>
              <a:rect l="l" t="t" r="r" b="b"/>
              <a:pathLst>
                <a:path w="145" h="218" extrusionOk="0">
                  <a:moveTo>
                    <a:pt x="48" y="1"/>
                  </a:moveTo>
                  <a:lnTo>
                    <a:pt x="0" y="25"/>
                  </a:lnTo>
                  <a:lnTo>
                    <a:pt x="0" y="121"/>
                  </a:lnTo>
                  <a:lnTo>
                    <a:pt x="24" y="193"/>
                  </a:lnTo>
                  <a:lnTo>
                    <a:pt x="96" y="217"/>
                  </a:lnTo>
                  <a:lnTo>
                    <a:pt x="120" y="193"/>
                  </a:lnTo>
                  <a:lnTo>
                    <a:pt x="145" y="169"/>
                  </a:lnTo>
                  <a:lnTo>
                    <a:pt x="145" y="145"/>
                  </a:lnTo>
                  <a:lnTo>
                    <a:pt x="120" y="73"/>
                  </a:lnTo>
                  <a:lnTo>
                    <a:pt x="96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2209725" y="2454850"/>
              <a:ext cx="5425" cy="4250"/>
            </a:xfrm>
            <a:custGeom>
              <a:avLst/>
              <a:gdLst/>
              <a:ahLst/>
              <a:cxnLst/>
              <a:rect l="l" t="t" r="r" b="b"/>
              <a:pathLst>
                <a:path w="217" h="170" extrusionOk="0">
                  <a:moveTo>
                    <a:pt x="72" y="1"/>
                  </a:moveTo>
                  <a:lnTo>
                    <a:pt x="48" y="25"/>
                  </a:lnTo>
                  <a:lnTo>
                    <a:pt x="24" y="73"/>
                  </a:lnTo>
                  <a:lnTo>
                    <a:pt x="0" y="121"/>
                  </a:lnTo>
                  <a:lnTo>
                    <a:pt x="48" y="169"/>
                  </a:lnTo>
                  <a:lnTo>
                    <a:pt x="96" y="169"/>
                  </a:lnTo>
                  <a:lnTo>
                    <a:pt x="169" y="145"/>
                  </a:lnTo>
                  <a:lnTo>
                    <a:pt x="193" y="73"/>
                  </a:lnTo>
                  <a:lnTo>
                    <a:pt x="217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2131475" y="1877700"/>
              <a:ext cx="7850" cy="5450"/>
            </a:xfrm>
            <a:custGeom>
              <a:avLst/>
              <a:gdLst/>
              <a:ahLst/>
              <a:cxnLst/>
              <a:rect l="l" t="t" r="r" b="b"/>
              <a:pathLst>
                <a:path w="314" h="218" extrusionOk="0">
                  <a:moveTo>
                    <a:pt x="289" y="0"/>
                  </a:moveTo>
                  <a:lnTo>
                    <a:pt x="249" y="14"/>
                  </a:lnTo>
                  <a:lnTo>
                    <a:pt x="249" y="14"/>
                  </a:lnTo>
                  <a:lnTo>
                    <a:pt x="314" y="25"/>
                  </a:lnTo>
                  <a:lnTo>
                    <a:pt x="289" y="0"/>
                  </a:lnTo>
                  <a:close/>
                  <a:moveTo>
                    <a:pt x="169" y="0"/>
                  </a:moveTo>
                  <a:lnTo>
                    <a:pt x="97" y="25"/>
                  </a:lnTo>
                  <a:lnTo>
                    <a:pt x="25" y="49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73" y="193"/>
                  </a:lnTo>
                  <a:lnTo>
                    <a:pt x="169" y="193"/>
                  </a:lnTo>
                  <a:lnTo>
                    <a:pt x="121" y="145"/>
                  </a:lnTo>
                  <a:lnTo>
                    <a:pt x="121" y="97"/>
                  </a:lnTo>
                  <a:lnTo>
                    <a:pt x="145" y="73"/>
                  </a:lnTo>
                  <a:lnTo>
                    <a:pt x="217" y="25"/>
                  </a:lnTo>
                  <a:lnTo>
                    <a:pt x="249" y="14"/>
                  </a:lnTo>
                  <a:lnTo>
                    <a:pt x="249" y="14"/>
                  </a:lnTo>
                  <a:lnTo>
                    <a:pt x="169" y="0"/>
                  </a:lnTo>
                  <a:close/>
                  <a:moveTo>
                    <a:pt x="169" y="193"/>
                  </a:moveTo>
                  <a:lnTo>
                    <a:pt x="193" y="217"/>
                  </a:lnTo>
                  <a:lnTo>
                    <a:pt x="193" y="193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1984025" y="2028150"/>
              <a:ext cx="4850" cy="4250"/>
            </a:xfrm>
            <a:custGeom>
              <a:avLst/>
              <a:gdLst/>
              <a:ahLst/>
              <a:cxnLst/>
              <a:rect l="l" t="t" r="r" b="b"/>
              <a:pathLst>
                <a:path w="194" h="170" extrusionOk="0">
                  <a:moveTo>
                    <a:pt x="73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121"/>
                  </a:lnTo>
                  <a:lnTo>
                    <a:pt x="49" y="145"/>
                  </a:lnTo>
                  <a:lnTo>
                    <a:pt x="73" y="169"/>
                  </a:lnTo>
                  <a:lnTo>
                    <a:pt x="121" y="169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93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2285550" y="2412125"/>
              <a:ext cx="4225" cy="4225"/>
            </a:xfrm>
            <a:custGeom>
              <a:avLst/>
              <a:gdLst/>
              <a:ahLst/>
              <a:cxnLst/>
              <a:rect l="l" t="t" r="r" b="b"/>
              <a:pathLst>
                <a:path w="169" h="169" extrusionOk="0">
                  <a:moveTo>
                    <a:pt x="24" y="0"/>
                  </a:moveTo>
                  <a:lnTo>
                    <a:pt x="0" y="24"/>
                  </a:lnTo>
                  <a:lnTo>
                    <a:pt x="0" y="97"/>
                  </a:lnTo>
                  <a:lnTo>
                    <a:pt x="48" y="145"/>
                  </a:lnTo>
                  <a:lnTo>
                    <a:pt x="73" y="145"/>
                  </a:lnTo>
                  <a:lnTo>
                    <a:pt x="121" y="169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69" y="49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2083925" y="2442825"/>
              <a:ext cx="4850" cy="4225"/>
            </a:xfrm>
            <a:custGeom>
              <a:avLst/>
              <a:gdLst/>
              <a:ahLst/>
              <a:cxnLst/>
              <a:rect l="l" t="t" r="r" b="b"/>
              <a:pathLst>
                <a:path w="194" h="169" extrusionOk="0">
                  <a:moveTo>
                    <a:pt x="73" y="0"/>
                  </a:moveTo>
                  <a:lnTo>
                    <a:pt x="49" y="24"/>
                  </a:lnTo>
                  <a:lnTo>
                    <a:pt x="25" y="48"/>
                  </a:lnTo>
                  <a:lnTo>
                    <a:pt x="1" y="120"/>
                  </a:lnTo>
                  <a:lnTo>
                    <a:pt x="49" y="145"/>
                  </a:lnTo>
                  <a:lnTo>
                    <a:pt x="73" y="169"/>
                  </a:lnTo>
                  <a:lnTo>
                    <a:pt x="145" y="169"/>
                  </a:lnTo>
                  <a:lnTo>
                    <a:pt x="193" y="145"/>
                  </a:lnTo>
                  <a:lnTo>
                    <a:pt x="193" y="72"/>
                  </a:lnTo>
                  <a:lnTo>
                    <a:pt x="145" y="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2268700" y="1899375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24" y="72"/>
                  </a:lnTo>
                  <a:lnTo>
                    <a:pt x="48" y="145"/>
                  </a:lnTo>
                  <a:lnTo>
                    <a:pt x="121" y="145"/>
                  </a:lnTo>
                  <a:lnTo>
                    <a:pt x="193" y="120"/>
                  </a:lnTo>
                  <a:lnTo>
                    <a:pt x="193" y="96"/>
                  </a:lnTo>
                  <a:lnTo>
                    <a:pt x="193" y="72"/>
                  </a:lnTo>
                  <a:lnTo>
                    <a:pt x="193" y="48"/>
                  </a:lnTo>
                  <a:lnTo>
                    <a:pt x="169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2072500" y="2030575"/>
              <a:ext cx="4225" cy="4225"/>
            </a:xfrm>
            <a:custGeom>
              <a:avLst/>
              <a:gdLst/>
              <a:ahLst/>
              <a:cxnLst/>
              <a:rect l="l" t="t" r="r" b="b"/>
              <a:pathLst>
                <a:path w="169" h="169" extrusionOk="0">
                  <a:moveTo>
                    <a:pt x="73" y="0"/>
                  </a:moveTo>
                  <a:lnTo>
                    <a:pt x="49" y="24"/>
                  </a:lnTo>
                  <a:lnTo>
                    <a:pt x="24" y="48"/>
                  </a:lnTo>
                  <a:lnTo>
                    <a:pt x="0" y="96"/>
                  </a:lnTo>
                  <a:lnTo>
                    <a:pt x="24" y="144"/>
                  </a:lnTo>
                  <a:lnTo>
                    <a:pt x="73" y="169"/>
                  </a:lnTo>
                  <a:lnTo>
                    <a:pt x="97" y="169"/>
                  </a:lnTo>
                  <a:lnTo>
                    <a:pt x="145" y="144"/>
                  </a:lnTo>
                  <a:lnTo>
                    <a:pt x="169" y="120"/>
                  </a:lnTo>
                  <a:lnTo>
                    <a:pt x="169" y="72"/>
                  </a:lnTo>
                  <a:lnTo>
                    <a:pt x="169" y="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2195875" y="2379625"/>
              <a:ext cx="4225" cy="4850"/>
            </a:xfrm>
            <a:custGeom>
              <a:avLst/>
              <a:gdLst/>
              <a:ahLst/>
              <a:cxnLst/>
              <a:rect l="l" t="t" r="r" b="b"/>
              <a:pathLst>
                <a:path w="169" h="194" extrusionOk="0">
                  <a:moveTo>
                    <a:pt x="25" y="0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25" y="145"/>
                  </a:lnTo>
                  <a:lnTo>
                    <a:pt x="73" y="193"/>
                  </a:lnTo>
                  <a:lnTo>
                    <a:pt x="121" y="193"/>
                  </a:lnTo>
                  <a:lnTo>
                    <a:pt x="169" y="169"/>
                  </a:lnTo>
                  <a:lnTo>
                    <a:pt x="169" y="121"/>
                  </a:lnTo>
                  <a:lnTo>
                    <a:pt x="121" y="49"/>
                  </a:lnTo>
                  <a:lnTo>
                    <a:pt x="73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2186250" y="2315825"/>
              <a:ext cx="6025" cy="3650"/>
            </a:xfrm>
            <a:custGeom>
              <a:avLst/>
              <a:gdLst/>
              <a:ahLst/>
              <a:cxnLst/>
              <a:rect l="l" t="t" r="r" b="b"/>
              <a:pathLst>
                <a:path w="241" h="146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97" y="145"/>
                  </a:lnTo>
                  <a:lnTo>
                    <a:pt x="145" y="145"/>
                  </a:lnTo>
                  <a:lnTo>
                    <a:pt x="217" y="121"/>
                  </a:lnTo>
                  <a:lnTo>
                    <a:pt x="241" y="73"/>
                  </a:lnTo>
                  <a:lnTo>
                    <a:pt x="241" y="49"/>
                  </a:lnTo>
                  <a:lnTo>
                    <a:pt x="217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1810100" y="1977000"/>
              <a:ext cx="4225" cy="4850"/>
            </a:xfrm>
            <a:custGeom>
              <a:avLst/>
              <a:gdLst/>
              <a:ahLst/>
              <a:cxnLst/>
              <a:rect l="l" t="t" r="r" b="b"/>
              <a:pathLst>
                <a:path w="169" h="194" extrusionOk="0">
                  <a:moveTo>
                    <a:pt x="49" y="1"/>
                  </a:moveTo>
                  <a:lnTo>
                    <a:pt x="25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121" y="193"/>
                  </a:lnTo>
                  <a:lnTo>
                    <a:pt x="145" y="169"/>
                  </a:lnTo>
                  <a:lnTo>
                    <a:pt x="169" y="121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2389050" y="1996250"/>
              <a:ext cx="3650" cy="4850"/>
            </a:xfrm>
            <a:custGeom>
              <a:avLst/>
              <a:gdLst/>
              <a:ahLst/>
              <a:cxnLst/>
              <a:rect l="l" t="t" r="r" b="b"/>
              <a:pathLst>
                <a:path w="146" h="194" extrusionOk="0">
                  <a:moveTo>
                    <a:pt x="73" y="1"/>
                  </a:moveTo>
                  <a:lnTo>
                    <a:pt x="25" y="49"/>
                  </a:lnTo>
                  <a:lnTo>
                    <a:pt x="1" y="121"/>
                  </a:lnTo>
                  <a:lnTo>
                    <a:pt x="1" y="145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73" y="193"/>
                  </a:lnTo>
                  <a:lnTo>
                    <a:pt x="121" y="145"/>
                  </a:lnTo>
                  <a:lnTo>
                    <a:pt x="145" y="97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2236200" y="1855425"/>
              <a:ext cx="4825" cy="3050"/>
            </a:xfrm>
            <a:custGeom>
              <a:avLst/>
              <a:gdLst/>
              <a:ahLst/>
              <a:cxnLst/>
              <a:rect l="l" t="t" r="r" b="b"/>
              <a:pathLst>
                <a:path w="193" h="122" extrusionOk="0">
                  <a:moveTo>
                    <a:pt x="48" y="1"/>
                  </a:moveTo>
                  <a:lnTo>
                    <a:pt x="0" y="25"/>
                  </a:lnTo>
                  <a:lnTo>
                    <a:pt x="48" y="97"/>
                  </a:lnTo>
                  <a:lnTo>
                    <a:pt x="121" y="121"/>
                  </a:lnTo>
                  <a:lnTo>
                    <a:pt x="169" y="97"/>
                  </a:lnTo>
                  <a:lnTo>
                    <a:pt x="193" y="73"/>
                  </a:lnTo>
                  <a:lnTo>
                    <a:pt x="193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2015925" y="1900575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49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45" y="97"/>
                  </a:lnTo>
                  <a:lnTo>
                    <a:pt x="145" y="48"/>
                  </a:lnTo>
                  <a:lnTo>
                    <a:pt x="121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2054450" y="1927650"/>
              <a:ext cx="4225" cy="3625"/>
            </a:xfrm>
            <a:custGeom>
              <a:avLst/>
              <a:gdLst/>
              <a:ahLst/>
              <a:cxnLst/>
              <a:rect l="l" t="t" r="r" b="b"/>
              <a:pathLst>
                <a:path w="169" h="145" extrusionOk="0">
                  <a:moveTo>
                    <a:pt x="72" y="1"/>
                  </a:moveTo>
                  <a:lnTo>
                    <a:pt x="0" y="49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121" y="145"/>
                  </a:lnTo>
                  <a:lnTo>
                    <a:pt x="169" y="97"/>
                  </a:lnTo>
                  <a:lnTo>
                    <a:pt x="145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1931075" y="1907800"/>
              <a:ext cx="3025" cy="5425"/>
            </a:xfrm>
            <a:custGeom>
              <a:avLst/>
              <a:gdLst/>
              <a:ahLst/>
              <a:cxnLst/>
              <a:rect l="l" t="t" r="r" b="b"/>
              <a:pathLst>
                <a:path w="121" h="217" extrusionOk="0">
                  <a:moveTo>
                    <a:pt x="0" y="0"/>
                  </a:moveTo>
                  <a:lnTo>
                    <a:pt x="0" y="24"/>
                  </a:lnTo>
                  <a:lnTo>
                    <a:pt x="0" y="217"/>
                  </a:lnTo>
                  <a:lnTo>
                    <a:pt x="72" y="145"/>
                  </a:lnTo>
                  <a:lnTo>
                    <a:pt x="96" y="120"/>
                  </a:lnTo>
                  <a:lnTo>
                    <a:pt x="121" y="72"/>
                  </a:lnTo>
                  <a:lnTo>
                    <a:pt x="96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2281925" y="2300775"/>
              <a:ext cx="4250" cy="3650"/>
            </a:xfrm>
            <a:custGeom>
              <a:avLst/>
              <a:gdLst/>
              <a:ahLst/>
              <a:cxnLst/>
              <a:rect l="l" t="t" r="r" b="b"/>
              <a:pathLst>
                <a:path w="170" h="146" extrusionOk="0">
                  <a:moveTo>
                    <a:pt x="73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49" y="145"/>
                  </a:lnTo>
                  <a:lnTo>
                    <a:pt x="121" y="145"/>
                  </a:lnTo>
                  <a:lnTo>
                    <a:pt x="169" y="97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2221150" y="2480125"/>
              <a:ext cx="4250" cy="4250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73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49" y="145"/>
                  </a:lnTo>
                  <a:lnTo>
                    <a:pt x="97" y="169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69" y="73"/>
                  </a:lnTo>
                  <a:lnTo>
                    <a:pt x="145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2048425" y="2019125"/>
              <a:ext cx="4225" cy="3650"/>
            </a:xfrm>
            <a:custGeom>
              <a:avLst/>
              <a:gdLst/>
              <a:ahLst/>
              <a:cxnLst/>
              <a:rect l="l" t="t" r="r" b="b"/>
              <a:pathLst>
                <a:path w="169" h="146" extrusionOk="0">
                  <a:moveTo>
                    <a:pt x="49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5" y="121"/>
                  </a:lnTo>
                  <a:lnTo>
                    <a:pt x="73" y="145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69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2100175" y="1940900"/>
              <a:ext cx="4850" cy="3025"/>
            </a:xfrm>
            <a:custGeom>
              <a:avLst/>
              <a:gdLst/>
              <a:ahLst/>
              <a:cxnLst/>
              <a:rect l="l" t="t" r="r" b="b"/>
              <a:pathLst>
                <a:path w="194" h="121" extrusionOk="0">
                  <a:moveTo>
                    <a:pt x="73" y="0"/>
                  </a:moveTo>
                  <a:lnTo>
                    <a:pt x="25" y="48"/>
                  </a:lnTo>
                  <a:lnTo>
                    <a:pt x="1" y="96"/>
                  </a:lnTo>
                  <a:lnTo>
                    <a:pt x="25" y="120"/>
                  </a:lnTo>
                  <a:lnTo>
                    <a:pt x="73" y="120"/>
                  </a:lnTo>
                  <a:lnTo>
                    <a:pt x="145" y="96"/>
                  </a:lnTo>
                  <a:lnTo>
                    <a:pt x="169" y="72"/>
                  </a:lnTo>
                  <a:lnTo>
                    <a:pt x="193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2279525" y="1938475"/>
              <a:ext cx="3650" cy="3650"/>
            </a:xfrm>
            <a:custGeom>
              <a:avLst/>
              <a:gdLst/>
              <a:ahLst/>
              <a:cxnLst/>
              <a:rect l="l" t="t" r="r" b="b"/>
              <a:pathLst>
                <a:path w="146" h="146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73" y="145"/>
                  </a:lnTo>
                  <a:lnTo>
                    <a:pt x="121" y="121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1877500" y="1936075"/>
              <a:ext cx="4250" cy="3625"/>
            </a:xfrm>
            <a:custGeom>
              <a:avLst/>
              <a:gdLst/>
              <a:ahLst/>
              <a:cxnLst/>
              <a:rect l="l" t="t" r="r" b="b"/>
              <a:pathLst>
                <a:path w="170" h="145" extrusionOk="0">
                  <a:moveTo>
                    <a:pt x="49" y="1"/>
                  </a:moveTo>
                  <a:lnTo>
                    <a:pt x="1" y="49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121" y="145"/>
                  </a:lnTo>
                  <a:lnTo>
                    <a:pt x="145" y="121"/>
                  </a:lnTo>
                  <a:lnTo>
                    <a:pt x="169" y="97"/>
                  </a:lnTo>
                  <a:lnTo>
                    <a:pt x="169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2382450" y="2011900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48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96" y="145"/>
                  </a:lnTo>
                  <a:lnTo>
                    <a:pt x="145" y="121"/>
                  </a:lnTo>
                  <a:lnTo>
                    <a:pt x="145" y="73"/>
                  </a:lnTo>
                  <a:lnTo>
                    <a:pt x="121" y="25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2290975" y="2317625"/>
              <a:ext cx="3625" cy="3050"/>
            </a:xfrm>
            <a:custGeom>
              <a:avLst/>
              <a:gdLst/>
              <a:ahLst/>
              <a:cxnLst/>
              <a:rect l="l" t="t" r="r" b="b"/>
              <a:pathLst>
                <a:path w="145" h="122" extrusionOk="0">
                  <a:moveTo>
                    <a:pt x="48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48" y="121"/>
                  </a:lnTo>
                  <a:lnTo>
                    <a:pt x="96" y="121"/>
                  </a:lnTo>
                  <a:lnTo>
                    <a:pt x="144" y="97"/>
                  </a:lnTo>
                  <a:lnTo>
                    <a:pt x="144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2074300" y="1934875"/>
              <a:ext cx="3650" cy="4225"/>
            </a:xfrm>
            <a:custGeom>
              <a:avLst/>
              <a:gdLst/>
              <a:ahLst/>
              <a:cxnLst/>
              <a:rect l="l" t="t" r="r" b="b"/>
              <a:pathLst>
                <a:path w="146" h="169" extrusionOk="0">
                  <a:moveTo>
                    <a:pt x="49" y="0"/>
                  </a:moveTo>
                  <a:lnTo>
                    <a:pt x="25" y="24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121" y="169"/>
                  </a:lnTo>
                  <a:lnTo>
                    <a:pt x="145" y="121"/>
                  </a:lnTo>
                  <a:lnTo>
                    <a:pt x="145" y="97"/>
                  </a:lnTo>
                  <a:lnTo>
                    <a:pt x="121" y="49"/>
                  </a:lnTo>
                  <a:lnTo>
                    <a:pt x="97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2337900" y="2410325"/>
              <a:ext cx="3050" cy="4225"/>
            </a:xfrm>
            <a:custGeom>
              <a:avLst/>
              <a:gdLst/>
              <a:ahLst/>
              <a:cxnLst/>
              <a:rect l="l" t="t" r="r" b="b"/>
              <a:pathLst>
                <a:path w="122" h="169" extrusionOk="0">
                  <a:moveTo>
                    <a:pt x="25" y="0"/>
                  </a:moveTo>
                  <a:lnTo>
                    <a:pt x="1" y="48"/>
                  </a:lnTo>
                  <a:lnTo>
                    <a:pt x="1" y="72"/>
                  </a:lnTo>
                  <a:lnTo>
                    <a:pt x="1" y="121"/>
                  </a:lnTo>
                  <a:lnTo>
                    <a:pt x="49" y="169"/>
                  </a:lnTo>
                  <a:lnTo>
                    <a:pt x="73" y="169"/>
                  </a:lnTo>
                  <a:lnTo>
                    <a:pt x="121" y="145"/>
                  </a:lnTo>
                  <a:lnTo>
                    <a:pt x="121" y="96"/>
                  </a:lnTo>
                  <a:lnTo>
                    <a:pt x="97" y="4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2048425" y="2525875"/>
              <a:ext cx="3025" cy="5425"/>
            </a:xfrm>
            <a:custGeom>
              <a:avLst/>
              <a:gdLst/>
              <a:ahLst/>
              <a:cxnLst/>
              <a:rect l="l" t="t" r="r" b="b"/>
              <a:pathLst>
                <a:path w="121" h="217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25" y="217"/>
                  </a:lnTo>
                  <a:lnTo>
                    <a:pt x="121" y="121"/>
                  </a:lnTo>
                  <a:lnTo>
                    <a:pt x="121" y="97"/>
                  </a:lnTo>
                  <a:lnTo>
                    <a:pt x="97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2126050" y="1902975"/>
              <a:ext cx="9075" cy="1225"/>
            </a:xfrm>
            <a:custGeom>
              <a:avLst/>
              <a:gdLst/>
              <a:ahLst/>
              <a:cxnLst/>
              <a:rect l="l" t="t" r="r" b="b"/>
              <a:pathLst>
                <a:path w="363" h="49" extrusionOk="0">
                  <a:moveTo>
                    <a:pt x="1" y="1"/>
                  </a:moveTo>
                  <a:lnTo>
                    <a:pt x="169" y="49"/>
                  </a:lnTo>
                  <a:lnTo>
                    <a:pt x="266" y="49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2280125" y="2017925"/>
              <a:ext cx="3650" cy="4225"/>
            </a:xfrm>
            <a:custGeom>
              <a:avLst/>
              <a:gdLst/>
              <a:ahLst/>
              <a:cxnLst/>
              <a:rect l="l" t="t" r="r" b="b"/>
              <a:pathLst>
                <a:path w="146" h="169" extrusionOk="0">
                  <a:moveTo>
                    <a:pt x="49" y="0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97" y="169"/>
                  </a:lnTo>
                  <a:lnTo>
                    <a:pt x="145" y="121"/>
                  </a:lnTo>
                  <a:lnTo>
                    <a:pt x="145" y="97"/>
                  </a:lnTo>
                  <a:lnTo>
                    <a:pt x="145" y="73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2115225" y="1922225"/>
              <a:ext cx="3650" cy="3050"/>
            </a:xfrm>
            <a:custGeom>
              <a:avLst/>
              <a:gdLst/>
              <a:ahLst/>
              <a:cxnLst/>
              <a:rect l="l" t="t" r="r" b="b"/>
              <a:pathLst>
                <a:path w="146" h="122" extrusionOk="0">
                  <a:moveTo>
                    <a:pt x="73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73" y="121"/>
                  </a:lnTo>
                  <a:lnTo>
                    <a:pt x="121" y="73"/>
                  </a:lnTo>
                  <a:lnTo>
                    <a:pt x="145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2260275" y="2067875"/>
              <a:ext cx="4225" cy="3625"/>
            </a:xfrm>
            <a:custGeom>
              <a:avLst/>
              <a:gdLst/>
              <a:ahLst/>
              <a:cxnLst/>
              <a:rect l="l" t="t" r="r" b="b"/>
              <a:pathLst>
                <a:path w="169" h="145" extrusionOk="0">
                  <a:moveTo>
                    <a:pt x="72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48" y="121"/>
                  </a:lnTo>
                  <a:lnTo>
                    <a:pt x="121" y="145"/>
                  </a:lnTo>
                  <a:lnTo>
                    <a:pt x="145" y="121"/>
                  </a:lnTo>
                  <a:lnTo>
                    <a:pt x="169" y="97"/>
                  </a:lnTo>
                  <a:lnTo>
                    <a:pt x="169" y="73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2274100" y="2029350"/>
              <a:ext cx="3050" cy="3050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25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97" y="121"/>
                  </a:lnTo>
                  <a:lnTo>
                    <a:pt x="121" y="97"/>
                  </a:lnTo>
                  <a:lnTo>
                    <a:pt x="121" y="73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2053250" y="2460875"/>
              <a:ext cx="4225" cy="3625"/>
            </a:xfrm>
            <a:custGeom>
              <a:avLst/>
              <a:gdLst/>
              <a:ahLst/>
              <a:cxnLst/>
              <a:rect l="l" t="t" r="r" b="b"/>
              <a:pathLst>
                <a:path w="169" h="145" extrusionOk="0">
                  <a:moveTo>
                    <a:pt x="96" y="0"/>
                  </a:moveTo>
                  <a:lnTo>
                    <a:pt x="24" y="24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96" y="145"/>
                  </a:lnTo>
                  <a:lnTo>
                    <a:pt x="144" y="121"/>
                  </a:lnTo>
                  <a:lnTo>
                    <a:pt x="169" y="73"/>
                  </a:lnTo>
                  <a:lnTo>
                    <a:pt x="144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1952125" y="1900575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73" y="0"/>
                  </a:moveTo>
                  <a:lnTo>
                    <a:pt x="25" y="24"/>
                  </a:lnTo>
                  <a:lnTo>
                    <a:pt x="1" y="72"/>
                  </a:lnTo>
                  <a:lnTo>
                    <a:pt x="25" y="121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145" y="72"/>
                  </a:lnTo>
                  <a:lnTo>
                    <a:pt x="121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2002075" y="1936675"/>
              <a:ext cx="3650" cy="3650"/>
            </a:xfrm>
            <a:custGeom>
              <a:avLst/>
              <a:gdLst/>
              <a:ahLst/>
              <a:cxnLst/>
              <a:rect l="l" t="t" r="r" b="b"/>
              <a:pathLst>
                <a:path w="146" h="146" extrusionOk="0">
                  <a:moveTo>
                    <a:pt x="49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1941300" y="2011900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49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24" y="145"/>
                  </a:lnTo>
                  <a:lnTo>
                    <a:pt x="73" y="145"/>
                  </a:lnTo>
                  <a:lnTo>
                    <a:pt x="121" y="121"/>
                  </a:lnTo>
                  <a:lnTo>
                    <a:pt x="145" y="73"/>
                  </a:lnTo>
                  <a:lnTo>
                    <a:pt x="121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1992450" y="1937875"/>
              <a:ext cx="3650" cy="4250"/>
            </a:xfrm>
            <a:custGeom>
              <a:avLst/>
              <a:gdLst/>
              <a:ahLst/>
              <a:cxnLst/>
              <a:rect l="l" t="t" r="r" b="b"/>
              <a:pathLst>
                <a:path w="146" h="170" extrusionOk="0">
                  <a:moveTo>
                    <a:pt x="49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73" y="169"/>
                  </a:lnTo>
                  <a:lnTo>
                    <a:pt x="121" y="169"/>
                  </a:lnTo>
                  <a:lnTo>
                    <a:pt x="145" y="121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1829350" y="1966775"/>
              <a:ext cx="3650" cy="4225"/>
            </a:xfrm>
            <a:custGeom>
              <a:avLst/>
              <a:gdLst/>
              <a:ahLst/>
              <a:cxnLst/>
              <a:rect l="l" t="t" r="r" b="b"/>
              <a:pathLst>
                <a:path w="146" h="169" extrusionOk="0">
                  <a:moveTo>
                    <a:pt x="49" y="0"/>
                  </a:moveTo>
                  <a:lnTo>
                    <a:pt x="25" y="24"/>
                  </a:lnTo>
                  <a:lnTo>
                    <a:pt x="1" y="72"/>
                  </a:lnTo>
                  <a:lnTo>
                    <a:pt x="25" y="97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121" y="169"/>
                  </a:lnTo>
                  <a:lnTo>
                    <a:pt x="145" y="145"/>
                  </a:lnTo>
                  <a:lnTo>
                    <a:pt x="145" y="97"/>
                  </a:lnTo>
                  <a:lnTo>
                    <a:pt x="145" y="48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2295175" y="2282725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97" y="1"/>
                  </a:moveTo>
                  <a:lnTo>
                    <a:pt x="49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45" y="121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1895550" y="1931875"/>
              <a:ext cx="4850" cy="3625"/>
            </a:xfrm>
            <a:custGeom>
              <a:avLst/>
              <a:gdLst/>
              <a:ahLst/>
              <a:cxnLst/>
              <a:rect l="l" t="t" r="r" b="b"/>
              <a:pathLst>
                <a:path w="194" h="145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2"/>
                  </a:lnTo>
                  <a:lnTo>
                    <a:pt x="97" y="144"/>
                  </a:lnTo>
                  <a:lnTo>
                    <a:pt x="193" y="144"/>
                  </a:lnTo>
                  <a:lnTo>
                    <a:pt x="193" y="120"/>
                  </a:lnTo>
                  <a:lnTo>
                    <a:pt x="193" y="72"/>
                  </a:lnTo>
                  <a:lnTo>
                    <a:pt x="145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2280125" y="2372400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49" y="1"/>
                  </a:moveTo>
                  <a:lnTo>
                    <a:pt x="1" y="49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97" y="145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2335500" y="1948725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25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25" y="96"/>
                  </a:lnTo>
                  <a:lnTo>
                    <a:pt x="73" y="145"/>
                  </a:lnTo>
                  <a:lnTo>
                    <a:pt x="121" y="120"/>
                  </a:lnTo>
                  <a:lnTo>
                    <a:pt x="145" y="72"/>
                  </a:lnTo>
                  <a:lnTo>
                    <a:pt x="121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2136900" y="2417550"/>
              <a:ext cx="3025" cy="4225"/>
            </a:xfrm>
            <a:custGeom>
              <a:avLst/>
              <a:gdLst/>
              <a:ahLst/>
              <a:cxnLst/>
              <a:rect l="l" t="t" r="r" b="b"/>
              <a:pathLst>
                <a:path w="121" h="169" extrusionOk="0">
                  <a:moveTo>
                    <a:pt x="48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24" y="144"/>
                  </a:lnTo>
                  <a:lnTo>
                    <a:pt x="72" y="169"/>
                  </a:lnTo>
                  <a:lnTo>
                    <a:pt x="97" y="169"/>
                  </a:lnTo>
                  <a:lnTo>
                    <a:pt x="121" y="144"/>
                  </a:lnTo>
                  <a:lnTo>
                    <a:pt x="121" y="96"/>
                  </a:lnTo>
                  <a:lnTo>
                    <a:pt x="121" y="72"/>
                  </a:lnTo>
                  <a:lnTo>
                    <a:pt x="97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2080925" y="1931875"/>
              <a:ext cx="3625" cy="4225"/>
            </a:xfrm>
            <a:custGeom>
              <a:avLst/>
              <a:gdLst/>
              <a:ahLst/>
              <a:cxnLst/>
              <a:rect l="l" t="t" r="r" b="b"/>
              <a:pathLst>
                <a:path w="145" h="169" extrusionOk="0">
                  <a:moveTo>
                    <a:pt x="49" y="0"/>
                  </a:moveTo>
                  <a:lnTo>
                    <a:pt x="25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25" y="144"/>
                  </a:lnTo>
                  <a:lnTo>
                    <a:pt x="97" y="169"/>
                  </a:lnTo>
                  <a:lnTo>
                    <a:pt x="121" y="144"/>
                  </a:lnTo>
                  <a:lnTo>
                    <a:pt x="145" y="96"/>
                  </a:lnTo>
                  <a:lnTo>
                    <a:pt x="145" y="72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1920225" y="2043800"/>
              <a:ext cx="4250" cy="3650"/>
            </a:xfrm>
            <a:custGeom>
              <a:avLst/>
              <a:gdLst/>
              <a:ahLst/>
              <a:cxnLst/>
              <a:rect l="l" t="t" r="r" b="b"/>
              <a:pathLst>
                <a:path w="170" h="146" extrusionOk="0">
                  <a:moveTo>
                    <a:pt x="73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1" y="121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145" y="97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2206100" y="2485550"/>
              <a:ext cx="3050" cy="3025"/>
            </a:xfrm>
            <a:custGeom>
              <a:avLst/>
              <a:gdLst/>
              <a:ahLst/>
              <a:cxnLst/>
              <a:rect l="l" t="t" r="r" b="b"/>
              <a:pathLst>
                <a:path w="122" h="121" extrusionOk="0">
                  <a:moveTo>
                    <a:pt x="49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1" y="97"/>
                  </a:lnTo>
                  <a:lnTo>
                    <a:pt x="25" y="121"/>
                  </a:lnTo>
                  <a:lnTo>
                    <a:pt x="97" y="97"/>
                  </a:lnTo>
                  <a:lnTo>
                    <a:pt x="121" y="73"/>
                  </a:lnTo>
                  <a:lnTo>
                    <a:pt x="121" y="48"/>
                  </a:lnTo>
                  <a:lnTo>
                    <a:pt x="97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2222350" y="2032375"/>
              <a:ext cx="3650" cy="3025"/>
            </a:xfrm>
            <a:custGeom>
              <a:avLst/>
              <a:gdLst/>
              <a:ahLst/>
              <a:cxnLst/>
              <a:rect l="l" t="t" r="r" b="b"/>
              <a:pathLst>
                <a:path w="146" h="121" extrusionOk="0">
                  <a:moveTo>
                    <a:pt x="73" y="0"/>
                  </a:moveTo>
                  <a:lnTo>
                    <a:pt x="25" y="48"/>
                  </a:lnTo>
                  <a:lnTo>
                    <a:pt x="1" y="97"/>
                  </a:lnTo>
                  <a:lnTo>
                    <a:pt x="25" y="121"/>
                  </a:lnTo>
                  <a:lnTo>
                    <a:pt x="73" y="121"/>
                  </a:lnTo>
                  <a:lnTo>
                    <a:pt x="145" y="72"/>
                  </a:lnTo>
                  <a:lnTo>
                    <a:pt x="145" y="4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2330675" y="2332075"/>
              <a:ext cx="3050" cy="3650"/>
            </a:xfrm>
            <a:custGeom>
              <a:avLst/>
              <a:gdLst/>
              <a:ahLst/>
              <a:cxnLst/>
              <a:rect l="l" t="t" r="r" b="b"/>
              <a:pathLst>
                <a:path w="122" h="146" extrusionOk="0">
                  <a:moveTo>
                    <a:pt x="25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2275325" y="2075700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48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72" y="145"/>
                  </a:lnTo>
                  <a:lnTo>
                    <a:pt x="96" y="121"/>
                  </a:lnTo>
                  <a:lnTo>
                    <a:pt x="120" y="97"/>
                  </a:lnTo>
                  <a:lnTo>
                    <a:pt x="145" y="49"/>
                  </a:lnTo>
                  <a:lnTo>
                    <a:pt x="120" y="2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1984025" y="1901175"/>
              <a:ext cx="3650" cy="4225"/>
            </a:xfrm>
            <a:custGeom>
              <a:avLst/>
              <a:gdLst/>
              <a:ahLst/>
              <a:cxnLst/>
              <a:rect l="l" t="t" r="r" b="b"/>
              <a:pathLst>
                <a:path w="146" h="169" extrusionOk="0">
                  <a:moveTo>
                    <a:pt x="97" y="0"/>
                  </a:moveTo>
                  <a:lnTo>
                    <a:pt x="1" y="97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49" y="169"/>
                  </a:lnTo>
                  <a:lnTo>
                    <a:pt x="73" y="145"/>
                  </a:lnTo>
                  <a:lnTo>
                    <a:pt x="121" y="73"/>
                  </a:lnTo>
                  <a:lnTo>
                    <a:pt x="121" y="97"/>
                  </a:lnTo>
                  <a:lnTo>
                    <a:pt x="145" y="4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2192875" y="2498775"/>
              <a:ext cx="3025" cy="3650"/>
            </a:xfrm>
            <a:custGeom>
              <a:avLst/>
              <a:gdLst/>
              <a:ahLst/>
              <a:cxnLst/>
              <a:rect l="l" t="t" r="r" b="b"/>
              <a:pathLst>
                <a:path w="121" h="146" extrusionOk="0">
                  <a:moveTo>
                    <a:pt x="24" y="1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48" y="121"/>
                  </a:lnTo>
                  <a:lnTo>
                    <a:pt x="72" y="145"/>
                  </a:lnTo>
                  <a:lnTo>
                    <a:pt x="96" y="145"/>
                  </a:lnTo>
                  <a:lnTo>
                    <a:pt x="120" y="97"/>
                  </a:lnTo>
                  <a:lnTo>
                    <a:pt x="120" y="4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2185650" y="2288750"/>
              <a:ext cx="3025" cy="3625"/>
            </a:xfrm>
            <a:custGeom>
              <a:avLst/>
              <a:gdLst/>
              <a:ahLst/>
              <a:cxnLst/>
              <a:rect l="l" t="t" r="r" b="b"/>
              <a:pathLst>
                <a:path w="121" h="145" extrusionOk="0">
                  <a:moveTo>
                    <a:pt x="72" y="0"/>
                  </a:moveTo>
                  <a:lnTo>
                    <a:pt x="0" y="24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48" y="145"/>
                  </a:lnTo>
                  <a:lnTo>
                    <a:pt x="96" y="145"/>
                  </a:lnTo>
                  <a:lnTo>
                    <a:pt x="121" y="121"/>
                  </a:lnTo>
                  <a:lnTo>
                    <a:pt x="121" y="73"/>
                  </a:lnTo>
                  <a:lnTo>
                    <a:pt x="121" y="49"/>
                  </a:lnTo>
                  <a:lnTo>
                    <a:pt x="96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2313225" y="2460275"/>
              <a:ext cx="4250" cy="3025"/>
            </a:xfrm>
            <a:custGeom>
              <a:avLst/>
              <a:gdLst/>
              <a:ahLst/>
              <a:cxnLst/>
              <a:rect l="l" t="t" r="r" b="b"/>
              <a:pathLst>
                <a:path w="170" h="121" extrusionOk="0">
                  <a:moveTo>
                    <a:pt x="49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2"/>
                  </a:lnTo>
                  <a:lnTo>
                    <a:pt x="97" y="121"/>
                  </a:lnTo>
                  <a:lnTo>
                    <a:pt x="145" y="121"/>
                  </a:lnTo>
                  <a:lnTo>
                    <a:pt x="169" y="97"/>
                  </a:lnTo>
                  <a:lnTo>
                    <a:pt x="169" y="4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2145325" y="2497575"/>
              <a:ext cx="3025" cy="3650"/>
            </a:xfrm>
            <a:custGeom>
              <a:avLst/>
              <a:gdLst/>
              <a:ahLst/>
              <a:cxnLst/>
              <a:rect l="l" t="t" r="r" b="b"/>
              <a:pathLst>
                <a:path w="121" h="146" extrusionOk="0">
                  <a:moveTo>
                    <a:pt x="48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72" y="145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2269900" y="2033575"/>
              <a:ext cx="3025" cy="3625"/>
            </a:xfrm>
            <a:custGeom>
              <a:avLst/>
              <a:gdLst/>
              <a:ahLst/>
              <a:cxnLst/>
              <a:rect l="l" t="t" r="r" b="b"/>
              <a:pathLst>
                <a:path w="121" h="145" extrusionOk="0">
                  <a:moveTo>
                    <a:pt x="49" y="0"/>
                  </a:moveTo>
                  <a:lnTo>
                    <a:pt x="25" y="24"/>
                  </a:lnTo>
                  <a:lnTo>
                    <a:pt x="0" y="73"/>
                  </a:lnTo>
                  <a:lnTo>
                    <a:pt x="25" y="121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121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1966575" y="1850025"/>
              <a:ext cx="4250" cy="3025"/>
            </a:xfrm>
            <a:custGeom>
              <a:avLst/>
              <a:gdLst/>
              <a:ahLst/>
              <a:cxnLst/>
              <a:rect l="l" t="t" r="r" b="b"/>
              <a:pathLst>
                <a:path w="170" h="121" extrusionOk="0">
                  <a:moveTo>
                    <a:pt x="145" y="0"/>
                  </a:moveTo>
                  <a:lnTo>
                    <a:pt x="49" y="24"/>
                  </a:lnTo>
                  <a:lnTo>
                    <a:pt x="25" y="48"/>
                  </a:lnTo>
                  <a:lnTo>
                    <a:pt x="1" y="72"/>
                  </a:lnTo>
                  <a:lnTo>
                    <a:pt x="25" y="120"/>
                  </a:lnTo>
                  <a:lnTo>
                    <a:pt x="73" y="120"/>
                  </a:lnTo>
                  <a:lnTo>
                    <a:pt x="97" y="96"/>
                  </a:lnTo>
                  <a:lnTo>
                    <a:pt x="169" y="4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1980425" y="2009500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48" y="0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48" y="121"/>
                  </a:lnTo>
                  <a:lnTo>
                    <a:pt x="96" y="121"/>
                  </a:lnTo>
                  <a:lnTo>
                    <a:pt x="121" y="97"/>
                  </a:lnTo>
                  <a:lnTo>
                    <a:pt x="145" y="73"/>
                  </a:lnTo>
                  <a:lnTo>
                    <a:pt x="121" y="49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1993650" y="2013700"/>
              <a:ext cx="3650" cy="3650"/>
            </a:xfrm>
            <a:custGeom>
              <a:avLst/>
              <a:gdLst/>
              <a:ahLst/>
              <a:cxnLst/>
              <a:rect l="l" t="t" r="r" b="b"/>
              <a:pathLst>
                <a:path w="146" h="146" extrusionOk="0">
                  <a:moveTo>
                    <a:pt x="73" y="1"/>
                  </a:moveTo>
                  <a:lnTo>
                    <a:pt x="25" y="25"/>
                  </a:lnTo>
                  <a:lnTo>
                    <a:pt x="1" y="97"/>
                  </a:lnTo>
                  <a:lnTo>
                    <a:pt x="25" y="121"/>
                  </a:lnTo>
                  <a:lnTo>
                    <a:pt x="73" y="145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145" y="73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2341525" y="1818725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72" y="0"/>
                  </a:moveTo>
                  <a:lnTo>
                    <a:pt x="24" y="24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48" y="121"/>
                  </a:lnTo>
                  <a:lnTo>
                    <a:pt x="96" y="121"/>
                  </a:lnTo>
                  <a:lnTo>
                    <a:pt x="145" y="73"/>
                  </a:lnTo>
                  <a:lnTo>
                    <a:pt x="145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1881125" y="1930050"/>
              <a:ext cx="3625" cy="3050"/>
            </a:xfrm>
            <a:custGeom>
              <a:avLst/>
              <a:gdLst/>
              <a:ahLst/>
              <a:cxnLst/>
              <a:rect l="l" t="t" r="r" b="b"/>
              <a:pathLst>
                <a:path w="145" h="122" extrusionOk="0">
                  <a:moveTo>
                    <a:pt x="24" y="1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2" y="121"/>
                  </a:lnTo>
                  <a:lnTo>
                    <a:pt x="120" y="97"/>
                  </a:lnTo>
                  <a:lnTo>
                    <a:pt x="145" y="49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2287350" y="2454850"/>
              <a:ext cx="3025" cy="4250"/>
            </a:xfrm>
            <a:custGeom>
              <a:avLst/>
              <a:gdLst/>
              <a:ahLst/>
              <a:cxnLst/>
              <a:rect l="l" t="t" r="r" b="b"/>
              <a:pathLst>
                <a:path w="121" h="170" extrusionOk="0">
                  <a:moveTo>
                    <a:pt x="49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121" y="73"/>
                  </a:lnTo>
                  <a:lnTo>
                    <a:pt x="121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2316850" y="2341700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72" y="145"/>
                  </a:lnTo>
                  <a:lnTo>
                    <a:pt x="96" y="121"/>
                  </a:lnTo>
                  <a:lnTo>
                    <a:pt x="145" y="73"/>
                  </a:lnTo>
                  <a:lnTo>
                    <a:pt x="145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2077300" y="1945100"/>
              <a:ext cx="2450" cy="3025"/>
            </a:xfrm>
            <a:custGeom>
              <a:avLst/>
              <a:gdLst/>
              <a:ahLst/>
              <a:cxnLst/>
              <a:rect l="l" t="t" r="r" b="b"/>
              <a:pathLst>
                <a:path w="98" h="121" extrusionOk="0">
                  <a:moveTo>
                    <a:pt x="25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25" y="121"/>
                  </a:lnTo>
                  <a:lnTo>
                    <a:pt x="49" y="121"/>
                  </a:lnTo>
                  <a:lnTo>
                    <a:pt x="73" y="73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2123650" y="2501200"/>
              <a:ext cx="2425" cy="3025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73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97"/>
                  </a:lnTo>
                  <a:lnTo>
                    <a:pt x="73" y="121"/>
                  </a:lnTo>
                  <a:lnTo>
                    <a:pt x="97" y="72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2031575" y="1922825"/>
              <a:ext cx="2425" cy="3650"/>
            </a:xfrm>
            <a:custGeom>
              <a:avLst/>
              <a:gdLst/>
              <a:ahLst/>
              <a:cxnLst/>
              <a:rect l="l" t="t" r="r" b="b"/>
              <a:pathLst>
                <a:path w="97" h="146" extrusionOk="0">
                  <a:moveTo>
                    <a:pt x="24" y="1"/>
                  </a:moveTo>
                  <a:lnTo>
                    <a:pt x="0" y="25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49" y="145"/>
                  </a:lnTo>
                  <a:lnTo>
                    <a:pt x="97" y="97"/>
                  </a:lnTo>
                  <a:lnTo>
                    <a:pt x="73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1864275" y="1957750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48" y="0"/>
                  </a:moveTo>
                  <a:lnTo>
                    <a:pt x="0" y="48"/>
                  </a:lnTo>
                  <a:lnTo>
                    <a:pt x="0" y="96"/>
                  </a:lnTo>
                  <a:lnTo>
                    <a:pt x="0" y="121"/>
                  </a:lnTo>
                  <a:lnTo>
                    <a:pt x="72" y="121"/>
                  </a:lnTo>
                  <a:lnTo>
                    <a:pt x="120" y="72"/>
                  </a:lnTo>
                  <a:lnTo>
                    <a:pt x="120" y="24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1984025" y="1915000"/>
              <a:ext cx="2425" cy="3650"/>
            </a:xfrm>
            <a:custGeom>
              <a:avLst/>
              <a:gdLst/>
              <a:ahLst/>
              <a:cxnLst/>
              <a:rect l="l" t="t" r="r" b="b"/>
              <a:pathLst>
                <a:path w="97" h="146" extrusionOk="0">
                  <a:moveTo>
                    <a:pt x="49" y="1"/>
                  </a:moveTo>
                  <a:lnTo>
                    <a:pt x="1" y="97"/>
                  </a:lnTo>
                  <a:lnTo>
                    <a:pt x="49" y="145"/>
                  </a:lnTo>
                  <a:lnTo>
                    <a:pt x="73" y="145"/>
                  </a:lnTo>
                  <a:lnTo>
                    <a:pt x="97" y="121"/>
                  </a:lnTo>
                  <a:lnTo>
                    <a:pt x="97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2124850" y="2506600"/>
              <a:ext cx="3050" cy="3050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97" y="121"/>
                  </a:lnTo>
                  <a:lnTo>
                    <a:pt x="121" y="73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2109200" y="1928850"/>
              <a:ext cx="3650" cy="3050"/>
            </a:xfrm>
            <a:custGeom>
              <a:avLst/>
              <a:gdLst/>
              <a:ahLst/>
              <a:cxnLst/>
              <a:rect l="l" t="t" r="r" b="b"/>
              <a:pathLst>
                <a:path w="146" h="122" extrusionOk="0">
                  <a:moveTo>
                    <a:pt x="49" y="1"/>
                  </a:moveTo>
                  <a:lnTo>
                    <a:pt x="1" y="49"/>
                  </a:lnTo>
                  <a:lnTo>
                    <a:pt x="1" y="97"/>
                  </a:lnTo>
                  <a:lnTo>
                    <a:pt x="49" y="121"/>
                  </a:lnTo>
                  <a:lnTo>
                    <a:pt x="97" y="97"/>
                  </a:lnTo>
                  <a:lnTo>
                    <a:pt x="121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1990050" y="1933075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49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24" y="96"/>
                  </a:lnTo>
                  <a:lnTo>
                    <a:pt x="73" y="96"/>
                  </a:lnTo>
                  <a:lnTo>
                    <a:pt x="97" y="7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2284950" y="2010100"/>
              <a:ext cx="3625" cy="2425"/>
            </a:xfrm>
            <a:custGeom>
              <a:avLst/>
              <a:gdLst/>
              <a:ahLst/>
              <a:cxnLst/>
              <a:rect l="l" t="t" r="r" b="b"/>
              <a:pathLst>
                <a:path w="145" h="97" extrusionOk="0">
                  <a:moveTo>
                    <a:pt x="24" y="1"/>
                  </a:moveTo>
                  <a:lnTo>
                    <a:pt x="0" y="49"/>
                  </a:lnTo>
                  <a:lnTo>
                    <a:pt x="24" y="73"/>
                  </a:lnTo>
                  <a:lnTo>
                    <a:pt x="72" y="97"/>
                  </a:lnTo>
                  <a:lnTo>
                    <a:pt x="121" y="73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2223550" y="2499375"/>
              <a:ext cx="2450" cy="2450"/>
            </a:xfrm>
            <a:custGeom>
              <a:avLst/>
              <a:gdLst/>
              <a:ahLst/>
              <a:cxnLst/>
              <a:rect l="l" t="t" r="r" b="b"/>
              <a:pathLst>
                <a:path w="98" h="98" extrusionOk="0">
                  <a:moveTo>
                    <a:pt x="49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73" y="97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2049025" y="2531275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" y="1"/>
                  </a:moveTo>
                  <a:lnTo>
                    <a:pt x="25" y="97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45" y="97"/>
                  </a:lnTo>
                  <a:lnTo>
                    <a:pt x="97" y="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1894350" y="1923450"/>
              <a:ext cx="3050" cy="3025"/>
            </a:xfrm>
            <a:custGeom>
              <a:avLst/>
              <a:gdLst/>
              <a:ahLst/>
              <a:cxnLst/>
              <a:rect l="l" t="t" r="r" b="b"/>
              <a:pathLst>
                <a:path w="122" h="121" extrusionOk="0">
                  <a:moveTo>
                    <a:pt x="49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96"/>
                  </a:lnTo>
                  <a:lnTo>
                    <a:pt x="49" y="120"/>
                  </a:lnTo>
                  <a:lnTo>
                    <a:pt x="97" y="96"/>
                  </a:lnTo>
                  <a:lnTo>
                    <a:pt x="121" y="48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2041200" y="2034175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49" y="0"/>
                  </a:moveTo>
                  <a:lnTo>
                    <a:pt x="1" y="49"/>
                  </a:lnTo>
                  <a:lnTo>
                    <a:pt x="1" y="97"/>
                  </a:lnTo>
                  <a:lnTo>
                    <a:pt x="49" y="121"/>
                  </a:lnTo>
                  <a:lnTo>
                    <a:pt x="73" y="97"/>
                  </a:lnTo>
                  <a:lnTo>
                    <a:pt x="121" y="49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2235000" y="2489150"/>
              <a:ext cx="2425" cy="245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24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2" y="97"/>
                  </a:lnTo>
                  <a:lnTo>
                    <a:pt x="96" y="73"/>
                  </a:lnTo>
                  <a:lnTo>
                    <a:pt x="96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2166375" y="2471700"/>
              <a:ext cx="2450" cy="242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73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49" y="97"/>
                  </a:lnTo>
                  <a:lnTo>
                    <a:pt x="73" y="97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2423975" y="2004075"/>
              <a:ext cx="3625" cy="3050"/>
            </a:xfrm>
            <a:custGeom>
              <a:avLst/>
              <a:gdLst/>
              <a:ahLst/>
              <a:cxnLst/>
              <a:rect l="l" t="t" r="r" b="b"/>
              <a:pathLst>
                <a:path w="145" h="122" extrusionOk="0">
                  <a:moveTo>
                    <a:pt x="72" y="1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72" y="121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1823350" y="1970375"/>
              <a:ext cx="3025" cy="3050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48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48" y="121"/>
                  </a:lnTo>
                  <a:lnTo>
                    <a:pt x="72" y="121"/>
                  </a:lnTo>
                  <a:lnTo>
                    <a:pt x="96" y="97"/>
                  </a:lnTo>
                  <a:lnTo>
                    <a:pt x="120" y="73"/>
                  </a:lnTo>
                  <a:lnTo>
                    <a:pt x="120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1914825" y="2019125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48" y="121"/>
                  </a:lnTo>
                  <a:lnTo>
                    <a:pt x="96" y="121"/>
                  </a:lnTo>
                  <a:lnTo>
                    <a:pt x="145" y="97"/>
                  </a:lnTo>
                  <a:lnTo>
                    <a:pt x="145" y="25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2397475" y="2362175"/>
              <a:ext cx="2450" cy="242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49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3"/>
                  </a:lnTo>
                  <a:lnTo>
                    <a:pt x="73" y="97"/>
                  </a:lnTo>
                  <a:lnTo>
                    <a:pt x="97" y="48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2240400" y="1803675"/>
              <a:ext cx="3650" cy="2425"/>
            </a:xfrm>
            <a:custGeom>
              <a:avLst/>
              <a:gdLst/>
              <a:ahLst/>
              <a:cxnLst/>
              <a:rect l="l" t="t" r="r" b="b"/>
              <a:pathLst>
                <a:path w="146" h="97" extrusionOk="0">
                  <a:moveTo>
                    <a:pt x="49" y="0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25" y="73"/>
                  </a:lnTo>
                  <a:lnTo>
                    <a:pt x="49" y="97"/>
                  </a:lnTo>
                  <a:lnTo>
                    <a:pt x="97" y="97"/>
                  </a:lnTo>
                  <a:lnTo>
                    <a:pt x="145" y="73"/>
                  </a:lnTo>
                  <a:lnTo>
                    <a:pt x="145" y="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2028575" y="1904175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97"/>
                  </a:lnTo>
                  <a:lnTo>
                    <a:pt x="96" y="97"/>
                  </a:lnTo>
                  <a:lnTo>
                    <a:pt x="96" y="49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2041200" y="1921625"/>
              <a:ext cx="3650" cy="2450"/>
            </a:xfrm>
            <a:custGeom>
              <a:avLst/>
              <a:gdLst/>
              <a:ahLst/>
              <a:cxnLst/>
              <a:rect l="l" t="t" r="r" b="b"/>
              <a:pathLst>
                <a:path w="146" h="98" extrusionOk="0">
                  <a:moveTo>
                    <a:pt x="73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73" y="97"/>
                  </a:lnTo>
                  <a:lnTo>
                    <a:pt x="97" y="97"/>
                  </a:lnTo>
                  <a:lnTo>
                    <a:pt x="121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1939500" y="1923450"/>
              <a:ext cx="2425" cy="3025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24" y="0"/>
                  </a:moveTo>
                  <a:lnTo>
                    <a:pt x="0" y="24"/>
                  </a:lnTo>
                  <a:lnTo>
                    <a:pt x="24" y="96"/>
                  </a:lnTo>
                  <a:lnTo>
                    <a:pt x="48" y="120"/>
                  </a:lnTo>
                  <a:lnTo>
                    <a:pt x="96" y="96"/>
                  </a:lnTo>
                  <a:lnTo>
                    <a:pt x="96" y="4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1911800" y="1927650"/>
              <a:ext cx="3050" cy="2425"/>
            </a:xfrm>
            <a:custGeom>
              <a:avLst/>
              <a:gdLst/>
              <a:ahLst/>
              <a:cxnLst/>
              <a:rect l="l" t="t" r="r" b="b"/>
              <a:pathLst>
                <a:path w="122" h="97" extrusionOk="0">
                  <a:moveTo>
                    <a:pt x="49" y="1"/>
                  </a:moveTo>
                  <a:lnTo>
                    <a:pt x="1" y="49"/>
                  </a:lnTo>
                  <a:lnTo>
                    <a:pt x="25" y="97"/>
                  </a:lnTo>
                  <a:lnTo>
                    <a:pt x="97" y="97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2061075" y="2017325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72" y="0"/>
                  </a:moveTo>
                  <a:lnTo>
                    <a:pt x="48" y="24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2" y="121"/>
                  </a:lnTo>
                  <a:lnTo>
                    <a:pt x="120" y="97"/>
                  </a:lnTo>
                  <a:lnTo>
                    <a:pt x="144" y="73"/>
                  </a:lnTo>
                  <a:lnTo>
                    <a:pt x="120" y="4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2209725" y="2335100"/>
              <a:ext cx="2425" cy="3025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72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24" y="120"/>
                  </a:lnTo>
                  <a:lnTo>
                    <a:pt x="72" y="120"/>
                  </a:lnTo>
                  <a:lnTo>
                    <a:pt x="96" y="48"/>
                  </a:lnTo>
                  <a:lnTo>
                    <a:pt x="96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1920825" y="2032375"/>
              <a:ext cx="2450" cy="3025"/>
            </a:xfrm>
            <a:custGeom>
              <a:avLst/>
              <a:gdLst/>
              <a:ahLst/>
              <a:cxnLst/>
              <a:rect l="l" t="t" r="r" b="b"/>
              <a:pathLst>
                <a:path w="98" h="121" extrusionOk="0">
                  <a:moveTo>
                    <a:pt x="49" y="0"/>
                  </a:moveTo>
                  <a:lnTo>
                    <a:pt x="1" y="24"/>
                  </a:lnTo>
                  <a:lnTo>
                    <a:pt x="1" y="72"/>
                  </a:lnTo>
                  <a:lnTo>
                    <a:pt x="25" y="121"/>
                  </a:lnTo>
                  <a:lnTo>
                    <a:pt x="97" y="72"/>
                  </a:lnTo>
                  <a:lnTo>
                    <a:pt x="97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2403500" y="2484950"/>
              <a:ext cx="3050" cy="3025"/>
            </a:xfrm>
            <a:custGeom>
              <a:avLst/>
              <a:gdLst/>
              <a:ahLst/>
              <a:cxnLst/>
              <a:rect l="l" t="t" r="r" b="b"/>
              <a:pathLst>
                <a:path w="122" h="121" extrusionOk="0">
                  <a:moveTo>
                    <a:pt x="49" y="0"/>
                  </a:moveTo>
                  <a:lnTo>
                    <a:pt x="1" y="24"/>
                  </a:lnTo>
                  <a:lnTo>
                    <a:pt x="1" y="72"/>
                  </a:lnTo>
                  <a:lnTo>
                    <a:pt x="1" y="97"/>
                  </a:lnTo>
                  <a:lnTo>
                    <a:pt x="25" y="121"/>
                  </a:lnTo>
                  <a:lnTo>
                    <a:pt x="73" y="121"/>
                  </a:lnTo>
                  <a:lnTo>
                    <a:pt x="97" y="97"/>
                  </a:lnTo>
                  <a:lnTo>
                    <a:pt x="121" y="48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2078525" y="1822925"/>
              <a:ext cx="2425" cy="245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24" y="1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72" y="97"/>
                  </a:lnTo>
                  <a:lnTo>
                    <a:pt x="96" y="73"/>
                  </a:lnTo>
                  <a:lnTo>
                    <a:pt x="96" y="4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2075500" y="1819925"/>
              <a:ext cx="1825" cy="2425"/>
            </a:xfrm>
            <a:custGeom>
              <a:avLst/>
              <a:gdLst/>
              <a:ahLst/>
              <a:cxnLst/>
              <a:rect l="l" t="t" r="r" b="b"/>
              <a:pathLst>
                <a:path w="73" h="97" extrusionOk="0">
                  <a:moveTo>
                    <a:pt x="25" y="0"/>
                  </a:moveTo>
                  <a:lnTo>
                    <a:pt x="1" y="49"/>
                  </a:lnTo>
                  <a:lnTo>
                    <a:pt x="1" y="97"/>
                  </a:lnTo>
                  <a:lnTo>
                    <a:pt x="73" y="97"/>
                  </a:lnTo>
                  <a:lnTo>
                    <a:pt x="73" y="4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1960550" y="2004675"/>
              <a:ext cx="1825" cy="2450"/>
            </a:xfrm>
            <a:custGeom>
              <a:avLst/>
              <a:gdLst/>
              <a:ahLst/>
              <a:cxnLst/>
              <a:rect l="l" t="t" r="r" b="b"/>
              <a:pathLst>
                <a:path w="73" h="98" extrusionOk="0">
                  <a:moveTo>
                    <a:pt x="25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49" y="97"/>
                  </a:lnTo>
                  <a:lnTo>
                    <a:pt x="73" y="73"/>
                  </a:lnTo>
                  <a:lnTo>
                    <a:pt x="73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2354750" y="1968575"/>
              <a:ext cx="1825" cy="3025"/>
            </a:xfrm>
            <a:custGeom>
              <a:avLst/>
              <a:gdLst/>
              <a:ahLst/>
              <a:cxnLst/>
              <a:rect l="l" t="t" r="r" b="b"/>
              <a:pathLst>
                <a:path w="73" h="121" extrusionOk="0">
                  <a:moveTo>
                    <a:pt x="49" y="0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1" y="121"/>
                  </a:lnTo>
                  <a:lnTo>
                    <a:pt x="49" y="121"/>
                  </a:lnTo>
                  <a:lnTo>
                    <a:pt x="73" y="73"/>
                  </a:lnTo>
                  <a:lnTo>
                    <a:pt x="73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1858250" y="2049825"/>
              <a:ext cx="2425" cy="3025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24" y="0"/>
                  </a:moveTo>
                  <a:lnTo>
                    <a:pt x="0" y="24"/>
                  </a:lnTo>
                  <a:lnTo>
                    <a:pt x="24" y="97"/>
                  </a:lnTo>
                  <a:lnTo>
                    <a:pt x="48" y="121"/>
                  </a:lnTo>
                  <a:lnTo>
                    <a:pt x="97" y="97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2265075" y="2500000"/>
              <a:ext cx="3050" cy="2425"/>
            </a:xfrm>
            <a:custGeom>
              <a:avLst/>
              <a:gdLst/>
              <a:ahLst/>
              <a:cxnLst/>
              <a:rect l="l" t="t" r="r" b="b"/>
              <a:pathLst>
                <a:path w="122" h="97" extrusionOk="0">
                  <a:moveTo>
                    <a:pt x="73" y="0"/>
                  </a:moveTo>
                  <a:lnTo>
                    <a:pt x="25" y="24"/>
                  </a:lnTo>
                  <a:lnTo>
                    <a:pt x="1" y="72"/>
                  </a:lnTo>
                  <a:lnTo>
                    <a:pt x="25" y="96"/>
                  </a:lnTo>
                  <a:lnTo>
                    <a:pt x="97" y="96"/>
                  </a:lnTo>
                  <a:lnTo>
                    <a:pt x="121" y="72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2405925" y="2478925"/>
              <a:ext cx="3025" cy="242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24" y="1"/>
                  </a:moveTo>
                  <a:lnTo>
                    <a:pt x="0" y="49"/>
                  </a:lnTo>
                  <a:lnTo>
                    <a:pt x="24" y="73"/>
                  </a:lnTo>
                  <a:lnTo>
                    <a:pt x="72" y="97"/>
                  </a:lnTo>
                  <a:lnTo>
                    <a:pt x="120" y="49"/>
                  </a:lnTo>
                  <a:lnTo>
                    <a:pt x="120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2105000" y="1916225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24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24" y="96"/>
                  </a:lnTo>
                  <a:lnTo>
                    <a:pt x="49" y="96"/>
                  </a:lnTo>
                  <a:lnTo>
                    <a:pt x="73" y="72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2332500" y="2384450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72" y="0"/>
                  </a:moveTo>
                  <a:lnTo>
                    <a:pt x="24" y="48"/>
                  </a:lnTo>
                  <a:lnTo>
                    <a:pt x="0" y="96"/>
                  </a:lnTo>
                  <a:lnTo>
                    <a:pt x="48" y="120"/>
                  </a:lnTo>
                  <a:lnTo>
                    <a:pt x="72" y="96"/>
                  </a:lnTo>
                  <a:lnTo>
                    <a:pt x="120" y="48"/>
                  </a:lnTo>
                  <a:lnTo>
                    <a:pt x="96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2316850" y="2388650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24" y="1"/>
                  </a:moveTo>
                  <a:lnTo>
                    <a:pt x="0" y="25"/>
                  </a:lnTo>
                  <a:lnTo>
                    <a:pt x="0" y="97"/>
                  </a:lnTo>
                  <a:lnTo>
                    <a:pt x="48" y="97"/>
                  </a:lnTo>
                  <a:lnTo>
                    <a:pt x="96" y="73"/>
                  </a:lnTo>
                  <a:lnTo>
                    <a:pt x="96" y="4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1890150" y="1955325"/>
              <a:ext cx="2425" cy="3050"/>
            </a:xfrm>
            <a:custGeom>
              <a:avLst/>
              <a:gdLst/>
              <a:ahLst/>
              <a:cxnLst/>
              <a:rect l="l" t="t" r="r" b="b"/>
              <a:pathLst>
                <a:path w="97" h="122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72" y="121"/>
                  </a:lnTo>
                  <a:lnTo>
                    <a:pt x="96" y="73"/>
                  </a:lnTo>
                  <a:lnTo>
                    <a:pt x="96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1837175" y="1980600"/>
              <a:ext cx="2450" cy="2450"/>
            </a:xfrm>
            <a:custGeom>
              <a:avLst/>
              <a:gdLst/>
              <a:ahLst/>
              <a:cxnLst/>
              <a:rect l="l" t="t" r="r" b="b"/>
              <a:pathLst>
                <a:path w="98" h="98" extrusionOk="0">
                  <a:moveTo>
                    <a:pt x="49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49" y="73"/>
                  </a:lnTo>
                  <a:lnTo>
                    <a:pt x="73" y="97"/>
                  </a:lnTo>
                  <a:lnTo>
                    <a:pt x="97" y="73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2323450" y="1807275"/>
              <a:ext cx="3050" cy="2450"/>
            </a:xfrm>
            <a:custGeom>
              <a:avLst/>
              <a:gdLst/>
              <a:ahLst/>
              <a:cxnLst/>
              <a:rect l="l" t="t" r="r" b="b"/>
              <a:pathLst>
                <a:path w="122" h="98" extrusionOk="0">
                  <a:moveTo>
                    <a:pt x="73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73" y="97"/>
                  </a:lnTo>
                  <a:lnTo>
                    <a:pt x="121" y="73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2383650" y="1829550"/>
              <a:ext cx="1825" cy="2425"/>
            </a:xfrm>
            <a:custGeom>
              <a:avLst/>
              <a:gdLst/>
              <a:ahLst/>
              <a:cxnLst/>
              <a:rect l="l" t="t" r="r" b="b"/>
              <a:pathLst>
                <a:path w="73" h="97" extrusionOk="0">
                  <a:moveTo>
                    <a:pt x="24" y="1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48" y="97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2040000" y="25186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0" y="0"/>
                  </a:moveTo>
                  <a:lnTo>
                    <a:pt x="0" y="48"/>
                  </a:lnTo>
                  <a:lnTo>
                    <a:pt x="49" y="48"/>
                  </a:lnTo>
                  <a:lnTo>
                    <a:pt x="49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2106200" y="25228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2085750" y="2451850"/>
              <a:ext cx="2425" cy="182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72"/>
                  </a:lnTo>
                  <a:lnTo>
                    <a:pt x="96" y="4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2159775" y="2429575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73"/>
                  </a:lnTo>
                  <a:lnTo>
                    <a:pt x="72" y="49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2177225" y="2409125"/>
              <a:ext cx="1825" cy="2425"/>
            </a:xfrm>
            <a:custGeom>
              <a:avLst/>
              <a:gdLst/>
              <a:ahLst/>
              <a:cxnLst/>
              <a:rect l="l" t="t" r="r" b="b"/>
              <a:pathLst>
                <a:path w="73" h="97" extrusionOk="0">
                  <a:moveTo>
                    <a:pt x="48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96"/>
                  </a:lnTo>
                  <a:lnTo>
                    <a:pt x="48" y="72"/>
                  </a:lnTo>
                  <a:lnTo>
                    <a:pt x="72" y="48"/>
                  </a:lnTo>
                  <a:lnTo>
                    <a:pt x="72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2336100" y="2477125"/>
              <a:ext cx="2425" cy="182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25" y="0"/>
                  </a:moveTo>
                  <a:lnTo>
                    <a:pt x="1" y="48"/>
                  </a:lnTo>
                  <a:lnTo>
                    <a:pt x="49" y="73"/>
                  </a:lnTo>
                  <a:lnTo>
                    <a:pt x="73" y="73"/>
                  </a:lnTo>
                  <a:lnTo>
                    <a:pt x="97" y="48"/>
                  </a:lnTo>
                  <a:lnTo>
                    <a:pt x="97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2271100" y="2436800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73" y="0"/>
                  </a:moveTo>
                  <a:lnTo>
                    <a:pt x="49" y="24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49" y="97"/>
                  </a:lnTo>
                  <a:lnTo>
                    <a:pt x="73" y="73"/>
                  </a:lnTo>
                  <a:lnTo>
                    <a:pt x="97" y="4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2253050" y="241755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0" y="48"/>
                  </a:lnTo>
                  <a:lnTo>
                    <a:pt x="24" y="72"/>
                  </a:lnTo>
                  <a:lnTo>
                    <a:pt x="49" y="48"/>
                  </a:lnTo>
                  <a:lnTo>
                    <a:pt x="73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2172400" y="2366975"/>
              <a:ext cx="2425" cy="245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49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49" y="97"/>
                  </a:lnTo>
                  <a:lnTo>
                    <a:pt x="73" y="73"/>
                  </a:lnTo>
                  <a:lnTo>
                    <a:pt x="97" y="49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2341525" y="243560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48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72"/>
                  </a:lnTo>
                  <a:lnTo>
                    <a:pt x="72" y="4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2268700" y="2359150"/>
              <a:ext cx="1825" cy="3050"/>
            </a:xfrm>
            <a:custGeom>
              <a:avLst/>
              <a:gdLst/>
              <a:ahLst/>
              <a:cxnLst/>
              <a:rect l="l" t="t" r="r" b="b"/>
              <a:pathLst>
                <a:path w="73" h="122" extrusionOk="0">
                  <a:moveTo>
                    <a:pt x="24" y="1"/>
                  </a:moveTo>
                  <a:lnTo>
                    <a:pt x="0" y="49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48" y="97"/>
                  </a:lnTo>
                  <a:lnTo>
                    <a:pt x="73" y="73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2311425" y="2298375"/>
              <a:ext cx="2425" cy="182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25" y="1"/>
                  </a:moveTo>
                  <a:lnTo>
                    <a:pt x="1" y="25"/>
                  </a:lnTo>
                  <a:lnTo>
                    <a:pt x="25" y="73"/>
                  </a:lnTo>
                  <a:lnTo>
                    <a:pt x="73" y="73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2235600" y="2185225"/>
              <a:ext cx="2425" cy="3050"/>
            </a:xfrm>
            <a:custGeom>
              <a:avLst/>
              <a:gdLst/>
              <a:ahLst/>
              <a:cxnLst/>
              <a:rect l="l" t="t" r="r" b="b"/>
              <a:pathLst>
                <a:path w="97" h="122" extrusionOk="0">
                  <a:moveTo>
                    <a:pt x="48" y="1"/>
                  </a:moveTo>
                  <a:lnTo>
                    <a:pt x="24" y="49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48" y="121"/>
                  </a:lnTo>
                  <a:lnTo>
                    <a:pt x="72" y="97"/>
                  </a:lnTo>
                  <a:lnTo>
                    <a:pt x="97" y="49"/>
                  </a:lnTo>
                  <a:lnTo>
                    <a:pt x="72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1973200" y="2011300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48" y="1"/>
                  </a:moveTo>
                  <a:lnTo>
                    <a:pt x="0" y="25"/>
                  </a:lnTo>
                  <a:lnTo>
                    <a:pt x="24" y="73"/>
                  </a:lnTo>
                  <a:lnTo>
                    <a:pt x="48" y="97"/>
                  </a:lnTo>
                  <a:lnTo>
                    <a:pt x="73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1863050" y="1940300"/>
              <a:ext cx="1850" cy="1225"/>
            </a:xfrm>
            <a:custGeom>
              <a:avLst/>
              <a:gdLst/>
              <a:ahLst/>
              <a:cxnLst/>
              <a:rect l="l" t="t" r="r" b="b"/>
              <a:pathLst>
                <a:path w="74" h="49" extrusionOk="0">
                  <a:moveTo>
                    <a:pt x="49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73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1925650" y="1964975"/>
              <a:ext cx="2425" cy="3025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25" y="96"/>
                  </a:lnTo>
                  <a:lnTo>
                    <a:pt x="73" y="120"/>
                  </a:lnTo>
                  <a:lnTo>
                    <a:pt x="97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2092950" y="2064275"/>
              <a:ext cx="2450" cy="242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25" y="0"/>
                  </a:moveTo>
                  <a:lnTo>
                    <a:pt x="1" y="24"/>
                  </a:lnTo>
                  <a:lnTo>
                    <a:pt x="1" y="72"/>
                  </a:lnTo>
                  <a:lnTo>
                    <a:pt x="25" y="96"/>
                  </a:lnTo>
                  <a:lnTo>
                    <a:pt x="49" y="96"/>
                  </a:lnTo>
                  <a:lnTo>
                    <a:pt x="97" y="72"/>
                  </a:lnTo>
                  <a:lnTo>
                    <a:pt x="97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2063475" y="2032375"/>
              <a:ext cx="2425" cy="182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72"/>
                  </a:lnTo>
                  <a:lnTo>
                    <a:pt x="73" y="72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2029775" y="2001675"/>
              <a:ext cx="2425" cy="182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72" y="73"/>
                  </a:lnTo>
                  <a:lnTo>
                    <a:pt x="96" y="49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1990050" y="1905375"/>
              <a:ext cx="1225" cy="1850"/>
            </a:xfrm>
            <a:custGeom>
              <a:avLst/>
              <a:gdLst/>
              <a:ahLst/>
              <a:cxnLst/>
              <a:rect l="l" t="t" r="r" b="b"/>
              <a:pathLst>
                <a:path w="49" h="74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49" y="73"/>
                  </a:lnTo>
                  <a:lnTo>
                    <a:pt x="49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1988250" y="1894550"/>
              <a:ext cx="1825" cy="122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48" y="0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72" y="4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2051425" y="1897550"/>
              <a:ext cx="2450" cy="1850"/>
            </a:xfrm>
            <a:custGeom>
              <a:avLst/>
              <a:gdLst/>
              <a:ahLst/>
              <a:cxnLst/>
              <a:rect l="l" t="t" r="r" b="b"/>
              <a:pathLst>
                <a:path w="98" h="74" extrusionOk="0">
                  <a:moveTo>
                    <a:pt x="25" y="1"/>
                  </a:moveTo>
                  <a:lnTo>
                    <a:pt x="1" y="49"/>
                  </a:lnTo>
                  <a:lnTo>
                    <a:pt x="25" y="73"/>
                  </a:lnTo>
                  <a:lnTo>
                    <a:pt x="73" y="73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2257250" y="2017325"/>
              <a:ext cx="2450" cy="1825"/>
            </a:xfrm>
            <a:custGeom>
              <a:avLst/>
              <a:gdLst/>
              <a:ahLst/>
              <a:cxnLst/>
              <a:rect l="l" t="t" r="r" b="b"/>
              <a:pathLst>
                <a:path w="98" h="73" extrusionOk="0">
                  <a:moveTo>
                    <a:pt x="25" y="0"/>
                  </a:moveTo>
                  <a:lnTo>
                    <a:pt x="1" y="24"/>
                  </a:lnTo>
                  <a:lnTo>
                    <a:pt x="25" y="73"/>
                  </a:lnTo>
                  <a:lnTo>
                    <a:pt x="49" y="73"/>
                  </a:lnTo>
                  <a:lnTo>
                    <a:pt x="97" y="49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2154950" y="1942100"/>
              <a:ext cx="5450" cy="1225"/>
            </a:xfrm>
            <a:custGeom>
              <a:avLst/>
              <a:gdLst/>
              <a:ahLst/>
              <a:cxnLst/>
              <a:rect l="l" t="t" r="r" b="b"/>
              <a:pathLst>
                <a:path w="218" h="49" extrusionOk="0">
                  <a:moveTo>
                    <a:pt x="49" y="0"/>
                  </a:moveTo>
                  <a:lnTo>
                    <a:pt x="0" y="48"/>
                  </a:lnTo>
                  <a:lnTo>
                    <a:pt x="97" y="48"/>
                  </a:lnTo>
                  <a:lnTo>
                    <a:pt x="197" y="28"/>
                  </a:lnTo>
                  <a:lnTo>
                    <a:pt x="197" y="28"/>
                  </a:lnTo>
                  <a:lnTo>
                    <a:pt x="169" y="0"/>
                  </a:lnTo>
                  <a:close/>
                  <a:moveTo>
                    <a:pt x="217" y="24"/>
                  </a:moveTo>
                  <a:lnTo>
                    <a:pt x="197" y="28"/>
                  </a:lnTo>
                  <a:lnTo>
                    <a:pt x="197" y="28"/>
                  </a:lnTo>
                  <a:lnTo>
                    <a:pt x="217" y="48"/>
                  </a:lnTo>
                  <a:lnTo>
                    <a:pt x="217" y="2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2135100" y="1902375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extrusionOk="0">
                  <a:moveTo>
                    <a:pt x="96" y="0"/>
                  </a:moveTo>
                  <a:lnTo>
                    <a:pt x="0" y="25"/>
                  </a:lnTo>
                  <a:lnTo>
                    <a:pt x="48" y="49"/>
                  </a:lnTo>
                  <a:lnTo>
                    <a:pt x="96" y="49"/>
                  </a:lnTo>
                  <a:lnTo>
                    <a:pt x="161" y="33"/>
                  </a:lnTo>
                  <a:lnTo>
                    <a:pt x="161" y="33"/>
                  </a:lnTo>
                  <a:lnTo>
                    <a:pt x="144" y="25"/>
                  </a:lnTo>
                  <a:lnTo>
                    <a:pt x="96" y="0"/>
                  </a:lnTo>
                  <a:close/>
                  <a:moveTo>
                    <a:pt x="193" y="25"/>
                  </a:moveTo>
                  <a:lnTo>
                    <a:pt x="161" y="33"/>
                  </a:lnTo>
                  <a:lnTo>
                    <a:pt x="161" y="33"/>
                  </a:lnTo>
                  <a:lnTo>
                    <a:pt x="193" y="49"/>
                  </a:lnTo>
                  <a:lnTo>
                    <a:pt x="193" y="2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2147125" y="1906575"/>
              <a:ext cx="5450" cy="1250"/>
            </a:xfrm>
            <a:custGeom>
              <a:avLst/>
              <a:gdLst/>
              <a:ahLst/>
              <a:cxnLst/>
              <a:rect l="l" t="t" r="r" b="b"/>
              <a:pathLst>
                <a:path w="218" h="50" extrusionOk="0">
                  <a:moveTo>
                    <a:pt x="0" y="1"/>
                  </a:moveTo>
                  <a:lnTo>
                    <a:pt x="49" y="49"/>
                  </a:lnTo>
                  <a:lnTo>
                    <a:pt x="145" y="49"/>
                  </a:lnTo>
                  <a:lnTo>
                    <a:pt x="217" y="25"/>
                  </a:lnTo>
                  <a:lnTo>
                    <a:pt x="193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2073700" y="1837975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49" y="97"/>
                  </a:lnTo>
                  <a:lnTo>
                    <a:pt x="73" y="73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2303600" y="189275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49" y="0"/>
                  </a:moveTo>
                  <a:lnTo>
                    <a:pt x="1" y="24"/>
                  </a:lnTo>
                  <a:lnTo>
                    <a:pt x="25" y="48"/>
                  </a:lnTo>
                  <a:lnTo>
                    <a:pt x="49" y="72"/>
                  </a:lnTo>
                  <a:lnTo>
                    <a:pt x="73" y="4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2436600" y="1894550"/>
              <a:ext cx="2450" cy="3025"/>
            </a:xfrm>
            <a:custGeom>
              <a:avLst/>
              <a:gdLst/>
              <a:ahLst/>
              <a:cxnLst/>
              <a:rect l="l" t="t" r="r" b="b"/>
              <a:pathLst>
                <a:path w="98" h="121" extrusionOk="0">
                  <a:moveTo>
                    <a:pt x="49" y="0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73" y="97"/>
                  </a:lnTo>
                  <a:lnTo>
                    <a:pt x="97" y="49"/>
                  </a:lnTo>
                  <a:lnTo>
                    <a:pt x="73" y="2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1827550" y="204500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1" y="1"/>
                  </a:moveTo>
                  <a:lnTo>
                    <a:pt x="1" y="49"/>
                  </a:lnTo>
                  <a:lnTo>
                    <a:pt x="49" y="73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1990650" y="2040800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0" y="0"/>
                  </a:moveTo>
                  <a:lnTo>
                    <a:pt x="0" y="24"/>
                  </a:lnTo>
                  <a:lnTo>
                    <a:pt x="49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1983425" y="2019125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5" y="1"/>
                  </a:moveTo>
                  <a:lnTo>
                    <a:pt x="1" y="25"/>
                  </a:lnTo>
                  <a:lnTo>
                    <a:pt x="25" y="73"/>
                  </a:lnTo>
                  <a:lnTo>
                    <a:pt x="73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1895550" y="1967975"/>
              <a:ext cx="1850" cy="1225"/>
            </a:xfrm>
            <a:custGeom>
              <a:avLst/>
              <a:gdLst/>
              <a:ahLst/>
              <a:cxnLst/>
              <a:rect l="l" t="t" r="r" b="b"/>
              <a:pathLst>
                <a:path w="74" h="49" extrusionOk="0">
                  <a:moveTo>
                    <a:pt x="25" y="0"/>
                  </a:moveTo>
                  <a:lnTo>
                    <a:pt x="1" y="24"/>
                  </a:lnTo>
                  <a:lnTo>
                    <a:pt x="25" y="49"/>
                  </a:lnTo>
                  <a:lnTo>
                    <a:pt x="49" y="49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2407725" y="2450025"/>
              <a:ext cx="1825" cy="185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24" y="1"/>
                  </a:moveTo>
                  <a:lnTo>
                    <a:pt x="0" y="49"/>
                  </a:lnTo>
                  <a:lnTo>
                    <a:pt x="24" y="73"/>
                  </a:lnTo>
                  <a:lnTo>
                    <a:pt x="72" y="73"/>
                  </a:lnTo>
                  <a:lnTo>
                    <a:pt x="72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2328875" y="24037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5" y="0"/>
                  </a:moveTo>
                  <a:lnTo>
                    <a:pt x="1" y="24"/>
                  </a:lnTo>
                  <a:lnTo>
                    <a:pt x="1" y="49"/>
                  </a:lnTo>
                  <a:lnTo>
                    <a:pt x="49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2178425" y="239527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2307825" y="23700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2171200" y="2383225"/>
              <a:ext cx="1225" cy="1250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1986425" y="2022750"/>
              <a:ext cx="1850" cy="1225"/>
            </a:xfrm>
            <a:custGeom>
              <a:avLst/>
              <a:gdLst/>
              <a:ahLst/>
              <a:cxnLst/>
              <a:rect l="l" t="t" r="r" b="b"/>
              <a:pathLst>
                <a:path w="74" h="49" extrusionOk="0">
                  <a:moveTo>
                    <a:pt x="1" y="0"/>
                  </a:moveTo>
                  <a:lnTo>
                    <a:pt x="1" y="24"/>
                  </a:lnTo>
                  <a:lnTo>
                    <a:pt x="49" y="48"/>
                  </a:lnTo>
                  <a:lnTo>
                    <a:pt x="73" y="4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2180825" y="233327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1" y="49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2014125" y="2003475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48" y="73"/>
                  </a:lnTo>
                  <a:lnTo>
                    <a:pt x="73" y="49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2272900" y="2126850"/>
              <a:ext cx="2450" cy="1825"/>
            </a:xfrm>
            <a:custGeom>
              <a:avLst/>
              <a:gdLst/>
              <a:ahLst/>
              <a:cxnLst/>
              <a:rect l="l" t="t" r="r" b="b"/>
              <a:pathLst>
                <a:path w="98" h="73" extrusionOk="0">
                  <a:moveTo>
                    <a:pt x="25" y="1"/>
                  </a:moveTo>
                  <a:lnTo>
                    <a:pt x="1" y="25"/>
                  </a:lnTo>
                  <a:lnTo>
                    <a:pt x="25" y="73"/>
                  </a:lnTo>
                  <a:lnTo>
                    <a:pt x="73" y="73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2083325" y="19487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1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2023750" y="191080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5" y="0"/>
                  </a:moveTo>
                  <a:lnTo>
                    <a:pt x="0" y="49"/>
                  </a:lnTo>
                  <a:lnTo>
                    <a:pt x="25" y="73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2019525" y="1909000"/>
              <a:ext cx="1850" cy="182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25" y="0"/>
                  </a:moveTo>
                  <a:lnTo>
                    <a:pt x="1" y="24"/>
                  </a:lnTo>
                  <a:lnTo>
                    <a:pt x="25" y="72"/>
                  </a:lnTo>
                  <a:lnTo>
                    <a:pt x="49" y="48"/>
                  </a:lnTo>
                  <a:lnTo>
                    <a:pt x="73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2149525" y="1868675"/>
              <a:ext cx="1225" cy="3025"/>
            </a:xfrm>
            <a:custGeom>
              <a:avLst/>
              <a:gdLst/>
              <a:ahLst/>
              <a:cxnLst/>
              <a:rect l="l" t="t" r="r" b="b"/>
              <a:pathLst>
                <a:path w="49" h="121" extrusionOk="0">
                  <a:moveTo>
                    <a:pt x="49" y="0"/>
                  </a:moveTo>
                  <a:lnTo>
                    <a:pt x="37" y="30"/>
                  </a:lnTo>
                  <a:lnTo>
                    <a:pt x="49" y="24"/>
                  </a:lnTo>
                  <a:lnTo>
                    <a:pt x="49" y="0"/>
                  </a:lnTo>
                  <a:close/>
                  <a:moveTo>
                    <a:pt x="37" y="30"/>
                  </a:moveTo>
                  <a:lnTo>
                    <a:pt x="1" y="48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37" y="3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2064075" y="19102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0" y="0"/>
                  </a:moveTo>
                  <a:lnTo>
                    <a:pt x="0" y="49"/>
                  </a:lnTo>
                  <a:lnTo>
                    <a:pt x="49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2068275" y="1892750"/>
              <a:ext cx="1250" cy="1225"/>
            </a:xfrm>
            <a:custGeom>
              <a:avLst/>
              <a:gdLst/>
              <a:ahLst/>
              <a:cxnLst/>
              <a:rect l="l" t="t" r="r" b="b"/>
              <a:pathLst>
                <a:path w="50" h="49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49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2091150" y="1887325"/>
              <a:ext cx="1825" cy="122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73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2064675" y="1831350"/>
              <a:ext cx="1825" cy="185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49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5" y="73"/>
                  </a:lnTo>
                  <a:lnTo>
                    <a:pt x="73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2349350" y="1951125"/>
              <a:ext cx="1225" cy="182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0" y="0"/>
                  </a:moveTo>
                  <a:lnTo>
                    <a:pt x="0" y="49"/>
                  </a:lnTo>
                  <a:lnTo>
                    <a:pt x="48" y="73"/>
                  </a:lnTo>
                  <a:lnTo>
                    <a:pt x="48" y="4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2384850" y="1969175"/>
              <a:ext cx="1225" cy="182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25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5" y="73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2321050" y="1930650"/>
              <a:ext cx="1825" cy="185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25" y="1"/>
                  </a:moveTo>
                  <a:lnTo>
                    <a:pt x="1" y="25"/>
                  </a:lnTo>
                  <a:lnTo>
                    <a:pt x="25" y="73"/>
                  </a:lnTo>
                  <a:lnTo>
                    <a:pt x="73" y="73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1879300" y="2041400"/>
              <a:ext cx="1250" cy="625"/>
            </a:xfrm>
            <a:custGeom>
              <a:avLst/>
              <a:gdLst/>
              <a:ahLst/>
              <a:cxnLst/>
              <a:rect l="l" t="t" r="r" b="b"/>
              <a:pathLst>
                <a:path w="50" h="25" extrusionOk="0">
                  <a:moveTo>
                    <a:pt x="1" y="0"/>
                  </a:moveTo>
                  <a:lnTo>
                    <a:pt x="25" y="24"/>
                  </a:lnTo>
                  <a:lnTo>
                    <a:pt x="49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1979825" y="203717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48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2061075" y="251082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0" y="0"/>
                  </a:moveTo>
                  <a:lnTo>
                    <a:pt x="0" y="24"/>
                  </a:lnTo>
                  <a:lnTo>
                    <a:pt x="24" y="49"/>
                  </a:lnTo>
                  <a:lnTo>
                    <a:pt x="48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2277725" y="241152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0" y="0"/>
                  </a:moveTo>
                  <a:lnTo>
                    <a:pt x="0" y="48"/>
                  </a:lnTo>
                  <a:lnTo>
                    <a:pt x="24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1893750" y="202875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4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2325875" y="22863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2021950" y="248315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2214525" y="235495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1" y="0"/>
                  </a:moveTo>
                  <a:lnTo>
                    <a:pt x="1" y="49"/>
                  </a:lnTo>
                  <a:lnTo>
                    <a:pt x="25" y="4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2185050" y="2481925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24" y="1"/>
                  </a:moveTo>
                  <a:lnTo>
                    <a:pt x="0" y="25"/>
                  </a:lnTo>
                  <a:lnTo>
                    <a:pt x="48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2399900" y="24656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1"/>
                  </a:moveTo>
                  <a:lnTo>
                    <a:pt x="0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1927450" y="1967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2052025" y="20311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1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1893150" y="1937275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1" y="1"/>
                  </a:moveTo>
                  <a:lnTo>
                    <a:pt x="1" y="25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1941300" y="1962550"/>
              <a:ext cx="1825" cy="122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49" y="49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1910600" y="1920425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1" y="1"/>
                  </a:moveTo>
                  <a:lnTo>
                    <a:pt x="1" y="49"/>
                  </a:lnTo>
                  <a:lnTo>
                    <a:pt x="25" y="4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1861250" y="19547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5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2337900" y="24061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1912400" y="2023350"/>
              <a:ext cx="1250" cy="1225"/>
            </a:xfrm>
            <a:custGeom>
              <a:avLst/>
              <a:gdLst/>
              <a:ahLst/>
              <a:cxnLst/>
              <a:rect l="l" t="t" r="r" b="b"/>
              <a:pathLst>
                <a:path w="50" h="49" extrusionOk="0">
                  <a:moveTo>
                    <a:pt x="1" y="0"/>
                  </a:moveTo>
                  <a:lnTo>
                    <a:pt x="25" y="48"/>
                  </a:lnTo>
                  <a:lnTo>
                    <a:pt x="49" y="4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2395075" y="24031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1" y="24"/>
                  </a:lnTo>
                  <a:lnTo>
                    <a:pt x="25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2241600" y="2462075"/>
              <a:ext cx="1250" cy="1225"/>
            </a:xfrm>
            <a:custGeom>
              <a:avLst/>
              <a:gdLst/>
              <a:ahLst/>
              <a:cxnLst/>
              <a:rect l="l" t="t" r="r" b="b"/>
              <a:pathLst>
                <a:path w="50" h="49" extrusionOk="0">
                  <a:moveTo>
                    <a:pt x="1" y="0"/>
                  </a:moveTo>
                  <a:lnTo>
                    <a:pt x="25" y="49"/>
                  </a:lnTo>
                  <a:lnTo>
                    <a:pt x="49" y="4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1857650" y="1984225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0" y="0"/>
                  </a:moveTo>
                  <a:lnTo>
                    <a:pt x="24" y="24"/>
                  </a:lnTo>
                  <a:lnTo>
                    <a:pt x="48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2059250" y="19120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5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2127875" y="1943900"/>
              <a:ext cx="1825" cy="122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24" y="0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72" y="49"/>
                  </a:lnTo>
                  <a:lnTo>
                    <a:pt x="72" y="2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2145325" y="1943300"/>
              <a:ext cx="2425" cy="625"/>
            </a:xfrm>
            <a:custGeom>
              <a:avLst/>
              <a:gdLst/>
              <a:ahLst/>
              <a:cxnLst/>
              <a:rect l="l" t="t" r="r" b="b"/>
              <a:pathLst>
                <a:path w="97" h="25" extrusionOk="0">
                  <a:moveTo>
                    <a:pt x="0" y="0"/>
                  </a:moveTo>
                  <a:lnTo>
                    <a:pt x="0" y="0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1929250" y="2019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2125450" y="19023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2153750" y="25060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48" y="49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2413725" y="2051025"/>
              <a:ext cx="1250" cy="625"/>
            </a:xfrm>
            <a:custGeom>
              <a:avLst/>
              <a:gdLst/>
              <a:ahLst/>
              <a:cxnLst/>
              <a:rect l="l" t="t" r="r" b="b"/>
              <a:pathLst>
                <a:path w="50" h="25" extrusionOk="0">
                  <a:moveTo>
                    <a:pt x="1" y="1"/>
                  </a:moveTo>
                  <a:lnTo>
                    <a:pt x="25" y="25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2211525" y="22592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4" y="1"/>
                  </a:moveTo>
                  <a:lnTo>
                    <a:pt x="0" y="25"/>
                  </a:lnTo>
                  <a:lnTo>
                    <a:pt x="24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1967775" y="20016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1"/>
                  </a:moveTo>
                  <a:lnTo>
                    <a:pt x="25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2125450" y="18337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1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2225975" y="22610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0" y="24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1913000" y="1970375"/>
              <a:ext cx="650" cy="625"/>
            </a:xfrm>
            <a:custGeom>
              <a:avLst/>
              <a:gdLst/>
              <a:ahLst/>
              <a:cxnLst/>
              <a:rect l="l" t="t" r="r" b="b"/>
              <a:pathLst>
                <a:path w="26" h="25" extrusionOk="0">
                  <a:moveTo>
                    <a:pt x="1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2356550" y="1886725"/>
              <a:ext cx="1250" cy="625"/>
            </a:xfrm>
            <a:custGeom>
              <a:avLst/>
              <a:gdLst/>
              <a:ahLst/>
              <a:cxnLst/>
              <a:rect l="l" t="t" r="r" b="b"/>
              <a:pathLst>
                <a:path w="50" h="25" extrusionOk="0">
                  <a:moveTo>
                    <a:pt x="1" y="1"/>
                  </a:moveTo>
                  <a:lnTo>
                    <a:pt x="25" y="13"/>
                  </a:lnTo>
                  <a:lnTo>
                    <a:pt x="25" y="1"/>
                  </a:lnTo>
                  <a:close/>
                  <a:moveTo>
                    <a:pt x="25" y="13"/>
                  </a:moveTo>
                  <a:lnTo>
                    <a:pt x="25" y="25"/>
                  </a:lnTo>
                  <a:lnTo>
                    <a:pt x="49" y="25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2393275" y="1856625"/>
              <a:ext cx="1225" cy="1250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0" y="1"/>
                  </a:moveTo>
                  <a:lnTo>
                    <a:pt x="49" y="49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2076700" y="20167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1" y="24"/>
                  </a:lnTo>
                  <a:lnTo>
                    <a:pt x="25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2325275" y="23465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0" y="24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2127875" y="1944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2375825" y="2359150"/>
              <a:ext cx="625" cy="650"/>
            </a:xfrm>
            <a:custGeom>
              <a:avLst/>
              <a:gdLst/>
              <a:ahLst/>
              <a:cxnLst/>
              <a:rect l="l" t="t" r="r" b="b"/>
              <a:pathLst>
                <a:path w="25" h="26" extrusionOk="0">
                  <a:moveTo>
                    <a:pt x="24" y="1"/>
                  </a:moveTo>
                  <a:lnTo>
                    <a:pt x="0" y="25"/>
                  </a:lnTo>
                  <a:lnTo>
                    <a:pt x="24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2316250" y="20486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2142300" y="19439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2142900" y="1943300"/>
              <a:ext cx="2450" cy="625"/>
            </a:xfrm>
            <a:custGeom>
              <a:avLst/>
              <a:gdLst/>
              <a:ahLst/>
              <a:cxnLst/>
              <a:rect l="l" t="t" r="r" b="b"/>
              <a:pathLst>
                <a:path w="98" h="25" extrusionOk="0">
                  <a:moveTo>
                    <a:pt x="97" y="0"/>
                  </a:moveTo>
                  <a:lnTo>
                    <a:pt x="97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2147725" y="1943300"/>
              <a:ext cx="2425" cy="625"/>
            </a:xfrm>
            <a:custGeom>
              <a:avLst/>
              <a:gdLst/>
              <a:ahLst/>
              <a:cxnLst/>
              <a:rect l="l" t="t" r="r" b="b"/>
              <a:pathLst>
                <a:path w="97" h="25" extrusionOk="0">
                  <a:moveTo>
                    <a:pt x="97" y="0"/>
                  </a:moveTo>
                  <a:lnTo>
                    <a:pt x="97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2150125" y="1943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2154350" y="19433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2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2029775" y="18524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24" y="0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2135100" y="19084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2135100" y="19084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2139900" y="19078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0"/>
                  </a:moveTo>
                  <a:lnTo>
                    <a:pt x="1" y="24"/>
                  </a:lnTo>
                  <a:lnTo>
                    <a:pt x="25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2140500" y="19078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4"/>
                  </a:move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2128475" y="1897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2147125" y="1906575"/>
              <a:ext cx="25" cy="650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0" y="1"/>
                  </a:move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2128475" y="1897550"/>
              <a:ext cx="2425" cy="625"/>
            </a:xfrm>
            <a:custGeom>
              <a:avLst/>
              <a:gdLst/>
              <a:ahLst/>
              <a:cxnLst/>
              <a:rect l="l" t="t" r="r" b="b"/>
              <a:pathLst>
                <a:path w="97" h="25" extrusionOk="0">
                  <a:moveTo>
                    <a:pt x="0" y="1"/>
                  </a:moveTo>
                  <a:lnTo>
                    <a:pt x="24" y="25"/>
                  </a:lnTo>
                  <a:lnTo>
                    <a:pt x="9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2139900" y="1902375"/>
              <a:ext cx="1825" cy="122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49" y="0"/>
                  </a:moveTo>
                  <a:lnTo>
                    <a:pt x="25" y="25"/>
                  </a:lnTo>
                  <a:lnTo>
                    <a:pt x="49" y="25"/>
                  </a:lnTo>
                  <a:lnTo>
                    <a:pt x="73" y="0"/>
                  </a:lnTo>
                  <a:close/>
                  <a:moveTo>
                    <a:pt x="1" y="25"/>
                  </a:moveTo>
                  <a:lnTo>
                    <a:pt x="1" y="49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2130275" y="1896350"/>
              <a:ext cx="2425" cy="182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25" y="1"/>
                  </a:moveTo>
                  <a:lnTo>
                    <a:pt x="44" y="7"/>
                  </a:lnTo>
                  <a:lnTo>
                    <a:pt x="44" y="7"/>
                  </a:lnTo>
                  <a:lnTo>
                    <a:pt x="49" y="1"/>
                  </a:lnTo>
                  <a:close/>
                  <a:moveTo>
                    <a:pt x="44" y="7"/>
                  </a:moveTo>
                  <a:lnTo>
                    <a:pt x="0" y="73"/>
                  </a:lnTo>
                  <a:lnTo>
                    <a:pt x="25" y="73"/>
                  </a:lnTo>
                  <a:lnTo>
                    <a:pt x="49" y="25"/>
                  </a:lnTo>
                  <a:lnTo>
                    <a:pt x="97" y="25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2118850" y="24873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1"/>
                  </a:moveTo>
                  <a:lnTo>
                    <a:pt x="0" y="25"/>
                  </a:lnTo>
                  <a:lnTo>
                    <a:pt x="24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2136300" y="1887325"/>
              <a:ext cx="1825" cy="625"/>
            </a:xfrm>
            <a:custGeom>
              <a:avLst/>
              <a:gdLst/>
              <a:ahLst/>
              <a:cxnLst/>
              <a:rect l="l" t="t" r="r" b="b"/>
              <a:pathLst>
                <a:path w="73" h="25" extrusionOk="0">
                  <a:moveTo>
                    <a:pt x="24" y="1"/>
                  </a:moveTo>
                  <a:lnTo>
                    <a:pt x="0" y="25"/>
                  </a:lnTo>
                  <a:lnTo>
                    <a:pt x="48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2138100" y="1886725"/>
              <a:ext cx="1825" cy="625"/>
            </a:xfrm>
            <a:custGeom>
              <a:avLst/>
              <a:gdLst/>
              <a:ahLst/>
              <a:cxnLst/>
              <a:rect l="l" t="t" r="r" b="b"/>
              <a:pathLst>
                <a:path w="73" h="25" extrusionOk="0">
                  <a:moveTo>
                    <a:pt x="49" y="1"/>
                  </a:moveTo>
                  <a:lnTo>
                    <a:pt x="0" y="25"/>
                  </a:lnTo>
                  <a:lnTo>
                    <a:pt x="49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2074900" y="18482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1"/>
                  </a:moveTo>
                  <a:lnTo>
                    <a:pt x="2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2139900" y="1886125"/>
              <a:ext cx="2425" cy="625"/>
            </a:xfrm>
            <a:custGeom>
              <a:avLst/>
              <a:gdLst/>
              <a:ahLst/>
              <a:cxnLst/>
              <a:rect l="l" t="t" r="r" b="b"/>
              <a:pathLst>
                <a:path w="97" h="25" extrusionOk="0">
                  <a:moveTo>
                    <a:pt x="49" y="0"/>
                  </a:moveTo>
                  <a:lnTo>
                    <a:pt x="1" y="25"/>
                  </a:lnTo>
                  <a:lnTo>
                    <a:pt x="49" y="25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49" y="0"/>
                  </a:lnTo>
                  <a:close/>
                  <a:moveTo>
                    <a:pt x="73" y="0"/>
                  </a:moveTo>
                  <a:lnTo>
                    <a:pt x="65" y="8"/>
                  </a:lnTo>
                  <a:lnTo>
                    <a:pt x="65" y="8"/>
                  </a:lnTo>
                  <a:lnTo>
                    <a:pt x="97" y="2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2075500" y="1847600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25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1965975" y="20396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1895550" y="1964350"/>
              <a:ext cx="625" cy="650"/>
            </a:xfrm>
            <a:custGeom>
              <a:avLst/>
              <a:gdLst/>
              <a:ahLst/>
              <a:cxnLst/>
              <a:rect l="l" t="t" r="r" b="b"/>
              <a:pathLst>
                <a:path w="25" h="26" extrusionOk="0">
                  <a:moveTo>
                    <a:pt x="1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2027350" y="20371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2405300" y="1951725"/>
              <a:ext cx="650" cy="25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25" y="0"/>
                  </a:moveTo>
                  <a:lnTo>
                    <a:pt x="1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2357175" y="18873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lnTo>
                    <a:pt x="0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2484150" y="1986025"/>
              <a:ext cx="101725" cy="97525"/>
            </a:xfrm>
            <a:custGeom>
              <a:avLst/>
              <a:gdLst/>
              <a:ahLst/>
              <a:cxnLst/>
              <a:rect l="l" t="t" r="r" b="b"/>
              <a:pathLst>
                <a:path w="4069" h="3901" extrusionOk="0">
                  <a:moveTo>
                    <a:pt x="2191" y="193"/>
                  </a:moveTo>
                  <a:lnTo>
                    <a:pt x="2649" y="265"/>
                  </a:lnTo>
                  <a:lnTo>
                    <a:pt x="2745" y="289"/>
                  </a:lnTo>
                  <a:lnTo>
                    <a:pt x="2865" y="338"/>
                  </a:lnTo>
                  <a:lnTo>
                    <a:pt x="3082" y="458"/>
                  </a:lnTo>
                  <a:lnTo>
                    <a:pt x="3299" y="602"/>
                  </a:lnTo>
                  <a:lnTo>
                    <a:pt x="3491" y="771"/>
                  </a:lnTo>
                  <a:lnTo>
                    <a:pt x="3636" y="988"/>
                  </a:lnTo>
                  <a:lnTo>
                    <a:pt x="3732" y="1180"/>
                  </a:lnTo>
                  <a:lnTo>
                    <a:pt x="3804" y="1373"/>
                  </a:lnTo>
                  <a:lnTo>
                    <a:pt x="3852" y="1662"/>
                  </a:lnTo>
                  <a:lnTo>
                    <a:pt x="3876" y="1926"/>
                  </a:lnTo>
                  <a:lnTo>
                    <a:pt x="3876" y="2095"/>
                  </a:lnTo>
                  <a:lnTo>
                    <a:pt x="3852" y="2263"/>
                  </a:lnTo>
                  <a:lnTo>
                    <a:pt x="3804" y="2432"/>
                  </a:lnTo>
                  <a:lnTo>
                    <a:pt x="3732" y="2601"/>
                  </a:lnTo>
                  <a:lnTo>
                    <a:pt x="3684" y="2697"/>
                  </a:lnTo>
                  <a:lnTo>
                    <a:pt x="3612" y="2793"/>
                  </a:lnTo>
                  <a:lnTo>
                    <a:pt x="3371" y="3010"/>
                  </a:lnTo>
                  <a:lnTo>
                    <a:pt x="3178" y="3250"/>
                  </a:lnTo>
                  <a:lnTo>
                    <a:pt x="3082" y="3347"/>
                  </a:lnTo>
                  <a:lnTo>
                    <a:pt x="2986" y="3419"/>
                  </a:lnTo>
                  <a:lnTo>
                    <a:pt x="2889" y="3467"/>
                  </a:lnTo>
                  <a:lnTo>
                    <a:pt x="2769" y="3515"/>
                  </a:lnTo>
                  <a:lnTo>
                    <a:pt x="2312" y="3660"/>
                  </a:lnTo>
                  <a:lnTo>
                    <a:pt x="2095" y="3684"/>
                  </a:lnTo>
                  <a:lnTo>
                    <a:pt x="1854" y="3708"/>
                  </a:lnTo>
                  <a:lnTo>
                    <a:pt x="1397" y="3636"/>
                  </a:lnTo>
                  <a:lnTo>
                    <a:pt x="1204" y="3612"/>
                  </a:lnTo>
                  <a:lnTo>
                    <a:pt x="988" y="3563"/>
                  </a:lnTo>
                  <a:lnTo>
                    <a:pt x="843" y="3491"/>
                  </a:lnTo>
                  <a:lnTo>
                    <a:pt x="699" y="3419"/>
                  </a:lnTo>
                  <a:lnTo>
                    <a:pt x="602" y="3323"/>
                  </a:lnTo>
                  <a:lnTo>
                    <a:pt x="506" y="3178"/>
                  </a:lnTo>
                  <a:lnTo>
                    <a:pt x="289" y="2865"/>
                  </a:lnTo>
                  <a:lnTo>
                    <a:pt x="217" y="2745"/>
                  </a:lnTo>
                  <a:lnTo>
                    <a:pt x="169" y="2625"/>
                  </a:lnTo>
                  <a:lnTo>
                    <a:pt x="145" y="2504"/>
                  </a:lnTo>
                  <a:lnTo>
                    <a:pt x="145" y="2360"/>
                  </a:lnTo>
                  <a:lnTo>
                    <a:pt x="169" y="2095"/>
                  </a:lnTo>
                  <a:lnTo>
                    <a:pt x="217" y="1734"/>
                  </a:lnTo>
                  <a:lnTo>
                    <a:pt x="289" y="1397"/>
                  </a:lnTo>
                  <a:lnTo>
                    <a:pt x="338" y="1204"/>
                  </a:lnTo>
                  <a:lnTo>
                    <a:pt x="410" y="1060"/>
                  </a:lnTo>
                  <a:lnTo>
                    <a:pt x="482" y="891"/>
                  </a:lnTo>
                  <a:lnTo>
                    <a:pt x="602" y="747"/>
                  </a:lnTo>
                  <a:lnTo>
                    <a:pt x="675" y="699"/>
                  </a:lnTo>
                  <a:lnTo>
                    <a:pt x="771" y="651"/>
                  </a:lnTo>
                  <a:lnTo>
                    <a:pt x="915" y="627"/>
                  </a:lnTo>
                  <a:lnTo>
                    <a:pt x="1060" y="578"/>
                  </a:lnTo>
                  <a:lnTo>
                    <a:pt x="1228" y="554"/>
                  </a:lnTo>
                  <a:lnTo>
                    <a:pt x="1373" y="458"/>
                  </a:lnTo>
                  <a:lnTo>
                    <a:pt x="1493" y="386"/>
                  </a:lnTo>
                  <a:lnTo>
                    <a:pt x="1613" y="314"/>
                  </a:lnTo>
                  <a:lnTo>
                    <a:pt x="1854" y="217"/>
                  </a:lnTo>
                  <a:lnTo>
                    <a:pt x="2023" y="193"/>
                  </a:lnTo>
                  <a:close/>
                  <a:moveTo>
                    <a:pt x="1902" y="1"/>
                  </a:moveTo>
                  <a:lnTo>
                    <a:pt x="1758" y="49"/>
                  </a:lnTo>
                  <a:lnTo>
                    <a:pt x="1589" y="121"/>
                  </a:lnTo>
                  <a:lnTo>
                    <a:pt x="1421" y="193"/>
                  </a:lnTo>
                  <a:lnTo>
                    <a:pt x="1349" y="241"/>
                  </a:lnTo>
                  <a:lnTo>
                    <a:pt x="1276" y="289"/>
                  </a:lnTo>
                  <a:lnTo>
                    <a:pt x="1204" y="338"/>
                  </a:lnTo>
                  <a:lnTo>
                    <a:pt x="1132" y="386"/>
                  </a:lnTo>
                  <a:lnTo>
                    <a:pt x="963" y="410"/>
                  </a:lnTo>
                  <a:lnTo>
                    <a:pt x="867" y="410"/>
                  </a:lnTo>
                  <a:lnTo>
                    <a:pt x="795" y="434"/>
                  </a:lnTo>
                  <a:lnTo>
                    <a:pt x="747" y="458"/>
                  </a:lnTo>
                  <a:lnTo>
                    <a:pt x="675" y="506"/>
                  </a:lnTo>
                  <a:lnTo>
                    <a:pt x="651" y="578"/>
                  </a:lnTo>
                  <a:lnTo>
                    <a:pt x="602" y="627"/>
                  </a:lnTo>
                  <a:lnTo>
                    <a:pt x="554" y="651"/>
                  </a:lnTo>
                  <a:lnTo>
                    <a:pt x="434" y="795"/>
                  </a:lnTo>
                  <a:lnTo>
                    <a:pt x="338" y="939"/>
                  </a:lnTo>
                  <a:lnTo>
                    <a:pt x="241" y="1108"/>
                  </a:lnTo>
                  <a:lnTo>
                    <a:pt x="193" y="1276"/>
                  </a:lnTo>
                  <a:lnTo>
                    <a:pt x="73" y="1854"/>
                  </a:lnTo>
                  <a:lnTo>
                    <a:pt x="25" y="2119"/>
                  </a:lnTo>
                  <a:lnTo>
                    <a:pt x="1" y="2360"/>
                  </a:lnTo>
                  <a:lnTo>
                    <a:pt x="1" y="2552"/>
                  </a:lnTo>
                  <a:lnTo>
                    <a:pt x="25" y="2721"/>
                  </a:lnTo>
                  <a:lnTo>
                    <a:pt x="97" y="2889"/>
                  </a:lnTo>
                  <a:lnTo>
                    <a:pt x="193" y="3034"/>
                  </a:lnTo>
                  <a:lnTo>
                    <a:pt x="289" y="3178"/>
                  </a:lnTo>
                  <a:lnTo>
                    <a:pt x="386" y="3323"/>
                  </a:lnTo>
                  <a:lnTo>
                    <a:pt x="506" y="3467"/>
                  </a:lnTo>
                  <a:lnTo>
                    <a:pt x="578" y="3563"/>
                  </a:lnTo>
                  <a:lnTo>
                    <a:pt x="675" y="3636"/>
                  </a:lnTo>
                  <a:lnTo>
                    <a:pt x="891" y="3732"/>
                  </a:lnTo>
                  <a:lnTo>
                    <a:pt x="1132" y="3804"/>
                  </a:lnTo>
                  <a:lnTo>
                    <a:pt x="1397" y="3852"/>
                  </a:lnTo>
                  <a:lnTo>
                    <a:pt x="1926" y="3900"/>
                  </a:lnTo>
                  <a:lnTo>
                    <a:pt x="2167" y="3900"/>
                  </a:lnTo>
                  <a:lnTo>
                    <a:pt x="2432" y="3852"/>
                  </a:lnTo>
                  <a:lnTo>
                    <a:pt x="2889" y="3684"/>
                  </a:lnTo>
                  <a:lnTo>
                    <a:pt x="3058" y="3612"/>
                  </a:lnTo>
                  <a:lnTo>
                    <a:pt x="3154" y="3539"/>
                  </a:lnTo>
                  <a:lnTo>
                    <a:pt x="3226" y="3467"/>
                  </a:lnTo>
                  <a:lnTo>
                    <a:pt x="3443" y="3226"/>
                  </a:lnTo>
                  <a:lnTo>
                    <a:pt x="3539" y="3106"/>
                  </a:lnTo>
                  <a:lnTo>
                    <a:pt x="3660" y="2986"/>
                  </a:lnTo>
                  <a:lnTo>
                    <a:pt x="3732" y="2889"/>
                  </a:lnTo>
                  <a:lnTo>
                    <a:pt x="3828" y="2793"/>
                  </a:lnTo>
                  <a:lnTo>
                    <a:pt x="3900" y="2697"/>
                  </a:lnTo>
                  <a:lnTo>
                    <a:pt x="3949" y="2576"/>
                  </a:lnTo>
                  <a:lnTo>
                    <a:pt x="3997" y="2408"/>
                  </a:lnTo>
                  <a:lnTo>
                    <a:pt x="4045" y="2239"/>
                  </a:lnTo>
                  <a:lnTo>
                    <a:pt x="4069" y="2047"/>
                  </a:lnTo>
                  <a:lnTo>
                    <a:pt x="4069" y="1878"/>
                  </a:lnTo>
                  <a:lnTo>
                    <a:pt x="4045" y="1614"/>
                  </a:lnTo>
                  <a:lnTo>
                    <a:pt x="3997" y="1349"/>
                  </a:lnTo>
                  <a:lnTo>
                    <a:pt x="3949" y="1204"/>
                  </a:lnTo>
                  <a:lnTo>
                    <a:pt x="3900" y="1036"/>
                  </a:lnTo>
                  <a:lnTo>
                    <a:pt x="3780" y="843"/>
                  </a:lnTo>
                  <a:lnTo>
                    <a:pt x="3636" y="651"/>
                  </a:lnTo>
                  <a:lnTo>
                    <a:pt x="3467" y="482"/>
                  </a:lnTo>
                  <a:lnTo>
                    <a:pt x="3299" y="338"/>
                  </a:lnTo>
                  <a:lnTo>
                    <a:pt x="3034" y="193"/>
                  </a:lnTo>
                  <a:lnTo>
                    <a:pt x="2889" y="121"/>
                  </a:lnTo>
                  <a:lnTo>
                    <a:pt x="2745" y="73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2516050" y="2013700"/>
              <a:ext cx="39750" cy="41575"/>
            </a:xfrm>
            <a:custGeom>
              <a:avLst/>
              <a:gdLst/>
              <a:ahLst/>
              <a:cxnLst/>
              <a:rect l="l" t="t" r="r" b="b"/>
              <a:pathLst>
                <a:path w="1590" h="1663" extrusionOk="0">
                  <a:moveTo>
                    <a:pt x="963" y="194"/>
                  </a:moveTo>
                  <a:lnTo>
                    <a:pt x="1060" y="242"/>
                  </a:lnTo>
                  <a:lnTo>
                    <a:pt x="1300" y="386"/>
                  </a:lnTo>
                  <a:lnTo>
                    <a:pt x="1373" y="458"/>
                  </a:lnTo>
                  <a:lnTo>
                    <a:pt x="1397" y="555"/>
                  </a:lnTo>
                  <a:lnTo>
                    <a:pt x="1421" y="819"/>
                  </a:lnTo>
                  <a:lnTo>
                    <a:pt x="1421" y="940"/>
                  </a:lnTo>
                  <a:lnTo>
                    <a:pt x="1397" y="1084"/>
                  </a:lnTo>
                  <a:lnTo>
                    <a:pt x="1349" y="1181"/>
                  </a:lnTo>
                  <a:lnTo>
                    <a:pt x="1276" y="1253"/>
                  </a:lnTo>
                  <a:lnTo>
                    <a:pt x="1060" y="1445"/>
                  </a:lnTo>
                  <a:lnTo>
                    <a:pt x="1012" y="1469"/>
                  </a:lnTo>
                  <a:lnTo>
                    <a:pt x="939" y="1494"/>
                  </a:lnTo>
                  <a:lnTo>
                    <a:pt x="747" y="1494"/>
                  </a:lnTo>
                  <a:lnTo>
                    <a:pt x="578" y="1469"/>
                  </a:lnTo>
                  <a:lnTo>
                    <a:pt x="434" y="1421"/>
                  </a:lnTo>
                  <a:lnTo>
                    <a:pt x="289" y="1349"/>
                  </a:lnTo>
                  <a:lnTo>
                    <a:pt x="241" y="1301"/>
                  </a:lnTo>
                  <a:lnTo>
                    <a:pt x="193" y="1229"/>
                  </a:lnTo>
                  <a:lnTo>
                    <a:pt x="169" y="1181"/>
                  </a:lnTo>
                  <a:lnTo>
                    <a:pt x="169" y="1084"/>
                  </a:lnTo>
                  <a:lnTo>
                    <a:pt x="169" y="1036"/>
                  </a:lnTo>
                  <a:lnTo>
                    <a:pt x="169" y="940"/>
                  </a:lnTo>
                  <a:lnTo>
                    <a:pt x="169" y="771"/>
                  </a:lnTo>
                  <a:lnTo>
                    <a:pt x="193" y="603"/>
                  </a:lnTo>
                  <a:lnTo>
                    <a:pt x="217" y="531"/>
                  </a:lnTo>
                  <a:lnTo>
                    <a:pt x="265" y="458"/>
                  </a:lnTo>
                  <a:lnTo>
                    <a:pt x="386" y="362"/>
                  </a:lnTo>
                  <a:lnTo>
                    <a:pt x="482" y="290"/>
                  </a:lnTo>
                  <a:lnTo>
                    <a:pt x="602" y="242"/>
                  </a:lnTo>
                  <a:lnTo>
                    <a:pt x="723" y="194"/>
                  </a:lnTo>
                  <a:close/>
                  <a:moveTo>
                    <a:pt x="747" y="1"/>
                  </a:moveTo>
                  <a:lnTo>
                    <a:pt x="602" y="49"/>
                  </a:lnTo>
                  <a:lnTo>
                    <a:pt x="458" y="97"/>
                  </a:lnTo>
                  <a:lnTo>
                    <a:pt x="313" y="169"/>
                  </a:lnTo>
                  <a:lnTo>
                    <a:pt x="241" y="218"/>
                  </a:lnTo>
                  <a:lnTo>
                    <a:pt x="169" y="290"/>
                  </a:lnTo>
                  <a:lnTo>
                    <a:pt x="73" y="434"/>
                  </a:lnTo>
                  <a:lnTo>
                    <a:pt x="24" y="627"/>
                  </a:lnTo>
                  <a:lnTo>
                    <a:pt x="0" y="795"/>
                  </a:lnTo>
                  <a:lnTo>
                    <a:pt x="0" y="940"/>
                  </a:lnTo>
                  <a:lnTo>
                    <a:pt x="24" y="1108"/>
                  </a:lnTo>
                  <a:lnTo>
                    <a:pt x="24" y="1205"/>
                  </a:lnTo>
                  <a:lnTo>
                    <a:pt x="73" y="1301"/>
                  </a:lnTo>
                  <a:lnTo>
                    <a:pt x="121" y="1373"/>
                  </a:lnTo>
                  <a:lnTo>
                    <a:pt x="193" y="1445"/>
                  </a:lnTo>
                  <a:lnTo>
                    <a:pt x="289" y="1518"/>
                  </a:lnTo>
                  <a:lnTo>
                    <a:pt x="410" y="1590"/>
                  </a:lnTo>
                  <a:lnTo>
                    <a:pt x="554" y="1614"/>
                  </a:lnTo>
                  <a:lnTo>
                    <a:pt x="699" y="1638"/>
                  </a:lnTo>
                  <a:lnTo>
                    <a:pt x="963" y="1662"/>
                  </a:lnTo>
                  <a:lnTo>
                    <a:pt x="1060" y="1638"/>
                  </a:lnTo>
                  <a:lnTo>
                    <a:pt x="1132" y="1590"/>
                  </a:lnTo>
                  <a:lnTo>
                    <a:pt x="1373" y="1373"/>
                  </a:lnTo>
                  <a:lnTo>
                    <a:pt x="1469" y="1277"/>
                  </a:lnTo>
                  <a:lnTo>
                    <a:pt x="1517" y="1132"/>
                  </a:lnTo>
                  <a:lnTo>
                    <a:pt x="1565" y="964"/>
                  </a:lnTo>
                  <a:lnTo>
                    <a:pt x="1589" y="771"/>
                  </a:lnTo>
                  <a:lnTo>
                    <a:pt x="1541" y="531"/>
                  </a:lnTo>
                  <a:lnTo>
                    <a:pt x="1541" y="434"/>
                  </a:lnTo>
                  <a:lnTo>
                    <a:pt x="1493" y="338"/>
                  </a:lnTo>
                  <a:lnTo>
                    <a:pt x="1445" y="266"/>
                  </a:lnTo>
                  <a:lnTo>
                    <a:pt x="1373" y="218"/>
                  </a:lnTo>
                  <a:lnTo>
                    <a:pt x="1228" y="121"/>
                  </a:lnTo>
                  <a:lnTo>
                    <a:pt x="1084" y="49"/>
                  </a:lnTo>
                  <a:lnTo>
                    <a:pt x="9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2528675" y="2028750"/>
              <a:ext cx="13875" cy="15075"/>
            </a:xfrm>
            <a:custGeom>
              <a:avLst/>
              <a:gdLst/>
              <a:ahLst/>
              <a:cxnLst/>
              <a:rect l="l" t="t" r="r" b="b"/>
              <a:pathLst>
                <a:path w="555" h="603" extrusionOk="0">
                  <a:moveTo>
                    <a:pt x="314" y="169"/>
                  </a:moveTo>
                  <a:lnTo>
                    <a:pt x="386" y="193"/>
                  </a:lnTo>
                  <a:lnTo>
                    <a:pt x="410" y="242"/>
                  </a:lnTo>
                  <a:lnTo>
                    <a:pt x="410" y="290"/>
                  </a:lnTo>
                  <a:lnTo>
                    <a:pt x="386" y="338"/>
                  </a:lnTo>
                  <a:lnTo>
                    <a:pt x="338" y="434"/>
                  </a:lnTo>
                  <a:lnTo>
                    <a:pt x="290" y="458"/>
                  </a:lnTo>
                  <a:lnTo>
                    <a:pt x="218" y="458"/>
                  </a:lnTo>
                  <a:lnTo>
                    <a:pt x="194" y="434"/>
                  </a:lnTo>
                  <a:lnTo>
                    <a:pt x="194" y="410"/>
                  </a:lnTo>
                  <a:lnTo>
                    <a:pt x="194" y="362"/>
                  </a:lnTo>
                  <a:lnTo>
                    <a:pt x="194" y="290"/>
                  </a:lnTo>
                  <a:lnTo>
                    <a:pt x="218" y="217"/>
                  </a:lnTo>
                  <a:lnTo>
                    <a:pt x="266" y="169"/>
                  </a:lnTo>
                  <a:close/>
                  <a:moveTo>
                    <a:pt x="218" y="1"/>
                  </a:moveTo>
                  <a:lnTo>
                    <a:pt x="145" y="49"/>
                  </a:lnTo>
                  <a:lnTo>
                    <a:pt x="25" y="169"/>
                  </a:lnTo>
                  <a:lnTo>
                    <a:pt x="1" y="217"/>
                  </a:lnTo>
                  <a:lnTo>
                    <a:pt x="1" y="314"/>
                  </a:lnTo>
                  <a:lnTo>
                    <a:pt x="1" y="434"/>
                  </a:lnTo>
                  <a:lnTo>
                    <a:pt x="49" y="482"/>
                  </a:lnTo>
                  <a:lnTo>
                    <a:pt x="73" y="554"/>
                  </a:lnTo>
                  <a:lnTo>
                    <a:pt x="145" y="579"/>
                  </a:lnTo>
                  <a:lnTo>
                    <a:pt x="194" y="603"/>
                  </a:lnTo>
                  <a:lnTo>
                    <a:pt x="290" y="603"/>
                  </a:lnTo>
                  <a:lnTo>
                    <a:pt x="362" y="579"/>
                  </a:lnTo>
                  <a:lnTo>
                    <a:pt x="434" y="530"/>
                  </a:lnTo>
                  <a:lnTo>
                    <a:pt x="482" y="482"/>
                  </a:lnTo>
                  <a:lnTo>
                    <a:pt x="507" y="410"/>
                  </a:lnTo>
                  <a:lnTo>
                    <a:pt x="531" y="338"/>
                  </a:lnTo>
                  <a:lnTo>
                    <a:pt x="555" y="266"/>
                  </a:lnTo>
                  <a:lnTo>
                    <a:pt x="555" y="193"/>
                  </a:lnTo>
                  <a:lnTo>
                    <a:pt x="531" y="121"/>
                  </a:lnTo>
                  <a:lnTo>
                    <a:pt x="482" y="49"/>
                  </a:lnTo>
                  <a:lnTo>
                    <a:pt x="434" y="2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5" name="Google Shape;865;p2"/>
          <p:cNvGrpSpPr/>
          <p:nvPr/>
        </p:nvGrpSpPr>
        <p:grpSpPr>
          <a:xfrm>
            <a:off x="3443376" y="-72414"/>
            <a:ext cx="551525" cy="559295"/>
            <a:chOff x="1308175" y="3327500"/>
            <a:chExt cx="170350" cy="172750"/>
          </a:xfrm>
        </p:grpSpPr>
        <p:sp>
          <p:nvSpPr>
            <p:cNvPr id="866" name="Google Shape;866;p2"/>
            <p:cNvSpPr/>
            <p:nvPr/>
          </p:nvSpPr>
          <p:spPr>
            <a:xfrm>
              <a:off x="1308175" y="3327500"/>
              <a:ext cx="170350" cy="172750"/>
            </a:xfrm>
            <a:custGeom>
              <a:avLst/>
              <a:gdLst/>
              <a:ahLst/>
              <a:cxnLst/>
              <a:rect l="l" t="t" r="r" b="b"/>
              <a:pathLst>
                <a:path w="6814" h="6910" extrusionOk="0">
                  <a:moveTo>
                    <a:pt x="3395" y="554"/>
                  </a:moveTo>
                  <a:lnTo>
                    <a:pt x="3684" y="578"/>
                  </a:lnTo>
                  <a:lnTo>
                    <a:pt x="3972" y="602"/>
                  </a:lnTo>
                  <a:lnTo>
                    <a:pt x="4237" y="675"/>
                  </a:lnTo>
                  <a:lnTo>
                    <a:pt x="4502" y="771"/>
                  </a:lnTo>
                  <a:lnTo>
                    <a:pt x="4743" y="891"/>
                  </a:lnTo>
                  <a:lnTo>
                    <a:pt x="4983" y="1036"/>
                  </a:lnTo>
                  <a:lnTo>
                    <a:pt x="5200" y="1204"/>
                  </a:lnTo>
                  <a:lnTo>
                    <a:pt x="5417" y="1397"/>
                  </a:lnTo>
                  <a:lnTo>
                    <a:pt x="5585" y="1614"/>
                  </a:lnTo>
                  <a:lnTo>
                    <a:pt x="5754" y="1830"/>
                  </a:lnTo>
                  <a:lnTo>
                    <a:pt x="5898" y="2071"/>
                  </a:lnTo>
                  <a:lnTo>
                    <a:pt x="6019" y="2312"/>
                  </a:lnTo>
                  <a:lnTo>
                    <a:pt x="6115" y="2576"/>
                  </a:lnTo>
                  <a:lnTo>
                    <a:pt x="6187" y="2865"/>
                  </a:lnTo>
                  <a:lnTo>
                    <a:pt x="6235" y="3154"/>
                  </a:lnTo>
                  <a:lnTo>
                    <a:pt x="6235" y="3443"/>
                  </a:lnTo>
                  <a:lnTo>
                    <a:pt x="6235" y="3756"/>
                  </a:lnTo>
                  <a:lnTo>
                    <a:pt x="6187" y="4045"/>
                  </a:lnTo>
                  <a:lnTo>
                    <a:pt x="6115" y="4310"/>
                  </a:lnTo>
                  <a:lnTo>
                    <a:pt x="6019" y="4575"/>
                  </a:lnTo>
                  <a:lnTo>
                    <a:pt x="5898" y="4839"/>
                  </a:lnTo>
                  <a:lnTo>
                    <a:pt x="5754" y="5080"/>
                  </a:lnTo>
                  <a:lnTo>
                    <a:pt x="5609" y="5297"/>
                  </a:lnTo>
                  <a:lnTo>
                    <a:pt x="5417" y="5513"/>
                  </a:lnTo>
                  <a:lnTo>
                    <a:pt x="5224" y="5706"/>
                  </a:lnTo>
                  <a:lnTo>
                    <a:pt x="5008" y="5850"/>
                  </a:lnTo>
                  <a:lnTo>
                    <a:pt x="4767" y="6019"/>
                  </a:lnTo>
                  <a:lnTo>
                    <a:pt x="4526" y="6139"/>
                  </a:lnTo>
                  <a:lnTo>
                    <a:pt x="4261" y="6236"/>
                  </a:lnTo>
                  <a:lnTo>
                    <a:pt x="3996" y="6308"/>
                  </a:lnTo>
                  <a:lnTo>
                    <a:pt x="3708" y="6332"/>
                  </a:lnTo>
                  <a:lnTo>
                    <a:pt x="3419" y="6356"/>
                  </a:lnTo>
                  <a:lnTo>
                    <a:pt x="3130" y="6332"/>
                  </a:lnTo>
                  <a:lnTo>
                    <a:pt x="2841" y="6308"/>
                  </a:lnTo>
                  <a:lnTo>
                    <a:pt x="2576" y="6236"/>
                  </a:lnTo>
                  <a:lnTo>
                    <a:pt x="2311" y="6139"/>
                  </a:lnTo>
                  <a:lnTo>
                    <a:pt x="2047" y="6019"/>
                  </a:lnTo>
                  <a:lnTo>
                    <a:pt x="1830" y="5874"/>
                  </a:lnTo>
                  <a:lnTo>
                    <a:pt x="1613" y="5706"/>
                  </a:lnTo>
                  <a:lnTo>
                    <a:pt x="1397" y="5513"/>
                  </a:lnTo>
                  <a:lnTo>
                    <a:pt x="1228" y="5321"/>
                  </a:lnTo>
                  <a:lnTo>
                    <a:pt x="1060" y="5080"/>
                  </a:lnTo>
                  <a:lnTo>
                    <a:pt x="915" y="4839"/>
                  </a:lnTo>
                  <a:lnTo>
                    <a:pt x="795" y="4599"/>
                  </a:lnTo>
                  <a:lnTo>
                    <a:pt x="698" y="4334"/>
                  </a:lnTo>
                  <a:lnTo>
                    <a:pt x="626" y="4045"/>
                  </a:lnTo>
                  <a:lnTo>
                    <a:pt x="578" y="3756"/>
                  </a:lnTo>
                  <a:lnTo>
                    <a:pt x="578" y="3467"/>
                  </a:lnTo>
                  <a:lnTo>
                    <a:pt x="578" y="3178"/>
                  </a:lnTo>
                  <a:lnTo>
                    <a:pt x="626" y="2865"/>
                  </a:lnTo>
                  <a:lnTo>
                    <a:pt x="698" y="2601"/>
                  </a:lnTo>
                  <a:lnTo>
                    <a:pt x="795" y="2336"/>
                  </a:lnTo>
                  <a:lnTo>
                    <a:pt x="915" y="2071"/>
                  </a:lnTo>
                  <a:lnTo>
                    <a:pt x="1035" y="1830"/>
                  </a:lnTo>
                  <a:lnTo>
                    <a:pt x="1204" y="1614"/>
                  </a:lnTo>
                  <a:lnTo>
                    <a:pt x="1397" y="1397"/>
                  </a:lnTo>
                  <a:lnTo>
                    <a:pt x="1589" y="1228"/>
                  </a:lnTo>
                  <a:lnTo>
                    <a:pt x="1806" y="1060"/>
                  </a:lnTo>
                  <a:lnTo>
                    <a:pt x="2047" y="915"/>
                  </a:lnTo>
                  <a:lnTo>
                    <a:pt x="2287" y="795"/>
                  </a:lnTo>
                  <a:lnTo>
                    <a:pt x="2552" y="675"/>
                  </a:lnTo>
                  <a:lnTo>
                    <a:pt x="2817" y="602"/>
                  </a:lnTo>
                  <a:lnTo>
                    <a:pt x="3106" y="578"/>
                  </a:lnTo>
                  <a:lnTo>
                    <a:pt x="3395" y="554"/>
                  </a:lnTo>
                  <a:close/>
                  <a:moveTo>
                    <a:pt x="3058" y="1"/>
                  </a:moveTo>
                  <a:lnTo>
                    <a:pt x="2721" y="73"/>
                  </a:lnTo>
                  <a:lnTo>
                    <a:pt x="2384" y="145"/>
                  </a:lnTo>
                  <a:lnTo>
                    <a:pt x="2071" y="265"/>
                  </a:lnTo>
                  <a:lnTo>
                    <a:pt x="1782" y="410"/>
                  </a:lnTo>
                  <a:lnTo>
                    <a:pt x="1493" y="578"/>
                  </a:lnTo>
                  <a:lnTo>
                    <a:pt x="1228" y="795"/>
                  </a:lnTo>
                  <a:lnTo>
                    <a:pt x="987" y="1012"/>
                  </a:lnTo>
                  <a:lnTo>
                    <a:pt x="771" y="1252"/>
                  </a:lnTo>
                  <a:lnTo>
                    <a:pt x="578" y="1517"/>
                  </a:lnTo>
                  <a:lnTo>
                    <a:pt x="410" y="1806"/>
                  </a:lnTo>
                  <a:lnTo>
                    <a:pt x="265" y="2119"/>
                  </a:lnTo>
                  <a:lnTo>
                    <a:pt x="169" y="2432"/>
                  </a:lnTo>
                  <a:lnTo>
                    <a:pt x="73" y="2769"/>
                  </a:lnTo>
                  <a:lnTo>
                    <a:pt x="24" y="3106"/>
                  </a:lnTo>
                  <a:lnTo>
                    <a:pt x="0" y="3467"/>
                  </a:lnTo>
                  <a:lnTo>
                    <a:pt x="24" y="3804"/>
                  </a:lnTo>
                  <a:lnTo>
                    <a:pt x="73" y="4165"/>
                  </a:lnTo>
                  <a:lnTo>
                    <a:pt x="169" y="4478"/>
                  </a:lnTo>
                  <a:lnTo>
                    <a:pt x="289" y="4815"/>
                  </a:lnTo>
                  <a:lnTo>
                    <a:pt x="434" y="5104"/>
                  </a:lnTo>
                  <a:lnTo>
                    <a:pt x="602" y="5393"/>
                  </a:lnTo>
                  <a:lnTo>
                    <a:pt x="795" y="5658"/>
                  </a:lnTo>
                  <a:lnTo>
                    <a:pt x="1011" y="5899"/>
                  </a:lnTo>
                  <a:lnTo>
                    <a:pt x="1252" y="6139"/>
                  </a:lnTo>
                  <a:lnTo>
                    <a:pt x="1517" y="6332"/>
                  </a:lnTo>
                  <a:lnTo>
                    <a:pt x="1782" y="6500"/>
                  </a:lnTo>
                  <a:lnTo>
                    <a:pt x="2095" y="6645"/>
                  </a:lnTo>
                  <a:lnTo>
                    <a:pt x="2408" y="6765"/>
                  </a:lnTo>
                  <a:lnTo>
                    <a:pt x="2721" y="6861"/>
                  </a:lnTo>
                  <a:lnTo>
                    <a:pt x="3058" y="6910"/>
                  </a:lnTo>
                  <a:lnTo>
                    <a:pt x="3756" y="6910"/>
                  </a:lnTo>
                  <a:lnTo>
                    <a:pt x="4093" y="6861"/>
                  </a:lnTo>
                  <a:lnTo>
                    <a:pt x="4406" y="6765"/>
                  </a:lnTo>
                  <a:lnTo>
                    <a:pt x="4719" y="6645"/>
                  </a:lnTo>
                  <a:lnTo>
                    <a:pt x="5032" y="6500"/>
                  </a:lnTo>
                  <a:lnTo>
                    <a:pt x="5296" y="6332"/>
                  </a:lnTo>
                  <a:lnTo>
                    <a:pt x="5561" y="6115"/>
                  </a:lnTo>
                  <a:lnTo>
                    <a:pt x="5802" y="5899"/>
                  </a:lnTo>
                  <a:lnTo>
                    <a:pt x="6019" y="5658"/>
                  </a:lnTo>
                  <a:lnTo>
                    <a:pt x="6235" y="5393"/>
                  </a:lnTo>
                  <a:lnTo>
                    <a:pt x="6404" y="5104"/>
                  </a:lnTo>
                  <a:lnTo>
                    <a:pt x="6548" y="4791"/>
                  </a:lnTo>
                  <a:lnTo>
                    <a:pt x="6645" y="4478"/>
                  </a:lnTo>
                  <a:lnTo>
                    <a:pt x="6741" y="4141"/>
                  </a:lnTo>
                  <a:lnTo>
                    <a:pt x="6789" y="3804"/>
                  </a:lnTo>
                  <a:lnTo>
                    <a:pt x="6813" y="3443"/>
                  </a:lnTo>
                  <a:lnTo>
                    <a:pt x="6789" y="3106"/>
                  </a:lnTo>
                  <a:lnTo>
                    <a:pt x="6741" y="2745"/>
                  </a:lnTo>
                  <a:lnTo>
                    <a:pt x="6645" y="2432"/>
                  </a:lnTo>
                  <a:lnTo>
                    <a:pt x="6524" y="2119"/>
                  </a:lnTo>
                  <a:lnTo>
                    <a:pt x="6380" y="1806"/>
                  </a:lnTo>
                  <a:lnTo>
                    <a:pt x="6211" y="1517"/>
                  </a:lnTo>
                  <a:lnTo>
                    <a:pt x="6019" y="1252"/>
                  </a:lnTo>
                  <a:lnTo>
                    <a:pt x="5802" y="1012"/>
                  </a:lnTo>
                  <a:lnTo>
                    <a:pt x="5561" y="795"/>
                  </a:lnTo>
                  <a:lnTo>
                    <a:pt x="5296" y="578"/>
                  </a:lnTo>
                  <a:lnTo>
                    <a:pt x="5008" y="410"/>
                  </a:lnTo>
                  <a:lnTo>
                    <a:pt x="4719" y="265"/>
                  </a:lnTo>
                  <a:lnTo>
                    <a:pt x="4406" y="145"/>
                  </a:lnTo>
                  <a:lnTo>
                    <a:pt x="4069" y="73"/>
                  </a:lnTo>
                  <a:lnTo>
                    <a:pt x="37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1346700" y="3372050"/>
              <a:ext cx="76450" cy="69825"/>
            </a:xfrm>
            <a:custGeom>
              <a:avLst/>
              <a:gdLst/>
              <a:ahLst/>
              <a:cxnLst/>
              <a:rect l="l" t="t" r="r" b="b"/>
              <a:pathLst>
                <a:path w="3058" h="2793" extrusionOk="0">
                  <a:moveTo>
                    <a:pt x="1107" y="0"/>
                  </a:moveTo>
                  <a:lnTo>
                    <a:pt x="843" y="24"/>
                  </a:lnTo>
                  <a:lnTo>
                    <a:pt x="674" y="96"/>
                  </a:lnTo>
                  <a:lnTo>
                    <a:pt x="506" y="169"/>
                  </a:lnTo>
                  <a:lnTo>
                    <a:pt x="361" y="289"/>
                  </a:lnTo>
                  <a:lnTo>
                    <a:pt x="241" y="409"/>
                  </a:lnTo>
                  <a:lnTo>
                    <a:pt x="144" y="554"/>
                  </a:lnTo>
                  <a:lnTo>
                    <a:pt x="72" y="722"/>
                  </a:lnTo>
                  <a:lnTo>
                    <a:pt x="0" y="891"/>
                  </a:lnTo>
                  <a:lnTo>
                    <a:pt x="0" y="1083"/>
                  </a:lnTo>
                  <a:lnTo>
                    <a:pt x="24" y="1348"/>
                  </a:lnTo>
                  <a:lnTo>
                    <a:pt x="72" y="1613"/>
                  </a:lnTo>
                  <a:lnTo>
                    <a:pt x="169" y="1854"/>
                  </a:lnTo>
                  <a:lnTo>
                    <a:pt x="313" y="2070"/>
                  </a:lnTo>
                  <a:lnTo>
                    <a:pt x="481" y="2287"/>
                  </a:lnTo>
                  <a:lnTo>
                    <a:pt x="650" y="2455"/>
                  </a:lnTo>
                  <a:lnTo>
                    <a:pt x="867" y="2624"/>
                  </a:lnTo>
                  <a:lnTo>
                    <a:pt x="1107" y="2720"/>
                  </a:lnTo>
                  <a:lnTo>
                    <a:pt x="1324" y="2768"/>
                  </a:lnTo>
                  <a:lnTo>
                    <a:pt x="1541" y="2793"/>
                  </a:lnTo>
                  <a:lnTo>
                    <a:pt x="1757" y="2768"/>
                  </a:lnTo>
                  <a:lnTo>
                    <a:pt x="1974" y="2720"/>
                  </a:lnTo>
                  <a:lnTo>
                    <a:pt x="2191" y="2624"/>
                  </a:lnTo>
                  <a:lnTo>
                    <a:pt x="2407" y="2480"/>
                  </a:lnTo>
                  <a:lnTo>
                    <a:pt x="2600" y="2335"/>
                  </a:lnTo>
                  <a:lnTo>
                    <a:pt x="2768" y="2143"/>
                  </a:lnTo>
                  <a:lnTo>
                    <a:pt x="2889" y="1998"/>
                  </a:lnTo>
                  <a:lnTo>
                    <a:pt x="2985" y="1830"/>
                  </a:lnTo>
                  <a:lnTo>
                    <a:pt x="3033" y="1661"/>
                  </a:lnTo>
                  <a:lnTo>
                    <a:pt x="3057" y="1493"/>
                  </a:lnTo>
                  <a:lnTo>
                    <a:pt x="3057" y="1324"/>
                  </a:lnTo>
                  <a:lnTo>
                    <a:pt x="3009" y="1156"/>
                  </a:lnTo>
                  <a:lnTo>
                    <a:pt x="2937" y="987"/>
                  </a:lnTo>
                  <a:lnTo>
                    <a:pt x="2841" y="819"/>
                  </a:lnTo>
                  <a:lnTo>
                    <a:pt x="2672" y="626"/>
                  </a:lnTo>
                  <a:lnTo>
                    <a:pt x="2455" y="433"/>
                  </a:lnTo>
                  <a:lnTo>
                    <a:pt x="2215" y="265"/>
                  </a:lnTo>
                  <a:lnTo>
                    <a:pt x="1950" y="144"/>
                  </a:lnTo>
                  <a:lnTo>
                    <a:pt x="1685" y="48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8" name="Google Shape;868;p2"/>
          <p:cNvSpPr/>
          <p:nvPr/>
        </p:nvSpPr>
        <p:spPr>
          <a:xfrm>
            <a:off x="-130112" y="1430774"/>
            <a:ext cx="551518" cy="671941"/>
          </a:xfrm>
          <a:custGeom>
            <a:avLst/>
            <a:gdLst/>
            <a:ahLst/>
            <a:cxnLst/>
            <a:rect l="l" t="t" r="r" b="b"/>
            <a:pathLst>
              <a:path w="10039" h="12231" extrusionOk="0">
                <a:moveTo>
                  <a:pt x="4478" y="675"/>
                </a:moveTo>
                <a:lnTo>
                  <a:pt x="4887" y="699"/>
                </a:lnTo>
                <a:lnTo>
                  <a:pt x="5272" y="795"/>
                </a:lnTo>
                <a:lnTo>
                  <a:pt x="5633" y="916"/>
                </a:lnTo>
                <a:lnTo>
                  <a:pt x="5994" y="1084"/>
                </a:lnTo>
                <a:lnTo>
                  <a:pt x="6355" y="1277"/>
                </a:lnTo>
                <a:lnTo>
                  <a:pt x="6692" y="1517"/>
                </a:lnTo>
                <a:lnTo>
                  <a:pt x="7005" y="1758"/>
                </a:lnTo>
                <a:lnTo>
                  <a:pt x="7270" y="1999"/>
                </a:lnTo>
                <a:lnTo>
                  <a:pt x="7535" y="2264"/>
                </a:lnTo>
                <a:lnTo>
                  <a:pt x="7776" y="2529"/>
                </a:lnTo>
                <a:lnTo>
                  <a:pt x="7992" y="2817"/>
                </a:lnTo>
                <a:lnTo>
                  <a:pt x="8209" y="3130"/>
                </a:lnTo>
                <a:lnTo>
                  <a:pt x="8402" y="3443"/>
                </a:lnTo>
                <a:lnTo>
                  <a:pt x="8570" y="3780"/>
                </a:lnTo>
                <a:lnTo>
                  <a:pt x="8739" y="4117"/>
                </a:lnTo>
                <a:lnTo>
                  <a:pt x="8883" y="4478"/>
                </a:lnTo>
                <a:lnTo>
                  <a:pt x="9027" y="4840"/>
                </a:lnTo>
                <a:lnTo>
                  <a:pt x="9124" y="5201"/>
                </a:lnTo>
                <a:lnTo>
                  <a:pt x="9220" y="5586"/>
                </a:lnTo>
                <a:lnTo>
                  <a:pt x="9292" y="5971"/>
                </a:lnTo>
                <a:lnTo>
                  <a:pt x="9340" y="6356"/>
                </a:lnTo>
                <a:lnTo>
                  <a:pt x="9365" y="6741"/>
                </a:lnTo>
                <a:lnTo>
                  <a:pt x="9389" y="7127"/>
                </a:lnTo>
                <a:lnTo>
                  <a:pt x="9365" y="7488"/>
                </a:lnTo>
                <a:lnTo>
                  <a:pt x="9340" y="7849"/>
                </a:lnTo>
                <a:lnTo>
                  <a:pt x="9268" y="8210"/>
                </a:lnTo>
                <a:lnTo>
                  <a:pt x="9196" y="8571"/>
                </a:lnTo>
                <a:lnTo>
                  <a:pt x="9076" y="8932"/>
                </a:lnTo>
                <a:lnTo>
                  <a:pt x="8955" y="9293"/>
                </a:lnTo>
                <a:lnTo>
                  <a:pt x="8787" y="9630"/>
                </a:lnTo>
                <a:lnTo>
                  <a:pt x="8570" y="9967"/>
                </a:lnTo>
                <a:lnTo>
                  <a:pt x="8402" y="10232"/>
                </a:lnTo>
                <a:lnTo>
                  <a:pt x="8209" y="10449"/>
                </a:lnTo>
                <a:lnTo>
                  <a:pt x="7992" y="10665"/>
                </a:lnTo>
                <a:lnTo>
                  <a:pt x="7776" y="10858"/>
                </a:lnTo>
                <a:lnTo>
                  <a:pt x="7559" y="11026"/>
                </a:lnTo>
                <a:lnTo>
                  <a:pt x="7318" y="11171"/>
                </a:lnTo>
                <a:lnTo>
                  <a:pt x="7078" y="11291"/>
                </a:lnTo>
                <a:lnTo>
                  <a:pt x="6813" y="11387"/>
                </a:lnTo>
                <a:lnTo>
                  <a:pt x="6548" y="11460"/>
                </a:lnTo>
                <a:lnTo>
                  <a:pt x="6283" y="11508"/>
                </a:lnTo>
                <a:lnTo>
                  <a:pt x="6018" y="11556"/>
                </a:lnTo>
                <a:lnTo>
                  <a:pt x="5729" y="11556"/>
                </a:lnTo>
                <a:lnTo>
                  <a:pt x="5441" y="11532"/>
                </a:lnTo>
                <a:lnTo>
                  <a:pt x="5152" y="11484"/>
                </a:lnTo>
                <a:lnTo>
                  <a:pt x="4863" y="11436"/>
                </a:lnTo>
                <a:lnTo>
                  <a:pt x="4574" y="11339"/>
                </a:lnTo>
                <a:lnTo>
                  <a:pt x="4237" y="11195"/>
                </a:lnTo>
                <a:lnTo>
                  <a:pt x="3900" y="11050"/>
                </a:lnTo>
                <a:lnTo>
                  <a:pt x="3587" y="10858"/>
                </a:lnTo>
                <a:lnTo>
                  <a:pt x="3298" y="10665"/>
                </a:lnTo>
                <a:lnTo>
                  <a:pt x="3009" y="10449"/>
                </a:lnTo>
                <a:lnTo>
                  <a:pt x="2768" y="10208"/>
                </a:lnTo>
                <a:lnTo>
                  <a:pt x="2504" y="9943"/>
                </a:lnTo>
                <a:lnTo>
                  <a:pt x="2287" y="9654"/>
                </a:lnTo>
                <a:lnTo>
                  <a:pt x="2022" y="9293"/>
                </a:lnTo>
                <a:lnTo>
                  <a:pt x="1781" y="8932"/>
                </a:lnTo>
                <a:lnTo>
                  <a:pt x="1565" y="8547"/>
                </a:lnTo>
                <a:lnTo>
                  <a:pt x="1348" y="8186"/>
                </a:lnTo>
                <a:lnTo>
                  <a:pt x="1180" y="7801"/>
                </a:lnTo>
                <a:lnTo>
                  <a:pt x="1035" y="7415"/>
                </a:lnTo>
                <a:lnTo>
                  <a:pt x="915" y="7006"/>
                </a:lnTo>
                <a:lnTo>
                  <a:pt x="818" y="6621"/>
                </a:lnTo>
                <a:lnTo>
                  <a:pt x="746" y="6212"/>
                </a:lnTo>
                <a:lnTo>
                  <a:pt x="698" y="5803"/>
                </a:lnTo>
                <a:lnTo>
                  <a:pt x="674" y="5393"/>
                </a:lnTo>
                <a:lnTo>
                  <a:pt x="698" y="4984"/>
                </a:lnTo>
                <a:lnTo>
                  <a:pt x="722" y="4551"/>
                </a:lnTo>
                <a:lnTo>
                  <a:pt x="794" y="4117"/>
                </a:lnTo>
                <a:lnTo>
                  <a:pt x="891" y="3684"/>
                </a:lnTo>
                <a:lnTo>
                  <a:pt x="1011" y="3251"/>
                </a:lnTo>
                <a:lnTo>
                  <a:pt x="1107" y="2986"/>
                </a:lnTo>
                <a:lnTo>
                  <a:pt x="1204" y="2745"/>
                </a:lnTo>
                <a:lnTo>
                  <a:pt x="1324" y="2480"/>
                </a:lnTo>
                <a:lnTo>
                  <a:pt x="1468" y="2264"/>
                </a:lnTo>
                <a:lnTo>
                  <a:pt x="1613" y="2047"/>
                </a:lnTo>
                <a:lnTo>
                  <a:pt x="1757" y="1830"/>
                </a:lnTo>
                <a:lnTo>
                  <a:pt x="1926" y="1662"/>
                </a:lnTo>
                <a:lnTo>
                  <a:pt x="2118" y="1469"/>
                </a:lnTo>
                <a:lnTo>
                  <a:pt x="2311" y="1325"/>
                </a:lnTo>
                <a:lnTo>
                  <a:pt x="2528" y="1180"/>
                </a:lnTo>
                <a:lnTo>
                  <a:pt x="2744" y="1060"/>
                </a:lnTo>
                <a:lnTo>
                  <a:pt x="2985" y="940"/>
                </a:lnTo>
                <a:lnTo>
                  <a:pt x="3226" y="868"/>
                </a:lnTo>
                <a:lnTo>
                  <a:pt x="3491" y="771"/>
                </a:lnTo>
                <a:lnTo>
                  <a:pt x="3755" y="723"/>
                </a:lnTo>
                <a:lnTo>
                  <a:pt x="4044" y="699"/>
                </a:lnTo>
                <a:lnTo>
                  <a:pt x="4478" y="675"/>
                </a:lnTo>
                <a:close/>
                <a:moveTo>
                  <a:pt x="3924" y="1"/>
                </a:moveTo>
                <a:lnTo>
                  <a:pt x="3539" y="49"/>
                </a:lnTo>
                <a:lnTo>
                  <a:pt x="3154" y="145"/>
                </a:lnTo>
                <a:lnTo>
                  <a:pt x="2793" y="290"/>
                </a:lnTo>
                <a:lnTo>
                  <a:pt x="2407" y="482"/>
                </a:lnTo>
                <a:lnTo>
                  <a:pt x="2070" y="699"/>
                </a:lnTo>
                <a:lnTo>
                  <a:pt x="1733" y="940"/>
                </a:lnTo>
                <a:lnTo>
                  <a:pt x="1444" y="1205"/>
                </a:lnTo>
                <a:lnTo>
                  <a:pt x="1180" y="1517"/>
                </a:lnTo>
                <a:lnTo>
                  <a:pt x="939" y="1855"/>
                </a:lnTo>
                <a:lnTo>
                  <a:pt x="746" y="2192"/>
                </a:lnTo>
                <a:lnTo>
                  <a:pt x="554" y="2577"/>
                </a:lnTo>
                <a:lnTo>
                  <a:pt x="409" y="2986"/>
                </a:lnTo>
                <a:lnTo>
                  <a:pt x="289" y="3371"/>
                </a:lnTo>
                <a:lnTo>
                  <a:pt x="169" y="3756"/>
                </a:lnTo>
                <a:lnTo>
                  <a:pt x="96" y="4141"/>
                </a:lnTo>
                <a:lnTo>
                  <a:pt x="48" y="4551"/>
                </a:lnTo>
                <a:lnTo>
                  <a:pt x="24" y="4936"/>
                </a:lnTo>
                <a:lnTo>
                  <a:pt x="0" y="5321"/>
                </a:lnTo>
                <a:lnTo>
                  <a:pt x="24" y="5706"/>
                </a:lnTo>
                <a:lnTo>
                  <a:pt x="48" y="6091"/>
                </a:lnTo>
                <a:lnTo>
                  <a:pt x="120" y="6477"/>
                </a:lnTo>
                <a:lnTo>
                  <a:pt x="193" y="6838"/>
                </a:lnTo>
                <a:lnTo>
                  <a:pt x="289" y="7223"/>
                </a:lnTo>
                <a:lnTo>
                  <a:pt x="409" y="7608"/>
                </a:lnTo>
                <a:lnTo>
                  <a:pt x="554" y="7993"/>
                </a:lnTo>
                <a:lnTo>
                  <a:pt x="722" y="8354"/>
                </a:lnTo>
                <a:lnTo>
                  <a:pt x="891" y="8739"/>
                </a:lnTo>
                <a:lnTo>
                  <a:pt x="1204" y="9269"/>
                </a:lnTo>
                <a:lnTo>
                  <a:pt x="1517" y="9775"/>
                </a:lnTo>
                <a:lnTo>
                  <a:pt x="1878" y="10256"/>
                </a:lnTo>
                <a:lnTo>
                  <a:pt x="2287" y="10689"/>
                </a:lnTo>
                <a:lnTo>
                  <a:pt x="2504" y="10882"/>
                </a:lnTo>
                <a:lnTo>
                  <a:pt x="2744" y="11075"/>
                </a:lnTo>
                <a:lnTo>
                  <a:pt x="2985" y="11243"/>
                </a:lnTo>
                <a:lnTo>
                  <a:pt x="3226" y="11412"/>
                </a:lnTo>
                <a:lnTo>
                  <a:pt x="3491" y="11556"/>
                </a:lnTo>
                <a:lnTo>
                  <a:pt x="3755" y="11700"/>
                </a:lnTo>
                <a:lnTo>
                  <a:pt x="4044" y="11845"/>
                </a:lnTo>
                <a:lnTo>
                  <a:pt x="4333" y="11965"/>
                </a:lnTo>
                <a:lnTo>
                  <a:pt x="4670" y="12062"/>
                </a:lnTo>
                <a:lnTo>
                  <a:pt x="5007" y="12158"/>
                </a:lnTo>
                <a:lnTo>
                  <a:pt x="5344" y="12206"/>
                </a:lnTo>
                <a:lnTo>
                  <a:pt x="5681" y="12230"/>
                </a:lnTo>
                <a:lnTo>
                  <a:pt x="6018" y="12206"/>
                </a:lnTo>
                <a:lnTo>
                  <a:pt x="6331" y="12182"/>
                </a:lnTo>
                <a:lnTo>
                  <a:pt x="6668" y="12134"/>
                </a:lnTo>
                <a:lnTo>
                  <a:pt x="6981" y="12037"/>
                </a:lnTo>
                <a:lnTo>
                  <a:pt x="7270" y="11917"/>
                </a:lnTo>
                <a:lnTo>
                  <a:pt x="7583" y="11773"/>
                </a:lnTo>
                <a:lnTo>
                  <a:pt x="7872" y="11628"/>
                </a:lnTo>
                <a:lnTo>
                  <a:pt x="8137" y="11436"/>
                </a:lnTo>
                <a:lnTo>
                  <a:pt x="8402" y="11219"/>
                </a:lnTo>
                <a:lnTo>
                  <a:pt x="8642" y="10978"/>
                </a:lnTo>
                <a:lnTo>
                  <a:pt x="8859" y="10713"/>
                </a:lnTo>
                <a:lnTo>
                  <a:pt x="9076" y="10425"/>
                </a:lnTo>
                <a:lnTo>
                  <a:pt x="9316" y="10039"/>
                </a:lnTo>
                <a:lnTo>
                  <a:pt x="9509" y="9630"/>
                </a:lnTo>
                <a:lnTo>
                  <a:pt x="9677" y="9221"/>
                </a:lnTo>
                <a:lnTo>
                  <a:pt x="9822" y="8812"/>
                </a:lnTo>
                <a:lnTo>
                  <a:pt x="9918" y="8378"/>
                </a:lnTo>
                <a:lnTo>
                  <a:pt x="9990" y="7921"/>
                </a:lnTo>
                <a:lnTo>
                  <a:pt x="10039" y="7464"/>
                </a:lnTo>
                <a:lnTo>
                  <a:pt x="10039" y="6982"/>
                </a:lnTo>
                <a:lnTo>
                  <a:pt x="10014" y="6428"/>
                </a:lnTo>
                <a:lnTo>
                  <a:pt x="9966" y="5851"/>
                </a:lnTo>
                <a:lnTo>
                  <a:pt x="9846" y="5297"/>
                </a:lnTo>
                <a:lnTo>
                  <a:pt x="9702" y="4743"/>
                </a:lnTo>
                <a:lnTo>
                  <a:pt x="9509" y="4214"/>
                </a:lnTo>
                <a:lnTo>
                  <a:pt x="9268" y="3660"/>
                </a:lnTo>
                <a:lnTo>
                  <a:pt x="9003" y="3154"/>
                </a:lnTo>
                <a:lnTo>
                  <a:pt x="8690" y="2649"/>
                </a:lnTo>
                <a:lnTo>
                  <a:pt x="8402" y="2264"/>
                </a:lnTo>
                <a:lnTo>
                  <a:pt x="8113" y="1903"/>
                </a:lnTo>
                <a:lnTo>
                  <a:pt x="7800" y="1566"/>
                </a:lnTo>
                <a:lnTo>
                  <a:pt x="7463" y="1253"/>
                </a:lnTo>
                <a:lnTo>
                  <a:pt x="7078" y="964"/>
                </a:lnTo>
                <a:lnTo>
                  <a:pt x="6692" y="723"/>
                </a:lnTo>
                <a:lnTo>
                  <a:pt x="6283" y="506"/>
                </a:lnTo>
                <a:lnTo>
                  <a:pt x="5850" y="314"/>
                </a:lnTo>
                <a:lnTo>
                  <a:pt x="5465" y="169"/>
                </a:lnTo>
                <a:lnTo>
                  <a:pt x="5079" y="73"/>
                </a:lnTo>
                <a:lnTo>
                  <a:pt x="4694" y="25"/>
                </a:lnTo>
                <a:lnTo>
                  <a:pt x="43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5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8" name="Google Shape;5318;p14"/>
          <p:cNvSpPr/>
          <p:nvPr/>
        </p:nvSpPr>
        <p:spPr>
          <a:xfrm>
            <a:off x="145650" y="119725"/>
            <a:ext cx="8852700" cy="490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9" name="Google Shape;5319;p14"/>
          <p:cNvSpPr txBox="1">
            <a:spLocks noGrp="1"/>
          </p:cNvSpPr>
          <p:nvPr>
            <p:ph type="title"/>
          </p:nvPr>
        </p:nvSpPr>
        <p:spPr>
          <a:xfrm>
            <a:off x="1956450" y="3289875"/>
            <a:ext cx="52311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20" name="Google Shape;5320;p14"/>
          <p:cNvSpPr txBox="1">
            <a:spLocks noGrp="1"/>
          </p:cNvSpPr>
          <p:nvPr>
            <p:ph type="subTitle" idx="1"/>
          </p:nvPr>
        </p:nvSpPr>
        <p:spPr>
          <a:xfrm>
            <a:off x="1956450" y="1130858"/>
            <a:ext cx="5231100" cy="20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321" name="Google Shape;5321;p14"/>
          <p:cNvGrpSpPr/>
          <p:nvPr/>
        </p:nvGrpSpPr>
        <p:grpSpPr>
          <a:xfrm flipH="1">
            <a:off x="6766925" y="3442285"/>
            <a:ext cx="2955793" cy="3147574"/>
            <a:chOff x="2827954" y="5779702"/>
            <a:chExt cx="2144676" cy="2283829"/>
          </a:xfrm>
        </p:grpSpPr>
        <p:sp>
          <p:nvSpPr>
            <p:cNvPr id="5322" name="Google Shape;5322;p14"/>
            <p:cNvSpPr/>
            <p:nvPr/>
          </p:nvSpPr>
          <p:spPr>
            <a:xfrm rot="10800000">
              <a:off x="2827954" y="6935855"/>
              <a:ext cx="2132350" cy="1127676"/>
            </a:xfrm>
            <a:custGeom>
              <a:avLst/>
              <a:gdLst/>
              <a:ahLst/>
              <a:cxnLst/>
              <a:rect l="l" t="t" r="r" b="b"/>
              <a:pathLst>
                <a:path w="25085" h="13266" extrusionOk="0">
                  <a:moveTo>
                    <a:pt x="12494" y="1"/>
                  </a:moveTo>
                  <a:lnTo>
                    <a:pt x="12013" y="25"/>
                  </a:lnTo>
                  <a:lnTo>
                    <a:pt x="11507" y="49"/>
                  </a:lnTo>
                  <a:lnTo>
                    <a:pt x="11026" y="97"/>
                  </a:lnTo>
                  <a:lnTo>
                    <a:pt x="10544" y="145"/>
                  </a:lnTo>
                  <a:lnTo>
                    <a:pt x="10063" y="242"/>
                  </a:lnTo>
                  <a:lnTo>
                    <a:pt x="9317" y="386"/>
                  </a:lnTo>
                  <a:lnTo>
                    <a:pt x="8594" y="579"/>
                  </a:lnTo>
                  <a:lnTo>
                    <a:pt x="7896" y="819"/>
                  </a:lnTo>
                  <a:lnTo>
                    <a:pt x="7198" y="1060"/>
                  </a:lnTo>
                  <a:lnTo>
                    <a:pt x="6669" y="1277"/>
                  </a:lnTo>
                  <a:lnTo>
                    <a:pt x="6139" y="1542"/>
                  </a:lnTo>
                  <a:lnTo>
                    <a:pt x="5633" y="1782"/>
                  </a:lnTo>
                  <a:lnTo>
                    <a:pt x="5152" y="2071"/>
                  </a:lnTo>
                  <a:lnTo>
                    <a:pt x="4670" y="2360"/>
                  </a:lnTo>
                  <a:lnTo>
                    <a:pt x="4189" y="2673"/>
                  </a:lnTo>
                  <a:lnTo>
                    <a:pt x="3732" y="3010"/>
                  </a:lnTo>
                  <a:lnTo>
                    <a:pt x="3274" y="3347"/>
                  </a:lnTo>
                  <a:lnTo>
                    <a:pt x="2985" y="3612"/>
                  </a:lnTo>
                  <a:lnTo>
                    <a:pt x="2696" y="3877"/>
                  </a:lnTo>
                  <a:lnTo>
                    <a:pt x="2432" y="4141"/>
                  </a:lnTo>
                  <a:lnTo>
                    <a:pt x="2167" y="4430"/>
                  </a:lnTo>
                  <a:lnTo>
                    <a:pt x="1926" y="4719"/>
                  </a:lnTo>
                  <a:lnTo>
                    <a:pt x="1709" y="5032"/>
                  </a:lnTo>
                  <a:lnTo>
                    <a:pt x="1493" y="5345"/>
                  </a:lnTo>
                  <a:lnTo>
                    <a:pt x="1300" y="5658"/>
                  </a:lnTo>
                  <a:lnTo>
                    <a:pt x="1108" y="5971"/>
                  </a:lnTo>
                  <a:lnTo>
                    <a:pt x="939" y="6308"/>
                  </a:lnTo>
                  <a:lnTo>
                    <a:pt x="771" y="6645"/>
                  </a:lnTo>
                  <a:lnTo>
                    <a:pt x="626" y="7006"/>
                  </a:lnTo>
                  <a:lnTo>
                    <a:pt x="506" y="7367"/>
                  </a:lnTo>
                  <a:lnTo>
                    <a:pt x="385" y="7728"/>
                  </a:lnTo>
                  <a:lnTo>
                    <a:pt x="289" y="8114"/>
                  </a:lnTo>
                  <a:lnTo>
                    <a:pt x="193" y="8499"/>
                  </a:lnTo>
                  <a:lnTo>
                    <a:pt x="121" y="9028"/>
                  </a:lnTo>
                  <a:lnTo>
                    <a:pt x="48" y="9582"/>
                  </a:lnTo>
                  <a:lnTo>
                    <a:pt x="0" y="10112"/>
                  </a:lnTo>
                  <a:lnTo>
                    <a:pt x="0" y="10665"/>
                  </a:lnTo>
                  <a:lnTo>
                    <a:pt x="0" y="10954"/>
                  </a:lnTo>
                  <a:lnTo>
                    <a:pt x="24" y="11243"/>
                  </a:lnTo>
                  <a:lnTo>
                    <a:pt x="72" y="11532"/>
                  </a:lnTo>
                  <a:lnTo>
                    <a:pt x="145" y="11797"/>
                  </a:lnTo>
                  <a:lnTo>
                    <a:pt x="217" y="12086"/>
                  </a:lnTo>
                  <a:lnTo>
                    <a:pt x="313" y="12350"/>
                  </a:lnTo>
                  <a:lnTo>
                    <a:pt x="530" y="12880"/>
                  </a:lnTo>
                  <a:lnTo>
                    <a:pt x="578" y="12976"/>
                  </a:lnTo>
                  <a:lnTo>
                    <a:pt x="674" y="13073"/>
                  </a:lnTo>
                  <a:lnTo>
                    <a:pt x="771" y="13145"/>
                  </a:lnTo>
                  <a:lnTo>
                    <a:pt x="891" y="13193"/>
                  </a:lnTo>
                  <a:lnTo>
                    <a:pt x="1035" y="13241"/>
                  </a:lnTo>
                  <a:lnTo>
                    <a:pt x="1156" y="13265"/>
                  </a:lnTo>
                  <a:lnTo>
                    <a:pt x="1276" y="13265"/>
                  </a:lnTo>
                  <a:lnTo>
                    <a:pt x="1396" y="13241"/>
                  </a:lnTo>
                  <a:lnTo>
                    <a:pt x="1493" y="13193"/>
                  </a:lnTo>
                  <a:lnTo>
                    <a:pt x="1589" y="13145"/>
                  </a:lnTo>
                  <a:lnTo>
                    <a:pt x="1782" y="13000"/>
                  </a:lnTo>
                  <a:lnTo>
                    <a:pt x="2071" y="12712"/>
                  </a:lnTo>
                  <a:lnTo>
                    <a:pt x="2335" y="12423"/>
                  </a:lnTo>
                  <a:lnTo>
                    <a:pt x="2552" y="12110"/>
                  </a:lnTo>
                  <a:lnTo>
                    <a:pt x="2745" y="11773"/>
                  </a:lnTo>
                  <a:lnTo>
                    <a:pt x="2985" y="11315"/>
                  </a:lnTo>
                  <a:lnTo>
                    <a:pt x="3226" y="10882"/>
                  </a:lnTo>
                  <a:lnTo>
                    <a:pt x="3467" y="10473"/>
                  </a:lnTo>
                  <a:lnTo>
                    <a:pt x="3756" y="10039"/>
                  </a:lnTo>
                  <a:lnTo>
                    <a:pt x="3972" y="9775"/>
                  </a:lnTo>
                  <a:lnTo>
                    <a:pt x="4213" y="9486"/>
                  </a:lnTo>
                  <a:lnTo>
                    <a:pt x="4454" y="9245"/>
                  </a:lnTo>
                  <a:lnTo>
                    <a:pt x="4719" y="9004"/>
                  </a:lnTo>
                  <a:lnTo>
                    <a:pt x="4983" y="8764"/>
                  </a:lnTo>
                  <a:lnTo>
                    <a:pt x="5272" y="8571"/>
                  </a:lnTo>
                  <a:lnTo>
                    <a:pt x="5561" y="8378"/>
                  </a:lnTo>
                  <a:lnTo>
                    <a:pt x="5874" y="8186"/>
                  </a:lnTo>
                  <a:lnTo>
                    <a:pt x="6259" y="8017"/>
                  </a:lnTo>
                  <a:lnTo>
                    <a:pt x="6620" y="7873"/>
                  </a:lnTo>
                  <a:lnTo>
                    <a:pt x="7030" y="7777"/>
                  </a:lnTo>
                  <a:lnTo>
                    <a:pt x="7439" y="7728"/>
                  </a:lnTo>
                  <a:lnTo>
                    <a:pt x="8065" y="7680"/>
                  </a:lnTo>
                  <a:lnTo>
                    <a:pt x="8691" y="7656"/>
                  </a:lnTo>
                  <a:lnTo>
                    <a:pt x="9341" y="7704"/>
                  </a:lnTo>
                  <a:lnTo>
                    <a:pt x="9967" y="7801"/>
                  </a:lnTo>
                  <a:lnTo>
                    <a:pt x="10617" y="7921"/>
                  </a:lnTo>
                  <a:lnTo>
                    <a:pt x="11242" y="8089"/>
                  </a:lnTo>
                  <a:lnTo>
                    <a:pt x="11868" y="8282"/>
                  </a:lnTo>
                  <a:lnTo>
                    <a:pt x="12494" y="8499"/>
                  </a:lnTo>
                  <a:lnTo>
                    <a:pt x="13096" y="8739"/>
                  </a:lnTo>
                  <a:lnTo>
                    <a:pt x="13674" y="9028"/>
                  </a:lnTo>
                  <a:lnTo>
                    <a:pt x="14252" y="9341"/>
                  </a:lnTo>
                  <a:lnTo>
                    <a:pt x="14829" y="9654"/>
                  </a:lnTo>
                  <a:lnTo>
                    <a:pt x="15359" y="9991"/>
                  </a:lnTo>
                  <a:lnTo>
                    <a:pt x="15865" y="10304"/>
                  </a:lnTo>
                  <a:lnTo>
                    <a:pt x="16876" y="11002"/>
                  </a:lnTo>
                  <a:lnTo>
                    <a:pt x="17646" y="11508"/>
                  </a:lnTo>
                  <a:lnTo>
                    <a:pt x="18031" y="11749"/>
                  </a:lnTo>
                  <a:lnTo>
                    <a:pt x="18440" y="11965"/>
                  </a:lnTo>
                  <a:lnTo>
                    <a:pt x="18922" y="12206"/>
                  </a:lnTo>
                  <a:lnTo>
                    <a:pt x="19427" y="12423"/>
                  </a:lnTo>
                  <a:lnTo>
                    <a:pt x="19957" y="12567"/>
                  </a:lnTo>
                  <a:lnTo>
                    <a:pt x="20487" y="12687"/>
                  </a:lnTo>
                  <a:lnTo>
                    <a:pt x="20944" y="12736"/>
                  </a:lnTo>
                  <a:lnTo>
                    <a:pt x="21377" y="12760"/>
                  </a:lnTo>
                  <a:lnTo>
                    <a:pt x="21811" y="12712"/>
                  </a:lnTo>
                  <a:lnTo>
                    <a:pt x="22268" y="12639"/>
                  </a:lnTo>
                  <a:lnTo>
                    <a:pt x="22605" y="12543"/>
                  </a:lnTo>
                  <a:lnTo>
                    <a:pt x="22942" y="12399"/>
                  </a:lnTo>
                  <a:lnTo>
                    <a:pt x="23279" y="12206"/>
                  </a:lnTo>
                  <a:lnTo>
                    <a:pt x="23568" y="11989"/>
                  </a:lnTo>
                  <a:lnTo>
                    <a:pt x="23785" y="11797"/>
                  </a:lnTo>
                  <a:lnTo>
                    <a:pt x="24001" y="11604"/>
                  </a:lnTo>
                  <a:lnTo>
                    <a:pt x="24194" y="11363"/>
                  </a:lnTo>
                  <a:lnTo>
                    <a:pt x="24362" y="11123"/>
                  </a:lnTo>
                  <a:lnTo>
                    <a:pt x="24507" y="10858"/>
                  </a:lnTo>
                  <a:lnTo>
                    <a:pt x="24651" y="10593"/>
                  </a:lnTo>
                  <a:lnTo>
                    <a:pt x="24772" y="10328"/>
                  </a:lnTo>
                  <a:lnTo>
                    <a:pt x="24868" y="10039"/>
                  </a:lnTo>
                  <a:lnTo>
                    <a:pt x="24964" y="9751"/>
                  </a:lnTo>
                  <a:lnTo>
                    <a:pt x="25012" y="9438"/>
                  </a:lnTo>
                  <a:lnTo>
                    <a:pt x="25061" y="9149"/>
                  </a:lnTo>
                  <a:lnTo>
                    <a:pt x="25085" y="8860"/>
                  </a:lnTo>
                  <a:lnTo>
                    <a:pt x="25085" y="8547"/>
                  </a:lnTo>
                  <a:lnTo>
                    <a:pt x="25061" y="8258"/>
                  </a:lnTo>
                  <a:lnTo>
                    <a:pt x="25012" y="7969"/>
                  </a:lnTo>
                  <a:lnTo>
                    <a:pt x="24940" y="7680"/>
                  </a:lnTo>
                  <a:lnTo>
                    <a:pt x="24868" y="7439"/>
                  </a:lnTo>
                  <a:lnTo>
                    <a:pt x="24772" y="7223"/>
                  </a:lnTo>
                  <a:lnTo>
                    <a:pt x="24675" y="7030"/>
                  </a:lnTo>
                  <a:lnTo>
                    <a:pt x="24555" y="6814"/>
                  </a:lnTo>
                  <a:lnTo>
                    <a:pt x="24411" y="6621"/>
                  </a:lnTo>
                  <a:lnTo>
                    <a:pt x="24266" y="6452"/>
                  </a:lnTo>
                  <a:lnTo>
                    <a:pt x="24098" y="6284"/>
                  </a:lnTo>
                  <a:lnTo>
                    <a:pt x="23929" y="6115"/>
                  </a:lnTo>
                  <a:lnTo>
                    <a:pt x="23640" y="5899"/>
                  </a:lnTo>
                  <a:lnTo>
                    <a:pt x="23351" y="5682"/>
                  </a:lnTo>
                  <a:lnTo>
                    <a:pt x="23062" y="5490"/>
                  </a:lnTo>
                  <a:lnTo>
                    <a:pt x="22750" y="5321"/>
                  </a:lnTo>
                  <a:lnTo>
                    <a:pt x="22148" y="5008"/>
                  </a:lnTo>
                  <a:lnTo>
                    <a:pt x="21522" y="4719"/>
                  </a:lnTo>
                  <a:lnTo>
                    <a:pt x="21088" y="4527"/>
                  </a:lnTo>
                  <a:lnTo>
                    <a:pt x="20655" y="4310"/>
                  </a:lnTo>
                  <a:lnTo>
                    <a:pt x="20270" y="4069"/>
                  </a:lnTo>
                  <a:lnTo>
                    <a:pt x="19861" y="3804"/>
                  </a:lnTo>
                  <a:lnTo>
                    <a:pt x="19500" y="3540"/>
                  </a:lnTo>
                  <a:lnTo>
                    <a:pt x="19139" y="3227"/>
                  </a:lnTo>
                  <a:lnTo>
                    <a:pt x="18777" y="2914"/>
                  </a:lnTo>
                  <a:lnTo>
                    <a:pt x="18440" y="2577"/>
                  </a:lnTo>
                  <a:lnTo>
                    <a:pt x="18031" y="2143"/>
                  </a:lnTo>
                  <a:lnTo>
                    <a:pt x="17574" y="1734"/>
                  </a:lnTo>
                  <a:lnTo>
                    <a:pt x="17165" y="1397"/>
                  </a:lnTo>
                  <a:lnTo>
                    <a:pt x="16755" y="1108"/>
                  </a:lnTo>
                  <a:lnTo>
                    <a:pt x="16322" y="868"/>
                  </a:lnTo>
                  <a:lnTo>
                    <a:pt x="15889" y="627"/>
                  </a:lnTo>
                  <a:lnTo>
                    <a:pt x="15431" y="458"/>
                  </a:lnTo>
                  <a:lnTo>
                    <a:pt x="14950" y="290"/>
                  </a:lnTo>
                  <a:lnTo>
                    <a:pt x="14468" y="169"/>
                  </a:lnTo>
                  <a:lnTo>
                    <a:pt x="13963" y="97"/>
                  </a:lnTo>
                  <a:lnTo>
                    <a:pt x="13457" y="49"/>
                  </a:lnTo>
                  <a:lnTo>
                    <a:pt x="12976" y="25"/>
                  </a:lnTo>
                  <a:lnTo>
                    <a:pt x="124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14"/>
            <p:cNvSpPr/>
            <p:nvPr/>
          </p:nvSpPr>
          <p:spPr>
            <a:xfrm rot="10800000">
              <a:off x="2930300" y="6948180"/>
              <a:ext cx="2042330" cy="818598"/>
            </a:xfrm>
            <a:custGeom>
              <a:avLst/>
              <a:gdLst/>
              <a:ahLst/>
              <a:cxnLst/>
              <a:rect l="l" t="t" r="r" b="b"/>
              <a:pathLst>
                <a:path w="24026" h="9630" extrusionOk="0">
                  <a:moveTo>
                    <a:pt x="19404" y="0"/>
                  </a:moveTo>
                  <a:lnTo>
                    <a:pt x="19356" y="410"/>
                  </a:lnTo>
                  <a:lnTo>
                    <a:pt x="19332" y="795"/>
                  </a:lnTo>
                  <a:lnTo>
                    <a:pt x="19308" y="1565"/>
                  </a:lnTo>
                  <a:lnTo>
                    <a:pt x="19284" y="1950"/>
                  </a:lnTo>
                  <a:lnTo>
                    <a:pt x="19284" y="2360"/>
                  </a:lnTo>
                  <a:lnTo>
                    <a:pt x="19308" y="2745"/>
                  </a:lnTo>
                  <a:lnTo>
                    <a:pt x="19356" y="3130"/>
                  </a:lnTo>
                  <a:lnTo>
                    <a:pt x="19693" y="4695"/>
                  </a:lnTo>
                  <a:lnTo>
                    <a:pt x="19693" y="4695"/>
                  </a:lnTo>
                  <a:lnTo>
                    <a:pt x="19548" y="4502"/>
                  </a:lnTo>
                  <a:lnTo>
                    <a:pt x="19428" y="4358"/>
                  </a:lnTo>
                  <a:lnTo>
                    <a:pt x="19211" y="3973"/>
                  </a:lnTo>
                  <a:lnTo>
                    <a:pt x="18946" y="3611"/>
                  </a:lnTo>
                  <a:lnTo>
                    <a:pt x="18682" y="3250"/>
                  </a:lnTo>
                  <a:lnTo>
                    <a:pt x="18393" y="2937"/>
                  </a:lnTo>
                  <a:lnTo>
                    <a:pt x="18104" y="2624"/>
                  </a:lnTo>
                  <a:lnTo>
                    <a:pt x="17767" y="2312"/>
                  </a:lnTo>
                  <a:lnTo>
                    <a:pt x="17430" y="2047"/>
                  </a:lnTo>
                  <a:lnTo>
                    <a:pt x="17093" y="1782"/>
                  </a:lnTo>
                  <a:lnTo>
                    <a:pt x="16298" y="1204"/>
                  </a:lnTo>
                  <a:lnTo>
                    <a:pt x="16034" y="1036"/>
                  </a:lnTo>
                  <a:lnTo>
                    <a:pt x="15745" y="891"/>
                  </a:lnTo>
                  <a:lnTo>
                    <a:pt x="15456" y="795"/>
                  </a:lnTo>
                  <a:lnTo>
                    <a:pt x="15167" y="723"/>
                  </a:lnTo>
                  <a:lnTo>
                    <a:pt x="14854" y="675"/>
                  </a:lnTo>
                  <a:lnTo>
                    <a:pt x="14565" y="650"/>
                  </a:lnTo>
                  <a:lnTo>
                    <a:pt x="14252" y="675"/>
                  </a:lnTo>
                  <a:lnTo>
                    <a:pt x="13939" y="723"/>
                  </a:lnTo>
                  <a:lnTo>
                    <a:pt x="13145" y="867"/>
                  </a:lnTo>
                  <a:lnTo>
                    <a:pt x="12399" y="1060"/>
                  </a:lnTo>
                  <a:lnTo>
                    <a:pt x="12086" y="1108"/>
                  </a:lnTo>
                  <a:lnTo>
                    <a:pt x="11773" y="1108"/>
                  </a:lnTo>
                  <a:lnTo>
                    <a:pt x="11484" y="1084"/>
                  </a:lnTo>
                  <a:lnTo>
                    <a:pt x="11171" y="1036"/>
                  </a:lnTo>
                  <a:lnTo>
                    <a:pt x="10593" y="891"/>
                  </a:lnTo>
                  <a:lnTo>
                    <a:pt x="9991" y="747"/>
                  </a:lnTo>
                  <a:lnTo>
                    <a:pt x="9630" y="699"/>
                  </a:lnTo>
                  <a:lnTo>
                    <a:pt x="9293" y="650"/>
                  </a:lnTo>
                  <a:lnTo>
                    <a:pt x="8932" y="626"/>
                  </a:lnTo>
                  <a:lnTo>
                    <a:pt x="8571" y="626"/>
                  </a:lnTo>
                  <a:lnTo>
                    <a:pt x="8354" y="650"/>
                  </a:lnTo>
                  <a:lnTo>
                    <a:pt x="8114" y="675"/>
                  </a:lnTo>
                  <a:lnTo>
                    <a:pt x="7897" y="747"/>
                  </a:lnTo>
                  <a:lnTo>
                    <a:pt x="7704" y="819"/>
                  </a:lnTo>
                  <a:lnTo>
                    <a:pt x="7512" y="915"/>
                  </a:lnTo>
                  <a:lnTo>
                    <a:pt x="7343" y="1036"/>
                  </a:lnTo>
                  <a:lnTo>
                    <a:pt x="7175" y="1180"/>
                  </a:lnTo>
                  <a:lnTo>
                    <a:pt x="7006" y="1349"/>
                  </a:lnTo>
                  <a:lnTo>
                    <a:pt x="6645" y="1758"/>
                  </a:lnTo>
                  <a:lnTo>
                    <a:pt x="6284" y="2143"/>
                  </a:lnTo>
                  <a:lnTo>
                    <a:pt x="5514" y="2889"/>
                  </a:lnTo>
                  <a:lnTo>
                    <a:pt x="5321" y="3082"/>
                  </a:lnTo>
                  <a:lnTo>
                    <a:pt x="5152" y="3299"/>
                  </a:lnTo>
                  <a:lnTo>
                    <a:pt x="4791" y="3732"/>
                  </a:lnTo>
                  <a:lnTo>
                    <a:pt x="4671" y="3876"/>
                  </a:lnTo>
                  <a:lnTo>
                    <a:pt x="4527" y="3997"/>
                  </a:lnTo>
                  <a:lnTo>
                    <a:pt x="4454" y="4045"/>
                  </a:lnTo>
                  <a:lnTo>
                    <a:pt x="4358" y="4069"/>
                  </a:lnTo>
                  <a:lnTo>
                    <a:pt x="4262" y="4093"/>
                  </a:lnTo>
                  <a:lnTo>
                    <a:pt x="4165" y="4069"/>
                  </a:lnTo>
                  <a:lnTo>
                    <a:pt x="3347" y="4334"/>
                  </a:lnTo>
                  <a:lnTo>
                    <a:pt x="2938" y="4502"/>
                  </a:lnTo>
                  <a:lnTo>
                    <a:pt x="2745" y="4598"/>
                  </a:lnTo>
                  <a:lnTo>
                    <a:pt x="2553" y="4695"/>
                  </a:lnTo>
                  <a:lnTo>
                    <a:pt x="2191" y="4911"/>
                  </a:lnTo>
                  <a:lnTo>
                    <a:pt x="1830" y="5104"/>
                  </a:lnTo>
                  <a:lnTo>
                    <a:pt x="1445" y="5273"/>
                  </a:lnTo>
                  <a:lnTo>
                    <a:pt x="1036" y="5417"/>
                  </a:lnTo>
                  <a:lnTo>
                    <a:pt x="338" y="5706"/>
                  </a:lnTo>
                  <a:lnTo>
                    <a:pt x="217" y="5754"/>
                  </a:lnTo>
                  <a:lnTo>
                    <a:pt x="121" y="5850"/>
                  </a:lnTo>
                  <a:lnTo>
                    <a:pt x="73" y="5947"/>
                  </a:lnTo>
                  <a:lnTo>
                    <a:pt x="49" y="6091"/>
                  </a:lnTo>
                  <a:lnTo>
                    <a:pt x="1" y="6597"/>
                  </a:lnTo>
                  <a:lnTo>
                    <a:pt x="1" y="6837"/>
                  </a:lnTo>
                  <a:lnTo>
                    <a:pt x="25" y="6958"/>
                  </a:lnTo>
                  <a:lnTo>
                    <a:pt x="73" y="7078"/>
                  </a:lnTo>
                  <a:lnTo>
                    <a:pt x="266" y="7054"/>
                  </a:lnTo>
                  <a:lnTo>
                    <a:pt x="482" y="7030"/>
                  </a:lnTo>
                  <a:lnTo>
                    <a:pt x="723" y="6934"/>
                  </a:lnTo>
                  <a:lnTo>
                    <a:pt x="988" y="6837"/>
                  </a:lnTo>
                  <a:lnTo>
                    <a:pt x="1349" y="6645"/>
                  </a:lnTo>
                  <a:lnTo>
                    <a:pt x="1782" y="6404"/>
                  </a:lnTo>
                  <a:lnTo>
                    <a:pt x="3082" y="5658"/>
                  </a:lnTo>
                  <a:lnTo>
                    <a:pt x="3106" y="5754"/>
                  </a:lnTo>
                  <a:lnTo>
                    <a:pt x="3082" y="5802"/>
                  </a:lnTo>
                  <a:lnTo>
                    <a:pt x="2986" y="5922"/>
                  </a:lnTo>
                  <a:lnTo>
                    <a:pt x="1469" y="8017"/>
                  </a:lnTo>
                  <a:lnTo>
                    <a:pt x="1132" y="8498"/>
                  </a:lnTo>
                  <a:lnTo>
                    <a:pt x="819" y="9004"/>
                  </a:lnTo>
                  <a:lnTo>
                    <a:pt x="771" y="9100"/>
                  </a:lnTo>
                  <a:lnTo>
                    <a:pt x="699" y="9221"/>
                  </a:lnTo>
                  <a:lnTo>
                    <a:pt x="675" y="9341"/>
                  </a:lnTo>
                  <a:lnTo>
                    <a:pt x="675" y="9485"/>
                  </a:lnTo>
                  <a:lnTo>
                    <a:pt x="940" y="9630"/>
                  </a:lnTo>
                  <a:lnTo>
                    <a:pt x="1108" y="9389"/>
                  </a:lnTo>
                  <a:lnTo>
                    <a:pt x="1397" y="8883"/>
                  </a:lnTo>
                  <a:lnTo>
                    <a:pt x="1541" y="8643"/>
                  </a:lnTo>
                  <a:lnTo>
                    <a:pt x="1686" y="8426"/>
                  </a:lnTo>
                  <a:lnTo>
                    <a:pt x="2793" y="6958"/>
                  </a:lnTo>
                  <a:lnTo>
                    <a:pt x="3925" y="5513"/>
                  </a:lnTo>
                  <a:lnTo>
                    <a:pt x="4334" y="5008"/>
                  </a:lnTo>
                  <a:lnTo>
                    <a:pt x="4767" y="4502"/>
                  </a:lnTo>
                  <a:lnTo>
                    <a:pt x="5658" y="3515"/>
                  </a:lnTo>
                  <a:lnTo>
                    <a:pt x="5802" y="3371"/>
                  </a:lnTo>
                  <a:lnTo>
                    <a:pt x="5851" y="3443"/>
                  </a:lnTo>
                  <a:lnTo>
                    <a:pt x="5851" y="3491"/>
                  </a:lnTo>
                  <a:lnTo>
                    <a:pt x="5778" y="3611"/>
                  </a:lnTo>
                  <a:lnTo>
                    <a:pt x="5369" y="4574"/>
                  </a:lnTo>
                  <a:lnTo>
                    <a:pt x="5321" y="4719"/>
                  </a:lnTo>
                  <a:lnTo>
                    <a:pt x="5297" y="4911"/>
                  </a:lnTo>
                  <a:lnTo>
                    <a:pt x="5490" y="4863"/>
                  </a:lnTo>
                  <a:lnTo>
                    <a:pt x="5634" y="4791"/>
                  </a:lnTo>
                  <a:lnTo>
                    <a:pt x="6067" y="4598"/>
                  </a:lnTo>
                  <a:lnTo>
                    <a:pt x="6501" y="4382"/>
                  </a:lnTo>
                  <a:lnTo>
                    <a:pt x="6645" y="4310"/>
                  </a:lnTo>
                  <a:lnTo>
                    <a:pt x="6789" y="4213"/>
                  </a:lnTo>
                  <a:lnTo>
                    <a:pt x="6862" y="4093"/>
                  </a:lnTo>
                  <a:lnTo>
                    <a:pt x="6934" y="3924"/>
                  </a:lnTo>
                  <a:lnTo>
                    <a:pt x="7054" y="3563"/>
                  </a:lnTo>
                  <a:lnTo>
                    <a:pt x="7199" y="3202"/>
                  </a:lnTo>
                  <a:lnTo>
                    <a:pt x="7367" y="2841"/>
                  </a:lnTo>
                  <a:lnTo>
                    <a:pt x="7536" y="2504"/>
                  </a:lnTo>
                  <a:lnTo>
                    <a:pt x="7921" y="1830"/>
                  </a:lnTo>
                  <a:lnTo>
                    <a:pt x="8330" y="1180"/>
                  </a:lnTo>
                  <a:lnTo>
                    <a:pt x="8402" y="1060"/>
                  </a:lnTo>
                  <a:lnTo>
                    <a:pt x="8499" y="987"/>
                  </a:lnTo>
                  <a:lnTo>
                    <a:pt x="8595" y="939"/>
                  </a:lnTo>
                  <a:lnTo>
                    <a:pt x="8739" y="915"/>
                  </a:lnTo>
                  <a:lnTo>
                    <a:pt x="9173" y="915"/>
                  </a:lnTo>
                  <a:lnTo>
                    <a:pt x="9582" y="939"/>
                  </a:lnTo>
                  <a:lnTo>
                    <a:pt x="10088" y="1036"/>
                  </a:lnTo>
                  <a:lnTo>
                    <a:pt x="10593" y="1156"/>
                  </a:lnTo>
                  <a:lnTo>
                    <a:pt x="11387" y="1349"/>
                  </a:lnTo>
                  <a:lnTo>
                    <a:pt x="11628" y="1373"/>
                  </a:lnTo>
                  <a:lnTo>
                    <a:pt x="11845" y="1397"/>
                  </a:lnTo>
                  <a:lnTo>
                    <a:pt x="12086" y="1421"/>
                  </a:lnTo>
                  <a:lnTo>
                    <a:pt x="12326" y="1397"/>
                  </a:lnTo>
                  <a:lnTo>
                    <a:pt x="12784" y="1349"/>
                  </a:lnTo>
                  <a:lnTo>
                    <a:pt x="13241" y="1252"/>
                  </a:lnTo>
                  <a:lnTo>
                    <a:pt x="14445" y="987"/>
                  </a:lnTo>
                  <a:lnTo>
                    <a:pt x="14589" y="963"/>
                  </a:lnTo>
                  <a:lnTo>
                    <a:pt x="14734" y="939"/>
                  </a:lnTo>
                  <a:lnTo>
                    <a:pt x="14878" y="963"/>
                  </a:lnTo>
                  <a:lnTo>
                    <a:pt x="15023" y="963"/>
                  </a:lnTo>
                  <a:lnTo>
                    <a:pt x="15167" y="1012"/>
                  </a:lnTo>
                  <a:lnTo>
                    <a:pt x="15287" y="1060"/>
                  </a:lnTo>
                  <a:lnTo>
                    <a:pt x="15432" y="1108"/>
                  </a:lnTo>
                  <a:lnTo>
                    <a:pt x="15552" y="1204"/>
                  </a:lnTo>
                  <a:lnTo>
                    <a:pt x="16034" y="1541"/>
                  </a:lnTo>
                  <a:lnTo>
                    <a:pt x="16515" y="1902"/>
                  </a:lnTo>
                  <a:lnTo>
                    <a:pt x="16997" y="2263"/>
                  </a:lnTo>
                  <a:lnTo>
                    <a:pt x="17430" y="2673"/>
                  </a:lnTo>
                  <a:lnTo>
                    <a:pt x="17767" y="3034"/>
                  </a:lnTo>
                  <a:lnTo>
                    <a:pt x="18080" y="3419"/>
                  </a:lnTo>
                  <a:lnTo>
                    <a:pt x="18369" y="3828"/>
                  </a:lnTo>
                  <a:lnTo>
                    <a:pt x="18658" y="4237"/>
                  </a:lnTo>
                  <a:lnTo>
                    <a:pt x="18706" y="4358"/>
                  </a:lnTo>
                  <a:lnTo>
                    <a:pt x="18730" y="4478"/>
                  </a:lnTo>
                  <a:lnTo>
                    <a:pt x="18754" y="4550"/>
                  </a:lnTo>
                  <a:lnTo>
                    <a:pt x="18778" y="4598"/>
                  </a:lnTo>
                  <a:lnTo>
                    <a:pt x="18874" y="4647"/>
                  </a:lnTo>
                  <a:lnTo>
                    <a:pt x="18946" y="4695"/>
                  </a:lnTo>
                  <a:lnTo>
                    <a:pt x="19067" y="4839"/>
                  </a:lnTo>
                  <a:lnTo>
                    <a:pt x="19187" y="5008"/>
                  </a:lnTo>
                  <a:lnTo>
                    <a:pt x="19308" y="5152"/>
                  </a:lnTo>
                  <a:lnTo>
                    <a:pt x="19596" y="5441"/>
                  </a:lnTo>
                  <a:lnTo>
                    <a:pt x="19885" y="5706"/>
                  </a:lnTo>
                  <a:lnTo>
                    <a:pt x="20439" y="6187"/>
                  </a:lnTo>
                  <a:lnTo>
                    <a:pt x="20728" y="6428"/>
                  </a:lnTo>
                  <a:lnTo>
                    <a:pt x="20993" y="6669"/>
                  </a:lnTo>
                  <a:lnTo>
                    <a:pt x="21258" y="6934"/>
                  </a:lnTo>
                  <a:lnTo>
                    <a:pt x="21546" y="7150"/>
                  </a:lnTo>
                  <a:lnTo>
                    <a:pt x="21835" y="7343"/>
                  </a:lnTo>
                  <a:lnTo>
                    <a:pt x="22148" y="7511"/>
                  </a:lnTo>
                  <a:lnTo>
                    <a:pt x="22461" y="7680"/>
                  </a:lnTo>
                  <a:lnTo>
                    <a:pt x="22774" y="7824"/>
                  </a:lnTo>
                  <a:lnTo>
                    <a:pt x="23111" y="7945"/>
                  </a:lnTo>
                  <a:lnTo>
                    <a:pt x="23448" y="8065"/>
                  </a:lnTo>
                  <a:lnTo>
                    <a:pt x="23665" y="8113"/>
                  </a:lnTo>
                  <a:lnTo>
                    <a:pt x="23882" y="8113"/>
                  </a:lnTo>
                  <a:lnTo>
                    <a:pt x="23930" y="8065"/>
                  </a:lnTo>
                  <a:lnTo>
                    <a:pt x="24026" y="7969"/>
                  </a:lnTo>
                  <a:lnTo>
                    <a:pt x="23617" y="7824"/>
                  </a:lnTo>
                  <a:lnTo>
                    <a:pt x="23352" y="7728"/>
                  </a:lnTo>
                  <a:lnTo>
                    <a:pt x="23111" y="7632"/>
                  </a:lnTo>
                  <a:lnTo>
                    <a:pt x="22846" y="7511"/>
                  </a:lnTo>
                  <a:lnTo>
                    <a:pt x="22630" y="7367"/>
                  </a:lnTo>
                  <a:lnTo>
                    <a:pt x="22389" y="7222"/>
                  </a:lnTo>
                  <a:lnTo>
                    <a:pt x="22172" y="7078"/>
                  </a:lnTo>
                  <a:lnTo>
                    <a:pt x="21956" y="6885"/>
                  </a:lnTo>
                  <a:lnTo>
                    <a:pt x="21739" y="6717"/>
                  </a:lnTo>
                  <a:lnTo>
                    <a:pt x="21378" y="6356"/>
                  </a:lnTo>
                  <a:lnTo>
                    <a:pt x="20993" y="6019"/>
                  </a:lnTo>
                  <a:lnTo>
                    <a:pt x="20872" y="5898"/>
                  </a:lnTo>
                  <a:lnTo>
                    <a:pt x="20776" y="5754"/>
                  </a:lnTo>
                  <a:lnTo>
                    <a:pt x="20704" y="5585"/>
                  </a:lnTo>
                  <a:lnTo>
                    <a:pt x="20656" y="5417"/>
                  </a:lnTo>
                  <a:lnTo>
                    <a:pt x="20583" y="4695"/>
                  </a:lnTo>
                  <a:lnTo>
                    <a:pt x="20535" y="3973"/>
                  </a:lnTo>
                  <a:lnTo>
                    <a:pt x="20535" y="3611"/>
                  </a:lnTo>
                  <a:lnTo>
                    <a:pt x="20559" y="3250"/>
                  </a:lnTo>
                  <a:lnTo>
                    <a:pt x="20583" y="2889"/>
                  </a:lnTo>
                  <a:lnTo>
                    <a:pt x="20632" y="2528"/>
                  </a:lnTo>
                  <a:lnTo>
                    <a:pt x="20680" y="2191"/>
                  </a:lnTo>
                  <a:lnTo>
                    <a:pt x="20728" y="1830"/>
                  </a:lnTo>
                  <a:lnTo>
                    <a:pt x="20800" y="1108"/>
                  </a:lnTo>
                  <a:lnTo>
                    <a:pt x="20800" y="987"/>
                  </a:lnTo>
                  <a:lnTo>
                    <a:pt x="20776" y="891"/>
                  </a:lnTo>
                  <a:lnTo>
                    <a:pt x="20728" y="795"/>
                  </a:lnTo>
                  <a:lnTo>
                    <a:pt x="20632" y="723"/>
                  </a:lnTo>
                  <a:lnTo>
                    <a:pt x="20367" y="578"/>
                  </a:lnTo>
                  <a:lnTo>
                    <a:pt x="20102" y="410"/>
                  </a:lnTo>
                  <a:lnTo>
                    <a:pt x="19861" y="241"/>
                  </a:lnTo>
                  <a:lnTo>
                    <a:pt x="19596" y="73"/>
                  </a:lnTo>
                  <a:lnTo>
                    <a:pt x="19524" y="49"/>
                  </a:lnTo>
                  <a:lnTo>
                    <a:pt x="194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14"/>
            <p:cNvSpPr/>
            <p:nvPr/>
          </p:nvSpPr>
          <p:spPr>
            <a:xfrm rot="10800000">
              <a:off x="2903694" y="5779702"/>
              <a:ext cx="976197" cy="910744"/>
            </a:xfrm>
            <a:custGeom>
              <a:avLst/>
              <a:gdLst/>
              <a:ahLst/>
              <a:cxnLst/>
              <a:rect l="l" t="t" r="r" b="b"/>
              <a:pathLst>
                <a:path w="11484" h="10714" extrusionOk="0">
                  <a:moveTo>
                    <a:pt x="7921" y="1"/>
                  </a:moveTo>
                  <a:lnTo>
                    <a:pt x="7416" y="49"/>
                  </a:lnTo>
                  <a:lnTo>
                    <a:pt x="6886" y="145"/>
                  </a:lnTo>
                  <a:lnTo>
                    <a:pt x="6453" y="242"/>
                  </a:lnTo>
                  <a:lnTo>
                    <a:pt x="6019" y="386"/>
                  </a:lnTo>
                  <a:lnTo>
                    <a:pt x="5610" y="555"/>
                  </a:lnTo>
                  <a:lnTo>
                    <a:pt x="5177" y="723"/>
                  </a:lnTo>
                  <a:lnTo>
                    <a:pt x="4792" y="916"/>
                  </a:lnTo>
                  <a:lnTo>
                    <a:pt x="4382" y="1132"/>
                  </a:lnTo>
                  <a:lnTo>
                    <a:pt x="3997" y="1373"/>
                  </a:lnTo>
                  <a:lnTo>
                    <a:pt x="3636" y="1638"/>
                  </a:lnTo>
                  <a:lnTo>
                    <a:pt x="3275" y="1903"/>
                  </a:lnTo>
                  <a:lnTo>
                    <a:pt x="2914" y="2192"/>
                  </a:lnTo>
                  <a:lnTo>
                    <a:pt x="2601" y="2505"/>
                  </a:lnTo>
                  <a:lnTo>
                    <a:pt x="2264" y="2818"/>
                  </a:lnTo>
                  <a:lnTo>
                    <a:pt x="1951" y="3155"/>
                  </a:lnTo>
                  <a:lnTo>
                    <a:pt x="1662" y="3492"/>
                  </a:lnTo>
                  <a:lnTo>
                    <a:pt x="1397" y="3853"/>
                  </a:lnTo>
                  <a:lnTo>
                    <a:pt x="1132" y="4214"/>
                  </a:lnTo>
                  <a:lnTo>
                    <a:pt x="964" y="4454"/>
                  </a:lnTo>
                  <a:lnTo>
                    <a:pt x="795" y="4695"/>
                  </a:lnTo>
                  <a:lnTo>
                    <a:pt x="651" y="4960"/>
                  </a:lnTo>
                  <a:lnTo>
                    <a:pt x="531" y="5225"/>
                  </a:lnTo>
                  <a:lnTo>
                    <a:pt x="410" y="5490"/>
                  </a:lnTo>
                  <a:lnTo>
                    <a:pt x="290" y="5754"/>
                  </a:lnTo>
                  <a:lnTo>
                    <a:pt x="218" y="6019"/>
                  </a:lnTo>
                  <a:lnTo>
                    <a:pt x="145" y="6308"/>
                  </a:lnTo>
                  <a:lnTo>
                    <a:pt x="73" y="6573"/>
                  </a:lnTo>
                  <a:lnTo>
                    <a:pt x="49" y="6862"/>
                  </a:lnTo>
                  <a:lnTo>
                    <a:pt x="1" y="7127"/>
                  </a:lnTo>
                  <a:lnTo>
                    <a:pt x="1" y="7391"/>
                  </a:lnTo>
                  <a:lnTo>
                    <a:pt x="1" y="7680"/>
                  </a:lnTo>
                  <a:lnTo>
                    <a:pt x="25" y="7945"/>
                  </a:lnTo>
                  <a:lnTo>
                    <a:pt x="49" y="8186"/>
                  </a:lnTo>
                  <a:lnTo>
                    <a:pt x="121" y="8451"/>
                  </a:lnTo>
                  <a:lnTo>
                    <a:pt x="194" y="8691"/>
                  </a:lnTo>
                  <a:lnTo>
                    <a:pt x="266" y="8932"/>
                  </a:lnTo>
                  <a:lnTo>
                    <a:pt x="362" y="9149"/>
                  </a:lnTo>
                  <a:lnTo>
                    <a:pt x="506" y="9365"/>
                  </a:lnTo>
                  <a:lnTo>
                    <a:pt x="627" y="9582"/>
                  </a:lnTo>
                  <a:lnTo>
                    <a:pt x="795" y="9775"/>
                  </a:lnTo>
                  <a:lnTo>
                    <a:pt x="964" y="9943"/>
                  </a:lnTo>
                  <a:lnTo>
                    <a:pt x="1156" y="10112"/>
                  </a:lnTo>
                  <a:lnTo>
                    <a:pt x="1373" y="10256"/>
                  </a:lnTo>
                  <a:lnTo>
                    <a:pt x="1614" y="10376"/>
                  </a:lnTo>
                  <a:lnTo>
                    <a:pt x="1855" y="10473"/>
                  </a:lnTo>
                  <a:lnTo>
                    <a:pt x="2143" y="10569"/>
                  </a:lnTo>
                  <a:lnTo>
                    <a:pt x="2432" y="10641"/>
                  </a:lnTo>
                  <a:lnTo>
                    <a:pt x="2745" y="10689"/>
                  </a:lnTo>
                  <a:lnTo>
                    <a:pt x="3082" y="10714"/>
                  </a:lnTo>
                  <a:lnTo>
                    <a:pt x="3419" y="10714"/>
                  </a:lnTo>
                  <a:lnTo>
                    <a:pt x="3829" y="10689"/>
                  </a:lnTo>
                  <a:lnTo>
                    <a:pt x="4214" y="10641"/>
                  </a:lnTo>
                  <a:lnTo>
                    <a:pt x="4623" y="10569"/>
                  </a:lnTo>
                  <a:lnTo>
                    <a:pt x="5008" y="10473"/>
                  </a:lnTo>
                  <a:lnTo>
                    <a:pt x="5393" y="10352"/>
                  </a:lnTo>
                  <a:lnTo>
                    <a:pt x="5779" y="10208"/>
                  </a:lnTo>
                  <a:lnTo>
                    <a:pt x="6140" y="10064"/>
                  </a:lnTo>
                  <a:lnTo>
                    <a:pt x="6525" y="9895"/>
                  </a:lnTo>
                  <a:lnTo>
                    <a:pt x="6862" y="9702"/>
                  </a:lnTo>
                  <a:lnTo>
                    <a:pt x="7223" y="9486"/>
                  </a:lnTo>
                  <a:lnTo>
                    <a:pt x="7560" y="9269"/>
                  </a:lnTo>
                  <a:lnTo>
                    <a:pt x="7897" y="9052"/>
                  </a:lnTo>
                  <a:lnTo>
                    <a:pt x="8210" y="8788"/>
                  </a:lnTo>
                  <a:lnTo>
                    <a:pt x="8523" y="8547"/>
                  </a:lnTo>
                  <a:lnTo>
                    <a:pt x="8836" y="8282"/>
                  </a:lnTo>
                  <a:lnTo>
                    <a:pt x="9125" y="7993"/>
                  </a:lnTo>
                  <a:lnTo>
                    <a:pt x="9438" y="7728"/>
                  </a:lnTo>
                  <a:lnTo>
                    <a:pt x="9727" y="7415"/>
                  </a:lnTo>
                  <a:lnTo>
                    <a:pt x="9991" y="7103"/>
                  </a:lnTo>
                  <a:lnTo>
                    <a:pt x="10232" y="6766"/>
                  </a:lnTo>
                  <a:lnTo>
                    <a:pt x="10449" y="6428"/>
                  </a:lnTo>
                  <a:lnTo>
                    <a:pt x="10665" y="6091"/>
                  </a:lnTo>
                  <a:lnTo>
                    <a:pt x="10858" y="5730"/>
                  </a:lnTo>
                  <a:lnTo>
                    <a:pt x="11002" y="5369"/>
                  </a:lnTo>
                  <a:lnTo>
                    <a:pt x="11147" y="5008"/>
                  </a:lnTo>
                  <a:lnTo>
                    <a:pt x="11267" y="4647"/>
                  </a:lnTo>
                  <a:lnTo>
                    <a:pt x="11364" y="4286"/>
                  </a:lnTo>
                  <a:lnTo>
                    <a:pt x="11436" y="3925"/>
                  </a:lnTo>
                  <a:lnTo>
                    <a:pt x="11484" y="3564"/>
                  </a:lnTo>
                  <a:lnTo>
                    <a:pt x="11484" y="3203"/>
                  </a:lnTo>
                  <a:lnTo>
                    <a:pt x="11484" y="2866"/>
                  </a:lnTo>
                  <a:lnTo>
                    <a:pt x="11460" y="2529"/>
                  </a:lnTo>
                  <a:lnTo>
                    <a:pt x="11388" y="2216"/>
                  </a:lnTo>
                  <a:lnTo>
                    <a:pt x="11315" y="1903"/>
                  </a:lnTo>
                  <a:lnTo>
                    <a:pt x="11195" y="1614"/>
                  </a:lnTo>
                  <a:lnTo>
                    <a:pt x="11051" y="1349"/>
                  </a:lnTo>
                  <a:lnTo>
                    <a:pt x="10882" y="1108"/>
                  </a:lnTo>
                  <a:lnTo>
                    <a:pt x="10665" y="868"/>
                  </a:lnTo>
                  <a:lnTo>
                    <a:pt x="10449" y="651"/>
                  </a:lnTo>
                  <a:lnTo>
                    <a:pt x="10184" y="482"/>
                  </a:lnTo>
                  <a:lnTo>
                    <a:pt x="9871" y="314"/>
                  </a:lnTo>
                  <a:lnTo>
                    <a:pt x="9558" y="194"/>
                  </a:lnTo>
                  <a:lnTo>
                    <a:pt x="9197" y="97"/>
                  </a:lnTo>
                  <a:lnTo>
                    <a:pt x="8812" y="25"/>
                  </a:lnTo>
                  <a:lnTo>
                    <a:pt x="83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14"/>
            <p:cNvSpPr/>
            <p:nvPr/>
          </p:nvSpPr>
          <p:spPr>
            <a:xfrm rot="10800000">
              <a:off x="3077614" y="6538881"/>
              <a:ext cx="24651" cy="43098"/>
            </a:xfrm>
            <a:custGeom>
              <a:avLst/>
              <a:gdLst/>
              <a:ahLst/>
              <a:cxnLst/>
              <a:rect l="l" t="t" r="r" b="b"/>
              <a:pathLst>
                <a:path w="290" h="507" extrusionOk="0">
                  <a:moveTo>
                    <a:pt x="242" y="1"/>
                  </a:moveTo>
                  <a:lnTo>
                    <a:pt x="193" y="25"/>
                  </a:lnTo>
                  <a:lnTo>
                    <a:pt x="145" y="73"/>
                  </a:lnTo>
                  <a:lnTo>
                    <a:pt x="73" y="193"/>
                  </a:lnTo>
                  <a:lnTo>
                    <a:pt x="1" y="314"/>
                  </a:lnTo>
                  <a:lnTo>
                    <a:pt x="25" y="362"/>
                  </a:lnTo>
                  <a:lnTo>
                    <a:pt x="73" y="458"/>
                  </a:lnTo>
                  <a:lnTo>
                    <a:pt x="97" y="506"/>
                  </a:lnTo>
                  <a:lnTo>
                    <a:pt x="121" y="482"/>
                  </a:lnTo>
                  <a:lnTo>
                    <a:pt x="145" y="458"/>
                  </a:lnTo>
                  <a:lnTo>
                    <a:pt x="121" y="410"/>
                  </a:lnTo>
                  <a:lnTo>
                    <a:pt x="121" y="362"/>
                  </a:lnTo>
                  <a:lnTo>
                    <a:pt x="193" y="266"/>
                  </a:lnTo>
                  <a:lnTo>
                    <a:pt x="266" y="169"/>
                  </a:lnTo>
                  <a:lnTo>
                    <a:pt x="290" y="121"/>
                  </a:lnTo>
                  <a:lnTo>
                    <a:pt x="290" y="73"/>
                  </a:lnTo>
                  <a:lnTo>
                    <a:pt x="266" y="25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14"/>
            <p:cNvSpPr/>
            <p:nvPr/>
          </p:nvSpPr>
          <p:spPr>
            <a:xfrm rot="10800000">
              <a:off x="2909814" y="6436535"/>
              <a:ext cx="18446" cy="24651"/>
            </a:xfrm>
            <a:custGeom>
              <a:avLst/>
              <a:gdLst/>
              <a:ahLst/>
              <a:cxnLst/>
              <a:rect l="l" t="t" r="r" b="b"/>
              <a:pathLst>
                <a:path w="217" h="290" extrusionOk="0">
                  <a:moveTo>
                    <a:pt x="48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0" y="121"/>
                  </a:lnTo>
                  <a:lnTo>
                    <a:pt x="0" y="193"/>
                  </a:lnTo>
                  <a:lnTo>
                    <a:pt x="48" y="241"/>
                  </a:lnTo>
                  <a:lnTo>
                    <a:pt x="96" y="289"/>
                  </a:lnTo>
                  <a:lnTo>
                    <a:pt x="144" y="289"/>
                  </a:lnTo>
                  <a:lnTo>
                    <a:pt x="193" y="265"/>
                  </a:lnTo>
                  <a:lnTo>
                    <a:pt x="217" y="241"/>
                  </a:lnTo>
                  <a:lnTo>
                    <a:pt x="217" y="193"/>
                  </a:lnTo>
                  <a:lnTo>
                    <a:pt x="144" y="145"/>
                  </a:lnTo>
                  <a:lnTo>
                    <a:pt x="120" y="121"/>
                  </a:lnTo>
                  <a:lnTo>
                    <a:pt x="144" y="72"/>
                  </a:lnTo>
                  <a:lnTo>
                    <a:pt x="169" y="48"/>
                  </a:lnTo>
                  <a:lnTo>
                    <a:pt x="169" y="2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14"/>
            <p:cNvSpPr/>
            <p:nvPr/>
          </p:nvSpPr>
          <p:spPr>
            <a:xfrm rot="10800000">
              <a:off x="3046927" y="6604335"/>
              <a:ext cx="20486" cy="22611"/>
            </a:xfrm>
            <a:custGeom>
              <a:avLst/>
              <a:gdLst/>
              <a:ahLst/>
              <a:cxnLst/>
              <a:rect l="l" t="t" r="r" b="b"/>
              <a:pathLst>
                <a:path w="241" h="266" extrusionOk="0">
                  <a:moveTo>
                    <a:pt x="48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97"/>
                  </a:lnTo>
                  <a:lnTo>
                    <a:pt x="24" y="145"/>
                  </a:lnTo>
                  <a:lnTo>
                    <a:pt x="24" y="193"/>
                  </a:lnTo>
                  <a:lnTo>
                    <a:pt x="24" y="241"/>
                  </a:lnTo>
                  <a:lnTo>
                    <a:pt x="72" y="265"/>
                  </a:lnTo>
                  <a:lnTo>
                    <a:pt x="120" y="265"/>
                  </a:lnTo>
                  <a:lnTo>
                    <a:pt x="144" y="217"/>
                  </a:lnTo>
                  <a:lnTo>
                    <a:pt x="169" y="169"/>
                  </a:lnTo>
                  <a:lnTo>
                    <a:pt x="217" y="145"/>
                  </a:lnTo>
                  <a:lnTo>
                    <a:pt x="241" y="121"/>
                  </a:lnTo>
                  <a:lnTo>
                    <a:pt x="241" y="97"/>
                  </a:lnTo>
                  <a:lnTo>
                    <a:pt x="241" y="4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14"/>
            <p:cNvSpPr/>
            <p:nvPr/>
          </p:nvSpPr>
          <p:spPr>
            <a:xfrm rot="10800000">
              <a:off x="3112381" y="6193081"/>
              <a:ext cx="24651" cy="16406"/>
            </a:xfrm>
            <a:custGeom>
              <a:avLst/>
              <a:gdLst/>
              <a:ahLst/>
              <a:cxnLst/>
              <a:rect l="l" t="t" r="r" b="b"/>
              <a:pathLst>
                <a:path w="290" h="193" extrusionOk="0">
                  <a:moveTo>
                    <a:pt x="73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96"/>
                  </a:lnTo>
                  <a:lnTo>
                    <a:pt x="25" y="121"/>
                  </a:lnTo>
                  <a:lnTo>
                    <a:pt x="73" y="145"/>
                  </a:lnTo>
                  <a:lnTo>
                    <a:pt x="121" y="169"/>
                  </a:lnTo>
                  <a:lnTo>
                    <a:pt x="193" y="193"/>
                  </a:lnTo>
                  <a:lnTo>
                    <a:pt x="241" y="169"/>
                  </a:lnTo>
                  <a:lnTo>
                    <a:pt x="265" y="145"/>
                  </a:lnTo>
                  <a:lnTo>
                    <a:pt x="289" y="96"/>
                  </a:lnTo>
                  <a:lnTo>
                    <a:pt x="289" y="72"/>
                  </a:lnTo>
                  <a:lnTo>
                    <a:pt x="289" y="2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14"/>
            <p:cNvSpPr/>
            <p:nvPr/>
          </p:nvSpPr>
          <p:spPr>
            <a:xfrm rot="10800000">
              <a:off x="3298627" y="6545002"/>
              <a:ext cx="20486" cy="16491"/>
            </a:xfrm>
            <a:custGeom>
              <a:avLst/>
              <a:gdLst/>
              <a:ahLst/>
              <a:cxnLst/>
              <a:rect l="l" t="t" r="r" b="b"/>
              <a:pathLst>
                <a:path w="241" h="194" extrusionOk="0">
                  <a:moveTo>
                    <a:pt x="120" y="1"/>
                  </a:moveTo>
                  <a:lnTo>
                    <a:pt x="72" y="25"/>
                  </a:lnTo>
                  <a:lnTo>
                    <a:pt x="24" y="49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0" y="169"/>
                  </a:lnTo>
                  <a:lnTo>
                    <a:pt x="24" y="193"/>
                  </a:lnTo>
                  <a:lnTo>
                    <a:pt x="169" y="193"/>
                  </a:lnTo>
                  <a:lnTo>
                    <a:pt x="217" y="145"/>
                  </a:lnTo>
                  <a:lnTo>
                    <a:pt x="241" y="73"/>
                  </a:lnTo>
                  <a:lnTo>
                    <a:pt x="217" y="49"/>
                  </a:lnTo>
                  <a:lnTo>
                    <a:pt x="193" y="2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14"/>
            <p:cNvSpPr/>
            <p:nvPr/>
          </p:nvSpPr>
          <p:spPr>
            <a:xfrm rot="10800000">
              <a:off x="3124707" y="6328154"/>
              <a:ext cx="18446" cy="18446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69" y="0"/>
                  </a:moveTo>
                  <a:lnTo>
                    <a:pt x="73" y="24"/>
                  </a:lnTo>
                  <a:lnTo>
                    <a:pt x="24" y="97"/>
                  </a:lnTo>
                  <a:lnTo>
                    <a:pt x="0" y="121"/>
                  </a:lnTo>
                  <a:lnTo>
                    <a:pt x="0" y="169"/>
                  </a:lnTo>
                  <a:lnTo>
                    <a:pt x="24" y="217"/>
                  </a:lnTo>
                  <a:lnTo>
                    <a:pt x="97" y="217"/>
                  </a:lnTo>
                  <a:lnTo>
                    <a:pt x="121" y="193"/>
                  </a:lnTo>
                  <a:lnTo>
                    <a:pt x="193" y="121"/>
                  </a:lnTo>
                  <a:lnTo>
                    <a:pt x="217" y="2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14"/>
            <p:cNvSpPr/>
            <p:nvPr/>
          </p:nvSpPr>
          <p:spPr>
            <a:xfrm rot="10800000">
              <a:off x="3220847" y="6109181"/>
              <a:ext cx="14366" cy="16406"/>
            </a:xfrm>
            <a:custGeom>
              <a:avLst/>
              <a:gdLst/>
              <a:ahLst/>
              <a:cxnLst/>
              <a:rect l="l" t="t" r="r" b="b"/>
              <a:pathLst>
                <a:path w="169" h="19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24" y="169"/>
                  </a:lnTo>
                  <a:lnTo>
                    <a:pt x="48" y="193"/>
                  </a:lnTo>
                  <a:lnTo>
                    <a:pt x="96" y="193"/>
                  </a:lnTo>
                  <a:lnTo>
                    <a:pt x="144" y="169"/>
                  </a:lnTo>
                  <a:lnTo>
                    <a:pt x="169" y="145"/>
                  </a:lnTo>
                  <a:lnTo>
                    <a:pt x="169" y="96"/>
                  </a:lnTo>
                  <a:lnTo>
                    <a:pt x="144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14"/>
            <p:cNvSpPr/>
            <p:nvPr/>
          </p:nvSpPr>
          <p:spPr>
            <a:xfrm rot="10800000">
              <a:off x="3194241" y="6459062"/>
              <a:ext cx="16491" cy="16491"/>
            </a:xfrm>
            <a:custGeom>
              <a:avLst/>
              <a:gdLst/>
              <a:ahLst/>
              <a:cxnLst/>
              <a:rect l="l" t="t" r="r" b="b"/>
              <a:pathLst>
                <a:path w="194" h="194" extrusionOk="0">
                  <a:moveTo>
                    <a:pt x="97" y="1"/>
                  </a:moveTo>
                  <a:lnTo>
                    <a:pt x="49" y="49"/>
                  </a:lnTo>
                  <a:lnTo>
                    <a:pt x="1" y="145"/>
                  </a:lnTo>
                  <a:lnTo>
                    <a:pt x="121" y="193"/>
                  </a:lnTo>
                  <a:lnTo>
                    <a:pt x="169" y="169"/>
                  </a:lnTo>
                  <a:lnTo>
                    <a:pt x="194" y="121"/>
                  </a:lnTo>
                  <a:lnTo>
                    <a:pt x="194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14"/>
            <p:cNvSpPr/>
            <p:nvPr/>
          </p:nvSpPr>
          <p:spPr>
            <a:xfrm rot="10800000">
              <a:off x="3020321" y="6518395"/>
              <a:ext cx="16406" cy="16491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96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48" y="169"/>
                  </a:lnTo>
                  <a:lnTo>
                    <a:pt x="72" y="193"/>
                  </a:lnTo>
                  <a:lnTo>
                    <a:pt x="121" y="193"/>
                  </a:lnTo>
                  <a:lnTo>
                    <a:pt x="169" y="169"/>
                  </a:lnTo>
                  <a:lnTo>
                    <a:pt x="193" y="121"/>
                  </a:lnTo>
                  <a:lnTo>
                    <a:pt x="169" y="73"/>
                  </a:lnTo>
                  <a:lnTo>
                    <a:pt x="169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14"/>
            <p:cNvSpPr/>
            <p:nvPr/>
          </p:nvSpPr>
          <p:spPr>
            <a:xfrm rot="10800000">
              <a:off x="3114421" y="6418174"/>
              <a:ext cx="18531" cy="18446"/>
            </a:xfrm>
            <a:custGeom>
              <a:avLst/>
              <a:gdLst/>
              <a:ahLst/>
              <a:cxnLst/>
              <a:rect l="l" t="t" r="r" b="b"/>
              <a:pathLst>
                <a:path w="218" h="217" extrusionOk="0">
                  <a:moveTo>
                    <a:pt x="49" y="0"/>
                  </a:moveTo>
                  <a:lnTo>
                    <a:pt x="25" y="24"/>
                  </a:lnTo>
                  <a:lnTo>
                    <a:pt x="1" y="24"/>
                  </a:lnTo>
                  <a:lnTo>
                    <a:pt x="25" y="120"/>
                  </a:lnTo>
                  <a:lnTo>
                    <a:pt x="97" y="193"/>
                  </a:lnTo>
                  <a:lnTo>
                    <a:pt x="145" y="217"/>
                  </a:lnTo>
                  <a:lnTo>
                    <a:pt x="169" y="217"/>
                  </a:lnTo>
                  <a:lnTo>
                    <a:pt x="217" y="193"/>
                  </a:lnTo>
                  <a:lnTo>
                    <a:pt x="217" y="144"/>
                  </a:lnTo>
                  <a:lnTo>
                    <a:pt x="217" y="120"/>
                  </a:lnTo>
                  <a:lnTo>
                    <a:pt x="193" y="72"/>
                  </a:lnTo>
                  <a:lnTo>
                    <a:pt x="121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14"/>
            <p:cNvSpPr/>
            <p:nvPr/>
          </p:nvSpPr>
          <p:spPr>
            <a:xfrm rot="10800000">
              <a:off x="2960987" y="6420214"/>
              <a:ext cx="16406" cy="16406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72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0" y="144"/>
                  </a:lnTo>
                  <a:lnTo>
                    <a:pt x="48" y="169"/>
                  </a:lnTo>
                  <a:lnTo>
                    <a:pt x="97" y="193"/>
                  </a:lnTo>
                  <a:lnTo>
                    <a:pt x="169" y="193"/>
                  </a:lnTo>
                  <a:lnTo>
                    <a:pt x="193" y="169"/>
                  </a:lnTo>
                  <a:lnTo>
                    <a:pt x="193" y="96"/>
                  </a:lnTo>
                  <a:lnTo>
                    <a:pt x="169" y="48"/>
                  </a:lnTo>
                  <a:lnTo>
                    <a:pt x="145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14"/>
            <p:cNvSpPr/>
            <p:nvPr/>
          </p:nvSpPr>
          <p:spPr>
            <a:xfrm rot="10800000">
              <a:off x="3153353" y="6399728"/>
              <a:ext cx="18446" cy="16491"/>
            </a:xfrm>
            <a:custGeom>
              <a:avLst/>
              <a:gdLst/>
              <a:ahLst/>
              <a:cxnLst/>
              <a:rect l="l" t="t" r="r" b="b"/>
              <a:pathLst>
                <a:path w="217" h="194" extrusionOk="0">
                  <a:moveTo>
                    <a:pt x="121" y="1"/>
                  </a:moveTo>
                  <a:lnTo>
                    <a:pt x="73" y="25"/>
                  </a:lnTo>
                  <a:lnTo>
                    <a:pt x="24" y="73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169" y="193"/>
                  </a:lnTo>
                  <a:lnTo>
                    <a:pt x="217" y="73"/>
                  </a:lnTo>
                  <a:lnTo>
                    <a:pt x="193" y="49"/>
                  </a:lnTo>
                  <a:lnTo>
                    <a:pt x="193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14"/>
            <p:cNvSpPr/>
            <p:nvPr/>
          </p:nvSpPr>
          <p:spPr>
            <a:xfrm rot="10800000">
              <a:off x="3216767" y="6538881"/>
              <a:ext cx="12326" cy="22611"/>
            </a:xfrm>
            <a:custGeom>
              <a:avLst/>
              <a:gdLst/>
              <a:ahLst/>
              <a:cxnLst/>
              <a:rect l="l" t="t" r="r" b="b"/>
              <a:pathLst>
                <a:path w="145" h="266" extrusionOk="0">
                  <a:moveTo>
                    <a:pt x="121" y="1"/>
                  </a:moveTo>
                  <a:lnTo>
                    <a:pt x="97" y="25"/>
                  </a:lnTo>
                  <a:lnTo>
                    <a:pt x="48" y="49"/>
                  </a:lnTo>
                  <a:lnTo>
                    <a:pt x="0" y="121"/>
                  </a:lnTo>
                  <a:lnTo>
                    <a:pt x="0" y="217"/>
                  </a:lnTo>
                  <a:lnTo>
                    <a:pt x="24" y="241"/>
                  </a:lnTo>
                  <a:lnTo>
                    <a:pt x="48" y="265"/>
                  </a:lnTo>
                  <a:lnTo>
                    <a:pt x="72" y="265"/>
                  </a:lnTo>
                  <a:lnTo>
                    <a:pt x="97" y="241"/>
                  </a:lnTo>
                  <a:lnTo>
                    <a:pt x="145" y="169"/>
                  </a:lnTo>
                  <a:lnTo>
                    <a:pt x="145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14"/>
            <p:cNvSpPr/>
            <p:nvPr/>
          </p:nvSpPr>
          <p:spPr>
            <a:xfrm rot="10800000">
              <a:off x="3171715" y="6598215"/>
              <a:ext cx="18531" cy="14451"/>
            </a:xfrm>
            <a:custGeom>
              <a:avLst/>
              <a:gdLst/>
              <a:ahLst/>
              <a:cxnLst/>
              <a:rect l="l" t="t" r="r" b="b"/>
              <a:pathLst>
                <a:path w="218" h="170" extrusionOk="0">
                  <a:moveTo>
                    <a:pt x="145" y="1"/>
                  </a:moveTo>
                  <a:lnTo>
                    <a:pt x="25" y="25"/>
                  </a:lnTo>
                  <a:lnTo>
                    <a:pt x="1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121" y="145"/>
                  </a:lnTo>
                  <a:lnTo>
                    <a:pt x="169" y="169"/>
                  </a:lnTo>
                  <a:lnTo>
                    <a:pt x="193" y="145"/>
                  </a:lnTo>
                  <a:lnTo>
                    <a:pt x="217" y="97"/>
                  </a:lnTo>
                  <a:lnTo>
                    <a:pt x="217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14"/>
            <p:cNvSpPr/>
            <p:nvPr/>
          </p:nvSpPr>
          <p:spPr>
            <a:xfrm rot="10800000">
              <a:off x="3022361" y="6369041"/>
              <a:ext cx="14366" cy="14451"/>
            </a:xfrm>
            <a:custGeom>
              <a:avLst/>
              <a:gdLst/>
              <a:ahLst/>
              <a:cxnLst/>
              <a:rect l="l" t="t" r="r" b="b"/>
              <a:pathLst>
                <a:path w="169" h="170" extrusionOk="0">
                  <a:moveTo>
                    <a:pt x="72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96" y="169"/>
                  </a:lnTo>
                  <a:lnTo>
                    <a:pt x="169" y="145"/>
                  </a:lnTo>
                  <a:lnTo>
                    <a:pt x="169" y="97"/>
                  </a:lnTo>
                  <a:lnTo>
                    <a:pt x="169" y="73"/>
                  </a:lnTo>
                  <a:lnTo>
                    <a:pt x="169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14"/>
            <p:cNvSpPr/>
            <p:nvPr/>
          </p:nvSpPr>
          <p:spPr>
            <a:xfrm rot="10800000">
              <a:off x="3384567" y="6575689"/>
              <a:ext cx="14366" cy="14451"/>
            </a:xfrm>
            <a:custGeom>
              <a:avLst/>
              <a:gdLst/>
              <a:ahLst/>
              <a:cxnLst/>
              <a:rect l="l" t="t" r="r" b="b"/>
              <a:pathLst>
                <a:path w="169" h="170" extrusionOk="0">
                  <a:moveTo>
                    <a:pt x="96" y="1"/>
                  </a:moveTo>
                  <a:lnTo>
                    <a:pt x="48" y="25"/>
                  </a:lnTo>
                  <a:lnTo>
                    <a:pt x="0" y="49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121" y="145"/>
                  </a:lnTo>
                  <a:lnTo>
                    <a:pt x="169" y="73"/>
                  </a:lnTo>
                  <a:lnTo>
                    <a:pt x="169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14"/>
            <p:cNvSpPr/>
            <p:nvPr/>
          </p:nvSpPr>
          <p:spPr>
            <a:xfrm rot="10800000">
              <a:off x="3231048" y="6299507"/>
              <a:ext cx="14451" cy="16406"/>
            </a:xfrm>
            <a:custGeom>
              <a:avLst/>
              <a:gdLst/>
              <a:ahLst/>
              <a:cxnLst/>
              <a:rect l="l" t="t" r="r" b="b"/>
              <a:pathLst>
                <a:path w="170" h="193" extrusionOk="0">
                  <a:moveTo>
                    <a:pt x="25" y="0"/>
                  </a:moveTo>
                  <a:lnTo>
                    <a:pt x="1" y="48"/>
                  </a:lnTo>
                  <a:lnTo>
                    <a:pt x="25" y="121"/>
                  </a:lnTo>
                  <a:lnTo>
                    <a:pt x="73" y="169"/>
                  </a:lnTo>
                  <a:lnTo>
                    <a:pt x="121" y="193"/>
                  </a:lnTo>
                  <a:lnTo>
                    <a:pt x="145" y="169"/>
                  </a:lnTo>
                  <a:lnTo>
                    <a:pt x="169" y="145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14"/>
            <p:cNvSpPr/>
            <p:nvPr/>
          </p:nvSpPr>
          <p:spPr>
            <a:xfrm rot="10800000">
              <a:off x="2983428" y="6579854"/>
              <a:ext cx="16491" cy="16406"/>
            </a:xfrm>
            <a:custGeom>
              <a:avLst/>
              <a:gdLst/>
              <a:ahLst/>
              <a:cxnLst/>
              <a:rect l="l" t="t" r="r" b="b"/>
              <a:pathLst>
                <a:path w="194" h="193" extrusionOk="0">
                  <a:moveTo>
                    <a:pt x="49" y="0"/>
                  </a:moveTo>
                  <a:lnTo>
                    <a:pt x="25" y="48"/>
                  </a:lnTo>
                  <a:lnTo>
                    <a:pt x="0" y="73"/>
                  </a:lnTo>
                  <a:lnTo>
                    <a:pt x="25" y="121"/>
                  </a:lnTo>
                  <a:lnTo>
                    <a:pt x="49" y="145"/>
                  </a:lnTo>
                  <a:lnTo>
                    <a:pt x="97" y="169"/>
                  </a:lnTo>
                  <a:lnTo>
                    <a:pt x="121" y="193"/>
                  </a:lnTo>
                  <a:lnTo>
                    <a:pt x="169" y="169"/>
                  </a:lnTo>
                  <a:lnTo>
                    <a:pt x="193" y="121"/>
                  </a:lnTo>
                  <a:lnTo>
                    <a:pt x="169" y="73"/>
                  </a:lnTo>
                  <a:lnTo>
                    <a:pt x="145" y="24"/>
                  </a:lnTo>
                  <a:lnTo>
                    <a:pt x="97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14"/>
            <p:cNvSpPr/>
            <p:nvPr/>
          </p:nvSpPr>
          <p:spPr>
            <a:xfrm rot="10800000">
              <a:off x="3165594" y="6530721"/>
              <a:ext cx="14366" cy="16406"/>
            </a:xfrm>
            <a:custGeom>
              <a:avLst/>
              <a:gdLst/>
              <a:ahLst/>
              <a:cxnLst/>
              <a:rect l="l" t="t" r="r" b="b"/>
              <a:pathLst>
                <a:path w="169" h="193" extrusionOk="0">
                  <a:moveTo>
                    <a:pt x="96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24" y="120"/>
                  </a:lnTo>
                  <a:lnTo>
                    <a:pt x="24" y="145"/>
                  </a:lnTo>
                  <a:lnTo>
                    <a:pt x="72" y="193"/>
                  </a:lnTo>
                  <a:lnTo>
                    <a:pt x="120" y="193"/>
                  </a:lnTo>
                  <a:lnTo>
                    <a:pt x="144" y="169"/>
                  </a:lnTo>
                  <a:lnTo>
                    <a:pt x="169" y="145"/>
                  </a:lnTo>
                  <a:lnTo>
                    <a:pt x="169" y="96"/>
                  </a:lnTo>
                  <a:lnTo>
                    <a:pt x="144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14"/>
            <p:cNvSpPr/>
            <p:nvPr/>
          </p:nvSpPr>
          <p:spPr>
            <a:xfrm rot="10800000">
              <a:off x="3407093" y="6514315"/>
              <a:ext cx="14366" cy="12411"/>
            </a:xfrm>
            <a:custGeom>
              <a:avLst/>
              <a:gdLst/>
              <a:ahLst/>
              <a:cxnLst/>
              <a:rect l="l" t="t" r="r" b="b"/>
              <a:pathLst>
                <a:path w="169" h="146" extrusionOk="0">
                  <a:moveTo>
                    <a:pt x="49" y="1"/>
                  </a:moveTo>
                  <a:lnTo>
                    <a:pt x="0" y="73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49" y="145"/>
                  </a:lnTo>
                  <a:lnTo>
                    <a:pt x="121" y="145"/>
                  </a:lnTo>
                  <a:lnTo>
                    <a:pt x="169" y="97"/>
                  </a:lnTo>
                  <a:lnTo>
                    <a:pt x="169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14"/>
            <p:cNvSpPr/>
            <p:nvPr/>
          </p:nvSpPr>
          <p:spPr>
            <a:xfrm rot="10800000">
              <a:off x="3069453" y="6641227"/>
              <a:ext cx="12326" cy="16406"/>
            </a:xfrm>
            <a:custGeom>
              <a:avLst/>
              <a:gdLst/>
              <a:ahLst/>
              <a:cxnLst/>
              <a:rect l="l" t="t" r="r" b="b"/>
              <a:pathLst>
                <a:path w="145" h="193" extrusionOk="0">
                  <a:moveTo>
                    <a:pt x="73" y="0"/>
                  </a:moveTo>
                  <a:lnTo>
                    <a:pt x="49" y="24"/>
                  </a:lnTo>
                  <a:lnTo>
                    <a:pt x="25" y="72"/>
                  </a:lnTo>
                  <a:lnTo>
                    <a:pt x="1" y="120"/>
                  </a:lnTo>
                  <a:lnTo>
                    <a:pt x="1" y="169"/>
                  </a:lnTo>
                  <a:lnTo>
                    <a:pt x="49" y="193"/>
                  </a:lnTo>
                  <a:lnTo>
                    <a:pt x="97" y="169"/>
                  </a:lnTo>
                  <a:lnTo>
                    <a:pt x="145" y="120"/>
                  </a:lnTo>
                  <a:lnTo>
                    <a:pt x="145" y="4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14"/>
            <p:cNvSpPr/>
            <p:nvPr/>
          </p:nvSpPr>
          <p:spPr>
            <a:xfrm rot="10800000">
              <a:off x="3233088" y="6203282"/>
              <a:ext cx="18531" cy="12411"/>
            </a:xfrm>
            <a:custGeom>
              <a:avLst/>
              <a:gdLst/>
              <a:ahLst/>
              <a:cxnLst/>
              <a:rect l="l" t="t" r="r" b="b"/>
              <a:pathLst>
                <a:path w="218" h="146" extrusionOk="0">
                  <a:moveTo>
                    <a:pt x="73" y="1"/>
                  </a:moveTo>
                  <a:lnTo>
                    <a:pt x="49" y="25"/>
                  </a:lnTo>
                  <a:lnTo>
                    <a:pt x="25" y="73"/>
                  </a:lnTo>
                  <a:lnTo>
                    <a:pt x="0" y="97"/>
                  </a:lnTo>
                  <a:lnTo>
                    <a:pt x="25" y="121"/>
                  </a:lnTo>
                  <a:lnTo>
                    <a:pt x="25" y="145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93" y="121"/>
                  </a:lnTo>
                  <a:lnTo>
                    <a:pt x="217" y="73"/>
                  </a:lnTo>
                  <a:lnTo>
                    <a:pt x="217" y="49"/>
                  </a:lnTo>
                  <a:lnTo>
                    <a:pt x="193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14"/>
            <p:cNvSpPr/>
            <p:nvPr/>
          </p:nvSpPr>
          <p:spPr>
            <a:xfrm rot="10800000">
              <a:off x="3020321" y="6547042"/>
              <a:ext cx="14366" cy="14451"/>
            </a:xfrm>
            <a:custGeom>
              <a:avLst/>
              <a:gdLst/>
              <a:ahLst/>
              <a:cxnLst/>
              <a:rect l="l" t="t" r="r" b="b"/>
              <a:pathLst>
                <a:path w="169" h="170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24" y="145"/>
                  </a:lnTo>
                  <a:lnTo>
                    <a:pt x="97" y="169"/>
                  </a:lnTo>
                  <a:lnTo>
                    <a:pt x="145" y="121"/>
                  </a:lnTo>
                  <a:lnTo>
                    <a:pt x="169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14"/>
            <p:cNvSpPr/>
            <p:nvPr/>
          </p:nvSpPr>
          <p:spPr>
            <a:xfrm rot="10800000">
              <a:off x="3239293" y="6463142"/>
              <a:ext cx="10286" cy="14451"/>
            </a:xfrm>
            <a:custGeom>
              <a:avLst/>
              <a:gdLst/>
              <a:ahLst/>
              <a:cxnLst/>
              <a:rect l="l" t="t" r="r" b="b"/>
              <a:pathLst>
                <a:path w="121" h="170" extrusionOk="0">
                  <a:moveTo>
                    <a:pt x="25" y="1"/>
                  </a:moveTo>
                  <a:lnTo>
                    <a:pt x="1" y="25"/>
                  </a:lnTo>
                  <a:lnTo>
                    <a:pt x="25" y="73"/>
                  </a:lnTo>
                  <a:lnTo>
                    <a:pt x="49" y="145"/>
                  </a:lnTo>
                  <a:lnTo>
                    <a:pt x="97" y="169"/>
                  </a:lnTo>
                  <a:lnTo>
                    <a:pt x="121" y="121"/>
                  </a:lnTo>
                  <a:lnTo>
                    <a:pt x="121" y="73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14"/>
            <p:cNvSpPr/>
            <p:nvPr/>
          </p:nvSpPr>
          <p:spPr>
            <a:xfrm rot="10800000">
              <a:off x="3333394" y="6307668"/>
              <a:ext cx="14366" cy="12326"/>
            </a:xfrm>
            <a:custGeom>
              <a:avLst/>
              <a:gdLst/>
              <a:ahLst/>
              <a:cxnLst/>
              <a:rect l="l" t="t" r="r" b="b"/>
              <a:pathLst>
                <a:path w="169" h="145" extrusionOk="0">
                  <a:moveTo>
                    <a:pt x="72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24" y="96"/>
                  </a:lnTo>
                  <a:lnTo>
                    <a:pt x="24" y="121"/>
                  </a:lnTo>
                  <a:lnTo>
                    <a:pt x="72" y="145"/>
                  </a:lnTo>
                  <a:lnTo>
                    <a:pt x="144" y="121"/>
                  </a:lnTo>
                  <a:lnTo>
                    <a:pt x="144" y="96"/>
                  </a:lnTo>
                  <a:lnTo>
                    <a:pt x="169" y="72"/>
                  </a:lnTo>
                  <a:lnTo>
                    <a:pt x="120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14"/>
            <p:cNvSpPr/>
            <p:nvPr/>
          </p:nvSpPr>
          <p:spPr>
            <a:xfrm rot="10800000">
              <a:off x="3274061" y="6166474"/>
              <a:ext cx="16406" cy="10286"/>
            </a:xfrm>
            <a:custGeom>
              <a:avLst/>
              <a:gdLst/>
              <a:ahLst/>
              <a:cxnLst/>
              <a:rect l="l" t="t" r="r" b="b"/>
              <a:pathLst>
                <a:path w="193" h="121" extrusionOk="0">
                  <a:moveTo>
                    <a:pt x="96" y="0"/>
                  </a:moveTo>
                  <a:lnTo>
                    <a:pt x="48" y="24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72" y="121"/>
                  </a:lnTo>
                  <a:lnTo>
                    <a:pt x="144" y="97"/>
                  </a:lnTo>
                  <a:lnTo>
                    <a:pt x="193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14"/>
            <p:cNvSpPr/>
            <p:nvPr/>
          </p:nvSpPr>
          <p:spPr>
            <a:xfrm rot="10800000">
              <a:off x="3024401" y="6434495"/>
              <a:ext cx="14366" cy="12411"/>
            </a:xfrm>
            <a:custGeom>
              <a:avLst/>
              <a:gdLst/>
              <a:ahLst/>
              <a:cxnLst/>
              <a:rect l="l" t="t" r="r" b="b"/>
              <a:pathLst>
                <a:path w="169" h="146" extrusionOk="0">
                  <a:moveTo>
                    <a:pt x="24" y="1"/>
                  </a:moveTo>
                  <a:lnTo>
                    <a:pt x="0" y="97"/>
                  </a:lnTo>
                  <a:lnTo>
                    <a:pt x="24" y="121"/>
                  </a:lnTo>
                  <a:lnTo>
                    <a:pt x="72" y="145"/>
                  </a:lnTo>
                  <a:lnTo>
                    <a:pt x="120" y="121"/>
                  </a:lnTo>
                  <a:lnTo>
                    <a:pt x="145" y="97"/>
                  </a:lnTo>
                  <a:lnTo>
                    <a:pt x="169" y="49"/>
                  </a:lnTo>
                  <a:lnTo>
                    <a:pt x="120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14"/>
            <p:cNvSpPr/>
            <p:nvPr/>
          </p:nvSpPr>
          <p:spPr>
            <a:xfrm rot="10800000">
              <a:off x="3179960" y="6381367"/>
              <a:ext cx="12326" cy="14366"/>
            </a:xfrm>
            <a:custGeom>
              <a:avLst/>
              <a:gdLst/>
              <a:ahLst/>
              <a:cxnLst/>
              <a:rect l="l" t="t" r="r" b="b"/>
              <a:pathLst>
                <a:path w="145" h="169" extrusionOk="0">
                  <a:moveTo>
                    <a:pt x="73" y="0"/>
                  </a:moveTo>
                  <a:lnTo>
                    <a:pt x="49" y="25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73" y="169"/>
                  </a:lnTo>
                  <a:lnTo>
                    <a:pt x="121" y="121"/>
                  </a:lnTo>
                  <a:lnTo>
                    <a:pt x="145" y="49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14"/>
            <p:cNvSpPr/>
            <p:nvPr/>
          </p:nvSpPr>
          <p:spPr>
            <a:xfrm rot="10800000">
              <a:off x="3415254" y="6485668"/>
              <a:ext cx="14366" cy="12411"/>
            </a:xfrm>
            <a:custGeom>
              <a:avLst/>
              <a:gdLst/>
              <a:ahLst/>
              <a:cxnLst/>
              <a:rect l="l" t="t" r="r" b="b"/>
              <a:pathLst>
                <a:path w="169" h="146" extrusionOk="0">
                  <a:moveTo>
                    <a:pt x="48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48" y="97"/>
                  </a:lnTo>
                  <a:lnTo>
                    <a:pt x="120" y="145"/>
                  </a:lnTo>
                  <a:lnTo>
                    <a:pt x="145" y="121"/>
                  </a:lnTo>
                  <a:lnTo>
                    <a:pt x="169" y="121"/>
                  </a:lnTo>
                  <a:lnTo>
                    <a:pt x="169" y="73"/>
                  </a:lnTo>
                  <a:lnTo>
                    <a:pt x="120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14"/>
            <p:cNvSpPr/>
            <p:nvPr/>
          </p:nvSpPr>
          <p:spPr>
            <a:xfrm rot="10800000">
              <a:off x="3216767" y="6418174"/>
              <a:ext cx="14366" cy="10286"/>
            </a:xfrm>
            <a:custGeom>
              <a:avLst/>
              <a:gdLst/>
              <a:ahLst/>
              <a:cxnLst/>
              <a:rect l="l" t="t" r="r" b="b"/>
              <a:pathLst>
                <a:path w="169" h="121" extrusionOk="0">
                  <a:moveTo>
                    <a:pt x="96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24" y="97"/>
                  </a:lnTo>
                  <a:lnTo>
                    <a:pt x="48" y="97"/>
                  </a:lnTo>
                  <a:lnTo>
                    <a:pt x="96" y="121"/>
                  </a:lnTo>
                  <a:lnTo>
                    <a:pt x="145" y="97"/>
                  </a:lnTo>
                  <a:lnTo>
                    <a:pt x="169" y="73"/>
                  </a:lnTo>
                  <a:lnTo>
                    <a:pt x="169" y="4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14"/>
            <p:cNvSpPr/>
            <p:nvPr/>
          </p:nvSpPr>
          <p:spPr>
            <a:xfrm rot="10800000">
              <a:off x="3093935" y="6055968"/>
              <a:ext cx="12411" cy="12326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73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9" y="121"/>
                  </a:lnTo>
                  <a:lnTo>
                    <a:pt x="97" y="145"/>
                  </a:lnTo>
                  <a:lnTo>
                    <a:pt x="145" y="121"/>
                  </a:lnTo>
                  <a:lnTo>
                    <a:pt x="145" y="72"/>
                  </a:lnTo>
                  <a:lnTo>
                    <a:pt x="121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14"/>
            <p:cNvSpPr/>
            <p:nvPr/>
          </p:nvSpPr>
          <p:spPr>
            <a:xfrm rot="10800000">
              <a:off x="3288341" y="5953622"/>
              <a:ext cx="10371" cy="12411"/>
            </a:xfrm>
            <a:custGeom>
              <a:avLst/>
              <a:gdLst/>
              <a:ahLst/>
              <a:cxnLst/>
              <a:rect l="l" t="t" r="r" b="b"/>
              <a:pathLst>
                <a:path w="122" h="146" extrusionOk="0">
                  <a:moveTo>
                    <a:pt x="49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121"/>
                  </a:lnTo>
                  <a:lnTo>
                    <a:pt x="25" y="145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14"/>
            <p:cNvSpPr/>
            <p:nvPr/>
          </p:nvSpPr>
          <p:spPr>
            <a:xfrm rot="10800000">
              <a:off x="3077614" y="6313788"/>
              <a:ext cx="12326" cy="12411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97" y="1"/>
                  </a:moveTo>
                  <a:lnTo>
                    <a:pt x="24" y="25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72" y="145"/>
                  </a:lnTo>
                  <a:lnTo>
                    <a:pt x="97" y="121"/>
                  </a:lnTo>
                  <a:lnTo>
                    <a:pt x="145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14"/>
            <p:cNvSpPr/>
            <p:nvPr/>
          </p:nvSpPr>
          <p:spPr>
            <a:xfrm rot="10800000">
              <a:off x="3061208" y="6504114"/>
              <a:ext cx="10371" cy="14366"/>
            </a:xfrm>
            <a:custGeom>
              <a:avLst/>
              <a:gdLst/>
              <a:ahLst/>
              <a:cxnLst/>
              <a:rect l="l" t="t" r="r" b="b"/>
              <a:pathLst>
                <a:path w="122" h="169" extrusionOk="0">
                  <a:moveTo>
                    <a:pt x="49" y="0"/>
                  </a:moveTo>
                  <a:lnTo>
                    <a:pt x="1" y="48"/>
                  </a:lnTo>
                  <a:lnTo>
                    <a:pt x="1" y="96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97" y="145"/>
                  </a:lnTo>
                  <a:lnTo>
                    <a:pt x="121" y="96"/>
                  </a:lnTo>
                  <a:lnTo>
                    <a:pt x="97" y="24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14"/>
            <p:cNvSpPr/>
            <p:nvPr/>
          </p:nvSpPr>
          <p:spPr>
            <a:xfrm rot="10800000">
              <a:off x="3372241" y="6565488"/>
              <a:ext cx="10371" cy="14451"/>
            </a:xfrm>
            <a:custGeom>
              <a:avLst/>
              <a:gdLst/>
              <a:ahLst/>
              <a:cxnLst/>
              <a:rect l="l" t="t" r="r" b="b"/>
              <a:pathLst>
                <a:path w="122" h="170" extrusionOk="0">
                  <a:moveTo>
                    <a:pt x="25" y="1"/>
                  </a:moveTo>
                  <a:lnTo>
                    <a:pt x="1" y="49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97" y="169"/>
                  </a:lnTo>
                  <a:lnTo>
                    <a:pt x="121" y="145"/>
                  </a:lnTo>
                  <a:lnTo>
                    <a:pt x="121" y="97"/>
                  </a:lnTo>
                  <a:lnTo>
                    <a:pt x="73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14"/>
            <p:cNvSpPr/>
            <p:nvPr/>
          </p:nvSpPr>
          <p:spPr>
            <a:xfrm rot="10800000">
              <a:off x="3276101" y="6585974"/>
              <a:ext cx="14366" cy="12326"/>
            </a:xfrm>
            <a:custGeom>
              <a:avLst/>
              <a:gdLst/>
              <a:ahLst/>
              <a:cxnLst/>
              <a:rect l="l" t="t" r="r" b="b"/>
              <a:pathLst>
                <a:path w="169" h="145" extrusionOk="0">
                  <a:moveTo>
                    <a:pt x="72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24" y="97"/>
                  </a:lnTo>
                  <a:lnTo>
                    <a:pt x="72" y="145"/>
                  </a:lnTo>
                  <a:lnTo>
                    <a:pt x="144" y="121"/>
                  </a:lnTo>
                  <a:lnTo>
                    <a:pt x="169" y="121"/>
                  </a:lnTo>
                  <a:lnTo>
                    <a:pt x="169" y="97"/>
                  </a:lnTo>
                  <a:lnTo>
                    <a:pt x="169" y="48"/>
                  </a:lnTo>
                  <a:lnTo>
                    <a:pt x="120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14"/>
            <p:cNvSpPr/>
            <p:nvPr/>
          </p:nvSpPr>
          <p:spPr>
            <a:xfrm rot="10800000">
              <a:off x="2909814" y="6369041"/>
              <a:ext cx="10286" cy="14451"/>
            </a:xfrm>
            <a:custGeom>
              <a:avLst/>
              <a:gdLst/>
              <a:ahLst/>
              <a:cxnLst/>
              <a:rect l="l" t="t" r="r" b="b"/>
              <a:pathLst>
                <a:path w="121" h="170" extrusionOk="0">
                  <a:moveTo>
                    <a:pt x="73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0" y="145"/>
                  </a:lnTo>
                  <a:lnTo>
                    <a:pt x="48" y="169"/>
                  </a:lnTo>
                  <a:lnTo>
                    <a:pt x="73" y="145"/>
                  </a:lnTo>
                  <a:lnTo>
                    <a:pt x="97" y="97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14"/>
            <p:cNvSpPr/>
            <p:nvPr/>
          </p:nvSpPr>
          <p:spPr>
            <a:xfrm rot="10800000">
              <a:off x="3167634" y="6182795"/>
              <a:ext cx="14451" cy="14451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121" y="1"/>
                  </a:moveTo>
                  <a:lnTo>
                    <a:pt x="73" y="25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121" y="145"/>
                  </a:lnTo>
                  <a:lnTo>
                    <a:pt x="145" y="121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14"/>
            <p:cNvSpPr/>
            <p:nvPr/>
          </p:nvSpPr>
          <p:spPr>
            <a:xfrm rot="10800000">
              <a:off x="3355920" y="6319908"/>
              <a:ext cx="10286" cy="12411"/>
            </a:xfrm>
            <a:custGeom>
              <a:avLst/>
              <a:gdLst/>
              <a:ahLst/>
              <a:cxnLst/>
              <a:rect l="l" t="t" r="r" b="b"/>
              <a:pathLst>
                <a:path w="121" h="146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97"/>
                  </a:lnTo>
                  <a:lnTo>
                    <a:pt x="73" y="145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121" y="73"/>
                  </a:lnTo>
                  <a:lnTo>
                    <a:pt x="121" y="49"/>
                  </a:lnTo>
                  <a:lnTo>
                    <a:pt x="73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14"/>
            <p:cNvSpPr/>
            <p:nvPr/>
          </p:nvSpPr>
          <p:spPr>
            <a:xfrm rot="10800000">
              <a:off x="3304747" y="6213567"/>
              <a:ext cx="10286" cy="10286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72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48" y="121"/>
                  </a:lnTo>
                  <a:lnTo>
                    <a:pt x="96" y="97"/>
                  </a:lnTo>
                  <a:lnTo>
                    <a:pt x="121" y="73"/>
                  </a:lnTo>
                  <a:lnTo>
                    <a:pt x="121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14"/>
            <p:cNvSpPr/>
            <p:nvPr/>
          </p:nvSpPr>
          <p:spPr>
            <a:xfrm rot="10800000">
              <a:off x="3349800" y="6209402"/>
              <a:ext cx="8245" cy="10371"/>
            </a:xfrm>
            <a:custGeom>
              <a:avLst/>
              <a:gdLst/>
              <a:ahLst/>
              <a:cxnLst/>
              <a:rect l="l" t="t" r="r" b="b"/>
              <a:pathLst>
                <a:path w="97" h="122" extrusionOk="0">
                  <a:moveTo>
                    <a:pt x="25" y="1"/>
                  </a:moveTo>
                  <a:lnTo>
                    <a:pt x="1" y="49"/>
                  </a:lnTo>
                  <a:lnTo>
                    <a:pt x="1" y="97"/>
                  </a:lnTo>
                  <a:lnTo>
                    <a:pt x="49" y="121"/>
                  </a:lnTo>
                  <a:lnTo>
                    <a:pt x="97" y="97"/>
                  </a:lnTo>
                  <a:lnTo>
                    <a:pt x="97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14"/>
            <p:cNvSpPr/>
            <p:nvPr/>
          </p:nvSpPr>
          <p:spPr>
            <a:xfrm rot="10800000">
              <a:off x="3222888" y="6671914"/>
              <a:ext cx="8245" cy="12326"/>
            </a:xfrm>
            <a:custGeom>
              <a:avLst/>
              <a:gdLst/>
              <a:ahLst/>
              <a:cxnLst/>
              <a:rect l="l" t="t" r="r" b="b"/>
              <a:pathLst>
                <a:path w="97" h="145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48" y="145"/>
                  </a:lnTo>
                  <a:lnTo>
                    <a:pt x="72" y="121"/>
                  </a:lnTo>
                  <a:lnTo>
                    <a:pt x="96" y="72"/>
                  </a:lnTo>
                  <a:lnTo>
                    <a:pt x="96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14"/>
            <p:cNvSpPr/>
            <p:nvPr/>
          </p:nvSpPr>
          <p:spPr>
            <a:xfrm rot="10800000">
              <a:off x="3231048" y="6616661"/>
              <a:ext cx="10371" cy="12326"/>
            </a:xfrm>
            <a:custGeom>
              <a:avLst/>
              <a:gdLst/>
              <a:ahLst/>
              <a:cxnLst/>
              <a:rect l="l" t="t" r="r" b="b"/>
              <a:pathLst>
                <a:path w="122" h="145" extrusionOk="0">
                  <a:moveTo>
                    <a:pt x="49" y="0"/>
                  </a:moveTo>
                  <a:lnTo>
                    <a:pt x="1" y="24"/>
                  </a:lnTo>
                  <a:lnTo>
                    <a:pt x="1" y="72"/>
                  </a:lnTo>
                  <a:lnTo>
                    <a:pt x="1" y="121"/>
                  </a:lnTo>
                  <a:lnTo>
                    <a:pt x="49" y="145"/>
                  </a:lnTo>
                  <a:lnTo>
                    <a:pt x="97" y="121"/>
                  </a:lnTo>
                  <a:lnTo>
                    <a:pt x="121" y="7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14"/>
            <p:cNvSpPr/>
            <p:nvPr/>
          </p:nvSpPr>
          <p:spPr>
            <a:xfrm rot="10800000">
              <a:off x="3310868" y="6520435"/>
              <a:ext cx="10371" cy="12411"/>
            </a:xfrm>
            <a:custGeom>
              <a:avLst/>
              <a:gdLst/>
              <a:ahLst/>
              <a:cxnLst/>
              <a:rect l="l" t="t" r="r" b="b"/>
              <a:pathLst>
                <a:path w="122" h="146" extrusionOk="0">
                  <a:moveTo>
                    <a:pt x="97" y="1"/>
                  </a:moveTo>
                  <a:lnTo>
                    <a:pt x="49" y="25"/>
                  </a:lnTo>
                  <a:lnTo>
                    <a:pt x="25" y="49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73" y="145"/>
                  </a:lnTo>
                  <a:lnTo>
                    <a:pt x="121" y="121"/>
                  </a:lnTo>
                  <a:lnTo>
                    <a:pt x="121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14"/>
            <p:cNvSpPr/>
            <p:nvPr/>
          </p:nvSpPr>
          <p:spPr>
            <a:xfrm rot="10800000">
              <a:off x="3210647" y="6514315"/>
              <a:ext cx="10286" cy="12411"/>
            </a:xfrm>
            <a:custGeom>
              <a:avLst/>
              <a:gdLst/>
              <a:ahLst/>
              <a:cxnLst/>
              <a:rect l="l" t="t" r="r" b="b"/>
              <a:pathLst>
                <a:path w="121" h="146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25" y="121"/>
                  </a:lnTo>
                  <a:lnTo>
                    <a:pt x="73" y="145"/>
                  </a:lnTo>
                  <a:lnTo>
                    <a:pt x="97" y="121"/>
                  </a:lnTo>
                  <a:lnTo>
                    <a:pt x="121" y="97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14"/>
            <p:cNvSpPr/>
            <p:nvPr/>
          </p:nvSpPr>
          <p:spPr>
            <a:xfrm rot="10800000">
              <a:off x="3044887" y="6483628"/>
              <a:ext cx="14366" cy="10371"/>
            </a:xfrm>
            <a:custGeom>
              <a:avLst/>
              <a:gdLst/>
              <a:ahLst/>
              <a:cxnLst/>
              <a:rect l="l" t="t" r="r" b="b"/>
              <a:pathLst>
                <a:path w="169" h="122" extrusionOk="0">
                  <a:moveTo>
                    <a:pt x="97" y="1"/>
                  </a:moveTo>
                  <a:lnTo>
                    <a:pt x="73" y="25"/>
                  </a:lnTo>
                  <a:lnTo>
                    <a:pt x="0" y="121"/>
                  </a:lnTo>
                  <a:lnTo>
                    <a:pt x="73" y="121"/>
                  </a:lnTo>
                  <a:lnTo>
                    <a:pt x="121" y="97"/>
                  </a:lnTo>
                  <a:lnTo>
                    <a:pt x="169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14"/>
            <p:cNvSpPr/>
            <p:nvPr/>
          </p:nvSpPr>
          <p:spPr>
            <a:xfrm rot="10800000">
              <a:off x="3345635" y="6542962"/>
              <a:ext cx="10371" cy="10371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1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49" y="97"/>
                  </a:lnTo>
                  <a:lnTo>
                    <a:pt x="97" y="121"/>
                  </a:lnTo>
                  <a:lnTo>
                    <a:pt x="121" y="121"/>
                  </a:lnTo>
                  <a:lnTo>
                    <a:pt x="121" y="97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14"/>
            <p:cNvSpPr/>
            <p:nvPr/>
          </p:nvSpPr>
          <p:spPr>
            <a:xfrm rot="10800000">
              <a:off x="3316988" y="6342435"/>
              <a:ext cx="8330" cy="10286"/>
            </a:xfrm>
            <a:custGeom>
              <a:avLst/>
              <a:gdLst/>
              <a:ahLst/>
              <a:cxnLst/>
              <a:rect l="l" t="t" r="r" b="b"/>
              <a:pathLst>
                <a:path w="98" h="121" extrusionOk="0">
                  <a:moveTo>
                    <a:pt x="97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2"/>
                  </a:lnTo>
                  <a:lnTo>
                    <a:pt x="49" y="96"/>
                  </a:lnTo>
                  <a:lnTo>
                    <a:pt x="73" y="120"/>
                  </a:lnTo>
                  <a:lnTo>
                    <a:pt x="97" y="96"/>
                  </a:lnTo>
                  <a:lnTo>
                    <a:pt x="97" y="7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14"/>
            <p:cNvSpPr/>
            <p:nvPr/>
          </p:nvSpPr>
          <p:spPr>
            <a:xfrm rot="10800000">
              <a:off x="3112381" y="6367001"/>
              <a:ext cx="8245" cy="12326"/>
            </a:xfrm>
            <a:custGeom>
              <a:avLst/>
              <a:gdLst/>
              <a:ahLst/>
              <a:cxnLst/>
              <a:rect l="l" t="t" r="r" b="b"/>
              <a:pathLst>
                <a:path w="97" h="145" extrusionOk="0">
                  <a:moveTo>
                    <a:pt x="24" y="0"/>
                  </a:moveTo>
                  <a:lnTo>
                    <a:pt x="0" y="48"/>
                  </a:lnTo>
                  <a:lnTo>
                    <a:pt x="0" y="72"/>
                  </a:lnTo>
                  <a:lnTo>
                    <a:pt x="24" y="120"/>
                  </a:lnTo>
                  <a:lnTo>
                    <a:pt x="72" y="145"/>
                  </a:lnTo>
                  <a:lnTo>
                    <a:pt x="96" y="145"/>
                  </a:lnTo>
                  <a:lnTo>
                    <a:pt x="96" y="120"/>
                  </a:lnTo>
                  <a:lnTo>
                    <a:pt x="96" y="72"/>
                  </a:lnTo>
                  <a:lnTo>
                    <a:pt x="72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14"/>
            <p:cNvSpPr/>
            <p:nvPr/>
          </p:nvSpPr>
          <p:spPr>
            <a:xfrm rot="10800000">
              <a:off x="3173755" y="6637147"/>
              <a:ext cx="8330" cy="10286"/>
            </a:xfrm>
            <a:custGeom>
              <a:avLst/>
              <a:gdLst/>
              <a:ahLst/>
              <a:cxnLst/>
              <a:rect l="l" t="t" r="r" b="b"/>
              <a:pathLst>
                <a:path w="98" h="121" extrusionOk="0">
                  <a:moveTo>
                    <a:pt x="25" y="0"/>
                  </a:moveTo>
                  <a:lnTo>
                    <a:pt x="1" y="49"/>
                  </a:lnTo>
                  <a:lnTo>
                    <a:pt x="1" y="97"/>
                  </a:lnTo>
                  <a:lnTo>
                    <a:pt x="25" y="121"/>
                  </a:lnTo>
                  <a:lnTo>
                    <a:pt x="73" y="97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14"/>
            <p:cNvSpPr/>
            <p:nvPr/>
          </p:nvSpPr>
          <p:spPr>
            <a:xfrm rot="10800000">
              <a:off x="3261735" y="6399728"/>
              <a:ext cx="8330" cy="12411"/>
            </a:xfrm>
            <a:custGeom>
              <a:avLst/>
              <a:gdLst/>
              <a:ahLst/>
              <a:cxnLst/>
              <a:rect l="l" t="t" r="r" b="b"/>
              <a:pathLst>
                <a:path w="98" h="146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73" y="121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14"/>
            <p:cNvSpPr/>
            <p:nvPr/>
          </p:nvSpPr>
          <p:spPr>
            <a:xfrm rot="10800000">
              <a:off x="3194241" y="6323989"/>
              <a:ext cx="12326" cy="8330"/>
            </a:xfrm>
            <a:custGeom>
              <a:avLst/>
              <a:gdLst/>
              <a:ahLst/>
              <a:cxnLst/>
              <a:rect l="l" t="t" r="r" b="b"/>
              <a:pathLst>
                <a:path w="145" h="98" extrusionOk="0">
                  <a:moveTo>
                    <a:pt x="48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48" y="97"/>
                  </a:lnTo>
                  <a:lnTo>
                    <a:pt x="96" y="97"/>
                  </a:lnTo>
                  <a:lnTo>
                    <a:pt x="120" y="73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14"/>
            <p:cNvSpPr/>
            <p:nvPr/>
          </p:nvSpPr>
          <p:spPr>
            <a:xfrm rot="10800000">
              <a:off x="3278141" y="6074414"/>
              <a:ext cx="10286" cy="824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97"/>
                  </a:lnTo>
                  <a:lnTo>
                    <a:pt x="72" y="97"/>
                  </a:lnTo>
                  <a:lnTo>
                    <a:pt x="120" y="73"/>
                  </a:lnTo>
                  <a:lnTo>
                    <a:pt x="120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14"/>
            <p:cNvSpPr/>
            <p:nvPr/>
          </p:nvSpPr>
          <p:spPr>
            <a:xfrm rot="10800000">
              <a:off x="3087815" y="6436535"/>
              <a:ext cx="8245" cy="12411"/>
            </a:xfrm>
            <a:custGeom>
              <a:avLst/>
              <a:gdLst/>
              <a:ahLst/>
              <a:cxnLst/>
              <a:rect l="l" t="t" r="r" b="b"/>
              <a:pathLst>
                <a:path w="97" h="146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45"/>
                  </a:lnTo>
                  <a:lnTo>
                    <a:pt x="72" y="121"/>
                  </a:lnTo>
                  <a:lnTo>
                    <a:pt x="96" y="73"/>
                  </a:lnTo>
                  <a:lnTo>
                    <a:pt x="96" y="25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14"/>
            <p:cNvSpPr/>
            <p:nvPr/>
          </p:nvSpPr>
          <p:spPr>
            <a:xfrm rot="10800000">
              <a:off x="3478668" y="6471387"/>
              <a:ext cx="8245" cy="10286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24" y="0"/>
                  </a:moveTo>
                  <a:lnTo>
                    <a:pt x="0" y="49"/>
                  </a:lnTo>
                  <a:lnTo>
                    <a:pt x="0" y="97"/>
                  </a:lnTo>
                  <a:lnTo>
                    <a:pt x="48" y="121"/>
                  </a:lnTo>
                  <a:lnTo>
                    <a:pt x="96" y="97"/>
                  </a:lnTo>
                  <a:lnTo>
                    <a:pt x="96" y="73"/>
                  </a:lnTo>
                  <a:lnTo>
                    <a:pt x="96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14"/>
            <p:cNvSpPr/>
            <p:nvPr/>
          </p:nvSpPr>
          <p:spPr>
            <a:xfrm rot="10800000">
              <a:off x="3308828" y="6258535"/>
              <a:ext cx="14451" cy="6205"/>
            </a:xfrm>
            <a:custGeom>
              <a:avLst/>
              <a:gdLst/>
              <a:ahLst/>
              <a:cxnLst/>
              <a:rect l="l" t="t" r="r" b="b"/>
              <a:pathLst>
                <a:path w="170" h="73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2"/>
                  </a:lnTo>
                  <a:lnTo>
                    <a:pt x="169" y="72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14"/>
            <p:cNvSpPr/>
            <p:nvPr/>
          </p:nvSpPr>
          <p:spPr>
            <a:xfrm rot="10800000">
              <a:off x="2987594" y="6487708"/>
              <a:ext cx="8245" cy="12411"/>
            </a:xfrm>
            <a:custGeom>
              <a:avLst/>
              <a:gdLst/>
              <a:ahLst/>
              <a:cxnLst/>
              <a:rect l="l" t="t" r="r" b="b"/>
              <a:pathLst>
                <a:path w="97" h="146" extrusionOk="0">
                  <a:moveTo>
                    <a:pt x="49" y="1"/>
                  </a:moveTo>
                  <a:lnTo>
                    <a:pt x="25" y="25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73" y="121"/>
                  </a:lnTo>
                  <a:lnTo>
                    <a:pt x="97" y="49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14"/>
            <p:cNvSpPr/>
            <p:nvPr/>
          </p:nvSpPr>
          <p:spPr>
            <a:xfrm rot="10800000">
              <a:off x="3278141" y="6495954"/>
              <a:ext cx="6205" cy="12326"/>
            </a:xfrm>
            <a:custGeom>
              <a:avLst/>
              <a:gdLst/>
              <a:ahLst/>
              <a:cxnLst/>
              <a:rect l="l" t="t" r="r" b="b"/>
              <a:pathLst>
                <a:path w="73" h="145" extrusionOk="0">
                  <a:moveTo>
                    <a:pt x="24" y="0"/>
                  </a:moveTo>
                  <a:lnTo>
                    <a:pt x="0" y="25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48" y="145"/>
                  </a:lnTo>
                  <a:lnTo>
                    <a:pt x="72" y="121"/>
                  </a:lnTo>
                  <a:lnTo>
                    <a:pt x="72" y="73"/>
                  </a:lnTo>
                  <a:lnTo>
                    <a:pt x="72" y="2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14"/>
            <p:cNvSpPr/>
            <p:nvPr/>
          </p:nvSpPr>
          <p:spPr>
            <a:xfrm rot="10800000">
              <a:off x="3057128" y="6340395"/>
              <a:ext cx="8245" cy="10286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48" y="120"/>
                  </a:lnTo>
                  <a:lnTo>
                    <a:pt x="72" y="96"/>
                  </a:lnTo>
                  <a:lnTo>
                    <a:pt x="96" y="72"/>
                  </a:lnTo>
                  <a:lnTo>
                    <a:pt x="72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14"/>
            <p:cNvSpPr/>
            <p:nvPr/>
          </p:nvSpPr>
          <p:spPr>
            <a:xfrm rot="10800000">
              <a:off x="3169674" y="6303588"/>
              <a:ext cx="10286" cy="824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72" y="0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24" y="73"/>
                  </a:lnTo>
                  <a:lnTo>
                    <a:pt x="48" y="97"/>
                  </a:lnTo>
                  <a:lnTo>
                    <a:pt x="96" y="73"/>
                  </a:lnTo>
                  <a:lnTo>
                    <a:pt x="120" y="49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14"/>
            <p:cNvSpPr/>
            <p:nvPr/>
          </p:nvSpPr>
          <p:spPr>
            <a:xfrm rot="10800000">
              <a:off x="3173755" y="5992554"/>
              <a:ext cx="10371" cy="8245"/>
            </a:xfrm>
            <a:custGeom>
              <a:avLst/>
              <a:gdLst/>
              <a:ahLst/>
              <a:cxnLst/>
              <a:rect l="l" t="t" r="r" b="b"/>
              <a:pathLst>
                <a:path w="122" h="97" extrusionOk="0">
                  <a:moveTo>
                    <a:pt x="73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73" y="97"/>
                  </a:lnTo>
                  <a:lnTo>
                    <a:pt x="97" y="73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14"/>
            <p:cNvSpPr/>
            <p:nvPr/>
          </p:nvSpPr>
          <p:spPr>
            <a:xfrm rot="10800000">
              <a:off x="3331354" y="6649388"/>
              <a:ext cx="8245" cy="620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0" y="0"/>
                  </a:moveTo>
                  <a:lnTo>
                    <a:pt x="0" y="24"/>
                  </a:lnTo>
                  <a:lnTo>
                    <a:pt x="24" y="72"/>
                  </a:lnTo>
                  <a:lnTo>
                    <a:pt x="97" y="72"/>
                  </a:lnTo>
                  <a:lnTo>
                    <a:pt x="97" y="4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14"/>
            <p:cNvSpPr/>
            <p:nvPr/>
          </p:nvSpPr>
          <p:spPr>
            <a:xfrm rot="10800000">
              <a:off x="3220847" y="6647348"/>
              <a:ext cx="10286" cy="824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48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48" y="96"/>
                  </a:lnTo>
                  <a:lnTo>
                    <a:pt x="96" y="96"/>
                  </a:lnTo>
                  <a:lnTo>
                    <a:pt x="121" y="72"/>
                  </a:lnTo>
                  <a:lnTo>
                    <a:pt x="121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14"/>
            <p:cNvSpPr/>
            <p:nvPr/>
          </p:nvSpPr>
          <p:spPr>
            <a:xfrm rot="10800000">
              <a:off x="3300667" y="6637147"/>
              <a:ext cx="10286" cy="10286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48" y="0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48" y="121"/>
                  </a:lnTo>
                  <a:lnTo>
                    <a:pt x="97" y="97"/>
                  </a:lnTo>
                  <a:lnTo>
                    <a:pt x="121" y="73"/>
                  </a:lnTo>
                  <a:lnTo>
                    <a:pt x="97" y="2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14"/>
            <p:cNvSpPr/>
            <p:nvPr/>
          </p:nvSpPr>
          <p:spPr>
            <a:xfrm rot="10800000">
              <a:off x="2950702" y="6555287"/>
              <a:ext cx="8330" cy="824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25" y="0"/>
                  </a:moveTo>
                  <a:lnTo>
                    <a:pt x="1" y="25"/>
                  </a:lnTo>
                  <a:lnTo>
                    <a:pt x="25" y="73"/>
                  </a:lnTo>
                  <a:lnTo>
                    <a:pt x="49" y="97"/>
                  </a:lnTo>
                  <a:lnTo>
                    <a:pt x="73" y="97"/>
                  </a:lnTo>
                  <a:lnTo>
                    <a:pt x="97" y="73"/>
                  </a:lnTo>
                  <a:lnTo>
                    <a:pt x="73" y="2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14"/>
            <p:cNvSpPr/>
            <p:nvPr/>
          </p:nvSpPr>
          <p:spPr>
            <a:xfrm rot="10800000">
              <a:off x="3284261" y="6309708"/>
              <a:ext cx="6205" cy="620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0" y="48"/>
                  </a:lnTo>
                  <a:lnTo>
                    <a:pt x="0" y="73"/>
                  </a:lnTo>
                  <a:lnTo>
                    <a:pt x="72" y="73"/>
                  </a:lnTo>
                  <a:lnTo>
                    <a:pt x="72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14"/>
            <p:cNvSpPr/>
            <p:nvPr/>
          </p:nvSpPr>
          <p:spPr>
            <a:xfrm rot="10800000">
              <a:off x="3007995" y="6313788"/>
              <a:ext cx="8330" cy="824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49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25" y="96"/>
                  </a:lnTo>
                  <a:lnTo>
                    <a:pt x="73" y="72"/>
                  </a:lnTo>
                  <a:lnTo>
                    <a:pt x="97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14"/>
            <p:cNvSpPr/>
            <p:nvPr/>
          </p:nvSpPr>
          <p:spPr>
            <a:xfrm rot="10800000">
              <a:off x="2960987" y="6487708"/>
              <a:ext cx="8245" cy="833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73" y="97"/>
                  </a:lnTo>
                  <a:lnTo>
                    <a:pt x="97" y="49"/>
                  </a:lnTo>
                  <a:lnTo>
                    <a:pt x="73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14"/>
            <p:cNvSpPr/>
            <p:nvPr/>
          </p:nvSpPr>
          <p:spPr>
            <a:xfrm rot="10800000">
              <a:off x="3411174" y="6598215"/>
              <a:ext cx="8245" cy="620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25" y="0"/>
                  </a:moveTo>
                  <a:lnTo>
                    <a:pt x="0" y="24"/>
                  </a:lnTo>
                  <a:lnTo>
                    <a:pt x="25" y="48"/>
                  </a:lnTo>
                  <a:lnTo>
                    <a:pt x="49" y="72"/>
                  </a:lnTo>
                  <a:lnTo>
                    <a:pt x="73" y="72"/>
                  </a:lnTo>
                  <a:lnTo>
                    <a:pt x="97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14"/>
            <p:cNvSpPr/>
            <p:nvPr/>
          </p:nvSpPr>
          <p:spPr>
            <a:xfrm rot="10800000">
              <a:off x="3081694" y="6211442"/>
              <a:ext cx="8245" cy="833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0" y="1"/>
                  </a:moveTo>
                  <a:lnTo>
                    <a:pt x="24" y="49"/>
                  </a:lnTo>
                  <a:lnTo>
                    <a:pt x="48" y="73"/>
                  </a:lnTo>
                  <a:lnTo>
                    <a:pt x="72" y="97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14"/>
            <p:cNvSpPr/>
            <p:nvPr/>
          </p:nvSpPr>
          <p:spPr>
            <a:xfrm rot="10800000">
              <a:off x="3116461" y="6283101"/>
              <a:ext cx="6205" cy="620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48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73"/>
                  </a:lnTo>
                  <a:lnTo>
                    <a:pt x="48" y="48"/>
                  </a:lnTo>
                  <a:lnTo>
                    <a:pt x="72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14"/>
            <p:cNvSpPr/>
            <p:nvPr/>
          </p:nvSpPr>
          <p:spPr>
            <a:xfrm rot="10800000">
              <a:off x="3108301" y="6461102"/>
              <a:ext cx="8245" cy="6290"/>
            </a:xfrm>
            <a:custGeom>
              <a:avLst/>
              <a:gdLst/>
              <a:ahLst/>
              <a:cxnLst/>
              <a:rect l="l" t="t" r="r" b="b"/>
              <a:pathLst>
                <a:path w="97" h="74" extrusionOk="0">
                  <a:moveTo>
                    <a:pt x="0" y="1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73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14"/>
            <p:cNvSpPr/>
            <p:nvPr/>
          </p:nvSpPr>
          <p:spPr>
            <a:xfrm rot="10800000">
              <a:off x="3470507" y="6440701"/>
              <a:ext cx="6205" cy="8245"/>
            </a:xfrm>
            <a:custGeom>
              <a:avLst/>
              <a:gdLst/>
              <a:ahLst/>
              <a:cxnLst/>
              <a:rect l="l" t="t" r="r" b="b"/>
              <a:pathLst>
                <a:path w="73" h="97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49" y="97"/>
                  </a:lnTo>
                  <a:lnTo>
                    <a:pt x="73" y="73"/>
                  </a:lnTo>
                  <a:lnTo>
                    <a:pt x="73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14"/>
            <p:cNvSpPr/>
            <p:nvPr/>
          </p:nvSpPr>
          <p:spPr>
            <a:xfrm rot="10800000">
              <a:off x="3278141" y="6643267"/>
              <a:ext cx="8245" cy="824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72" y="0"/>
                  </a:moveTo>
                  <a:lnTo>
                    <a:pt x="48" y="24"/>
                  </a:lnTo>
                  <a:lnTo>
                    <a:pt x="0" y="48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48" y="97"/>
                  </a:lnTo>
                  <a:lnTo>
                    <a:pt x="96" y="73"/>
                  </a:lnTo>
                  <a:lnTo>
                    <a:pt x="96" y="4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14"/>
            <p:cNvSpPr/>
            <p:nvPr/>
          </p:nvSpPr>
          <p:spPr>
            <a:xfrm rot="10800000">
              <a:off x="3044887" y="6291262"/>
              <a:ext cx="6205" cy="620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1" y="0"/>
                  </a:moveTo>
                  <a:lnTo>
                    <a:pt x="1" y="24"/>
                  </a:lnTo>
                  <a:lnTo>
                    <a:pt x="25" y="72"/>
                  </a:lnTo>
                  <a:lnTo>
                    <a:pt x="49" y="72"/>
                  </a:lnTo>
                  <a:lnTo>
                    <a:pt x="73" y="4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14"/>
            <p:cNvSpPr/>
            <p:nvPr/>
          </p:nvSpPr>
          <p:spPr>
            <a:xfrm rot="10800000">
              <a:off x="3276101" y="6401768"/>
              <a:ext cx="8245" cy="833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97"/>
                  </a:lnTo>
                  <a:lnTo>
                    <a:pt x="72" y="97"/>
                  </a:lnTo>
                  <a:lnTo>
                    <a:pt x="97" y="73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14"/>
            <p:cNvSpPr/>
            <p:nvPr/>
          </p:nvSpPr>
          <p:spPr>
            <a:xfrm rot="10800000">
              <a:off x="3124707" y="6401768"/>
              <a:ext cx="8245" cy="833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25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49" y="97"/>
                  </a:lnTo>
                  <a:lnTo>
                    <a:pt x="97" y="97"/>
                  </a:lnTo>
                  <a:lnTo>
                    <a:pt x="97" y="49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14"/>
            <p:cNvSpPr/>
            <p:nvPr/>
          </p:nvSpPr>
          <p:spPr>
            <a:xfrm rot="10800000">
              <a:off x="3151228" y="6321949"/>
              <a:ext cx="8330" cy="6290"/>
            </a:xfrm>
            <a:custGeom>
              <a:avLst/>
              <a:gdLst/>
              <a:ahLst/>
              <a:cxnLst/>
              <a:rect l="l" t="t" r="r" b="b"/>
              <a:pathLst>
                <a:path w="98" h="74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25" y="73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14"/>
            <p:cNvSpPr/>
            <p:nvPr/>
          </p:nvSpPr>
          <p:spPr>
            <a:xfrm rot="10800000">
              <a:off x="3278141" y="6123462"/>
              <a:ext cx="6205" cy="8330"/>
            </a:xfrm>
            <a:custGeom>
              <a:avLst/>
              <a:gdLst/>
              <a:ahLst/>
              <a:cxnLst/>
              <a:rect l="l" t="t" r="r" b="b"/>
              <a:pathLst>
                <a:path w="73" h="98" extrusionOk="0">
                  <a:moveTo>
                    <a:pt x="24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2" y="97"/>
                  </a:lnTo>
                  <a:lnTo>
                    <a:pt x="72" y="73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14"/>
            <p:cNvSpPr/>
            <p:nvPr/>
          </p:nvSpPr>
          <p:spPr>
            <a:xfrm rot="10800000">
              <a:off x="3368161" y="6491789"/>
              <a:ext cx="6205" cy="8330"/>
            </a:xfrm>
            <a:custGeom>
              <a:avLst/>
              <a:gdLst/>
              <a:ahLst/>
              <a:cxnLst/>
              <a:rect l="l" t="t" r="r" b="b"/>
              <a:pathLst>
                <a:path w="73" h="98" extrusionOk="0">
                  <a:moveTo>
                    <a:pt x="24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2" y="73"/>
                  </a:lnTo>
                  <a:lnTo>
                    <a:pt x="72" y="49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14"/>
            <p:cNvSpPr/>
            <p:nvPr/>
          </p:nvSpPr>
          <p:spPr>
            <a:xfrm rot="10800000">
              <a:off x="3456141" y="6452941"/>
              <a:ext cx="6290" cy="8245"/>
            </a:xfrm>
            <a:custGeom>
              <a:avLst/>
              <a:gdLst/>
              <a:ahLst/>
              <a:cxnLst/>
              <a:rect l="l" t="t" r="r" b="b"/>
              <a:pathLst>
                <a:path w="74" h="97" extrusionOk="0">
                  <a:moveTo>
                    <a:pt x="49" y="0"/>
                  </a:moveTo>
                  <a:lnTo>
                    <a:pt x="1" y="24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25" y="96"/>
                  </a:lnTo>
                  <a:lnTo>
                    <a:pt x="49" y="72"/>
                  </a:lnTo>
                  <a:lnTo>
                    <a:pt x="73" y="48"/>
                  </a:lnTo>
                  <a:lnTo>
                    <a:pt x="49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14"/>
            <p:cNvSpPr/>
            <p:nvPr/>
          </p:nvSpPr>
          <p:spPr>
            <a:xfrm rot="10800000">
              <a:off x="3212687" y="6444781"/>
              <a:ext cx="8245" cy="620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25" y="73"/>
                  </a:lnTo>
                  <a:lnTo>
                    <a:pt x="49" y="73"/>
                  </a:lnTo>
                  <a:lnTo>
                    <a:pt x="97" y="49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14"/>
            <p:cNvSpPr/>
            <p:nvPr/>
          </p:nvSpPr>
          <p:spPr>
            <a:xfrm rot="10800000">
              <a:off x="3149188" y="6440701"/>
              <a:ext cx="6290" cy="8245"/>
            </a:xfrm>
            <a:custGeom>
              <a:avLst/>
              <a:gdLst/>
              <a:ahLst/>
              <a:cxnLst/>
              <a:rect l="l" t="t" r="r" b="b"/>
              <a:pathLst>
                <a:path w="74" h="97" extrusionOk="0">
                  <a:moveTo>
                    <a:pt x="25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49" y="97"/>
                  </a:lnTo>
                  <a:lnTo>
                    <a:pt x="73" y="73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14"/>
            <p:cNvSpPr/>
            <p:nvPr/>
          </p:nvSpPr>
          <p:spPr>
            <a:xfrm rot="10800000">
              <a:off x="3337474" y="6399728"/>
              <a:ext cx="4165" cy="620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72"/>
                  </a:lnTo>
                  <a:lnTo>
                    <a:pt x="48" y="48"/>
                  </a:lnTo>
                  <a:lnTo>
                    <a:pt x="48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14"/>
            <p:cNvSpPr/>
            <p:nvPr/>
          </p:nvSpPr>
          <p:spPr>
            <a:xfrm rot="10800000">
              <a:off x="3466427" y="6367001"/>
              <a:ext cx="6205" cy="620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3"/>
                  </a:lnTo>
                  <a:lnTo>
                    <a:pt x="73" y="73"/>
                  </a:lnTo>
                  <a:lnTo>
                    <a:pt x="73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14"/>
            <p:cNvSpPr/>
            <p:nvPr/>
          </p:nvSpPr>
          <p:spPr>
            <a:xfrm rot="10800000">
              <a:off x="3141028" y="6248334"/>
              <a:ext cx="8245" cy="620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48" y="73"/>
                  </a:lnTo>
                  <a:lnTo>
                    <a:pt x="72" y="73"/>
                  </a:lnTo>
                  <a:lnTo>
                    <a:pt x="96" y="49"/>
                  </a:lnTo>
                  <a:lnTo>
                    <a:pt x="96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14"/>
            <p:cNvSpPr/>
            <p:nvPr/>
          </p:nvSpPr>
          <p:spPr>
            <a:xfrm rot="10800000">
              <a:off x="3005955" y="6240089"/>
              <a:ext cx="8330" cy="6290"/>
            </a:xfrm>
            <a:custGeom>
              <a:avLst/>
              <a:gdLst/>
              <a:ahLst/>
              <a:cxnLst/>
              <a:rect l="l" t="t" r="r" b="b"/>
              <a:pathLst>
                <a:path w="98" h="74" extrusionOk="0">
                  <a:moveTo>
                    <a:pt x="49" y="1"/>
                  </a:moveTo>
                  <a:lnTo>
                    <a:pt x="25" y="25"/>
                  </a:lnTo>
                  <a:lnTo>
                    <a:pt x="1" y="25"/>
                  </a:lnTo>
                  <a:lnTo>
                    <a:pt x="25" y="73"/>
                  </a:lnTo>
                  <a:lnTo>
                    <a:pt x="73" y="73"/>
                  </a:lnTo>
                  <a:lnTo>
                    <a:pt x="97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14"/>
            <p:cNvSpPr/>
            <p:nvPr/>
          </p:nvSpPr>
          <p:spPr>
            <a:xfrm rot="10800000">
              <a:off x="3071494" y="6665794"/>
              <a:ext cx="6205" cy="620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5" y="1"/>
                  </a:moveTo>
                  <a:lnTo>
                    <a:pt x="1" y="49"/>
                  </a:lnTo>
                  <a:lnTo>
                    <a:pt x="25" y="73"/>
                  </a:lnTo>
                  <a:lnTo>
                    <a:pt x="49" y="73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14"/>
            <p:cNvSpPr/>
            <p:nvPr/>
          </p:nvSpPr>
          <p:spPr>
            <a:xfrm rot="10800000">
              <a:off x="3245414" y="6581894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14"/>
            <p:cNvSpPr/>
            <p:nvPr/>
          </p:nvSpPr>
          <p:spPr>
            <a:xfrm rot="10800000">
              <a:off x="3208607" y="6581894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49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14"/>
            <p:cNvSpPr/>
            <p:nvPr/>
          </p:nvSpPr>
          <p:spPr>
            <a:xfrm rot="10800000">
              <a:off x="3130827" y="6571608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49" y="48"/>
                  </a:lnTo>
                  <a:lnTo>
                    <a:pt x="49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14"/>
            <p:cNvSpPr/>
            <p:nvPr/>
          </p:nvSpPr>
          <p:spPr>
            <a:xfrm rot="10800000">
              <a:off x="3490993" y="6530721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5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14"/>
            <p:cNvSpPr/>
            <p:nvPr/>
          </p:nvSpPr>
          <p:spPr>
            <a:xfrm rot="10800000">
              <a:off x="3523720" y="6500034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49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14"/>
            <p:cNvSpPr/>
            <p:nvPr/>
          </p:nvSpPr>
          <p:spPr>
            <a:xfrm rot="10800000">
              <a:off x="3511394" y="6487708"/>
              <a:ext cx="6290" cy="4165"/>
            </a:xfrm>
            <a:custGeom>
              <a:avLst/>
              <a:gdLst/>
              <a:ahLst/>
              <a:cxnLst/>
              <a:rect l="l" t="t" r="r" b="b"/>
              <a:pathLst>
                <a:path w="74" h="49" extrusionOk="0">
                  <a:moveTo>
                    <a:pt x="1" y="0"/>
                  </a:moveTo>
                  <a:lnTo>
                    <a:pt x="1" y="24"/>
                  </a:lnTo>
                  <a:lnTo>
                    <a:pt x="25" y="48"/>
                  </a:lnTo>
                  <a:lnTo>
                    <a:pt x="49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14"/>
            <p:cNvSpPr/>
            <p:nvPr/>
          </p:nvSpPr>
          <p:spPr>
            <a:xfrm rot="10800000">
              <a:off x="3347760" y="6487708"/>
              <a:ext cx="6205" cy="629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1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49" y="73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14"/>
            <p:cNvSpPr/>
            <p:nvPr/>
          </p:nvSpPr>
          <p:spPr>
            <a:xfrm rot="10800000">
              <a:off x="3306787" y="6477508"/>
              <a:ext cx="6205" cy="620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0" y="73"/>
                  </a:lnTo>
                  <a:lnTo>
                    <a:pt x="48" y="73"/>
                  </a:lnTo>
                  <a:lnTo>
                    <a:pt x="72" y="48"/>
                  </a:lnTo>
                  <a:lnTo>
                    <a:pt x="48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14"/>
            <p:cNvSpPr/>
            <p:nvPr/>
          </p:nvSpPr>
          <p:spPr>
            <a:xfrm rot="10800000">
              <a:off x="3036642" y="6446821"/>
              <a:ext cx="6290" cy="620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25" y="0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73"/>
                  </a:lnTo>
                  <a:lnTo>
                    <a:pt x="73" y="73"/>
                  </a:lnTo>
                  <a:lnTo>
                    <a:pt x="73" y="2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14"/>
            <p:cNvSpPr/>
            <p:nvPr/>
          </p:nvSpPr>
          <p:spPr>
            <a:xfrm rot="10800000">
              <a:off x="3394768" y="6420214"/>
              <a:ext cx="6205" cy="8245"/>
            </a:xfrm>
            <a:custGeom>
              <a:avLst/>
              <a:gdLst/>
              <a:ahLst/>
              <a:cxnLst/>
              <a:rect l="l" t="t" r="r" b="b"/>
              <a:pathLst>
                <a:path w="73" h="97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2" y="73"/>
                  </a:lnTo>
                  <a:lnTo>
                    <a:pt x="72" y="48"/>
                  </a:lnTo>
                  <a:lnTo>
                    <a:pt x="72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14"/>
            <p:cNvSpPr/>
            <p:nvPr/>
          </p:nvSpPr>
          <p:spPr>
            <a:xfrm rot="10800000">
              <a:off x="3130827" y="6416134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14"/>
            <p:cNvSpPr/>
            <p:nvPr/>
          </p:nvSpPr>
          <p:spPr>
            <a:xfrm rot="10800000">
              <a:off x="3286301" y="6334274"/>
              <a:ext cx="6290" cy="620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1" y="0"/>
                  </a:moveTo>
                  <a:lnTo>
                    <a:pt x="1" y="49"/>
                  </a:lnTo>
                  <a:lnTo>
                    <a:pt x="49" y="73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14"/>
            <p:cNvSpPr/>
            <p:nvPr/>
          </p:nvSpPr>
          <p:spPr>
            <a:xfrm rot="10800000">
              <a:off x="3343595" y="6332234"/>
              <a:ext cx="4165" cy="620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73"/>
                  </a:lnTo>
                  <a:lnTo>
                    <a:pt x="48" y="49"/>
                  </a:lnTo>
                  <a:lnTo>
                    <a:pt x="48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14"/>
            <p:cNvSpPr/>
            <p:nvPr/>
          </p:nvSpPr>
          <p:spPr>
            <a:xfrm rot="10800000">
              <a:off x="2932340" y="6293302"/>
              <a:ext cx="6205" cy="629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73" y="73"/>
                  </a:lnTo>
                  <a:lnTo>
                    <a:pt x="73" y="25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14"/>
            <p:cNvSpPr/>
            <p:nvPr/>
          </p:nvSpPr>
          <p:spPr>
            <a:xfrm rot="10800000">
              <a:off x="3190161" y="6203282"/>
              <a:ext cx="2125" cy="416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1" y="0"/>
                  </a:moveTo>
                  <a:lnTo>
                    <a:pt x="1" y="24"/>
                  </a:lnTo>
                  <a:lnTo>
                    <a:pt x="25" y="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14"/>
            <p:cNvSpPr/>
            <p:nvPr/>
          </p:nvSpPr>
          <p:spPr>
            <a:xfrm rot="10800000">
              <a:off x="3202401" y="5965948"/>
              <a:ext cx="4165" cy="21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24" y="1"/>
                  </a:moveTo>
                  <a:lnTo>
                    <a:pt x="0" y="25"/>
                  </a:lnTo>
                  <a:lnTo>
                    <a:pt x="48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14"/>
            <p:cNvSpPr/>
            <p:nvPr/>
          </p:nvSpPr>
          <p:spPr>
            <a:xfrm rot="10800000">
              <a:off x="2975268" y="6551207"/>
              <a:ext cx="4165" cy="21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0" y="1"/>
                  </a:moveTo>
                  <a:lnTo>
                    <a:pt x="0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14"/>
            <p:cNvSpPr/>
            <p:nvPr/>
          </p:nvSpPr>
          <p:spPr>
            <a:xfrm rot="10800000">
              <a:off x="3173755" y="6551207"/>
              <a:ext cx="4165" cy="620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48" y="73"/>
                  </a:lnTo>
                  <a:lnTo>
                    <a:pt x="48" y="49"/>
                  </a:lnTo>
                  <a:lnTo>
                    <a:pt x="48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14"/>
            <p:cNvSpPr/>
            <p:nvPr/>
          </p:nvSpPr>
          <p:spPr>
            <a:xfrm rot="10800000">
              <a:off x="3439820" y="6602295"/>
              <a:ext cx="4165" cy="4250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25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14"/>
            <p:cNvSpPr/>
            <p:nvPr/>
          </p:nvSpPr>
          <p:spPr>
            <a:xfrm rot="10800000">
              <a:off x="3257655" y="6647348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14"/>
            <p:cNvSpPr/>
            <p:nvPr/>
          </p:nvSpPr>
          <p:spPr>
            <a:xfrm rot="10800000">
              <a:off x="3083734" y="6227848"/>
              <a:ext cx="2125" cy="8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14"/>
            <p:cNvSpPr/>
            <p:nvPr/>
          </p:nvSpPr>
          <p:spPr>
            <a:xfrm rot="10800000">
              <a:off x="3173755" y="6686195"/>
              <a:ext cx="2125" cy="4250"/>
            </a:xfrm>
            <a:custGeom>
              <a:avLst/>
              <a:gdLst/>
              <a:ahLst/>
              <a:cxnLst/>
              <a:rect l="l" t="t" r="r" b="b"/>
              <a:pathLst>
                <a:path w="25" h="50" extrusionOk="0">
                  <a:moveTo>
                    <a:pt x="0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49"/>
                  </a:lnTo>
                  <a:lnTo>
                    <a:pt x="24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14"/>
            <p:cNvSpPr/>
            <p:nvPr/>
          </p:nvSpPr>
          <p:spPr>
            <a:xfrm rot="10800000">
              <a:off x="3247454" y="6266695"/>
              <a:ext cx="4165" cy="4250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25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5" y="49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14"/>
            <p:cNvSpPr/>
            <p:nvPr/>
          </p:nvSpPr>
          <p:spPr>
            <a:xfrm rot="10800000">
              <a:off x="3124707" y="6323989"/>
              <a:ext cx="2125" cy="2210"/>
            </a:xfrm>
            <a:custGeom>
              <a:avLst/>
              <a:gdLst/>
              <a:ahLst/>
              <a:cxnLst/>
              <a:rect l="l" t="t" r="r" b="b"/>
              <a:pathLst>
                <a:path w="25" h="26" extrusionOk="0">
                  <a:moveTo>
                    <a:pt x="25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14"/>
            <p:cNvSpPr/>
            <p:nvPr/>
          </p:nvSpPr>
          <p:spPr>
            <a:xfrm rot="10800000">
              <a:off x="3155394" y="6393608"/>
              <a:ext cx="4165" cy="620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3"/>
                  </a:lnTo>
                  <a:lnTo>
                    <a:pt x="49" y="4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14"/>
            <p:cNvSpPr/>
            <p:nvPr/>
          </p:nvSpPr>
          <p:spPr>
            <a:xfrm rot="10800000">
              <a:off x="3417294" y="6330194"/>
              <a:ext cx="4165" cy="620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73"/>
                  </a:lnTo>
                  <a:lnTo>
                    <a:pt x="49" y="73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14"/>
            <p:cNvSpPr/>
            <p:nvPr/>
          </p:nvSpPr>
          <p:spPr>
            <a:xfrm rot="10800000">
              <a:off x="3073534" y="6375162"/>
              <a:ext cx="6205" cy="416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1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49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14"/>
            <p:cNvSpPr/>
            <p:nvPr/>
          </p:nvSpPr>
          <p:spPr>
            <a:xfrm rot="10800000">
              <a:off x="3018280" y="6389528"/>
              <a:ext cx="2125" cy="416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1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25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14"/>
            <p:cNvSpPr/>
            <p:nvPr/>
          </p:nvSpPr>
          <p:spPr>
            <a:xfrm rot="10800000">
              <a:off x="3177835" y="6424295"/>
              <a:ext cx="6290" cy="4165"/>
            </a:xfrm>
            <a:custGeom>
              <a:avLst/>
              <a:gdLst/>
              <a:ahLst/>
              <a:cxnLst/>
              <a:rect l="l" t="t" r="r" b="b"/>
              <a:pathLst>
                <a:path w="74" h="49" extrusionOk="0">
                  <a:moveTo>
                    <a:pt x="1" y="0"/>
                  </a:moveTo>
                  <a:lnTo>
                    <a:pt x="1" y="24"/>
                  </a:lnTo>
                  <a:lnTo>
                    <a:pt x="25" y="48"/>
                  </a:lnTo>
                  <a:lnTo>
                    <a:pt x="49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14"/>
            <p:cNvSpPr/>
            <p:nvPr/>
          </p:nvSpPr>
          <p:spPr>
            <a:xfrm rot="10800000">
              <a:off x="3212687" y="6483628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0"/>
                  </a:moveTo>
                  <a:lnTo>
                    <a:pt x="1" y="24"/>
                  </a:lnTo>
                  <a:lnTo>
                    <a:pt x="25" y="48"/>
                  </a:lnTo>
                  <a:lnTo>
                    <a:pt x="49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14"/>
            <p:cNvSpPr/>
            <p:nvPr/>
          </p:nvSpPr>
          <p:spPr>
            <a:xfrm rot="10800000">
              <a:off x="3192201" y="6491789"/>
              <a:ext cx="4165" cy="4250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49" y="1"/>
                  </a:moveTo>
                  <a:lnTo>
                    <a:pt x="0" y="25"/>
                  </a:lnTo>
                  <a:lnTo>
                    <a:pt x="25" y="49"/>
                  </a:lnTo>
                  <a:lnTo>
                    <a:pt x="49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14"/>
            <p:cNvSpPr/>
            <p:nvPr/>
          </p:nvSpPr>
          <p:spPr>
            <a:xfrm rot="10800000">
              <a:off x="3108301" y="6516355"/>
              <a:ext cx="6205" cy="629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24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24" y="49"/>
                  </a:lnTo>
                  <a:lnTo>
                    <a:pt x="49" y="73"/>
                  </a:lnTo>
                  <a:lnTo>
                    <a:pt x="73" y="25"/>
                  </a:lnTo>
                  <a:lnTo>
                    <a:pt x="49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14"/>
            <p:cNvSpPr/>
            <p:nvPr/>
          </p:nvSpPr>
          <p:spPr>
            <a:xfrm rot="10800000">
              <a:off x="3308828" y="6256495"/>
              <a:ext cx="85" cy="21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14"/>
            <p:cNvSpPr/>
            <p:nvPr/>
          </p:nvSpPr>
          <p:spPr>
            <a:xfrm rot="10800000">
              <a:off x="3366121" y="6524601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48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14"/>
            <p:cNvSpPr/>
            <p:nvPr/>
          </p:nvSpPr>
          <p:spPr>
            <a:xfrm rot="10800000">
              <a:off x="3110341" y="6528681"/>
              <a:ext cx="2125" cy="416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0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5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14"/>
            <p:cNvSpPr/>
            <p:nvPr/>
          </p:nvSpPr>
          <p:spPr>
            <a:xfrm rot="10800000">
              <a:off x="3259695" y="6530721"/>
              <a:ext cx="2125" cy="416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24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14"/>
            <p:cNvSpPr/>
            <p:nvPr/>
          </p:nvSpPr>
          <p:spPr>
            <a:xfrm rot="10800000">
              <a:off x="3218807" y="6326114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14"/>
            <p:cNvSpPr/>
            <p:nvPr/>
          </p:nvSpPr>
          <p:spPr>
            <a:xfrm rot="10800000">
              <a:off x="3233088" y="6037522"/>
              <a:ext cx="2125" cy="416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0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14"/>
            <p:cNvSpPr/>
            <p:nvPr/>
          </p:nvSpPr>
          <p:spPr>
            <a:xfrm rot="10800000">
              <a:off x="3405053" y="6618701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14"/>
            <p:cNvSpPr/>
            <p:nvPr/>
          </p:nvSpPr>
          <p:spPr>
            <a:xfrm rot="10800000">
              <a:off x="3306787" y="6622781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0" y="24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14"/>
            <p:cNvSpPr/>
            <p:nvPr/>
          </p:nvSpPr>
          <p:spPr>
            <a:xfrm rot="10800000">
              <a:off x="3398848" y="6236009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0" y="24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14"/>
            <p:cNvSpPr/>
            <p:nvPr/>
          </p:nvSpPr>
          <p:spPr>
            <a:xfrm rot="10800000">
              <a:off x="3355920" y="6240089"/>
              <a:ext cx="2125" cy="4250"/>
            </a:xfrm>
            <a:custGeom>
              <a:avLst/>
              <a:gdLst/>
              <a:ahLst/>
              <a:cxnLst/>
              <a:rect l="l" t="t" r="r" b="b"/>
              <a:pathLst>
                <a:path w="25" h="50" extrusionOk="0">
                  <a:moveTo>
                    <a:pt x="1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14"/>
            <p:cNvSpPr/>
            <p:nvPr/>
          </p:nvSpPr>
          <p:spPr>
            <a:xfrm rot="10800000">
              <a:off x="3316988" y="6352635"/>
              <a:ext cx="85" cy="4250"/>
            </a:xfrm>
            <a:custGeom>
              <a:avLst/>
              <a:gdLst/>
              <a:ahLst/>
              <a:cxnLst/>
              <a:rect l="l" t="t" r="r" b="b"/>
              <a:pathLst>
                <a:path w="1" h="50" extrusionOk="0">
                  <a:moveTo>
                    <a:pt x="0" y="49"/>
                  </a:moveTo>
                  <a:lnTo>
                    <a:pt x="0" y="49"/>
                  </a:lnTo>
                  <a:lnTo>
                    <a:pt x="0" y="1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14"/>
            <p:cNvSpPr/>
            <p:nvPr/>
          </p:nvSpPr>
          <p:spPr>
            <a:xfrm rot="10800000">
              <a:off x="3251534" y="6373122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0"/>
                  </a:moveTo>
                  <a:lnTo>
                    <a:pt x="0" y="24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14"/>
            <p:cNvSpPr/>
            <p:nvPr/>
          </p:nvSpPr>
          <p:spPr>
            <a:xfrm rot="10800000">
              <a:off x="3323193" y="6377202"/>
              <a:ext cx="4165" cy="21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25" y="0"/>
                  </a:moveTo>
                  <a:lnTo>
                    <a:pt x="1" y="24"/>
                  </a:lnTo>
                  <a:lnTo>
                    <a:pt x="49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14"/>
            <p:cNvSpPr/>
            <p:nvPr/>
          </p:nvSpPr>
          <p:spPr>
            <a:xfrm rot="10800000">
              <a:off x="3083734" y="6393608"/>
              <a:ext cx="2125" cy="8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14"/>
            <p:cNvSpPr/>
            <p:nvPr/>
          </p:nvSpPr>
          <p:spPr>
            <a:xfrm rot="10800000">
              <a:off x="2973228" y="6391568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0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48" y="2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14"/>
            <p:cNvSpPr/>
            <p:nvPr/>
          </p:nvSpPr>
          <p:spPr>
            <a:xfrm rot="10800000">
              <a:off x="3249494" y="6182795"/>
              <a:ext cx="85" cy="21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14"/>
            <p:cNvSpPr/>
            <p:nvPr/>
          </p:nvSpPr>
          <p:spPr>
            <a:xfrm rot="10800000">
              <a:off x="3407093" y="6457022"/>
              <a:ext cx="2125" cy="416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1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14"/>
            <p:cNvSpPr/>
            <p:nvPr/>
          </p:nvSpPr>
          <p:spPr>
            <a:xfrm rot="10800000">
              <a:off x="3120541" y="6477508"/>
              <a:ext cx="4250" cy="4165"/>
            </a:xfrm>
            <a:custGeom>
              <a:avLst/>
              <a:gdLst/>
              <a:ahLst/>
              <a:cxnLst/>
              <a:rect l="l" t="t" r="r" b="b"/>
              <a:pathLst>
                <a:path w="50" h="49" extrusionOk="0">
                  <a:moveTo>
                    <a:pt x="25" y="0"/>
                  </a:moveTo>
                  <a:lnTo>
                    <a:pt x="1" y="24"/>
                  </a:lnTo>
                  <a:lnTo>
                    <a:pt x="1" y="49"/>
                  </a:lnTo>
                  <a:lnTo>
                    <a:pt x="25" y="49"/>
                  </a:lnTo>
                  <a:lnTo>
                    <a:pt x="49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14"/>
            <p:cNvSpPr/>
            <p:nvPr/>
          </p:nvSpPr>
          <p:spPr>
            <a:xfrm rot="10800000">
              <a:off x="3089855" y="6622781"/>
              <a:ext cx="85" cy="21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0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14"/>
            <p:cNvSpPr/>
            <p:nvPr/>
          </p:nvSpPr>
          <p:spPr>
            <a:xfrm rot="10800000">
              <a:off x="3177835" y="6244254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1"/>
                  </a:moveTo>
                  <a:lnTo>
                    <a:pt x="0" y="25"/>
                  </a:lnTo>
                  <a:lnTo>
                    <a:pt x="24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14"/>
            <p:cNvSpPr/>
            <p:nvPr/>
          </p:nvSpPr>
          <p:spPr>
            <a:xfrm rot="10800000">
              <a:off x="3400888" y="6094815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14"/>
            <p:cNvSpPr/>
            <p:nvPr/>
          </p:nvSpPr>
          <p:spPr>
            <a:xfrm rot="10800000">
              <a:off x="3300667" y="5892248"/>
              <a:ext cx="2125" cy="8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14"/>
            <p:cNvSpPr/>
            <p:nvPr/>
          </p:nvSpPr>
          <p:spPr>
            <a:xfrm rot="10800000">
              <a:off x="3382527" y="6156189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14"/>
            <p:cNvSpPr/>
            <p:nvPr/>
          </p:nvSpPr>
          <p:spPr>
            <a:xfrm rot="10800000">
              <a:off x="3216767" y="6428375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24"/>
                  </a:moveTo>
                  <a:lnTo>
                    <a:pt x="25" y="24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24"/>
                  </a:lnTo>
                  <a:lnTo>
                    <a:pt x="1" y="24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14"/>
            <p:cNvSpPr/>
            <p:nvPr/>
          </p:nvSpPr>
          <p:spPr>
            <a:xfrm rot="10800000">
              <a:off x="3304747" y="6432455"/>
              <a:ext cx="85" cy="21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lnTo>
                    <a:pt x="1" y="2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14"/>
            <p:cNvSpPr/>
            <p:nvPr/>
          </p:nvSpPr>
          <p:spPr>
            <a:xfrm rot="10800000">
              <a:off x="3210647" y="6461102"/>
              <a:ext cx="85" cy="21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lnTo>
                    <a:pt x="1" y="24"/>
                  </a:lnTo>
                  <a:lnTo>
                    <a:pt x="1" y="2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14"/>
            <p:cNvSpPr/>
            <p:nvPr/>
          </p:nvSpPr>
          <p:spPr>
            <a:xfrm rot="10800000">
              <a:off x="3454101" y="6524601"/>
              <a:ext cx="2125" cy="8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lnTo>
                    <a:pt x="2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14"/>
            <p:cNvSpPr/>
            <p:nvPr/>
          </p:nvSpPr>
          <p:spPr>
            <a:xfrm rot="10800000">
              <a:off x="3454101" y="6524601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4" y="25"/>
                  </a:moveTo>
                  <a:lnTo>
                    <a:pt x="24" y="25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4" y="25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14"/>
            <p:cNvSpPr/>
            <p:nvPr/>
          </p:nvSpPr>
          <p:spPr>
            <a:xfrm rot="10800000">
              <a:off x="3529841" y="6536841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0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14"/>
            <p:cNvSpPr/>
            <p:nvPr/>
          </p:nvSpPr>
          <p:spPr>
            <a:xfrm rot="10800000">
              <a:off x="3646467" y="6217647"/>
              <a:ext cx="1086704" cy="939305"/>
            </a:xfrm>
            <a:custGeom>
              <a:avLst/>
              <a:gdLst/>
              <a:ahLst/>
              <a:cxnLst/>
              <a:rect l="l" t="t" r="r" b="b"/>
              <a:pathLst>
                <a:path w="12784" h="11050" extrusionOk="0">
                  <a:moveTo>
                    <a:pt x="6813" y="0"/>
                  </a:moveTo>
                  <a:lnTo>
                    <a:pt x="6163" y="24"/>
                  </a:lnTo>
                  <a:lnTo>
                    <a:pt x="5513" y="121"/>
                  </a:lnTo>
                  <a:lnTo>
                    <a:pt x="4863" y="241"/>
                  </a:lnTo>
                  <a:lnTo>
                    <a:pt x="4237" y="385"/>
                  </a:lnTo>
                  <a:lnTo>
                    <a:pt x="3611" y="578"/>
                  </a:lnTo>
                  <a:lnTo>
                    <a:pt x="3010" y="819"/>
                  </a:lnTo>
                  <a:lnTo>
                    <a:pt x="2408" y="1084"/>
                  </a:lnTo>
                  <a:lnTo>
                    <a:pt x="2095" y="1252"/>
                  </a:lnTo>
                  <a:lnTo>
                    <a:pt x="1806" y="1421"/>
                  </a:lnTo>
                  <a:lnTo>
                    <a:pt x="1517" y="1637"/>
                  </a:lnTo>
                  <a:lnTo>
                    <a:pt x="1276" y="1854"/>
                  </a:lnTo>
                  <a:lnTo>
                    <a:pt x="1036" y="2095"/>
                  </a:lnTo>
                  <a:lnTo>
                    <a:pt x="843" y="2359"/>
                  </a:lnTo>
                  <a:lnTo>
                    <a:pt x="650" y="2648"/>
                  </a:lnTo>
                  <a:lnTo>
                    <a:pt x="482" y="2961"/>
                  </a:lnTo>
                  <a:lnTo>
                    <a:pt x="337" y="3346"/>
                  </a:lnTo>
                  <a:lnTo>
                    <a:pt x="193" y="3756"/>
                  </a:lnTo>
                  <a:lnTo>
                    <a:pt x="97" y="4141"/>
                  </a:lnTo>
                  <a:lnTo>
                    <a:pt x="49" y="4550"/>
                  </a:lnTo>
                  <a:lnTo>
                    <a:pt x="0" y="4959"/>
                  </a:lnTo>
                  <a:lnTo>
                    <a:pt x="0" y="5369"/>
                  </a:lnTo>
                  <a:lnTo>
                    <a:pt x="24" y="5778"/>
                  </a:lnTo>
                  <a:lnTo>
                    <a:pt x="97" y="6187"/>
                  </a:lnTo>
                  <a:lnTo>
                    <a:pt x="193" y="6596"/>
                  </a:lnTo>
                  <a:lnTo>
                    <a:pt x="289" y="6981"/>
                  </a:lnTo>
                  <a:lnTo>
                    <a:pt x="434" y="7367"/>
                  </a:lnTo>
                  <a:lnTo>
                    <a:pt x="578" y="7728"/>
                  </a:lnTo>
                  <a:lnTo>
                    <a:pt x="747" y="8065"/>
                  </a:lnTo>
                  <a:lnTo>
                    <a:pt x="939" y="8378"/>
                  </a:lnTo>
                  <a:lnTo>
                    <a:pt x="1156" y="8691"/>
                  </a:lnTo>
                  <a:lnTo>
                    <a:pt x="1373" y="8980"/>
                  </a:lnTo>
                  <a:lnTo>
                    <a:pt x="1613" y="9244"/>
                  </a:lnTo>
                  <a:lnTo>
                    <a:pt x="1902" y="9509"/>
                  </a:lnTo>
                  <a:lnTo>
                    <a:pt x="2191" y="9750"/>
                  </a:lnTo>
                  <a:lnTo>
                    <a:pt x="2480" y="9967"/>
                  </a:lnTo>
                  <a:lnTo>
                    <a:pt x="2817" y="10183"/>
                  </a:lnTo>
                  <a:lnTo>
                    <a:pt x="3154" y="10376"/>
                  </a:lnTo>
                  <a:lnTo>
                    <a:pt x="3515" y="10544"/>
                  </a:lnTo>
                  <a:lnTo>
                    <a:pt x="3900" y="10713"/>
                  </a:lnTo>
                  <a:lnTo>
                    <a:pt x="4358" y="10857"/>
                  </a:lnTo>
                  <a:lnTo>
                    <a:pt x="4839" y="10978"/>
                  </a:lnTo>
                  <a:lnTo>
                    <a:pt x="5297" y="11050"/>
                  </a:lnTo>
                  <a:lnTo>
                    <a:pt x="5754" y="11050"/>
                  </a:lnTo>
                  <a:lnTo>
                    <a:pt x="5995" y="11026"/>
                  </a:lnTo>
                  <a:lnTo>
                    <a:pt x="6235" y="11002"/>
                  </a:lnTo>
                  <a:lnTo>
                    <a:pt x="6452" y="10954"/>
                  </a:lnTo>
                  <a:lnTo>
                    <a:pt x="6693" y="10881"/>
                  </a:lnTo>
                  <a:lnTo>
                    <a:pt x="6909" y="10809"/>
                  </a:lnTo>
                  <a:lnTo>
                    <a:pt x="7126" y="10713"/>
                  </a:lnTo>
                  <a:lnTo>
                    <a:pt x="7343" y="10592"/>
                  </a:lnTo>
                  <a:lnTo>
                    <a:pt x="7583" y="10448"/>
                  </a:lnTo>
                  <a:lnTo>
                    <a:pt x="9293" y="9341"/>
                  </a:lnTo>
                  <a:lnTo>
                    <a:pt x="10135" y="8787"/>
                  </a:lnTo>
                  <a:lnTo>
                    <a:pt x="10978" y="8209"/>
                  </a:lnTo>
                  <a:lnTo>
                    <a:pt x="11194" y="8041"/>
                  </a:lnTo>
                  <a:lnTo>
                    <a:pt x="11387" y="7848"/>
                  </a:lnTo>
                  <a:lnTo>
                    <a:pt x="11580" y="7680"/>
                  </a:lnTo>
                  <a:lnTo>
                    <a:pt x="11772" y="7487"/>
                  </a:lnTo>
                  <a:lnTo>
                    <a:pt x="11917" y="7294"/>
                  </a:lnTo>
                  <a:lnTo>
                    <a:pt x="12061" y="7078"/>
                  </a:lnTo>
                  <a:lnTo>
                    <a:pt x="12206" y="6885"/>
                  </a:lnTo>
                  <a:lnTo>
                    <a:pt x="12326" y="6669"/>
                  </a:lnTo>
                  <a:lnTo>
                    <a:pt x="12422" y="6428"/>
                  </a:lnTo>
                  <a:lnTo>
                    <a:pt x="12518" y="6211"/>
                  </a:lnTo>
                  <a:lnTo>
                    <a:pt x="12663" y="5730"/>
                  </a:lnTo>
                  <a:lnTo>
                    <a:pt x="12735" y="5248"/>
                  </a:lnTo>
                  <a:lnTo>
                    <a:pt x="12783" y="4767"/>
                  </a:lnTo>
                  <a:lnTo>
                    <a:pt x="12783" y="4358"/>
                  </a:lnTo>
                  <a:lnTo>
                    <a:pt x="12735" y="3996"/>
                  </a:lnTo>
                  <a:lnTo>
                    <a:pt x="12663" y="3635"/>
                  </a:lnTo>
                  <a:lnTo>
                    <a:pt x="12567" y="3274"/>
                  </a:lnTo>
                  <a:lnTo>
                    <a:pt x="12446" y="2961"/>
                  </a:lnTo>
                  <a:lnTo>
                    <a:pt x="12302" y="2648"/>
                  </a:lnTo>
                  <a:lnTo>
                    <a:pt x="12109" y="2359"/>
                  </a:lnTo>
                  <a:lnTo>
                    <a:pt x="11893" y="2071"/>
                  </a:lnTo>
                  <a:lnTo>
                    <a:pt x="11676" y="1830"/>
                  </a:lnTo>
                  <a:lnTo>
                    <a:pt x="11459" y="1589"/>
                  </a:lnTo>
                  <a:lnTo>
                    <a:pt x="11219" y="1372"/>
                  </a:lnTo>
                  <a:lnTo>
                    <a:pt x="10978" y="1180"/>
                  </a:lnTo>
                  <a:lnTo>
                    <a:pt x="10713" y="987"/>
                  </a:lnTo>
                  <a:lnTo>
                    <a:pt x="10448" y="819"/>
                  </a:lnTo>
                  <a:lnTo>
                    <a:pt x="10183" y="674"/>
                  </a:lnTo>
                  <a:lnTo>
                    <a:pt x="9919" y="554"/>
                  </a:lnTo>
                  <a:lnTo>
                    <a:pt x="9630" y="434"/>
                  </a:lnTo>
                  <a:lnTo>
                    <a:pt x="9341" y="313"/>
                  </a:lnTo>
                  <a:lnTo>
                    <a:pt x="9028" y="241"/>
                  </a:lnTo>
                  <a:lnTo>
                    <a:pt x="8739" y="169"/>
                  </a:lnTo>
                  <a:lnTo>
                    <a:pt x="8426" y="97"/>
                  </a:lnTo>
                  <a:lnTo>
                    <a:pt x="8113" y="48"/>
                  </a:lnTo>
                  <a:lnTo>
                    <a:pt x="7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14"/>
            <p:cNvSpPr/>
            <p:nvPr/>
          </p:nvSpPr>
          <p:spPr>
            <a:xfrm rot="10800000">
              <a:off x="4049646" y="6440701"/>
              <a:ext cx="362291" cy="446191"/>
            </a:xfrm>
            <a:custGeom>
              <a:avLst/>
              <a:gdLst/>
              <a:ahLst/>
              <a:cxnLst/>
              <a:rect l="l" t="t" r="r" b="b"/>
              <a:pathLst>
                <a:path w="4262" h="5249" extrusionOk="0">
                  <a:moveTo>
                    <a:pt x="1782" y="1"/>
                  </a:moveTo>
                  <a:lnTo>
                    <a:pt x="1590" y="25"/>
                  </a:lnTo>
                  <a:lnTo>
                    <a:pt x="1397" y="73"/>
                  </a:lnTo>
                  <a:lnTo>
                    <a:pt x="1205" y="145"/>
                  </a:lnTo>
                  <a:lnTo>
                    <a:pt x="916" y="314"/>
                  </a:lnTo>
                  <a:lnTo>
                    <a:pt x="771" y="410"/>
                  </a:lnTo>
                  <a:lnTo>
                    <a:pt x="651" y="531"/>
                  </a:lnTo>
                  <a:lnTo>
                    <a:pt x="531" y="675"/>
                  </a:lnTo>
                  <a:lnTo>
                    <a:pt x="410" y="795"/>
                  </a:lnTo>
                  <a:lnTo>
                    <a:pt x="314" y="964"/>
                  </a:lnTo>
                  <a:lnTo>
                    <a:pt x="242" y="1108"/>
                  </a:lnTo>
                  <a:lnTo>
                    <a:pt x="145" y="1349"/>
                  </a:lnTo>
                  <a:lnTo>
                    <a:pt x="73" y="1614"/>
                  </a:lnTo>
                  <a:lnTo>
                    <a:pt x="25" y="1879"/>
                  </a:lnTo>
                  <a:lnTo>
                    <a:pt x="1" y="2143"/>
                  </a:lnTo>
                  <a:lnTo>
                    <a:pt x="1" y="2408"/>
                  </a:lnTo>
                  <a:lnTo>
                    <a:pt x="1" y="2697"/>
                  </a:lnTo>
                  <a:lnTo>
                    <a:pt x="49" y="2962"/>
                  </a:lnTo>
                  <a:lnTo>
                    <a:pt x="121" y="3227"/>
                  </a:lnTo>
                  <a:lnTo>
                    <a:pt x="218" y="3492"/>
                  </a:lnTo>
                  <a:lnTo>
                    <a:pt x="314" y="3732"/>
                  </a:lnTo>
                  <a:lnTo>
                    <a:pt x="434" y="3997"/>
                  </a:lnTo>
                  <a:lnTo>
                    <a:pt x="579" y="4214"/>
                  </a:lnTo>
                  <a:lnTo>
                    <a:pt x="747" y="4430"/>
                  </a:lnTo>
                  <a:lnTo>
                    <a:pt x="916" y="4623"/>
                  </a:lnTo>
                  <a:lnTo>
                    <a:pt x="1132" y="4816"/>
                  </a:lnTo>
                  <a:lnTo>
                    <a:pt x="1349" y="4960"/>
                  </a:lnTo>
                  <a:lnTo>
                    <a:pt x="1518" y="5056"/>
                  </a:lnTo>
                  <a:lnTo>
                    <a:pt x="1710" y="5129"/>
                  </a:lnTo>
                  <a:lnTo>
                    <a:pt x="1927" y="5201"/>
                  </a:lnTo>
                  <a:lnTo>
                    <a:pt x="2167" y="5249"/>
                  </a:lnTo>
                  <a:lnTo>
                    <a:pt x="2408" y="5249"/>
                  </a:lnTo>
                  <a:lnTo>
                    <a:pt x="2625" y="5225"/>
                  </a:lnTo>
                  <a:lnTo>
                    <a:pt x="2866" y="5153"/>
                  </a:lnTo>
                  <a:lnTo>
                    <a:pt x="3058" y="5080"/>
                  </a:lnTo>
                  <a:lnTo>
                    <a:pt x="3275" y="4960"/>
                  </a:lnTo>
                  <a:lnTo>
                    <a:pt x="3467" y="4840"/>
                  </a:lnTo>
                  <a:lnTo>
                    <a:pt x="3636" y="4671"/>
                  </a:lnTo>
                  <a:lnTo>
                    <a:pt x="3780" y="4503"/>
                  </a:lnTo>
                  <a:lnTo>
                    <a:pt x="3925" y="4286"/>
                  </a:lnTo>
                  <a:lnTo>
                    <a:pt x="4045" y="4069"/>
                  </a:lnTo>
                  <a:lnTo>
                    <a:pt x="4141" y="3853"/>
                  </a:lnTo>
                  <a:lnTo>
                    <a:pt x="4214" y="3588"/>
                  </a:lnTo>
                  <a:lnTo>
                    <a:pt x="4238" y="3347"/>
                  </a:lnTo>
                  <a:lnTo>
                    <a:pt x="4262" y="3058"/>
                  </a:lnTo>
                  <a:lnTo>
                    <a:pt x="4238" y="2817"/>
                  </a:lnTo>
                  <a:lnTo>
                    <a:pt x="4214" y="2577"/>
                  </a:lnTo>
                  <a:lnTo>
                    <a:pt x="4117" y="2071"/>
                  </a:lnTo>
                  <a:lnTo>
                    <a:pt x="3949" y="1542"/>
                  </a:lnTo>
                  <a:lnTo>
                    <a:pt x="3780" y="1036"/>
                  </a:lnTo>
                  <a:lnTo>
                    <a:pt x="3636" y="771"/>
                  </a:lnTo>
                  <a:lnTo>
                    <a:pt x="3467" y="531"/>
                  </a:lnTo>
                  <a:lnTo>
                    <a:pt x="3275" y="362"/>
                  </a:lnTo>
                  <a:lnTo>
                    <a:pt x="3058" y="242"/>
                  </a:lnTo>
                  <a:lnTo>
                    <a:pt x="2817" y="145"/>
                  </a:lnTo>
                  <a:lnTo>
                    <a:pt x="2553" y="73"/>
                  </a:lnTo>
                  <a:lnTo>
                    <a:pt x="2264" y="25"/>
                  </a:lnTo>
                  <a:lnTo>
                    <a:pt x="19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14"/>
            <p:cNvSpPr/>
            <p:nvPr/>
          </p:nvSpPr>
          <p:spPr>
            <a:xfrm rot="10800000">
              <a:off x="4248133" y="6084615"/>
              <a:ext cx="100306" cy="86025"/>
            </a:xfrm>
            <a:custGeom>
              <a:avLst/>
              <a:gdLst/>
              <a:ahLst/>
              <a:cxnLst/>
              <a:rect l="l" t="t" r="r" b="b"/>
              <a:pathLst>
                <a:path w="1180" h="1012" extrusionOk="0">
                  <a:moveTo>
                    <a:pt x="313" y="1"/>
                  </a:moveTo>
                  <a:lnTo>
                    <a:pt x="241" y="25"/>
                  </a:lnTo>
                  <a:lnTo>
                    <a:pt x="169" y="49"/>
                  </a:lnTo>
                  <a:lnTo>
                    <a:pt x="121" y="97"/>
                  </a:lnTo>
                  <a:lnTo>
                    <a:pt x="72" y="169"/>
                  </a:lnTo>
                  <a:lnTo>
                    <a:pt x="24" y="289"/>
                  </a:lnTo>
                  <a:lnTo>
                    <a:pt x="0" y="410"/>
                  </a:lnTo>
                  <a:lnTo>
                    <a:pt x="24" y="530"/>
                  </a:lnTo>
                  <a:lnTo>
                    <a:pt x="48" y="651"/>
                  </a:lnTo>
                  <a:lnTo>
                    <a:pt x="96" y="747"/>
                  </a:lnTo>
                  <a:lnTo>
                    <a:pt x="193" y="843"/>
                  </a:lnTo>
                  <a:lnTo>
                    <a:pt x="289" y="915"/>
                  </a:lnTo>
                  <a:lnTo>
                    <a:pt x="409" y="963"/>
                  </a:lnTo>
                  <a:lnTo>
                    <a:pt x="530" y="988"/>
                  </a:lnTo>
                  <a:lnTo>
                    <a:pt x="674" y="1012"/>
                  </a:lnTo>
                  <a:lnTo>
                    <a:pt x="819" y="988"/>
                  </a:lnTo>
                  <a:lnTo>
                    <a:pt x="963" y="939"/>
                  </a:lnTo>
                  <a:lnTo>
                    <a:pt x="1083" y="867"/>
                  </a:lnTo>
                  <a:lnTo>
                    <a:pt x="1156" y="747"/>
                  </a:lnTo>
                  <a:lnTo>
                    <a:pt x="1180" y="626"/>
                  </a:lnTo>
                  <a:lnTo>
                    <a:pt x="1180" y="554"/>
                  </a:lnTo>
                  <a:lnTo>
                    <a:pt x="1156" y="506"/>
                  </a:lnTo>
                  <a:lnTo>
                    <a:pt x="1083" y="386"/>
                  </a:lnTo>
                  <a:lnTo>
                    <a:pt x="1011" y="289"/>
                  </a:lnTo>
                  <a:lnTo>
                    <a:pt x="915" y="217"/>
                  </a:lnTo>
                  <a:lnTo>
                    <a:pt x="795" y="121"/>
                  </a:lnTo>
                  <a:lnTo>
                    <a:pt x="674" y="73"/>
                  </a:lnTo>
                  <a:lnTo>
                    <a:pt x="554" y="25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14"/>
            <p:cNvSpPr/>
            <p:nvPr/>
          </p:nvSpPr>
          <p:spPr>
            <a:xfrm rot="10800000">
              <a:off x="4311547" y="6317868"/>
              <a:ext cx="92145" cy="83985"/>
            </a:xfrm>
            <a:custGeom>
              <a:avLst/>
              <a:gdLst/>
              <a:ahLst/>
              <a:cxnLst/>
              <a:rect l="l" t="t" r="r" b="b"/>
              <a:pathLst>
                <a:path w="1084" h="988" extrusionOk="0">
                  <a:moveTo>
                    <a:pt x="409" y="0"/>
                  </a:moveTo>
                  <a:lnTo>
                    <a:pt x="337" y="48"/>
                  </a:lnTo>
                  <a:lnTo>
                    <a:pt x="241" y="97"/>
                  </a:lnTo>
                  <a:lnTo>
                    <a:pt x="169" y="169"/>
                  </a:lnTo>
                  <a:lnTo>
                    <a:pt x="96" y="241"/>
                  </a:lnTo>
                  <a:lnTo>
                    <a:pt x="48" y="337"/>
                  </a:lnTo>
                  <a:lnTo>
                    <a:pt x="0" y="434"/>
                  </a:lnTo>
                  <a:lnTo>
                    <a:pt x="0" y="506"/>
                  </a:lnTo>
                  <a:lnTo>
                    <a:pt x="0" y="602"/>
                  </a:lnTo>
                  <a:lnTo>
                    <a:pt x="24" y="674"/>
                  </a:lnTo>
                  <a:lnTo>
                    <a:pt x="48" y="747"/>
                  </a:lnTo>
                  <a:lnTo>
                    <a:pt x="96" y="819"/>
                  </a:lnTo>
                  <a:lnTo>
                    <a:pt x="145" y="891"/>
                  </a:lnTo>
                  <a:lnTo>
                    <a:pt x="217" y="939"/>
                  </a:lnTo>
                  <a:lnTo>
                    <a:pt x="289" y="963"/>
                  </a:lnTo>
                  <a:lnTo>
                    <a:pt x="434" y="987"/>
                  </a:lnTo>
                  <a:lnTo>
                    <a:pt x="698" y="987"/>
                  </a:lnTo>
                  <a:lnTo>
                    <a:pt x="795" y="939"/>
                  </a:lnTo>
                  <a:lnTo>
                    <a:pt x="891" y="891"/>
                  </a:lnTo>
                  <a:lnTo>
                    <a:pt x="987" y="819"/>
                  </a:lnTo>
                  <a:lnTo>
                    <a:pt x="1035" y="722"/>
                  </a:lnTo>
                  <a:lnTo>
                    <a:pt x="1083" y="602"/>
                  </a:lnTo>
                  <a:lnTo>
                    <a:pt x="1083" y="530"/>
                  </a:lnTo>
                  <a:lnTo>
                    <a:pt x="1059" y="434"/>
                  </a:lnTo>
                  <a:lnTo>
                    <a:pt x="1035" y="337"/>
                  </a:lnTo>
                  <a:lnTo>
                    <a:pt x="963" y="265"/>
                  </a:lnTo>
                  <a:lnTo>
                    <a:pt x="891" y="169"/>
                  </a:lnTo>
                  <a:lnTo>
                    <a:pt x="795" y="97"/>
                  </a:lnTo>
                  <a:lnTo>
                    <a:pt x="698" y="48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14"/>
            <p:cNvSpPr/>
            <p:nvPr/>
          </p:nvSpPr>
          <p:spPr>
            <a:xfrm rot="10800000">
              <a:off x="4139666" y="6252415"/>
              <a:ext cx="57378" cy="40972"/>
            </a:xfrm>
            <a:custGeom>
              <a:avLst/>
              <a:gdLst/>
              <a:ahLst/>
              <a:cxnLst/>
              <a:rect l="l" t="t" r="r" b="b"/>
              <a:pathLst>
                <a:path w="675" h="482" extrusionOk="0">
                  <a:moveTo>
                    <a:pt x="338" y="0"/>
                  </a:moveTo>
                  <a:lnTo>
                    <a:pt x="145" y="72"/>
                  </a:lnTo>
                  <a:lnTo>
                    <a:pt x="97" y="96"/>
                  </a:lnTo>
                  <a:lnTo>
                    <a:pt x="25" y="145"/>
                  </a:lnTo>
                  <a:lnTo>
                    <a:pt x="1" y="217"/>
                  </a:lnTo>
                  <a:lnTo>
                    <a:pt x="1" y="289"/>
                  </a:lnTo>
                  <a:lnTo>
                    <a:pt x="25" y="337"/>
                  </a:lnTo>
                  <a:lnTo>
                    <a:pt x="73" y="385"/>
                  </a:lnTo>
                  <a:lnTo>
                    <a:pt x="121" y="433"/>
                  </a:lnTo>
                  <a:lnTo>
                    <a:pt x="217" y="458"/>
                  </a:lnTo>
                  <a:lnTo>
                    <a:pt x="362" y="482"/>
                  </a:lnTo>
                  <a:lnTo>
                    <a:pt x="530" y="482"/>
                  </a:lnTo>
                  <a:lnTo>
                    <a:pt x="602" y="458"/>
                  </a:lnTo>
                  <a:lnTo>
                    <a:pt x="675" y="385"/>
                  </a:lnTo>
                  <a:lnTo>
                    <a:pt x="675" y="289"/>
                  </a:lnTo>
                  <a:lnTo>
                    <a:pt x="675" y="193"/>
                  </a:lnTo>
                  <a:lnTo>
                    <a:pt x="578" y="72"/>
                  </a:lnTo>
                  <a:lnTo>
                    <a:pt x="530" y="24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14"/>
            <p:cNvSpPr/>
            <p:nvPr/>
          </p:nvSpPr>
          <p:spPr>
            <a:xfrm rot="10800000">
              <a:off x="4010714" y="6168515"/>
              <a:ext cx="39017" cy="43013"/>
            </a:xfrm>
            <a:custGeom>
              <a:avLst/>
              <a:gdLst/>
              <a:ahLst/>
              <a:cxnLst/>
              <a:rect l="l" t="t" r="r" b="b"/>
              <a:pathLst>
                <a:path w="459" h="506" extrusionOk="0">
                  <a:moveTo>
                    <a:pt x="121" y="0"/>
                  </a:moveTo>
                  <a:lnTo>
                    <a:pt x="49" y="72"/>
                  </a:lnTo>
                  <a:lnTo>
                    <a:pt x="25" y="145"/>
                  </a:lnTo>
                  <a:lnTo>
                    <a:pt x="1" y="217"/>
                  </a:lnTo>
                  <a:lnTo>
                    <a:pt x="25" y="289"/>
                  </a:lnTo>
                  <a:lnTo>
                    <a:pt x="49" y="361"/>
                  </a:lnTo>
                  <a:lnTo>
                    <a:pt x="97" y="433"/>
                  </a:lnTo>
                  <a:lnTo>
                    <a:pt x="169" y="482"/>
                  </a:lnTo>
                  <a:lnTo>
                    <a:pt x="242" y="506"/>
                  </a:lnTo>
                  <a:lnTo>
                    <a:pt x="338" y="506"/>
                  </a:lnTo>
                  <a:lnTo>
                    <a:pt x="410" y="482"/>
                  </a:lnTo>
                  <a:lnTo>
                    <a:pt x="434" y="433"/>
                  </a:lnTo>
                  <a:lnTo>
                    <a:pt x="458" y="361"/>
                  </a:lnTo>
                  <a:lnTo>
                    <a:pt x="458" y="313"/>
                  </a:lnTo>
                  <a:lnTo>
                    <a:pt x="434" y="241"/>
                  </a:lnTo>
                  <a:lnTo>
                    <a:pt x="410" y="169"/>
                  </a:lnTo>
                  <a:lnTo>
                    <a:pt x="386" y="120"/>
                  </a:lnTo>
                  <a:lnTo>
                    <a:pt x="314" y="72"/>
                  </a:lnTo>
                  <a:lnTo>
                    <a:pt x="266" y="2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14"/>
            <p:cNvSpPr/>
            <p:nvPr/>
          </p:nvSpPr>
          <p:spPr>
            <a:xfrm rot="10800000">
              <a:off x="4025080" y="6008875"/>
              <a:ext cx="51258" cy="39017"/>
            </a:xfrm>
            <a:custGeom>
              <a:avLst/>
              <a:gdLst/>
              <a:ahLst/>
              <a:cxnLst/>
              <a:rect l="l" t="t" r="r" b="b"/>
              <a:pathLst>
                <a:path w="603" h="459" extrusionOk="0">
                  <a:moveTo>
                    <a:pt x="242" y="1"/>
                  </a:moveTo>
                  <a:lnTo>
                    <a:pt x="145" y="49"/>
                  </a:lnTo>
                  <a:lnTo>
                    <a:pt x="49" y="97"/>
                  </a:lnTo>
                  <a:lnTo>
                    <a:pt x="1" y="169"/>
                  </a:lnTo>
                  <a:lnTo>
                    <a:pt x="1" y="242"/>
                  </a:lnTo>
                  <a:lnTo>
                    <a:pt x="25" y="314"/>
                  </a:lnTo>
                  <a:lnTo>
                    <a:pt x="97" y="362"/>
                  </a:lnTo>
                  <a:lnTo>
                    <a:pt x="145" y="410"/>
                  </a:lnTo>
                  <a:lnTo>
                    <a:pt x="218" y="434"/>
                  </a:lnTo>
                  <a:lnTo>
                    <a:pt x="314" y="458"/>
                  </a:lnTo>
                  <a:lnTo>
                    <a:pt x="482" y="458"/>
                  </a:lnTo>
                  <a:lnTo>
                    <a:pt x="555" y="410"/>
                  </a:lnTo>
                  <a:lnTo>
                    <a:pt x="579" y="386"/>
                  </a:lnTo>
                  <a:lnTo>
                    <a:pt x="603" y="314"/>
                  </a:lnTo>
                  <a:lnTo>
                    <a:pt x="555" y="218"/>
                  </a:lnTo>
                  <a:lnTo>
                    <a:pt x="506" y="121"/>
                  </a:lnTo>
                  <a:lnTo>
                    <a:pt x="434" y="73"/>
                  </a:lnTo>
                  <a:lnTo>
                    <a:pt x="338" y="25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14"/>
            <p:cNvSpPr/>
            <p:nvPr/>
          </p:nvSpPr>
          <p:spPr>
            <a:xfrm rot="10800000">
              <a:off x="4166273" y="6027321"/>
              <a:ext cx="28732" cy="38932"/>
            </a:xfrm>
            <a:custGeom>
              <a:avLst/>
              <a:gdLst/>
              <a:ahLst/>
              <a:cxnLst/>
              <a:rect l="l" t="t" r="r" b="b"/>
              <a:pathLst>
                <a:path w="338" h="458" extrusionOk="0">
                  <a:moveTo>
                    <a:pt x="193" y="0"/>
                  </a:moveTo>
                  <a:lnTo>
                    <a:pt x="121" y="24"/>
                  </a:lnTo>
                  <a:lnTo>
                    <a:pt x="73" y="72"/>
                  </a:lnTo>
                  <a:lnTo>
                    <a:pt x="25" y="169"/>
                  </a:lnTo>
                  <a:lnTo>
                    <a:pt x="1" y="265"/>
                  </a:lnTo>
                  <a:lnTo>
                    <a:pt x="25" y="337"/>
                  </a:lnTo>
                  <a:lnTo>
                    <a:pt x="25" y="385"/>
                  </a:lnTo>
                  <a:lnTo>
                    <a:pt x="73" y="434"/>
                  </a:lnTo>
                  <a:lnTo>
                    <a:pt x="121" y="458"/>
                  </a:lnTo>
                  <a:lnTo>
                    <a:pt x="169" y="458"/>
                  </a:lnTo>
                  <a:lnTo>
                    <a:pt x="241" y="434"/>
                  </a:lnTo>
                  <a:lnTo>
                    <a:pt x="265" y="385"/>
                  </a:lnTo>
                  <a:lnTo>
                    <a:pt x="314" y="337"/>
                  </a:lnTo>
                  <a:lnTo>
                    <a:pt x="338" y="265"/>
                  </a:lnTo>
                  <a:lnTo>
                    <a:pt x="338" y="193"/>
                  </a:lnTo>
                  <a:lnTo>
                    <a:pt x="338" y="145"/>
                  </a:lnTo>
                  <a:lnTo>
                    <a:pt x="290" y="72"/>
                  </a:lnTo>
                  <a:lnTo>
                    <a:pt x="265" y="2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14"/>
            <p:cNvSpPr/>
            <p:nvPr/>
          </p:nvSpPr>
          <p:spPr>
            <a:xfrm rot="10800000">
              <a:off x="4436419" y="6178715"/>
              <a:ext cx="26607" cy="39017"/>
            </a:xfrm>
            <a:custGeom>
              <a:avLst/>
              <a:gdLst/>
              <a:ahLst/>
              <a:cxnLst/>
              <a:rect l="l" t="t" r="r" b="b"/>
              <a:pathLst>
                <a:path w="313" h="459" extrusionOk="0">
                  <a:moveTo>
                    <a:pt x="193" y="1"/>
                  </a:moveTo>
                  <a:lnTo>
                    <a:pt x="144" y="25"/>
                  </a:lnTo>
                  <a:lnTo>
                    <a:pt x="96" y="49"/>
                  </a:lnTo>
                  <a:lnTo>
                    <a:pt x="24" y="145"/>
                  </a:lnTo>
                  <a:lnTo>
                    <a:pt x="0" y="242"/>
                  </a:lnTo>
                  <a:lnTo>
                    <a:pt x="24" y="338"/>
                  </a:lnTo>
                  <a:lnTo>
                    <a:pt x="96" y="434"/>
                  </a:lnTo>
                  <a:lnTo>
                    <a:pt x="120" y="458"/>
                  </a:lnTo>
                  <a:lnTo>
                    <a:pt x="169" y="458"/>
                  </a:lnTo>
                  <a:lnTo>
                    <a:pt x="217" y="434"/>
                  </a:lnTo>
                  <a:lnTo>
                    <a:pt x="241" y="410"/>
                  </a:lnTo>
                  <a:lnTo>
                    <a:pt x="289" y="338"/>
                  </a:lnTo>
                  <a:lnTo>
                    <a:pt x="313" y="242"/>
                  </a:lnTo>
                  <a:lnTo>
                    <a:pt x="313" y="169"/>
                  </a:lnTo>
                  <a:lnTo>
                    <a:pt x="289" y="73"/>
                  </a:lnTo>
                  <a:lnTo>
                    <a:pt x="241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14"/>
            <p:cNvSpPr/>
            <p:nvPr/>
          </p:nvSpPr>
          <p:spPr>
            <a:xfrm rot="10800000">
              <a:off x="4420013" y="6008875"/>
              <a:ext cx="24651" cy="32812"/>
            </a:xfrm>
            <a:custGeom>
              <a:avLst/>
              <a:gdLst/>
              <a:ahLst/>
              <a:cxnLst/>
              <a:rect l="l" t="t" r="r" b="b"/>
              <a:pathLst>
                <a:path w="290" h="386" extrusionOk="0">
                  <a:moveTo>
                    <a:pt x="73" y="0"/>
                  </a:moveTo>
                  <a:lnTo>
                    <a:pt x="25" y="48"/>
                  </a:lnTo>
                  <a:lnTo>
                    <a:pt x="1" y="72"/>
                  </a:lnTo>
                  <a:lnTo>
                    <a:pt x="1" y="169"/>
                  </a:lnTo>
                  <a:lnTo>
                    <a:pt x="25" y="241"/>
                  </a:lnTo>
                  <a:lnTo>
                    <a:pt x="97" y="313"/>
                  </a:lnTo>
                  <a:lnTo>
                    <a:pt x="169" y="385"/>
                  </a:lnTo>
                  <a:lnTo>
                    <a:pt x="217" y="385"/>
                  </a:lnTo>
                  <a:lnTo>
                    <a:pt x="266" y="361"/>
                  </a:lnTo>
                  <a:lnTo>
                    <a:pt x="290" y="313"/>
                  </a:lnTo>
                  <a:lnTo>
                    <a:pt x="290" y="193"/>
                  </a:lnTo>
                  <a:lnTo>
                    <a:pt x="241" y="96"/>
                  </a:lnTo>
                  <a:lnTo>
                    <a:pt x="169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14"/>
            <p:cNvSpPr/>
            <p:nvPr/>
          </p:nvSpPr>
          <p:spPr>
            <a:xfrm rot="10800000">
              <a:off x="4248133" y="6495954"/>
              <a:ext cx="26692" cy="26692"/>
            </a:xfrm>
            <a:custGeom>
              <a:avLst/>
              <a:gdLst/>
              <a:ahLst/>
              <a:cxnLst/>
              <a:rect l="l" t="t" r="r" b="b"/>
              <a:pathLst>
                <a:path w="314" h="314" extrusionOk="0">
                  <a:moveTo>
                    <a:pt x="145" y="1"/>
                  </a:moveTo>
                  <a:lnTo>
                    <a:pt x="73" y="25"/>
                  </a:lnTo>
                  <a:lnTo>
                    <a:pt x="25" y="49"/>
                  </a:lnTo>
                  <a:lnTo>
                    <a:pt x="1" y="121"/>
                  </a:lnTo>
                  <a:lnTo>
                    <a:pt x="1" y="194"/>
                  </a:lnTo>
                  <a:lnTo>
                    <a:pt x="25" y="242"/>
                  </a:lnTo>
                  <a:lnTo>
                    <a:pt x="49" y="266"/>
                  </a:lnTo>
                  <a:lnTo>
                    <a:pt x="121" y="290"/>
                  </a:lnTo>
                  <a:lnTo>
                    <a:pt x="169" y="314"/>
                  </a:lnTo>
                  <a:lnTo>
                    <a:pt x="217" y="290"/>
                  </a:lnTo>
                  <a:lnTo>
                    <a:pt x="266" y="266"/>
                  </a:lnTo>
                  <a:lnTo>
                    <a:pt x="314" y="218"/>
                  </a:lnTo>
                  <a:lnTo>
                    <a:pt x="314" y="145"/>
                  </a:lnTo>
                  <a:lnTo>
                    <a:pt x="314" y="97"/>
                  </a:lnTo>
                  <a:lnTo>
                    <a:pt x="266" y="4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14"/>
            <p:cNvSpPr/>
            <p:nvPr/>
          </p:nvSpPr>
          <p:spPr>
            <a:xfrm rot="10800000">
              <a:off x="4242012" y="6328154"/>
              <a:ext cx="22526" cy="20486"/>
            </a:xfrm>
            <a:custGeom>
              <a:avLst/>
              <a:gdLst/>
              <a:ahLst/>
              <a:cxnLst/>
              <a:rect l="l" t="t" r="r" b="b"/>
              <a:pathLst>
                <a:path w="265" h="241" extrusionOk="0">
                  <a:moveTo>
                    <a:pt x="96" y="0"/>
                  </a:moveTo>
                  <a:lnTo>
                    <a:pt x="48" y="24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5"/>
                  </a:lnTo>
                  <a:lnTo>
                    <a:pt x="24" y="169"/>
                  </a:lnTo>
                  <a:lnTo>
                    <a:pt x="48" y="217"/>
                  </a:lnTo>
                  <a:lnTo>
                    <a:pt x="96" y="241"/>
                  </a:lnTo>
                  <a:lnTo>
                    <a:pt x="145" y="217"/>
                  </a:lnTo>
                  <a:lnTo>
                    <a:pt x="193" y="193"/>
                  </a:lnTo>
                  <a:lnTo>
                    <a:pt x="241" y="145"/>
                  </a:lnTo>
                  <a:lnTo>
                    <a:pt x="265" y="121"/>
                  </a:lnTo>
                  <a:lnTo>
                    <a:pt x="265" y="72"/>
                  </a:lnTo>
                  <a:lnTo>
                    <a:pt x="217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14"/>
            <p:cNvSpPr/>
            <p:nvPr/>
          </p:nvSpPr>
          <p:spPr>
            <a:xfrm rot="10800000">
              <a:off x="4299306" y="6481588"/>
              <a:ext cx="20486" cy="20571"/>
            </a:xfrm>
            <a:custGeom>
              <a:avLst/>
              <a:gdLst/>
              <a:ahLst/>
              <a:cxnLst/>
              <a:rect l="l" t="t" r="r" b="b"/>
              <a:pathLst>
                <a:path w="241" h="242" extrusionOk="0">
                  <a:moveTo>
                    <a:pt x="121" y="1"/>
                  </a:moveTo>
                  <a:lnTo>
                    <a:pt x="72" y="25"/>
                  </a:lnTo>
                  <a:lnTo>
                    <a:pt x="24" y="73"/>
                  </a:lnTo>
                  <a:lnTo>
                    <a:pt x="0" y="121"/>
                  </a:lnTo>
                  <a:lnTo>
                    <a:pt x="24" y="193"/>
                  </a:lnTo>
                  <a:lnTo>
                    <a:pt x="24" y="217"/>
                  </a:lnTo>
                  <a:lnTo>
                    <a:pt x="96" y="241"/>
                  </a:lnTo>
                  <a:lnTo>
                    <a:pt x="145" y="217"/>
                  </a:lnTo>
                  <a:lnTo>
                    <a:pt x="193" y="193"/>
                  </a:lnTo>
                  <a:lnTo>
                    <a:pt x="217" y="145"/>
                  </a:lnTo>
                  <a:lnTo>
                    <a:pt x="241" y="97"/>
                  </a:lnTo>
                  <a:lnTo>
                    <a:pt x="241" y="73"/>
                  </a:lnTo>
                  <a:lnTo>
                    <a:pt x="217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14"/>
            <p:cNvSpPr/>
            <p:nvPr/>
          </p:nvSpPr>
          <p:spPr>
            <a:xfrm rot="10800000">
              <a:off x="4454780" y="6305628"/>
              <a:ext cx="16491" cy="16406"/>
            </a:xfrm>
            <a:custGeom>
              <a:avLst/>
              <a:gdLst/>
              <a:ahLst/>
              <a:cxnLst/>
              <a:rect l="l" t="t" r="r" b="b"/>
              <a:pathLst>
                <a:path w="194" h="193" extrusionOk="0">
                  <a:moveTo>
                    <a:pt x="25" y="0"/>
                  </a:moveTo>
                  <a:lnTo>
                    <a:pt x="1" y="48"/>
                  </a:lnTo>
                  <a:lnTo>
                    <a:pt x="1" y="120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145" y="193"/>
                  </a:lnTo>
                  <a:lnTo>
                    <a:pt x="169" y="169"/>
                  </a:lnTo>
                  <a:lnTo>
                    <a:pt x="193" y="120"/>
                  </a:lnTo>
                  <a:lnTo>
                    <a:pt x="193" y="72"/>
                  </a:lnTo>
                  <a:lnTo>
                    <a:pt x="169" y="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14"/>
            <p:cNvSpPr/>
            <p:nvPr/>
          </p:nvSpPr>
          <p:spPr>
            <a:xfrm rot="10800000">
              <a:off x="4340193" y="6283101"/>
              <a:ext cx="14451" cy="14366"/>
            </a:xfrm>
            <a:custGeom>
              <a:avLst/>
              <a:gdLst/>
              <a:ahLst/>
              <a:cxnLst/>
              <a:rect l="l" t="t" r="r" b="b"/>
              <a:pathLst>
                <a:path w="170" h="169" extrusionOk="0">
                  <a:moveTo>
                    <a:pt x="49" y="0"/>
                  </a:moveTo>
                  <a:lnTo>
                    <a:pt x="25" y="24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25" y="144"/>
                  </a:lnTo>
                  <a:lnTo>
                    <a:pt x="49" y="169"/>
                  </a:lnTo>
                  <a:lnTo>
                    <a:pt x="97" y="169"/>
                  </a:lnTo>
                  <a:lnTo>
                    <a:pt x="145" y="144"/>
                  </a:lnTo>
                  <a:lnTo>
                    <a:pt x="169" y="96"/>
                  </a:lnTo>
                  <a:lnTo>
                    <a:pt x="169" y="72"/>
                  </a:lnTo>
                  <a:lnTo>
                    <a:pt x="145" y="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14"/>
            <p:cNvSpPr/>
            <p:nvPr/>
          </p:nvSpPr>
          <p:spPr>
            <a:xfrm rot="10800000">
              <a:off x="4374960" y="6497994"/>
              <a:ext cx="18531" cy="8245"/>
            </a:xfrm>
            <a:custGeom>
              <a:avLst/>
              <a:gdLst/>
              <a:ahLst/>
              <a:cxnLst/>
              <a:rect l="l" t="t" r="r" b="b"/>
              <a:pathLst>
                <a:path w="218" h="97" extrusionOk="0">
                  <a:moveTo>
                    <a:pt x="1" y="49"/>
                  </a:moveTo>
                  <a:lnTo>
                    <a:pt x="25" y="73"/>
                  </a:lnTo>
                  <a:lnTo>
                    <a:pt x="43" y="61"/>
                  </a:lnTo>
                  <a:lnTo>
                    <a:pt x="43" y="61"/>
                  </a:lnTo>
                  <a:lnTo>
                    <a:pt x="1" y="49"/>
                  </a:lnTo>
                  <a:close/>
                  <a:moveTo>
                    <a:pt x="169" y="1"/>
                  </a:moveTo>
                  <a:lnTo>
                    <a:pt x="97" y="25"/>
                  </a:lnTo>
                  <a:lnTo>
                    <a:pt x="43" y="61"/>
                  </a:lnTo>
                  <a:lnTo>
                    <a:pt x="43" y="61"/>
                  </a:lnTo>
                  <a:lnTo>
                    <a:pt x="169" y="97"/>
                  </a:lnTo>
                  <a:lnTo>
                    <a:pt x="217" y="73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14"/>
            <p:cNvSpPr/>
            <p:nvPr/>
          </p:nvSpPr>
          <p:spPr>
            <a:xfrm rot="10800000">
              <a:off x="4199000" y="6156189"/>
              <a:ext cx="10286" cy="8330"/>
            </a:xfrm>
            <a:custGeom>
              <a:avLst/>
              <a:gdLst/>
              <a:ahLst/>
              <a:cxnLst/>
              <a:rect l="l" t="t" r="r" b="b"/>
              <a:pathLst>
                <a:path w="121" h="98" extrusionOk="0">
                  <a:moveTo>
                    <a:pt x="48" y="1"/>
                  </a:moveTo>
                  <a:lnTo>
                    <a:pt x="0" y="25"/>
                  </a:lnTo>
                  <a:lnTo>
                    <a:pt x="48" y="97"/>
                  </a:lnTo>
                  <a:lnTo>
                    <a:pt x="96" y="73"/>
                  </a:lnTo>
                  <a:lnTo>
                    <a:pt x="121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14"/>
            <p:cNvSpPr/>
            <p:nvPr/>
          </p:nvSpPr>
          <p:spPr>
            <a:xfrm rot="10800000">
              <a:off x="4174433" y="6217647"/>
              <a:ext cx="4165" cy="8245"/>
            </a:xfrm>
            <a:custGeom>
              <a:avLst/>
              <a:gdLst/>
              <a:ahLst/>
              <a:cxnLst/>
              <a:rect l="l" t="t" r="r" b="b"/>
              <a:pathLst>
                <a:path w="49" h="97" extrusionOk="0">
                  <a:moveTo>
                    <a:pt x="24" y="1"/>
                  </a:moveTo>
                  <a:lnTo>
                    <a:pt x="0" y="49"/>
                  </a:lnTo>
                  <a:lnTo>
                    <a:pt x="24" y="97"/>
                  </a:lnTo>
                  <a:lnTo>
                    <a:pt x="48" y="73"/>
                  </a:lnTo>
                  <a:lnTo>
                    <a:pt x="48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14"/>
            <p:cNvSpPr/>
            <p:nvPr/>
          </p:nvSpPr>
          <p:spPr>
            <a:xfrm rot="10800000">
              <a:off x="4391366" y="6500034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1"/>
                  </a:moveTo>
                  <a:lnTo>
                    <a:pt x="1" y="1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93" name="Google Shape;5493;p14"/>
          <p:cNvGrpSpPr/>
          <p:nvPr/>
        </p:nvGrpSpPr>
        <p:grpSpPr>
          <a:xfrm rot="-5400000" flipH="1">
            <a:off x="-1613798" y="3723478"/>
            <a:ext cx="2932767" cy="3055531"/>
            <a:chOff x="3729950" y="1579200"/>
            <a:chExt cx="546475" cy="569350"/>
          </a:xfrm>
        </p:grpSpPr>
        <p:sp>
          <p:nvSpPr>
            <p:cNvPr id="5494" name="Google Shape;5494;p14"/>
            <p:cNvSpPr/>
            <p:nvPr/>
          </p:nvSpPr>
          <p:spPr>
            <a:xfrm>
              <a:off x="3729950" y="1579200"/>
              <a:ext cx="546475" cy="569350"/>
            </a:xfrm>
            <a:custGeom>
              <a:avLst/>
              <a:gdLst/>
              <a:ahLst/>
              <a:cxnLst/>
              <a:rect l="l" t="t" r="r" b="b"/>
              <a:pathLst>
                <a:path w="21859" h="22774" extrusionOk="0">
                  <a:moveTo>
                    <a:pt x="5898" y="0"/>
                  </a:moveTo>
                  <a:lnTo>
                    <a:pt x="5537" y="48"/>
                  </a:lnTo>
                  <a:lnTo>
                    <a:pt x="5200" y="96"/>
                  </a:lnTo>
                  <a:lnTo>
                    <a:pt x="4839" y="169"/>
                  </a:lnTo>
                  <a:lnTo>
                    <a:pt x="4502" y="241"/>
                  </a:lnTo>
                  <a:lnTo>
                    <a:pt x="3804" y="458"/>
                  </a:lnTo>
                  <a:lnTo>
                    <a:pt x="3274" y="650"/>
                  </a:lnTo>
                  <a:lnTo>
                    <a:pt x="2745" y="915"/>
                  </a:lnTo>
                  <a:lnTo>
                    <a:pt x="2263" y="1228"/>
                  </a:lnTo>
                  <a:lnTo>
                    <a:pt x="1782" y="1565"/>
                  </a:lnTo>
                  <a:lnTo>
                    <a:pt x="1565" y="1758"/>
                  </a:lnTo>
                  <a:lnTo>
                    <a:pt x="1348" y="1974"/>
                  </a:lnTo>
                  <a:lnTo>
                    <a:pt x="1156" y="2191"/>
                  </a:lnTo>
                  <a:lnTo>
                    <a:pt x="987" y="2432"/>
                  </a:lnTo>
                  <a:lnTo>
                    <a:pt x="843" y="2672"/>
                  </a:lnTo>
                  <a:lnTo>
                    <a:pt x="722" y="2937"/>
                  </a:lnTo>
                  <a:lnTo>
                    <a:pt x="626" y="3226"/>
                  </a:lnTo>
                  <a:lnTo>
                    <a:pt x="530" y="3515"/>
                  </a:lnTo>
                  <a:lnTo>
                    <a:pt x="410" y="3900"/>
                  </a:lnTo>
                  <a:lnTo>
                    <a:pt x="337" y="4309"/>
                  </a:lnTo>
                  <a:lnTo>
                    <a:pt x="265" y="4694"/>
                  </a:lnTo>
                  <a:lnTo>
                    <a:pt x="217" y="5104"/>
                  </a:lnTo>
                  <a:lnTo>
                    <a:pt x="121" y="5898"/>
                  </a:lnTo>
                  <a:lnTo>
                    <a:pt x="48" y="6693"/>
                  </a:lnTo>
                  <a:lnTo>
                    <a:pt x="24" y="7078"/>
                  </a:lnTo>
                  <a:lnTo>
                    <a:pt x="0" y="7487"/>
                  </a:lnTo>
                  <a:lnTo>
                    <a:pt x="0" y="7872"/>
                  </a:lnTo>
                  <a:lnTo>
                    <a:pt x="24" y="8281"/>
                  </a:lnTo>
                  <a:lnTo>
                    <a:pt x="48" y="8378"/>
                  </a:lnTo>
                  <a:lnTo>
                    <a:pt x="24" y="8498"/>
                  </a:lnTo>
                  <a:lnTo>
                    <a:pt x="0" y="8883"/>
                  </a:lnTo>
                  <a:lnTo>
                    <a:pt x="0" y="9268"/>
                  </a:lnTo>
                  <a:lnTo>
                    <a:pt x="0" y="9654"/>
                  </a:lnTo>
                  <a:lnTo>
                    <a:pt x="48" y="10039"/>
                  </a:lnTo>
                  <a:lnTo>
                    <a:pt x="193" y="11603"/>
                  </a:lnTo>
                  <a:lnTo>
                    <a:pt x="337" y="13168"/>
                  </a:lnTo>
                  <a:lnTo>
                    <a:pt x="385" y="13866"/>
                  </a:lnTo>
                  <a:lnTo>
                    <a:pt x="458" y="14564"/>
                  </a:lnTo>
                  <a:lnTo>
                    <a:pt x="554" y="15263"/>
                  </a:lnTo>
                  <a:lnTo>
                    <a:pt x="650" y="15961"/>
                  </a:lnTo>
                  <a:lnTo>
                    <a:pt x="819" y="16707"/>
                  </a:lnTo>
                  <a:lnTo>
                    <a:pt x="1035" y="17453"/>
                  </a:lnTo>
                  <a:lnTo>
                    <a:pt x="1156" y="17814"/>
                  </a:lnTo>
                  <a:lnTo>
                    <a:pt x="1300" y="18175"/>
                  </a:lnTo>
                  <a:lnTo>
                    <a:pt x="1469" y="18536"/>
                  </a:lnTo>
                  <a:lnTo>
                    <a:pt x="1637" y="18874"/>
                  </a:lnTo>
                  <a:lnTo>
                    <a:pt x="1974" y="19451"/>
                  </a:lnTo>
                  <a:lnTo>
                    <a:pt x="2335" y="19957"/>
                  </a:lnTo>
                  <a:lnTo>
                    <a:pt x="2745" y="20462"/>
                  </a:lnTo>
                  <a:lnTo>
                    <a:pt x="3178" y="20896"/>
                  </a:lnTo>
                  <a:lnTo>
                    <a:pt x="3659" y="21305"/>
                  </a:lnTo>
                  <a:lnTo>
                    <a:pt x="4189" y="21666"/>
                  </a:lnTo>
                  <a:lnTo>
                    <a:pt x="4719" y="22003"/>
                  </a:lnTo>
                  <a:lnTo>
                    <a:pt x="5320" y="22292"/>
                  </a:lnTo>
                  <a:lnTo>
                    <a:pt x="5609" y="22412"/>
                  </a:lnTo>
                  <a:lnTo>
                    <a:pt x="5898" y="22509"/>
                  </a:lnTo>
                  <a:lnTo>
                    <a:pt x="6500" y="22653"/>
                  </a:lnTo>
                  <a:lnTo>
                    <a:pt x="7006" y="22749"/>
                  </a:lnTo>
                  <a:lnTo>
                    <a:pt x="7511" y="22773"/>
                  </a:lnTo>
                  <a:lnTo>
                    <a:pt x="8017" y="22773"/>
                  </a:lnTo>
                  <a:lnTo>
                    <a:pt x="8498" y="22725"/>
                  </a:lnTo>
                  <a:lnTo>
                    <a:pt x="8980" y="22605"/>
                  </a:lnTo>
                  <a:lnTo>
                    <a:pt x="9437" y="22460"/>
                  </a:lnTo>
                  <a:lnTo>
                    <a:pt x="9918" y="22244"/>
                  </a:lnTo>
                  <a:lnTo>
                    <a:pt x="10352" y="21955"/>
                  </a:lnTo>
                  <a:lnTo>
                    <a:pt x="11026" y="21497"/>
                  </a:lnTo>
                  <a:lnTo>
                    <a:pt x="11652" y="20968"/>
                  </a:lnTo>
                  <a:lnTo>
                    <a:pt x="12952" y="19836"/>
                  </a:lnTo>
                  <a:lnTo>
                    <a:pt x="13361" y="19499"/>
                  </a:lnTo>
                  <a:lnTo>
                    <a:pt x="13746" y="19186"/>
                  </a:lnTo>
                  <a:lnTo>
                    <a:pt x="14155" y="18898"/>
                  </a:lnTo>
                  <a:lnTo>
                    <a:pt x="14589" y="18585"/>
                  </a:lnTo>
                  <a:lnTo>
                    <a:pt x="14998" y="18320"/>
                  </a:lnTo>
                  <a:lnTo>
                    <a:pt x="15431" y="18055"/>
                  </a:lnTo>
                  <a:lnTo>
                    <a:pt x="15889" y="17814"/>
                  </a:lnTo>
                  <a:lnTo>
                    <a:pt x="16346" y="17574"/>
                  </a:lnTo>
                  <a:lnTo>
                    <a:pt x="17887" y="16779"/>
                  </a:lnTo>
                  <a:lnTo>
                    <a:pt x="18416" y="16466"/>
                  </a:lnTo>
                  <a:lnTo>
                    <a:pt x="18922" y="16153"/>
                  </a:lnTo>
                  <a:lnTo>
                    <a:pt x="19427" y="15816"/>
                  </a:lnTo>
                  <a:lnTo>
                    <a:pt x="19933" y="15431"/>
                  </a:lnTo>
                  <a:lnTo>
                    <a:pt x="20174" y="15214"/>
                  </a:lnTo>
                  <a:lnTo>
                    <a:pt x="20438" y="14974"/>
                  </a:lnTo>
                  <a:lnTo>
                    <a:pt x="20679" y="14733"/>
                  </a:lnTo>
                  <a:lnTo>
                    <a:pt x="20896" y="14492"/>
                  </a:lnTo>
                  <a:lnTo>
                    <a:pt x="21113" y="14203"/>
                  </a:lnTo>
                  <a:lnTo>
                    <a:pt x="21305" y="13890"/>
                  </a:lnTo>
                  <a:lnTo>
                    <a:pt x="21474" y="13577"/>
                  </a:lnTo>
                  <a:lnTo>
                    <a:pt x="21618" y="13264"/>
                  </a:lnTo>
                  <a:lnTo>
                    <a:pt x="21738" y="12927"/>
                  </a:lnTo>
                  <a:lnTo>
                    <a:pt x="21811" y="12590"/>
                  </a:lnTo>
                  <a:lnTo>
                    <a:pt x="21859" y="12229"/>
                  </a:lnTo>
                  <a:lnTo>
                    <a:pt x="21859" y="11868"/>
                  </a:lnTo>
                  <a:lnTo>
                    <a:pt x="21835" y="11411"/>
                  </a:lnTo>
                  <a:lnTo>
                    <a:pt x="21763" y="10978"/>
                  </a:lnTo>
                  <a:lnTo>
                    <a:pt x="21642" y="10544"/>
                  </a:lnTo>
                  <a:lnTo>
                    <a:pt x="21498" y="10135"/>
                  </a:lnTo>
                  <a:lnTo>
                    <a:pt x="21329" y="9726"/>
                  </a:lnTo>
                  <a:lnTo>
                    <a:pt x="21137" y="9316"/>
                  </a:lnTo>
                  <a:lnTo>
                    <a:pt x="20920" y="8931"/>
                  </a:lnTo>
                  <a:lnTo>
                    <a:pt x="20679" y="8570"/>
                  </a:lnTo>
                  <a:lnTo>
                    <a:pt x="20414" y="8209"/>
                  </a:lnTo>
                  <a:lnTo>
                    <a:pt x="20150" y="7872"/>
                  </a:lnTo>
                  <a:lnTo>
                    <a:pt x="19861" y="7535"/>
                  </a:lnTo>
                  <a:lnTo>
                    <a:pt x="19548" y="7222"/>
                  </a:lnTo>
                  <a:lnTo>
                    <a:pt x="19211" y="6909"/>
                  </a:lnTo>
                  <a:lnTo>
                    <a:pt x="18850" y="6596"/>
                  </a:lnTo>
                  <a:lnTo>
                    <a:pt x="18489" y="6307"/>
                  </a:lnTo>
                  <a:lnTo>
                    <a:pt x="18127" y="6043"/>
                  </a:lnTo>
                  <a:lnTo>
                    <a:pt x="17742" y="5802"/>
                  </a:lnTo>
                  <a:lnTo>
                    <a:pt x="17333" y="5585"/>
                  </a:lnTo>
                  <a:lnTo>
                    <a:pt x="16924" y="5368"/>
                  </a:lnTo>
                  <a:lnTo>
                    <a:pt x="16490" y="5200"/>
                  </a:lnTo>
                  <a:lnTo>
                    <a:pt x="16153" y="5056"/>
                  </a:lnTo>
                  <a:lnTo>
                    <a:pt x="15840" y="4911"/>
                  </a:lnTo>
                  <a:lnTo>
                    <a:pt x="15070" y="4526"/>
                  </a:lnTo>
                  <a:lnTo>
                    <a:pt x="14300" y="4141"/>
                  </a:lnTo>
                  <a:lnTo>
                    <a:pt x="12807" y="3322"/>
                  </a:lnTo>
                  <a:lnTo>
                    <a:pt x="12229" y="3009"/>
                  </a:lnTo>
                  <a:lnTo>
                    <a:pt x="11652" y="2672"/>
                  </a:lnTo>
                  <a:lnTo>
                    <a:pt x="11074" y="2311"/>
                  </a:lnTo>
                  <a:lnTo>
                    <a:pt x="10520" y="1926"/>
                  </a:lnTo>
                  <a:lnTo>
                    <a:pt x="10015" y="1565"/>
                  </a:lnTo>
                  <a:lnTo>
                    <a:pt x="9461" y="1252"/>
                  </a:lnTo>
                  <a:lnTo>
                    <a:pt x="9220" y="1083"/>
                  </a:lnTo>
                  <a:lnTo>
                    <a:pt x="8980" y="891"/>
                  </a:lnTo>
                  <a:lnTo>
                    <a:pt x="8715" y="698"/>
                  </a:lnTo>
                  <a:lnTo>
                    <a:pt x="8450" y="506"/>
                  </a:lnTo>
                  <a:lnTo>
                    <a:pt x="8161" y="361"/>
                  </a:lnTo>
                  <a:lnTo>
                    <a:pt x="7872" y="241"/>
                  </a:lnTo>
                  <a:lnTo>
                    <a:pt x="7583" y="145"/>
                  </a:lnTo>
                  <a:lnTo>
                    <a:pt x="7270" y="72"/>
                  </a:lnTo>
                  <a:lnTo>
                    <a:pt x="6933" y="24"/>
                  </a:lnTo>
                  <a:lnTo>
                    <a:pt x="66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14"/>
            <p:cNvSpPr/>
            <p:nvPr/>
          </p:nvSpPr>
          <p:spPr>
            <a:xfrm>
              <a:off x="3969475" y="1920425"/>
              <a:ext cx="18075" cy="18075"/>
            </a:xfrm>
            <a:custGeom>
              <a:avLst/>
              <a:gdLst/>
              <a:ahLst/>
              <a:cxnLst/>
              <a:rect l="l" t="t" r="r" b="b"/>
              <a:pathLst>
                <a:path w="723" h="723" extrusionOk="0">
                  <a:moveTo>
                    <a:pt x="482" y="1"/>
                  </a:moveTo>
                  <a:lnTo>
                    <a:pt x="410" y="49"/>
                  </a:lnTo>
                  <a:lnTo>
                    <a:pt x="386" y="97"/>
                  </a:lnTo>
                  <a:lnTo>
                    <a:pt x="337" y="217"/>
                  </a:lnTo>
                  <a:lnTo>
                    <a:pt x="289" y="314"/>
                  </a:lnTo>
                  <a:lnTo>
                    <a:pt x="193" y="410"/>
                  </a:lnTo>
                  <a:lnTo>
                    <a:pt x="97" y="458"/>
                  </a:lnTo>
                  <a:lnTo>
                    <a:pt x="49" y="482"/>
                  </a:lnTo>
                  <a:lnTo>
                    <a:pt x="25" y="530"/>
                  </a:lnTo>
                  <a:lnTo>
                    <a:pt x="0" y="602"/>
                  </a:lnTo>
                  <a:lnTo>
                    <a:pt x="0" y="675"/>
                  </a:lnTo>
                  <a:lnTo>
                    <a:pt x="25" y="699"/>
                  </a:lnTo>
                  <a:lnTo>
                    <a:pt x="73" y="723"/>
                  </a:lnTo>
                  <a:lnTo>
                    <a:pt x="145" y="699"/>
                  </a:lnTo>
                  <a:lnTo>
                    <a:pt x="241" y="651"/>
                  </a:lnTo>
                  <a:lnTo>
                    <a:pt x="434" y="530"/>
                  </a:lnTo>
                  <a:lnTo>
                    <a:pt x="626" y="386"/>
                  </a:lnTo>
                  <a:lnTo>
                    <a:pt x="674" y="314"/>
                  </a:lnTo>
                  <a:lnTo>
                    <a:pt x="723" y="241"/>
                  </a:lnTo>
                  <a:lnTo>
                    <a:pt x="723" y="169"/>
                  </a:lnTo>
                  <a:lnTo>
                    <a:pt x="699" y="121"/>
                  </a:lnTo>
                  <a:lnTo>
                    <a:pt x="674" y="49"/>
                  </a:lnTo>
                  <a:lnTo>
                    <a:pt x="602" y="25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14"/>
            <p:cNvSpPr/>
            <p:nvPr/>
          </p:nvSpPr>
          <p:spPr>
            <a:xfrm>
              <a:off x="3971275" y="1658025"/>
              <a:ext cx="9650" cy="18700"/>
            </a:xfrm>
            <a:custGeom>
              <a:avLst/>
              <a:gdLst/>
              <a:ahLst/>
              <a:cxnLst/>
              <a:rect l="l" t="t" r="r" b="b"/>
              <a:pathLst>
                <a:path w="386" h="748" extrusionOk="0">
                  <a:moveTo>
                    <a:pt x="290" y="1"/>
                  </a:moveTo>
                  <a:lnTo>
                    <a:pt x="241" y="25"/>
                  </a:lnTo>
                  <a:lnTo>
                    <a:pt x="169" y="73"/>
                  </a:lnTo>
                  <a:lnTo>
                    <a:pt x="145" y="121"/>
                  </a:lnTo>
                  <a:lnTo>
                    <a:pt x="121" y="145"/>
                  </a:lnTo>
                  <a:lnTo>
                    <a:pt x="73" y="386"/>
                  </a:lnTo>
                  <a:lnTo>
                    <a:pt x="1" y="603"/>
                  </a:lnTo>
                  <a:lnTo>
                    <a:pt x="1" y="675"/>
                  </a:lnTo>
                  <a:lnTo>
                    <a:pt x="49" y="723"/>
                  </a:lnTo>
                  <a:lnTo>
                    <a:pt x="121" y="747"/>
                  </a:lnTo>
                  <a:lnTo>
                    <a:pt x="169" y="747"/>
                  </a:lnTo>
                  <a:lnTo>
                    <a:pt x="241" y="723"/>
                  </a:lnTo>
                  <a:lnTo>
                    <a:pt x="314" y="675"/>
                  </a:lnTo>
                  <a:lnTo>
                    <a:pt x="338" y="627"/>
                  </a:lnTo>
                  <a:lnTo>
                    <a:pt x="338" y="554"/>
                  </a:lnTo>
                  <a:lnTo>
                    <a:pt x="338" y="314"/>
                  </a:lnTo>
                  <a:lnTo>
                    <a:pt x="386" y="73"/>
                  </a:lnTo>
                  <a:lnTo>
                    <a:pt x="362" y="49"/>
                  </a:lnTo>
                  <a:lnTo>
                    <a:pt x="338" y="25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14"/>
            <p:cNvSpPr/>
            <p:nvPr/>
          </p:nvSpPr>
          <p:spPr>
            <a:xfrm>
              <a:off x="3938175" y="1837375"/>
              <a:ext cx="12675" cy="13875"/>
            </a:xfrm>
            <a:custGeom>
              <a:avLst/>
              <a:gdLst/>
              <a:ahLst/>
              <a:cxnLst/>
              <a:rect l="l" t="t" r="r" b="b"/>
              <a:pathLst>
                <a:path w="507" h="555" extrusionOk="0">
                  <a:moveTo>
                    <a:pt x="97" y="1"/>
                  </a:moveTo>
                  <a:lnTo>
                    <a:pt x="73" y="25"/>
                  </a:lnTo>
                  <a:lnTo>
                    <a:pt x="25" y="73"/>
                  </a:lnTo>
                  <a:lnTo>
                    <a:pt x="1" y="169"/>
                  </a:lnTo>
                  <a:lnTo>
                    <a:pt x="1" y="241"/>
                  </a:lnTo>
                  <a:lnTo>
                    <a:pt x="1" y="289"/>
                  </a:lnTo>
                  <a:lnTo>
                    <a:pt x="25" y="362"/>
                  </a:lnTo>
                  <a:lnTo>
                    <a:pt x="73" y="410"/>
                  </a:lnTo>
                  <a:lnTo>
                    <a:pt x="121" y="458"/>
                  </a:lnTo>
                  <a:lnTo>
                    <a:pt x="265" y="506"/>
                  </a:lnTo>
                  <a:lnTo>
                    <a:pt x="362" y="554"/>
                  </a:lnTo>
                  <a:lnTo>
                    <a:pt x="410" y="554"/>
                  </a:lnTo>
                  <a:lnTo>
                    <a:pt x="458" y="530"/>
                  </a:lnTo>
                  <a:lnTo>
                    <a:pt x="506" y="458"/>
                  </a:lnTo>
                  <a:lnTo>
                    <a:pt x="506" y="410"/>
                  </a:lnTo>
                  <a:lnTo>
                    <a:pt x="482" y="338"/>
                  </a:lnTo>
                  <a:lnTo>
                    <a:pt x="458" y="289"/>
                  </a:lnTo>
                  <a:lnTo>
                    <a:pt x="338" y="145"/>
                  </a:lnTo>
                  <a:lnTo>
                    <a:pt x="289" y="73"/>
                  </a:lnTo>
                  <a:lnTo>
                    <a:pt x="217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14"/>
            <p:cNvSpPr/>
            <p:nvPr/>
          </p:nvSpPr>
          <p:spPr>
            <a:xfrm>
              <a:off x="4033275" y="1750725"/>
              <a:ext cx="13850" cy="13850"/>
            </a:xfrm>
            <a:custGeom>
              <a:avLst/>
              <a:gdLst/>
              <a:ahLst/>
              <a:cxnLst/>
              <a:rect l="l" t="t" r="r" b="b"/>
              <a:pathLst>
                <a:path w="554" h="554" extrusionOk="0">
                  <a:moveTo>
                    <a:pt x="434" y="0"/>
                  </a:moveTo>
                  <a:lnTo>
                    <a:pt x="289" y="72"/>
                  </a:lnTo>
                  <a:lnTo>
                    <a:pt x="193" y="144"/>
                  </a:lnTo>
                  <a:lnTo>
                    <a:pt x="96" y="265"/>
                  </a:lnTo>
                  <a:lnTo>
                    <a:pt x="24" y="385"/>
                  </a:lnTo>
                  <a:lnTo>
                    <a:pt x="0" y="433"/>
                  </a:lnTo>
                  <a:lnTo>
                    <a:pt x="24" y="481"/>
                  </a:lnTo>
                  <a:lnTo>
                    <a:pt x="72" y="530"/>
                  </a:lnTo>
                  <a:lnTo>
                    <a:pt x="145" y="554"/>
                  </a:lnTo>
                  <a:lnTo>
                    <a:pt x="193" y="554"/>
                  </a:lnTo>
                  <a:lnTo>
                    <a:pt x="241" y="530"/>
                  </a:lnTo>
                  <a:lnTo>
                    <a:pt x="289" y="481"/>
                  </a:lnTo>
                  <a:lnTo>
                    <a:pt x="409" y="289"/>
                  </a:lnTo>
                  <a:lnTo>
                    <a:pt x="554" y="72"/>
                  </a:lnTo>
                  <a:lnTo>
                    <a:pt x="530" y="4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14"/>
            <p:cNvSpPr/>
            <p:nvPr/>
          </p:nvSpPr>
          <p:spPr>
            <a:xfrm>
              <a:off x="4004975" y="1683900"/>
              <a:ext cx="7850" cy="17500"/>
            </a:xfrm>
            <a:custGeom>
              <a:avLst/>
              <a:gdLst/>
              <a:ahLst/>
              <a:cxnLst/>
              <a:rect l="l" t="t" r="r" b="b"/>
              <a:pathLst>
                <a:path w="314" h="700" extrusionOk="0">
                  <a:moveTo>
                    <a:pt x="121" y="1"/>
                  </a:moveTo>
                  <a:lnTo>
                    <a:pt x="49" y="73"/>
                  </a:lnTo>
                  <a:lnTo>
                    <a:pt x="25" y="169"/>
                  </a:lnTo>
                  <a:lnTo>
                    <a:pt x="1" y="314"/>
                  </a:lnTo>
                  <a:lnTo>
                    <a:pt x="25" y="482"/>
                  </a:lnTo>
                  <a:lnTo>
                    <a:pt x="49" y="675"/>
                  </a:lnTo>
                  <a:lnTo>
                    <a:pt x="97" y="699"/>
                  </a:lnTo>
                  <a:lnTo>
                    <a:pt x="169" y="699"/>
                  </a:lnTo>
                  <a:lnTo>
                    <a:pt x="193" y="675"/>
                  </a:lnTo>
                  <a:lnTo>
                    <a:pt x="290" y="482"/>
                  </a:lnTo>
                  <a:lnTo>
                    <a:pt x="290" y="386"/>
                  </a:lnTo>
                  <a:lnTo>
                    <a:pt x="314" y="290"/>
                  </a:lnTo>
                  <a:lnTo>
                    <a:pt x="290" y="193"/>
                  </a:lnTo>
                  <a:lnTo>
                    <a:pt x="241" y="121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14"/>
            <p:cNvSpPr/>
            <p:nvPr/>
          </p:nvSpPr>
          <p:spPr>
            <a:xfrm>
              <a:off x="3795550" y="1768175"/>
              <a:ext cx="7850" cy="14450"/>
            </a:xfrm>
            <a:custGeom>
              <a:avLst/>
              <a:gdLst/>
              <a:ahLst/>
              <a:cxnLst/>
              <a:rect l="l" t="t" r="r" b="b"/>
              <a:pathLst>
                <a:path w="314" h="578" extrusionOk="0">
                  <a:moveTo>
                    <a:pt x="97" y="0"/>
                  </a:moveTo>
                  <a:lnTo>
                    <a:pt x="48" y="48"/>
                  </a:lnTo>
                  <a:lnTo>
                    <a:pt x="24" y="96"/>
                  </a:lnTo>
                  <a:lnTo>
                    <a:pt x="0" y="193"/>
                  </a:lnTo>
                  <a:lnTo>
                    <a:pt x="0" y="313"/>
                  </a:lnTo>
                  <a:lnTo>
                    <a:pt x="0" y="409"/>
                  </a:lnTo>
                  <a:lnTo>
                    <a:pt x="0" y="458"/>
                  </a:lnTo>
                  <a:lnTo>
                    <a:pt x="24" y="530"/>
                  </a:lnTo>
                  <a:lnTo>
                    <a:pt x="72" y="554"/>
                  </a:lnTo>
                  <a:lnTo>
                    <a:pt x="97" y="578"/>
                  </a:lnTo>
                  <a:lnTo>
                    <a:pt x="169" y="578"/>
                  </a:lnTo>
                  <a:lnTo>
                    <a:pt x="217" y="554"/>
                  </a:lnTo>
                  <a:lnTo>
                    <a:pt x="265" y="506"/>
                  </a:lnTo>
                  <a:lnTo>
                    <a:pt x="313" y="458"/>
                  </a:lnTo>
                  <a:lnTo>
                    <a:pt x="265" y="241"/>
                  </a:lnTo>
                  <a:lnTo>
                    <a:pt x="241" y="121"/>
                  </a:lnTo>
                  <a:lnTo>
                    <a:pt x="193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14"/>
            <p:cNvSpPr/>
            <p:nvPr/>
          </p:nvSpPr>
          <p:spPr>
            <a:xfrm>
              <a:off x="4183725" y="1777800"/>
              <a:ext cx="14475" cy="9050"/>
            </a:xfrm>
            <a:custGeom>
              <a:avLst/>
              <a:gdLst/>
              <a:ahLst/>
              <a:cxnLst/>
              <a:rect l="l" t="t" r="r" b="b"/>
              <a:pathLst>
                <a:path w="579" h="362" extrusionOk="0">
                  <a:moveTo>
                    <a:pt x="434" y="0"/>
                  </a:moveTo>
                  <a:lnTo>
                    <a:pt x="386" y="24"/>
                  </a:lnTo>
                  <a:lnTo>
                    <a:pt x="217" y="97"/>
                  </a:lnTo>
                  <a:lnTo>
                    <a:pt x="49" y="193"/>
                  </a:lnTo>
                  <a:lnTo>
                    <a:pt x="25" y="217"/>
                  </a:lnTo>
                  <a:lnTo>
                    <a:pt x="1" y="265"/>
                  </a:lnTo>
                  <a:lnTo>
                    <a:pt x="25" y="313"/>
                  </a:lnTo>
                  <a:lnTo>
                    <a:pt x="49" y="337"/>
                  </a:lnTo>
                  <a:lnTo>
                    <a:pt x="169" y="361"/>
                  </a:lnTo>
                  <a:lnTo>
                    <a:pt x="265" y="361"/>
                  </a:lnTo>
                  <a:lnTo>
                    <a:pt x="482" y="289"/>
                  </a:lnTo>
                  <a:lnTo>
                    <a:pt x="530" y="265"/>
                  </a:lnTo>
                  <a:lnTo>
                    <a:pt x="554" y="241"/>
                  </a:lnTo>
                  <a:lnTo>
                    <a:pt x="578" y="193"/>
                  </a:lnTo>
                  <a:lnTo>
                    <a:pt x="554" y="121"/>
                  </a:lnTo>
                  <a:lnTo>
                    <a:pt x="530" y="73"/>
                  </a:lnTo>
                  <a:lnTo>
                    <a:pt x="482" y="24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14"/>
            <p:cNvSpPr/>
            <p:nvPr/>
          </p:nvSpPr>
          <p:spPr>
            <a:xfrm>
              <a:off x="3845500" y="1831950"/>
              <a:ext cx="7850" cy="14475"/>
            </a:xfrm>
            <a:custGeom>
              <a:avLst/>
              <a:gdLst/>
              <a:ahLst/>
              <a:cxnLst/>
              <a:rect l="l" t="t" r="r" b="b"/>
              <a:pathLst>
                <a:path w="314" h="579" extrusionOk="0">
                  <a:moveTo>
                    <a:pt x="193" y="1"/>
                  </a:moveTo>
                  <a:lnTo>
                    <a:pt x="121" y="25"/>
                  </a:lnTo>
                  <a:lnTo>
                    <a:pt x="97" y="73"/>
                  </a:lnTo>
                  <a:lnTo>
                    <a:pt x="48" y="242"/>
                  </a:lnTo>
                  <a:lnTo>
                    <a:pt x="0" y="410"/>
                  </a:lnTo>
                  <a:lnTo>
                    <a:pt x="0" y="482"/>
                  </a:lnTo>
                  <a:lnTo>
                    <a:pt x="24" y="531"/>
                  </a:lnTo>
                  <a:lnTo>
                    <a:pt x="73" y="555"/>
                  </a:lnTo>
                  <a:lnTo>
                    <a:pt x="289" y="555"/>
                  </a:lnTo>
                  <a:lnTo>
                    <a:pt x="289" y="73"/>
                  </a:lnTo>
                  <a:lnTo>
                    <a:pt x="241" y="25"/>
                  </a:lnTo>
                  <a:lnTo>
                    <a:pt x="193" y="1"/>
                  </a:lnTo>
                  <a:close/>
                  <a:moveTo>
                    <a:pt x="289" y="555"/>
                  </a:moveTo>
                  <a:lnTo>
                    <a:pt x="289" y="579"/>
                  </a:lnTo>
                  <a:lnTo>
                    <a:pt x="313" y="55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14"/>
            <p:cNvSpPr/>
            <p:nvPr/>
          </p:nvSpPr>
          <p:spPr>
            <a:xfrm>
              <a:off x="3921925" y="1593625"/>
              <a:ext cx="12675" cy="10275"/>
            </a:xfrm>
            <a:custGeom>
              <a:avLst/>
              <a:gdLst/>
              <a:ahLst/>
              <a:cxnLst/>
              <a:rect l="l" t="t" r="r" b="b"/>
              <a:pathLst>
                <a:path w="507" h="411" extrusionOk="0">
                  <a:moveTo>
                    <a:pt x="314" y="1"/>
                  </a:moveTo>
                  <a:lnTo>
                    <a:pt x="265" y="49"/>
                  </a:lnTo>
                  <a:lnTo>
                    <a:pt x="217" y="73"/>
                  </a:lnTo>
                  <a:lnTo>
                    <a:pt x="169" y="97"/>
                  </a:lnTo>
                  <a:lnTo>
                    <a:pt x="49" y="97"/>
                  </a:lnTo>
                  <a:lnTo>
                    <a:pt x="25" y="145"/>
                  </a:lnTo>
                  <a:lnTo>
                    <a:pt x="1" y="169"/>
                  </a:lnTo>
                  <a:lnTo>
                    <a:pt x="25" y="242"/>
                  </a:lnTo>
                  <a:lnTo>
                    <a:pt x="49" y="314"/>
                  </a:lnTo>
                  <a:lnTo>
                    <a:pt x="97" y="362"/>
                  </a:lnTo>
                  <a:lnTo>
                    <a:pt x="145" y="410"/>
                  </a:lnTo>
                  <a:lnTo>
                    <a:pt x="193" y="410"/>
                  </a:lnTo>
                  <a:lnTo>
                    <a:pt x="217" y="386"/>
                  </a:lnTo>
                  <a:lnTo>
                    <a:pt x="290" y="338"/>
                  </a:lnTo>
                  <a:lnTo>
                    <a:pt x="338" y="290"/>
                  </a:lnTo>
                  <a:lnTo>
                    <a:pt x="386" y="242"/>
                  </a:lnTo>
                  <a:lnTo>
                    <a:pt x="434" y="194"/>
                  </a:lnTo>
                  <a:lnTo>
                    <a:pt x="482" y="145"/>
                  </a:lnTo>
                  <a:lnTo>
                    <a:pt x="506" y="97"/>
                  </a:lnTo>
                  <a:lnTo>
                    <a:pt x="458" y="25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14"/>
            <p:cNvSpPr/>
            <p:nvPr/>
          </p:nvSpPr>
          <p:spPr>
            <a:xfrm>
              <a:off x="4226450" y="1848200"/>
              <a:ext cx="10250" cy="9050"/>
            </a:xfrm>
            <a:custGeom>
              <a:avLst/>
              <a:gdLst/>
              <a:ahLst/>
              <a:cxnLst/>
              <a:rect l="l" t="t" r="r" b="b"/>
              <a:pathLst>
                <a:path w="410" h="362" extrusionOk="0">
                  <a:moveTo>
                    <a:pt x="217" y="1"/>
                  </a:moveTo>
                  <a:lnTo>
                    <a:pt x="145" y="25"/>
                  </a:lnTo>
                  <a:lnTo>
                    <a:pt x="73" y="97"/>
                  </a:lnTo>
                  <a:lnTo>
                    <a:pt x="25" y="145"/>
                  </a:lnTo>
                  <a:lnTo>
                    <a:pt x="1" y="218"/>
                  </a:lnTo>
                  <a:lnTo>
                    <a:pt x="25" y="266"/>
                  </a:lnTo>
                  <a:lnTo>
                    <a:pt x="49" y="338"/>
                  </a:lnTo>
                  <a:lnTo>
                    <a:pt x="121" y="362"/>
                  </a:lnTo>
                  <a:lnTo>
                    <a:pt x="241" y="362"/>
                  </a:lnTo>
                  <a:lnTo>
                    <a:pt x="290" y="338"/>
                  </a:lnTo>
                  <a:lnTo>
                    <a:pt x="338" y="314"/>
                  </a:lnTo>
                  <a:lnTo>
                    <a:pt x="386" y="290"/>
                  </a:lnTo>
                  <a:lnTo>
                    <a:pt x="410" y="218"/>
                  </a:lnTo>
                  <a:lnTo>
                    <a:pt x="410" y="169"/>
                  </a:lnTo>
                  <a:lnTo>
                    <a:pt x="386" y="97"/>
                  </a:lnTo>
                  <a:lnTo>
                    <a:pt x="314" y="25"/>
                  </a:lnTo>
                  <a:lnTo>
                    <a:pt x="26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14"/>
            <p:cNvSpPr/>
            <p:nvPr/>
          </p:nvSpPr>
          <p:spPr>
            <a:xfrm>
              <a:off x="3766650" y="1670675"/>
              <a:ext cx="14475" cy="7250"/>
            </a:xfrm>
            <a:custGeom>
              <a:avLst/>
              <a:gdLst/>
              <a:ahLst/>
              <a:cxnLst/>
              <a:rect l="l" t="t" r="r" b="b"/>
              <a:pathLst>
                <a:path w="579" h="290" extrusionOk="0">
                  <a:moveTo>
                    <a:pt x="314" y="0"/>
                  </a:moveTo>
                  <a:lnTo>
                    <a:pt x="97" y="24"/>
                  </a:lnTo>
                  <a:lnTo>
                    <a:pt x="49" y="24"/>
                  </a:lnTo>
                  <a:lnTo>
                    <a:pt x="25" y="48"/>
                  </a:lnTo>
                  <a:lnTo>
                    <a:pt x="1" y="97"/>
                  </a:lnTo>
                  <a:lnTo>
                    <a:pt x="1" y="145"/>
                  </a:lnTo>
                  <a:lnTo>
                    <a:pt x="49" y="217"/>
                  </a:lnTo>
                  <a:lnTo>
                    <a:pt x="73" y="265"/>
                  </a:lnTo>
                  <a:lnTo>
                    <a:pt x="145" y="289"/>
                  </a:lnTo>
                  <a:lnTo>
                    <a:pt x="338" y="265"/>
                  </a:lnTo>
                  <a:lnTo>
                    <a:pt x="458" y="241"/>
                  </a:lnTo>
                  <a:lnTo>
                    <a:pt x="554" y="169"/>
                  </a:lnTo>
                  <a:lnTo>
                    <a:pt x="578" y="145"/>
                  </a:lnTo>
                  <a:lnTo>
                    <a:pt x="578" y="121"/>
                  </a:lnTo>
                  <a:lnTo>
                    <a:pt x="530" y="48"/>
                  </a:lnTo>
                  <a:lnTo>
                    <a:pt x="434" y="24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14"/>
            <p:cNvSpPr/>
            <p:nvPr/>
          </p:nvSpPr>
          <p:spPr>
            <a:xfrm>
              <a:off x="3951425" y="1611700"/>
              <a:ext cx="10850" cy="9050"/>
            </a:xfrm>
            <a:custGeom>
              <a:avLst/>
              <a:gdLst/>
              <a:ahLst/>
              <a:cxnLst/>
              <a:rect l="l" t="t" r="r" b="b"/>
              <a:pathLst>
                <a:path w="434" h="362" extrusionOk="0">
                  <a:moveTo>
                    <a:pt x="145" y="0"/>
                  </a:moveTo>
                  <a:lnTo>
                    <a:pt x="72" y="24"/>
                  </a:lnTo>
                  <a:lnTo>
                    <a:pt x="24" y="72"/>
                  </a:lnTo>
                  <a:lnTo>
                    <a:pt x="0" y="145"/>
                  </a:lnTo>
                  <a:lnTo>
                    <a:pt x="0" y="169"/>
                  </a:lnTo>
                  <a:lnTo>
                    <a:pt x="0" y="217"/>
                  </a:lnTo>
                  <a:lnTo>
                    <a:pt x="97" y="313"/>
                  </a:lnTo>
                  <a:lnTo>
                    <a:pt x="145" y="361"/>
                  </a:lnTo>
                  <a:lnTo>
                    <a:pt x="217" y="361"/>
                  </a:lnTo>
                  <a:lnTo>
                    <a:pt x="337" y="313"/>
                  </a:lnTo>
                  <a:lnTo>
                    <a:pt x="385" y="265"/>
                  </a:lnTo>
                  <a:lnTo>
                    <a:pt x="434" y="217"/>
                  </a:lnTo>
                  <a:lnTo>
                    <a:pt x="434" y="169"/>
                  </a:lnTo>
                  <a:lnTo>
                    <a:pt x="434" y="120"/>
                  </a:lnTo>
                  <a:lnTo>
                    <a:pt x="385" y="72"/>
                  </a:lnTo>
                  <a:lnTo>
                    <a:pt x="337" y="2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14"/>
            <p:cNvSpPr/>
            <p:nvPr/>
          </p:nvSpPr>
          <p:spPr>
            <a:xfrm>
              <a:off x="4021825" y="1899975"/>
              <a:ext cx="10275" cy="9650"/>
            </a:xfrm>
            <a:custGeom>
              <a:avLst/>
              <a:gdLst/>
              <a:ahLst/>
              <a:cxnLst/>
              <a:rect l="l" t="t" r="r" b="b"/>
              <a:pathLst>
                <a:path w="411" h="386" extrusionOk="0">
                  <a:moveTo>
                    <a:pt x="145" y="0"/>
                  </a:moveTo>
                  <a:lnTo>
                    <a:pt x="73" y="24"/>
                  </a:lnTo>
                  <a:lnTo>
                    <a:pt x="25" y="48"/>
                  </a:lnTo>
                  <a:lnTo>
                    <a:pt x="1" y="96"/>
                  </a:lnTo>
                  <a:lnTo>
                    <a:pt x="1" y="169"/>
                  </a:lnTo>
                  <a:lnTo>
                    <a:pt x="25" y="265"/>
                  </a:lnTo>
                  <a:lnTo>
                    <a:pt x="97" y="337"/>
                  </a:lnTo>
                  <a:lnTo>
                    <a:pt x="169" y="361"/>
                  </a:lnTo>
                  <a:lnTo>
                    <a:pt x="242" y="385"/>
                  </a:lnTo>
                  <a:lnTo>
                    <a:pt x="314" y="361"/>
                  </a:lnTo>
                  <a:lnTo>
                    <a:pt x="362" y="337"/>
                  </a:lnTo>
                  <a:lnTo>
                    <a:pt x="386" y="265"/>
                  </a:lnTo>
                  <a:lnTo>
                    <a:pt x="410" y="193"/>
                  </a:lnTo>
                  <a:lnTo>
                    <a:pt x="362" y="121"/>
                  </a:lnTo>
                  <a:lnTo>
                    <a:pt x="314" y="48"/>
                  </a:lnTo>
                  <a:lnTo>
                    <a:pt x="217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14"/>
            <p:cNvSpPr/>
            <p:nvPr/>
          </p:nvSpPr>
          <p:spPr>
            <a:xfrm>
              <a:off x="4086825" y="195292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lnTo>
                    <a:pt x="121" y="25"/>
                  </a:lnTo>
                  <a:lnTo>
                    <a:pt x="49" y="73"/>
                  </a:lnTo>
                  <a:lnTo>
                    <a:pt x="1" y="145"/>
                  </a:lnTo>
                  <a:lnTo>
                    <a:pt x="1" y="193"/>
                  </a:lnTo>
                  <a:lnTo>
                    <a:pt x="25" y="265"/>
                  </a:lnTo>
                  <a:lnTo>
                    <a:pt x="49" y="338"/>
                  </a:lnTo>
                  <a:lnTo>
                    <a:pt x="97" y="362"/>
                  </a:lnTo>
                  <a:lnTo>
                    <a:pt x="169" y="386"/>
                  </a:lnTo>
                  <a:lnTo>
                    <a:pt x="266" y="362"/>
                  </a:lnTo>
                  <a:lnTo>
                    <a:pt x="338" y="314"/>
                  </a:lnTo>
                  <a:lnTo>
                    <a:pt x="386" y="265"/>
                  </a:lnTo>
                  <a:lnTo>
                    <a:pt x="386" y="193"/>
                  </a:lnTo>
                  <a:lnTo>
                    <a:pt x="362" y="97"/>
                  </a:lnTo>
                  <a:lnTo>
                    <a:pt x="338" y="25"/>
                  </a:lnTo>
                  <a:lnTo>
                    <a:pt x="26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14"/>
            <p:cNvSpPr/>
            <p:nvPr/>
          </p:nvSpPr>
          <p:spPr>
            <a:xfrm>
              <a:off x="3868375" y="16068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69" y="1"/>
                  </a:moveTo>
                  <a:lnTo>
                    <a:pt x="96" y="25"/>
                  </a:lnTo>
                  <a:lnTo>
                    <a:pt x="48" y="73"/>
                  </a:lnTo>
                  <a:lnTo>
                    <a:pt x="0" y="169"/>
                  </a:lnTo>
                  <a:lnTo>
                    <a:pt x="0" y="241"/>
                  </a:lnTo>
                  <a:lnTo>
                    <a:pt x="24" y="313"/>
                  </a:lnTo>
                  <a:lnTo>
                    <a:pt x="72" y="362"/>
                  </a:lnTo>
                  <a:lnTo>
                    <a:pt x="145" y="386"/>
                  </a:lnTo>
                  <a:lnTo>
                    <a:pt x="217" y="386"/>
                  </a:lnTo>
                  <a:lnTo>
                    <a:pt x="289" y="362"/>
                  </a:lnTo>
                  <a:lnTo>
                    <a:pt x="337" y="338"/>
                  </a:lnTo>
                  <a:lnTo>
                    <a:pt x="361" y="265"/>
                  </a:lnTo>
                  <a:lnTo>
                    <a:pt x="385" y="193"/>
                  </a:lnTo>
                  <a:lnTo>
                    <a:pt x="361" y="121"/>
                  </a:lnTo>
                  <a:lnTo>
                    <a:pt x="313" y="49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14"/>
            <p:cNvSpPr/>
            <p:nvPr/>
          </p:nvSpPr>
          <p:spPr>
            <a:xfrm>
              <a:off x="4026050" y="1804275"/>
              <a:ext cx="10850" cy="12050"/>
            </a:xfrm>
            <a:custGeom>
              <a:avLst/>
              <a:gdLst/>
              <a:ahLst/>
              <a:cxnLst/>
              <a:rect l="l" t="t" r="r" b="b"/>
              <a:pathLst>
                <a:path w="434" h="482" extrusionOk="0">
                  <a:moveTo>
                    <a:pt x="361" y="1"/>
                  </a:moveTo>
                  <a:lnTo>
                    <a:pt x="313" y="25"/>
                  </a:lnTo>
                  <a:lnTo>
                    <a:pt x="145" y="121"/>
                  </a:lnTo>
                  <a:lnTo>
                    <a:pt x="73" y="193"/>
                  </a:lnTo>
                  <a:lnTo>
                    <a:pt x="0" y="289"/>
                  </a:lnTo>
                  <a:lnTo>
                    <a:pt x="0" y="313"/>
                  </a:lnTo>
                  <a:lnTo>
                    <a:pt x="0" y="362"/>
                  </a:lnTo>
                  <a:lnTo>
                    <a:pt x="0" y="410"/>
                  </a:lnTo>
                  <a:lnTo>
                    <a:pt x="24" y="434"/>
                  </a:lnTo>
                  <a:lnTo>
                    <a:pt x="73" y="458"/>
                  </a:lnTo>
                  <a:lnTo>
                    <a:pt x="145" y="482"/>
                  </a:lnTo>
                  <a:lnTo>
                    <a:pt x="193" y="482"/>
                  </a:lnTo>
                  <a:lnTo>
                    <a:pt x="241" y="458"/>
                  </a:lnTo>
                  <a:lnTo>
                    <a:pt x="337" y="338"/>
                  </a:lnTo>
                  <a:lnTo>
                    <a:pt x="410" y="217"/>
                  </a:lnTo>
                  <a:lnTo>
                    <a:pt x="434" y="121"/>
                  </a:lnTo>
                  <a:lnTo>
                    <a:pt x="410" y="25"/>
                  </a:lnTo>
                  <a:lnTo>
                    <a:pt x="385" y="25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14"/>
            <p:cNvSpPr/>
            <p:nvPr/>
          </p:nvSpPr>
          <p:spPr>
            <a:xfrm>
              <a:off x="3852725" y="1844000"/>
              <a:ext cx="11450" cy="8450"/>
            </a:xfrm>
            <a:custGeom>
              <a:avLst/>
              <a:gdLst/>
              <a:ahLst/>
              <a:cxnLst/>
              <a:rect l="l" t="t" r="r" b="b"/>
              <a:pathLst>
                <a:path w="458" h="338" extrusionOk="0">
                  <a:moveTo>
                    <a:pt x="24" y="73"/>
                  </a:moveTo>
                  <a:lnTo>
                    <a:pt x="0" y="97"/>
                  </a:lnTo>
                  <a:lnTo>
                    <a:pt x="27" y="81"/>
                  </a:lnTo>
                  <a:lnTo>
                    <a:pt x="27" y="81"/>
                  </a:lnTo>
                  <a:lnTo>
                    <a:pt x="24" y="73"/>
                  </a:lnTo>
                  <a:close/>
                  <a:moveTo>
                    <a:pt x="265" y="0"/>
                  </a:moveTo>
                  <a:lnTo>
                    <a:pt x="121" y="24"/>
                  </a:lnTo>
                  <a:lnTo>
                    <a:pt x="27" y="81"/>
                  </a:lnTo>
                  <a:lnTo>
                    <a:pt x="27" y="81"/>
                  </a:lnTo>
                  <a:lnTo>
                    <a:pt x="72" y="217"/>
                  </a:lnTo>
                  <a:lnTo>
                    <a:pt x="121" y="313"/>
                  </a:lnTo>
                  <a:lnTo>
                    <a:pt x="193" y="337"/>
                  </a:lnTo>
                  <a:lnTo>
                    <a:pt x="289" y="337"/>
                  </a:lnTo>
                  <a:lnTo>
                    <a:pt x="361" y="313"/>
                  </a:lnTo>
                  <a:lnTo>
                    <a:pt x="409" y="289"/>
                  </a:lnTo>
                  <a:lnTo>
                    <a:pt x="458" y="241"/>
                  </a:lnTo>
                  <a:lnTo>
                    <a:pt x="458" y="169"/>
                  </a:lnTo>
                  <a:lnTo>
                    <a:pt x="458" y="97"/>
                  </a:lnTo>
                  <a:lnTo>
                    <a:pt x="409" y="2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14"/>
            <p:cNvSpPr/>
            <p:nvPr/>
          </p:nvSpPr>
          <p:spPr>
            <a:xfrm>
              <a:off x="3927350" y="1931875"/>
              <a:ext cx="9650" cy="12650"/>
            </a:xfrm>
            <a:custGeom>
              <a:avLst/>
              <a:gdLst/>
              <a:ahLst/>
              <a:cxnLst/>
              <a:rect l="l" t="t" r="r" b="b"/>
              <a:pathLst>
                <a:path w="386" h="506" extrusionOk="0">
                  <a:moveTo>
                    <a:pt x="73" y="0"/>
                  </a:moveTo>
                  <a:lnTo>
                    <a:pt x="48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73" y="313"/>
                  </a:lnTo>
                  <a:lnTo>
                    <a:pt x="145" y="433"/>
                  </a:lnTo>
                  <a:lnTo>
                    <a:pt x="230" y="498"/>
                  </a:lnTo>
                  <a:lnTo>
                    <a:pt x="230" y="498"/>
                  </a:lnTo>
                  <a:lnTo>
                    <a:pt x="337" y="433"/>
                  </a:lnTo>
                  <a:lnTo>
                    <a:pt x="361" y="385"/>
                  </a:lnTo>
                  <a:lnTo>
                    <a:pt x="385" y="361"/>
                  </a:lnTo>
                  <a:lnTo>
                    <a:pt x="385" y="313"/>
                  </a:lnTo>
                  <a:lnTo>
                    <a:pt x="385" y="265"/>
                  </a:lnTo>
                  <a:lnTo>
                    <a:pt x="313" y="193"/>
                  </a:lnTo>
                  <a:lnTo>
                    <a:pt x="241" y="120"/>
                  </a:lnTo>
                  <a:lnTo>
                    <a:pt x="73" y="0"/>
                  </a:lnTo>
                  <a:close/>
                  <a:moveTo>
                    <a:pt x="230" y="498"/>
                  </a:moveTo>
                  <a:lnTo>
                    <a:pt x="217" y="506"/>
                  </a:lnTo>
                  <a:lnTo>
                    <a:pt x="241" y="506"/>
                  </a:lnTo>
                  <a:lnTo>
                    <a:pt x="230" y="498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14"/>
            <p:cNvSpPr/>
            <p:nvPr/>
          </p:nvSpPr>
          <p:spPr>
            <a:xfrm>
              <a:off x="3893650" y="1914400"/>
              <a:ext cx="11450" cy="9075"/>
            </a:xfrm>
            <a:custGeom>
              <a:avLst/>
              <a:gdLst/>
              <a:ahLst/>
              <a:cxnLst/>
              <a:rect l="l" t="t" r="r" b="b"/>
              <a:pathLst>
                <a:path w="458" h="363" extrusionOk="0">
                  <a:moveTo>
                    <a:pt x="217" y="1"/>
                  </a:moveTo>
                  <a:lnTo>
                    <a:pt x="169" y="25"/>
                  </a:lnTo>
                  <a:lnTo>
                    <a:pt x="96" y="73"/>
                  </a:lnTo>
                  <a:lnTo>
                    <a:pt x="24" y="121"/>
                  </a:lnTo>
                  <a:lnTo>
                    <a:pt x="0" y="169"/>
                  </a:lnTo>
                  <a:lnTo>
                    <a:pt x="0" y="193"/>
                  </a:lnTo>
                  <a:lnTo>
                    <a:pt x="48" y="266"/>
                  </a:lnTo>
                  <a:lnTo>
                    <a:pt x="96" y="314"/>
                  </a:lnTo>
                  <a:lnTo>
                    <a:pt x="145" y="338"/>
                  </a:lnTo>
                  <a:lnTo>
                    <a:pt x="217" y="362"/>
                  </a:lnTo>
                  <a:lnTo>
                    <a:pt x="289" y="362"/>
                  </a:lnTo>
                  <a:lnTo>
                    <a:pt x="337" y="338"/>
                  </a:lnTo>
                  <a:lnTo>
                    <a:pt x="385" y="290"/>
                  </a:lnTo>
                  <a:lnTo>
                    <a:pt x="434" y="242"/>
                  </a:lnTo>
                  <a:lnTo>
                    <a:pt x="458" y="193"/>
                  </a:lnTo>
                  <a:lnTo>
                    <a:pt x="434" y="145"/>
                  </a:lnTo>
                  <a:lnTo>
                    <a:pt x="361" y="49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14"/>
            <p:cNvSpPr/>
            <p:nvPr/>
          </p:nvSpPr>
          <p:spPr>
            <a:xfrm>
              <a:off x="3998975" y="1764550"/>
              <a:ext cx="15050" cy="10250"/>
            </a:xfrm>
            <a:custGeom>
              <a:avLst/>
              <a:gdLst/>
              <a:ahLst/>
              <a:cxnLst/>
              <a:rect l="l" t="t" r="r" b="b"/>
              <a:pathLst>
                <a:path w="602" h="410" extrusionOk="0">
                  <a:moveTo>
                    <a:pt x="48" y="1"/>
                  </a:moveTo>
                  <a:lnTo>
                    <a:pt x="24" y="49"/>
                  </a:lnTo>
                  <a:lnTo>
                    <a:pt x="0" y="73"/>
                  </a:lnTo>
                  <a:lnTo>
                    <a:pt x="385" y="362"/>
                  </a:lnTo>
                  <a:lnTo>
                    <a:pt x="506" y="410"/>
                  </a:lnTo>
                  <a:lnTo>
                    <a:pt x="554" y="410"/>
                  </a:lnTo>
                  <a:lnTo>
                    <a:pt x="602" y="362"/>
                  </a:lnTo>
                  <a:lnTo>
                    <a:pt x="602" y="314"/>
                  </a:lnTo>
                  <a:lnTo>
                    <a:pt x="578" y="241"/>
                  </a:lnTo>
                  <a:lnTo>
                    <a:pt x="554" y="169"/>
                  </a:lnTo>
                  <a:lnTo>
                    <a:pt x="506" y="14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14"/>
            <p:cNvSpPr/>
            <p:nvPr/>
          </p:nvSpPr>
          <p:spPr>
            <a:xfrm>
              <a:off x="3922525" y="1708575"/>
              <a:ext cx="13275" cy="9050"/>
            </a:xfrm>
            <a:custGeom>
              <a:avLst/>
              <a:gdLst/>
              <a:ahLst/>
              <a:cxnLst/>
              <a:rect l="l" t="t" r="r" b="b"/>
              <a:pathLst>
                <a:path w="531" h="362" extrusionOk="0">
                  <a:moveTo>
                    <a:pt x="73" y="1"/>
                  </a:moveTo>
                  <a:lnTo>
                    <a:pt x="25" y="49"/>
                  </a:lnTo>
                  <a:lnTo>
                    <a:pt x="1" y="97"/>
                  </a:lnTo>
                  <a:lnTo>
                    <a:pt x="25" y="169"/>
                  </a:lnTo>
                  <a:lnTo>
                    <a:pt x="73" y="242"/>
                  </a:lnTo>
                  <a:lnTo>
                    <a:pt x="97" y="266"/>
                  </a:lnTo>
                  <a:lnTo>
                    <a:pt x="145" y="290"/>
                  </a:lnTo>
                  <a:lnTo>
                    <a:pt x="266" y="290"/>
                  </a:lnTo>
                  <a:lnTo>
                    <a:pt x="314" y="314"/>
                  </a:lnTo>
                  <a:lnTo>
                    <a:pt x="386" y="362"/>
                  </a:lnTo>
                  <a:lnTo>
                    <a:pt x="434" y="362"/>
                  </a:lnTo>
                  <a:lnTo>
                    <a:pt x="482" y="338"/>
                  </a:lnTo>
                  <a:lnTo>
                    <a:pt x="506" y="290"/>
                  </a:lnTo>
                  <a:lnTo>
                    <a:pt x="530" y="242"/>
                  </a:lnTo>
                  <a:lnTo>
                    <a:pt x="506" y="145"/>
                  </a:lnTo>
                  <a:lnTo>
                    <a:pt x="458" y="97"/>
                  </a:lnTo>
                  <a:lnTo>
                    <a:pt x="410" y="73"/>
                  </a:lnTo>
                  <a:lnTo>
                    <a:pt x="314" y="73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14"/>
            <p:cNvSpPr/>
            <p:nvPr/>
          </p:nvSpPr>
          <p:spPr>
            <a:xfrm>
              <a:off x="3878600" y="1842800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97" y="0"/>
                  </a:moveTo>
                  <a:lnTo>
                    <a:pt x="24" y="24"/>
                  </a:lnTo>
                  <a:lnTo>
                    <a:pt x="0" y="97"/>
                  </a:lnTo>
                  <a:lnTo>
                    <a:pt x="0" y="193"/>
                  </a:lnTo>
                  <a:lnTo>
                    <a:pt x="49" y="265"/>
                  </a:lnTo>
                  <a:lnTo>
                    <a:pt x="121" y="337"/>
                  </a:lnTo>
                  <a:lnTo>
                    <a:pt x="241" y="361"/>
                  </a:lnTo>
                  <a:lnTo>
                    <a:pt x="313" y="337"/>
                  </a:lnTo>
                  <a:lnTo>
                    <a:pt x="337" y="289"/>
                  </a:lnTo>
                  <a:lnTo>
                    <a:pt x="361" y="265"/>
                  </a:lnTo>
                  <a:lnTo>
                    <a:pt x="361" y="217"/>
                  </a:lnTo>
                  <a:lnTo>
                    <a:pt x="337" y="121"/>
                  </a:lnTo>
                  <a:lnTo>
                    <a:pt x="289" y="4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14"/>
            <p:cNvSpPr/>
            <p:nvPr/>
          </p:nvSpPr>
          <p:spPr>
            <a:xfrm>
              <a:off x="3817200" y="1774175"/>
              <a:ext cx="9675" cy="9050"/>
            </a:xfrm>
            <a:custGeom>
              <a:avLst/>
              <a:gdLst/>
              <a:ahLst/>
              <a:cxnLst/>
              <a:rect l="l" t="t" r="r" b="b"/>
              <a:pathLst>
                <a:path w="387" h="362" extrusionOk="0">
                  <a:moveTo>
                    <a:pt x="193" y="1"/>
                  </a:moveTo>
                  <a:lnTo>
                    <a:pt x="97" y="49"/>
                  </a:lnTo>
                  <a:lnTo>
                    <a:pt x="25" y="145"/>
                  </a:lnTo>
                  <a:lnTo>
                    <a:pt x="1" y="193"/>
                  </a:lnTo>
                  <a:lnTo>
                    <a:pt x="1" y="218"/>
                  </a:lnTo>
                  <a:lnTo>
                    <a:pt x="49" y="314"/>
                  </a:lnTo>
                  <a:lnTo>
                    <a:pt x="97" y="362"/>
                  </a:lnTo>
                  <a:lnTo>
                    <a:pt x="193" y="362"/>
                  </a:lnTo>
                  <a:lnTo>
                    <a:pt x="266" y="338"/>
                  </a:lnTo>
                  <a:lnTo>
                    <a:pt x="314" y="290"/>
                  </a:lnTo>
                  <a:lnTo>
                    <a:pt x="338" y="242"/>
                  </a:lnTo>
                  <a:lnTo>
                    <a:pt x="386" y="169"/>
                  </a:lnTo>
                  <a:lnTo>
                    <a:pt x="386" y="121"/>
                  </a:lnTo>
                  <a:lnTo>
                    <a:pt x="362" y="49"/>
                  </a:lnTo>
                  <a:lnTo>
                    <a:pt x="338" y="25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14"/>
            <p:cNvSpPr/>
            <p:nvPr/>
          </p:nvSpPr>
          <p:spPr>
            <a:xfrm>
              <a:off x="4011000" y="1669475"/>
              <a:ext cx="9050" cy="9650"/>
            </a:xfrm>
            <a:custGeom>
              <a:avLst/>
              <a:gdLst/>
              <a:ahLst/>
              <a:cxnLst/>
              <a:rect l="l" t="t" r="r" b="b"/>
              <a:pathLst>
                <a:path w="362" h="386" extrusionOk="0">
                  <a:moveTo>
                    <a:pt x="49" y="0"/>
                  </a:moveTo>
                  <a:lnTo>
                    <a:pt x="25" y="24"/>
                  </a:lnTo>
                  <a:lnTo>
                    <a:pt x="0" y="72"/>
                  </a:lnTo>
                  <a:lnTo>
                    <a:pt x="25" y="193"/>
                  </a:lnTo>
                  <a:lnTo>
                    <a:pt x="73" y="289"/>
                  </a:lnTo>
                  <a:lnTo>
                    <a:pt x="169" y="361"/>
                  </a:lnTo>
                  <a:lnTo>
                    <a:pt x="313" y="385"/>
                  </a:lnTo>
                  <a:lnTo>
                    <a:pt x="338" y="361"/>
                  </a:lnTo>
                  <a:lnTo>
                    <a:pt x="362" y="313"/>
                  </a:lnTo>
                  <a:lnTo>
                    <a:pt x="313" y="145"/>
                  </a:lnTo>
                  <a:lnTo>
                    <a:pt x="265" y="72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14"/>
            <p:cNvSpPr/>
            <p:nvPr/>
          </p:nvSpPr>
          <p:spPr>
            <a:xfrm>
              <a:off x="3884625" y="1596050"/>
              <a:ext cx="10250" cy="9050"/>
            </a:xfrm>
            <a:custGeom>
              <a:avLst/>
              <a:gdLst/>
              <a:ahLst/>
              <a:cxnLst/>
              <a:rect l="l" t="t" r="r" b="b"/>
              <a:pathLst>
                <a:path w="410" h="362" extrusionOk="0">
                  <a:moveTo>
                    <a:pt x="361" y="0"/>
                  </a:moveTo>
                  <a:lnTo>
                    <a:pt x="313" y="24"/>
                  </a:lnTo>
                  <a:lnTo>
                    <a:pt x="193" y="72"/>
                  </a:lnTo>
                  <a:lnTo>
                    <a:pt x="120" y="72"/>
                  </a:lnTo>
                  <a:lnTo>
                    <a:pt x="72" y="121"/>
                  </a:lnTo>
                  <a:lnTo>
                    <a:pt x="24" y="145"/>
                  </a:lnTo>
                  <a:lnTo>
                    <a:pt x="0" y="217"/>
                  </a:lnTo>
                  <a:lnTo>
                    <a:pt x="0" y="289"/>
                  </a:lnTo>
                  <a:lnTo>
                    <a:pt x="48" y="337"/>
                  </a:lnTo>
                  <a:lnTo>
                    <a:pt x="120" y="361"/>
                  </a:lnTo>
                  <a:lnTo>
                    <a:pt x="169" y="337"/>
                  </a:lnTo>
                  <a:lnTo>
                    <a:pt x="289" y="289"/>
                  </a:lnTo>
                  <a:lnTo>
                    <a:pt x="385" y="217"/>
                  </a:lnTo>
                  <a:lnTo>
                    <a:pt x="409" y="169"/>
                  </a:lnTo>
                  <a:lnTo>
                    <a:pt x="409" y="121"/>
                  </a:lnTo>
                  <a:lnTo>
                    <a:pt x="385" y="24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14"/>
            <p:cNvSpPr/>
            <p:nvPr/>
          </p:nvSpPr>
          <p:spPr>
            <a:xfrm>
              <a:off x="3949625" y="1831950"/>
              <a:ext cx="10250" cy="9050"/>
            </a:xfrm>
            <a:custGeom>
              <a:avLst/>
              <a:gdLst/>
              <a:ahLst/>
              <a:cxnLst/>
              <a:rect l="l" t="t" r="r" b="b"/>
              <a:pathLst>
                <a:path w="410" h="362" extrusionOk="0">
                  <a:moveTo>
                    <a:pt x="96" y="1"/>
                  </a:moveTo>
                  <a:lnTo>
                    <a:pt x="48" y="25"/>
                  </a:lnTo>
                  <a:lnTo>
                    <a:pt x="24" y="49"/>
                  </a:lnTo>
                  <a:lnTo>
                    <a:pt x="0" y="73"/>
                  </a:lnTo>
                  <a:lnTo>
                    <a:pt x="24" y="145"/>
                  </a:lnTo>
                  <a:lnTo>
                    <a:pt x="120" y="242"/>
                  </a:lnTo>
                  <a:lnTo>
                    <a:pt x="217" y="338"/>
                  </a:lnTo>
                  <a:lnTo>
                    <a:pt x="337" y="362"/>
                  </a:lnTo>
                  <a:lnTo>
                    <a:pt x="361" y="338"/>
                  </a:lnTo>
                  <a:lnTo>
                    <a:pt x="409" y="314"/>
                  </a:lnTo>
                  <a:lnTo>
                    <a:pt x="409" y="242"/>
                  </a:lnTo>
                  <a:lnTo>
                    <a:pt x="409" y="193"/>
                  </a:lnTo>
                  <a:lnTo>
                    <a:pt x="361" y="121"/>
                  </a:lnTo>
                  <a:lnTo>
                    <a:pt x="289" y="49"/>
                  </a:lnTo>
                  <a:lnTo>
                    <a:pt x="241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14"/>
            <p:cNvSpPr/>
            <p:nvPr/>
          </p:nvSpPr>
          <p:spPr>
            <a:xfrm>
              <a:off x="4137375" y="1777800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97" y="0"/>
                  </a:moveTo>
                  <a:lnTo>
                    <a:pt x="73" y="24"/>
                  </a:lnTo>
                  <a:lnTo>
                    <a:pt x="25" y="48"/>
                  </a:lnTo>
                  <a:lnTo>
                    <a:pt x="1" y="145"/>
                  </a:lnTo>
                  <a:lnTo>
                    <a:pt x="1" y="217"/>
                  </a:lnTo>
                  <a:lnTo>
                    <a:pt x="49" y="289"/>
                  </a:lnTo>
                  <a:lnTo>
                    <a:pt x="97" y="337"/>
                  </a:lnTo>
                  <a:lnTo>
                    <a:pt x="145" y="361"/>
                  </a:lnTo>
                  <a:lnTo>
                    <a:pt x="218" y="361"/>
                  </a:lnTo>
                  <a:lnTo>
                    <a:pt x="338" y="313"/>
                  </a:lnTo>
                  <a:lnTo>
                    <a:pt x="362" y="265"/>
                  </a:lnTo>
                  <a:lnTo>
                    <a:pt x="338" y="193"/>
                  </a:lnTo>
                  <a:lnTo>
                    <a:pt x="266" y="97"/>
                  </a:lnTo>
                  <a:lnTo>
                    <a:pt x="169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14"/>
            <p:cNvSpPr/>
            <p:nvPr/>
          </p:nvSpPr>
          <p:spPr>
            <a:xfrm>
              <a:off x="3876800" y="1699550"/>
              <a:ext cx="6025" cy="9650"/>
            </a:xfrm>
            <a:custGeom>
              <a:avLst/>
              <a:gdLst/>
              <a:ahLst/>
              <a:cxnLst/>
              <a:rect l="l" t="t" r="r" b="b"/>
              <a:pathLst>
                <a:path w="241" h="386" extrusionOk="0">
                  <a:moveTo>
                    <a:pt x="72" y="1"/>
                  </a:moveTo>
                  <a:lnTo>
                    <a:pt x="24" y="25"/>
                  </a:lnTo>
                  <a:lnTo>
                    <a:pt x="24" y="49"/>
                  </a:lnTo>
                  <a:lnTo>
                    <a:pt x="0" y="145"/>
                  </a:lnTo>
                  <a:lnTo>
                    <a:pt x="24" y="217"/>
                  </a:lnTo>
                  <a:lnTo>
                    <a:pt x="48" y="314"/>
                  </a:lnTo>
                  <a:lnTo>
                    <a:pt x="96" y="386"/>
                  </a:lnTo>
                  <a:lnTo>
                    <a:pt x="217" y="386"/>
                  </a:lnTo>
                  <a:lnTo>
                    <a:pt x="241" y="362"/>
                  </a:lnTo>
                  <a:lnTo>
                    <a:pt x="241" y="338"/>
                  </a:lnTo>
                  <a:lnTo>
                    <a:pt x="241" y="242"/>
                  </a:lnTo>
                  <a:lnTo>
                    <a:pt x="241" y="145"/>
                  </a:lnTo>
                  <a:lnTo>
                    <a:pt x="193" y="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14"/>
            <p:cNvSpPr/>
            <p:nvPr/>
          </p:nvSpPr>
          <p:spPr>
            <a:xfrm>
              <a:off x="3751600" y="1757925"/>
              <a:ext cx="9675" cy="6050"/>
            </a:xfrm>
            <a:custGeom>
              <a:avLst/>
              <a:gdLst/>
              <a:ahLst/>
              <a:cxnLst/>
              <a:rect l="l" t="t" r="r" b="b"/>
              <a:pathLst>
                <a:path w="387" h="242" extrusionOk="0">
                  <a:moveTo>
                    <a:pt x="97" y="1"/>
                  </a:moveTo>
                  <a:lnTo>
                    <a:pt x="49" y="49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49" y="218"/>
                  </a:lnTo>
                  <a:lnTo>
                    <a:pt x="73" y="242"/>
                  </a:lnTo>
                  <a:lnTo>
                    <a:pt x="290" y="242"/>
                  </a:lnTo>
                  <a:lnTo>
                    <a:pt x="338" y="193"/>
                  </a:lnTo>
                  <a:lnTo>
                    <a:pt x="386" y="145"/>
                  </a:lnTo>
                  <a:lnTo>
                    <a:pt x="386" y="97"/>
                  </a:lnTo>
                  <a:lnTo>
                    <a:pt x="314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14"/>
            <p:cNvSpPr/>
            <p:nvPr/>
          </p:nvSpPr>
          <p:spPr>
            <a:xfrm>
              <a:off x="4184325" y="1822925"/>
              <a:ext cx="6650" cy="9650"/>
            </a:xfrm>
            <a:custGeom>
              <a:avLst/>
              <a:gdLst/>
              <a:ahLst/>
              <a:cxnLst/>
              <a:rect l="l" t="t" r="r" b="b"/>
              <a:pathLst>
                <a:path w="266" h="386" extrusionOk="0">
                  <a:moveTo>
                    <a:pt x="97" y="1"/>
                  </a:moveTo>
                  <a:lnTo>
                    <a:pt x="49" y="25"/>
                  </a:lnTo>
                  <a:lnTo>
                    <a:pt x="25" y="73"/>
                  </a:lnTo>
                  <a:lnTo>
                    <a:pt x="1" y="145"/>
                  </a:lnTo>
                  <a:lnTo>
                    <a:pt x="1" y="217"/>
                  </a:lnTo>
                  <a:lnTo>
                    <a:pt x="25" y="266"/>
                  </a:lnTo>
                  <a:lnTo>
                    <a:pt x="97" y="362"/>
                  </a:lnTo>
                  <a:lnTo>
                    <a:pt x="121" y="386"/>
                  </a:lnTo>
                  <a:lnTo>
                    <a:pt x="169" y="386"/>
                  </a:lnTo>
                  <a:lnTo>
                    <a:pt x="217" y="362"/>
                  </a:lnTo>
                  <a:lnTo>
                    <a:pt x="241" y="338"/>
                  </a:lnTo>
                  <a:lnTo>
                    <a:pt x="265" y="290"/>
                  </a:lnTo>
                  <a:lnTo>
                    <a:pt x="265" y="217"/>
                  </a:lnTo>
                  <a:lnTo>
                    <a:pt x="265" y="145"/>
                  </a:lnTo>
                  <a:lnTo>
                    <a:pt x="217" y="97"/>
                  </a:lnTo>
                  <a:lnTo>
                    <a:pt x="169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14"/>
            <p:cNvSpPr/>
            <p:nvPr/>
          </p:nvSpPr>
          <p:spPr>
            <a:xfrm>
              <a:off x="4044700" y="1710400"/>
              <a:ext cx="9650" cy="6625"/>
            </a:xfrm>
            <a:custGeom>
              <a:avLst/>
              <a:gdLst/>
              <a:ahLst/>
              <a:cxnLst/>
              <a:rect l="l" t="t" r="r" b="b"/>
              <a:pathLst>
                <a:path w="386" h="265" extrusionOk="0">
                  <a:moveTo>
                    <a:pt x="289" y="0"/>
                  </a:moveTo>
                  <a:lnTo>
                    <a:pt x="121" y="24"/>
                  </a:lnTo>
                  <a:lnTo>
                    <a:pt x="25" y="48"/>
                  </a:lnTo>
                  <a:lnTo>
                    <a:pt x="1" y="96"/>
                  </a:lnTo>
                  <a:lnTo>
                    <a:pt x="1" y="120"/>
                  </a:lnTo>
                  <a:lnTo>
                    <a:pt x="49" y="193"/>
                  </a:lnTo>
                  <a:lnTo>
                    <a:pt x="121" y="241"/>
                  </a:lnTo>
                  <a:lnTo>
                    <a:pt x="217" y="265"/>
                  </a:lnTo>
                  <a:lnTo>
                    <a:pt x="289" y="241"/>
                  </a:lnTo>
                  <a:lnTo>
                    <a:pt x="338" y="217"/>
                  </a:lnTo>
                  <a:lnTo>
                    <a:pt x="386" y="169"/>
                  </a:lnTo>
                  <a:lnTo>
                    <a:pt x="386" y="96"/>
                  </a:lnTo>
                  <a:lnTo>
                    <a:pt x="362" y="48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14"/>
            <p:cNvSpPr/>
            <p:nvPr/>
          </p:nvSpPr>
          <p:spPr>
            <a:xfrm>
              <a:off x="3893050" y="1766950"/>
              <a:ext cx="7850" cy="7850"/>
            </a:xfrm>
            <a:custGeom>
              <a:avLst/>
              <a:gdLst/>
              <a:ahLst/>
              <a:cxnLst/>
              <a:rect l="l" t="t" r="r" b="b"/>
              <a:pathLst>
                <a:path w="314" h="314" extrusionOk="0">
                  <a:moveTo>
                    <a:pt x="120" y="1"/>
                  </a:moveTo>
                  <a:lnTo>
                    <a:pt x="96" y="25"/>
                  </a:lnTo>
                  <a:lnTo>
                    <a:pt x="48" y="73"/>
                  </a:lnTo>
                  <a:lnTo>
                    <a:pt x="24" y="121"/>
                  </a:lnTo>
                  <a:lnTo>
                    <a:pt x="0" y="194"/>
                  </a:lnTo>
                  <a:lnTo>
                    <a:pt x="24" y="266"/>
                  </a:lnTo>
                  <a:lnTo>
                    <a:pt x="48" y="314"/>
                  </a:lnTo>
                  <a:lnTo>
                    <a:pt x="169" y="314"/>
                  </a:lnTo>
                  <a:lnTo>
                    <a:pt x="241" y="290"/>
                  </a:lnTo>
                  <a:lnTo>
                    <a:pt x="289" y="266"/>
                  </a:lnTo>
                  <a:lnTo>
                    <a:pt x="313" y="194"/>
                  </a:lnTo>
                  <a:lnTo>
                    <a:pt x="289" y="121"/>
                  </a:lnTo>
                  <a:lnTo>
                    <a:pt x="265" y="73"/>
                  </a:lnTo>
                  <a:lnTo>
                    <a:pt x="217" y="2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14"/>
            <p:cNvSpPr/>
            <p:nvPr/>
          </p:nvSpPr>
          <p:spPr>
            <a:xfrm>
              <a:off x="3804575" y="1815700"/>
              <a:ext cx="9050" cy="6650"/>
            </a:xfrm>
            <a:custGeom>
              <a:avLst/>
              <a:gdLst/>
              <a:ahLst/>
              <a:cxnLst/>
              <a:rect l="l" t="t" r="r" b="b"/>
              <a:pathLst>
                <a:path w="362" h="266" extrusionOk="0">
                  <a:moveTo>
                    <a:pt x="217" y="1"/>
                  </a:moveTo>
                  <a:lnTo>
                    <a:pt x="97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194"/>
                  </a:lnTo>
                  <a:lnTo>
                    <a:pt x="48" y="242"/>
                  </a:lnTo>
                  <a:lnTo>
                    <a:pt x="169" y="266"/>
                  </a:lnTo>
                  <a:lnTo>
                    <a:pt x="289" y="242"/>
                  </a:lnTo>
                  <a:lnTo>
                    <a:pt x="361" y="218"/>
                  </a:lnTo>
                  <a:lnTo>
                    <a:pt x="361" y="194"/>
                  </a:lnTo>
                  <a:lnTo>
                    <a:pt x="361" y="169"/>
                  </a:lnTo>
                  <a:lnTo>
                    <a:pt x="337" y="97"/>
                  </a:lnTo>
                  <a:lnTo>
                    <a:pt x="313" y="49"/>
                  </a:lnTo>
                  <a:lnTo>
                    <a:pt x="265" y="25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14"/>
            <p:cNvSpPr/>
            <p:nvPr/>
          </p:nvSpPr>
          <p:spPr>
            <a:xfrm>
              <a:off x="4074800" y="1877100"/>
              <a:ext cx="6650" cy="7250"/>
            </a:xfrm>
            <a:custGeom>
              <a:avLst/>
              <a:gdLst/>
              <a:ahLst/>
              <a:cxnLst/>
              <a:rect l="l" t="t" r="r" b="b"/>
              <a:pathLst>
                <a:path w="266" h="290" extrusionOk="0">
                  <a:moveTo>
                    <a:pt x="121" y="0"/>
                  </a:moveTo>
                  <a:lnTo>
                    <a:pt x="48" y="49"/>
                  </a:lnTo>
                  <a:lnTo>
                    <a:pt x="24" y="73"/>
                  </a:lnTo>
                  <a:lnTo>
                    <a:pt x="0" y="169"/>
                  </a:lnTo>
                  <a:lnTo>
                    <a:pt x="0" y="241"/>
                  </a:lnTo>
                  <a:lnTo>
                    <a:pt x="48" y="289"/>
                  </a:lnTo>
                  <a:lnTo>
                    <a:pt x="169" y="289"/>
                  </a:lnTo>
                  <a:lnTo>
                    <a:pt x="217" y="241"/>
                  </a:lnTo>
                  <a:lnTo>
                    <a:pt x="241" y="193"/>
                  </a:lnTo>
                  <a:lnTo>
                    <a:pt x="265" y="145"/>
                  </a:lnTo>
                  <a:lnTo>
                    <a:pt x="265" y="97"/>
                  </a:lnTo>
                  <a:lnTo>
                    <a:pt x="241" y="49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14"/>
            <p:cNvSpPr/>
            <p:nvPr/>
          </p:nvSpPr>
          <p:spPr>
            <a:xfrm>
              <a:off x="3783500" y="1626725"/>
              <a:ext cx="6650" cy="9075"/>
            </a:xfrm>
            <a:custGeom>
              <a:avLst/>
              <a:gdLst/>
              <a:ahLst/>
              <a:cxnLst/>
              <a:rect l="l" t="t" r="r" b="b"/>
              <a:pathLst>
                <a:path w="266" h="363" extrusionOk="0">
                  <a:moveTo>
                    <a:pt x="97" y="1"/>
                  </a:moveTo>
                  <a:lnTo>
                    <a:pt x="49" y="25"/>
                  </a:lnTo>
                  <a:lnTo>
                    <a:pt x="25" y="49"/>
                  </a:lnTo>
                  <a:lnTo>
                    <a:pt x="1" y="145"/>
                  </a:lnTo>
                  <a:lnTo>
                    <a:pt x="25" y="266"/>
                  </a:lnTo>
                  <a:lnTo>
                    <a:pt x="73" y="338"/>
                  </a:lnTo>
                  <a:lnTo>
                    <a:pt x="121" y="362"/>
                  </a:lnTo>
                  <a:lnTo>
                    <a:pt x="169" y="362"/>
                  </a:lnTo>
                  <a:lnTo>
                    <a:pt x="193" y="338"/>
                  </a:lnTo>
                  <a:lnTo>
                    <a:pt x="242" y="290"/>
                  </a:lnTo>
                  <a:lnTo>
                    <a:pt x="266" y="194"/>
                  </a:lnTo>
                  <a:lnTo>
                    <a:pt x="242" y="73"/>
                  </a:lnTo>
                  <a:lnTo>
                    <a:pt x="217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14"/>
            <p:cNvSpPr/>
            <p:nvPr/>
          </p:nvSpPr>
          <p:spPr>
            <a:xfrm>
              <a:off x="4103675" y="1869875"/>
              <a:ext cx="6650" cy="8450"/>
            </a:xfrm>
            <a:custGeom>
              <a:avLst/>
              <a:gdLst/>
              <a:ahLst/>
              <a:cxnLst/>
              <a:rect l="l" t="t" r="r" b="b"/>
              <a:pathLst>
                <a:path w="266" h="338" extrusionOk="0">
                  <a:moveTo>
                    <a:pt x="73" y="0"/>
                  </a:moveTo>
                  <a:lnTo>
                    <a:pt x="25" y="73"/>
                  </a:lnTo>
                  <a:lnTo>
                    <a:pt x="1" y="169"/>
                  </a:lnTo>
                  <a:lnTo>
                    <a:pt x="1" y="217"/>
                  </a:lnTo>
                  <a:lnTo>
                    <a:pt x="1" y="265"/>
                  </a:lnTo>
                  <a:lnTo>
                    <a:pt x="25" y="313"/>
                  </a:lnTo>
                  <a:lnTo>
                    <a:pt x="97" y="338"/>
                  </a:lnTo>
                  <a:lnTo>
                    <a:pt x="145" y="338"/>
                  </a:lnTo>
                  <a:lnTo>
                    <a:pt x="193" y="313"/>
                  </a:lnTo>
                  <a:lnTo>
                    <a:pt x="242" y="289"/>
                  </a:lnTo>
                  <a:lnTo>
                    <a:pt x="266" y="217"/>
                  </a:lnTo>
                  <a:lnTo>
                    <a:pt x="266" y="97"/>
                  </a:lnTo>
                  <a:lnTo>
                    <a:pt x="266" y="49"/>
                  </a:lnTo>
                  <a:lnTo>
                    <a:pt x="242" y="25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14"/>
            <p:cNvSpPr/>
            <p:nvPr/>
          </p:nvSpPr>
          <p:spPr>
            <a:xfrm>
              <a:off x="4027850" y="1783200"/>
              <a:ext cx="6050" cy="7850"/>
            </a:xfrm>
            <a:custGeom>
              <a:avLst/>
              <a:gdLst/>
              <a:ahLst/>
              <a:cxnLst/>
              <a:rect l="l" t="t" r="r" b="b"/>
              <a:pathLst>
                <a:path w="242" h="314" extrusionOk="0">
                  <a:moveTo>
                    <a:pt x="73" y="1"/>
                  </a:moveTo>
                  <a:lnTo>
                    <a:pt x="49" y="49"/>
                  </a:lnTo>
                  <a:lnTo>
                    <a:pt x="1" y="97"/>
                  </a:lnTo>
                  <a:lnTo>
                    <a:pt x="1" y="169"/>
                  </a:lnTo>
                  <a:lnTo>
                    <a:pt x="1" y="218"/>
                  </a:lnTo>
                  <a:lnTo>
                    <a:pt x="25" y="266"/>
                  </a:lnTo>
                  <a:lnTo>
                    <a:pt x="73" y="290"/>
                  </a:lnTo>
                  <a:lnTo>
                    <a:pt x="121" y="314"/>
                  </a:lnTo>
                  <a:lnTo>
                    <a:pt x="169" y="290"/>
                  </a:lnTo>
                  <a:lnTo>
                    <a:pt x="193" y="242"/>
                  </a:lnTo>
                  <a:lnTo>
                    <a:pt x="241" y="194"/>
                  </a:lnTo>
                  <a:lnTo>
                    <a:pt x="241" y="145"/>
                  </a:lnTo>
                  <a:lnTo>
                    <a:pt x="241" y="73"/>
                  </a:lnTo>
                  <a:lnTo>
                    <a:pt x="241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14"/>
            <p:cNvSpPr/>
            <p:nvPr/>
          </p:nvSpPr>
          <p:spPr>
            <a:xfrm>
              <a:off x="3970675" y="1794650"/>
              <a:ext cx="7250" cy="8450"/>
            </a:xfrm>
            <a:custGeom>
              <a:avLst/>
              <a:gdLst/>
              <a:ahLst/>
              <a:cxnLst/>
              <a:rect l="l" t="t" r="r" b="b"/>
              <a:pathLst>
                <a:path w="290" h="338" extrusionOk="0">
                  <a:moveTo>
                    <a:pt x="169" y="0"/>
                  </a:moveTo>
                  <a:lnTo>
                    <a:pt x="73" y="24"/>
                  </a:lnTo>
                  <a:lnTo>
                    <a:pt x="25" y="97"/>
                  </a:lnTo>
                  <a:lnTo>
                    <a:pt x="1" y="145"/>
                  </a:lnTo>
                  <a:lnTo>
                    <a:pt x="1" y="193"/>
                  </a:lnTo>
                  <a:lnTo>
                    <a:pt x="25" y="241"/>
                  </a:lnTo>
                  <a:lnTo>
                    <a:pt x="73" y="265"/>
                  </a:lnTo>
                  <a:lnTo>
                    <a:pt x="166" y="312"/>
                  </a:lnTo>
                  <a:lnTo>
                    <a:pt x="166" y="312"/>
                  </a:lnTo>
                  <a:lnTo>
                    <a:pt x="265" y="193"/>
                  </a:lnTo>
                  <a:lnTo>
                    <a:pt x="289" y="97"/>
                  </a:lnTo>
                  <a:lnTo>
                    <a:pt x="265" y="73"/>
                  </a:lnTo>
                  <a:lnTo>
                    <a:pt x="241" y="24"/>
                  </a:lnTo>
                  <a:lnTo>
                    <a:pt x="193" y="0"/>
                  </a:lnTo>
                  <a:close/>
                  <a:moveTo>
                    <a:pt x="166" y="312"/>
                  </a:moveTo>
                  <a:lnTo>
                    <a:pt x="145" y="337"/>
                  </a:lnTo>
                  <a:lnTo>
                    <a:pt x="169" y="313"/>
                  </a:lnTo>
                  <a:lnTo>
                    <a:pt x="166" y="3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14"/>
            <p:cNvSpPr/>
            <p:nvPr/>
          </p:nvSpPr>
          <p:spPr>
            <a:xfrm>
              <a:off x="3745000" y="1801875"/>
              <a:ext cx="6625" cy="7250"/>
            </a:xfrm>
            <a:custGeom>
              <a:avLst/>
              <a:gdLst/>
              <a:ahLst/>
              <a:cxnLst/>
              <a:rect l="l" t="t" r="r" b="b"/>
              <a:pathLst>
                <a:path w="265" h="290" extrusionOk="0">
                  <a:moveTo>
                    <a:pt x="72" y="0"/>
                  </a:moveTo>
                  <a:lnTo>
                    <a:pt x="24" y="48"/>
                  </a:lnTo>
                  <a:lnTo>
                    <a:pt x="24" y="97"/>
                  </a:lnTo>
                  <a:lnTo>
                    <a:pt x="0" y="169"/>
                  </a:lnTo>
                  <a:lnTo>
                    <a:pt x="24" y="217"/>
                  </a:lnTo>
                  <a:lnTo>
                    <a:pt x="48" y="241"/>
                  </a:lnTo>
                  <a:lnTo>
                    <a:pt x="96" y="289"/>
                  </a:lnTo>
                  <a:lnTo>
                    <a:pt x="145" y="289"/>
                  </a:lnTo>
                  <a:lnTo>
                    <a:pt x="193" y="265"/>
                  </a:lnTo>
                  <a:lnTo>
                    <a:pt x="241" y="217"/>
                  </a:lnTo>
                  <a:lnTo>
                    <a:pt x="265" y="169"/>
                  </a:lnTo>
                  <a:lnTo>
                    <a:pt x="265" y="121"/>
                  </a:lnTo>
                  <a:lnTo>
                    <a:pt x="241" y="72"/>
                  </a:lnTo>
                  <a:lnTo>
                    <a:pt x="217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14"/>
            <p:cNvSpPr/>
            <p:nvPr/>
          </p:nvSpPr>
          <p:spPr>
            <a:xfrm>
              <a:off x="3766650" y="1902975"/>
              <a:ext cx="7850" cy="6650"/>
            </a:xfrm>
            <a:custGeom>
              <a:avLst/>
              <a:gdLst/>
              <a:ahLst/>
              <a:cxnLst/>
              <a:rect l="l" t="t" r="r" b="b"/>
              <a:pathLst>
                <a:path w="314" h="266" extrusionOk="0">
                  <a:moveTo>
                    <a:pt x="97" y="1"/>
                  </a:moveTo>
                  <a:lnTo>
                    <a:pt x="49" y="49"/>
                  </a:lnTo>
                  <a:lnTo>
                    <a:pt x="1" y="97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73" y="217"/>
                  </a:lnTo>
                  <a:lnTo>
                    <a:pt x="121" y="265"/>
                  </a:lnTo>
                  <a:lnTo>
                    <a:pt x="193" y="265"/>
                  </a:lnTo>
                  <a:lnTo>
                    <a:pt x="241" y="241"/>
                  </a:lnTo>
                  <a:lnTo>
                    <a:pt x="290" y="217"/>
                  </a:lnTo>
                  <a:lnTo>
                    <a:pt x="314" y="193"/>
                  </a:lnTo>
                  <a:lnTo>
                    <a:pt x="290" y="97"/>
                  </a:lnTo>
                  <a:lnTo>
                    <a:pt x="241" y="49"/>
                  </a:lnTo>
                  <a:lnTo>
                    <a:pt x="217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14"/>
            <p:cNvSpPr/>
            <p:nvPr/>
          </p:nvSpPr>
          <p:spPr>
            <a:xfrm>
              <a:off x="3844300" y="1644200"/>
              <a:ext cx="7250" cy="4825"/>
            </a:xfrm>
            <a:custGeom>
              <a:avLst/>
              <a:gdLst/>
              <a:ahLst/>
              <a:cxnLst/>
              <a:rect l="l" t="t" r="r" b="b"/>
              <a:pathLst>
                <a:path w="290" h="193" extrusionOk="0">
                  <a:moveTo>
                    <a:pt x="72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24" y="169"/>
                  </a:lnTo>
                  <a:lnTo>
                    <a:pt x="48" y="193"/>
                  </a:lnTo>
                  <a:lnTo>
                    <a:pt x="217" y="193"/>
                  </a:lnTo>
                  <a:lnTo>
                    <a:pt x="265" y="169"/>
                  </a:lnTo>
                  <a:lnTo>
                    <a:pt x="289" y="120"/>
                  </a:lnTo>
                  <a:lnTo>
                    <a:pt x="241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14"/>
            <p:cNvSpPr/>
            <p:nvPr/>
          </p:nvSpPr>
          <p:spPr>
            <a:xfrm>
              <a:off x="3931550" y="1796450"/>
              <a:ext cx="6650" cy="6050"/>
            </a:xfrm>
            <a:custGeom>
              <a:avLst/>
              <a:gdLst/>
              <a:ahLst/>
              <a:cxnLst/>
              <a:rect l="l" t="t" r="r" b="b"/>
              <a:pathLst>
                <a:path w="266" h="242" extrusionOk="0">
                  <a:moveTo>
                    <a:pt x="73" y="1"/>
                  </a:moveTo>
                  <a:lnTo>
                    <a:pt x="25" y="49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49" y="193"/>
                  </a:lnTo>
                  <a:lnTo>
                    <a:pt x="97" y="217"/>
                  </a:lnTo>
                  <a:lnTo>
                    <a:pt x="145" y="241"/>
                  </a:lnTo>
                  <a:lnTo>
                    <a:pt x="193" y="241"/>
                  </a:lnTo>
                  <a:lnTo>
                    <a:pt x="242" y="217"/>
                  </a:lnTo>
                  <a:lnTo>
                    <a:pt x="266" y="169"/>
                  </a:lnTo>
                  <a:lnTo>
                    <a:pt x="266" y="121"/>
                  </a:lnTo>
                  <a:lnTo>
                    <a:pt x="266" y="73"/>
                  </a:lnTo>
                  <a:lnTo>
                    <a:pt x="217" y="4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14"/>
            <p:cNvSpPr/>
            <p:nvPr/>
          </p:nvSpPr>
          <p:spPr>
            <a:xfrm>
              <a:off x="4190950" y="1972175"/>
              <a:ext cx="7850" cy="6050"/>
            </a:xfrm>
            <a:custGeom>
              <a:avLst/>
              <a:gdLst/>
              <a:ahLst/>
              <a:cxnLst/>
              <a:rect l="l" t="t" r="r" b="b"/>
              <a:pathLst>
                <a:path w="314" h="242" extrusionOk="0">
                  <a:moveTo>
                    <a:pt x="169" y="1"/>
                  </a:moveTo>
                  <a:lnTo>
                    <a:pt x="97" y="25"/>
                  </a:lnTo>
                  <a:lnTo>
                    <a:pt x="49" y="73"/>
                  </a:lnTo>
                  <a:lnTo>
                    <a:pt x="0" y="145"/>
                  </a:lnTo>
                  <a:lnTo>
                    <a:pt x="24" y="194"/>
                  </a:lnTo>
                  <a:lnTo>
                    <a:pt x="73" y="242"/>
                  </a:lnTo>
                  <a:lnTo>
                    <a:pt x="217" y="242"/>
                  </a:lnTo>
                  <a:lnTo>
                    <a:pt x="265" y="194"/>
                  </a:lnTo>
                  <a:lnTo>
                    <a:pt x="313" y="121"/>
                  </a:lnTo>
                  <a:lnTo>
                    <a:pt x="313" y="49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14"/>
            <p:cNvSpPr/>
            <p:nvPr/>
          </p:nvSpPr>
          <p:spPr>
            <a:xfrm>
              <a:off x="3843100" y="1941500"/>
              <a:ext cx="7225" cy="7250"/>
            </a:xfrm>
            <a:custGeom>
              <a:avLst/>
              <a:gdLst/>
              <a:ahLst/>
              <a:cxnLst/>
              <a:rect l="l" t="t" r="r" b="b"/>
              <a:pathLst>
                <a:path w="289" h="290" extrusionOk="0">
                  <a:moveTo>
                    <a:pt x="96" y="0"/>
                  </a:moveTo>
                  <a:lnTo>
                    <a:pt x="72" y="24"/>
                  </a:lnTo>
                  <a:lnTo>
                    <a:pt x="24" y="72"/>
                  </a:lnTo>
                  <a:lnTo>
                    <a:pt x="0" y="121"/>
                  </a:lnTo>
                  <a:lnTo>
                    <a:pt x="24" y="193"/>
                  </a:lnTo>
                  <a:lnTo>
                    <a:pt x="48" y="241"/>
                  </a:lnTo>
                  <a:lnTo>
                    <a:pt x="120" y="289"/>
                  </a:lnTo>
                  <a:lnTo>
                    <a:pt x="169" y="289"/>
                  </a:lnTo>
                  <a:lnTo>
                    <a:pt x="217" y="265"/>
                  </a:lnTo>
                  <a:lnTo>
                    <a:pt x="265" y="241"/>
                  </a:lnTo>
                  <a:lnTo>
                    <a:pt x="289" y="193"/>
                  </a:lnTo>
                  <a:lnTo>
                    <a:pt x="289" y="145"/>
                  </a:lnTo>
                  <a:lnTo>
                    <a:pt x="289" y="96"/>
                  </a:lnTo>
                  <a:lnTo>
                    <a:pt x="265" y="48"/>
                  </a:lnTo>
                  <a:lnTo>
                    <a:pt x="217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14"/>
            <p:cNvSpPr/>
            <p:nvPr/>
          </p:nvSpPr>
          <p:spPr>
            <a:xfrm>
              <a:off x="3791925" y="1858450"/>
              <a:ext cx="6650" cy="7225"/>
            </a:xfrm>
            <a:custGeom>
              <a:avLst/>
              <a:gdLst/>
              <a:ahLst/>
              <a:cxnLst/>
              <a:rect l="l" t="t" r="r" b="b"/>
              <a:pathLst>
                <a:path w="266" h="289" extrusionOk="0">
                  <a:moveTo>
                    <a:pt x="121" y="0"/>
                  </a:moveTo>
                  <a:lnTo>
                    <a:pt x="73" y="24"/>
                  </a:lnTo>
                  <a:lnTo>
                    <a:pt x="25" y="72"/>
                  </a:lnTo>
                  <a:lnTo>
                    <a:pt x="1" y="145"/>
                  </a:lnTo>
                  <a:lnTo>
                    <a:pt x="25" y="217"/>
                  </a:lnTo>
                  <a:lnTo>
                    <a:pt x="49" y="265"/>
                  </a:lnTo>
                  <a:lnTo>
                    <a:pt x="97" y="289"/>
                  </a:lnTo>
                  <a:lnTo>
                    <a:pt x="145" y="289"/>
                  </a:lnTo>
                  <a:lnTo>
                    <a:pt x="193" y="265"/>
                  </a:lnTo>
                  <a:lnTo>
                    <a:pt x="242" y="193"/>
                  </a:lnTo>
                  <a:lnTo>
                    <a:pt x="266" y="96"/>
                  </a:lnTo>
                  <a:lnTo>
                    <a:pt x="242" y="4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14"/>
            <p:cNvSpPr/>
            <p:nvPr/>
          </p:nvSpPr>
          <p:spPr>
            <a:xfrm>
              <a:off x="3896050" y="1717000"/>
              <a:ext cx="6650" cy="7250"/>
            </a:xfrm>
            <a:custGeom>
              <a:avLst/>
              <a:gdLst/>
              <a:ahLst/>
              <a:cxnLst/>
              <a:rect l="l" t="t" r="r" b="b"/>
              <a:pathLst>
                <a:path w="266" h="290" extrusionOk="0">
                  <a:moveTo>
                    <a:pt x="97" y="1"/>
                  </a:moveTo>
                  <a:lnTo>
                    <a:pt x="25" y="49"/>
                  </a:lnTo>
                  <a:lnTo>
                    <a:pt x="0" y="121"/>
                  </a:lnTo>
                  <a:lnTo>
                    <a:pt x="0" y="194"/>
                  </a:lnTo>
                  <a:lnTo>
                    <a:pt x="25" y="242"/>
                  </a:lnTo>
                  <a:lnTo>
                    <a:pt x="73" y="290"/>
                  </a:lnTo>
                  <a:lnTo>
                    <a:pt x="169" y="290"/>
                  </a:lnTo>
                  <a:lnTo>
                    <a:pt x="217" y="266"/>
                  </a:lnTo>
                  <a:lnTo>
                    <a:pt x="265" y="218"/>
                  </a:lnTo>
                  <a:lnTo>
                    <a:pt x="265" y="169"/>
                  </a:lnTo>
                  <a:lnTo>
                    <a:pt x="265" y="97"/>
                  </a:lnTo>
                  <a:lnTo>
                    <a:pt x="241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14"/>
            <p:cNvSpPr/>
            <p:nvPr/>
          </p:nvSpPr>
          <p:spPr>
            <a:xfrm>
              <a:off x="4041100" y="1795850"/>
              <a:ext cx="6625" cy="9050"/>
            </a:xfrm>
            <a:custGeom>
              <a:avLst/>
              <a:gdLst/>
              <a:ahLst/>
              <a:cxnLst/>
              <a:rect l="l" t="t" r="r" b="b"/>
              <a:pathLst>
                <a:path w="265" h="362" extrusionOk="0">
                  <a:moveTo>
                    <a:pt x="96" y="1"/>
                  </a:moveTo>
                  <a:lnTo>
                    <a:pt x="72" y="25"/>
                  </a:lnTo>
                  <a:lnTo>
                    <a:pt x="24" y="49"/>
                  </a:lnTo>
                  <a:lnTo>
                    <a:pt x="0" y="121"/>
                  </a:lnTo>
                  <a:lnTo>
                    <a:pt x="0" y="193"/>
                  </a:lnTo>
                  <a:lnTo>
                    <a:pt x="24" y="241"/>
                  </a:lnTo>
                  <a:lnTo>
                    <a:pt x="96" y="362"/>
                  </a:lnTo>
                  <a:lnTo>
                    <a:pt x="193" y="289"/>
                  </a:lnTo>
                  <a:lnTo>
                    <a:pt x="241" y="241"/>
                  </a:lnTo>
                  <a:lnTo>
                    <a:pt x="265" y="193"/>
                  </a:lnTo>
                  <a:lnTo>
                    <a:pt x="265" y="97"/>
                  </a:lnTo>
                  <a:lnTo>
                    <a:pt x="265" y="49"/>
                  </a:lnTo>
                  <a:lnTo>
                    <a:pt x="217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14"/>
            <p:cNvSpPr/>
            <p:nvPr/>
          </p:nvSpPr>
          <p:spPr>
            <a:xfrm>
              <a:off x="4228875" y="1821125"/>
              <a:ext cx="7825" cy="6650"/>
            </a:xfrm>
            <a:custGeom>
              <a:avLst/>
              <a:gdLst/>
              <a:ahLst/>
              <a:cxnLst/>
              <a:rect l="l" t="t" r="r" b="b"/>
              <a:pathLst>
                <a:path w="313" h="266" extrusionOk="0">
                  <a:moveTo>
                    <a:pt x="144" y="1"/>
                  </a:moveTo>
                  <a:lnTo>
                    <a:pt x="72" y="25"/>
                  </a:lnTo>
                  <a:lnTo>
                    <a:pt x="24" y="49"/>
                  </a:lnTo>
                  <a:lnTo>
                    <a:pt x="0" y="121"/>
                  </a:lnTo>
                  <a:lnTo>
                    <a:pt x="0" y="169"/>
                  </a:lnTo>
                  <a:lnTo>
                    <a:pt x="24" y="193"/>
                  </a:lnTo>
                  <a:lnTo>
                    <a:pt x="48" y="217"/>
                  </a:lnTo>
                  <a:lnTo>
                    <a:pt x="96" y="241"/>
                  </a:lnTo>
                  <a:lnTo>
                    <a:pt x="169" y="265"/>
                  </a:lnTo>
                  <a:lnTo>
                    <a:pt x="217" y="241"/>
                  </a:lnTo>
                  <a:lnTo>
                    <a:pt x="265" y="193"/>
                  </a:lnTo>
                  <a:lnTo>
                    <a:pt x="313" y="145"/>
                  </a:lnTo>
                  <a:lnTo>
                    <a:pt x="313" y="97"/>
                  </a:lnTo>
                  <a:lnTo>
                    <a:pt x="289" y="73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14"/>
            <p:cNvSpPr/>
            <p:nvPr/>
          </p:nvSpPr>
          <p:spPr>
            <a:xfrm>
              <a:off x="3831650" y="1757925"/>
              <a:ext cx="5450" cy="7250"/>
            </a:xfrm>
            <a:custGeom>
              <a:avLst/>
              <a:gdLst/>
              <a:ahLst/>
              <a:cxnLst/>
              <a:rect l="l" t="t" r="r" b="b"/>
              <a:pathLst>
                <a:path w="218" h="290" extrusionOk="0">
                  <a:moveTo>
                    <a:pt x="121" y="1"/>
                  </a:moveTo>
                  <a:lnTo>
                    <a:pt x="73" y="25"/>
                  </a:lnTo>
                  <a:lnTo>
                    <a:pt x="25" y="73"/>
                  </a:lnTo>
                  <a:lnTo>
                    <a:pt x="1" y="121"/>
                  </a:lnTo>
                  <a:lnTo>
                    <a:pt x="1" y="193"/>
                  </a:lnTo>
                  <a:lnTo>
                    <a:pt x="49" y="242"/>
                  </a:lnTo>
                  <a:lnTo>
                    <a:pt x="73" y="266"/>
                  </a:lnTo>
                  <a:lnTo>
                    <a:pt x="121" y="290"/>
                  </a:lnTo>
                  <a:lnTo>
                    <a:pt x="145" y="266"/>
                  </a:lnTo>
                  <a:lnTo>
                    <a:pt x="193" y="242"/>
                  </a:lnTo>
                  <a:lnTo>
                    <a:pt x="217" y="169"/>
                  </a:lnTo>
                  <a:lnTo>
                    <a:pt x="217" y="73"/>
                  </a:lnTo>
                  <a:lnTo>
                    <a:pt x="193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14"/>
            <p:cNvSpPr/>
            <p:nvPr/>
          </p:nvSpPr>
          <p:spPr>
            <a:xfrm>
              <a:off x="3776275" y="1655025"/>
              <a:ext cx="6050" cy="7850"/>
            </a:xfrm>
            <a:custGeom>
              <a:avLst/>
              <a:gdLst/>
              <a:ahLst/>
              <a:cxnLst/>
              <a:rect l="l" t="t" r="r" b="b"/>
              <a:pathLst>
                <a:path w="242" h="314" extrusionOk="0">
                  <a:moveTo>
                    <a:pt x="121" y="0"/>
                  </a:moveTo>
                  <a:lnTo>
                    <a:pt x="73" y="49"/>
                  </a:lnTo>
                  <a:lnTo>
                    <a:pt x="25" y="73"/>
                  </a:lnTo>
                  <a:lnTo>
                    <a:pt x="1" y="121"/>
                  </a:lnTo>
                  <a:lnTo>
                    <a:pt x="1" y="193"/>
                  </a:lnTo>
                  <a:lnTo>
                    <a:pt x="1" y="265"/>
                  </a:lnTo>
                  <a:lnTo>
                    <a:pt x="1" y="289"/>
                  </a:lnTo>
                  <a:lnTo>
                    <a:pt x="49" y="313"/>
                  </a:lnTo>
                  <a:lnTo>
                    <a:pt x="97" y="313"/>
                  </a:lnTo>
                  <a:lnTo>
                    <a:pt x="169" y="289"/>
                  </a:lnTo>
                  <a:lnTo>
                    <a:pt x="242" y="193"/>
                  </a:lnTo>
                  <a:lnTo>
                    <a:pt x="242" y="145"/>
                  </a:lnTo>
                  <a:lnTo>
                    <a:pt x="242" y="97"/>
                  </a:lnTo>
                  <a:lnTo>
                    <a:pt x="193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14"/>
            <p:cNvSpPr/>
            <p:nvPr/>
          </p:nvSpPr>
          <p:spPr>
            <a:xfrm>
              <a:off x="3778100" y="1768775"/>
              <a:ext cx="7225" cy="6650"/>
            </a:xfrm>
            <a:custGeom>
              <a:avLst/>
              <a:gdLst/>
              <a:ahLst/>
              <a:cxnLst/>
              <a:rect l="l" t="t" r="r" b="b"/>
              <a:pathLst>
                <a:path w="289" h="266" extrusionOk="0">
                  <a:moveTo>
                    <a:pt x="145" y="0"/>
                  </a:moveTo>
                  <a:lnTo>
                    <a:pt x="96" y="24"/>
                  </a:lnTo>
                  <a:lnTo>
                    <a:pt x="24" y="72"/>
                  </a:lnTo>
                  <a:lnTo>
                    <a:pt x="0" y="121"/>
                  </a:lnTo>
                  <a:lnTo>
                    <a:pt x="0" y="169"/>
                  </a:lnTo>
                  <a:lnTo>
                    <a:pt x="24" y="217"/>
                  </a:lnTo>
                  <a:lnTo>
                    <a:pt x="72" y="265"/>
                  </a:lnTo>
                  <a:lnTo>
                    <a:pt x="145" y="265"/>
                  </a:lnTo>
                  <a:lnTo>
                    <a:pt x="217" y="241"/>
                  </a:lnTo>
                  <a:lnTo>
                    <a:pt x="265" y="217"/>
                  </a:lnTo>
                  <a:lnTo>
                    <a:pt x="289" y="145"/>
                  </a:lnTo>
                  <a:lnTo>
                    <a:pt x="289" y="97"/>
                  </a:lnTo>
                  <a:lnTo>
                    <a:pt x="289" y="72"/>
                  </a:lnTo>
                  <a:lnTo>
                    <a:pt x="265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14"/>
            <p:cNvSpPr/>
            <p:nvPr/>
          </p:nvSpPr>
          <p:spPr>
            <a:xfrm>
              <a:off x="3838875" y="1795250"/>
              <a:ext cx="6650" cy="6050"/>
            </a:xfrm>
            <a:custGeom>
              <a:avLst/>
              <a:gdLst/>
              <a:ahLst/>
              <a:cxnLst/>
              <a:rect l="l" t="t" r="r" b="b"/>
              <a:pathLst>
                <a:path w="266" h="242" extrusionOk="0">
                  <a:moveTo>
                    <a:pt x="121" y="0"/>
                  </a:moveTo>
                  <a:lnTo>
                    <a:pt x="73" y="25"/>
                  </a:lnTo>
                  <a:lnTo>
                    <a:pt x="49" y="49"/>
                  </a:lnTo>
                  <a:lnTo>
                    <a:pt x="1" y="97"/>
                  </a:lnTo>
                  <a:lnTo>
                    <a:pt x="1" y="145"/>
                  </a:lnTo>
                  <a:lnTo>
                    <a:pt x="25" y="193"/>
                  </a:lnTo>
                  <a:lnTo>
                    <a:pt x="49" y="217"/>
                  </a:lnTo>
                  <a:lnTo>
                    <a:pt x="73" y="241"/>
                  </a:lnTo>
                  <a:lnTo>
                    <a:pt x="193" y="241"/>
                  </a:lnTo>
                  <a:lnTo>
                    <a:pt x="217" y="193"/>
                  </a:lnTo>
                  <a:lnTo>
                    <a:pt x="241" y="145"/>
                  </a:lnTo>
                  <a:lnTo>
                    <a:pt x="265" y="97"/>
                  </a:lnTo>
                  <a:lnTo>
                    <a:pt x="241" y="73"/>
                  </a:lnTo>
                  <a:lnTo>
                    <a:pt x="217" y="25"/>
                  </a:lnTo>
                  <a:lnTo>
                    <a:pt x="169" y="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14"/>
            <p:cNvSpPr/>
            <p:nvPr/>
          </p:nvSpPr>
          <p:spPr>
            <a:xfrm>
              <a:off x="3907475" y="1685125"/>
              <a:ext cx="6050" cy="7225"/>
            </a:xfrm>
            <a:custGeom>
              <a:avLst/>
              <a:gdLst/>
              <a:ahLst/>
              <a:cxnLst/>
              <a:rect l="l" t="t" r="r" b="b"/>
              <a:pathLst>
                <a:path w="242" h="289" extrusionOk="0">
                  <a:moveTo>
                    <a:pt x="73" y="0"/>
                  </a:moveTo>
                  <a:lnTo>
                    <a:pt x="25" y="24"/>
                  </a:lnTo>
                  <a:lnTo>
                    <a:pt x="1" y="72"/>
                  </a:lnTo>
                  <a:lnTo>
                    <a:pt x="1" y="144"/>
                  </a:lnTo>
                  <a:lnTo>
                    <a:pt x="1" y="193"/>
                  </a:lnTo>
                  <a:lnTo>
                    <a:pt x="25" y="241"/>
                  </a:lnTo>
                  <a:lnTo>
                    <a:pt x="97" y="289"/>
                  </a:lnTo>
                  <a:lnTo>
                    <a:pt x="169" y="289"/>
                  </a:lnTo>
                  <a:lnTo>
                    <a:pt x="193" y="265"/>
                  </a:lnTo>
                  <a:lnTo>
                    <a:pt x="218" y="241"/>
                  </a:lnTo>
                  <a:lnTo>
                    <a:pt x="242" y="169"/>
                  </a:lnTo>
                  <a:lnTo>
                    <a:pt x="242" y="96"/>
                  </a:lnTo>
                  <a:lnTo>
                    <a:pt x="218" y="48"/>
                  </a:lnTo>
                  <a:lnTo>
                    <a:pt x="145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14"/>
            <p:cNvSpPr/>
            <p:nvPr/>
          </p:nvSpPr>
          <p:spPr>
            <a:xfrm>
              <a:off x="3888825" y="1857225"/>
              <a:ext cx="6050" cy="6650"/>
            </a:xfrm>
            <a:custGeom>
              <a:avLst/>
              <a:gdLst/>
              <a:ahLst/>
              <a:cxnLst/>
              <a:rect l="l" t="t" r="r" b="b"/>
              <a:pathLst>
                <a:path w="242" h="266" extrusionOk="0">
                  <a:moveTo>
                    <a:pt x="25" y="1"/>
                  </a:moveTo>
                  <a:lnTo>
                    <a:pt x="1" y="25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97" y="218"/>
                  </a:lnTo>
                  <a:lnTo>
                    <a:pt x="145" y="266"/>
                  </a:lnTo>
                  <a:lnTo>
                    <a:pt x="241" y="266"/>
                  </a:lnTo>
                  <a:lnTo>
                    <a:pt x="241" y="218"/>
                  </a:lnTo>
                  <a:lnTo>
                    <a:pt x="241" y="169"/>
                  </a:lnTo>
                  <a:lnTo>
                    <a:pt x="193" y="73"/>
                  </a:lnTo>
                  <a:lnTo>
                    <a:pt x="145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14"/>
            <p:cNvSpPr/>
            <p:nvPr/>
          </p:nvSpPr>
          <p:spPr>
            <a:xfrm>
              <a:off x="3761250" y="1839175"/>
              <a:ext cx="6025" cy="6050"/>
            </a:xfrm>
            <a:custGeom>
              <a:avLst/>
              <a:gdLst/>
              <a:ahLst/>
              <a:cxnLst/>
              <a:rect l="l" t="t" r="r" b="b"/>
              <a:pathLst>
                <a:path w="241" h="242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0" y="145"/>
                  </a:lnTo>
                  <a:lnTo>
                    <a:pt x="24" y="193"/>
                  </a:lnTo>
                  <a:lnTo>
                    <a:pt x="72" y="217"/>
                  </a:lnTo>
                  <a:lnTo>
                    <a:pt x="120" y="242"/>
                  </a:lnTo>
                  <a:lnTo>
                    <a:pt x="169" y="217"/>
                  </a:lnTo>
                  <a:lnTo>
                    <a:pt x="217" y="169"/>
                  </a:lnTo>
                  <a:lnTo>
                    <a:pt x="241" y="121"/>
                  </a:lnTo>
                  <a:lnTo>
                    <a:pt x="217" y="73"/>
                  </a:lnTo>
                  <a:lnTo>
                    <a:pt x="217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14"/>
            <p:cNvSpPr/>
            <p:nvPr/>
          </p:nvSpPr>
          <p:spPr>
            <a:xfrm>
              <a:off x="3771475" y="1697150"/>
              <a:ext cx="4825" cy="7250"/>
            </a:xfrm>
            <a:custGeom>
              <a:avLst/>
              <a:gdLst/>
              <a:ahLst/>
              <a:cxnLst/>
              <a:rect l="l" t="t" r="r" b="b"/>
              <a:pathLst>
                <a:path w="193" h="290" extrusionOk="0">
                  <a:moveTo>
                    <a:pt x="121" y="1"/>
                  </a:moveTo>
                  <a:lnTo>
                    <a:pt x="48" y="25"/>
                  </a:lnTo>
                  <a:lnTo>
                    <a:pt x="24" y="73"/>
                  </a:lnTo>
                  <a:lnTo>
                    <a:pt x="0" y="121"/>
                  </a:lnTo>
                  <a:lnTo>
                    <a:pt x="0" y="193"/>
                  </a:lnTo>
                  <a:lnTo>
                    <a:pt x="24" y="241"/>
                  </a:lnTo>
                  <a:lnTo>
                    <a:pt x="73" y="289"/>
                  </a:lnTo>
                  <a:lnTo>
                    <a:pt x="145" y="265"/>
                  </a:lnTo>
                  <a:lnTo>
                    <a:pt x="193" y="217"/>
                  </a:lnTo>
                  <a:lnTo>
                    <a:pt x="193" y="145"/>
                  </a:lnTo>
                  <a:lnTo>
                    <a:pt x="193" y="73"/>
                  </a:lnTo>
                  <a:lnTo>
                    <a:pt x="169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14"/>
            <p:cNvSpPr/>
            <p:nvPr/>
          </p:nvSpPr>
          <p:spPr>
            <a:xfrm>
              <a:off x="3873175" y="1742275"/>
              <a:ext cx="6050" cy="5450"/>
            </a:xfrm>
            <a:custGeom>
              <a:avLst/>
              <a:gdLst/>
              <a:ahLst/>
              <a:cxnLst/>
              <a:rect l="l" t="t" r="r" b="b"/>
              <a:pathLst>
                <a:path w="242" h="218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1" y="145"/>
                  </a:lnTo>
                  <a:lnTo>
                    <a:pt x="49" y="194"/>
                  </a:lnTo>
                  <a:lnTo>
                    <a:pt x="97" y="218"/>
                  </a:lnTo>
                  <a:lnTo>
                    <a:pt x="169" y="218"/>
                  </a:lnTo>
                  <a:lnTo>
                    <a:pt x="241" y="145"/>
                  </a:lnTo>
                  <a:lnTo>
                    <a:pt x="241" y="97"/>
                  </a:lnTo>
                  <a:lnTo>
                    <a:pt x="217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14"/>
            <p:cNvSpPr/>
            <p:nvPr/>
          </p:nvSpPr>
          <p:spPr>
            <a:xfrm>
              <a:off x="3980300" y="1788625"/>
              <a:ext cx="6050" cy="6650"/>
            </a:xfrm>
            <a:custGeom>
              <a:avLst/>
              <a:gdLst/>
              <a:ahLst/>
              <a:cxnLst/>
              <a:rect l="l" t="t" r="r" b="b"/>
              <a:pathLst>
                <a:path w="242" h="266" extrusionOk="0">
                  <a:moveTo>
                    <a:pt x="73" y="1"/>
                  </a:moveTo>
                  <a:lnTo>
                    <a:pt x="49" y="25"/>
                  </a:lnTo>
                  <a:lnTo>
                    <a:pt x="25" y="73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49" y="217"/>
                  </a:lnTo>
                  <a:lnTo>
                    <a:pt x="73" y="265"/>
                  </a:lnTo>
                  <a:lnTo>
                    <a:pt x="169" y="265"/>
                  </a:lnTo>
                  <a:lnTo>
                    <a:pt x="193" y="241"/>
                  </a:lnTo>
                  <a:lnTo>
                    <a:pt x="241" y="217"/>
                  </a:lnTo>
                  <a:lnTo>
                    <a:pt x="241" y="145"/>
                  </a:lnTo>
                  <a:lnTo>
                    <a:pt x="241" y="97"/>
                  </a:lnTo>
                  <a:lnTo>
                    <a:pt x="193" y="49"/>
                  </a:lnTo>
                  <a:lnTo>
                    <a:pt x="169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14"/>
            <p:cNvSpPr/>
            <p:nvPr/>
          </p:nvSpPr>
          <p:spPr>
            <a:xfrm>
              <a:off x="3914700" y="1776600"/>
              <a:ext cx="6050" cy="6025"/>
            </a:xfrm>
            <a:custGeom>
              <a:avLst/>
              <a:gdLst/>
              <a:ahLst/>
              <a:cxnLst/>
              <a:rect l="l" t="t" r="r" b="b"/>
              <a:pathLst>
                <a:path w="242" h="241" extrusionOk="0">
                  <a:moveTo>
                    <a:pt x="73" y="0"/>
                  </a:moveTo>
                  <a:lnTo>
                    <a:pt x="1" y="72"/>
                  </a:lnTo>
                  <a:lnTo>
                    <a:pt x="1" y="121"/>
                  </a:lnTo>
                  <a:lnTo>
                    <a:pt x="1" y="169"/>
                  </a:lnTo>
                  <a:lnTo>
                    <a:pt x="25" y="193"/>
                  </a:lnTo>
                  <a:lnTo>
                    <a:pt x="73" y="217"/>
                  </a:lnTo>
                  <a:lnTo>
                    <a:pt x="121" y="241"/>
                  </a:lnTo>
                  <a:lnTo>
                    <a:pt x="169" y="217"/>
                  </a:lnTo>
                  <a:lnTo>
                    <a:pt x="217" y="193"/>
                  </a:lnTo>
                  <a:lnTo>
                    <a:pt x="241" y="121"/>
                  </a:lnTo>
                  <a:lnTo>
                    <a:pt x="241" y="72"/>
                  </a:lnTo>
                  <a:lnTo>
                    <a:pt x="217" y="48"/>
                  </a:lnTo>
                  <a:lnTo>
                    <a:pt x="193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14"/>
            <p:cNvSpPr/>
            <p:nvPr/>
          </p:nvSpPr>
          <p:spPr>
            <a:xfrm>
              <a:off x="3968875" y="2014925"/>
              <a:ext cx="6050" cy="6025"/>
            </a:xfrm>
            <a:custGeom>
              <a:avLst/>
              <a:gdLst/>
              <a:ahLst/>
              <a:cxnLst/>
              <a:rect l="l" t="t" r="r" b="b"/>
              <a:pathLst>
                <a:path w="242" h="241" extrusionOk="0">
                  <a:moveTo>
                    <a:pt x="73" y="0"/>
                  </a:moveTo>
                  <a:lnTo>
                    <a:pt x="24" y="48"/>
                  </a:lnTo>
                  <a:lnTo>
                    <a:pt x="0" y="96"/>
                  </a:lnTo>
                  <a:lnTo>
                    <a:pt x="0" y="145"/>
                  </a:lnTo>
                  <a:lnTo>
                    <a:pt x="0" y="169"/>
                  </a:lnTo>
                  <a:lnTo>
                    <a:pt x="73" y="217"/>
                  </a:lnTo>
                  <a:lnTo>
                    <a:pt x="121" y="241"/>
                  </a:lnTo>
                  <a:lnTo>
                    <a:pt x="169" y="217"/>
                  </a:lnTo>
                  <a:lnTo>
                    <a:pt x="217" y="193"/>
                  </a:lnTo>
                  <a:lnTo>
                    <a:pt x="241" y="145"/>
                  </a:lnTo>
                  <a:lnTo>
                    <a:pt x="241" y="96"/>
                  </a:lnTo>
                  <a:lnTo>
                    <a:pt x="241" y="4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14"/>
            <p:cNvSpPr/>
            <p:nvPr/>
          </p:nvSpPr>
          <p:spPr>
            <a:xfrm>
              <a:off x="4152425" y="1934275"/>
              <a:ext cx="7250" cy="5425"/>
            </a:xfrm>
            <a:custGeom>
              <a:avLst/>
              <a:gdLst/>
              <a:ahLst/>
              <a:cxnLst/>
              <a:rect l="l" t="t" r="r" b="b"/>
              <a:pathLst>
                <a:path w="290" h="217" extrusionOk="0">
                  <a:moveTo>
                    <a:pt x="121" y="0"/>
                  </a:moveTo>
                  <a:lnTo>
                    <a:pt x="73" y="24"/>
                  </a:lnTo>
                  <a:lnTo>
                    <a:pt x="49" y="73"/>
                  </a:lnTo>
                  <a:lnTo>
                    <a:pt x="1" y="121"/>
                  </a:lnTo>
                  <a:lnTo>
                    <a:pt x="1" y="145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73" y="217"/>
                  </a:lnTo>
                  <a:lnTo>
                    <a:pt x="193" y="217"/>
                  </a:lnTo>
                  <a:lnTo>
                    <a:pt x="290" y="145"/>
                  </a:lnTo>
                  <a:lnTo>
                    <a:pt x="290" y="121"/>
                  </a:lnTo>
                  <a:lnTo>
                    <a:pt x="290" y="73"/>
                  </a:lnTo>
                  <a:lnTo>
                    <a:pt x="266" y="2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14"/>
            <p:cNvSpPr/>
            <p:nvPr/>
          </p:nvSpPr>
          <p:spPr>
            <a:xfrm>
              <a:off x="3729950" y="1765750"/>
              <a:ext cx="6025" cy="6650"/>
            </a:xfrm>
            <a:custGeom>
              <a:avLst/>
              <a:gdLst/>
              <a:ahLst/>
              <a:cxnLst/>
              <a:rect l="l" t="t" r="r" b="b"/>
              <a:pathLst>
                <a:path w="241" h="266" extrusionOk="0">
                  <a:moveTo>
                    <a:pt x="97" y="1"/>
                  </a:moveTo>
                  <a:lnTo>
                    <a:pt x="48" y="25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218"/>
                  </a:lnTo>
                  <a:lnTo>
                    <a:pt x="72" y="266"/>
                  </a:lnTo>
                  <a:lnTo>
                    <a:pt x="145" y="266"/>
                  </a:lnTo>
                  <a:lnTo>
                    <a:pt x="193" y="242"/>
                  </a:lnTo>
                  <a:lnTo>
                    <a:pt x="241" y="193"/>
                  </a:lnTo>
                  <a:lnTo>
                    <a:pt x="241" y="121"/>
                  </a:lnTo>
                  <a:lnTo>
                    <a:pt x="217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14"/>
            <p:cNvSpPr/>
            <p:nvPr/>
          </p:nvSpPr>
          <p:spPr>
            <a:xfrm>
              <a:off x="3872575" y="1860250"/>
              <a:ext cx="6650" cy="6650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97" y="0"/>
                  </a:moveTo>
                  <a:lnTo>
                    <a:pt x="73" y="24"/>
                  </a:lnTo>
                  <a:lnTo>
                    <a:pt x="1" y="73"/>
                  </a:lnTo>
                  <a:lnTo>
                    <a:pt x="1" y="145"/>
                  </a:lnTo>
                  <a:lnTo>
                    <a:pt x="25" y="193"/>
                  </a:lnTo>
                  <a:lnTo>
                    <a:pt x="49" y="241"/>
                  </a:lnTo>
                  <a:lnTo>
                    <a:pt x="97" y="265"/>
                  </a:lnTo>
                  <a:lnTo>
                    <a:pt x="145" y="265"/>
                  </a:lnTo>
                  <a:lnTo>
                    <a:pt x="193" y="241"/>
                  </a:lnTo>
                  <a:lnTo>
                    <a:pt x="241" y="169"/>
                  </a:lnTo>
                  <a:lnTo>
                    <a:pt x="265" y="121"/>
                  </a:lnTo>
                  <a:lnTo>
                    <a:pt x="241" y="48"/>
                  </a:lnTo>
                  <a:lnTo>
                    <a:pt x="193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14"/>
            <p:cNvSpPr/>
            <p:nvPr/>
          </p:nvSpPr>
          <p:spPr>
            <a:xfrm>
              <a:off x="3862950" y="1636975"/>
              <a:ext cx="4850" cy="7250"/>
            </a:xfrm>
            <a:custGeom>
              <a:avLst/>
              <a:gdLst/>
              <a:ahLst/>
              <a:cxnLst/>
              <a:rect l="l" t="t" r="r" b="b"/>
              <a:pathLst>
                <a:path w="194" h="290" extrusionOk="0">
                  <a:moveTo>
                    <a:pt x="49" y="0"/>
                  </a:moveTo>
                  <a:lnTo>
                    <a:pt x="0" y="48"/>
                  </a:lnTo>
                  <a:lnTo>
                    <a:pt x="0" y="121"/>
                  </a:lnTo>
                  <a:lnTo>
                    <a:pt x="0" y="169"/>
                  </a:lnTo>
                  <a:lnTo>
                    <a:pt x="0" y="217"/>
                  </a:lnTo>
                  <a:lnTo>
                    <a:pt x="49" y="265"/>
                  </a:lnTo>
                  <a:lnTo>
                    <a:pt x="73" y="289"/>
                  </a:lnTo>
                  <a:lnTo>
                    <a:pt x="121" y="289"/>
                  </a:lnTo>
                  <a:lnTo>
                    <a:pt x="145" y="265"/>
                  </a:lnTo>
                  <a:lnTo>
                    <a:pt x="193" y="241"/>
                  </a:lnTo>
                  <a:lnTo>
                    <a:pt x="193" y="121"/>
                  </a:lnTo>
                  <a:lnTo>
                    <a:pt x="169" y="72"/>
                  </a:lnTo>
                  <a:lnTo>
                    <a:pt x="121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14"/>
            <p:cNvSpPr/>
            <p:nvPr/>
          </p:nvSpPr>
          <p:spPr>
            <a:xfrm>
              <a:off x="4036275" y="1735075"/>
              <a:ext cx="6650" cy="6025"/>
            </a:xfrm>
            <a:custGeom>
              <a:avLst/>
              <a:gdLst/>
              <a:ahLst/>
              <a:cxnLst/>
              <a:rect l="l" t="t" r="r" b="b"/>
              <a:pathLst>
                <a:path w="266" h="241" extrusionOk="0">
                  <a:moveTo>
                    <a:pt x="97" y="0"/>
                  </a:moveTo>
                  <a:lnTo>
                    <a:pt x="73" y="24"/>
                  </a:lnTo>
                  <a:lnTo>
                    <a:pt x="25" y="72"/>
                  </a:lnTo>
                  <a:lnTo>
                    <a:pt x="1" y="145"/>
                  </a:lnTo>
                  <a:lnTo>
                    <a:pt x="25" y="193"/>
                  </a:lnTo>
                  <a:lnTo>
                    <a:pt x="49" y="217"/>
                  </a:lnTo>
                  <a:lnTo>
                    <a:pt x="97" y="241"/>
                  </a:lnTo>
                  <a:lnTo>
                    <a:pt x="169" y="217"/>
                  </a:lnTo>
                  <a:lnTo>
                    <a:pt x="217" y="193"/>
                  </a:lnTo>
                  <a:lnTo>
                    <a:pt x="241" y="145"/>
                  </a:lnTo>
                  <a:lnTo>
                    <a:pt x="265" y="120"/>
                  </a:lnTo>
                  <a:lnTo>
                    <a:pt x="241" y="72"/>
                  </a:lnTo>
                  <a:lnTo>
                    <a:pt x="217" y="2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14"/>
            <p:cNvSpPr/>
            <p:nvPr/>
          </p:nvSpPr>
          <p:spPr>
            <a:xfrm>
              <a:off x="4168675" y="1752525"/>
              <a:ext cx="5450" cy="6025"/>
            </a:xfrm>
            <a:custGeom>
              <a:avLst/>
              <a:gdLst/>
              <a:ahLst/>
              <a:cxnLst/>
              <a:rect l="l" t="t" r="r" b="b"/>
              <a:pathLst>
                <a:path w="218" h="241" extrusionOk="0">
                  <a:moveTo>
                    <a:pt x="121" y="0"/>
                  </a:moveTo>
                  <a:lnTo>
                    <a:pt x="73" y="24"/>
                  </a:lnTo>
                  <a:lnTo>
                    <a:pt x="25" y="97"/>
                  </a:lnTo>
                  <a:lnTo>
                    <a:pt x="1" y="145"/>
                  </a:lnTo>
                  <a:lnTo>
                    <a:pt x="25" y="217"/>
                  </a:lnTo>
                  <a:lnTo>
                    <a:pt x="25" y="241"/>
                  </a:lnTo>
                  <a:lnTo>
                    <a:pt x="145" y="241"/>
                  </a:lnTo>
                  <a:lnTo>
                    <a:pt x="193" y="169"/>
                  </a:lnTo>
                  <a:lnTo>
                    <a:pt x="217" y="121"/>
                  </a:lnTo>
                  <a:lnTo>
                    <a:pt x="217" y="48"/>
                  </a:lnTo>
                  <a:lnTo>
                    <a:pt x="217" y="2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14"/>
            <p:cNvSpPr/>
            <p:nvPr/>
          </p:nvSpPr>
          <p:spPr>
            <a:xfrm>
              <a:off x="3926150" y="1818125"/>
              <a:ext cx="4825" cy="7250"/>
            </a:xfrm>
            <a:custGeom>
              <a:avLst/>
              <a:gdLst/>
              <a:ahLst/>
              <a:cxnLst/>
              <a:rect l="l" t="t" r="r" b="b"/>
              <a:pathLst>
                <a:path w="193" h="290" extrusionOk="0">
                  <a:moveTo>
                    <a:pt x="96" y="0"/>
                  </a:moveTo>
                  <a:lnTo>
                    <a:pt x="48" y="24"/>
                  </a:lnTo>
                  <a:lnTo>
                    <a:pt x="24" y="24"/>
                  </a:lnTo>
                  <a:lnTo>
                    <a:pt x="0" y="97"/>
                  </a:lnTo>
                  <a:lnTo>
                    <a:pt x="0" y="193"/>
                  </a:lnTo>
                  <a:lnTo>
                    <a:pt x="24" y="241"/>
                  </a:lnTo>
                  <a:lnTo>
                    <a:pt x="96" y="289"/>
                  </a:lnTo>
                  <a:lnTo>
                    <a:pt x="121" y="289"/>
                  </a:lnTo>
                  <a:lnTo>
                    <a:pt x="169" y="265"/>
                  </a:lnTo>
                  <a:lnTo>
                    <a:pt x="193" y="217"/>
                  </a:lnTo>
                  <a:lnTo>
                    <a:pt x="193" y="145"/>
                  </a:lnTo>
                  <a:lnTo>
                    <a:pt x="169" y="48"/>
                  </a:lnTo>
                  <a:lnTo>
                    <a:pt x="145" y="24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14"/>
            <p:cNvSpPr/>
            <p:nvPr/>
          </p:nvSpPr>
          <p:spPr>
            <a:xfrm>
              <a:off x="4040500" y="1932475"/>
              <a:ext cx="4225" cy="7850"/>
            </a:xfrm>
            <a:custGeom>
              <a:avLst/>
              <a:gdLst/>
              <a:ahLst/>
              <a:cxnLst/>
              <a:rect l="l" t="t" r="r" b="b"/>
              <a:pathLst>
                <a:path w="169" h="314" extrusionOk="0">
                  <a:moveTo>
                    <a:pt x="72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24" y="241"/>
                  </a:lnTo>
                  <a:lnTo>
                    <a:pt x="48" y="289"/>
                  </a:lnTo>
                  <a:lnTo>
                    <a:pt x="72" y="313"/>
                  </a:lnTo>
                  <a:lnTo>
                    <a:pt x="96" y="289"/>
                  </a:lnTo>
                  <a:lnTo>
                    <a:pt x="145" y="241"/>
                  </a:lnTo>
                  <a:lnTo>
                    <a:pt x="169" y="145"/>
                  </a:lnTo>
                  <a:lnTo>
                    <a:pt x="169" y="96"/>
                  </a:lnTo>
                  <a:lnTo>
                    <a:pt x="169" y="4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14"/>
            <p:cNvSpPr/>
            <p:nvPr/>
          </p:nvSpPr>
          <p:spPr>
            <a:xfrm>
              <a:off x="3985125" y="1633950"/>
              <a:ext cx="4825" cy="5450"/>
            </a:xfrm>
            <a:custGeom>
              <a:avLst/>
              <a:gdLst/>
              <a:ahLst/>
              <a:cxnLst/>
              <a:rect l="l" t="t" r="r" b="b"/>
              <a:pathLst>
                <a:path w="193" h="218" extrusionOk="0">
                  <a:moveTo>
                    <a:pt x="145" y="1"/>
                  </a:moveTo>
                  <a:lnTo>
                    <a:pt x="73" y="25"/>
                  </a:lnTo>
                  <a:lnTo>
                    <a:pt x="48" y="49"/>
                  </a:lnTo>
                  <a:lnTo>
                    <a:pt x="24" y="97"/>
                  </a:lnTo>
                  <a:lnTo>
                    <a:pt x="0" y="145"/>
                  </a:lnTo>
                  <a:lnTo>
                    <a:pt x="24" y="169"/>
                  </a:lnTo>
                  <a:lnTo>
                    <a:pt x="48" y="193"/>
                  </a:lnTo>
                  <a:lnTo>
                    <a:pt x="97" y="217"/>
                  </a:lnTo>
                  <a:lnTo>
                    <a:pt x="121" y="217"/>
                  </a:lnTo>
                  <a:lnTo>
                    <a:pt x="169" y="193"/>
                  </a:lnTo>
                  <a:lnTo>
                    <a:pt x="193" y="121"/>
                  </a:lnTo>
                  <a:lnTo>
                    <a:pt x="193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14"/>
            <p:cNvSpPr/>
            <p:nvPr/>
          </p:nvSpPr>
          <p:spPr>
            <a:xfrm>
              <a:off x="4121725" y="1823525"/>
              <a:ext cx="6650" cy="5450"/>
            </a:xfrm>
            <a:custGeom>
              <a:avLst/>
              <a:gdLst/>
              <a:ahLst/>
              <a:cxnLst/>
              <a:rect l="l" t="t" r="r" b="b"/>
              <a:pathLst>
                <a:path w="266" h="218" extrusionOk="0">
                  <a:moveTo>
                    <a:pt x="145" y="1"/>
                  </a:moveTo>
                  <a:lnTo>
                    <a:pt x="97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1" y="145"/>
                  </a:lnTo>
                  <a:lnTo>
                    <a:pt x="1" y="169"/>
                  </a:lnTo>
                  <a:lnTo>
                    <a:pt x="25" y="193"/>
                  </a:lnTo>
                  <a:lnTo>
                    <a:pt x="73" y="218"/>
                  </a:lnTo>
                  <a:lnTo>
                    <a:pt x="145" y="218"/>
                  </a:lnTo>
                  <a:lnTo>
                    <a:pt x="218" y="193"/>
                  </a:lnTo>
                  <a:lnTo>
                    <a:pt x="242" y="121"/>
                  </a:lnTo>
                  <a:lnTo>
                    <a:pt x="266" y="73"/>
                  </a:lnTo>
                  <a:lnTo>
                    <a:pt x="218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14"/>
            <p:cNvSpPr/>
            <p:nvPr/>
          </p:nvSpPr>
          <p:spPr>
            <a:xfrm>
              <a:off x="4023650" y="1711600"/>
              <a:ext cx="6025" cy="6025"/>
            </a:xfrm>
            <a:custGeom>
              <a:avLst/>
              <a:gdLst/>
              <a:ahLst/>
              <a:cxnLst/>
              <a:rect l="l" t="t" r="r" b="b"/>
              <a:pathLst>
                <a:path w="241" h="241" extrusionOk="0">
                  <a:moveTo>
                    <a:pt x="48" y="0"/>
                  </a:moveTo>
                  <a:lnTo>
                    <a:pt x="24" y="72"/>
                  </a:lnTo>
                  <a:lnTo>
                    <a:pt x="0" y="121"/>
                  </a:lnTo>
                  <a:lnTo>
                    <a:pt x="24" y="169"/>
                  </a:lnTo>
                  <a:lnTo>
                    <a:pt x="72" y="217"/>
                  </a:lnTo>
                  <a:lnTo>
                    <a:pt x="120" y="241"/>
                  </a:lnTo>
                  <a:lnTo>
                    <a:pt x="169" y="241"/>
                  </a:lnTo>
                  <a:lnTo>
                    <a:pt x="217" y="217"/>
                  </a:lnTo>
                  <a:lnTo>
                    <a:pt x="241" y="193"/>
                  </a:lnTo>
                  <a:lnTo>
                    <a:pt x="241" y="169"/>
                  </a:lnTo>
                  <a:lnTo>
                    <a:pt x="241" y="97"/>
                  </a:lnTo>
                  <a:lnTo>
                    <a:pt x="217" y="48"/>
                  </a:lnTo>
                  <a:lnTo>
                    <a:pt x="169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14"/>
            <p:cNvSpPr/>
            <p:nvPr/>
          </p:nvSpPr>
          <p:spPr>
            <a:xfrm>
              <a:off x="4015825" y="2027550"/>
              <a:ext cx="4225" cy="6050"/>
            </a:xfrm>
            <a:custGeom>
              <a:avLst/>
              <a:gdLst/>
              <a:ahLst/>
              <a:cxnLst/>
              <a:rect l="l" t="t" r="r" b="b"/>
              <a:pathLst>
                <a:path w="169" h="242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0" y="169"/>
                  </a:lnTo>
                  <a:lnTo>
                    <a:pt x="24" y="193"/>
                  </a:lnTo>
                  <a:lnTo>
                    <a:pt x="72" y="241"/>
                  </a:lnTo>
                  <a:lnTo>
                    <a:pt x="120" y="241"/>
                  </a:lnTo>
                  <a:lnTo>
                    <a:pt x="169" y="169"/>
                  </a:lnTo>
                  <a:lnTo>
                    <a:pt x="169" y="73"/>
                  </a:lnTo>
                  <a:lnTo>
                    <a:pt x="145" y="25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14"/>
            <p:cNvSpPr/>
            <p:nvPr/>
          </p:nvSpPr>
          <p:spPr>
            <a:xfrm>
              <a:off x="3968875" y="1874700"/>
              <a:ext cx="6650" cy="4225"/>
            </a:xfrm>
            <a:custGeom>
              <a:avLst/>
              <a:gdLst/>
              <a:ahLst/>
              <a:cxnLst/>
              <a:rect l="l" t="t" r="r" b="b"/>
              <a:pathLst>
                <a:path w="266" h="169" extrusionOk="0">
                  <a:moveTo>
                    <a:pt x="97" y="0"/>
                  </a:moveTo>
                  <a:lnTo>
                    <a:pt x="49" y="24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24" y="145"/>
                  </a:lnTo>
                  <a:lnTo>
                    <a:pt x="97" y="169"/>
                  </a:lnTo>
                  <a:lnTo>
                    <a:pt x="169" y="169"/>
                  </a:lnTo>
                  <a:lnTo>
                    <a:pt x="217" y="145"/>
                  </a:lnTo>
                  <a:lnTo>
                    <a:pt x="265" y="96"/>
                  </a:lnTo>
                  <a:lnTo>
                    <a:pt x="241" y="48"/>
                  </a:lnTo>
                  <a:lnTo>
                    <a:pt x="241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14"/>
            <p:cNvSpPr/>
            <p:nvPr/>
          </p:nvSpPr>
          <p:spPr>
            <a:xfrm>
              <a:off x="3898450" y="1843400"/>
              <a:ext cx="4850" cy="6050"/>
            </a:xfrm>
            <a:custGeom>
              <a:avLst/>
              <a:gdLst/>
              <a:ahLst/>
              <a:cxnLst/>
              <a:rect l="l" t="t" r="r" b="b"/>
              <a:pathLst>
                <a:path w="194" h="242" extrusionOk="0">
                  <a:moveTo>
                    <a:pt x="97" y="0"/>
                  </a:moveTo>
                  <a:lnTo>
                    <a:pt x="73" y="24"/>
                  </a:lnTo>
                  <a:lnTo>
                    <a:pt x="25" y="73"/>
                  </a:lnTo>
                  <a:lnTo>
                    <a:pt x="1" y="121"/>
                  </a:lnTo>
                  <a:lnTo>
                    <a:pt x="1" y="169"/>
                  </a:lnTo>
                  <a:lnTo>
                    <a:pt x="25" y="217"/>
                  </a:lnTo>
                  <a:lnTo>
                    <a:pt x="73" y="241"/>
                  </a:lnTo>
                  <a:lnTo>
                    <a:pt x="121" y="241"/>
                  </a:lnTo>
                  <a:lnTo>
                    <a:pt x="169" y="193"/>
                  </a:lnTo>
                  <a:lnTo>
                    <a:pt x="193" y="145"/>
                  </a:lnTo>
                  <a:lnTo>
                    <a:pt x="193" y="73"/>
                  </a:lnTo>
                  <a:lnTo>
                    <a:pt x="169" y="4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14"/>
            <p:cNvSpPr/>
            <p:nvPr/>
          </p:nvSpPr>
          <p:spPr>
            <a:xfrm>
              <a:off x="3907475" y="1733250"/>
              <a:ext cx="6650" cy="4850"/>
            </a:xfrm>
            <a:custGeom>
              <a:avLst/>
              <a:gdLst/>
              <a:ahLst/>
              <a:cxnLst/>
              <a:rect l="l" t="t" r="r" b="b"/>
              <a:pathLst>
                <a:path w="266" h="194" extrusionOk="0">
                  <a:moveTo>
                    <a:pt x="169" y="1"/>
                  </a:moveTo>
                  <a:lnTo>
                    <a:pt x="73" y="25"/>
                  </a:lnTo>
                  <a:lnTo>
                    <a:pt x="49" y="49"/>
                  </a:lnTo>
                  <a:lnTo>
                    <a:pt x="25" y="73"/>
                  </a:lnTo>
                  <a:lnTo>
                    <a:pt x="1" y="145"/>
                  </a:lnTo>
                  <a:lnTo>
                    <a:pt x="25" y="169"/>
                  </a:lnTo>
                  <a:lnTo>
                    <a:pt x="97" y="193"/>
                  </a:lnTo>
                  <a:lnTo>
                    <a:pt x="145" y="193"/>
                  </a:lnTo>
                  <a:lnTo>
                    <a:pt x="218" y="169"/>
                  </a:lnTo>
                  <a:lnTo>
                    <a:pt x="266" y="121"/>
                  </a:lnTo>
                  <a:lnTo>
                    <a:pt x="266" y="49"/>
                  </a:lnTo>
                  <a:lnTo>
                    <a:pt x="242" y="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14"/>
            <p:cNvSpPr/>
            <p:nvPr/>
          </p:nvSpPr>
          <p:spPr>
            <a:xfrm>
              <a:off x="4165675" y="1845800"/>
              <a:ext cx="5425" cy="6050"/>
            </a:xfrm>
            <a:custGeom>
              <a:avLst/>
              <a:gdLst/>
              <a:ahLst/>
              <a:cxnLst/>
              <a:rect l="l" t="t" r="r" b="b"/>
              <a:pathLst>
                <a:path w="217" h="242" extrusionOk="0">
                  <a:moveTo>
                    <a:pt x="24" y="1"/>
                  </a:moveTo>
                  <a:lnTo>
                    <a:pt x="0" y="49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193"/>
                  </a:lnTo>
                  <a:lnTo>
                    <a:pt x="73" y="241"/>
                  </a:lnTo>
                  <a:lnTo>
                    <a:pt x="121" y="241"/>
                  </a:lnTo>
                  <a:lnTo>
                    <a:pt x="169" y="193"/>
                  </a:lnTo>
                  <a:lnTo>
                    <a:pt x="217" y="145"/>
                  </a:lnTo>
                  <a:lnTo>
                    <a:pt x="217" y="97"/>
                  </a:lnTo>
                  <a:lnTo>
                    <a:pt x="193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14"/>
            <p:cNvSpPr/>
            <p:nvPr/>
          </p:nvSpPr>
          <p:spPr>
            <a:xfrm>
              <a:off x="4023025" y="1768775"/>
              <a:ext cx="5450" cy="6650"/>
            </a:xfrm>
            <a:custGeom>
              <a:avLst/>
              <a:gdLst/>
              <a:ahLst/>
              <a:cxnLst/>
              <a:rect l="l" t="t" r="r" b="b"/>
              <a:pathLst>
                <a:path w="218" h="266" extrusionOk="0">
                  <a:moveTo>
                    <a:pt x="121" y="0"/>
                  </a:moveTo>
                  <a:lnTo>
                    <a:pt x="73" y="24"/>
                  </a:lnTo>
                  <a:lnTo>
                    <a:pt x="25" y="48"/>
                  </a:lnTo>
                  <a:lnTo>
                    <a:pt x="1" y="121"/>
                  </a:lnTo>
                  <a:lnTo>
                    <a:pt x="1" y="169"/>
                  </a:lnTo>
                  <a:lnTo>
                    <a:pt x="25" y="217"/>
                  </a:lnTo>
                  <a:lnTo>
                    <a:pt x="73" y="241"/>
                  </a:lnTo>
                  <a:lnTo>
                    <a:pt x="121" y="265"/>
                  </a:lnTo>
                  <a:lnTo>
                    <a:pt x="145" y="241"/>
                  </a:lnTo>
                  <a:lnTo>
                    <a:pt x="194" y="169"/>
                  </a:lnTo>
                  <a:lnTo>
                    <a:pt x="218" y="97"/>
                  </a:lnTo>
                  <a:lnTo>
                    <a:pt x="194" y="4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14"/>
            <p:cNvSpPr/>
            <p:nvPr/>
          </p:nvSpPr>
          <p:spPr>
            <a:xfrm>
              <a:off x="3905675" y="1945700"/>
              <a:ext cx="5450" cy="6050"/>
            </a:xfrm>
            <a:custGeom>
              <a:avLst/>
              <a:gdLst/>
              <a:ahLst/>
              <a:cxnLst/>
              <a:rect l="l" t="t" r="r" b="b"/>
              <a:pathLst>
                <a:path w="218" h="242" extrusionOk="0">
                  <a:moveTo>
                    <a:pt x="73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1" y="169"/>
                  </a:lnTo>
                  <a:lnTo>
                    <a:pt x="49" y="217"/>
                  </a:lnTo>
                  <a:lnTo>
                    <a:pt x="73" y="241"/>
                  </a:lnTo>
                  <a:lnTo>
                    <a:pt x="121" y="241"/>
                  </a:lnTo>
                  <a:lnTo>
                    <a:pt x="193" y="217"/>
                  </a:lnTo>
                  <a:lnTo>
                    <a:pt x="217" y="169"/>
                  </a:lnTo>
                  <a:lnTo>
                    <a:pt x="217" y="145"/>
                  </a:lnTo>
                  <a:lnTo>
                    <a:pt x="193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14"/>
            <p:cNvSpPr/>
            <p:nvPr/>
          </p:nvSpPr>
          <p:spPr>
            <a:xfrm>
              <a:off x="3767850" y="1848800"/>
              <a:ext cx="5450" cy="4850"/>
            </a:xfrm>
            <a:custGeom>
              <a:avLst/>
              <a:gdLst/>
              <a:ahLst/>
              <a:cxnLst/>
              <a:rect l="l" t="t" r="r" b="b"/>
              <a:pathLst>
                <a:path w="218" h="194" extrusionOk="0">
                  <a:moveTo>
                    <a:pt x="73" y="1"/>
                  </a:moveTo>
                  <a:lnTo>
                    <a:pt x="49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49" y="169"/>
                  </a:lnTo>
                  <a:lnTo>
                    <a:pt x="121" y="194"/>
                  </a:lnTo>
                  <a:lnTo>
                    <a:pt x="169" y="194"/>
                  </a:lnTo>
                  <a:lnTo>
                    <a:pt x="218" y="169"/>
                  </a:lnTo>
                  <a:lnTo>
                    <a:pt x="218" y="121"/>
                  </a:lnTo>
                  <a:lnTo>
                    <a:pt x="193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14"/>
            <p:cNvSpPr/>
            <p:nvPr/>
          </p:nvSpPr>
          <p:spPr>
            <a:xfrm>
              <a:off x="4060350" y="1735675"/>
              <a:ext cx="6050" cy="5425"/>
            </a:xfrm>
            <a:custGeom>
              <a:avLst/>
              <a:gdLst/>
              <a:ahLst/>
              <a:cxnLst/>
              <a:rect l="l" t="t" r="r" b="b"/>
              <a:pathLst>
                <a:path w="242" h="217" extrusionOk="0">
                  <a:moveTo>
                    <a:pt x="121" y="0"/>
                  </a:moveTo>
                  <a:lnTo>
                    <a:pt x="73" y="24"/>
                  </a:lnTo>
                  <a:lnTo>
                    <a:pt x="25" y="72"/>
                  </a:lnTo>
                  <a:lnTo>
                    <a:pt x="0" y="145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97" y="217"/>
                  </a:lnTo>
                  <a:lnTo>
                    <a:pt x="145" y="193"/>
                  </a:lnTo>
                  <a:lnTo>
                    <a:pt x="193" y="145"/>
                  </a:lnTo>
                  <a:lnTo>
                    <a:pt x="241" y="96"/>
                  </a:lnTo>
                  <a:lnTo>
                    <a:pt x="241" y="48"/>
                  </a:lnTo>
                  <a:lnTo>
                    <a:pt x="241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14"/>
            <p:cNvSpPr/>
            <p:nvPr/>
          </p:nvSpPr>
          <p:spPr>
            <a:xfrm>
              <a:off x="3843700" y="1597850"/>
              <a:ext cx="4825" cy="6650"/>
            </a:xfrm>
            <a:custGeom>
              <a:avLst/>
              <a:gdLst/>
              <a:ahLst/>
              <a:cxnLst/>
              <a:rect l="l" t="t" r="r" b="b"/>
              <a:pathLst>
                <a:path w="193" h="266" extrusionOk="0">
                  <a:moveTo>
                    <a:pt x="120" y="0"/>
                  </a:moveTo>
                  <a:lnTo>
                    <a:pt x="72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0" y="217"/>
                  </a:lnTo>
                  <a:lnTo>
                    <a:pt x="24" y="241"/>
                  </a:lnTo>
                  <a:lnTo>
                    <a:pt x="72" y="265"/>
                  </a:lnTo>
                  <a:lnTo>
                    <a:pt x="120" y="241"/>
                  </a:lnTo>
                  <a:lnTo>
                    <a:pt x="169" y="193"/>
                  </a:lnTo>
                  <a:lnTo>
                    <a:pt x="193" y="121"/>
                  </a:lnTo>
                  <a:lnTo>
                    <a:pt x="193" y="73"/>
                  </a:lnTo>
                  <a:lnTo>
                    <a:pt x="169" y="2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14"/>
            <p:cNvSpPr/>
            <p:nvPr/>
          </p:nvSpPr>
          <p:spPr>
            <a:xfrm>
              <a:off x="4094650" y="1695350"/>
              <a:ext cx="6050" cy="6050"/>
            </a:xfrm>
            <a:custGeom>
              <a:avLst/>
              <a:gdLst/>
              <a:ahLst/>
              <a:cxnLst/>
              <a:rect l="l" t="t" r="r" b="b"/>
              <a:pathLst>
                <a:path w="242" h="242" extrusionOk="0">
                  <a:moveTo>
                    <a:pt x="121" y="0"/>
                  </a:moveTo>
                  <a:lnTo>
                    <a:pt x="73" y="24"/>
                  </a:lnTo>
                  <a:lnTo>
                    <a:pt x="49" y="48"/>
                  </a:lnTo>
                  <a:lnTo>
                    <a:pt x="25" y="73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73" y="217"/>
                  </a:lnTo>
                  <a:lnTo>
                    <a:pt x="145" y="241"/>
                  </a:lnTo>
                  <a:lnTo>
                    <a:pt x="193" y="217"/>
                  </a:lnTo>
                  <a:lnTo>
                    <a:pt x="217" y="193"/>
                  </a:lnTo>
                  <a:lnTo>
                    <a:pt x="241" y="145"/>
                  </a:lnTo>
                  <a:lnTo>
                    <a:pt x="217" y="73"/>
                  </a:lnTo>
                  <a:lnTo>
                    <a:pt x="193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14"/>
            <p:cNvSpPr/>
            <p:nvPr/>
          </p:nvSpPr>
          <p:spPr>
            <a:xfrm>
              <a:off x="4016425" y="1929450"/>
              <a:ext cx="4225" cy="6650"/>
            </a:xfrm>
            <a:custGeom>
              <a:avLst/>
              <a:gdLst/>
              <a:ahLst/>
              <a:cxnLst/>
              <a:rect l="l" t="t" r="r" b="b"/>
              <a:pathLst>
                <a:path w="169" h="266" extrusionOk="0">
                  <a:moveTo>
                    <a:pt x="48" y="1"/>
                  </a:moveTo>
                  <a:lnTo>
                    <a:pt x="0" y="97"/>
                  </a:lnTo>
                  <a:lnTo>
                    <a:pt x="0" y="217"/>
                  </a:lnTo>
                  <a:lnTo>
                    <a:pt x="24" y="241"/>
                  </a:lnTo>
                  <a:lnTo>
                    <a:pt x="48" y="266"/>
                  </a:lnTo>
                  <a:lnTo>
                    <a:pt x="96" y="241"/>
                  </a:lnTo>
                  <a:lnTo>
                    <a:pt x="145" y="193"/>
                  </a:lnTo>
                  <a:lnTo>
                    <a:pt x="169" y="121"/>
                  </a:lnTo>
                  <a:lnTo>
                    <a:pt x="169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14"/>
            <p:cNvSpPr/>
            <p:nvPr/>
          </p:nvSpPr>
          <p:spPr>
            <a:xfrm>
              <a:off x="3962250" y="1986025"/>
              <a:ext cx="6050" cy="4850"/>
            </a:xfrm>
            <a:custGeom>
              <a:avLst/>
              <a:gdLst/>
              <a:ahLst/>
              <a:cxnLst/>
              <a:rect l="l" t="t" r="r" b="b"/>
              <a:pathLst>
                <a:path w="242" h="194" extrusionOk="0">
                  <a:moveTo>
                    <a:pt x="49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73" y="169"/>
                  </a:lnTo>
                  <a:lnTo>
                    <a:pt x="97" y="193"/>
                  </a:lnTo>
                  <a:lnTo>
                    <a:pt x="193" y="193"/>
                  </a:lnTo>
                  <a:lnTo>
                    <a:pt x="217" y="145"/>
                  </a:lnTo>
                  <a:lnTo>
                    <a:pt x="241" y="121"/>
                  </a:lnTo>
                  <a:lnTo>
                    <a:pt x="217" y="73"/>
                  </a:lnTo>
                  <a:lnTo>
                    <a:pt x="169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14"/>
            <p:cNvSpPr/>
            <p:nvPr/>
          </p:nvSpPr>
          <p:spPr>
            <a:xfrm>
              <a:off x="3956225" y="1940300"/>
              <a:ext cx="4250" cy="4225"/>
            </a:xfrm>
            <a:custGeom>
              <a:avLst/>
              <a:gdLst/>
              <a:ahLst/>
              <a:cxnLst/>
              <a:rect l="l" t="t" r="r" b="b"/>
              <a:pathLst>
                <a:path w="170" h="169" extrusionOk="0">
                  <a:moveTo>
                    <a:pt x="73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1" y="120"/>
                  </a:lnTo>
                  <a:lnTo>
                    <a:pt x="25" y="144"/>
                  </a:lnTo>
                  <a:lnTo>
                    <a:pt x="73" y="169"/>
                  </a:lnTo>
                  <a:lnTo>
                    <a:pt x="121" y="169"/>
                  </a:lnTo>
                  <a:lnTo>
                    <a:pt x="145" y="144"/>
                  </a:lnTo>
                  <a:lnTo>
                    <a:pt x="169" y="120"/>
                  </a:lnTo>
                  <a:lnTo>
                    <a:pt x="145" y="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14"/>
            <p:cNvSpPr/>
            <p:nvPr/>
          </p:nvSpPr>
          <p:spPr>
            <a:xfrm>
              <a:off x="4068775" y="1674275"/>
              <a:ext cx="3625" cy="4850"/>
            </a:xfrm>
            <a:custGeom>
              <a:avLst/>
              <a:gdLst/>
              <a:ahLst/>
              <a:cxnLst/>
              <a:rect l="l" t="t" r="r" b="b"/>
              <a:pathLst>
                <a:path w="145" h="194" extrusionOk="0">
                  <a:moveTo>
                    <a:pt x="49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1" y="193"/>
                  </a:lnTo>
                  <a:lnTo>
                    <a:pt x="73" y="193"/>
                  </a:lnTo>
                  <a:lnTo>
                    <a:pt x="121" y="169"/>
                  </a:lnTo>
                  <a:lnTo>
                    <a:pt x="145" y="97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14"/>
            <p:cNvSpPr/>
            <p:nvPr/>
          </p:nvSpPr>
          <p:spPr>
            <a:xfrm>
              <a:off x="3943000" y="1805475"/>
              <a:ext cx="4225" cy="4250"/>
            </a:xfrm>
            <a:custGeom>
              <a:avLst/>
              <a:gdLst/>
              <a:ahLst/>
              <a:cxnLst/>
              <a:rect l="l" t="t" r="r" b="b"/>
              <a:pathLst>
                <a:path w="169" h="170" extrusionOk="0">
                  <a:moveTo>
                    <a:pt x="48" y="1"/>
                  </a:moveTo>
                  <a:lnTo>
                    <a:pt x="24" y="49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48" y="169"/>
                  </a:lnTo>
                  <a:lnTo>
                    <a:pt x="145" y="169"/>
                  </a:lnTo>
                  <a:lnTo>
                    <a:pt x="169" y="121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14"/>
            <p:cNvSpPr/>
            <p:nvPr/>
          </p:nvSpPr>
          <p:spPr>
            <a:xfrm>
              <a:off x="4059150" y="1669475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24" y="121"/>
                  </a:lnTo>
                  <a:lnTo>
                    <a:pt x="73" y="193"/>
                  </a:lnTo>
                  <a:lnTo>
                    <a:pt x="145" y="193"/>
                  </a:lnTo>
                  <a:lnTo>
                    <a:pt x="193" y="145"/>
                  </a:lnTo>
                  <a:lnTo>
                    <a:pt x="193" y="96"/>
                  </a:lnTo>
                  <a:lnTo>
                    <a:pt x="193" y="48"/>
                  </a:lnTo>
                  <a:lnTo>
                    <a:pt x="121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14"/>
            <p:cNvSpPr/>
            <p:nvPr/>
          </p:nvSpPr>
          <p:spPr>
            <a:xfrm>
              <a:off x="3831050" y="1920425"/>
              <a:ext cx="5450" cy="4250"/>
            </a:xfrm>
            <a:custGeom>
              <a:avLst/>
              <a:gdLst/>
              <a:ahLst/>
              <a:cxnLst/>
              <a:rect l="l" t="t" r="r" b="b"/>
              <a:pathLst>
                <a:path w="218" h="170" extrusionOk="0">
                  <a:moveTo>
                    <a:pt x="97" y="1"/>
                  </a:moveTo>
                  <a:lnTo>
                    <a:pt x="49" y="25"/>
                  </a:lnTo>
                  <a:lnTo>
                    <a:pt x="25" y="49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73" y="145"/>
                  </a:lnTo>
                  <a:lnTo>
                    <a:pt x="145" y="169"/>
                  </a:lnTo>
                  <a:lnTo>
                    <a:pt x="193" y="145"/>
                  </a:lnTo>
                  <a:lnTo>
                    <a:pt x="217" y="121"/>
                  </a:lnTo>
                  <a:lnTo>
                    <a:pt x="217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14"/>
            <p:cNvSpPr/>
            <p:nvPr/>
          </p:nvSpPr>
          <p:spPr>
            <a:xfrm>
              <a:off x="3950225" y="1664050"/>
              <a:ext cx="4225" cy="4225"/>
            </a:xfrm>
            <a:custGeom>
              <a:avLst/>
              <a:gdLst/>
              <a:ahLst/>
              <a:cxnLst/>
              <a:rect l="l" t="t" r="r" b="b"/>
              <a:pathLst>
                <a:path w="169" h="169" extrusionOk="0">
                  <a:moveTo>
                    <a:pt x="48" y="0"/>
                  </a:moveTo>
                  <a:lnTo>
                    <a:pt x="0" y="49"/>
                  </a:lnTo>
                  <a:lnTo>
                    <a:pt x="24" y="121"/>
                  </a:lnTo>
                  <a:lnTo>
                    <a:pt x="72" y="169"/>
                  </a:lnTo>
                  <a:lnTo>
                    <a:pt x="120" y="145"/>
                  </a:lnTo>
                  <a:lnTo>
                    <a:pt x="169" y="97"/>
                  </a:lnTo>
                  <a:lnTo>
                    <a:pt x="169" y="49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14"/>
            <p:cNvSpPr/>
            <p:nvPr/>
          </p:nvSpPr>
          <p:spPr>
            <a:xfrm>
              <a:off x="3957425" y="1763350"/>
              <a:ext cx="5450" cy="3625"/>
            </a:xfrm>
            <a:custGeom>
              <a:avLst/>
              <a:gdLst/>
              <a:ahLst/>
              <a:cxnLst/>
              <a:rect l="l" t="t" r="r" b="b"/>
              <a:pathLst>
                <a:path w="218" h="145" extrusionOk="0">
                  <a:moveTo>
                    <a:pt x="73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1" y="121"/>
                  </a:lnTo>
                  <a:lnTo>
                    <a:pt x="73" y="145"/>
                  </a:lnTo>
                  <a:lnTo>
                    <a:pt x="194" y="145"/>
                  </a:lnTo>
                  <a:lnTo>
                    <a:pt x="218" y="97"/>
                  </a:lnTo>
                  <a:lnTo>
                    <a:pt x="194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14"/>
            <p:cNvSpPr/>
            <p:nvPr/>
          </p:nvSpPr>
          <p:spPr>
            <a:xfrm>
              <a:off x="3787725" y="1832550"/>
              <a:ext cx="4225" cy="4850"/>
            </a:xfrm>
            <a:custGeom>
              <a:avLst/>
              <a:gdLst/>
              <a:ahLst/>
              <a:cxnLst/>
              <a:rect l="l" t="t" r="r" b="b"/>
              <a:pathLst>
                <a:path w="169" h="194" extrusionOk="0">
                  <a:moveTo>
                    <a:pt x="48" y="1"/>
                  </a:moveTo>
                  <a:lnTo>
                    <a:pt x="0" y="49"/>
                  </a:lnTo>
                  <a:lnTo>
                    <a:pt x="0" y="121"/>
                  </a:lnTo>
                  <a:lnTo>
                    <a:pt x="0" y="169"/>
                  </a:lnTo>
                  <a:lnTo>
                    <a:pt x="48" y="194"/>
                  </a:lnTo>
                  <a:lnTo>
                    <a:pt x="97" y="194"/>
                  </a:lnTo>
                  <a:lnTo>
                    <a:pt x="145" y="145"/>
                  </a:lnTo>
                  <a:lnTo>
                    <a:pt x="169" y="97"/>
                  </a:lnTo>
                  <a:lnTo>
                    <a:pt x="169" y="73"/>
                  </a:lnTo>
                  <a:lnTo>
                    <a:pt x="145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14"/>
            <p:cNvSpPr/>
            <p:nvPr/>
          </p:nvSpPr>
          <p:spPr>
            <a:xfrm>
              <a:off x="3933375" y="1944500"/>
              <a:ext cx="6625" cy="4850"/>
            </a:xfrm>
            <a:custGeom>
              <a:avLst/>
              <a:gdLst/>
              <a:ahLst/>
              <a:cxnLst/>
              <a:rect l="l" t="t" r="r" b="b"/>
              <a:pathLst>
                <a:path w="265" h="194" extrusionOk="0">
                  <a:moveTo>
                    <a:pt x="0" y="1"/>
                  </a:moveTo>
                  <a:lnTo>
                    <a:pt x="72" y="145"/>
                  </a:lnTo>
                  <a:lnTo>
                    <a:pt x="120" y="193"/>
                  </a:lnTo>
                  <a:lnTo>
                    <a:pt x="241" y="193"/>
                  </a:lnTo>
                  <a:lnTo>
                    <a:pt x="265" y="145"/>
                  </a:lnTo>
                  <a:lnTo>
                    <a:pt x="217" y="49"/>
                  </a:lnTo>
                  <a:lnTo>
                    <a:pt x="144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14"/>
            <p:cNvSpPr/>
            <p:nvPr/>
          </p:nvSpPr>
          <p:spPr>
            <a:xfrm>
              <a:off x="3734750" y="1788625"/>
              <a:ext cx="4250" cy="4850"/>
            </a:xfrm>
            <a:custGeom>
              <a:avLst/>
              <a:gdLst/>
              <a:ahLst/>
              <a:cxnLst/>
              <a:rect l="l" t="t" r="r" b="b"/>
              <a:pathLst>
                <a:path w="170" h="194" extrusionOk="0">
                  <a:moveTo>
                    <a:pt x="25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145"/>
                  </a:lnTo>
                  <a:lnTo>
                    <a:pt x="49" y="193"/>
                  </a:lnTo>
                  <a:lnTo>
                    <a:pt x="121" y="193"/>
                  </a:lnTo>
                  <a:lnTo>
                    <a:pt x="169" y="121"/>
                  </a:lnTo>
                  <a:lnTo>
                    <a:pt x="169" y="73"/>
                  </a:lnTo>
                  <a:lnTo>
                    <a:pt x="169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14"/>
            <p:cNvSpPr/>
            <p:nvPr/>
          </p:nvSpPr>
          <p:spPr>
            <a:xfrm>
              <a:off x="3964050" y="1703775"/>
              <a:ext cx="4850" cy="4825"/>
            </a:xfrm>
            <a:custGeom>
              <a:avLst/>
              <a:gdLst/>
              <a:ahLst/>
              <a:cxnLst/>
              <a:rect l="l" t="t" r="r" b="b"/>
              <a:pathLst>
                <a:path w="194" h="193" extrusionOk="0">
                  <a:moveTo>
                    <a:pt x="97" y="0"/>
                  </a:moveTo>
                  <a:lnTo>
                    <a:pt x="49" y="24"/>
                  </a:lnTo>
                  <a:lnTo>
                    <a:pt x="25" y="48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73" y="193"/>
                  </a:lnTo>
                  <a:lnTo>
                    <a:pt x="145" y="193"/>
                  </a:lnTo>
                  <a:lnTo>
                    <a:pt x="169" y="169"/>
                  </a:lnTo>
                  <a:lnTo>
                    <a:pt x="193" y="121"/>
                  </a:lnTo>
                  <a:lnTo>
                    <a:pt x="169" y="48"/>
                  </a:lnTo>
                  <a:lnTo>
                    <a:pt x="145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14"/>
            <p:cNvSpPr/>
            <p:nvPr/>
          </p:nvSpPr>
          <p:spPr>
            <a:xfrm>
              <a:off x="3775075" y="1884325"/>
              <a:ext cx="4250" cy="4225"/>
            </a:xfrm>
            <a:custGeom>
              <a:avLst/>
              <a:gdLst/>
              <a:ahLst/>
              <a:cxnLst/>
              <a:rect l="l" t="t" r="r" b="b"/>
              <a:pathLst>
                <a:path w="170" h="169" extrusionOk="0">
                  <a:moveTo>
                    <a:pt x="25" y="0"/>
                  </a:moveTo>
                  <a:lnTo>
                    <a:pt x="1" y="24"/>
                  </a:lnTo>
                  <a:lnTo>
                    <a:pt x="1" y="72"/>
                  </a:lnTo>
                  <a:lnTo>
                    <a:pt x="1" y="121"/>
                  </a:lnTo>
                  <a:lnTo>
                    <a:pt x="49" y="145"/>
                  </a:lnTo>
                  <a:lnTo>
                    <a:pt x="73" y="169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69" y="97"/>
                  </a:lnTo>
                  <a:lnTo>
                    <a:pt x="145" y="4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14"/>
            <p:cNvSpPr/>
            <p:nvPr/>
          </p:nvSpPr>
          <p:spPr>
            <a:xfrm>
              <a:off x="3961650" y="2025150"/>
              <a:ext cx="5450" cy="4825"/>
            </a:xfrm>
            <a:custGeom>
              <a:avLst/>
              <a:gdLst/>
              <a:ahLst/>
              <a:cxnLst/>
              <a:rect l="l" t="t" r="r" b="b"/>
              <a:pathLst>
                <a:path w="218" h="193" extrusionOk="0">
                  <a:moveTo>
                    <a:pt x="49" y="0"/>
                  </a:moveTo>
                  <a:lnTo>
                    <a:pt x="0" y="24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49" y="169"/>
                  </a:lnTo>
                  <a:lnTo>
                    <a:pt x="97" y="193"/>
                  </a:lnTo>
                  <a:lnTo>
                    <a:pt x="145" y="193"/>
                  </a:lnTo>
                  <a:lnTo>
                    <a:pt x="193" y="145"/>
                  </a:lnTo>
                  <a:lnTo>
                    <a:pt x="217" y="97"/>
                  </a:lnTo>
                  <a:lnTo>
                    <a:pt x="193" y="49"/>
                  </a:lnTo>
                  <a:lnTo>
                    <a:pt x="145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14"/>
            <p:cNvSpPr/>
            <p:nvPr/>
          </p:nvSpPr>
          <p:spPr>
            <a:xfrm>
              <a:off x="4079000" y="1740475"/>
              <a:ext cx="4850" cy="4850"/>
            </a:xfrm>
            <a:custGeom>
              <a:avLst/>
              <a:gdLst/>
              <a:ahLst/>
              <a:cxnLst/>
              <a:rect l="l" t="t" r="r" b="b"/>
              <a:pathLst>
                <a:path w="194" h="194" extrusionOk="0">
                  <a:moveTo>
                    <a:pt x="25" y="1"/>
                  </a:moveTo>
                  <a:lnTo>
                    <a:pt x="1" y="49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121" y="193"/>
                  </a:lnTo>
                  <a:lnTo>
                    <a:pt x="145" y="169"/>
                  </a:lnTo>
                  <a:lnTo>
                    <a:pt x="193" y="145"/>
                  </a:lnTo>
                  <a:lnTo>
                    <a:pt x="169" y="73"/>
                  </a:lnTo>
                  <a:lnTo>
                    <a:pt x="145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14"/>
            <p:cNvSpPr/>
            <p:nvPr/>
          </p:nvSpPr>
          <p:spPr>
            <a:xfrm>
              <a:off x="3797950" y="1830150"/>
              <a:ext cx="4250" cy="4850"/>
            </a:xfrm>
            <a:custGeom>
              <a:avLst/>
              <a:gdLst/>
              <a:ahLst/>
              <a:cxnLst/>
              <a:rect l="l" t="t" r="r" b="b"/>
              <a:pathLst>
                <a:path w="170" h="194" extrusionOk="0">
                  <a:moveTo>
                    <a:pt x="73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1" y="145"/>
                  </a:lnTo>
                  <a:lnTo>
                    <a:pt x="49" y="193"/>
                  </a:lnTo>
                  <a:lnTo>
                    <a:pt x="121" y="193"/>
                  </a:lnTo>
                  <a:lnTo>
                    <a:pt x="169" y="145"/>
                  </a:lnTo>
                  <a:lnTo>
                    <a:pt x="169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14"/>
            <p:cNvSpPr/>
            <p:nvPr/>
          </p:nvSpPr>
          <p:spPr>
            <a:xfrm>
              <a:off x="3787725" y="1868075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97" y="193"/>
                  </a:lnTo>
                  <a:lnTo>
                    <a:pt x="169" y="169"/>
                  </a:lnTo>
                  <a:lnTo>
                    <a:pt x="193" y="121"/>
                  </a:lnTo>
                  <a:lnTo>
                    <a:pt x="169" y="48"/>
                  </a:lnTo>
                  <a:lnTo>
                    <a:pt x="145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14"/>
            <p:cNvSpPr/>
            <p:nvPr/>
          </p:nvSpPr>
          <p:spPr>
            <a:xfrm>
              <a:off x="3950825" y="1893350"/>
              <a:ext cx="6025" cy="4825"/>
            </a:xfrm>
            <a:custGeom>
              <a:avLst/>
              <a:gdLst/>
              <a:ahLst/>
              <a:cxnLst/>
              <a:rect l="l" t="t" r="r" b="b"/>
              <a:pathLst>
                <a:path w="241" h="193" extrusionOk="0">
                  <a:moveTo>
                    <a:pt x="48" y="0"/>
                  </a:moveTo>
                  <a:lnTo>
                    <a:pt x="24" y="48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24" y="169"/>
                  </a:lnTo>
                  <a:lnTo>
                    <a:pt x="72" y="193"/>
                  </a:lnTo>
                  <a:lnTo>
                    <a:pt x="193" y="193"/>
                  </a:lnTo>
                  <a:lnTo>
                    <a:pt x="217" y="145"/>
                  </a:lnTo>
                  <a:lnTo>
                    <a:pt x="241" y="97"/>
                  </a:lnTo>
                  <a:lnTo>
                    <a:pt x="241" y="73"/>
                  </a:lnTo>
                  <a:lnTo>
                    <a:pt x="217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14"/>
            <p:cNvSpPr/>
            <p:nvPr/>
          </p:nvSpPr>
          <p:spPr>
            <a:xfrm>
              <a:off x="4059750" y="1704375"/>
              <a:ext cx="4225" cy="4825"/>
            </a:xfrm>
            <a:custGeom>
              <a:avLst/>
              <a:gdLst/>
              <a:ahLst/>
              <a:cxnLst/>
              <a:rect l="l" t="t" r="r" b="b"/>
              <a:pathLst>
                <a:path w="169" h="193" extrusionOk="0">
                  <a:moveTo>
                    <a:pt x="49" y="0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49" y="169"/>
                  </a:lnTo>
                  <a:lnTo>
                    <a:pt x="121" y="193"/>
                  </a:lnTo>
                  <a:lnTo>
                    <a:pt x="145" y="169"/>
                  </a:lnTo>
                  <a:lnTo>
                    <a:pt x="169" y="145"/>
                  </a:lnTo>
                  <a:lnTo>
                    <a:pt x="169" y="97"/>
                  </a:lnTo>
                  <a:lnTo>
                    <a:pt x="169" y="73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14"/>
            <p:cNvSpPr/>
            <p:nvPr/>
          </p:nvSpPr>
          <p:spPr>
            <a:xfrm>
              <a:off x="4119925" y="1737475"/>
              <a:ext cx="5450" cy="4825"/>
            </a:xfrm>
            <a:custGeom>
              <a:avLst/>
              <a:gdLst/>
              <a:ahLst/>
              <a:cxnLst/>
              <a:rect l="l" t="t" r="r" b="b"/>
              <a:pathLst>
                <a:path w="218" h="193" extrusionOk="0">
                  <a:moveTo>
                    <a:pt x="25" y="0"/>
                  </a:moveTo>
                  <a:lnTo>
                    <a:pt x="1" y="73"/>
                  </a:lnTo>
                  <a:lnTo>
                    <a:pt x="25" y="145"/>
                  </a:lnTo>
                  <a:lnTo>
                    <a:pt x="73" y="193"/>
                  </a:lnTo>
                  <a:lnTo>
                    <a:pt x="145" y="193"/>
                  </a:lnTo>
                  <a:lnTo>
                    <a:pt x="169" y="169"/>
                  </a:lnTo>
                  <a:lnTo>
                    <a:pt x="193" y="121"/>
                  </a:lnTo>
                  <a:lnTo>
                    <a:pt x="217" y="97"/>
                  </a:lnTo>
                  <a:lnTo>
                    <a:pt x="193" y="49"/>
                  </a:lnTo>
                  <a:lnTo>
                    <a:pt x="169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14"/>
            <p:cNvSpPr/>
            <p:nvPr/>
          </p:nvSpPr>
          <p:spPr>
            <a:xfrm>
              <a:off x="3847900" y="1887925"/>
              <a:ext cx="4250" cy="4250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97" y="1"/>
                  </a:moveTo>
                  <a:lnTo>
                    <a:pt x="49" y="25"/>
                  </a:lnTo>
                  <a:lnTo>
                    <a:pt x="25" y="73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97" y="145"/>
                  </a:lnTo>
                  <a:lnTo>
                    <a:pt x="169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14"/>
            <p:cNvSpPr/>
            <p:nvPr/>
          </p:nvSpPr>
          <p:spPr>
            <a:xfrm>
              <a:off x="3958650" y="1872275"/>
              <a:ext cx="4225" cy="4250"/>
            </a:xfrm>
            <a:custGeom>
              <a:avLst/>
              <a:gdLst/>
              <a:ahLst/>
              <a:cxnLst/>
              <a:rect l="l" t="t" r="r" b="b"/>
              <a:pathLst>
                <a:path w="169" h="170" extrusionOk="0">
                  <a:moveTo>
                    <a:pt x="24" y="1"/>
                  </a:moveTo>
                  <a:lnTo>
                    <a:pt x="0" y="49"/>
                  </a:lnTo>
                  <a:lnTo>
                    <a:pt x="0" y="97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120" y="169"/>
                  </a:lnTo>
                  <a:lnTo>
                    <a:pt x="169" y="145"/>
                  </a:lnTo>
                  <a:lnTo>
                    <a:pt x="169" y="97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14"/>
            <p:cNvSpPr/>
            <p:nvPr/>
          </p:nvSpPr>
          <p:spPr>
            <a:xfrm>
              <a:off x="3953225" y="1729650"/>
              <a:ext cx="3625" cy="4850"/>
            </a:xfrm>
            <a:custGeom>
              <a:avLst/>
              <a:gdLst/>
              <a:ahLst/>
              <a:cxnLst/>
              <a:rect l="l" t="t" r="r" b="b"/>
              <a:pathLst>
                <a:path w="145" h="194" extrusionOk="0">
                  <a:moveTo>
                    <a:pt x="73" y="0"/>
                  </a:moveTo>
                  <a:lnTo>
                    <a:pt x="0" y="25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97" y="193"/>
                  </a:lnTo>
                  <a:lnTo>
                    <a:pt x="121" y="169"/>
                  </a:lnTo>
                  <a:lnTo>
                    <a:pt x="145" y="145"/>
                  </a:lnTo>
                  <a:lnTo>
                    <a:pt x="145" y="121"/>
                  </a:lnTo>
                  <a:lnTo>
                    <a:pt x="145" y="7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14"/>
            <p:cNvSpPr/>
            <p:nvPr/>
          </p:nvSpPr>
          <p:spPr>
            <a:xfrm>
              <a:off x="3754025" y="1652625"/>
              <a:ext cx="4825" cy="4225"/>
            </a:xfrm>
            <a:custGeom>
              <a:avLst/>
              <a:gdLst/>
              <a:ahLst/>
              <a:cxnLst/>
              <a:rect l="l" t="t" r="r" b="b"/>
              <a:pathLst>
                <a:path w="193" h="169" extrusionOk="0">
                  <a:moveTo>
                    <a:pt x="72" y="0"/>
                  </a:moveTo>
                  <a:lnTo>
                    <a:pt x="48" y="24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24" y="120"/>
                  </a:lnTo>
                  <a:lnTo>
                    <a:pt x="72" y="145"/>
                  </a:lnTo>
                  <a:lnTo>
                    <a:pt x="96" y="169"/>
                  </a:lnTo>
                  <a:lnTo>
                    <a:pt x="169" y="120"/>
                  </a:lnTo>
                  <a:lnTo>
                    <a:pt x="193" y="96"/>
                  </a:lnTo>
                  <a:lnTo>
                    <a:pt x="193" y="4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14"/>
            <p:cNvSpPr/>
            <p:nvPr/>
          </p:nvSpPr>
          <p:spPr>
            <a:xfrm>
              <a:off x="3958050" y="1772375"/>
              <a:ext cx="4225" cy="5450"/>
            </a:xfrm>
            <a:custGeom>
              <a:avLst/>
              <a:gdLst/>
              <a:ahLst/>
              <a:cxnLst/>
              <a:rect l="l" t="t" r="r" b="b"/>
              <a:pathLst>
                <a:path w="169" h="218" extrusionOk="0">
                  <a:moveTo>
                    <a:pt x="72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0" y="145"/>
                  </a:lnTo>
                  <a:lnTo>
                    <a:pt x="24" y="193"/>
                  </a:lnTo>
                  <a:lnTo>
                    <a:pt x="72" y="217"/>
                  </a:lnTo>
                  <a:lnTo>
                    <a:pt x="120" y="217"/>
                  </a:lnTo>
                  <a:lnTo>
                    <a:pt x="169" y="169"/>
                  </a:lnTo>
                  <a:lnTo>
                    <a:pt x="144" y="73"/>
                  </a:lnTo>
                  <a:lnTo>
                    <a:pt x="120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14"/>
            <p:cNvSpPr/>
            <p:nvPr/>
          </p:nvSpPr>
          <p:spPr>
            <a:xfrm>
              <a:off x="3844300" y="1685725"/>
              <a:ext cx="6025" cy="4225"/>
            </a:xfrm>
            <a:custGeom>
              <a:avLst/>
              <a:gdLst/>
              <a:ahLst/>
              <a:cxnLst/>
              <a:rect l="l" t="t" r="r" b="b"/>
              <a:pathLst>
                <a:path w="241" h="169" extrusionOk="0">
                  <a:moveTo>
                    <a:pt x="72" y="0"/>
                  </a:moveTo>
                  <a:lnTo>
                    <a:pt x="48" y="24"/>
                  </a:lnTo>
                  <a:lnTo>
                    <a:pt x="0" y="72"/>
                  </a:lnTo>
                  <a:lnTo>
                    <a:pt x="48" y="120"/>
                  </a:lnTo>
                  <a:lnTo>
                    <a:pt x="72" y="169"/>
                  </a:lnTo>
                  <a:lnTo>
                    <a:pt x="169" y="169"/>
                  </a:lnTo>
                  <a:lnTo>
                    <a:pt x="193" y="145"/>
                  </a:lnTo>
                  <a:lnTo>
                    <a:pt x="217" y="120"/>
                  </a:lnTo>
                  <a:lnTo>
                    <a:pt x="241" y="72"/>
                  </a:lnTo>
                  <a:lnTo>
                    <a:pt x="217" y="48"/>
                  </a:lnTo>
                  <a:lnTo>
                    <a:pt x="169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14"/>
            <p:cNvSpPr/>
            <p:nvPr/>
          </p:nvSpPr>
          <p:spPr>
            <a:xfrm>
              <a:off x="4053725" y="1936675"/>
              <a:ext cx="3650" cy="4850"/>
            </a:xfrm>
            <a:custGeom>
              <a:avLst/>
              <a:gdLst/>
              <a:ahLst/>
              <a:cxnLst/>
              <a:rect l="l" t="t" r="r" b="b"/>
              <a:pathLst>
                <a:path w="146" h="194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49" y="193"/>
                  </a:lnTo>
                  <a:lnTo>
                    <a:pt x="97" y="193"/>
                  </a:lnTo>
                  <a:lnTo>
                    <a:pt x="145" y="169"/>
                  </a:lnTo>
                  <a:lnTo>
                    <a:pt x="145" y="145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14"/>
            <p:cNvSpPr/>
            <p:nvPr/>
          </p:nvSpPr>
          <p:spPr>
            <a:xfrm>
              <a:off x="4187325" y="1902975"/>
              <a:ext cx="4250" cy="4850"/>
            </a:xfrm>
            <a:custGeom>
              <a:avLst/>
              <a:gdLst/>
              <a:ahLst/>
              <a:cxnLst/>
              <a:rect l="l" t="t" r="r" b="b"/>
              <a:pathLst>
                <a:path w="170" h="194" extrusionOk="0">
                  <a:moveTo>
                    <a:pt x="97" y="1"/>
                  </a:moveTo>
                  <a:lnTo>
                    <a:pt x="49" y="25"/>
                  </a:lnTo>
                  <a:lnTo>
                    <a:pt x="25" y="49"/>
                  </a:lnTo>
                  <a:lnTo>
                    <a:pt x="1" y="73"/>
                  </a:lnTo>
                  <a:lnTo>
                    <a:pt x="1" y="145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121" y="169"/>
                  </a:lnTo>
                  <a:lnTo>
                    <a:pt x="169" y="145"/>
                  </a:lnTo>
                  <a:lnTo>
                    <a:pt x="169" y="73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14"/>
            <p:cNvSpPr/>
            <p:nvPr/>
          </p:nvSpPr>
          <p:spPr>
            <a:xfrm>
              <a:off x="4154850" y="190900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72" y="0"/>
                  </a:moveTo>
                  <a:lnTo>
                    <a:pt x="48" y="24"/>
                  </a:lnTo>
                  <a:lnTo>
                    <a:pt x="24" y="48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96" y="193"/>
                  </a:lnTo>
                  <a:lnTo>
                    <a:pt x="120" y="193"/>
                  </a:lnTo>
                  <a:lnTo>
                    <a:pt x="169" y="169"/>
                  </a:lnTo>
                  <a:lnTo>
                    <a:pt x="193" y="145"/>
                  </a:lnTo>
                  <a:lnTo>
                    <a:pt x="193" y="97"/>
                  </a:lnTo>
                  <a:lnTo>
                    <a:pt x="169" y="72"/>
                  </a:lnTo>
                  <a:lnTo>
                    <a:pt x="144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14"/>
            <p:cNvSpPr/>
            <p:nvPr/>
          </p:nvSpPr>
          <p:spPr>
            <a:xfrm>
              <a:off x="3933975" y="1667650"/>
              <a:ext cx="5425" cy="4250"/>
            </a:xfrm>
            <a:custGeom>
              <a:avLst/>
              <a:gdLst/>
              <a:ahLst/>
              <a:cxnLst/>
              <a:rect l="l" t="t" r="r" b="b"/>
              <a:pathLst>
                <a:path w="217" h="170" extrusionOk="0">
                  <a:moveTo>
                    <a:pt x="169" y="1"/>
                  </a:moveTo>
                  <a:lnTo>
                    <a:pt x="48" y="49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0" y="145"/>
                  </a:lnTo>
                  <a:lnTo>
                    <a:pt x="72" y="169"/>
                  </a:lnTo>
                  <a:lnTo>
                    <a:pt x="120" y="145"/>
                  </a:lnTo>
                  <a:lnTo>
                    <a:pt x="169" y="121"/>
                  </a:lnTo>
                  <a:lnTo>
                    <a:pt x="217" y="73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14"/>
            <p:cNvSpPr/>
            <p:nvPr/>
          </p:nvSpPr>
          <p:spPr>
            <a:xfrm>
              <a:off x="4008000" y="1848200"/>
              <a:ext cx="4825" cy="4250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48" y="1"/>
                  </a:moveTo>
                  <a:lnTo>
                    <a:pt x="0" y="49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48" y="145"/>
                  </a:lnTo>
                  <a:lnTo>
                    <a:pt x="96" y="169"/>
                  </a:lnTo>
                  <a:lnTo>
                    <a:pt x="169" y="145"/>
                  </a:lnTo>
                  <a:lnTo>
                    <a:pt x="193" y="121"/>
                  </a:lnTo>
                  <a:lnTo>
                    <a:pt x="193" y="97"/>
                  </a:lnTo>
                  <a:lnTo>
                    <a:pt x="169" y="2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14"/>
            <p:cNvSpPr/>
            <p:nvPr/>
          </p:nvSpPr>
          <p:spPr>
            <a:xfrm>
              <a:off x="3826225" y="1930050"/>
              <a:ext cx="4250" cy="4250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97" y="169"/>
                  </a:lnTo>
                  <a:lnTo>
                    <a:pt x="121" y="169"/>
                  </a:lnTo>
                  <a:lnTo>
                    <a:pt x="169" y="121"/>
                  </a:lnTo>
                  <a:lnTo>
                    <a:pt x="169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14"/>
            <p:cNvSpPr/>
            <p:nvPr/>
          </p:nvSpPr>
          <p:spPr>
            <a:xfrm>
              <a:off x="3862350" y="1987225"/>
              <a:ext cx="4825" cy="4250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121" y="1"/>
                  </a:moveTo>
                  <a:lnTo>
                    <a:pt x="49" y="25"/>
                  </a:lnTo>
                  <a:lnTo>
                    <a:pt x="24" y="49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73" y="169"/>
                  </a:lnTo>
                  <a:lnTo>
                    <a:pt x="121" y="169"/>
                  </a:lnTo>
                  <a:lnTo>
                    <a:pt x="145" y="145"/>
                  </a:lnTo>
                  <a:lnTo>
                    <a:pt x="193" y="121"/>
                  </a:lnTo>
                  <a:lnTo>
                    <a:pt x="193" y="97"/>
                  </a:lnTo>
                  <a:lnTo>
                    <a:pt x="169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14"/>
            <p:cNvSpPr/>
            <p:nvPr/>
          </p:nvSpPr>
          <p:spPr>
            <a:xfrm>
              <a:off x="4260150" y="1829550"/>
              <a:ext cx="4250" cy="4850"/>
            </a:xfrm>
            <a:custGeom>
              <a:avLst/>
              <a:gdLst/>
              <a:ahLst/>
              <a:cxnLst/>
              <a:rect l="l" t="t" r="r" b="b"/>
              <a:pathLst>
                <a:path w="170" h="194" extrusionOk="0">
                  <a:moveTo>
                    <a:pt x="49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73" y="193"/>
                  </a:lnTo>
                  <a:lnTo>
                    <a:pt x="145" y="169"/>
                  </a:lnTo>
                  <a:lnTo>
                    <a:pt x="169" y="121"/>
                  </a:lnTo>
                  <a:lnTo>
                    <a:pt x="169" y="73"/>
                  </a:lnTo>
                  <a:lnTo>
                    <a:pt x="145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14"/>
            <p:cNvSpPr/>
            <p:nvPr/>
          </p:nvSpPr>
          <p:spPr>
            <a:xfrm>
              <a:off x="3937575" y="1859050"/>
              <a:ext cx="4250" cy="4825"/>
            </a:xfrm>
            <a:custGeom>
              <a:avLst/>
              <a:gdLst/>
              <a:ahLst/>
              <a:cxnLst/>
              <a:rect l="l" t="t" r="r" b="b"/>
              <a:pathLst>
                <a:path w="170" h="193" extrusionOk="0">
                  <a:moveTo>
                    <a:pt x="97" y="0"/>
                  </a:moveTo>
                  <a:lnTo>
                    <a:pt x="49" y="24"/>
                  </a:lnTo>
                  <a:lnTo>
                    <a:pt x="1" y="72"/>
                  </a:lnTo>
                  <a:lnTo>
                    <a:pt x="1" y="145"/>
                  </a:lnTo>
                  <a:lnTo>
                    <a:pt x="1" y="169"/>
                  </a:lnTo>
                  <a:lnTo>
                    <a:pt x="25" y="193"/>
                  </a:lnTo>
                  <a:lnTo>
                    <a:pt x="121" y="193"/>
                  </a:lnTo>
                  <a:lnTo>
                    <a:pt x="169" y="121"/>
                  </a:lnTo>
                  <a:lnTo>
                    <a:pt x="169" y="72"/>
                  </a:lnTo>
                  <a:lnTo>
                    <a:pt x="145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14"/>
            <p:cNvSpPr/>
            <p:nvPr/>
          </p:nvSpPr>
          <p:spPr>
            <a:xfrm>
              <a:off x="3814800" y="2020925"/>
              <a:ext cx="3025" cy="3050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73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97" y="121"/>
                  </a:lnTo>
                  <a:lnTo>
                    <a:pt x="121" y="97"/>
                  </a:lnTo>
                  <a:lnTo>
                    <a:pt x="121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14"/>
            <p:cNvSpPr/>
            <p:nvPr/>
          </p:nvSpPr>
          <p:spPr>
            <a:xfrm>
              <a:off x="4011600" y="1646600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49" y="0"/>
                  </a:moveTo>
                  <a:lnTo>
                    <a:pt x="1" y="49"/>
                  </a:lnTo>
                  <a:lnTo>
                    <a:pt x="25" y="73"/>
                  </a:lnTo>
                  <a:lnTo>
                    <a:pt x="25" y="121"/>
                  </a:lnTo>
                  <a:lnTo>
                    <a:pt x="97" y="121"/>
                  </a:lnTo>
                  <a:lnTo>
                    <a:pt x="121" y="97"/>
                  </a:lnTo>
                  <a:lnTo>
                    <a:pt x="121" y="73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14"/>
            <p:cNvSpPr/>
            <p:nvPr/>
          </p:nvSpPr>
          <p:spPr>
            <a:xfrm>
              <a:off x="3860550" y="1594250"/>
              <a:ext cx="4825" cy="4225"/>
            </a:xfrm>
            <a:custGeom>
              <a:avLst/>
              <a:gdLst/>
              <a:ahLst/>
              <a:cxnLst/>
              <a:rect l="l" t="t" r="r" b="b"/>
              <a:pathLst>
                <a:path w="193" h="169" extrusionOk="0">
                  <a:moveTo>
                    <a:pt x="121" y="0"/>
                  </a:moveTo>
                  <a:lnTo>
                    <a:pt x="48" y="48"/>
                  </a:lnTo>
                  <a:lnTo>
                    <a:pt x="24" y="72"/>
                  </a:lnTo>
                  <a:lnTo>
                    <a:pt x="0" y="120"/>
                  </a:lnTo>
                  <a:lnTo>
                    <a:pt x="24" y="169"/>
                  </a:lnTo>
                  <a:lnTo>
                    <a:pt x="48" y="169"/>
                  </a:lnTo>
                  <a:lnTo>
                    <a:pt x="145" y="144"/>
                  </a:lnTo>
                  <a:lnTo>
                    <a:pt x="169" y="120"/>
                  </a:lnTo>
                  <a:lnTo>
                    <a:pt x="193" y="72"/>
                  </a:lnTo>
                  <a:lnTo>
                    <a:pt x="193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14"/>
            <p:cNvSpPr/>
            <p:nvPr/>
          </p:nvSpPr>
          <p:spPr>
            <a:xfrm>
              <a:off x="3921325" y="1634550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73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73" y="145"/>
                  </a:lnTo>
                  <a:lnTo>
                    <a:pt x="121" y="121"/>
                  </a:lnTo>
                  <a:lnTo>
                    <a:pt x="145" y="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14"/>
            <p:cNvSpPr/>
            <p:nvPr/>
          </p:nvSpPr>
          <p:spPr>
            <a:xfrm>
              <a:off x="3879200" y="1621325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25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0" y="97"/>
                  </a:lnTo>
                  <a:lnTo>
                    <a:pt x="49" y="121"/>
                  </a:lnTo>
                  <a:lnTo>
                    <a:pt x="121" y="121"/>
                  </a:lnTo>
                  <a:lnTo>
                    <a:pt x="145" y="97"/>
                  </a:lnTo>
                  <a:lnTo>
                    <a:pt x="145" y="48"/>
                  </a:lnTo>
                  <a:lnTo>
                    <a:pt x="121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14"/>
            <p:cNvSpPr/>
            <p:nvPr/>
          </p:nvSpPr>
          <p:spPr>
            <a:xfrm>
              <a:off x="4068175" y="1696550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49" y="0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25" y="121"/>
                  </a:lnTo>
                  <a:lnTo>
                    <a:pt x="121" y="121"/>
                  </a:lnTo>
                  <a:lnTo>
                    <a:pt x="121" y="73"/>
                  </a:lnTo>
                  <a:lnTo>
                    <a:pt x="145" y="49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14"/>
            <p:cNvSpPr/>
            <p:nvPr/>
          </p:nvSpPr>
          <p:spPr>
            <a:xfrm>
              <a:off x="4148225" y="1742275"/>
              <a:ext cx="3025" cy="3650"/>
            </a:xfrm>
            <a:custGeom>
              <a:avLst/>
              <a:gdLst/>
              <a:ahLst/>
              <a:cxnLst/>
              <a:rect l="l" t="t" r="r" b="b"/>
              <a:pathLst>
                <a:path w="121" h="146" extrusionOk="0">
                  <a:moveTo>
                    <a:pt x="72" y="1"/>
                  </a:moveTo>
                  <a:lnTo>
                    <a:pt x="24" y="49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48" y="145"/>
                  </a:lnTo>
                  <a:lnTo>
                    <a:pt x="72" y="145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14"/>
            <p:cNvSpPr/>
            <p:nvPr/>
          </p:nvSpPr>
          <p:spPr>
            <a:xfrm>
              <a:off x="3849700" y="1624325"/>
              <a:ext cx="2450" cy="242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73"/>
                  </a:lnTo>
                  <a:lnTo>
                    <a:pt x="49" y="97"/>
                  </a:lnTo>
                  <a:lnTo>
                    <a:pt x="97" y="73"/>
                  </a:lnTo>
                  <a:lnTo>
                    <a:pt x="97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14"/>
            <p:cNvSpPr/>
            <p:nvPr/>
          </p:nvSpPr>
          <p:spPr>
            <a:xfrm>
              <a:off x="3950225" y="1702575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24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24" y="96"/>
                  </a:lnTo>
                  <a:lnTo>
                    <a:pt x="48" y="121"/>
                  </a:lnTo>
                  <a:lnTo>
                    <a:pt x="72" y="121"/>
                  </a:lnTo>
                  <a:lnTo>
                    <a:pt x="96" y="96"/>
                  </a:lnTo>
                  <a:lnTo>
                    <a:pt x="145" y="72"/>
                  </a:lnTo>
                  <a:lnTo>
                    <a:pt x="145" y="48"/>
                  </a:lnTo>
                  <a:lnTo>
                    <a:pt x="120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14"/>
            <p:cNvSpPr/>
            <p:nvPr/>
          </p:nvSpPr>
          <p:spPr>
            <a:xfrm>
              <a:off x="4100675" y="1780200"/>
              <a:ext cx="3025" cy="242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24" y="1"/>
                  </a:moveTo>
                  <a:lnTo>
                    <a:pt x="0" y="49"/>
                  </a:lnTo>
                  <a:lnTo>
                    <a:pt x="73" y="97"/>
                  </a:lnTo>
                  <a:lnTo>
                    <a:pt x="97" y="73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14"/>
            <p:cNvSpPr/>
            <p:nvPr/>
          </p:nvSpPr>
          <p:spPr>
            <a:xfrm>
              <a:off x="3924325" y="1720025"/>
              <a:ext cx="3050" cy="2425"/>
            </a:xfrm>
            <a:custGeom>
              <a:avLst/>
              <a:gdLst/>
              <a:ahLst/>
              <a:cxnLst/>
              <a:rect l="l" t="t" r="r" b="b"/>
              <a:pathLst>
                <a:path w="122" h="97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49" y="97"/>
                  </a:lnTo>
                  <a:lnTo>
                    <a:pt x="73" y="97"/>
                  </a:lnTo>
                  <a:lnTo>
                    <a:pt x="121" y="73"/>
                  </a:lnTo>
                  <a:lnTo>
                    <a:pt x="97" y="48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14"/>
            <p:cNvSpPr/>
            <p:nvPr/>
          </p:nvSpPr>
          <p:spPr>
            <a:xfrm>
              <a:off x="4030850" y="1769375"/>
              <a:ext cx="3050" cy="3025"/>
            </a:xfrm>
            <a:custGeom>
              <a:avLst/>
              <a:gdLst/>
              <a:ahLst/>
              <a:cxnLst/>
              <a:rect l="l" t="t" r="r" b="b"/>
              <a:pathLst>
                <a:path w="122" h="121" extrusionOk="0">
                  <a:moveTo>
                    <a:pt x="25" y="0"/>
                  </a:moveTo>
                  <a:lnTo>
                    <a:pt x="1" y="24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73" y="121"/>
                  </a:lnTo>
                  <a:lnTo>
                    <a:pt x="97" y="97"/>
                  </a:lnTo>
                  <a:lnTo>
                    <a:pt x="121" y="73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14"/>
            <p:cNvSpPr/>
            <p:nvPr/>
          </p:nvSpPr>
          <p:spPr>
            <a:xfrm>
              <a:off x="3749800" y="1665250"/>
              <a:ext cx="3650" cy="3025"/>
            </a:xfrm>
            <a:custGeom>
              <a:avLst/>
              <a:gdLst/>
              <a:ahLst/>
              <a:cxnLst/>
              <a:rect l="l" t="t" r="r" b="b"/>
              <a:pathLst>
                <a:path w="146" h="121" extrusionOk="0">
                  <a:moveTo>
                    <a:pt x="25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49" y="121"/>
                  </a:lnTo>
                  <a:lnTo>
                    <a:pt x="121" y="97"/>
                  </a:lnTo>
                  <a:lnTo>
                    <a:pt x="145" y="73"/>
                  </a:lnTo>
                  <a:lnTo>
                    <a:pt x="121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14"/>
            <p:cNvSpPr/>
            <p:nvPr/>
          </p:nvSpPr>
          <p:spPr>
            <a:xfrm>
              <a:off x="4201175" y="1848200"/>
              <a:ext cx="3650" cy="3050"/>
            </a:xfrm>
            <a:custGeom>
              <a:avLst/>
              <a:gdLst/>
              <a:ahLst/>
              <a:cxnLst/>
              <a:rect l="l" t="t" r="r" b="b"/>
              <a:pathLst>
                <a:path w="146" h="122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73" y="121"/>
                  </a:lnTo>
                  <a:lnTo>
                    <a:pt x="145" y="121"/>
                  </a:lnTo>
                  <a:lnTo>
                    <a:pt x="145" y="73"/>
                  </a:lnTo>
                  <a:lnTo>
                    <a:pt x="121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14"/>
            <p:cNvSpPr/>
            <p:nvPr/>
          </p:nvSpPr>
          <p:spPr>
            <a:xfrm>
              <a:off x="3926150" y="1751325"/>
              <a:ext cx="2425" cy="3025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48" y="0"/>
                  </a:moveTo>
                  <a:lnTo>
                    <a:pt x="0" y="48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48" y="120"/>
                  </a:lnTo>
                  <a:lnTo>
                    <a:pt x="96" y="96"/>
                  </a:lnTo>
                  <a:lnTo>
                    <a:pt x="96" y="48"/>
                  </a:lnTo>
                  <a:lnTo>
                    <a:pt x="96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14"/>
            <p:cNvSpPr/>
            <p:nvPr/>
          </p:nvSpPr>
          <p:spPr>
            <a:xfrm>
              <a:off x="4085625" y="1819325"/>
              <a:ext cx="3025" cy="4225"/>
            </a:xfrm>
            <a:custGeom>
              <a:avLst/>
              <a:gdLst/>
              <a:ahLst/>
              <a:cxnLst/>
              <a:rect l="l" t="t" r="r" b="b"/>
              <a:pathLst>
                <a:path w="121" h="169" extrusionOk="0">
                  <a:moveTo>
                    <a:pt x="73" y="0"/>
                  </a:moveTo>
                  <a:lnTo>
                    <a:pt x="25" y="24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49" y="169"/>
                  </a:lnTo>
                  <a:lnTo>
                    <a:pt x="121" y="73"/>
                  </a:lnTo>
                  <a:lnTo>
                    <a:pt x="121" y="49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14"/>
            <p:cNvSpPr/>
            <p:nvPr/>
          </p:nvSpPr>
          <p:spPr>
            <a:xfrm>
              <a:off x="4042900" y="1804875"/>
              <a:ext cx="3625" cy="4250"/>
            </a:xfrm>
            <a:custGeom>
              <a:avLst/>
              <a:gdLst/>
              <a:ahLst/>
              <a:cxnLst/>
              <a:rect l="l" t="t" r="r" b="b"/>
              <a:pathLst>
                <a:path w="145" h="170" extrusionOk="0">
                  <a:moveTo>
                    <a:pt x="24" y="1"/>
                  </a:moveTo>
                  <a:lnTo>
                    <a:pt x="0" y="73"/>
                  </a:lnTo>
                  <a:lnTo>
                    <a:pt x="0" y="145"/>
                  </a:lnTo>
                  <a:lnTo>
                    <a:pt x="24" y="169"/>
                  </a:lnTo>
                  <a:lnTo>
                    <a:pt x="97" y="169"/>
                  </a:lnTo>
                  <a:lnTo>
                    <a:pt x="121" y="145"/>
                  </a:lnTo>
                  <a:lnTo>
                    <a:pt x="145" y="121"/>
                  </a:lnTo>
                  <a:lnTo>
                    <a:pt x="145" y="73"/>
                  </a:lnTo>
                  <a:lnTo>
                    <a:pt x="97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14"/>
            <p:cNvSpPr/>
            <p:nvPr/>
          </p:nvSpPr>
          <p:spPr>
            <a:xfrm>
              <a:off x="3803375" y="1720025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72" y="0"/>
                  </a:moveTo>
                  <a:lnTo>
                    <a:pt x="24" y="24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48" y="121"/>
                  </a:lnTo>
                  <a:lnTo>
                    <a:pt x="72" y="121"/>
                  </a:lnTo>
                  <a:lnTo>
                    <a:pt x="121" y="97"/>
                  </a:lnTo>
                  <a:lnTo>
                    <a:pt x="121" y="48"/>
                  </a:lnTo>
                  <a:lnTo>
                    <a:pt x="121" y="24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14"/>
            <p:cNvSpPr/>
            <p:nvPr/>
          </p:nvSpPr>
          <p:spPr>
            <a:xfrm>
              <a:off x="3814800" y="1723625"/>
              <a:ext cx="3650" cy="3050"/>
            </a:xfrm>
            <a:custGeom>
              <a:avLst/>
              <a:gdLst/>
              <a:ahLst/>
              <a:cxnLst/>
              <a:rect l="l" t="t" r="r" b="b"/>
              <a:pathLst>
                <a:path w="146" h="122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49" y="121"/>
                  </a:lnTo>
                  <a:lnTo>
                    <a:pt x="97" y="121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14"/>
            <p:cNvSpPr/>
            <p:nvPr/>
          </p:nvSpPr>
          <p:spPr>
            <a:xfrm>
              <a:off x="3845500" y="1744700"/>
              <a:ext cx="3025" cy="242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24" y="0"/>
                  </a:moveTo>
                  <a:lnTo>
                    <a:pt x="0" y="48"/>
                  </a:lnTo>
                  <a:lnTo>
                    <a:pt x="0" y="73"/>
                  </a:lnTo>
                  <a:lnTo>
                    <a:pt x="48" y="97"/>
                  </a:lnTo>
                  <a:lnTo>
                    <a:pt x="121" y="97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14"/>
            <p:cNvSpPr/>
            <p:nvPr/>
          </p:nvSpPr>
          <p:spPr>
            <a:xfrm>
              <a:off x="3987525" y="1802475"/>
              <a:ext cx="3650" cy="3025"/>
            </a:xfrm>
            <a:custGeom>
              <a:avLst/>
              <a:gdLst/>
              <a:ahLst/>
              <a:cxnLst/>
              <a:rect l="l" t="t" r="r" b="b"/>
              <a:pathLst>
                <a:path w="146" h="121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97"/>
                  </a:lnTo>
                  <a:lnTo>
                    <a:pt x="97" y="121"/>
                  </a:lnTo>
                  <a:lnTo>
                    <a:pt x="145" y="97"/>
                  </a:lnTo>
                  <a:lnTo>
                    <a:pt x="145" y="48"/>
                  </a:lnTo>
                  <a:lnTo>
                    <a:pt x="145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14"/>
            <p:cNvSpPr/>
            <p:nvPr/>
          </p:nvSpPr>
          <p:spPr>
            <a:xfrm>
              <a:off x="4095850" y="1854825"/>
              <a:ext cx="4250" cy="3650"/>
            </a:xfrm>
            <a:custGeom>
              <a:avLst/>
              <a:gdLst/>
              <a:ahLst/>
              <a:cxnLst/>
              <a:rect l="l" t="t" r="r" b="b"/>
              <a:pathLst>
                <a:path w="170" h="146" extrusionOk="0">
                  <a:moveTo>
                    <a:pt x="97" y="1"/>
                  </a:moveTo>
                  <a:lnTo>
                    <a:pt x="25" y="25"/>
                  </a:lnTo>
                  <a:lnTo>
                    <a:pt x="25" y="49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73" y="145"/>
                  </a:lnTo>
                  <a:lnTo>
                    <a:pt x="121" y="145"/>
                  </a:lnTo>
                  <a:lnTo>
                    <a:pt x="145" y="121"/>
                  </a:lnTo>
                  <a:lnTo>
                    <a:pt x="169" y="97"/>
                  </a:lnTo>
                  <a:lnTo>
                    <a:pt x="145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14"/>
            <p:cNvSpPr/>
            <p:nvPr/>
          </p:nvSpPr>
          <p:spPr>
            <a:xfrm>
              <a:off x="3978500" y="1839175"/>
              <a:ext cx="4250" cy="3650"/>
            </a:xfrm>
            <a:custGeom>
              <a:avLst/>
              <a:gdLst/>
              <a:ahLst/>
              <a:cxnLst/>
              <a:rect l="l" t="t" r="r" b="b"/>
              <a:pathLst>
                <a:path w="170" h="146" extrusionOk="0">
                  <a:moveTo>
                    <a:pt x="49" y="1"/>
                  </a:moveTo>
                  <a:lnTo>
                    <a:pt x="1" y="73"/>
                  </a:lnTo>
                  <a:lnTo>
                    <a:pt x="49" y="121"/>
                  </a:lnTo>
                  <a:lnTo>
                    <a:pt x="73" y="145"/>
                  </a:lnTo>
                  <a:lnTo>
                    <a:pt x="97" y="145"/>
                  </a:lnTo>
                  <a:lnTo>
                    <a:pt x="145" y="121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14"/>
            <p:cNvSpPr/>
            <p:nvPr/>
          </p:nvSpPr>
          <p:spPr>
            <a:xfrm>
              <a:off x="3899650" y="1814500"/>
              <a:ext cx="3050" cy="3050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25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121" y="121"/>
                  </a:lnTo>
                  <a:lnTo>
                    <a:pt x="121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14"/>
            <p:cNvSpPr/>
            <p:nvPr/>
          </p:nvSpPr>
          <p:spPr>
            <a:xfrm>
              <a:off x="4017025" y="1891550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24" y="0"/>
                  </a:moveTo>
                  <a:lnTo>
                    <a:pt x="0" y="24"/>
                  </a:lnTo>
                  <a:lnTo>
                    <a:pt x="48" y="96"/>
                  </a:lnTo>
                  <a:lnTo>
                    <a:pt x="97" y="72"/>
                  </a:lnTo>
                  <a:lnTo>
                    <a:pt x="72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14"/>
            <p:cNvSpPr/>
            <p:nvPr/>
          </p:nvSpPr>
          <p:spPr>
            <a:xfrm>
              <a:off x="3923725" y="1863850"/>
              <a:ext cx="4850" cy="4250"/>
            </a:xfrm>
            <a:custGeom>
              <a:avLst/>
              <a:gdLst/>
              <a:ahLst/>
              <a:cxnLst/>
              <a:rect l="l" t="t" r="r" b="b"/>
              <a:pathLst>
                <a:path w="194" h="170" extrusionOk="0">
                  <a:moveTo>
                    <a:pt x="121" y="1"/>
                  </a:moveTo>
                  <a:lnTo>
                    <a:pt x="97" y="25"/>
                  </a:lnTo>
                  <a:lnTo>
                    <a:pt x="25" y="73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97" y="169"/>
                  </a:lnTo>
                  <a:lnTo>
                    <a:pt x="145" y="145"/>
                  </a:lnTo>
                  <a:lnTo>
                    <a:pt x="193" y="97"/>
                  </a:lnTo>
                  <a:lnTo>
                    <a:pt x="193" y="49"/>
                  </a:lnTo>
                  <a:lnTo>
                    <a:pt x="169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14"/>
            <p:cNvSpPr/>
            <p:nvPr/>
          </p:nvSpPr>
          <p:spPr>
            <a:xfrm>
              <a:off x="4138600" y="1949325"/>
              <a:ext cx="1825" cy="2425"/>
            </a:xfrm>
            <a:custGeom>
              <a:avLst/>
              <a:gdLst/>
              <a:ahLst/>
              <a:cxnLst/>
              <a:rect l="l" t="t" r="r" b="b"/>
              <a:pathLst>
                <a:path w="73" h="97" extrusionOk="0">
                  <a:moveTo>
                    <a:pt x="24" y="0"/>
                  </a:moveTo>
                  <a:lnTo>
                    <a:pt x="0" y="48"/>
                  </a:lnTo>
                  <a:lnTo>
                    <a:pt x="48" y="96"/>
                  </a:lnTo>
                  <a:lnTo>
                    <a:pt x="72" y="96"/>
                  </a:lnTo>
                  <a:lnTo>
                    <a:pt x="72" y="48"/>
                  </a:lnTo>
                  <a:lnTo>
                    <a:pt x="48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14"/>
            <p:cNvSpPr/>
            <p:nvPr/>
          </p:nvSpPr>
          <p:spPr>
            <a:xfrm>
              <a:off x="3757625" y="1805475"/>
              <a:ext cx="3650" cy="3650"/>
            </a:xfrm>
            <a:custGeom>
              <a:avLst/>
              <a:gdLst/>
              <a:ahLst/>
              <a:cxnLst/>
              <a:rect l="l" t="t" r="r" b="b"/>
              <a:pathLst>
                <a:path w="146" h="146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45" y="97"/>
                  </a:lnTo>
                  <a:lnTo>
                    <a:pt x="145" y="73"/>
                  </a:lnTo>
                  <a:lnTo>
                    <a:pt x="145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14"/>
            <p:cNvSpPr/>
            <p:nvPr/>
          </p:nvSpPr>
          <p:spPr>
            <a:xfrm>
              <a:off x="3918925" y="1903575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24" y="1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48" y="121"/>
                  </a:lnTo>
                  <a:lnTo>
                    <a:pt x="97" y="121"/>
                  </a:lnTo>
                  <a:lnTo>
                    <a:pt x="121" y="73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14"/>
            <p:cNvSpPr/>
            <p:nvPr/>
          </p:nvSpPr>
          <p:spPr>
            <a:xfrm>
              <a:off x="3732350" y="1830150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1" y="121"/>
                  </a:lnTo>
                  <a:lnTo>
                    <a:pt x="73" y="145"/>
                  </a:lnTo>
                  <a:lnTo>
                    <a:pt x="121" y="121"/>
                  </a:lnTo>
                  <a:lnTo>
                    <a:pt x="145" y="73"/>
                  </a:lnTo>
                  <a:lnTo>
                    <a:pt x="121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14"/>
            <p:cNvSpPr/>
            <p:nvPr/>
          </p:nvSpPr>
          <p:spPr>
            <a:xfrm>
              <a:off x="3813000" y="1874700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0" y="0"/>
                  </a:moveTo>
                  <a:lnTo>
                    <a:pt x="0" y="48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73" y="145"/>
                  </a:lnTo>
                  <a:lnTo>
                    <a:pt x="121" y="96"/>
                  </a:lnTo>
                  <a:lnTo>
                    <a:pt x="145" y="72"/>
                  </a:lnTo>
                  <a:lnTo>
                    <a:pt x="145" y="48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14"/>
            <p:cNvSpPr/>
            <p:nvPr/>
          </p:nvSpPr>
          <p:spPr>
            <a:xfrm>
              <a:off x="3833450" y="1987225"/>
              <a:ext cx="3050" cy="2450"/>
            </a:xfrm>
            <a:custGeom>
              <a:avLst/>
              <a:gdLst/>
              <a:ahLst/>
              <a:cxnLst/>
              <a:rect l="l" t="t" r="r" b="b"/>
              <a:pathLst>
                <a:path w="122" h="98" extrusionOk="0">
                  <a:moveTo>
                    <a:pt x="25" y="1"/>
                  </a:moveTo>
                  <a:lnTo>
                    <a:pt x="1" y="49"/>
                  </a:lnTo>
                  <a:lnTo>
                    <a:pt x="25" y="97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14"/>
            <p:cNvSpPr/>
            <p:nvPr/>
          </p:nvSpPr>
          <p:spPr>
            <a:xfrm>
              <a:off x="3870175" y="1735675"/>
              <a:ext cx="3025" cy="242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48" y="0"/>
                  </a:moveTo>
                  <a:lnTo>
                    <a:pt x="0" y="24"/>
                  </a:lnTo>
                  <a:lnTo>
                    <a:pt x="24" y="72"/>
                  </a:lnTo>
                  <a:lnTo>
                    <a:pt x="73" y="96"/>
                  </a:lnTo>
                  <a:lnTo>
                    <a:pt x="97" y="96"/>
                  </a:lnTo>
                  <a:lnTo>
                    <a:pt x="121" y="7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14"/>
            <p:cNvSpPr/>
            <p:nvPr/>
          </p:nvSpPr>
          <p:spPr>
            <a:xfrm>
              <a:off x="3837675" y="1644200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24" y="0"/>
                  </a:moveTo>
                  <a:lnTo>
                    <a:pt x="0" y="48"/>
                  </a:lnTo>
                  <a:lnTo>
                    <a:pt x="49" y="96"/>
                  </a:lnTo>
                  <a:lnTo>
                    <a:pt x="73" y="96"/>
                  </a:lnTo>
                  <a:lnTo>
                    <a:pt x="97" y="48"/>
                  </a:lnTo>
                  <a:lnTo>
                    <a:pt x="49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14"/>
            <p:cNvSpPr/>
            <p:nvPr/>
          </p:nvSpPr>
          <p:spPr>
            <a:xfrm>
              <a:off x="3788925" y="1960150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25" y="0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5" y="121"/>
                  </a:lnTo>
                  <a:lnTo>
                    <a:pt x="73" y="121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14"/>
            <p:cNvSpPr/>
            <p:nvPr/>
          </p:nvSpPr>
          <p:spPr>
            <a:xfrm>
              <a:off x="3983325" y="1692325"/>
              <a:ext cx="1825" cy="2450"/>
            </a:xfrm>
            <a:custGeom>
              <a:avLst/>
              <a:gdLst/>
              <a:ahLst/>
              <a:cxnLst/>
              <a:rect l="l" t="t" r="r" b="b"/>
              <a:pathLst>
                <a:path w="73" h="98" extrusionOk="0">
                  <a:moveTo>
                    <a:pt x="48" y="1"/>
                  </a:moveTo>
                  <a:lnTo>
                    <a:pt x="0" y="25"/>
                  </a:lnTo>
                  <a:lnTo>
                    <a:pt x="48" y="97"/>
                  </a:lnTo>
                  <a:lnTo>
                    <a:pt x="72" y="73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14"/>
            <p:cNvSpPr/>
            <p:nvPr/>
          </p:nvSpPr>
          <p:spPr>
            <a:xfrm>
              <a:off x="4088025" y="1803675"/>
              <a:ext cx="1850" cy="182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1" y="0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73" y="73"/>
                  </a:lnTo>
                  <a:lnTo>
                    <a:pt x="73" y="4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14"/>
            <p:cNvSpPr/>
            <p:nvPr/>
          </p:nvSpPr>
          <p:spPr>
            <a:xfrm>
              <a:off x="3957425" y="1637575"/>
              <a:ext cx="1250" cy="1825"/>
            </a:xfrm>
            <a:custGeom>
              <a:avLst/>
              <a:gdLst/>
              <a:ahLst/>
              <a:cxnLst/>
              <a:rect l="l" t="t" r="r" b="b"/>
              <a:pathLst>
                <a:path w="50" h="73" extrusionOk="0">
                  <a:moveTo>
                    <a:pt x="1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9" y="72"/>
                  </a:lnTo>
                  <a:lnTo>
                    <a:pt x="49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14"/>
            <p:cNvSpPr/>
            <p:nvPr/>
          </p:nvSpPr>
          <p:spPr>
            <a:xfrm>
              <a:off x="3980300" y="1809700"/>
              <a:ext cx="2450" cy="242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73" y="0"/>
                  </a:moveTo>
                  <a:lnTo>
                    <a:pt x="49" y="24"/>
                  </a:lnTo>
                  <a:lnTo>
                    <a:pt x="1" y="24"/>
                  </a:lnTo>
                  <a:lnTo>
                    <a:pt x="25" y="72"/>
                  </a:lnTo>
                  <a:lnTo>
                    <a:pt x="49" y="96"/>
                  </a:lnTo>
                  <a:lnTo>
                    <a:pt x="97" y="72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14"/>
            <p:cNvSpPr/>
            <p:nvPr/>
          </p:nvSpPr>
          <p:spPr>
            <a:xfrm>
              <a:off x="3791925" y="1732650"/>
              <a:ext cx="1850" cy="2450"/>
            </a:xfrm>
            <a:custGeom>
              <a:avLst/>
              <a:gdLst/>
              <a:ahLst/>
              <a:cxnLst/>
              <a:rect l="l" t="t" r="r" b="b"/>
              <a:pathLst>
                <a:path w="74" h="98" extrusionOk="0">
                  <a:moveTo>
                    <a:pt x="25" y="1"/>
                  </a:moveTo>
                  <a:lnTo>
                    <a:pt x="1" y="25"/>
                  </a:lnTo>
                  <a:lnTo>
                    <a:pt x="1" y="97"/>
                  </a:lnTo>
                  <a:lnTo>
                    <a:pt x="73" y="4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14"/>
            <p:cNvSpPr/>
            <p:nvPr/>
          </p:nvSpPr>
          <p:spPr>
            <a:xfrm>
              <a:off x="3956225" y="1717600"/>
              <a:ext cx="3050" cy="3050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25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49" y="121"/>
                  </a:lnTo>
                  <a:lnTo>
                    <a:pt x="121" y="97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14"/>
            <p:cNvSpPr/>
            <p:nvPr/>
          </p:nvSpPr>
          <p:spPr>
            <a:xfrm>
              <a:off x="3863550" y="1677900"/>
              <a:ext cx="3025" cy="3625"/>
            </a:xfrm>
            <a:custGeom>
              <a:avLst/>
              <a:gdLst/>
              <a:ahLst/>
              <a:cxnLst/>
              <a:rect l="l" t="t" r="r" b="b"/>
              <a:pathLst>
                <a:path w="121" h="145" extrusionOk="0">
                  <a:moveTo>
                    <a:pt x="73" y="0"/>
                  </a:moveTo>
                  <a:lnTo>
                    <a:pt x="49" y="24"/>
                  </a:lnTo>
                  <a:lnTo>
                    <a:pt x="25" y="48"/>
                  </a:lnTo>
                  <a:lnTo>
                    <a:pt x="1" y="96"/>
                  </a:lnTo>
                  <a:lnTo>
                    <a:pt x="25" y="121"/>
                  </a:lnTo>
                  <a:lnTo>
                    <a:pt x="49" y="145"/>
                  </a:lnTo>
                  <a:lnTo>
                    <a:pt x="73" y="121"/>
                  </a:lnTo>
                  <a:lnTo>
                    <a:pt x="121" y="7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14"/>
            <p:cNvSpPr/>
            <p:nvPr/>
          </p:nvSpPr>
          <p:spPr>
            <a:xfrm>
              <a:off x="3919525" y="1695950"/>
              <a:ext cx="3025" cy="242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24" y="0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73" y="97"/>
                  </a:lnTo>
                  <a:lnTo>
                    <a:pt x="121" y="73"/>
                  </a:lnTo>
                  <a:lnTo>
                    <a:pt x="97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14"/>
            <p:cNvSpPr/>
            <p:nvPr/>
          </p:nvSpPr>
          <p:spPr>
            <a:xfrm>
              <a:off x="4100075" y="1731450"/>
              <a:ext cx="3025" cy="3050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48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48" y="121"/>
                  </a:lnTo>
                  <a:lnTo>
                    <a:pt x="121" y="121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14"/>
            <p:cNvSpPr/>
            <p:nvPr/>
          </p:nvSpPr>
          <p:spPr>
            <a:xfrm>
              <a:off x="4023650" y="1846400"/>
              <a:ext cx="2425" cy="182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0" y="1"/>
                  </a:moveTo>
                  <a:lnTo>
                    <a:pt x="48" y="73"/>
                  </a:lnTo>
                  <a:lnTo>
                    <a:pt x="72" y="49"/>
                  </a:lnTo>
                  <a:lnTo>
                    <a:pt x="96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14"/>
            <p:cNvSpPr/>
            <p:nvPr/>
          </p:nvSpPr>
          <p:spPr>
            <a:xfrm>
              <a:off x="3897850" y="1940300"/>
              <a:ext cx="3050" cy="3625"/>
            </a:xfrm>
            <a:custGeom>
              <a:avLst/>
              <a:gdLst/>
              <a:ahLst/>
              <a:cxnLst/>
              <a:rect l="l" t="t" r="r" b="b"/>
              <a:pathLst>
                <a:path w="122" h="145" extrusionOk="0">
                  <a:moveTo>
                    <a:pt x="73" y="0"/>
                  </a:moveTo>
                  <a:lnTo>
                    <a:pt x="25" y="24"/>
                  </a:lnTo>
                  <a:lnTo>
                    <a:pt x="1" y="96"/>
                  </a:lnTo>
                  <a:lnTo>
                    <a:pt x="25" y="120"/>
                  </a:lnTo>
                  <a:lnTo>
                    <a:pt x="49" y="144"/>
                  </a:lnTo>
                  <a:lnTo>
                    <a:pt x="73" y="120"/>
                  </a:lnTo>
                  <a:lnTo>
                    <a:pt x="121" y="96"/>
                  </a:lnTo>
                  <a:lnTo>
                    <a:pt x="121" y="72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14"/>
            <p:cNvSpPr/>
            <p:nvPr/>
          </p:nvSpPr>
          <p:spPr>
            <a:xfrm>
              <a:off x="4046500" y="1662250"/>
              <a:ext cx="3050" cy="2425"/>
            </a:xfrm>
            <a:custGeom>
              <a:avLst/>
              <a:gdLst/>
              <a:ahLst/>
              <a:cxnLst/>
              <a:rect l="l" t="t" r="r" b="b"/>
              <a:pathLst>
                <a:path w="122" h="97" extrusionOk="0">
                  <a:moveTo>
                    <a:pt x="1" y="0"/>
                  </a:moveTo>
                  <a:lnTo>
                    <a:pt x="1" y="48"/>
                  </a:lnTo>
                  <a:lnTo>
                    <a:pt x="1" y="72"/>
                  </a:lnTo>
                  <a:lnTo>
                    <a:pt x="49" y="97"/>
                  </a:lnTo>
                  <a:lnTo>
                    <a:pt x="97" y="72"/>
                  </a:lnTo>
                  <a:lnTo>
                    <a:pt x="121" y="48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14"/>
            <p:cNvSpPr/>
            <p:nvPr/>
          </p:nvSpPr>
          <p:spPr>
            <a:xfrm>
              <a:off x="4113925" y="2017925"/>
              <a:ext cx="2425" cy="3625"/>
            </a:xfrm>
            <a:custGeom>
              <a:avLst/>
              <a:gdLst/>
              <a:ahLst/>
              <a:cxnLst/>
              <a:rect l="l" t="t" r="r" b="b"/>
              <a:pathLst>
                <a:path w="97" h="145" extrusionOk="0">
                  <a:moveTo>
                    <a:pt x="72" y="0"/>
                  </a:moveTo>
                  <a:lnTo>
                    <a:pt x="48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24" y="145"/>
                  </a:lnTo>
                  <a:lnTo>
                    <a:pt x="48" y="145"/>
                  </a:lnTo>
                  <a:lnTo>
                    <a:pt x="72" y="121"/>
                  </a:lnTo>
                  <a:lnTo>
                    <a:pt x="96" y="73"/>
                  </a:lnTo>
                  <a:lnTo>
                    <a:pt x="96" y="2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14"/>
            <p:cNvSpPr/>
            <p:nvPr/>
          </p:nvSpPr>
          <p:spPr>
            <a:xfrm>
              <a:off x="4017025" y="166285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48" y="0"/>
                  </a:moveTo>
                  <a:lnTo>
                    <a:pt x="0" y="24"/>
                  </a:lnTo>
                  <a:lnTo>
                    <a:pt x="0" y="73"/>
                  </a:lnTo>
                  <a:lnTo>
                    <a:pt x="48" y="73"/>
                  </a:lnTo>
                  <a:lnTo>
                    <a:pt x="72" y="48"/>
                  </a:lnTo>
                  <a:lnTo>
                    <a:pt x="72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14"/>
            <p:cNvSpPr/>
            <p:nvPr/>
          </p:nvSpPr>
          <p:spPr>
            <a:xfrm>
              <a:off x="3931550" y="1781400"/>
              <a:ext cx="3050" cy="3050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49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49" y="121"/>
                  </a:lnTo>
                  <a:lnTo>
                    <a:pt x="73" y="121"/>
                  </a:lnTo>
                  <a:lnTo>
                    <a:pt x="121" y="73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14"/>
            <p:cNvSpPr/>
            <p:nvPr/>
          </p:nvSpPr>
          <p:spPr>
            <a:xfrm>
              <a:off x="3896650" y="176035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3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49" y="72"/>
                  </a:lnTo>
                  <a:lnTo>
                    <a:pt x="73" y="4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14"/>
            <p:cNvSpPr/>
            <p:nvPr/>
          </p:nvSpPr>
          <p:spPr>
            <a:xfrm>
              <a:off x="3751000" y="17868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lnTo>
                    <a:pt x="1" y="24"/>
                  </a:lnTo>
                  <a:lnTo>
                    <a:pt x="1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14"/>
            <p:cNvSpPr/>
            <p:nvPr/>
          </p:nvSpPr>
          <p:spPr>
            <a:xfrm>
              <a:off x="3835275" y="1813300"/>
              <a:ext cx="1225" cy="182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0" y="1"/>
                  </a:moveTo>
                  <a:lnTo>
                    <a:pt x="0" y="73"/>
                  </a:lnTo>
                  <a:lnTo>
                    <a:pt x="24" y="73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14"/>
            <p:cNvSpPr/>
            <p:nvPr/>
          </p:nvSpPr>
          <p:spPr>
            <a:xfrm>
              <a:off x="3915300" y="1827150"/>
              <a:ext cx="1850" cy="182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25" y="0"/>
                  </a:moveTo>
                  <a:lnTo>
                    <a:pt x="1" y="48"/>
                  </a:lnTo>
                  <a:lnTo>
                    <a:pt x="25" y="73"/>
                  </a:lnTo>
                  <a:lnTo>
                    <a:pt x="49" y="73"/>
                  </a:lnTo>
                  <a:lnTo>
                    <a:pt x="73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14"/>
            <p:cNvSpPr/>
            <p:nvPr/>
          </p:nvSpPr>
          <p:spPr>
            <a:xfrm>
              <a:off x="3757625" y="1748900"/>
              <a:ext cx="1825" cy="2450"/>
            </a:xfrm>
            <a:custGeom>
              <a:avLst/>
              <a:gdLst/>
              <a:ahLst/>
              <a:cxnLst/>
              <a:rect l="l" t="t" r="r" b="b"/>
              <a:pathLst>
                <a:path w="73" h="98" extrusionOk="0">
                  <a:moveTo>
                    <a:pt x="25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73" y="73"/>
                  </a:lnTo>
                  <a:lnTo>
                    <a:pt x="73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14"/>
            <p:cNvSpPr/>
            <p:nvPr/>
          </p:nvSpPr>
          <p:spPr>
            <a:xfrm>
              <a:off x="4142800" y="1899975"/>
              <a:ext cx="1225" cy="182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25" y="0"/>
                  </a:moveTo>
                  <a:lnTo>
                    <a:pt x="1" y="72"/>
                  </a:lnTo>
                  <a:lnTo>
                    <a:pt x="49" y="7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14"/>
            <p:cNvSpPr/>
            <p:nvPr/>
          </p:nvSpPr>
          <p:spPr>
            <a:xfrm>
              <a:off x="3772075" y="1748900"/>
              <a:ext cx="1825" cy="2450"/>
            </a:xfrm>
            <a:custGeom>
              <a:avLst/>
              <a:gdLst/>
              <a:ahLst/>
              <a:cxnLst/>
              <a:rect l="l" t="t" r="r" b="b"/>
              <a:pathLst>
                <a:path w="73" h="98" extrusionOk="0">
                  <a:moveTo>
                    <a:pt x="24" y="1"/>
                  </a:moveTo>
                  <a:lnTo>
                    <a:pt x="24" y="49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3" y="73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14"/>
            <p:cNvSpPr/>
            <p:nvPr/>
          </p:nvSpPr>
          <p:spPr>
            <a:xfrm>
              <a:off x="3878000" y="17856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0" y="24"/>
                  </a:lnTo>
                  <a:lnTo>
                    <a:pt x="2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14"/>
            <p:cNvSpPr/>
            <p:nvPr/>
          </p:nvSpPr>
          <p:spPr>
            <a:xfrm>
              <a:off x="4053125" y="1851225"/>
              <a:ext cx="2425" cy="182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1" y="0"/>
                  </a:moveTo>
                  <a:lnTo>
                    <a:pt x="49" y="72"/>
                  </a:lnTo>
                  <a:lnTo>
                    <a:pt x="97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14"/>
            <p:cNvSpPr/>
            <p:nvPr/>
          </p:nvSpPr>
          <p:spPr>
            <a:xfrm>
              <a:off x="4227650" y="1905975"/>
              <a:ext cx="1850" cy="1850"/>
            </a:xfrm>
            <a:custGeom>
              <a:avLst/>
              <a:gdLst/>
              <a:ahLst/>
              <a:cxnLst/>
              <a:rect l="l" t="t" r="r" b="b"/>
              <a:pathLst>
                <a:path w="74" h="74" extrusionOk="0">
                  <a:moveTo>
                    <a:pt x="25" y="1"/>
                  </a:moveTo>
                  <a:lnTo>
                    <a:pt x="1" y="25"/>
                  </a:lnTo>
                  <a:lnTo>
                    <a:pt x="49" y="73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14"/>
            <p:cNvSpPr/>
            <p:nvPr/>
          </p:nvSpPr>
          <p:spPr>
            <a:xfrm>
              <a:off x="3973075" y="1802500"/>
              <a:ext cx="1800" cy="3600"/>
            </a:xfrm>
            <a:custGeom>
              <a:avLst/>
              <a:gdLst/>
              <a:ahLst/>
              <a:cxnLst/>
              <a:rect l="l" t="t" r="r" b="b"/>
              <a:pathLst>
                <a:path w="72" h="144" extrusionOk="0">
                  <a:moveTo>
                    <a:pt x="71" y="1"/>
                  </a:moveTo>
                  <a:lnTo>
                    <a:pt x="49" y="23"/>
                  </a:lnTo>
                  <a:lnTo>
                    <a:pt x="49" y="23"/>
                  </a:lnTo>
                  <a:lnTo>
                    <a:pt x="71" y="1"/>
                  </a:lnTo>
                  <a:close/>
                  <a:moveTo>
                    <a:pt x="49" y="23"/>
                  </a:moveTo>
                  <a:lnTo>
                    <a:pt x="1" y="72"/>
                  </a:lnTo>
                  <a:lnTo>
                    <a:pt x="1" y="120"/>
                  </a:lnTo>
                  <a:lnTo>
                    <a:pt x="1" y="144"/>
                  </a:lnTo>
                  <a:lnTo>
                    <a:pt x="25" y="144"/>
                  </a:lnTo>
                  <a:lnTo>
                    <a:pt x="49" y="96"/>
                  </a:lnTo>
                  <a:lnTo>
                    <a:pt x="49" y="23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14"/>
            <p:cNvSpPr/>
            <p:nvPr/>
          </p:nvSpPr>
          <p:spPr>
            <a:xfrm>
              <a:off x="4170475" y="1733850"/>
              <a:ext cx="1850" cy="1850"/>
            </a:xfrm>
            <a:custGeom>
              <a:avLst/>
              <a:gdLst/>
              <a:ahLst/>
              <a:cxnLst/>
              <a:rect l="l" t="t" r="r" b="b"/>
              <a:pathLst>
                <a:path w="74" h="74" extrusionOk="0">
                  <a:moveTo>
                    <a:pt x="49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73" y="73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14"/>
            <p:cNvSpPr/>
            <p:nvPr/>
          </p:nvSpPr>
          <p:spPr>
            <a:xfrm>
              <a:off x="3853925" y="1724225"/>
              <a:ext cx="1825" cy="185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73"/>
                  </a:lnTo>
                  <a:lnTo>
                    <a:pt x="49" y="73"/>
                  </a:lnTo>
                  <a:lnTo>
                    <a:pt x="73" y="49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14"/>
            <p:cNvSpPr/>
            <p:nvPr/>
          </p:nvSpPr>
          <p:spPr>
            <a:xfrm>
              <a:off x="4065775" y="1804875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1"/>
                  </a:moveTo>
                  <a:lnTo>
                    <a:pt x="0" y="25"/>
                  </a:lnTo>
                  <a:lnTo>
                    <a:pt x="24" y="73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14"/>
            <p:cNvSpPr/>
            <p:nvPr/>
          </p:nvSpPr>
          <p:spPr>
            <a:xfrm>
              <a:off x="3760625" y="1674875"/>
              <a:ext cx="1250" cy="1850"/>
            </a:xfrm>
            <a:custGeom>
              <a:avLst/>
              <a:gdLst/>
              <a:ahLst/>
              <a:cxnLst/>
              <a:rect l="l" t="t" r="r" b="b"/>
              <a:pathLst>
                <a:path w="50" h="74" extrusionOk="0">
                  <a:moveTo>
                    <a:pt x="49" y="1"/>
                  </a:moveTo>
                  <a:lnTo>
                    <a:pt x="1" y="73"/>
                  </a:lnTo>
                  <a:lnTo>
                    <a:pt x="49" y="73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14"/>
            <p:cNvSpPr/>
            <p:nvPr/>
          </p:nvSpPr>
          <p:spPr>
            <a:xfrm>
              <a:off x="4240300" y="1815700"/>
              <a:ext cx="2425" cy="1850"/>
            </a:xfrm>
            <a:custGeom>
              <a:avLst/>
              <a:gdLst/>
              <a:ahLst/>
              <a:cxnLst/>
              <a:rect l="l" t="t" r="r" b="b"/>
              <a:pathLst>
                <a:path w="97" h="74" extrusionOk="0">
                  <a:moveTo>
                    <a:pt x="49" y="1"/>
                  </a:moveTo>
                  <a:lnTo>
                    <a:pt x="0" y="25"/>
                  </a:lnTo>
                  <a:lnTo>
                    <a:pt x="24" y="73"/>
                  </a:lnTo>
                  <a:lnTo>
                    <a:pt x="49" y="73"/>
                  </a:lnTo>
                  <a:lnTo>
                    <a:pt x="97" y="49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14"/>
            <p:cNvSpPr/>
            <p:nvPr/>
          </p:nvSpPr>
          <p:spPr>
            <a:xfrm>
              <a:off x="4024850" y="1723625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48" y="73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14"/>
            <p:cNvSpPr/>
            <p:nvPr/>
          </p:nvSpPr>
          <p:spPr>
            <a:xfrm>
              <a:off x="4008600" y="171280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4" y="0"/>
                  </a:moveTo>
                  <a:lnTo>
                    <a:pt x="0" y="24"/>
                  </a:lnTo>
                  <a:lnTo>
                    <a:pt x="48" y="73"/>
                  </a:lnTo>
                  <a:lnTo>
                    <a:pt x="72" y="4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14"/>
            <p:cNvSpPr/>
            <p:nvPr/>
          </p:nvSpPr>
          <p:spPr>
            <a:xfrm>
              <a:off x="4198175" y="1771775"/>
              <a:ext cx="1825" cy="122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14"/>
            <p:cNvSpPr/>
            <p:nvPr/>
          </p:nvSpPr>
          <p:spPr>
            <a:xfrm>
              <a:off x="4118725" y="1735675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1" y="0"/>
                  </a:moveTo>
                  <a:lnTo>
                    <a:pt x="1" y="24"/>
                  </a:lnTo>
                  <a:lnTo>
                    <a:pt x="25" y="48"/>
                  </a:lnTo>
                  <a:lnTo>
                    <a:pt x="44" y="58"/>
                  </a:lnTo>
                  <a:lnTo>
                    <a:pt x="25" y="0"/>
                  </a:lnTo>
                  <a:close/>
                  <a:moveTo>
                    <a:pt x="44" y="58"/>
                  </a:moveTo>
                  <a:lnTo>
                    <a:pt x="49" y="72"/>
                  </a:lnTo>
                  <a:lnTo>
                    <a:pt x="73" y="72"/>
                  </a:lnTo>
                  <a:lnTo>
                    <a:pt x="44" y="58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14"/>
            <p:cNvSpPr/>
            <p:nvPr/>
          </p:nvSpPr>
          <p:spPr>
            <a:xfrm>
              <a:off x="3748000" y="1848800"/>
              <a:ext cx="2425" cy="1250"/>
            </a:xfrm>
            <a:custGeom>
              <a:avLst/>
              <a:gdLst/>
              <a:ahLst/>
              <a:cxnLst/>
              <a:rect l="l" t="t" r="r" b="b"/>
              <a:pathLst>
                <a:path w="97" h="50" extrusionOk="0">
                  <a:moveTo>
                    <a:pt x="0" y="1"/>
                  </a:moveTo>
                  <a:lnTo>
                    <a:pt x="25" y="49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14"/>
            <p:cNvSpPr/>
            <p:nvPr/>
          </p:nvSpPr>
          <p:spPr>
            <a:xfrm>
              <a:off x="3902075" y="1633350"/>
              <a:ext cx="1825" cy="2450"/>
            </a:xfrm>
            <a:custGeom>
              <a:avLst/>
              <a:gdLst/>
              <a:ahLst/>
              <a:cxnLst/>
              <a:rect l="l" t="t" r="r" b="b"/>
              <a:pathLst>
                <a:path w="73" h="98" extrusionOk="0">
                  <a:moveTo>
                    <a:pt x="48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24" y="97"/>
                  </a:lnTo>
                  <a:lnTo>
                    <a:pt x="48" y="73"/>
                  </a:lnTo>
                  <a:lnTo>
                    <a:pt x="72" y="49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14"/>
            <p:cNvSpPr/>
            <p:nvPr/>
          </p:nvSpPr>
          <p:spPr>
            <a:xfrm>
              <a:off x="3959850" y="1899375"/>
              <a:ext cx="1225" cy="2425"/>
            </a:xfrm>
            <a:custGeom>
              <a:avLst/>
              <a:gdLst/>
              <a:ahLst/>
              <a:cxnLst/>
              <a:rect l="l" t="t" r="r" b="b"/>
              <a:pathLst>
                <a:path w="49" h="97" extrusionOk="0">
                  <a:moveTo>
                    <a:pt x="0" y="0"/>
                  </a:moveTo>
                  <a:lnTo>
                    <a:pt x="0" y="96"/>
                  </a:lnTo>
                  <a:lnTo>
                    <a:pt x="24" y="72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14"/>
            <p:cNvSpPr/>
            <p:nvPr/>
          </p:nvSpPr>
          <p:spPr>
            <a:xfrm>
              <a:off x="4186125" y="198782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25" y="49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14"/>
            <p:cNvSpPr/>
            <p:nvPr/>
          </p:nvSpPr>
          <p:spPr>
            <a:xfrm>
              <a:off x="3899050" y="20263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49" y="4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14"/>
            <p:cNvSpPr/>
            <p:nvPr/>
          </p:nvSpPr>
          <p:spPr>
            <a:xfrm>
              <a:off x="3962850" y="20203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14"/>
            <p:cNvSpPr/>
            <p:nvPr/>
          </p:nvSpPr>
          <p:spPr>
            <a:xfrm>
              <a:off x="3899650" y="1987825"/>
              <a:ext cx="1250" cy="625"/>
            </a:xfrm>
            <a:custGeom>
              <a:avLst/>
              <a:gdLst/>
              <a:ahLst/>
              <a:cxnLst/>
              <a:rect l="l" t="t" r="r" b="b"/>
              <a:pathLst>
                <a:path w="50" h="25" extrusionOk="0">
                  <a:moveTo>
                    <a:pt x="49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14"/>
            <p:cNvSpPr/>
            <p:nvPr/>
          </p:nvSpPr>
          <p:spPr>
            <a:xfrm>
              <a:off x="4020625" y="20239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lnTo>
                    <a:pt x="1" y="24"/>
                  </a:lnTo>
                  <a:lnTo>
                    <a:pt x="1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14"/>
            <p:cNvSpPr/>
            <p:nvPr/>
          </p:nvSpPr>
          <p:spPr>
            <a:xfrm>
              <a:off x="3857525" y="194630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5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14"/>
            <p:cNvSpPr/>
            <p:nvPr/>
          </p:nvSpPr>
          <p:spPr>
            <a:xfrm>
              <a:off x="3841875" y="1881300"/>
              <a:ext cx="1250" cy="125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49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49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14"/>
            <p:cNvSpPr/>
            <p:nvPr/>
          </p:nvSpPr>
          <p:spPr>
            <a:xfrm>
              <a:off x="4004975" y="19029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1"/>
                  </a:moveTo>
                  <a:lnTo>
                    <a:pt x="25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14"/>
            <p:cNvSpPr/>
            <p:nvPr/>
          </p:nvSpPr>
          <p:spPr>
            <a:xfrm>
              <a:off x="4094650" y="18873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14"/>
            <p:cNvSpPr/>
            <p:nvPr/>
          </p:nvSpPr>
          <p:spPr>
            <a:xfrm>
              <a:off x="3968275" y="17386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1"/>
                  </a:moveTo>
                  <a:lnTo>
                    <a:pt x="24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14"/>
            <p:cNvSpPr/>
            <p:nvPr/>
          </p:nvSpPr>
          <p:spPr>
            <a:xfrm>
              <a:off x="3837075" y="168572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48" y="0"/>
                  </a:moveTo>
                  <a:lnTo>
                    <a:pt x="0" y="24"/>
                  </a:lnTo>
                  <a:lnTo>
                    <a:pt x="24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14"/>
            <p:cNvSpPr/>
            <p:nvPr/>
          </p:nvSpPr>
          <p:spPr>
            <a:xfrm>
              <a:off x="4092250" y="17591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14"/>
            <p:cNvSpPr/>
            <p:nvPr/>
          </p:nvSpPr>
          <p:spPr>
            <a:xfrm>
              <a:off x="3857525" y="16309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14"/>
            <p:cNvSpPr/>
            <p:nvPr/>
          </p:nvSpPr>
          <p:spPr>
            <a:xfrm>
              <a:off x="4074200" y="17001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4" y="1"/>
                  </a:moveTo>
                  <a:lnTo>
                    <a:pt x="0" y="25"/>
                  </a:lnTo>
                  <a:lnTo>
                    <a:pt x="24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14"/>
            <p:cNvSpPr/>
            <p:nvPr/>
          </p:nvSpPr>
          <p:spPr>
            <a:xfrm>
              <a:off x="3980300" y="16478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1"/>
                  </a:moveTo>
                  <a:lnTo>
                    <a:pt x="1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14"/>
            <p:cNvSpPr/>
            <p:nvPr/>
          </p:nvSpPr>
          <p:spPr>
            <a:xfrm>
              <a:off x="3817800" y="1963750"/>
              <a:ext cx="143875" cy="126425"/>
            </a:xfrm>
            <a:custGeom>
              <a:avLst/>
              <a:gdLst/>
              <a:ahLst/>
              <a:cxnLst/>
              <a:rect l="l" t="t" r="r" b="b"/>
              <a:pathLst>
                <a:path w="5755" h="5057" extrusionOk="0">
                  <a:moveTo>
                    <a:pt x="2577" y="410"/>
                  </a:moveTo>
                  <a:lnTo>
                    <a:pt x="2818" y="434"/>
                  </a:lnTo>
                  <a:lnTo>
                    <a:pt x="3058" y="458"/>
                  </a:lnTo>
                  <a:lnTo>
                    <a:pt x="3323" y="531"/>
                  </a:lnTo>
                  <a:lnTo>
                    <a:pt x="3564" y="651"/>
                  </a:lnTo>
                  <a:lnTo>
                    <a:pt x="3901" y="795"/>
                  </a:lnTo>
                  <a:lnTo>
                    <a:pt x="4214" y="964"/>
                  </a:lnTo>
                  <a:lnTo>
                    <a:pt x="4527" y="1156"/>
                  </a:lnTo>
                  <a:lnTo>
                    <a:pt x="4671" y="1277"/>
                  </a:lnTo>
                  <a:lnTo>
                    <a:pt x="4816" y="1397"/>
                  </a:lnTo>
                  <a:lnTo>
                    <a:pt x="4936" y="1518"/>
                  </a:lnTo>
                  <a:lnTo>
                    <a:pt x="5032" y="1662"/>
                  </a:lnTo>
                  <a:lnTo>
                    <a:pt x="5129" y="1782"/>
                  </a:lnTo>
                  <a:lnTo>
                    <a:pt x="5201" y="1927"/>
                  </a:lnTo>
                  <a:lnTo>
                    <a:pt x="5249" y="2071"/>
                  </a:lnTo>
                  <a:lnTo>
                    <a:pt x="5297" y="2240"/>
                  </a:lnTo>
                  <a:lnTo>
                    <a:pt x="5321" y="2384"/>
                  </a:lnTo>
                  <a:lnTo>
                    <a:pt x="5345" y="2529"/>
                  </a:lnTo>
                  <a:lnTo>
                    <a:pt x="5321" y="2673"/>
                  </a:lnTo>
                  <a:lnTo>
                    <a:pt x="5321" y="2842"/>
                  </a:lnTo>
                  <a:lnTo>
                    <a:pt x="5273" y="2986"/>
                  </a:lnTo>
                  <a:lnTo>
                    <a:pt x="5225" y="3130"/>
                  </a:lnTo>
                  <a:lnTo>
                    <a:pt x="5153" y="3275"/>
                  </a:lnTo>
                  <a:lnTo>
                    <a:pt x="5080" y="3419"/>
                  </a:lnTo>
                  <a:lnTo>
                    <a:pt x="4960" y="3540"/>
                  </a:lnTo>
                  <a:lnTo>
                    <a:pt x="4864" y="3684"/>
                  </a:lnTo>
                  <a:lnTo>
                    <a:pt x="4647" y="3877"/>
                  </a:lnTo>
                  <a:lnTo>
                    <a:pt x="4455" y="4045"/>
                  </a:lnTo>
                  <a:lnTo>
                    <a:pt x="4214" y="4214"/>
                  </a:lnTo>
                  <a:lnTo>
                    <a:pt x="3997" y="4358"/>
                  </a:lnTo>
                  <a:lnTo>
                    <a:pt x="3756" y="4479"/>
                  </a:lnTo>
                  <a:lnTo>
                    <a:pt x="3492" y="4551"/>
                  </a:lnTo>
                  <a:lnTo>
                    <a:pt x="3227" y="4623"/>
                  </a:lnTo>
                  <a:lnTo>
                    <a:pt x="2962" y="4647"/>
                  </a:lnTo>
                  <a:lnTo>
                    <a:pt x="2625" y="4671"/>
                  </a:lnTo>
                  <a:lnTo>
                    <a:pt x="2312" y="4623"/>
                  </a:lnTo>
                  <a:lnTo>
                    <a:pt x="2023" y="4575"/>
                  </a:lnTo>
                  <a:lnTo>
                    <a:pt x="1734" y="4479"/>
                  </a:lnTo>
                  <a:lnTo>
                    <a:pt x="1469" y="4334"/>
                  </a:lnTo>
                  <a:lnTo>
                    <a:pt x="1229" y="4166"/>
                  </a:lnTo>
                  <a:lnTo>
                    <a:pt x="988" y="3973"/>
                  </a:lnTo>
                  <a:lnTo>
                    <a:pt x="771" y="3732"/>
                  </a:lnTo>
                  <a:lnTo>
                    <a:pt x="675" y="3612"/>
                  </a:lnTo>
                  <a:lnTo>
                    <a:pt x="603" y="3492"/>
                  </a:lnTo>
                  <a:lnTo>
                    <a:pt x="531" y="3347"/>
                  </a:lnTo>
                  <a:lnTo>
                    <a:pt x="482" y="3203"/>
                  </a:lnTo>
                  <a:lnTo>
                    <a:pt x="434" y="2890"/>
                  </a:lnTo>
                  <a:lnTo>
                    <a:pt x="410" y="2529"/>
                  </a:lnTo>
                  <a:lnTo>
                    <a:pt x="458" y="2264"/>
                  </a:lnTo>
                  <a:lnTo>
                    <a:pt x="531" y="1999"/>
                  </a:lnTo>
                  <a:lnTo>
                    <a:pt x="627" y="1758"/>
                  </a:lnTo>
                  <a:lnTo>
                    <a:pt x="771" y="1518"/>
                  </a:lnTo>
                  <a:lnTo>
                    <a:pt x="916" y="1301"/>
                  </a:lnTo>
                  <a:lnTo>
                    <a:pt x="1132" y="1084"/>
                  </a:lnTo>
                  <a:lnTo>
                    <a:pt x="1349" y="892"/>
                  </a:lnTo>
                  <a:lnTo>
                    <a:pt x="1614" y="723"/>
                  </a:lnTo>
                  <a:lnTo>
                    <a:pt x="1855" y="603"/>
                  </a:lnTo>
                  <a:lnTo>
                    <a:pt x="2095" y="506"/>
                  </a:lnTo>
                  <a:lnTo>
                    <a:pt x="2336" y="434"/>
                  </a:lnTo>
                  <a:lnTo>
                    <a:pt x="2577" y="410"/>
                  </a:lnTo>
                  <a:close/>
                  <a:moveTo>
                    <a:pt x="2168" y="1"/>
                  </a:moveTo>
                  <a:lnTo>
                    <a:pt x="2047" y="49"/>
                  </a:lnTo>
                  <a:lnTo>
                    <a:pt x="1758" y="169"/>
                  </a:lnTo>
                  <a:lnTo>
                    <a:pt x="1469" y="314"/>
                  </a:lnTo>
                  <a:lnTo>
                    <a:pt x="1229" y="482"/>
                  </a:lnTo>
                  <a:lnTo>
                    <a:pt x="988" y="651"/>
                  </a:lnTo>
                  <a:lnTo>
                    <a:pt x="771" y="868"/>
                  </a:lnTo>
                  <a:lnTo>
                    <a:pt x="579" y="1108"/>
                  </a:lnTo>
                  <a:lnTo>
                    <a:pt x="410" y="1373"/>
                  </a:lnTo>
                  <a:lnTo>
                    <a:pt x="242" y="1638"/>
                  </a:lnTo>
                  <a:lnTo>
                    <a:pt x="169" y="1830"/>
                  </a:lnTo>
                  <a:lnTo>
                    <a:pt x="97" y="2047"/>
                  </a:lnTo>
                  <a:lnTo>
                    <a:pt x="49" y="2240"/>
                  </a:lnTo>
                  <a:lnTo>
                    <a:pt x="25" y="2432"/>
                  </a:lnTo>
                  <a:lnTo>
                    <a:pt x="1" y="2649"/>
                  </a:lnTo>
                  <a:lnTo>
                    <a:pt x="1" y="2842"/>
                  </a:lnTo>
                  <a:lnTo>
                    <a:pt x="25" y="3034"/>
                  </a:lnTo>
                  <a:lnTo>
                    <a:pt x="73" y="3203"/>
                  </a:lnTo>
                  <a:lnTo>
                    <a:pt x="121" y="3395"/>
                  </a:lnTo>
                  <a:lnTo>
                    <a:pt x="194" y="3588"/>
                  </a:lnTo>
                  <a:lnTo>
                    <a:pt x="290" y="3756"/>
                  </a:lnTo>
                  <a:lnTo>
                    <a:pt x="410" y="3925"/>
                  </a:lnTo>
                  <a:lnTo>
                    <a:pt x="531" y="4069"/>
                  </a:lnTo>
                  <a:lnTo>
                    <a:pt x="675" y="4238"/>
                  </a:lnTo>
                  <a:lnTo>
                    <a:pt x="819" y="4358"/>
                  </a:lnTo>
                  <a:lnTo>
                    <a:pt x="988" y="4503"/>
                  </a:lnTo>
                  <a:lnTo>
                    <a:pt x="1253" y="4671"/>
                  </a:lnTo>
                  <a:lnTo>
                    <a:pt x="1542" y="4791"/>
                  </a:lnTo>
                  <a:lnTo>
                    <a:pt x="1806" y="4912"/>
                  </a:lnTo>
                  <a:lnTo>
                    <a:pt x="2095" y="4984"/>
                  </a:lnTo>
                  <a:lnTo>
                    <a:pt x="2384" y="5032"/>
                  </a:lnTo>
                  <a:lnTo>
                    <a:pt x="2673" y="5056"/>
                  </a:lnTo>
                  <a:lnTo>
                    <a:pt x="2962" y="5056"/>
                  </a:lnTo>
                  <a:lnTo>
                    <a:pt x="3251" y="5008"/>
                  </a:lnTo>
                  <a:lnTo>
                    <a:pt x="3516" y="4960"/>
                  </a:lnTo>
                  <a:lnTo>
                    <a:pt x="3805" y="4864"/>
                  </a:lnTo>
                  <a:lnTo>
                    <a:pt x="4069" y="4743"/>
                  </a:lnTo>
                  <a:lnTo>
                    <a:pt x="4334" y="4623"/>
                  </a:lnTo>
                  <a:lnTo>
                    <a:pt x="4599" y="4454"/>
                  </a:lnTo>
                  <a:lnTo>
                    <a:pt x="4840" y="4262"/>
                  </a:lnTo>
                  <a:lnTo>
                    <a:pt x="5080" y="4045"/>
                  </a:lnTo>
                  <a:lnTo>
                    <a:pt x="5297" y="3780"/>
                  </a:lnTo>
                  <a:lnTo>
                    <a:pt x="5490" y="3516"/>
                  </a:lnTo>
                  <a:lnTo>
                    <a:pt x="5610" y="3203"/>
                  </a:lnTo>
                  <a:lnTo>
                    <a:pt x="5706" y="2890"/>
                  </a:lnTo>
                  <a:lnTo>
                    <a:pt x="5754" y="2577"/>
                  </a:lnTo>
                  <a:lnTo>
                    <a:pt x="5730" y="2264"/>
                  </a:lnTo>
                  <a:lnTo>
                    <a:pt x="5634" y="1951"/>
                  </a:lnTo>
                  <a:lnTo>
                    <a:pt x="5586" y="1806"/>
                  </a:lnTo>
                  <a:lnTo>
                    <a:pt x="5514" y="1662"/>
                  </a:lnTo>
                  <a:lnTo>
                    <a:pt x="5417" y="1518"/>
                  </a:lnTo>
                  <a:lnTo>
                    <a:pt x="5321" y="1373"/>
                  </a:lnTo>
                  <a:lnTo>
                    <a:pt x="5032" y="1060"/>
                  </a:lnTo>
                  <a:lnTo>
                    <a:pt x="4719" y="795"/>
                  </a:lnTo>
                  <a:lnTo>
                    <a:pt x="4406" y="579"/>
                  </a:lnTo>
                  <a:lnTo>
                    <a:pt x="4045" y="410"/>
                  </a:lnTo>
                  <a:lnTo>
                    <a:pt x="3684" y="266"/>
                  </a:lnTo>
                  <a:lnTo>
                    <a:pt x="3299" y="169"/>
                  </a:lnTo>
                  <a:lnTo>
                    <a:pt x="2914" y="73"/>
                  </a:lnTo>
                  <a:lnTo>
                    <a:pt x="2505" y="25"/>
                  </a:lnTo>
                  <a:lnTo>
                    <a:pt x="23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14"/>
            <p:cNvSpPr/>
            <p:nvPr/>
          </p:nvSpPr>
          <p:spPr>
            <a:xfrm>
              <a:off x="3848500" y="1996850"/>
              <a:ext cx="73450" cy="54200"/>
            </a:xfrm>
            <a:custGeom>
              <a:avLst/>
              <a:gdLst/>
              <a:ahLst/>
              <a:cxnLst/>
              <a:rect l="l" t="t" r="r" b="b"/>
              <a:pathLst>
                <a:path w="2938" h="2168" extrusionOk="0">
                  <a:moveTo>
                    <a:pt x="1349" y="1"/>
                  </a:moveTo>
                  <a:lnTo>
                    <a:pt x="1180" y="49"/>
                  </a:lnTo>
                  <a:lnTo>
                    <a:pt x="1036" y="73"/>
                  </a:lnTo>
                  <a:lnTo>
                    <a:pt x="867" y="145"/>
                  </a:lnTo>
                  <a:lnTo>
                    <a:pt x="723" y="218"/>
                  </a:lnTo>
                  <a:lnTo>
                    <a:pt x="578" y="314"/>
                  </a:lnTo>
                  <a:lnTo>
                    <a:pt x="434" y="410"/>
                  </a:lnTo>
                  <a:lnTo>
                    <a:pt x="314" y="531"/>
                  </a:lnTo>
                  <a:lnTo>
                    <a:pt x="193" y="675"/>
                  </a:lnTo>
                  <a:lnTo>
                    <a:pt x="73" y="843"/>
                  </a:lnTo>
                  <a:lnTo>
                    <a:pt x="25" y="1036"/>
                  </a:lnTo>
                  <a:lnTo>
                    <a:pt x="1" y="1229"/>
                  </a:lnTo>
                  <a:lnTo>
                    <a:pt x="25" y="1445"/>
                  </a:lnTo>
                  <a:lnTo>
                    <a:pt x="97" y="1614"/>
                  </a:lnTo>
                  <a:lnTo>
                    <a:pt x="217" y="1782"/>
                  </a:lnTo>
                  <a:lnTo>
                    <a:pt x="362" y="1927"/>
                  </a:lnTo>
                  <a:lnTo>
                    <a:pt x="530" y="2023"/>
                  </a:lnTo>
                  <a:lnTo>
                    <a:pt x="699" y="2071"/>
                  </a:lnTo>
                  <a:lnTo>
                    <a:pt x="867" y="2095"/>
                  </a:lnTo>
                  <a:lnTo>
                    <a:pt x="1108" y="2168"/>
                  </a:lnTo>
                  <a:lnTo>
                    <a:pt x="1349" y="2143"/>
                  </a:lnTo>
                  <a:lnTo>
                    <a:pt x="1590" y="2119"/>
                  </a:lnTo>
                  <a:lnTo>
                    <a:pt x="1806" y="2071"/>
                  </a:lnTo>
                  <a:lnTo>
                    <a:pt x="1999" y="1999"/>
                  </a:lnTo>
                  <a:lnTo>
                    <a:pt x="2167" y="1927"/>
                  </a:lnTo>
                  <a:lnTo>
                    <a:pt x="2336" y="1830"/>
                  </a:lnTo>
                  <a:lnTo>
                    <a:pt x="2504" y="1710"/>
                  </a:lnTo>
                  <a:lnTo>
                    <a:pt x="2649" y="1590"/>
                  </a:lnTo>
                  <a:lnTo>
                    <a:pt x="2793" y="1445"/>
                  </a:lnTo>
                  <a:lnTo>
                    <a:pt x="2889" y="1301"/>
                  </a:lnTo>
                  <a:lnTo>
                    <a:pt x="2938" y="1132"/>
                  </a:lnTo>
                  <a:lnTo>
                    <a:pt x="2938" y="988"/>
                  </a:lnTo>
                  <a:lnTo>
                    <a:pt x="2914" y="819"/>
                  </a:lnTo>
                  <a:lnTo>
                    <a:pt x="2841" y="675"/>
                  </a:lnTo>
                  <a:lnTo>
                    <a:pt x="2745" y="531"/>
                  </a:lnTo>
                  <a:lnTo>
                    <a:pt x="2601" y="386"/>
                  </a:lnTo>
                  <a:lnTo>
                    <a:pt x="2456" y="290"/>
                  </a:lnTo>
                  <a:lnTo>
                    <a:pt x="2312" y="194"/>
                  </a:lnTo>
                  <a:lnTo>
                    <a:pt x="2143" y="121"/>
                  </a:lnTo>
                  <a:lnTo>
                    <a:pt x="1999" y="73"/>
                  </a:lnTo>
                  <a:lnTo>
                    <a:pt x="1830" y="25"/>
                  </a:lnTo>
                  <a:lnTo>
                    <a:pt x="16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3" name="Google Shape;5703;p14"/>
          <p:cNvGrpSpPr/>
          <p:nvPr/>
        </p:nvGrpSpPr>
        <p:grpSpPr>
          <a:xfrm flipH="1">
            <a:off x="6308184" y="-1775789"/>
            <a:ext cx="4231619" cy="3791016"/>
            <a:chOff x="-2029316" y="-2059789"/>
            <a:chExt cx="4231619" cy="3791016"/>
          </a:xfrm>
        </p:grpSpPr>
        <p:sp>
          <p:nvSpPr>
            <p:cNvPr id="5704" name="Google Shape;5704;p14"/>
            <p:cNvSpPr/>
            <p:nvPr/>
          </p:nvSpPr>
          <p:spPr>
            <a:xfrm rot="-1874795">
              <a:off x="-1701239" y="-1296710"/>
              <a:ext cx="3575465" cy="2264857"/>
            </a:xfrm>
            <a:custGeom>
              <a:avLst/>
              <a:gdLst/>
              <a:ahLst/>
              <a:cxnLst/>
              <a:rect l="l" t="t" r="r" b="b"/>
              <a:pathLst>
                <a:path w="43934" h="27829" extrusionOk="0">
                  <a:moveTo>
                    <a:pt x="16852" y="0"/>
                  </a:moveTo>
                  <a:lnTo>
                    <a:pt x="16322" y="49"/>
                  </a:lnTo>
                  <a:lnTo>
                    <a:pt x="15792" y="121"/>
                  </a:lnTo>
                  <a:lnTo>
                    <a:pt x="15263" y="217"/>
                  </a:lnTo>
                  <a:lnTo>
                    <a:pt x="14733" y="362"/>
                  </a:lnTo>
                  <a:lnTo>
                    <a:pt x="13963" y="650"/>
                  </a:lnTo>
                  <a:lnTo>
                    <a:pt x="13168" y="963"/>
                  </a:lnTo>
                  <a:lnTo>
                    <a:pt x="12422" y="1300"/>
                  </a:lnTo>
                  <a:lnTo>
                    <a:pt x="11652" y="1662"/>
                  </a:lnTo>
                  <a:lnTo>
                    <a:pt x="10905" y="2047"/>
                  </a:lnTo>
                  <a:lnTo>
                    <a:pt x="10183" y="2456"/>
                  </a:lnTo>
                  <a:lnTo>
                    <a:pt x="9485" y="2889"/>
                  </a:lnTo>
                  <a:lnTo>
                    <a:pt x="8787" y="3371"/>
                  </a:lnTo>
                  <a:lnTo>
                    <a:pt x="8113" y="3900"/>
                  </a:lnTo>
                  <a:lnTo>
                    <a:pt x="7463" y="4430"/>
                  </a:lnTo>
                  <a:lnTo>
                    <a:pt x="6813" y="4984"/>
                  </a:lnTo>
                  <a:lnTo>
                    <a:pt x="6139" y="5489"/>
                  </a:lnTo>
                  <a:lnTo>
                    <a:pt x="5032" y="6308"/>
                  </a:lnTo>
                  <a:lnTo>
                    <a:pt x="3900" y="7102"/>
                  </a:lnTo>
                  <a:lnTo>
                    <a:pt x="3346" y="7487"/>
                  </a:lnTo>
                  <a:lnTo>
                    <a:pt x="2793" y="7896"/>
                  </a:lnTo>
                  <a:lnTo>
                    <a:pt x="2263" y="8330"/>
                  </a:lnTo>
                  <a:lnTo>
                    <a:pt x="1733" y="8787"/>
                  </a:lnTo>
                  <a:lnTo>
                    <a:pt x="1324" y="9148"/>
                  </a:lnTo>
                  <a:lnTo>
                    <a:pt x="963" y="9558"/>
                  </a:lnTo>
                  <a:lnTo>
                    <a:pt x="771" y="9774"/>
                  </a:lnTo>
                  <a:lnTo>
                    <a:pt x="626" y="9991"/>
                  </a:lnTo>
                  <a:lnTo>
                    <a:pt x="482" y="10207"/>
                  </a:lnTo>
                  <a:lnTo>
                    <a:pt x="337" y="10448"/>
                  </a:lnTo>
                  <a:lnTo>
                    <a:pt x="217" y="10689"/>
                  </a:lnTo>
                  <a:lnTo>
                    <a:pt x="145" y="10930"/>
                  </a:lnTo>
                  <a:lnTo>
                    <a:pt x="72" y="11170"/>
                  </a:lnTo>
                  <a:lnTo>
                    <a:pt x="24" y="11411"/>
                  </a:lnTo>
                  <a:lnTo>
                    <a:pt x="0" y="11652"/>
                  </a:lnTo>
                  <a:lnTo>
                    <a:pt x="24" y="11893"/>
                  </a:lnTo>
                  <a:lnTo>
                    <a:pt x="48" y="12133"/>
                  </a:lnTo>
                  <a:lnTo>
                    <a:pt x="72" y="12374"/>
                  </a:lnTo>
                  <a:lnTo>
                    <a:pt x="145" y="12591"/>
                  </a:lnTo>
                  <a:lnTo>
                    <a:pt x="241" y="12807"/>
                  </a:lnTo>
                  <a:lnTo>
                    <a:pt x="337" y="13000"/>
                  </a:lnTo>
                  <a:lnTo>
                    <a:pt x="458" y="13193"/>
                  </a:lnTo>
                  <a:lnTo>
                    <a:pt x="602" y="13385"/>
                  </a:lnTo>
                  <a:lnTo>
                    <a:pt x="771" y="13530"/>
                  </a:lnTo>
                  <a:lnTo>
                    <a:pt x="963" y="13674"/>
                  </a:lnTo>
                  <a:lnTo>
                    <a:pt x="1156" y="13818"/>
                  </a:lnTo>
                  <a:lnTo>
                    <a:pt x="1493" y="13987"/>
                  </a:lnTo>
                  <a:lnTo>
                    <a:pt x="1854" y="14155"/>
                  </a:lnTo>
                  <a:lnTo>
                    <a:pt x="2215" y="14300"/>
                  </a:lnTo>
                  <a:lnTo>
                    <a:pt x="2576" y="14396"/>
                  </a:lnTo>
                  <a:lnTo>
                    <a:pt x="3154" y="14517"/>
                  </a:lnTo>
                  <a:lnTo>
                    <a:pt x="3732" y="14685"/>
                  </a:lnTo>
                  <a:lnTo>
                    <a:pt x="4285" y="14878"/>
                  </a:lnTo>
                  <a:lnTo>
                    <a:pt x="4839" y="15070"/>
                  </a:lnTo>
                  <a:lnTo>
                    <a:pt x="5369" y="15287"/>
                  </a:lnTo>
                  <a:lnTo>
                    <a:pt x="5898" y="15528"/>
                  </a:lnTo>
                  <a:lnTo>
                    <a:pt x="6428" y="15792"/>
                  </a:lnTo>
                  <a:lnTo>
                    <a:pt x="6957" y="16057"/>
                  </a:lnTo>
                  <a:lnTo>
                    <a:pt x="7607" y="16370"/>
                  </a:lnTo>
                  <a:lnTo>
                    <a:pt x="8281" y="16659"/>
                  </a:lnTo>
                  <a:lnTo>
                    <a:pt x="8955" y="16876"/>
                  </a:lnTo>
                  <a:lnTo>
                    <a:pt x="9630" y="17068"/>
                  </a:lnTo>
                  <a:lnTo>
                    <a:pt x="10328" y="17237"/>
                  </a:lnTo>
                  <a:lnTo>
                    <a:pt x="11050" y="17357"/>
                  </a:lnTo>
                  <a:lnTo>
                    <a:pt x="11748" y="17429"/>
                  </a:lnTo>
                  <a:lnTo>
                    <a:pt x="12470" y="17478"/>
                  </a:lnTo>
                  <a:lnTo>
                    <a:pt x="13048" y="17502"/>
                  </a:lnTo>
                  <a:lnTo>
                    <a:pt x="13602" y="17526"/>
                  </a:lnTo>
                  <a:lnTo>
                    <a:pt x="14155" y="17598"/>
                  </a:lnTo>
                  <a:lnTo>
                    <a:pt x="14709" y="17670"/>
                  </a:lnTo>
                  <a:lnTo>
                    <a:pt x="15239" y="17766"/>
                  </a:lnTo>
                  <a:lnTo>
                    <a:pt x="15792" y="17911"/>
                  </a:lnTo>
                  <a:lnTo>
                    <a:pt x="16322" y="18079"/>
                  </a:lnTo>
                  <a:lnTo>
                    <a:pt x="16852" y="18296"/>
                  </a:lnTo>
                  <a:lnTo>
                    <a:pt x="17453" y="18537"/>
                  </a:lnTo>
                  <a:lnTo>
                    <a:pt x="18079" y="18729"/>
                  </a:lnTo>
                  <a:lnTo>
                    <a:pt x="18705" y="18874"/>
                  </a:lnTo>
                  <a:lnTo>
                    <a:pt x="19379" y="18970"/>
                  </a:lnTo>
                  <a:lnTo>
                    <a:pt x="19813" y="19018"/>
                  </a:lnTo>
                  <a:lnTo>
                    <a:pt x="20246" y="19090"/>
                  </a:lnTo>
                  <a:lnTo>
                    <a:pt x="20655" y="19211"/>
                  </a:lnTo>
                  <a:lnTo>
                    <a:pt x="21040" y="19355"/>
                  </a:lnTo>
                  <a:lnTo>
                    <a:pt x="21401" y="19572"/>
                  </a:lnTo>
                  <a:lnTo>
                    <a:pt x="21762" y="19813"/>
                  </a:lnTo>
                  <a:lnTo>
                    <a:pt x="21931" y="19933"/>
                  </a:lnTo>
                  <a:lnTo>
                    <a:pt x="22099" y="20102"/>
                  </a:lnTo>
                  <a:lnTo>
                    <a:pt x="22244" y="20270"/>
                  </a:lnTo>
                  <a:lnTo>
                    <a:pt x="22388" y="20439"/>
                  </a:lnTo>
                  <a:lnTo>
                    <a:pt x="22798" y="20968"/>
                  </a:lnTo>
                  <a:lnTo>
                    <a:pt x="23207" y="21450"/>
                  </a:lnTo>
                  <a:lnTo>
                    <a:pt x="24073" y="22413"/>
                  </a:lnTo>
                  <a:lnTo>
                    <a:pt x="24964" y="23375"/>
                  </a:lnTo>
                  <a:lnTo>
                    <a:pt x="25855" y="24314"/>
                  </a:lnTo>
                  <a:lnTo>
                    <a:pt x="26336" y="24844"/>
                  </a:lnTo>
                  <a:lnTo>
                    <a:pt x="26842" y="25349"/>
                  </a:lnTo>
                  <a:lnTo>
                    <a:pt x="27372" y="25831"/>
                  </a:lnTo>
                  <a:lnTo>
                    <a:pt x="27901" y="26240"/>
                  </a:lnTo>
                  <a:lnTo>
                    <a:pt x="28190" y="26457"/>
                  </a:lnTo>
                  <a:lnTo>
                    <a:pt x="28479" y="26625"/>
                  </a:lnTo>
                  <a:lnTo>
                    <a:pt x="28792" y="26818"/>
                  </a:lnTo>
                  <a:lnTo>
                    <a:pt x="29105" y="26962"/>
                  </a:lnTo>
                  <a:lnTo>
                    <a:pt x="29418" y="27107"/>
                  </a:lnTo>
                  <a:lnTo>
                    <a:pt x="29755" y="27251"/>
                  </a:lnTo>
                  <a:lnTo>
                    <a:pt x="30092" y="27372"/>
                  </a:lnTo>
                  <a:lnTo>
                    <a:pt x="30453" y="27468"/>
                  </a:lnTo>
                  <a:lnTo>
                    <a:pt x="31079" y="27636"/>
                  </a:lnTo>
                  <a:lnTo>
                    <a:pt x="31705" y="27733"/>
                  </a:lnTo>
                  <a:lnTo>
                    <a:pt x="32307" y="27805"/>
                  </a:lnTo>
                  <a:lnTo>
                    <a:pt x="32620" y="27829"/>
                  </a:lnTo>
                  <a:lnTo>
                    <a:pt x="32908" y="27805"/>
                  </a:lnTo>
                  <a:lnTo>
                    <a:pt x="33221" y="27805"/>
                  </a:lnTo>
                  <a:lnTo>
                    <a:pt x="33510" y="27757"/>
                  </a:lnTo>
                  <a:lnTo>
                    <a:pt x="33823" y="27709"/>
                  </a:lnTo>
                  <a:lnTo>
                    <a:pt x="34112" y="27612"/>
                  </a:lnTo>
                  <a:lnTo>
                    <a:pt x="34401" y="27516"/>
                  </a:lnTo>
                  <a:lnTo>
                    <a:pt x="34714" y="27396"/>
                  </a:lnTo>
                  <a:lnTo>
                    <a:pt x="35003" y="27251"/>
                  </a:lnTo>
                  <a:lnTo>
                    <a:pt x="35292" y="27083"/>
                  </a:lnTo>
                  <a:lnTo>
                    <a:pt x="35653" y="26842"/>
                  </a:lnTo>
                  <a:lnTo>
                    <a:pt x="36038" y="26625"/>
                  </a:lnTo>
                  <a:lnTo>
                    <a:pt x="36423" y="26409"/>
                  </a:lnTo>
                  <a:lnTo>
                    <a:pt x="36832" y="26240"/>
                  </a:lnTo>
                  <a:lnTo>
                    <a:pt x="37218" y="26096"/>
                  </a:lnTo>
                  <a:lnTo>
                    <a:pt x="37627" y="25951"/>
                  </a:lnTo>
                  <a:lnTo>
                    <a:pt x="38012" y="25807"/>
                  </a:lnTo>
                  <a:lnTo>
                    <a:pt x="38180" y="25711"/>
                  </a:lnTo>
                  <a:lnTo>
                    <a:pt x="38373" y="25590"/>
                  </a:lnTo>
                  <a:lnTo>
                    <a:pt x="39577" y="24724"/>
                  </a:lnTo>
                  <a:lnTo>
                    <a:pt x="40804" y="23905"/>
                  </a:lnTo>
                  <a:lnTo>
                    <a:pt x="41117" y="23688"/>
                  </a:lnTo>
                  <a:lnTo>
                    <a:pt x="41406" y="23472"/>
                  </a:lnTo>
                  <a:lnTo>
                    <a:pt x="41695" y="23255"/>
                  </a:lnTo>
                  <a:lnTo>
                    <a:pt x="41960" y="23014"/>
                  </a:lnTo>
                  <a:lnTo>
                    <a:pt x="42201" y="22750"/>
                  </a:lnTo>
                  <a:lnTo>
                    <a:pt x="42441" y="22485"/>
                  </a:lnTo>
                  <a:lnTo>
                    <a:pt x="42658" y="22220"/>
                  </a:lnTo>
                  <a:lnTo>
                    <a:pt x="42875" y="21931"/>
                  </a:lnTo>
                  <a:lnTo>
                    <a:pt x="43043" y="21642"/>
                  </a:lnTo>
                  <a:lnTo>
                    <a:pt x="43212" y="21353"/>
                  </a:lnTo>
                  <a:lnTo>
                    <a:pt x="43380" y="21016"/>
                  </a:lnTo>
                  <a:lnTo>
                    <a:pt x="43501" y="20703"/>
                  </a:lnTo>
                  <a:lnTo>
                    <a:pt x="43621" y="20366"/>
                  </a:lnTo>
                  <a:lnTo>
                    <a:pt x="43717" y="20005"/>
                  </a:lnTo>
                  <a:lnTo>
                    <a:pt x="43790" y="19644"/>
                  </a:lnTo>
                  <a:lnTo>
                    <a:pt x="43862" y="19259"/>
                  </a:lnTo>
                  <a:lnTo>
                    <a:pt x="43910" y="18778"/>
                  </a:lnTo>
                  <a:lnTo>
                    <a:pt x="43934" y="18272"/>
                  </a:lnTo>
                  <a:lnTo>
                    <a:pt x="43934" y="17791"/>
                  </a:lnTo>
                  <a:lnTo>
                    <a:pt x="43886" y="17309"/>
                  </a:lnTo>
                  <a:lnTo>
                    <a:pt x="43765" y="16852"/>
                  </a:lnTo>
                  <a:lnTo>
                    <a:pt x="43693" y="16635"/>
                  </a:lnTo>
                  <a:lnTo>
                    <a:pt x="43621" y="16394"/>
                  </a:lnTo>
                  <a:lnTo>
                    <a:pt x="43525" y="16178"/>
                  </a:lnTo>
                  <a:lnTo>
                    <a:pt x="43404" y="15961"/>
                  </a:lnTo>
                  <a:lnTo>
                    <a:pt x="43260" y="15720"/>
                  </a:lnTo>
                  <a:lnTo>
                    <a:pt x="43115" y="15504"/>
                  </a:lnTo>
                  <a:lnTo>
                    <a:pt x="42610" y="14805"/>
                  </a:lnTo>
                  <a:lnTo>
                    <a:pt x="42104" y="14083"/>
                  </a:lnTo>
                  <a:lnTo>
                    <a:pt x="41647" y="13337"/>
                  </a:lnTo>
                  <a:lnTo>
                    <a:pt x="41214" y="12591"/>
                  </a:lnTo>
                  <a:lnTo>
                    <a:pt x="40756" y="11893"/>
                  </a:lnTo>
                  <a:lnTo>
                    <a:pt x="40275" y="11194"/>
                  </a:lnTo>
                  <a:lnTo>
                    <a:pt x="39769" y="10545"/>
                  </a:lnTo>
                  <a:lnTo>
                    <a:pt x="39216" y="9943"/>
                  </a:lnTo>
                  <a:lnTo>
                    <a:pt x="38638" y="9341"/>
                  </a:lnTo>
                  <a:lnTo>
                    <a:pt x="38036" y="8787"/>
                  </a:lnTo>
                  <a:lnTo>
                    <a:pt x="37386" y="8258"/>
                  </a:lnTo>
                  <a:lnTo>
                    <a:pt x="36712" y="7752"/>
                  </a:lnTo>
                  <a:lnTo>
                    <a:pt x="36206" y="7391"/>
                  </a:lnTo>
                  <a:lnTo>
                    <a:pt x="35653" y="7054"/>
                  </a:lnTo>
                  <a:lnTo>
                    <a:pt x="35099" y="6741"/>
                  </a:lnTo>
                  <a:lnTo>
                    <a:pt x="34545" y="6452"/>
                  </a:lnTo>
                  <a:lnTo>
                    <a:pt x="33438" y="5850"/>
                  </a:lnTo>
                  <a:lnTo>
                    <a:pt x="32884" y="5537"/>
                  </a:lnTo>
                  <a:lnTo>
                    <a:pt x="32331" y="5224"/>
                  </a:lnTo>
                  <a:lnTo>
                    <a:pt x="31079" y="4430"/>
                  </a:lnTo>
                  <a:lnTo>
                    <a:pt x="29803" y="3660"/>
                  </a:lnTo>
                  <a:lnTo>
                    <a:pt x="28527" y="2889"/>
                  </a:lnTo>
                  <a:lnTo>
                    <a:pt x="27901" y="2480"/>
                  </a:lnTo>
                  <a:lnTo>
                    <a:pt x="27275" y="2071"/>
                  </a:lnTo>
                  <a:lnTo>
                    <a:pt x="26649" y="1662"/>
                  </a:lnTo>
                  <a:lnTo>
                    <a:pt x="26023" y="1300"/>
                  </a:lnTo>
                  <a:lnTo>
                    <a:pt x="25349" y="987"/>
                  </a:lnTo>
                  <a:lnTo>
                    <a:pt x="24675" y="723"/>
                  </a:lnTo>
                  <a:lnTo>
                    <a:pt x="24001" y="530"/>
                  </a:lnTo>
                  <a:lnTo>
                    <a:pt x="23303" y="362"/>
                  </a:lnTo>
                  <a:lnTo>
                    <a:pt x="22581" y="265"/>
                  </a:lnTo>
                  <a:lnTo>
                    <a:pt x="21835" y="193"/>
                  </a:lnTo>
                  <a:lnTo>
                    <a:pt x="20414" y="121"/>
                  </a:lnTo>
                  <a:lnTo>
                    <a:pt x="19018" y="49"/>
                  </a:lnTo>
                  <a:lnTo>
                    <a:pt x="184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14"/>
            <p:cNvSpPr/>
            <p:nvPr/>
          </p:nvSpPr>
          <p:spPr>
            <a:xfrm rot="-1874795">
              <a:off x="-1074672" y="-823504"/>
              <a:ext cx="2343250" cy="1326409"/>
            </a:xfrm>
            <a:custGeom>
              <a:avLst/>
              <a:gdLst/>
              <a:ahLst/>
              <a:cxnLst/>
              <a:rect l="l" t="t" r="r" b="b"/>
              <a:pathLst>
                <a:path w="28793" h="16298" extrusionOk="0">
                  <a:moveTo>
                    <a:pt x="10400" y="0"/>
                  </a:moveTo>
                  <a:lnTo>
                    <a:pt x="9750" y="48"/>
                  </a:lnTo>
                  <a:lnTo>
                    <a:pt x="9076" y="145"/>
                  </a:lnTo>
                  <a:lnTo>
                    <a:pt x="6910" y="530"/>
                  </a:lnTo>
                  <a:lnTo>
                    <a:pt x="6356" y="626"/>
                  </a:lnTo>
                  <a:lnTo>
                    <a:pt x="5826" y="747"/>
                  </a:lnTo>
                  <a:lnTo>
                    <a:pt x="5273" y="891"/>
                  </a:lnTo>
                  <a:lnTo>
                    <a:pt x="4743" y="1060"/>
                  </a:lnTo>
                  <a:lnTo>
                    <a:pt x="4286" y="1204"/>
                  </a:lnTo>
                  <a:lnTo>
                    <a:pt x="3804" y="1348"/>
                  </a:lnTo>
                  <a:lnTo>
                    <a:pt x="2841" y="1589"/>
                  </a:lnTo>
                  <a:lnTo>
                    <a:pt x="2552" y="1661"/>
                  </a:lnTo>
                  <a:lnTo>
                    <a:pt x="2287" y="1758"/>
                  </a:lnTo>
                  <a:lnTo>
                    <a:pt x="2023" y="1878"/>
                  </a:lnTo>
                  <a:lnTo>
                    <a:pt x="1782" y="1998"/>
                  </a:lnTo>
                  <a:lnTo>
                    <a:pt x="1276" y="2287"/>
                  </a:lnTo>
                  <a:lnTo>
                    <a:pt x="771" y="2600"/>
                  </a:lnTo>
                  <a:lnTo>
                    <a:pt x="650" y="2697"/>
                  </a:lnTo>
                  <a:lnTo>
                    <a:pt x="530" y="2817"/>
                  </a:lnTo>
                  <a:lnTo>
                    <a:pt x="434" y="2961"/>
                  </a:lnTo>
                  <a:lnTo>
                    <a:pt x="362" y="3130"/>
                  </a:lnTo>
                  <a:lnTo>
                    <a:pt x="193" y="3659"/>
                  </a:lnTo>
                  <a:lnTo>
                    <a:pt x="73" y="4213"/>
                  </a:lnTo>
                  <a:lnTo>
                    <a:pt x="25" y="4478"/>
                  </a:lnTo>
                  <a:lnTo>
                    <a:pt x="1" y="4767"/>
                  </a:lnTo>
                  <a:lnTo>
                    <a:pt x="1" y="5032"/>
                  </a:lnTo>
                  <a:lnTo>
                    <a:pt x="25" y="5320"/>
                  </a:lnTo>
                  <a:lnTo>
                    <a:pt x="73" y="5489"/>
                  </a:lnTo>
                  <a:lnTo>
                    <a:pt x="97" y="5658"/>
                  </a:lnTo>
                  <a:lnTo>
                    <a:pt x="169" y="5826"/>
                  </a:lnTo>
                  <a:lnTo>
                    <a:pt x="241" y="5995"/>
                  </a:lnTo>
                  <a:lnTo>
                    <a:pt x="410" y="6283"/>
                  </a:lnTo>
                  <a:lnTo>
                    <a:pt x="626" y="6524"/>
                  </a:lnTo>
                  <a:lnTo>
                    <a:pt x="771" y="6644"/>
                  </a:lnTo>
                  <a:lnTo>
                    <a:pt x="891" y="6741"/>
                  </a:lnTo>
                  <a:lnTo>
                    <a:pt x="1036" y="6813"/>
                  </a:lnTo>
                  <a:lnTo>
                    <a:pt x="1180" y="6885"/>
                  </a:lnTo>
                  <a:lnTo>
                    <a:pt x="1325" y="6933"/>
                  </a:lnTo>
                  <a:lnTo>
                    <a:pt x="1469" y="6982"/>
                  </a:lnTo>
                  <a:lnTo>
                    <a:pt x="1637" y="7006"/>
                  </a:lnTo>
                  <a:lnTo>
                    <a:pt x="1782" y="7006"/>
                  </a:lnTo>
                  <a:lnTo>
                    <a:pt x="3106" y="6933"/>
                  </a:lnTo>
                  <a:lnTo>
                    <a:pt x="4406" y="6861"/>
                  </a:lnTo>
                  <a:lnTo>
                    <a:pt x="6187" y="6717"/>
                  </a:lnTo>
                  <a:lnTo>
                    <a:pt x="7078" y="6644"/>
                  </a:lnTo>
                  <a:lnTo>
                    <a:pt x="7969" y="6596"/>
                  </a:lnTo>
                  <a:lnTo>
                    <a:pt x="8763" y="6596"/>
                  </a:lnTo>
                  <a:lnTo>
                    <a:pt x="9558" y="6644"/>
                  </a:lnTo>
                  <a:lnTo>
                    <a:pt x="10352" y="6765"/>
                  </a:lnTo>
                  <a:lnTo>
                    <a:pt x="11122" y="6909"/>
                  </a:lnTo>
                  <a:lnTo>
                    <a:pt x="11869" y="7126"/>
                  </a:lnTo>
                  <a:lnTo>
                    <a:pt x="12615" y="7391"/>
                  </a:lnTo>
                  <a:lnTo>
                    <a:pt x="13337" y="7704"/>
                  </a:lnTo>
                  <a:lnTo>
                    <a:pt x="14059" y="8065"/>
                  </a:lnTo>
                  <a:lnTo>
                    <a:pt x="14830" y="8474"/>
                  </a:lnTo>
                  <a:lnTo>
                    <a:pt x="15576" y="8907"/>
                  </a:lnTo>
                  <a:lnTo>
                    <a:pt x="16322" y="9365"/>
                  </a:lnTo>
                  <a:lnTo>
                    <a:pt x="17068" y="9822"/>
                  </a:lnTo>
                  <a:lnTo>
                    <a:pt x="17718" y="10255"/>
                  </a:lnTo>
                  <a:lnTo>
                    <a:pt x="18344" y="10737"/>
                  </a:lnTo>
                  <a:lnTo>
                    <a:pt x="18970" y="11218"/>
                  </a:lnTo>
                  <a:lnTo>
                    <a:pt x="19572" y="11748"/>
                  </a:lnTo>
                  <a:lnTo>
                    <a:pt x="20150" y="12278"/>
                  </a:lnTo>
                  <a:lnTo>
                    <a:pt x="20704" y="12831"/>
                  </a:lnTo>
                  <a:lnTo>
                    <a:pt x="21257" y="13385"/>
                  </a:lnTo>
                  <a:lnTo>
                    <a:pt x="21787" y="13987"/>
                  </a:lnTo>
                  <a:lnTo>
                    <a:pt x="22052" y="14300"/>
                  </a:lnTo>
                  <a:lnTo>
                    <a:pt x="22341" y="14589"/>
                  </a:lnTo>
                  <a:lnTo>
                    <a:pt x="22629" y="14853"/>
                  </a:lnTo>
                  <a:lnTo>
                    <a:pt x="22942" y="15094"/>
                  </a:lnTo>
                  <a:lnTo>
                    <a:pt x="23279" y="15311"/>
                  </a:lnTo>
                  <a:lnTo>
                    <a:pt x="23616" y="15503"/>
                  </a:lnTo>
                  <a:lnTo>
                    <a:pt x="23978" y="15648"/>
                  </a:lnTo>
                  <a:lnTo>
                    <a:pt x="24363" y="15768"/>
                  </a:lnTo>
                  <a:lnTo>
                    <a:pt x="24652" y="15865"/>
                  </a:lnTo>
                  <a:lnTo>
                    <a:pt x="24772" y="15913"/>
                  </a:lnTo>
                  <a:lnTo>
                    <a:pt x="24892" y="15961"/>
                  </a:lnTo>
                  <a:lnTo>
                    <a:pt x="25181" y="16129"/>
                  </a:lnTo>
                  <a:lnTo>
                    <a:pt x="25470" y="16226"/>
                  </a:lnTo>
                  <a:lnTo>
                    <a:pt x="25783" y="16274"/>
                  </a:lnTo>
                  <a:lnTo>
                    <a:pt x="26072" y="16298"/>
                  </a:lnTo>
                  <a:lnTo>
                    <a:pt x="26361" y="16274"/>
                  </a:lnTo>
                  <a:lnTo>
                    <a:pt x="26650" y="16226"/>
                  </a:lnTo>
                  <a:lnTo>
                    <a:pt x="26963" y="16129"/>
                  </a:lnTo>
                  <a:lnTo>
                    <a:pt x="27251" y="16033"/>
                  </a:lnTo>
                  <a:lnTo>
                    <a:pt x="27589" y="15913"/>
                  </a:lnTo>
                  <a:lnTo>
                    <a:pt x="27901" y="15720"/>
                  </a:lnTo>
                  <a:lnTo>
                    <a:pt x="28142" y="15527"/>
                  </a:lnTo>
                  <a:lnTo>
                    <a:pt x="28359" y="15287"/>
                  </a:lnTo>
                  <a:lnTo>
                    <a:pt x="28527" y="14998"/>
                  </a:lnTo>
                  <a:lnTo>
                    <a:pt x="28672" y="14685"/>
                  </a:lnTo>
                  <a:lnTo>
                    <a:pt x="28744" y="14348"/>
                  </a:lnTo>
                  <a:lnTo>
                    <a:pt x="28792" y="13987"/>
                  </a:lnTo>
                  <a:lnTo>
                    <a:pt x="28768" y="13722"/>
                  </a:lnTo>
                  <a:lnTo>
                    <a:pt x="28768" y="13433"/>
                  </a:lnTo>
                  <a:lnTo>
                    <a:pt x="28696" y="12904"/>
                  </a:lnTo>
                  <a:lnTo>
                    <a:pt x="28576" y="12374"/>
                  </a:lnTo>
                  <a:lnTo>
                    <a:pt x="28431" y="11844"/>
                  </a:lnTo>
                  <a:lnTo>
                    <a:pt x="28311" y="11435"/>
                  </a:lnTo>
                  <a:lnTo>
                    <a:pt x="28166" y="11050"/>
                  </a:lnTo>
                  <a:lnTo>
                    <a:pt x="27998" y="10665"/>
                  </a:lnTo>
                  <a:lnTo>
                    <a:pt x="27805" y="10304"/>
                  </a:lnTo>
                  <a:lnTo>
                    <a:pt x="26914" y="8956"/>
                  </a:lnTo>
                  <a:lnTo>
                    <a:pt x="26481" y="8306"/>
                  </a:lnTo>
                  <a:lnTo>
                    <a:pt x="26000" y="7680"/>
                  </a:lnTo>
                  <a:lnTo>
                    <a:pt x="25518" y="7054"/>
                  </a:lnTo>
                  <a:lnTo>
                    <a:pt x="25013" y="6428"/>
                  </a:lnTo>
                  <a:lnTo>
                    <a:pt x="24483" y="5826"/>
                  </a:lnTo>
                  <a:lnTo>
                    <a:pt x="23929" y="5272"/>
                  </a:lnTo>
                  <a:lnTo>
                    <a:pt x="23424" y="4767"/>
                  </a:lnTo>
                  <a:lnTo>
                    <a:pt x="22918" y="4309"/>
                  </a:lnTo>
                  <a:lnTo>
                    <a:pt x="22389" y="3876"/>
                  </a:lnTo>
                  <a:lnTo>
                    <a:pt x="21835" y="3467"/>
                  </a:lnTo>
                  <a:lnTo>
                    <a:pt x="21281" y="3082"/>
                  </a:lnTo>
                  <a:lnTo>
                    <a:pt x="20728" y="2721"/>
                  </a:lnTo>
                  <a:lnTo>
                    <a:pt x="20126" y="2384"/>
                  </a:lnTo>
                  <a:lnTo>
                    <a:pt x="19548" y="2071"/>
                  </a:lnTo>
                  <a:lnTo>
                    <a:pt x="18946" y="1758"/>
                  </a:lnTo>
                  <a:lnTo>
                    <a:pt x="18320" y="1493"/>
                  </a:lnTo>
                  <a:lnTo>
                    <a:pt x="17694" y="1252"/>
                  </a:lnTo>
                  <a:lnTo>
                    <a:pt x="17044" y="1035"/>
                  </a:lnTo>
                  <a:lnTo>
                    <a:pt x="16394" y="843"/>
                  </a:lnTo>
                  <a:lnTo>
                    <a:pt x="15720" y="674"/>
                  </a:lnTo>
                  <a:lnTo>
                    <a:pt x="15046" y="506"/>
                  </a:lnTo>
                  <a:lnTo>
                    <a:pt x="14372" y="385"/>
                  </a:lnTo>
                  <a:lnTo>
                    <a:pt x="13048" y="193"/>
                  </a:lnTo>
                  <a:lnTo>
                    <a:pt x="12398" y="97"/>
                  </a:lnTo>
                  <a:lnTo>
                    <a:pt x="11724" y="48"/>
                  </a:lnTo>
                  <a:lnTo>
                    <a:pt x="110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14"/>
            <p:cNvSpPr/>
            <p:nvPr/>
          </p:nvSpPr>
          <p:spPr>
            <a:xfrm rot="-1874795">
              <a:off x="-154991" y="-560249"/>
              <a:ext cx="129398" cy="92128"/>
            </a:xfrm>
            <a:custGeom>
              <a:avLst/>
              <a:gdLst/>
              <a:ahLst/>
              <a:cxnLst/>
              <a:rect l="l" t="t" r="r" b="b"/>
              <a:pathLst>
                <a:path w="1590" h="1132" extrusionOk="0">
                  <a:moveTo>
                    <a:pt x="1108" y="0"/>
                  </a:moveTo>
                  <a:lnTo>
                    <a:pt x="1012" y="25"/>
                  </a:lnTo>
                  <a:lnTo>
                    <a:pt x="940" y="49"/>
                  </a:lnTo>
                  <a:lnTo>
                    <a:pt x="771" y="169"/>
                  </a:lnTo>
                  <a:lnTo>
                    <a:pt x="579" y="289"/>
                  </a:lnTo>
                  <a:lnTo>
                    <a:pt x="482" y="313"/>
                  </a:lnTo>
                  <a:lnTo>
                    <a:pt x="386" y="337"/>
                  </a:lnTo>
                  <a:lnTo>
                    <a:pt x="290" y="337"/>
                  </a:lnTo>
                  <a:lnTo>
                    <a:pt x="169" y="313"/>
                  </a:lnTo>
                  <a:lnTo>
                    <a:pt x="121" y="313"/>
                  </a:lnTo>
                  <a:lnTo>
                    <a:pt x="73" y="337"/>
                  </a:lnTo>
                  <a:lnTo>
                    <a:pt x="49" y="386"/>
                  </a:lnTo>
                  <a:lnTo>
                    <a:pt x="25" y="434"/>
                  </a:lnTo>
                  <a:lnTo>
                    <a:pt x="1" y="482"/>
                  </a:lnTo>
                  <a:lnTo>
                    <a:pt x="25" y="530"/>
                  </a:lnTo>
                  <a:lnTo>
                    <a:pt x="49" y="554"/>
                  </a:lnTo>
                  <a:lnTo>
                    <a:pt x="97" y="578"/>
                  </a:lnTo>
                  <a:lnTo>
                    <a:pt x="217" y="578"/>
                  </a:lnTo>
                  <a:lnTo>
                    <a:pt x="314" y="626"/>
                  </a:lnTo>
                  <a:lnTo>
                    <a:pt x="410" y="674"/>
                  </a:lnTo>
                  <a:lnTo>
                    <a:pt x="506" y="747"/>
                  </a:lnTo>
                  <a:lnTo>
                    <a:pt x="843" y="1036"/>
                  </a:lnTo>
                  <a:lnTo>
                    <a:pt x="964" y="1108"/>
                  </a:lnTo>
                  <a:lnTo>
                    <a:pt x="1084" y="1132"/>
                  </a:lnTo>
                  <a:lnTo>
                    <a:pt x="1229" y="1108"/>
                  </a:lnTo>
                  <a:lnTo>
                    <a:pt x="1349" y="1012"/>
                  </a:lnTo>
                  <a:lnTo>
                    <a:pt x="1469" y="915"/>
                  </a:lnTo>
                  <a:lnTo>
                    <a:pt x="1541" y="771"/>
                  </a:lnTo>
                  <a:lnTo>
                    <a:pt x="1590" y="626"/>
                  </a:lnTo>
                  <a:lnTo>
                    <a:pt x="1566" y="458"/>
                  </a:lnTo>
                  <a:lnTo>
                    <a:pt x="1517" y="362"/>
                  </a:lnTo>
                  <a:lnTo>
                    <a:pt x="1445" y="241"/>
                  </a:lnTo>
                  <a:lnTo>
                    <a:pt x="1373" y="169"/>
                  </a:lnTo>
                  <a:lnTo>
                    <a:pt x="1277" y="97"/>
                  </a:lnTo>
                  <a:lnTo>
                    <a:pt x="1204" y="25"/>
                  </a:lnTo>
                  <a:lnTo>
                    <a:pt x="11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14"/>
            <p:cNvSpPr/>
            <p:nvPr/>
          </p:nvSpPr>
          <p:spPr>
            <a:xfrm rot="-1874795">
              <a:off x="-527659" y="59908"/>
              <a:ext cx="100019" cy="94162"/>
            </a:xfrm>
            <a:custGeom>
              <a:avLst/>
              <a:gdLst/>
              <a:ahLst/>
              <a:cxnLst/>
              <a:rect l="l" t="t" r="r" b="b"/>
              <a:pathLst>
                <a:path w="1229" h="1157" extrusionOk="0">
                  <a:moveTo>
                    <a:pt x="868" y="1"/>
                  </a:moveTo>
                  <a:lnTo>
                    <a:pt x="771" y="25"/>
                  </a:lnTo>
                  <a:lnTo>
                    <a:pt x="723" y="25"/>
                  </a:lnTo>
                  <a:lnTo>
                    <a:pt x="555" y="97"/>
                  </a:lnTo>
                  <a:lnTo>
                    <a:pt x="386" y="169"/>
                  </a:lnTo>
                  <a:lnTo>
                    <a:pt x="266" y="266"/>
                  </a:lnTo>
                  <a:lnTo>
                    <a:pt x="169" y="338"/>
                  </a:lnTo>
                  <a:lnTo>
                    <a:pt x="97" y="458"/>
                  </a:lnTo>
                  <a:lnTo>
                    <a:pt x="49" y="554"/>
                  </a:lnTo>
                  <a:lnTo>
                    <a:pt x="25" y="675"/>
                  </a:lnTo>
                  <a:lnTo>
                    <a:pt x="1" y="819"/>
                  </a:lnTo>
                  <a:lnTo>
                    <a:pt x="1" y="915"/>
                  </a:lnTo>
                  <a:lnTo>
                    <a:pt x="25" y="988"/>
                  </a:lnTo>
                  <a:lnTo>
                    <a:pt x="73" y="1060"/>
                  </a:lnTo>
                  <a:lnTo>
                    <a:pt x="145" y="1132"/>
                  </a:lnTo>
                  <a:lnTo>
                    <a:pt x="242" y="1156"/>
                  </a:lnTo>
                  <a:lnTo>
                    <a:pt x="314" y="1156"/>
                  </a:lnTo>
                  <a:lnTo>
                    <a:pt x="410" y="1132"/>
                  </a:lnTo>
                  <a:lnTo>
                    <a:pt x="482" y="1084"/>
                  </a:lnTo>
                  <a:lnTo>
                    <a:pt x="1108" y="482"/>
                  </a:lnTo>
                  <a:lnTo>
                    <a:pt x="1180" y="410"/>
                  </a:lnTo>
                  <a:lnTo>
                    <a:pt x="1229" y="338"/>
                  </a:lnTo>
                  <a:lnTo>
                    <a:pt x="1229" y="241"/>
                  </a:lnTo>
                  <a:lnTo>
                    <a:pt x="1205" y="145"/>
                  </a:lnTo>
                  <a:lnTo>
                    <a:pt x="1132" y="73"/>
                  </a:lnTo>
                  <a:lnTo>
                    <a:pt x="1060" y="25"/>
                  </a:lnTo>
                  <a:lnTo>
                    <a:pt x="9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14"/>
            <p:cNvSpPr/>
            <p:nvPr/>
          </p:nvSpPr>
          <p:spPr>
            <a:xfrm rot="-1874795">
              <a:off x="-340562" y="-560299"/>
              <a:ext cx="64699" cy="72514"/>
            </a:xfrm>
            <a:custGeom>
              <a:avLst/>
              <a:gdLst/>
              <a:ahLst/>
              <a:cxnLst/>
              <a:rect l="l" t="t" r="r" b="b"/>
              <a:pathLst>
                <a:path w="795" h="891" extrusionOk="0">
                  <a:moveTo>
                    <a:pt x="289" y="0"/>
                  </a:moveTo>
                  <a:lnTo>
                    <a:pt x="169" y="24"/>
                  </a:lnTo>
                  <a:lnTo>
                    <a:pt x="72" y="97"/>
                  </a:lnTo>
                  <a:lnTo>
                    <a:pt x="24" y="193"/>
                  </a:lnTo>
                  <a:lnTo>
                    <a:pt x="0" y="313"/>
                  </a:lnTo>
                  <a:lnTo>
                    <a:pt x="24" y="385"/>
                  </a:lnTo>
                  <a:lnTo>
                    <a:pt x="72" y="482"/>
                  </a:lnTo>
                  <a:lnTo>
                    <a:pt x="169" y="578"/>
                  </a:lnTo>
                  <a:lnTo>
                    <a:pt x="289" y="674"/>
                  </a:lnTo>
                  <a:lnTo>
                    <a:pt x="409" y="771"/>
                  </a:lnTo>
                  <a:lnTo>
                    <a:pt x="530" y="843"/>
                  </a:lnTo>
                  <a:lnTo>
                    <a:pt x="626" y="867"/>
                  </a:lnTo>
                  <a:lnTo>
                    <a:pt x="722" y="891"/>
                  </a:lnTo>
                  <a:lnTo>
                    <a:pt x="746" y="867"/>
                  </a:lnTo>
                  <a:lnTo>
                    <a:pt x="771" y="819"/>
                  </a:lnTo>
                  <a:lnTo>
                    <a:pt x="795" y="674"/>
                  </a:lnTo>
                  <a:lnTo>
                    <a:pt x="795" y="530"/>
                  </a:lnTo>
                  <a:lnTo>
                    <a:pt x="771" y="385"/>
                  </a:lnTo>
                  <a:lnTo>
                    <a:pt x="698" y="265"/>
                  </a:lnTo>
                  <a:lnTo>
                    <a:pt x="626" y="145"/>
                  </a:lnTo>
                  <a:lnTo>
                    <a:pt x="530" y="72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14"/>
            <p:cNvSpPr/>
            <p:nvPr/>
          </p:nvSpPr>
          <p:spPr>
            <a:xfrm rot="-1874795">
              <a:off x="-185679" y="-130684"/>
              <a:ext cx="60874" cy="72595"/>
            </a:xfrm>
            <a:custGeom>
              <a:avLst/>
              <a:gdLst/>
              <a:ahLst/>
              <a:cxnLst/>
              <a:rect l="l" t="t" r="r" b="b"/>
              <a:pathLst>
                <a:path w="748" h="892" extrusionOk="0">
                  <a:moveTo>
                    <a:pt x="530" y="1"/>
                  </a:moveTo>
                  <a:lnTo>
                    <a:pt x="482" y="25"/>
                  </a:lnTo>
                  <a:lnTo>
                    <a:pt x="362" y="49"/>
                  </a:lnTo>
                  <a:lnTo>
                    <a:pt x="266" y="121"/>
                  </a:lnTo>
                  <a:lnTo>
                    <a:pt x="193" y="194"/>
                  </a:lnTo>
                  <a:lnTo>
                    <a:pt x="121" y="290"/>
                  </a:lnTo>
                  <a:lnTo>
                    <a:pt x="49" y="362"/>
                  </a:lnTo>
                  <a:lnTo>
                    <a:pt x="25" y="458"/>
                  </a:lnTo>
                  <a:lnTo>
                    <a:pt x="1" y="555"/>
                  </a:lnTo>
                  <a:lnTo>
                    <a:pt x="1" y="627"/>
                  </a:lnTo>
                  <a:lnTo>
                    <a:pt x="49" y="699"/>
                  </a:lnTo>
                  <a:lnTo>
                    <a:pt x="73" y="747"/>
                  </a:lnTo>
                  <a:lnTo>
                    <a:pt x="193" y="843"/>
                  </a:lnTo>
                  <a:lnTo>
                    <a:pt x="338" y="892"/>
                  </a:lnTo>
                  <a:lnTo>
                    <a:pt x="410" y="892"/>
                  </a:lnTo>
                  <a:lnTo>
                    <a:pt x="482" y="868"/>
                  </a:lnTo>
                  <a:lnTo>
                    <a:pt x="555" y="843"/>
                  </a:lnTo>
                  <a:lnTo>
                    <a:pt x="627" y="771"/>
                  </a:lnTo>
                  <a:lnTo>
                    <a:pt x="675" y="699"/>
                  </a:lnTo>
                  <a:lnTo>
                    <a:pt x="699" y="627"/>
                  </a:lnTo>
                  <a:lnTo>
                    <a:pt x="747" y="531"/>
                  </a:lnTo>
                  <a:lnTo>
                    <a:pt x="747" y="434"/>
                  </a:lnTo>
                  <a:lnTo>
                    <a:pt x="747" y="338"/>
                  </a:lnTo>
                  <a:lnTo>
                    <a:pt x="723" y="218"/>
                  </a:lnTo>
                  <a:lnTo>
                    <a:pt x="699" y="145"/>
                  </a:lnTo>
                  <a:lnTo>
                    <a:pt x="651" y="49"/>
                  </a:lnTo>
                  <a:lnTo>
                    <a:pt x="627" y="25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14"/>
            <p:cNvSpPr/>
            <p:nvPr/>
          </p:nvSpPr>
          <p:spPr>
            <a:xfrm rot="-1874795">
              <a:off x="-767165" y="-429007"/>
              <a:ext cx="74465" cy="62748"/>
            </a:xfrm>
            <a:custGeom>
              <a:avLst/>
              <a:gdLst/>
              <a:ahLst/>
              <a:cxnLst/>
              <a:rect l="l" t="t" r="r" b="b"/>
              <a:pathLst>
                <a:path w="915" h="771" extrusionOk="0">
                  <a:moveTo>
                    <a:pt x="602" y="0"/>
                  </a:moveTo>
                  <a:lnTo>
                    <a:pt x="457" y="48"/>
                  </a:lnTo>
                  <a:lnTo>
                    <a:pt x="361" y="97"/>
                  </a:lnTo>
                  <a:lnTo>
                    <a:pt x="313" y="145"/>
                  </a:lnTo>
                  <a:lnTo>
                    <a:pt x="289" y="193"/>
                  </a:lnTo>
                  <a:lnTo>
                    <a:pt x="265" y="265"/>
                  </a:lnTo>
                  <a:lnTo>
                    <a:pt x="265" y="337"/>
                  </a:lnTo>
                  <a:lnTo>
                    <a:pt x="241" y="434"/>
                  </a:lnTo>
                  <a:lnTo>
                    <a:pt x="169" y="482"/>
                  </a:lnTo>
                  <a:lnTo>
                    <a:pt x="48" y="554"/>
                  </a:lnTo>
                  <a:lnTo>
                    <a:pt x="0" y="602"/>
                  </a:lnTo>
                  <a:lnTo>
                    <a:pt x="24" y="674"/>
                  </a:lnTo>
                  <a:lnTo>
                    <a:pt x="48" y="747"/>
                  </a:lnTo>
                  <a:lnTo>
                    <a:pt x="120" y="771"/>
                  </a:lnTo>
                  <a:lnTo>
                    <a:pt x="578" y="771"/>
                  </a:lnTo>
                  <a:lnTo>
                    <a:pt x="722" y="674"/>
                  </a:lnTo>
                  <a:lnTo>
                    <a:pt x="819" y="578"/>
                  </a:lnTo>
                  <a:lnTo>
                    <a:pt x="891" y="458"/>
                  </a:lnTo>
                  <a:lnTo>
                    <a:pt x="915" y="337"/>
                  </a:lnTo>
                  <a:lnTo>
                    <a:pt x="891" y="193"/>
                  </a:lnTo>
                  <a:lnTo>
                    <a:pt x="843" y="97"/>
                  </a:lnTo>
                  <a:lnTo>
                    <a:pt x="770" y="2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14"/>
            <p:cNvSpPr/>
            <p:nvPr/>
          </p:nvSpPr>
          <p:spPr>
            <a:xfrm rot="-1874795">
              <a:off x="-304284" y="-355216"/>
              <a:ext cx="51027" cy="80408"/>
            </a:xfrm>
            <a:custGeom>
              <a:avLst/>
              <a:gdLst/>
              <a:ahLst/>
              <a:cxnLst/>
              <a:rect l="l" t="t" r="r" b="b"/>
              <a:pathLst>
                <a:path w="627" h="988" extrusionOk="0">
                  <a:moveTo>
                    <a:pt x="241" y="0"/>
                  </a:moveTo>
                  <a:lnTo>
                    <a:pt x="145" y="24"/>
                  </a:lnTo>
                  <a:lnTo>
                    <a:pt x="73" y="73"/>
                  </a:lnTo>
                  <a:lnTo>
                    <a:pt x="24" y="169"/>
                  </a:lnTo>
                  <a:lnTo>
                    <a:pt x="0" y="265"/>
                  </a:lnTo>
                  <a:lnTo>
                    <a:pt x="24" y="361"/>
                  </a:lnTo>
                  <a:lnTo>
                    <a:pt x="97" y="434"/>
                  </a:lnTo>
                  <a:lnTo>
                    <a:pt x="169" y="506"/>
                  </a:lnTo>
                  <a:lnTo>
                    <a:pt x="265" y="602"/>
                  </a:lnTo>
                  <a:lnTo>
                    <a:pt x="361" y="698"/>
                  </a:lnTo>
                  <a:lnTo>
                    <a:pt x="434" y="843"/>
                  </a:lnTo>
                  <a:lnTo>
                    <a:pt x="530" y="987"/>
                  </a:lnTo>
                  <a:lnTo>
                    <a:pt x="626" y="554"/>
                  </a:lnTo>
                  <a:lnTo>
                    <a:pt x="626" y="410"/>
                  </a:lnTo>
                  <a:lnTo>
                    <a:pt x="626" y="289"/>
                  </a:lnTo>
                  <a:lnTo>
                    <a:pt x="578" y="193"/>
                  </a:lnTo>
                  <a:lnTo>
                    <a:pt x="530" y="97"/>
                  </a:lnTo>
                  <a:lnTo>
                    <a:pt x="434" y="2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14"/>
            <p:cNvSpPr/>
            <p:nvPr/>
          </p:nvSpPr>
          <p:spPr>
            <a:xfrm rot="-1874795">
              <a:off x="-416347" y="-240129"/>
              <a:ext cx="66734" cy="43134"/>
            </a:xfrm>
            <a:custGeom>
              <a:avLst/>
              <a:gdLst/>
              <a:ahLst/>
              <a:cxnLst/>
              <a:rect l="l" t="t" r="r" b="b"/>
              <a:pathLst>
                <a:path w="820" h="530" extrusionOk="0">
                  <a:moveTo>
                    <a:pt x="314" y="0"/>
                  </a:moveTo>
                  <a:lnTo>
                    <a:pt x="218" y="24"/>
                  </a:lnTo>
                  <a:lnTo>
                    <a:pt x="121" y="72"/>
                  </a:lnTo>
                  <a:lnTo>
                    <a:pt x="25" y="145"/>
                  </a:lnTo>
                  <a:lnTo>
                    <a:pt x="1" y="241"/>
                  </a:lnTo>
                  <a:lnTo>
                    <a:pt x="1" y="289"/>
                  </a:lnTo>
                  <a:lnTo>
                    <a:pt x="25" y="337"/>
                  </a:lnTo>
                  <a:lnTo>
                    <a:pt x="73" y="433"/>
                  </a:lnTo>
                  <a:lnTo>
                    <a:pt x="121" y="482"/>
                  </a:lnTo>
                  <a:lnTo>
                    <a:pt x="193" y="506"/>
                  </a:lnTo>
                  <a:lnTo>
                    <a:pt x="266" y="530"/>
                  </a:lnTo>
                  <a:lnTo>
                    <a:pt x="410" y="530"/>
                  </a:lnTo>
                  <a:lnTo>
                    <a:pt x="579" y="506"/>
                  </a:lnTo>
                  <a:lnTo>
                    <a:pt x="675" y="482"/>
                  </a:lnTo>
                  <a:lnTo>
                    <a:pt x="771" y="409"/>
                  </a:lnTo>
                  <a:lnTo>
                    <a:pt x="819" y="337"/>
                  </a:lnTo>
                  <a:lnTo>
                    <a:pt x="819" y="217"/>
                  </a:lnTo>
                  <a:lnTo>
                    <a:pt x="795" y="169"/>
                  </a:lnTo>
                  <a:lnTo>
                    <a:pt x="747" y="120"/>
                  </a:lnTo>
                  <a:lnTo>
                    <a:pt x="579" y="48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14"/>
            <p:cNvSpPr/>
            <p:nvPr/>
          </p:nvSpPr>
          <p:spPr>
            <a:xfrm rot="-1874795">
              <a:off x="-20813" y="-488236"/>
              <a:ext cx="58840" cy="54935"/>
            </a:xfrm>
            <a:custGeom>
              <a:avLst/>
              <a:gdLst/>
              <a:ahLst/>
              <a:cxnLst/>
              <a:rect l="l" t="t" r="r" b="b"/>
              <a:pathLst>
                <a:path w="723" h="675" extrusionOk="0">
                  <a:moveTo>
                    <a:pt x="554" y="1"/>
                  </a:moveTo>
                  <a:lnTo>
                    <a:pt x="458" y="25"/>
                  </a:lnTo>
                  <a:lnTo>
                    <a:pt x="337" y="49"/>
                  </a:lnTo>
                  <a:lnTo>
                    <a:pt x="241" y="73"/>
                  </a:lnTo>
                  <a:lnTo>
                    <a:pt x="169" y="121"/>
                  </a:lnTo>
                  <a:lnTo>
                    <a:pt x="97" y="193"/>
                  </a:lnTo>
                  <a:lnTo>
                    <a:pt x="48" y="241"/>
                  </a:lnTo>
                  <a:lnTo>
                    <a:pt x="24" y="314"/>
                  </a:lnTo>
                  <a:lnTo>
                    <a:pt x="0" y="386"/>
                  </a:lnTo>
                  <a:lnTo>
                    <a:pt x="0" y="458"/>
                  </a:lnTo>
                  <a:lnTo>
                    <a:pt x="24" y="554"/>
                  </a:lnTo>
                  <a:lnTo>
                    <a:pt x="72" y="627"/>
                  </a:lnTo>
                  <a:lnTo>
                    <a:pt x="145" y="675"/>
                  </a:lnTo>
                  <a:lnTo>
                    <a:pt x="217" y="675"/>
                  </a:lnTo>
                  <a:lnTo>
                    <a:pt x="313" y="651"/>
                  </a:lnTo>
                  <a:lnTo>
                    <a:pt x="482" y="554"/>
                  </a:lnTo>
                  <a:lnTo>
                    <a:pt x="626" y="434"/>
                  </a:lnTo>
                  <a:lnTo>
                    <a:pt x="674" y="362"/>
                  </a:lnTo>
                  <a:lnTo>
                    <a:pt x="722" y="290"/>
                  </a:lnTo>
                  <a:lnTo>
                    <a:pt x="722" y="217"/>
                  </a:lnTo>
                  <a:lnTo>
                    <a:pt x="722" y="145"/>
                  </a:lnTo>
                  <a:lnTo>
                    <a:pt x="698" y="97"/>
                  </a:lnTo>
                  <a:lnTo>
                    <a:pt x="650" y="49"/>
                  </a:lnTo>
                  <a:lnTo>
                    <a:pt x="602" y="25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14"/>
            <p:cNvSpPr/>
            <p:nvPr/>
          </p:nvSpPr>
          <p:spPr>
            <a:xfrm rot="-1874795">
              <a:off x="-466615" y="-99585"/>
              <a:ext cx="47121" cy="54935"/>
            </a:xfrm>
            <a:custGeom>
              <a:avLst/>
              <a:gdLst/>
              <a:ahLst/>
              <a:cxnLst/>
              <a:rect l="l" t="t" r="r" b="b"/>
              <a:pathLst>
                <a:path w="579" h="675" extrusionOk="0">
                  <a:moveTo>
                    <a:pt x="193" y="0"/>
                  </a:moveTo>
                  <a:lnTo>
                    <a:pt x="121" y="24"/>
                  </a:lnTo>
                  <a:lnTo>
                    <a:pt x="73" y="73"/>
                  </a:lnTo>
                  <a:lnTo>
                    <a:pt x="25" y="121"/>
                  </a:lnTo>
                  <a:lnTo>
                    <a:pt x="0" y="193"/>
                  </a:lnTo>
                  <a:lnTo>
                    <a:pt x="0" y="313"/>
                  </a:lnTo>
                  <a:lnTo>
                    <a:pt x="0" y="434"/>
                  </a:lnTo>
                  <a:lnTo>
                    <a:pt x="49" y="578"/>
                  </a:lnTo>
                  <a:lnTo>
                    <a:pt x="145" y="650"/>
                  </a:lnTo>
                  <a:lnTo>
                    <a:pt x="241" y="674"/>
                  </a:lnTo>
                  <a:lnTo>
                    <a:pt x="362" y="674"/>
                  </a:lnTo>
                  <a:lnTo>
                    <a:pt x="434" y="650"/>
                  </a:lnTo>
                  <a:lnTo>
                    <a:pt x="482" y="602"/>
                  </a:lnTo>
                  <a:lnTo>
                    <a:pt x="530" y="554"/>
                  </a:lnTo>
                  <a:lnTo>
                    <a:pt x="554" y="506"/>
                  </a:lnTo>
                  <a:lnTo>
                    <a:pt x="578" y="410"/>
                  </a:lnTo>
                  <a:lnTo>
                    <a:pt x="530" y="265"/>
                  </a:lnTo>
                  <a:lnTo>
                    <a:pt x="482" y="145"/>
                  </a:lnTo>
                  <a:lnTo>
                    <a:pt x="434" y="49"/>
                  </a:lnTo>
                  <a:lnTo>
                    <a:pt x="386" y="2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14"/>
            <p:cNvSpPr/>
            <p:nvPr/>
          </p:nvSpPr>
          <p:spPr>
            <a:xfrm rot="-1874795">
              <a:off x="-275122" y="-15808"/>
              <a:ext cx="50946" cy="49075"/>
            </a:xfrm>
            <a:custGeom>
              <a:avLst/>
              <a:gdLst/>
              <a:ahLst/>
              <a:cxnLst/>
              <a:rect l="l" t="t" r="r" b="b"/>
              <a:pathLst>
                <a:path w="626" h="603" extrusionOk="0">
                  <a:moveTo>
                    <a:pt x="169" y="1"/>
                  </a:moveTo>
                  <a:lnTo>
                    <a:pt x="72" y="49"/>
                  </a:lnTo>
                  <a:lnTo>
                    <a:pt x="0" y="121"/>
                  </a:lnTo>
                  <a:lnTo>
                    <a:pt x="0" y="217"/>
                  </a:lnTo>
                  <a:lnTo>
                    <a:pt x="0" y="338"/>
                  </a:lnTo>
                  <a:lnTo>
                    <a:pt x="72" y="458"/>
                  </a:lnTo>
                  <a:lnTo>
                    <a:pt x="169" y="555"/>
                  </a:lnTo>
                  <a:lnTo>
                    <a:pt x="289" y="603"/>
                  </a:lnTo>
                  <a:lnTo>
                    <a:pt x="361" y="603"/>
                  </a:lnTo>
                  <a:lnTo>
                    <a:pt x="433" y="579"/>
                  </a:lnTo>
                  <a:lnTo>
                    <a:pt x="554" y="530"/>
                  </a:lnTo>
                  <a:lnTo>
                    <a:pt x="602" y="458"/>
                  </a:lnTo>
                  <a:lnTo>
                    <a:pt x="626" y="338"/>
                  </a:lnTo>
                  <a:lnTo>
                    <a:pt x="602" y="242"/>
                  </a:lnTo>
                  <a:lnTo>
                    <a:pt x="578" y="169"/>
                  </a:lnTo>
                  <a:lnTo>
                    <a:pt x="530" y="97"/>
                  </a:lnTo>
                  <a:lnTo>
                    <a:pt x="481" y="49"/>
                  </a:lnTo>
                  <a:lnTo>
                    <a:pt x="433" y="25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14"/>
            <p:cNvSpPr/>
            <p:nvPr/>
          </p:nvSpPr>
          <p:spPr>
            <a:xfrm rot="-1874795">
              <a:off x="-663726" y="-184663"/>
              <a:ext cx="41261" cy="52981"/>
            </a:xfrm>
            <a:custGeom>
              <a:avLst/>
              <a:gdLst/>
              <a:ahLst/>
              <a:cxnLst/>
              <a:rect l="l" t="t" r="r" b="b"/>
              <a:pathLst>
                <a:path w="507" h="651" extrusionOk="0">
                  <a:moveTo>
                    <a:pt x="242" y="1"/>
                  </a:moveTo>
                  <a:lnTo>
                    <a:pt x="169" y="25"/>
                  </a:lnTo>
                  <a:lnTo>
                    <a:pt x="121" y="73"/>
                  </a:lnTo>
                  <a:lnTo>
                    <a:pt x="73" y="121"/>
                  </a:lnTo>
                  <a:lnTo>
                    <a:pt x="49" y="193"/>
                  </a:lnTo>
                  <a:lnTo>
                    <a:pt x="25" y="338"/>
                  </a:lnTo>
                  <a:lnTo>
                    <a:pt x="1" y="482"/>
                  </a:lnTo>
                  <a:lnTo>
                    <a:pt x="73" y="603"/>
                  </a:lnTo>
                  <a:lnTo>
                    <a:pt x="97" y="651"/>
                  </a:lnTo>
                  <a:lnTo>
                    <a:pt x="193" y="651"/>
                  </a:lnTo>
                  <a:lnTo>
                    <a:pt x="266" y="627"/>
                  </a:lnTo>
                  <a:lnTo>
                    <a:pt x="314" y="579"/>
                  </a:lnTo>
                  <a:lnTo>
                    <a:pt x="434" y="458"/>
                  </a:lnTo>
                  <a:lnTo>
                    <a:pt x="506" y="338"/>
                  </a:lnTo>
                  <a:lnTo>
                    <a:pt x="506" y="266"/>
                  </a:lnTo>
                  <a:lnTo>
                    <a:pt x="506" y="217"/>
                  </a:lnTo>
                  <a:lnTo>
                    <a:pt x="482" y="121"/>
                  </a:lnTo>
                  <a:lnTo>
                    <a:pt x="434" y="49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14"/>
            <p:cNvSpPr/>
            <p:nvPr/>
          </p:nvSpPr>
          <p:spPr>
            <a:xfrm rot="-1874795">
              <a:off x="-394519" y="-488998"/>
              <a:ext cx="43214" cy="45169"/>
            </a:xfrm>
            <a:custGeom>
              <a:avLst/>
              <a:gdLst/>
              <a:ahLst/>
              <a:cxnLst/>
              <a:rect l="l" t="t" r="r" b="b"/>
              <a:pathLst>
                <a:path w="531" h="555" extrusionOk="0">
                  <a:moveTo>
                    <a:pt x="313" y="0"/>
                  </a:moveTo>
                  <a:lnTo>
                    <a:pt x="193" y="24"/>
                  </a:lnTo>
                  <a:lnTo>
                    <a:pt x="97" y="73"/>
                  </a:lnTo>
                  <a:lnTo>
                    <a:pt x="25" y="145"/>
                  </a:lnTo>
                  <a:lnTo>
                    <a:pt x="0" y="241"/>
                  </a:lnTo>
                  <a:lnTo>
                    <a:pt x="25" y="361"/>
                  </a:lnTo>
                  <a:lnTo>
                    <a:pt x="73" y="458"/>
                  </a:lnTo>
                  <a:lnTo>
                    <a:pt x="145" y="530"/>
                  </a:lnTo>
                  <a:lnTo>
                    <a:pt x="217" y="554"/>
                  </a:lnTo>
                  <a:lnTo>
                    <a:pt x="337" y="554"/>
                  </a:lnTo>
                  <a:lnTo>
                    <a:pt x="458" y="506"/>
                  </a:lnTo>
                  <a:lnTo>
                    <a:pt x="506" y="434"/>
                  </a:lnTo>
                  <a:lnTo>
                    <a:pt x="530" y="337"/>
                  </a:lnTo>
                  <a:lnTo>
                    <a:pt x="530" y="217"/>
                  </a:lnTo>
                  <a:lnTo>
                    <a:pt x="482" y="121"/>
                  </a:lnTo>
                  <a:lnTo>
                    <a:pt x="410" y="24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14"/>
            <p:cNvSpPr/>
            <p:nvPr/>
          </p:nvSpPr>
          <p:spPr>
            <a:xfrm rot="-1874795">
              <a:off x="-203026" y="-458212"/>
              <a:ext cx="41180" cy="41181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289" y="0"/>
                  </a:moveTo>
                  <a:lnTo>
                    <a:pt x="193" y="24"/>
                  </a:lnTo>
                  <a:lnTo>
                    <a:pt x="96" y="72"/>
                  </a:lnTo>
                  <a:lnTo>
                    <a:pt x="24" y="144"/>
                  </a:lnTo>
                  <a:lnTo>
                    <a:pt x="0" y="241"/>
                  </a:lnTo>
                  <a:lnTo>
                    <a:pt x="0" y="337"/>
                  </a:lnTo>
                  <a:lnTo>
                    <a:pt x="72" y="433"/>
                  </a:lnTo>
                  <a:lnTo>
                    <a:pt x="144" y="482"/>
                  </a:lnTo>
                  <a:lnTo>
                    <a:pt x="241" y="506"/>
                  </a:lnTo>
                  <a:lnTo>
                    <a:pt x="337" y="482"/>
                  </a:lnTo>
                  <a:lnTo>
                    <a:pt x="433" y="433"/>
                  </a:lnTo>
                  <a:lnTo>
                    <a:pt x="481" y="361"/>
                  </a:lnTo>
                  <a:lnTo>
                    <a:pt x="506" y="289"/>
                  </a:lnTo>
                  <a:lnTo>
                    <a:pt x="481" y="193"/>
                  </a:lnTo>
                  <a:lnTo>
                    <a:pt x="433" y="96"/>
                  </a:lnTo>
                  <a:lnTo>
                    <a:pt x="361" y="2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14"/>
            <p:cNvSpPr/>
            <p:nvPr/>
          </p:nvSpPr>
          <p:spPr>
            <a:xfrm rot="-1874795">
              <a:off x="-592216" y="48846"/>
              <a:ext cx="39308" cy="41262"/>
            </a:xfrm>
            <a:custGeom>
              <a:avLst/>
              <a:gdLst/>
              <a:ahLst/>
              <a:cxnLst/>
              <a:rect l="l" t="t" r="r" b="b"/>
              <a:pathLst>
                <a:path w="483" h="507" extrusionOk="0">
                  <a:moveTo>
                    <a:pt x="169" y="1"/>
                  </a:moveTo>
                  <a:lnTo>
                    <a:pt x="97" y="49"/>
                  </a:lnTo>
                  <a:lnTo>
                    <a:pt x="25" y="121"/>
                  </a:lnTo>
                  <a:lnTo>
                    <a:pt x="1" y="193"/>
                  </a:lnTo>
                  <a:lnTo>
                    <a:pt x="1" y="290"/>
                  </a:lnTo>
                  <a:lnTo>
                    <a:pt x="73" y="410"/>
                  </a:lnTo>
                  <a:lnTo>
                    <a:pt x="145" y="458"/>
                  </a:lnTo>
                  <a:lnTo>
                    <a:pt x="241" y="506"/>
                  </a:lnTo>
                  <a:lnTo>
                    <a:pt x="362" y="482"/>
                  </a:lnTo>
                  <a:lnTo>
                    <a:pt x="434" y="458"/>
                  </a:lnTo>
                  <a:lnTo>
                    <a:pt x="482" y="386"/>
                  </a:lnTo>
                  <a:lnTo>
                    <a:pt x="482" y="290"/>
                  </a:lnTo>
                  <a:lnTo>
                    <a:pt x="482" y="217"/>
                  </a:lnTo>
                  <a:lnTo>
                    <a:pt x="434" y="121"/>
                  </a:lnTo>
                  <a:lnTo>
                    <a:pt x="386" y="49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14"/>
            <p:cNvSpPr/>
            <p:nvPr/>
          </p:nvSpPr>
          <p:spPr>
            <a:xfrm rot="-1874795">
              <a:off x="-370183" y="105756"/>
              <a:ext cx="62827" cy="33368"/>
            </a:xfrm>
            <a:custGeom>
              <a:avLst/>
              <a:gdLst/>
              <a:ahLst/>
              <a:cxnLst/>
              <a:rect l="l" t="t" r="r" b="b"/>
              <a:pathLst>
                <a:path w="772" h="410" extrusionOk="0">
                  <a:moveTo>
                    <a:pt x="25" y="0"/>
                  </a:moveTo>
                  <a:lnTo>
                    <a:pt x="1" y="120"/>
                  </a:lnTo>
                  <a:lnTo>
                    <a:pt x="1" y="241"/>
                  </a:lnTo>
                  <a:lnTo>
                    <a:pt x="25" y="265"/>
                  </a:lnTo>
                  <a:lnTo>
                    <a:pt x="73" y="313"/>
                  </a:lnTo>
                  <a:lnTo>
                    <a:pt x="121" y="313"/>
                  </a:lnTo>
                  <a:lnTo>
                    <a:pt x="193" y="337"/>
                  </a:lnTo>
                  <a:lnTo>
                    <a:pt x="362" y="361"/>
                  </a:lnTo>
                  <a:lnTo>
                    <a:pt x="506" y="385"/>
                  </a:lnTo>
                  <a:lnTo>
                    <a:pt x="675" y="409"/>
                  </a:lnTo>
                  <a:lnTo>
                    <a:pt x="747" y="385"/>
                  </a:lnTo>
                  <a:lnTo>
                    <a:pt x="771" y="361"/>
                  </a:lnTo>
                  <a:lnTo>
                    <a:pt x="771" y="313"/>
                  </a:lnTo>
                  <a:lnTo>
                    <a:pt x="771" y="265"/>
                  </a:lnTo>
                  <a:lnTo>
                    <a:pt x="771" y="217"/>
                  </a:lnTo>
                  <a:lnTo>
                    <a:pt x="723" y="144"/>
                  </a:lnTo>
                  <a:lnTo>
                    <a:pt x="627" y="120"/>
                  </a:lnTo>
                  <a:lnTo>
                    <a:pt x="266" y="120"/>
                  </a:lnTo>
                  <a:lnTo>
                    <a:pt x="145" y="7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14"/>
            <p:cNvSpPr/>
            <p:nvPr/>
          </p:nvSpPr>
          <p:spPr>
            <a:xfrm rot="-1874795">
              <a:off x="-790902" y="-171636"/>
              <a:ext cx="37355" cy="39309"/>
            </a:xfrm>
            <a:custGeom>
              <a:avLst/>
              <a:gdLst/>
              <a:ahLst/>
              <a:cxnLst/>
              <a:rect l="l" t="t" r="r" b="b"/>
              <a:pathLst>
                <a:path w="459" h="483" extrusionOk="0">
                  <a:moveTo>
                    <a:pt x="145" y="1"/>
                  </a:moveTo>
                  <a:lnTo>
                    <a:pt x="73" y="73"/>
                  </a:lnTo>
                  <a:lnTo>
                    <a:pt x="25" y="145"/>
                  </a:lnTo>
                  <a:lnTo>
                    <a:pt x="1" y="217"/>
                  </a:lnTo>
                  <a:lnTo>
                    <a:pt x="1" y="314"/>
                  </a:lnTo>
                  <a:lnTo>
                    <a:pt x="49" y="386"/>
                  </a:lnTo>
                  <a:lnTo>
                    <a:pt x="121" y="458"/>
                  </a:lnTo>
                  <a:lnTo>
                    <a:pt x="193" y="482"/>
                  </a:lnTo>
                  <a:lnTo>
                    <a:pt x="290" y="458"/>
                  </a:lnTo>
                  <a:lnTo>
                    <a:pt x="386" y="410"/>
                  </a:lnTo>
                  <a:lnTo>
                    <a:pt x="434" y="338"/>
                  </a:lnTo>
                  <a:lnTo>
                    <a:pt x="458" y="266"/>
                  </a:lnTo>
                  <a:lnTo>
                    <a:pt x="434" y="169"/>
                  </a:lnTo>
                  <a:lnTo>
                    <a:pt x="386" y="97"/>
                  </a:lnTo>
                  <a:lnTo>
                    <a:pt x="338" y="2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14"/>
            <p:cNvSpPr/>
            <p:nvPr/>
          </p:nvSpPr>
          <p:spPr>
            <a:xfrm rot="-1874795">
              <a:off x="-636781" y="-296940"/>
              <a:ext cx="35320" cy="35402"/>
            </a:xfrm>
            <a:custGeom>
              <a:avLst/>
              <a:gdLst/>
              <a:ahLst/>
              <a:cxnLst/>
              <a:rect l="l" t="t" r="r" b="b"/>
              <a:pathLst>
                <a:path w="434" h="435" extrusionOk="0">
                  <a:moveTo>
                    <a:pt x="145" y="1"/>
                  </a:moveTo>
                  <a:lnTo>
                    <a:pt x="72" y="49"/>
                  </a:lnTo>
                  <a:lnTo>
                    <a:pt x="24" y="121"/>
                  </a:lnTo>
                  <a:lnTo>
                    <a:pt x="0" y="193"/>
                  </a:lnTo>
                  <a:lnTo>
                    <a:pt x="0" y="290"/>
                  </a:lnTo>
                  <a:lnTo>
                    <a:pt x="72" y="362"/>
                  </a:lnTo>
                  <a:lnTo>
                    <a:pt x="120" y="410"/>
                  </a:lnTo>
                  <a:lnTo>
                    <a:pt x="217" y="434"/>
                  </a:lnTo>
                  <a:lnTo>
                    <a:pt x="313" y="434"/>
                  </a:lnTo>
                  <a:lnTo>
                    <a:pt x="385" y="386"/>
                  </a:lnTo>
                  <a:lnTo>
                    <a:pt x="433" y="314"/>
                  </a:lnTo>
                  <a:lnTo>
                    <a:pt x="433" y="217"/>
                  </a:lnTo>
                  <a:lnTo>
                    <a:pt x="433" y="145"/>
                  </a:lnTo>
                  <a:lnTo>
                    <a:pt x="385" y="49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14"/>
            <p:cNvSpPr/>
            <p:nvPr/>
          </p:nvSpPr>
          <p:spPr>
            <a:xfrm rot="-1874795">
              <a:off x="-243483" y="-412088"/>
              <a:ext cx="31414" cy="45169"/>
            </a:xfrm>
            <a:custGeom>
              <a:avLst/>
              <a:gdLst/>
              <a:ahLst/>
              <a:cxnLst/>
              <a:rect l="l" t="t" r="r" b="b"/>
              <a:pathLst>
                <a:path w="386" h="555" extrusionOk="0">
                  <a:moveTo>
                    <a:pt x="217" y="1"/>
                  </a:moveTo>
                  <a:lnTo>
                    <a:pt x="145" y="25"/>
                  </a:lnTo>
                  <a:lnTo>
                    <a:pt x="97" y="49"/>
                  </a:lnTo>
                  <a:lnTo>
                    <a:pt x="49" y="97"/>
                  </a:lnTo>
                  <a:lnTo>
                    <a:pt x="25" y="193"/>
                  </a:lnTo>
                  <a:lnTo>
                    <a:pt x="1" y="290"/>
                  </a:lnTo>
                  <a:lnTo>
                    <a:pt x="25" y="410"/>
                  </a:lnTo>
                  <a:lnTo>
                    <a:pt x="49" y="482"/>
                  </a:lnTo>
                  <a:lnTo>
                    <a:pt x="97" y="530"/>
                  </a:lnTo>
                  <a:lnTo>
                    <a:pt x="145" y="554"/>
                  </a:lnTo>
                  <a:lnTo>
                    <a:pt x="242" y="530"/>
                  </a:lnTo>
                  <a:lnTo>
                    <a:pt x="338" y="482"/>
                  </a:lnTo>
                  <a:lnTo>
                    <a:pt x="362" y="410"/>
                  </a:lnTo>
                  <a:lnTo>
                    <a:pt x="386" y="314"/>
                  </a:lnTo>
                  <a:lnTo>
                    <a:pt x="362" y="193"/>
                  </a:lnTo>
                  <a:lnTo>
                    <a:pt x="314" y="121"/>
                  </a:lnTo>
                  <a:lnTo>
                    <a:pt x="266" y="4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14"/>
            <p:cNvSpPr/>
            <p:nvPr/>
          </p:nvSpPr>
          <p:spPr>
            <a:xfrm rot="-1874795">
              <a:off x="-440431" y="-314410"/>
              <a:ext cx="31414" cy="31496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241" y="1"/>
                  </a:moveTo>
                  <a:lnTo>
                    <a:pt x="145" y="25"/>
                  </a:lnTo>
                  <a:lnTo>
                    <a:pt x="73" y="49"/>
                  </a:lnTo>
                  <a:lnTo>
                    <a:pt x="25" y="97"/>
                  </a:lnTo>
                  <a:lnTo>
                    <a:pt x="1" y="169"/>
                  </a:lnTo>
                  <a:lnTo>
                    <a:pt x="1" y="266"/>
                  </a:lnTo>
                  <a:lnTo>
                    <a:pt x="25" y="338"/>
                  </a:lnTo>
                  <a:lnTo>
                    <a:pt x="97" y="386"/>
                  </a:lnTo>
                  <a:lnTo>
                    <a:pt x="217" y="386"/>
                  </a:lnTo>
                  <a:lnTo>
                    <a:pt x="314" y="362"/>
                  </a:lnTo>
                  <a:lnTo>
                    <a:pt x="362" y="290"/>
                  </a:lnTo>
                  <a:lnTo>
                    <a:pt x="386" y="218"/>
                  </a:lnTo>
                  <a:lnTo>
                    <a:pt x="386" y="145"/>
                  </a:lnTo>
                  <a:lnTo>
                    <a:pt x="338" y="73"/>
                  </a:lnTo>
                  <a:lnTo>
                    <a:pt x="290" y="2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14"/>
            <p:cNvSpPr/>
            <p:nvPr/>
          </p:nvSpPr>
          <p:spPr>
            <a:xfrm rot="-1874795">
              <a:off x="-536720" y="-37268"/>
              <a:ext cx="27507" cy="29461"/>
            </a:xfrm>
            <a:custGeom>
              <a:avLst/>
              <a:gdLst/>
              <a:ahLst/>
              <a:cxnLst/>
              <a:rect l="l" t="t" r="r" b="b"/>
              <a:pathLst>
                <a:path w="338" h="362" extrusionOk="0">
                  <a:moveTo>
                    <a:pt x="169" y="1"/>
                  </a:moveTo>
                  <a:lnTo>
                    <a:pt x="97" y="25"/>
                  </a:lnTo>
                  <a:lnTo>
                    <a:pt x="48" y="49"/>
                  </a:lnTo>
                  <a:lnTo>
                    <a:pt x="0" y="97"/>
                  </a:lnTo>
                  <a:lnTo>
                    <a:pt x="0" y="169"/>
                  </a:lnTo>
                  <a:lnTo>
                    <a:pt x="0" y="218"/>
                  </a:lnTo>
                  <a:lnTo>
                    <a:pt x="48" y="290"/>
                  </a:lnTo>
                  <a:lnTo>
                    <a:pt x="97" y="338"/>
                  </a:lnTo>
                  <a:lnTo>
                    <a:pt x="169" y="362"/>
                  </a:lnTo>
                  <a:lnTo>
                    <a:pt x="241" y="338"/>
                  </a:lnTo>
                  <a:lnTo>
                    <a:pt x="289" y="314"/>
                  </a:lnTo>
                  <a:lnTo>
                    <a:pt x="337" y="242"/>
                  </a:lnTo>
                  <a:lnTo>
                    <a:pt x="337" y="194"/>
                  </a:lnTo>
                  <a:lnTo>
                    <a:pt x="337" y="121"/>
                  </a:lnTo>
                  <a:lnTo>
                    <a:pt x="289" y="49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14"/>
            <p:cNvSpPr/>
            <p:nvPr/>
          </p:nvSpPr>
          <p:spPr>
            <a:xfrm rot="-1874795">
              <a:off x="67415" y="-506912"/>
              <a:ext cx="27507" cy="29461"/>
            </a:xfrm>
            <a:custGeom>
              <a:avLst/>
              <a:gdLst/>
              <a:ahLst/>
              <a:cxnLst/>
              <a:rect l="l" t="t" r="r" b="b"/>
              <a:pathLst>
                <a:path w="338" h="362" extrusionOk="0">
                  <a:moveTo>
                    <a:pt x="121" y="1"/>
                  </a:moveTo>
                  <a:lnTo>
                    <a:pt x="49" y="25"/>
                  </a:lnTo>
                  <a:lnTo>
                    <a:pt x="1" y="73"/>
                  </a:lnTo>
                  <a:lnTo>
                    <a:pt x="1" y="145"/>
                  </a:lnTo>
                  <a:lnTo>
                    <a:pt x="1" y="217"/>
                  </a:lnTo>
                  <a:lnTo>
                    <a:pt x="25" y="290"/>
                  </a:lnTo>
                  <a:lnTo>
                    <a:pt x="73" y="338"/>
                  </a:lnTo>
                  <a:lnTo>
                    <a:pt x="145" y="362"/>
                  </a:lnTo>
                  <a:lnTo>
                    <a:pt x="217" y="338"/>
                  </a:lnTo>
                  <a:lnTo>
                    <a:pt x="266" y="314"/>
                  </a:lnTo>
                  <a:lnTo>
                    <a:pt x="314" y="265"/>
                  </a:lnTo>
                  <a:lnTo>
                    <a:pt x="338" y="217"/>
                  </a:lnTo>
                  <a:lnTo>
                    <a:pt x="338" y="145"/>
                  </a:lnTo>
                  <a:lnTo>
                    <a:pt x="290" y="73"/>
                  </a:lnTo>
                  <a:lnTo>
                    <a:pt x="241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14"/>
            <p:cNvSpPr/>
            <p:nvPr/>
          </p:nvSpPr>
          <p:spPr>
            <a:xfrm rot="-1874795">
              <a:off x="-265193" y="-128785"/>
              <a:ext cx="27507" cy="27508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217" y="0"/>
                  </a:moveTo>
                  <a:lnTo>
                    <a:pt x="145" y="24"/>
                  </a:lnTo>
                  <a:lnTo>
                    <a:pt x="73" y="48"/>
                  </a:lnTo>
                  <a:lnTo>
                    <a:pt x="25" y="97"/>
                  </a:lnTo>
                  <a:lnTo>
                    <a:pt x="1" y="169"/>
                  </a:lnTo>
                  <a:lnTo>
                    <a:pt x="1" y="241"/>
                  </a:lnTo>
                  <a:lnTo>
                    <a:pt x="25" y="289"/>
                  </a:lnTo>
                  <a:lnTo>
                    <a:pt x="73" y="337"/>
                  </a:lnTo>
                  <a:lnTo>
                    <a:pt x="193" y="337"/>
                  </a:lnTo>
                  <a:lnTo>
                    <a:pt x="266" y="289"/>
                  </a:lnTo>
                  <a:lnTo>
                    <a:pt x="314" y="241"/>
                  </a:lnTo>
                  <a:lnTo>
                    <a:pt x="338" y="193"/>
                  </a:lnTo>
                  <a:lnTo>
                    <a:pt x="338" y="97"/>
                  </a:lnTo>
                  <a:lnTo>
                    <a:pt x="290" y="48"/>
                  </a:lnTo>
                  <a:lnTo>
                    <a:pt x="266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14"/>
            <p:cNvSpPr/>
            <p:nvPr/>
          </p:nvSpPr>
          <p:spPr>
            <a:xfrm rot="-1874795">
              <a:off x="-674391" y="-258191"/>
              <a:ext cx="25554" cy="25555"/>
            </a:xfrm>
            <a:custGeom>
              <a:avLst/>
              <a:gdLst/>
              <a:ahLst/>
              <a:cxnLst/>
              <a:rect l="l" t="t" r="r" b="b"/>
              <a:pathLst>
                <a:path w="314" h="314" extrusionOk="0">
                  <a:moveTo>
                    <a:pt x="121" y="0"/>
                  </a:moveTo>
                  <a:lnTo>
                    <a:pt x="72" y="48"/>
                  </a:lnTo>
                  <a:lnTo>
                    <a:pt x="24" y="72"/>
                  </a:lnTo>
                  <a:lnTo>
                    <a:pt x="0" y="121"/>
                  </a:lnTo>
                  <a:lnTo>
                    <a:pt x="0" y="193"/>
                  </a:lnTo>
                  <a:lnTo>
                    <a:pt x="24" y="241"/>
                  </a:lnTo>
                  <a:lnTo>
                    <a:pt x="72" y="289"/>
                  </a:lnTo>
                  <a:lnTo>
                    <a:pt x="145" y="313"/>
                  </a:lnTo>
                  <a:lnTo>
                    <a:pt x="217" y="313"/>
                  </a:lnTo>
                  <a:lnTo>
                    <a:pt x="265" y="289"/>
                  </a:lnTo>
                  <a:lnTo>
                    <a:pt x="313" y="241"/>
                  </a:lnTo>
                  <a:lnTo>
                    <a:pt x="313" y="193"/>
                  </a:lnTo>
                  <a:lnTo>
                    <a:pt x="313" y="145"/>
                  </a:lnTo>
                  <a:lnTo>
                    <a:pt x="289" y="72"/>
                  </a:lnTo>
                  <a:lnTo>
                    <a:pt x="265" y="2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14"/>
            <p:cNvSpPr/>
            <p:nvPr/>
          </p:nvSpPr>
          <p:spPr>
            <a:xfrm rot="-1874795">
              <a:off x="-73795" y="-40320"/>
              <a:ext cx="23601" cy="21648"/>
            </a:xfrm>
            <a:custGeom>
              <a:avLst/>
              <a:gdLst/>
              <a:ahLst/>
              <a:cxnLst/>
              <a:rect l="l" t="t" r="r" b="b"/>
              <a:pathLst>
                <a:path w="290" h="266" extrusionOk="0">
                  <a:moveTo>
                    <a:pt x="72" y="1"/>
                  </a:moveTo>
                  <a:lnTo>
                    <a:pt x="24" y="73"/>
                  </a:lnTo>
                  <a:lnTo>
                    <a:pt x="0" y="97"/>
                  </a:lnTo>
                  <a:lnTo>
                    <a:pt x="0" y="169"/>
                  </a:lnTo>
                  <a:lnTo>
                    <a:pt x="48" y="217"/>
                  </a:lnTo>
                  <a:lnTo>
                    <a:pt x="72" y="241"/>
                  </a:lnTo>
                  <a:lnTo>
                    <a:pt x="121" y="266"/>
                  </a:lnTo>
                  <a:lnTo>
                    <a:pt x="193" y="266"/>
                  </a:lnTo>
                  <a:lnTo>
                    <a:pt x="241" y="217"/>
                  </a:lnTo>
                  <a:lnTo>
                    <a:pt x="289" y="193"/>
                  </a:lnTo>
                  <a:lnTo>
                    <a:pt x="289" y="145"/>
                  </a:lnTo>
                  <a:lnTo>
                    <a:pt x="289" y="73"/>
                  </a:lnTo>
                  <a:lnTo>
                    <a:pt x="241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14"/>
            <p:cNvSpPr/>
            <p:nvPr/>
          </p:nvSpPr>
          <p:spPr>
            <a:xfrm rot="-1874795">
              <a:off x="-634059" y="-447300"/>
              <a:ext cx="23601" cy="23602"/>
            </a:xfrm>
            <a:custGeom>
              <a:avLst/>
              <a:gdLst/>
              <a:ahLst/>
              <a:cxnLst/>
              <a:rect l="l" t="t" r="r" b="b"/>
              <a:pathLst>
                <a:path w="290" h="290" extrusionOk="0">
                  <a:moveTo>
                    <a:pt x="145" y="1"/>
                  </a:moveTo>
                  <a:lnTo>
                    <a:pt x="97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0" y="194"/>
                  </a:lnTo>
                  <a:lnTo>
                    <a:pt x="48" y="242"/>
                  </a:lnTo>
                  <a:lnTo>
                    <a:pt x="72" y="290"/>
                  </a:lnTo>
                  <a:lnTo>
                    <a:pt x="193" y="290"/>
                  </a:lnTo>
                  <a:lnTo>
                    <a:pt x="241" y="242"/>
                  </a:lnTo>
                  <a:lnTo>
                    <a:pt x="289" y="194"/>
                  </a:lnTo>
                  <a:lnTo>
                    <a:pt x="289" y="145"/>
                  </a:lnTo>
                  <a:lnTo>
                    <a:pt x="289" y="97"/>
                  </a:lnTo>
                  <a:lnTo>
                    <a:pt x="265" y="49"/>
                  </a:lnTo>
                  <a:lnTo>
                    <a:pt x="217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14"/>
            <p:cNvSpPr/>
            <p:nvPr/>
          </p:nvSpPr>
          <p:spPr>
            <a:xfrm rot="-1874795">
              <a:off x="-497580" y="-436909"/>
              <a:ext cx="25554" cy="21648"/>
            </a:xfrm>
            <a:custGeom>
              <a:avLst/>
              <a:gdLst/>
              <a:ahLst/>
              <a:cxnLst/>
              <a:rect l="l" t="t" r="r" b="b"/>
              <a:pathLst>
                <a:path w="314" h="266" extrusionOk="0">
                  <a:moveTo>
                    <a:pt x="97" y="1"/>
                  </a:moveTo>
                  <a:lnTo>
                    <a:pt x="49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24" y="169"/>
                  </a:lnTo>
                  <a:lnTo>
                    <a:pt x="73" y="218"/>
                  </a:lnTo>
                  <a:lnTo>
                    <a:pt x="121" y="242"/>
                  </a:lnTo>
                  <a:lnTo>
                    <a:pt x="169" y="266"/>
                  </a:lnTo>
                  <a:lnTo>
                    <a:pt x="241" y="242"/>
                  </a:lnTo>
                  <a:lnTo>
                    <a:pt x="265" y="218"/>
                  </a:lnTo>
                  <a:lnTo>
                    <a:pt x="313" y="169"/>
                  </a:lnTo>
                  <a:lnTo>
                    <a:pt x="313" y="121"/>
                  </a:lnTo>
                  <a:lnTo>
                    <a:pt x="289" y="73"/>
                  </a:lnTo>
                  <a:lnTo>
                    <a:pt x="265" y="25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2" name="Google Shape;5732;p14"/>
          <p:cNvGrpSpPr/>
          <p:nvPr/>
        </p:nvGrpSpPr>
        <p:grpSpPr>
          <a:xfrm>
            <a:off x="4296226" y="4292736"/>
            <a:ext cx="551525" cy="559295"/>
            <a:chOff x="1308175" y="3327500"/>
            <a:chExt cx="170350" cy="172750"/>
          </a:xfrm>
        </p:grpSpPr>
        <p:sp>
          <p:nvSpPr>
            <p:cNvPr id="5733" name="Google Shape;5733;p14"/>
            <p:cNvSpPr/>
            <p:nvPr/>
          </p:nvSpPr>
          <p:spPr>
            <a:xfrm>
              <a:off x="1308175" y="3327500"/>
              <a:ext cx="170350" cy="172750"/>
            </a:xfrm>
            <a:custGeom>
              <a:avLst/>
              <a:gdLst/>
              <a:ahLst/>
              <a:cxnLst/>
              <a:rect l="l" t="t" r="r" b="b"/>
              <a:pathLst>
                <a:path w="6814" h="6910" extrusionOk="0">
                  <a:moveTo>
                    <a:pt x="3395" y="554"/>
                  </a:moveTo>
                  <a:lnTo>
                    <a:pt x="3684" y="578"/>
                  </a:lnTo>
                  <a:lnTo>
                    <a:pt x="3972" y="602"/>
                  </a:lnTo>
                  <a:lnTo>
                    <a:pt x="4237" y="675"/>
                  </a:lnTo>
                  <a:lnTo>
                    <a:pt x="4502" y="771"/>
                  </a:lnTo>
                  <a:lnTo>
                    <a:pt x="4743" y="891"/>
                  </a:lnTo>
                  <a:lnTo>
                    <a:pt x="4983" y="1036"/>
                  </a:lnTo>
                  <a:lnTo>
                    <a:pt x="5200" y="1204"/>
                  </a:lnTo>
                  <a:lnTo>
                    <a:pt x="5417" y="1397"/>
                  </a:lnTo>
                  <a:lnTo>
                    <a:pt x="5585" y="1614"/>
                  </a:lnTo>
                  <a:lnTo>
                    <a:pt x="5754" y="1830"/>
                  </a:lnTo>
                  <a:lnTo>
                    <a:pt x="5898" y="2071"/>
                  </a:lnTo>
                  <a:lnTo>
                    <a:pt x="6019" y="2312"/>
                  </a:lnTo>
                  <a:lnTo>
                    <a:pt x="6115" y="2576"/>
                  </a:lnTo>
                  <a:lnTo>
                    <a:pt x="6187" y="2865"/>
                  </a:lnTo>
                  <a:lnTo>
                    <a:pt x="6235" y="3154"/>
                  </a:lnTo>
                  <a:lnTo>
                    <a:pt x="6235" y="3443"/>
                  </a:lnTo>
                  <a:lnTo>
                    <a:pt x="6235" y="3756"/>
                  </a:lnTo>
                  <a:lnTo>
                    <a:pt x="6187" y="4045"/>
                  </a:lnTo>
                  <a:lnTo>
                    <a:pt x="6115" y="4310"/>
                  </a:lnTo>
                  <a:lnTo>
                    <a:pt x="6019" y="4575"/>
                  </a:lnTo>
                  <a:lnTo>
                    <a:pt x="5898" y="4839"/>
                  </a:lnTo>
                  <a:lnTo>
                    <a:pt x="5754" y="5080"/>
                  </a:lnTo>
                  <a:lnTo>
                    <a:pt x="5609" y="5297"/>
                  </a:lnTo>
                  <a:lnTo>
                    <a:pt x="5417" y="5513"/>
                  </a:lnTo>
                  <a:lnTo>
                    <a:pt x="5224" y="5706"/>
                  </a:lnTo>
                  <a:lnTo>
                    <a:pt x="5008" y="5850"/>
                  </a:lnTo>
                  <a:lnTo>
                    <a:pt x="4767" y="6019"/>
                  </a:lnTo>
                  <a:lnTo>
                    <a:pt x="4526" y="6139"/>
                  </a:lnTo>
                  <a:lnTo>
                    <a:pt x="4261" y="6236"/>
                  </a:lnTo>
                  <a:lnTo>
                    <a:pt x="3996" y="6308"/>
                  </a:lnTo>
                  <a:lnTo>
                    <a:pt x="3708" y="6332"/>
                  </a:lnTo>
                  <a:lnTo>
                    <a:pt x="3419" y="6356"/>
                  </a:lnTo>
                  <a:lnTo>
                    <a:pt x="3130" y="6332"/>
                  </a:lnTo>
                  <a:lnTo>
                    <a:pt x="2841" y="6308"/>
                  </a:lnTo>
                  <a:lnTo>
                    <a:pt x="2576" y="6236"/>
                  </a:lnTo>
                  <a:lnTo>
                    <a:pt x="2311" y="6139"/>
                  </a:lnTo>
                  <a:lnTo>
                    <a:pt x="2047" y="6019"/>
                  </a:lnTo>
                  <a:lnTo>
                    <a:pt x="1830" y="5874"/>
                  </a:lnTo>
                  <a:lnTo>
                    <a:pt x="1613" y="5706"/>
                  </a:lnTo>
                  <a:lnTo>
                    <a:pt x="1397" y="5513"/>
                  </a:lnTo>
                  <a:lnTo>
                    <a:pt x="1228" y="5321"/>
                  </a:lnTo>
                  <a:lnTo>
                    <a:pt x="1060" y="5080"/>
                  </a:lnTo>
                  <a:lnTo>
                    <a:pt x="915" y="4839"/>
                  </a:lnTo>
                  <a:lnTo>
                    <a:pt x="795" y="4599"/>
                  </a:lnTo>
                  <a:lnTo>
                    <a:pt x="698" y="4334"/>
                  </a:lnTo>
                  <a:lnTo>
                    <a:pt x="626" y="4045"/>
                  </a:lnTo>
                  <a:lnTo>
                    <a:pt x="578" y="3756"/>
                  </a:lnTo>
                  <a:lnTo>
                    <a:pt x="578" y="3467"/>
                  </a:lnTo>
                  <a:lnTo>
                    <a:pt x="578" y="3178"/>
                  </a:lnTo>
                  <a:lnTo>
                    <a:pt x="626" y="2865"/>
                  </a:lnTo>
                  <a:lnTo>
                    <a:pt x="698" y="2601"/>
                  </a:lnTo>
                  <a:lnTo>
                    <a:pt x="795" y="2336"/>
                  </a:lnTo>
                  <a:lnTo>
                    <a:pt x="915" y="2071"/>
                  </a:lnTo>
                  <a:lnTo>
                    <a:pt x="1035" y="1830"/>
                  </a:lnTo>
                  <a:lnTo>
                    <a:pt x="1204" y="1614"/>
                  </a:lnTo>
                  <a:lnTo>
                    <a:pt x="1397" y="1397"/>
                  </a:lnTo>
                  <a:lnTo>
                    <a:pt x="1589" y="1228"/>
                  </a:lnTo>
                  <a:lnTo>
                    <a:pt x="1806" y="1060"/>
                  </a:lnTo>
                  <a:lnTo>
                    <a:pt x="2047" y="915"/>
                  </a:lnTo>
                  <a:lnTo>
                    <a:pt x="2287" y="795"/>
                  </a:lnTo>
                  <a:lnTo>
                    <a:pt x="2552" y="675"/>
                  </a:lnTo>
                  <a:lnTo>
                    <a:pt x="2817" y="602"/>
                  </a:lnTo>
                  <a:lnTo>
                    <a:pt x="3106" y="578"/>
                  </a:lnTo>
                  <a:lnTo>
                    <a:pt x="3395" y="554"/>
                  </a:lnTo>
                  <a:close/>
                  <a:moveTo>
                    <a:pt x="3058" y="1"/>
                  </a:moveTo>
                  <a:lnTo>
                    <a:pt x="2721" y="73"/>
                  </a:lnTo>
                  <a:lnTo>
                    <a:pt x="2384" y="145"/>
                  </a:lnTo>
                  <a:lnTo>
                    <a:pt x="2071" y="265"/>
                  </a:lnTo>
                  <a:lnTo>
                    <a:pt x="1782" y="410"/>
                  </a:lnTo>
                  <a:lnTo>
                    <a:pt x="1493" y="578"/>
                  </a:lnTo>
                  <a:lnTo>
                    <a:pt x="1228" y="795"/>
                  </a:lnTo>
                  <a:lnTo>
                    <a:pt x="987" y="1012"/>
                  </a:lnTo>
                  <a:lnTo>
                    <a:pt x="771" y="1252"/>
                  </a:lnTo>
                  <a:lnTo>
                    <a:pt x="578" y="1517"/>
                  </a:lnTo>
                  <a:lnTo>
                    <a:pt x="410" y="1806"/>
                  </a:lnTo>
                  <a:lnTo>
                    <a:pt x="265" y="2119"/>
                  </a:lnTo>
                  <a:lnTo>
                    <a:pt x="169" y="2432"/>
                  </a:lnTo>
                  <a:lnTo>
                    <a:pt x="73" y="2769"/>
                  </a:lnTo>
                  <a:lnTo>
                    <a:pt x="24" y="3106"/>
                  </a:lnTo>
                  <a:lnTo>
                    <a:pt x="0" y="3467"/>
                  </a:lnTo>
                  <a:lnTo>
                    <a:pt x="24" y="3804"/>
                  </a:lnTo>
                  <a:lnTo>
                    <a:pt x="73" y="4165"/>
                  </a:lnTo>
                  <a:lnTo>
                    <a:pt x="169" y="4478"/>
                  </a:lnTo>
                  <a:lnTo>
                    <a:pt x="289" y="4815"/>
                  </a:lnTo>
                  <a:lnTo>
                    <a:pt x="434" y="5104"/>
                  </a:lnTo>
                  <a:lnTo>
                    <a:pt x="602" y="5393"/>
                  </a:lnTo>
                  <a:lnTo>
                    <a:pt x="795" y="5658"/>
                  </a:lnTo>
                  <a:lnTo>
                    <a:pt x="1011" y="5899"/>
                  </a:lnTo>
                  <a:lnTo>
                    <a:pt x="1252" y="6139"/>
                  </a:lnTo>
                  <a:lnTo>
                    <a:pt x="1517" y="6332"/>
                  </a:lnTo>
                  <a:lnTo>
                    <a:pt x="1782" y="6500"/>
                  </a:lnTo>
                  <a:lnTo>
                    <a:pt x="2095" y="6645"/>
                  </a:lnTo>
                  <a:lnTo>
                    <a:pt x="2408" y="6765"/>
                  </a:lnTo>
                  <a:lnTo>
                    <a:pt x="2721" y="6861"/>
                  </a:lnTo>
                  <a:lnTo>
                    <a:pt x="3058" y="6910"/>
                  </a:lnTo>
                  <a:lnTo>
                    <a:pt x="3756" y="6910"/>
                  </a:lnTo>
                  <a:lnTo>
                    <a:pt x="4093" y="6861"/>
                  </a:lnTo>
                  <a:lnTo>
                    <a:pt x="4406" y="6765"/>
                  </a:lnTo>
                  <a:lnTo>
                    <a:pt x="4719" y="6645"/>
                  </a:lnTo>
                  <a:lnTo>
                    <a:pt x="5032" y="6500"/>
                  </a:lnTo>
                  <a:lnTo>
                    <a:pt x="5296" y="6332"/>
                  </a:lnTo>
                  <a:lnTo>
                    <a:pt x="5561" y="6115"/>
                  </a:lnTo>
                  <a:lnTo>
                    <a:pt x="5802" y="5899"/>
                  </a:lnTo>
                  <a:lnTo>
                    <a:pt x="6019" y="5658"/>
                  </a:lnTo>
                  <a:lnTo>
                    <a:pt x="6235" y="5393"/>
                  </a:lnTo>
                  <a:lnTo>
                    <a:pt x="6404" y="5104"/>
                  </a:lnTo>
                  <a:lnTo>
                    <a:pt x="6548" y="4791"/>
                  </a:lnTo>
                  <a:lnTo>
                    <a:pt x="6645" y="4478"/>
                  </a:lnTo>
                  <a:lnTo>
                    <a:pt x="6741" y="4141"/>
                  </a:lnTo>
                  <a:lnTo>
                    <a:pt x="6789" y="3804"/>
                  </a:lnTo>
                  <a:lnTo>
                    <a:pt x="6813" y="3443"/>
                  </a:lnTo>
                  <a:lnTo>
                    <a:pt x="6789" y="3106"/>
                  </a:lnTo>
                  <a:lnTo>
                    <a:pt x="6741" y="2745"/>
                  </a:lnTo>
                  <a:lnTo>
                    <a:pt x="6645" y="2432"/>
                  </a:lnTo>
                  <a:lnTo>
                    <a:pt x="6524" y="2119"/>
                  </a:lnTo>
                  <a:lnTo>
                    <a:pt x="6380" y="1806"/>
                  </a:lnTo>
                  <a:lnTo>
                    <a:pt x="6211" y="1517"/>
                  </a:lnTo>
                  <a:lnTo>
                    <a:pt x="6019" y="1252"/>
                  </a:lnTo>
                  <a:lnTo>
                    <a:pt x="5802" y="1012"/>
                  </a:lnTo>
                  <a:lnTo>
                    <a:pt x="5561" y="795"/>
                  </a:lnTo>
                  <a:lnTo>
                    <a:pt x="5296" y="578"/>
                  </a:lnTo>
                  <a:lnTo>
                    <a:pt x="5008" y="410"/>
                  </a:lnTo>
                  <a:lnTo>
                    <a:pt x="4719" y="265"/>
                  </a:lnTo>
                  <a:lnTo>
                    <a:pt x="4406" y="145"/>
                  </a:lnTo>
                  <a:lnTo>
                    <a:pt x="4069" y="73"/>
                  </a:lnTo>
                  <a:lnTo>
                    <a:pt x="37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14"/>
            <p:cNvSpPr/>
            <p:nvPr/>
          </p:nvSpPr>
          <p:spPr>
            <a:xfrm>
              <a:off x="1346700" y="3372050"/>
              <a:ext cx="76450" cy="69825"/>
            </a:xfrm>
            <a:custGeom>
              <a:avLst/>
              <a:gdLst/>
              <a:ahLst/>
              <a:cxnLst/>
              <a:rect l="l" t="t" r="r" b="b"/>
              <a:pathLst>
                <a:path w="3058" h="2793" extrusionOk="0">
                  <a:moveTo>
                    <a:pt x="1107" y="0"/>
                  </a:moveTo>
                  <a:lnTo>
                    <a:pt x="843" y="24"/>
                  </a:lnTo>
                  <a:lnTo>
                    <a:pt x="674" y="96"/>
                  </a:lnTo>
                  <a:lnTo>
                    <a:pt x="506" y="169"/>
                  </a:lnTo>
                  <a:lnTo>
                    <a:pt x="361" y="289"/>
                  </a:lnTo>
                  <a:lnTo>
                    <a:pt x="241" y="409"/>
                  </a:lnTo>
                  <a:lnTo>
                    <a:pt x="144" y="554"/>
                  </a:lnTo>
                  <a:lnTo>
                    <a:pt x="72" y="722"/>
                  </a:lnTo>
                  <a:lnTo>
                    <a:pt x="0" y="891"/>
                  </a:lnTo>
                  <a:lnTo>
                    <a:pt x="0" y="1083"/>
                  </a:lnTo>
                  <a:lnTo>
                    <a:pt x="24" y="1348"/>
                  </a:lnTo>
                  <a:lnTo>
                    <a:pt x="72" y="1613"/>
                  </a:lnTo>
                  <a:lnTo>
                    <a:pt x="169" y="1854"/>
                  </a:lnTo>
                  <a:lnTo>
                    <a:pt x="313" y="2070"/>
                  </a:lnTo>
                  <a:lnTo>
                    <a:pt x="481" y="2287"/>
                  </a:lnTo>
                  <a:lnTo>
                    <a:pt x="650" y="2455"/>
                  </a:lnTo>
                  <a:lnTo>
                    <a:pt x="867" y="2624"/>
                  </a:lnTo>
                  <a:lnTo>
                    <a:pt x="1107" y="2720"/>
                  </a:lnTo>
                  <a:lnTo>
                    <a:pt x="1324" y="2768"/>
                  </a:lnTo>
                  <a:lnTo>
                    <a:pt x="1541" y="2793"/>
                  </a:lnTo>
                  <a:lnTo>
                    <a:pt x="1757" y="2768"/>
                  </a:lnTo>
                  <a:lnTo>
                    <a:pt x="1974" y="2720"/>
                  </a:lnTo>
                  <a:lnTo>
                    <a:pt x="2191" y="2624"/>
                  </a:lnTo>
                  <a:lnTo>
                    <a:pt x="2407" y="2480"/>
                  </a:lnTo>
                  <a:lnTo>
                    <a:pt x="2600" y="2335"/>
                  </a:lnTo>
                  <a:lnTo>
                    <a:pt x="2768" y="2143"/>
                  </a:lnTo>
                  <a:lnTo>
                    <a:pt x="2889" y="1998"/>
                  </a:lnTo>
                  <a:lnTo>
                    <a:pt x="2985" y="1830"/>
                  </a:lnTo>
                  <a:lnTo>
                    <a:pt x="3033" y="1661"/>
                  </a:lnTo>
                  <a:lnTo>
                    <a:pt x="3057" y="1493"/>
                  </a:lnTo>
                  <a:lnTo>
                    <a:pt x="3057" y="1324"/>
                  </a:lnTo>
                  <a:lnTo>
                    <a:pt x="3009" y="1156"/>
                  </a:lnTo>
                  <a:lnTo>
                    <a:pt x="2937" y="987"/>
                  </a:lnTo>
                  <a:lnTo>
                    <a:pt x="2841" y="819"/>
                  </a:lnTo>
                  <a:lnTo>
                    <a:pt x="2672" y="626"/>
                  </a:lnTo>
                  <a:lnTo>
                    <a:pt x="2455" y="433"/>
                  </a:lnTo>
                  <a:lnTo>
                    <a:pt x="2215" y="265"/>
                  </a:lnTo>
                  <a:lnTo>
                    <a:pt x="1950" y="144"/>
                  </a:lnTo>
                  <a:lnTo>
                    <a:pt x="1685" y="48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35" name="Google Shape;5735;p14"/>
          <p:cNvSpPr/>
          <p:nvPr/>
        </p:nvSpPr>
        <p:spPr>
          <a:xfrm>
            <a:off x="8210988" y="1416924"/>
            <a:ext cx="551518" cy="671941"/>
          </a:xfrm>
          <a:custGeom>
            <a:avLst/>
            <a:gdLst/>
            <a:ahLst/>
            <a:cxnLst/>
            <a:rect l="l" t="t" r="r" b="b"/>
            <a:pathLst>
              <a:path w="10039" h="12231" extrusionOk="0">
                <a:moveTo>
                  <a:pt x="4478" y="675"/>
                </a:moveTo>
                <a:lnTo>
                  <a:pt x="4887" y="699"/>
                </a:lnTo>
                <a:lnTo>
                  <a:pt x="5272" y="795"/>
                </a:lnTo>
                <a:lnTo>
                  <a:pt x="5633" y="916"/>
                </a:lnTo>
                <a:lnTo>
                  <a:pt x="5994" y="1084"/>
                </a:lnTo>
                <a:lnTo>
                  <a:pt x="6355" y="1277"/>
                </a:lnTo>
                <a:lnTo>
                  <a:pt x="6692" y="1517"/>
                </a:lnTo>
                <a:lnTo>
                  <a:pt x="7005" y="1758"/>
                </a:lnTo>
                <a:lnTo>
                  <a:pt x="7270" y="1999"/>
                </a:lnTo>
                <a:lnTo>
                  <a:pt x="7535" y="2264"/>
                </a:lnTo>
                <a:lnTo>
                  <a:pt x="7776" y="2529"/>
                </a:lnTo>
                <a:lnTo>
                  <a:pt x="7992" y="2817"/>
                </a:lnTo>
                <a:lnTo>
                  <a:pt x="8209" y="3130"/>
                </a:lnTo>
                <a:lnTo>
                  <a:pt x="8402" y="3443"/>
                </a:lnTo>
                <a:lnTo>
                  <a:pt x="8570" y="3780"/>
                </a:lnTo>
                <a:lnTo>
                  <a:pt x="8739" y="4117"/>
                </a:lnTo>
                <a:lnTo>
                  <a:pt x="8883" y="4478"/>
                </a:lnTo>
                <a:lnTo>
                  <a:pt x="9027" y="4840"/>
                </a:lnTo>
                <a:lnTo>
                  <a:pt x="9124" y="5201"/>
                </a:lnTo>
                <a:lnTo>
                  <a:pt x="9220" y="5586"/>
                </a:lnTo>
                <a:lnTo>
                  <a:pt x="9292" y="5971"/>
                </a:lnTo>
                <a:lnTo>
                  <a:pt x="9340" y="6356"/>
                </a:lnTo>
                <a:lnTo>
                  <a:pt x="9365" y="6741"/>
                </a:lnTo>
                <a:lnTo>
                  <a:pt x="9389" y="7127"/>
                </a:lnTo>
                <a:lnTo>
                  <a:pt x="9365" y="7488"/>
                </a:lnTo>
                <a:lnTo>
                  <a:pt x="9340" y="7849"/>
                </a:lnTo>
                <a:lnTo>
                  <a:pt x="9268" y="8210"/>
                </a:lnTo>
                <a:lnTo>
                  <a:pt x="9196" y="8571"/>
                </a:lnTo>
                <a:lnTo>
                  <a:pt x="9076" y="8932"/>
                </a:lnTo>
                <a:lnTo>
                  <a:pt x="8955" y="9293"/>
                </a:lnTo>
                <a:lnTo>
                  <a:pt x="8787" y="9630"/>
                </a:lnTo>
                <a:lnTo>
                  <a:pt x="8570" y="9967"/>
                </a:lnTo>
                <a:lnTo>
                  <a:pt x="8402" y="10232"/>
                </a:lnTo>
                <a:lnTo>
                  <a:pt x="8209" y="10449"/>
                </a:lnTo>
                <a:lnTo>
                  <a:pt x="7992" y="10665"/>
                </a:lnTo>
                <a:lnTo>
                  <a:pt x="7776" y="10858"/>
                </a:lnTo>
                <a:lnTo>
                  <a:pt x="7559" y="11026"/>
                </a:lnTo>
                <a:lnTo>
                  <a:pt x="7318" y="11171"/>
                </a:lnTo>
                <a:lnTo>
                  <a:pt x="7078" y="11291"/>
                </a:lnTo>
                <a:lnTo>
                  <a:pt x="6813" y="11387"/>
                </a:lnTo>
                <a:lnTo>
                  <a:pt x="6548" y="11460"/>
                </a:lnTo>
                <a:lnTo>
                  <a:pt x="6283" y="11508"/>
                </a:lnTo>
                <a:lnTo>
                  <a:pt x="6018" y="11556"/>
                </a:lnTo>
                <a:lnTo>
                  <a:pt x="5729" y="11556"/>
                </a:lnTo>
                <a:lnTo>
                  <a:pt x="5441" y="11532"/>
                </a:lnTo>
                <a:lnTo>
                  <a:pt x="5152" y="11484"/>
                </a:lnTo>
                <a:lnTo>
                  <a:pt x="4863" y="11436"/>
                </a:lnTo>
                <a:lnTo>
                  <a:pt x="4574" y="11339"/>
                </a:lnTo>
                <a:lnTo>
                  <a:pt x="4237" y="11195"/>
                </a:lnTo>
                <a:lnTo>
                  <a:pt x="3900" y="11050"/>
                </a:lnTo>
                <a:lnTo>
                  <a:pt x="3587" y="10858"/>
                </a:lnTo>
                <a:lnTo>
                  <a:pt x="3298" y="10665"/>
                </a:lnTo>
                <a:lnTo>
                  <a:pt x="3009" y="10449"/>
                </a:lnTo>
                <a:lnTo>
                  <a:pt x="2768" y="10208"/>
                </a:lnTo>
                <a:lnTo>
                  <a:pt x="2504" y="9943"/>
                </a:lnTo>
                <a:lnTo>
                  <a:pt x="2287" y="9654"/>
                </a:lnTo>
                <a:lnTo>
                  <a:pt x="2022" y="9293"/>
                </a:lnTo>
                <a:lnTo>
                  <a:pt x="1781" y="8932"/>
                </a:lnTo>
                <a:lnTo>
                  <a:pt x="1565" y="8547"/>
                </a:lnTo>
                <a:lnTo>
                  <a:pt x="1348" y="8186"/>
                </a:lnTo>
                <a:lnTo>
                  <a:pt x="1180" y="7801"/>
                </a:lnTo>
                <a:lnTo>
                  <a:pt x="1035" y="7415"/>
                </a:lnTo>
                <a:lnTo>
                  <a:pt x="915" y="7006"/>
                </a:lnTo>
                <a:lnTo>
                  <a:pt x="818" y="6621"/>
                </a:lnTo>
                <a:lnTo>
                  <a:pt x="746" y="6212"/>
                </a:lnTo>
                <a:lnTo>
                  <a:pt x="698" y="5803"/>
                </a:lnTo>
                <a:lnTo>
                  <a:pt x="674" y="5393"/>
                </a:lnTo>
                <a:lnTo>
                  <a:pt x="698" y="4984"/>
                </a:lnTo>
                <a:lnTo>
                  <a:pt x="722" y="4551"/>
                </a:lnTo>
                <a:lnTo>
                  <a:pt x="794" y="4117"/>
                </a:lnTo>
                <a:lnTo>
                  <a:pt x="891" y="3684"/>
                </a:lnTo>
                <a:lnTo>
                  <a:pt x="1011" y="3251"/>
                </a:lnTo>
                <a:lnTo>
                  <a:pt x="1107" y="2986"/>
                </a:lnTo>
                <a:lnTo>
                  <a:pt x="1204" y="2745"/>
                </a:lnTo>
                <a:lnTo>
                  <a:pt x="1324" y="2480"/>
                </a:lnTo>
                <a:lnTo>
                  <a:pt x="1468" y="2264"/>
                </a:lnTo>
                <a:lnTo>
                  <a:pt x="1613" y="2047"/>
                </a:lnTo>
                <a:lnTo>
                  <a:pt x="1757" y="1830"/>
                </a:lnTo>
                <a:lnTo>
                  <a:pt x="1926" y="1662"/>
                </a:lnTo>
                <a:lnTo>
                  <a:pt x="2118" y="1469"/>
                </a:lnTo>
                <a:lnTo>
                  <a:pt x="2311" y="1325"/>
                </a:lnTo>
                <a:lnTo>
                  <a:pt x="2528" y="1180"/>
                </a:lnTo>
                <a:lnTo>
                  <a:pt x="2744" y="1060"/>
                </a:lnTo>
                <a:lnTo>
                  <a:pt x="2985" y="940"/>
                </a:lnTo>
                <a:lnTo>
                  <a:pt x="3226" y="868"/>
                </a:lnTo>
                <a:lnTo>
                  <a:pt x="3491" y="771"/>
                </a:lnTo>
                <a:lnTo>
                  <a:pt x="3755" y="723"/>
                </a:lnTo>
                <a:lnTo>
                  <a:pt x="4044" y="699"/>
                </a:lnTo>
                <a:lnTo>
                  <a:pt x="4478" y="675"/>
                </a:lnTo>
                <a:close/>
                <a:moveTo>
                  <a:pt x="3924" y="1"/>
                </a:moveTo>
                <a:lnTo>
                  <a:pt x="3539" y="49"/>
                </a:lnTo>
                <a:lnTo>
                  <a:pt x="3154" y="145"/>
                </a:lnTo>
                <a:lnTo>
                  <a:pt x="2793" y="290"/>
                </a:lnTo>
                <a:lnTo>
                  <a:pt x="2407" y="482"/>
                </a:lnTo>
                <a:lnTo>
                  <a:pt x="2070" y="699"/>
                </a:lnTo>
                <a:lnTo>
                  <a:pt x="1733" y="940"/>
                </a:lnTo>
                <a:lnTo>
                  <a:pt x="1444" y="1205"/>
                </a:lnTo>
                <a:lnTo>
                  <a:pt x="1180" y="1517"/>
                </a:lnTo>
                <a:lnTo>
                  <a:pt x="939" y="1855"/>
                </a:lnTo>
                <a:lnTo>
                  <a:pt x="746" y="2192"/>
                </a:lnTo>
                <a:lnTo>
                  <a:pt x="554" y="2577"/>
                </a:lnTo>
                <a:lnTo>
                  <a:pt x="409" y="2986"/>
                </a:lnTo>
                <a:lnTo>
                  <a:pt x="289" y="3371"/>
                </a:lnTo>
                <a:lnTo>
                  <a:pt x="169" y="3756"/>
                </a:lnTo>
                <a:lnTo>
                  <a:pt x="96" y="4141"/>
                </a:lnTo>
                <a:lnTo>
                  <a:pt x="48" y="4551"/>
                </a:lnTo>
                <a:lnTo>
                  <a:pt x="24" y="4936"/>
                </a:lnTo>
                <a:lnTo>
                  <a:pt x="0" y="5321"/>
                </a:lnTo>
                <a:lnTo>
                  <a:pt x="24" y="5706"/>
                </a:lnTo>
                <a:lnTo>
                  <a:pt x="48" y="6091"/>
                </a:lnTo>
                <a:lnTo>
                  <a:pt x="120" y="6477"/>
                </a:lnTo>
                <a:lnTo>
                  <a:pt x="193" y="6838"/>
                </a:lnTo>
                <a:lnTo>
                  <a:pt x="289" y="7223"/>
                </a:lnTo>
                <a:lnTo>
                  <a:pt x="409" y="7608"/>
                </a:lnTo>
                <a:lnTo>
                  <a:pt x="554" y="7993"/>
                </a:lnTo>
                <a:lnTo>
                  <a:pt x="722" y="8354"/>
                </a:lnTo>
                <a:lnTo>
                  <a:pt x="891" y="8739"/>
                </a:lnTo>
                <a:lnTo>
                  <a:pt x="1204" y="9269"/>
                </a:lnTo>
                <a:lnTo>
                  <a:pt x="1517" y="9775"/>
                </a:lnTo>
                <a:lnTo>
                  <a:pt x="1878" y="10256"/>
                </a:lnTo>
                <a:lnTo>
                  <a:pt x="2287" y="10689"/>
                </a:lnTo>
                <a:lnTo>
                  <a:pt x="2504" y="10882"/>
                </a:lnTo>
                <a:lnTo>
                  <a:pt x="2744" y="11075"/>
                </a:lnTo>
                <a:lnTo>
                  <a:pt x="2985" y="11243"/>
                </a:lnTo>
                <a:lnTo>
                  <a:pt x="3226" y="11412"/>
                </a:lnTo>
                <a:lnTo>
                  <a:pt x="3491" y="11556"/>
                </a:lnTo>
                <a:lnTo>
                  <a:pt x="3755" y="11700"/>
                </a:lnTo>
                <a:lnTo>
                  <a:pt x="4044" y="11845"/>
                </a:lnTo>
                <a:lnTo>
                  <a:pt x="4333" y="11965"/>
                </a:lnTo>
                <a:lnTo>
                  <a:pt x="4670" y="12062"/>
                </a:lnTo>
                <a:lnTo>
                  <a:pt x="5007" y="12158"/>
                </a:lnTo>
                <a:lnTo>
                  <a:pt x="5344" y="12206"/>
                </a:lnTo>
                <a:lnTo>
                  <a:pt x="5681" y="12230"/>
                </a:lnTo>
                <a:lnTo>
                  <a:pt x="6018" y="12206"/>
                </a:lnTo>
                <a:lnTo>
                  <a:pt x="6331" y="12182"/>
                </a:lnTo>
                <a:lnTo>
                  <a:pt x="6668" y="12134"/>
                </a:lnTo>
                <a:lnTo>
                  <a:pt x="6981" y="12037"/>
                </a:lnTo>
                <a:lnTo>
                  <a:pt x="7270" y="11917"/>
                </a:lnTo>
                <a:lnTo>
                  <a:pt x="7583" y="11773"/>
                </a:lnTo>
                <a:lnTo>
                  <a:pt x="7872" y="11628"/>
                </a:lnTo>
                <a:lnTo>
                  <a:pt x="8137" y="11436"/>
                </a:lnTo>
                <a:lnTo>
                  <a:pt x="8402" y="11219"/>
                </a:lnTo>
                <a:lnTo>
                  <a:pt x="8642" y="10978"/>
                </a:lnTo>
                <a:lnTo>
                  <a:pt x="8859" y="10713"/>
                </a:lnTo>
                <a:lnTo>
                  <a:pt x="9076" y="10425"/>
                </a:lnTo>
                <a:lnTo>
                  <a:pt x="9316" y="10039"/>
                </a:lnTo>
                <a:lnTo>
                  <a:pt x="9509" y="9630"/>
                </a:lnTo>
                <a:lnTo>
                  <a:pt x="9677" y="9221"/>
                </a:lnTo>
                <a:lnTo>
                  <a:pt x="9822" y="8812"/>
                </a:lnTo>
                <a:lnTo>
                  <a:pt x="9918" y="8378"/>
                </a:lnTo>
                <a:lnTo>
                  <a:pt x="9990" y="7921"/>
                </a:lnTo>
                <a:lnTo>
                  <a:pt x="10039" y="7464"/>
                </a:lnTo>
                <a:lnTo>
                  <a:pt x="10039" y="6982"/>
                </a:lnTo>
                <a:lnTo>
                  <a:pt x="10014" y="6428"/>
                </a:lnTo>
                <a:lnTo>
                  <a:pt x="9966" y="5851"/>
                </a:lnTo>
                <a:lnTo>
                  <a:pt x="9846" y="5297"/>
                </a:lnTo>
                <a:lnTo>
                  <a:pt x="9702" y="4743"/>
                </a:lnTo>
                <a:lnTo>
                  <a:pt x="9509" y="4214"/>
                </a:lnTo>
                <a:lnTo>
                  <a:pt x="9268" y="3660"/>
                </a:lnTo>
                <a:lnTo>
                  <a:pt x="9003" y="3154"/>
                </a:lnTo>
                <a:lnTo>
                  <a:pt x="8690" y="2649"/>
                </a:lnTo>
                <a:lnTo>
                  <a:pt x="8402" y="2264"/>
                </a:lnTo>
                <a:lnTo>
                  <a:pt x="8113" y="1903"/>
                </a:lnTo>
                <a:lnTo>
                  <a:pt x="7800" y="1566"/>
                </a:lnTo>
                <a:lnTo>
                  <a:pt x="7463" y="1253"/>
                </a:lnTo>
                <a:lnTo>
                  <a:pt x="7078" y="964"/>
                </a:lnTo>
                <a:lnTo>
                  <a:pt x="6692" y="723"/>
                </a:lnTo>
                <a:lnTo>
                  <a:pt x="6283" y="506"/>
                </a:lnTo>
                <a:lnTo>
                  <a:pt x="5850" y="314"/>
                </a:lnTo>
                <a:lnTo>
                  <a:pt x="5465" y="169"/>
                </a:lnTo>
                <a:lnTo>
                  <a:pt x="5079" y="73"/>
                </a:lnTo>
                <a:lnTo>
                  <a:pt x="4694" y="25"/>
                </a:lnTo>
                <a:lnTo>
                  <a:pt x="43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36" name="Google Shape;5736;p14"/>
          <p:cNvGrpSpPr/>
          <p:nvPr/>
        </p:nvGrpSpPr>
        <p:grpSpPr>
          <a:xfrm rot="3463747" flipH="1">
            <a:off x="-102666" y="-1662027"/>
            <a:ext cx="1782737" cy="4456717"/>
            <a:chOff x="1094525" y="1997475"/>
            <a:chExt cx="357500" cy="893725"/>
          </a:xfrm>
        </p:grpSpPr>
        <p:sp>
          <p:nvSpPr>
            <p:cNvPr id="5737" name="Google Shape;5737;p14"/>
            <p:cNvSpPr/>
            <p:nvPr/>
          </p:nvSpPr>
          <p:spPr>
            <a:xfrm>
              <a:off x="1269650" y="2297175"/>
              <a:ext cx="49975" cy="48775"/>
            </a:xfrm>
            <a:custGeom>
              <a:avLst/>
              <a:gdLst/>
              <a:ahLst/>
              <a:cxnLst/>
              <a:rect l="l" t="t" r="r" b="b"/>
              <a:pathLst>
                <a:path w="1999" h="1951" extrusionOk="0">
                  <a:moveTo>
                    <a:pt x="1565" y="0"/>
                  </a:moveTo>
                  <a:lnTo>
                    <a:pt x="1493" y="24"/>
                  </a:lnTo>
                  <a:lnTo>
                    <a:pt x="1445" y="73"/>
                  </a:lnTo>
                  <a:lnTo>
                    <a:pt x="1349" y="217"/>
                  </a:lnTo>
                  <a:lnTo>
                    <a:pt x="1277" y="362"/>
                  </a:lnTo>
                  <a:lnTo>
                    <a:pt x="1156" y="602"/>
                  </a:lnTo>
                  <a:lnTo>
                    <a:pt x="1036" y="795"/>
                  </a:lnTo>
                  <a:lnTo>
                    <a:pt x="867" y="939"/>
                  </a:lnTo>
                  <a:lnTo>
                    <a:pt x="771" y="1011"/>
                  </a:lnTo>
                  <a:lnTo>
                    <a:pt x="651" y="1084"/>
                  </a:lnTo>
                  <a:lnTo>
                    <a:pt x="434" y="1204"/>
                  </a:lnTo>
                  <a:lnTo>
                    <a:pt x="193" y="1349"/>
                  </a:lnTo>
                  <a:lnTo>
                    <a:pt x="97" y="1445"/>
                  </a:lnTo>
                  <a:lnTo>
                    <a:pt x="25" y="1541"/>
                  </a:lnTo>
                  <a:lnTo>
                    <a:pt x="1" y="1686"/>
                  </a:lnTo>
                  <a:lnTo>
                    <a:pt x="49" y="1806"/>
                  </a:lnTo>
                  <a:lnTo>
                    <a:pt x="97" y="1878"/>
                  </a:lnTo>
                  <a:lnTo>
                    <a:pt x="145" y="1902"/>
                  </a:lnTo>
                  <a:lnTo>
                    <a:pt x="193" y="1926"/>
                  </a:lnTo>
                  <a:lnTo>
                    <a:pt x="241" y="1950"/>
                  </a:lnTo>
                  <a:lnTo>
                    <a:pt x="362" y="1926"/>
                  </a:lnTo>
                  <a:lnTo>
                    <a:pt x="482" y="1878"/>
                  </a:lnTo>
                  <a:lnTo>
                    <a:pt x="554" y="1902"/>
                  </a:lnTo>
                  <a:lnTo>
                    <a:pt x="602" y="1878"/>
                  </a:lnTo>
                  <a:lnTo>
                    <a:pt x="675" y="1854"/>
                  </a:lnTo>
                  <a:lnTo>
                    <a:pt x="699" y="1806"/>
                  </a:lnTo>
                  <a:lnTo>
                    <a:pt x="771" y="1710"/>
                  </a:lnTo>
                  <a:lnTo>
                    <a:pt x="843" y="1589"/>
                  </a:lnTo>
                  <a:lnTo>
                    <a:pt x="891" y="1493"/>
                  </a:lnTo>
                  <a:lnTo>
                    <a:pt x="964" y="1421"/>
                  </a:lnTo>
                  <a:lnTo>
                    <a:pt x="1060" y="1349"/>
                  </a:lnTo>
                  <a:lnTo>
                    <a:pt x="1156" y="1300"/>
                  </a:lnTo>
                  <a:lnTo>
                    <a:pt x="1373" y="1204"/>
                  </a:lnTo>
                  <a:lnTo>
                    <a:pt x="1589" y="1084"/>
                  </a:lnTo>
                  <a:lnTo>
                    <a:pt x="1758" y="939"/>
                  </a:lnTo>
                  <a:lnTo>
                    <a:pt x="1830" y="843"/>
                  </a:lnTo>
                  <a:lnTo>
                    <a:pt x="1902" y="747"/>
                  </a:lnTo>
                  <a:lnTo>
                    <a:pt x="1951" y="650"/>
                  </a:lnTo>
                  <a:lnTo>
                    <a:pt x="1975" y="530"/>
                  </a:lnTo>
                  <a:lnTo>
                    <a:pt x="1999" y="434"/>
                  </a:lnTo>
                  <a:lnTo>
                    <a:pt x="1975" y="313"/>
                  </a:lnTo>
                  <a:lnTo>
                    <a:pt x="1951" y="217"/>
                  </a:lnTo>
                  <a:lnTo>
                    <a:pt x="1902" y="145"/>
                  </a:lnTo>
                  <a:lnTo>
                    <a:pt x="1854" y="73"/>
                  </a:lnTo>
                  <a:lnTo>
                    <a:pt x="1782" y="24"/>
                  </a:lnTo>
                  <a:lnTo>
                    <a:pt x="166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14"/>
            <p:cNvSpPr/>
            <p:nvPr/>
          </p:nvSpPr>
          <p:spPr>
            <a:xfrm>
              <a:off x="1213075" y="2269500"/>
              <a:ext cx="25300" cy="25900"/>
            </a:xfrm>
            <a:custGeom>
              <a:avLst/>
              <a:gdLst/>
              <a:ahLst/>
              <a:cxnLst/>
              <a:rect l="l" t="t" r="r" b="b"/>
              <a:pathLst>
                <a:path w="1012" h="1036" extrusionOk="0">
                  <a:moveTo>
                    <a:pt x="578" y="0"/>
                  </a:moveTo>
                  <a:lnTo>
                    <a:pt x="434" y="48"/>
                  </a:lnTo>
                  <a:lnTo>
                    <a:pt x="290" y="120"/>
                  </a:lnTo>
                  <a:lnTo>
                    <a:pt x="193" y="193"/>
                  </a:lnTo>
                  <a:lnTo>
                    <a:pt x="121" y="289"/>
                  </a:lnTo>
                  <a:lnTo>
                    <a:pt x="49" y="385"/>
                  </a:lnTo>
                  <a:lnTo>
                    <a:pt x="25" y="482"/>
                  </a:lnTo>
                  <a:lnTo>
                    <a:pt x="1" y="578"/>
                  </a:lnTo>
                  <a:lnTo>
                    <a:pt x="25" y="698"/>
                  </a:lnTo>
                  <a:lnTo>
                    <a:pt x="49" y="794"/>
                  </a:lnTo>
                  <a:lnTo>
                    <a:pt x="97" y="891"/>
                  </a:lnTo>
                  <a:lnTo>
                    <a:pt x="145" y="963"/>
                  </a:lnTo>
                  <a:lnTo>
                    <a:pt x="217" y="987"/>
                  </a:lnTo>
                  <a:lnTo>
                    <a:pt x="290" y="1011"/>
                  </a:lnTo>
                  <a:lnTo>
                    <a:pt x="362" y="1035"/>
                  </a:lnTo>
                  <a:lnTo>
                    <a:pt x="554" y="1011"/>
                  </a:lnTo>
                  <a:lnTo>
                    <a:pt x="675" y="963"/>
                  </a:lnTo>
                  <a:lnTo>
                    <a:pt x="771" y="915"/>
                  </a:lnTo>
                  <a:lnTo>
                    <a:pt x="843" y="843"/>
                  </a:lnTo>
                  <a:lnTo>
                    <a:pt x="916" y="746"/>
                  </a:lnTo>
                  <a:lnTo>
                    <a:pt x="988" y="650"/>
                  </a:lnTo>
                  <a:lnTo>
                    <a:pt x="1012" y="554"/>
                  </a:lnTo>
                  <a:lnTo>
                    <a:pt x="1012" y="457"/>
                  </a:lnTo>
                  <a:lnTo>
                    <a:pt x="1012" y="337"/>
                  </a:lnTo>
                  <a:lnTo>
                    <a:pt x="964" y="265"/>
                  </a:lnTo>
                  <a:lnTo>
                    <a:pt x="916" y="169"/>
                  </a:lnTo>
                  <a:lnTo>
                    <a:pt x="819" y="72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14"/>
            <p:cNvSpPr/>
            <p:nvPr/>
          </p:nvSpPr>
          <p:spPr>
            <a:xfrm>
              <a:off x="1270250" y="2283925"/>
              <a:ext cx="19300" cy="21100"/>
            </a:xfrm>
            <a:custGeom>
              <a:avLst/>
              <a:gdLst/>
              <a:ahLst/>
              <a:cxnLst/>
              <a:rect l="l" t="t" r="r" b="b"/>
              <a:pathLst>
                <a:path w="772" h="844" extrusionOk="0">
                  <a:moveTo>
                    <a:pt x="434" y="1"/>
                  </a:moveTo>
                  <a:lnTo>
                    <a:pt x="241" y="25"/>
                  </a:lnTo>
                  <a:lnTo>
                    <a:pt x="121" y="73"/>
                  </a:lnTo>
                  <a:lnTo>
                    <a:pt x="25" y="145"/>
                  </a:lnTo>
                  <a:lnTo>
                    <a:pt x="1" y="193"/>
                  </a:lnTo>
                  <a:lnTo>
                    <a:pt x="1" y="242"/>
                  </a:lnTo>
                  <a:lnTo>
                    <a:pt x="1" y="314"/>
                  </a:lnTo>
                  <a:lnTo>
                    <a:pt x="25" y="386"/>
                  </a:lnTo>
                  <a:lnTo>
                    <a:pt x="97" y="554"/>
                  </a:lnTo>
                  <a:lnTo>
                    <a:pt x="193" y="723"/>
                  </a:lnTo>
                  <a:lnTo>
                    <a:pt x="266" y="771"/>
                  </a:lnTo>
                  <a:lnTo>
                    <a:pt x="362" y="819"/>
                  </a:lnTo>
                  <a:lnTo>
                    <a:pt x="434" y="843"/>
                  </a:lnTo>
                  <a:lnTo>
                    <a:pt x="554" y="843"/>
                  </a:lnTo>
                  <a:lnTo>
                    <a:pt x="627" y="819"/>
                  </a:lnTo>
                  <a:lnTo>
                    <a:pt x="675" y="771"/>
                  </a:lnTo>
                  <a:lnTo>
                    <a:pt x="723" y="723"/>
                  </a:lnTo>
                  <a:lnTo>
                    <a:pt x="747" y="651"/>
                  </a:lnTo>
                  <a:lnTo>
                    <a:pt x="771" y="506"/>
                  </a:lnTo>
                  <a:lnTo>
                    <a:pt x="747" y="338"/>
                  </a:lnTo>
                  <a:lnTo>
                    <a:pt x="723" y="242"/>
                  </a:lnTo>
                  <a:lnTo>
                    <a:pt x="699" y="169"/>
                  </a:lnTo>
                  <a:lnTo>
                    <a:pt x="651" y="97"/>
                  </a:lnTo>
                  <a:lnTo>
                    <a:pt x="578" y="49"/>
                  </a:lnTo>
                  <a:lnTo>
                    <a:pt x="506" y="25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14"/>
            <p:cNvSpPr/>
            <p:nvPr/>
          </p:nvSpPr>
          <p:spPr>
            <a:xfrm>
              <a:off x="1403250" y="2264075"/>
              <a:ext cx="18700" cy="17475"/>
            </a:xfrm>
            <a:custGeom>
              <a:avLst/>
              <a:gdLst/>
              <a:ahLst/>
              <a:cxnLst/>
              <a:rect l="l" t="t" r="r" b="b"/>
              <a:pathLst>
                <a:path w="748" h="699" extrusionOk="0">
                  <a:moveTo>
                    <a:pt x="338" y="0"/>
                  </a:moveTo>
                  <a:lnTo>
                    <a:pt x="193" y="73"/>
                  </a:lnTo>
                  <a:lnTo>
                    <a:pt x="73" y="169"/>
                  </a:lnTo>
                  <a:lnTo>
                    <a:pt x="49" y="217"/>
                  </a:lnTo>
                  <a:lnTo>
                    <a:pt x="25" y="265"/>
                  </a:lnTo>
                  <a:lnTo>
                    <a:pt x="1" y="337"/>
                  </a:lnTo>
                  <a:lnTo>
                    <a:pt x="1" y="434"/>
                  </a:lnTo>
                  <a:lnTo>
                    <a:pt x="49" y="554"/>
                  </a:lnTo>
                  <a:lnTo>
                    <a:pt x="145" y="650"/>
                  </a:lnTo>
                  <a:lnTo>
                    <a:pt x="266" y="699"/>
                  </a:lnTo>
                  <a:lnTo>
                    <a:pt x="410" y="699"/>
                  </a:lnTo>
                  <a:lnTo>
                    <a:pt x="482" y="674"/>
                  </a:lnTo>
                  <a:lnTo>
                    <a:pt x="555" y="650"/>
                  </a:lnTo>
                  <a:lnTo>
                    <a:pt x="627" y="602"/>
                  </a:lnTo>
                  <a:lnTo>
                    <a:pt x="675" y="554"/>
                  </a:lnTo>
                  <a:lnTo>
                    <a:pt x="699" y="482"/>
                  </a:lnTo>
                  <a:lnTo>
                    <a:pt x="723" y="410"/>
                  </a:lnTo>
                  <a:lnTo>
                    <a:pt x="747" y="265"/>
                  </a:lnTo>
                  <a:lnTo>
                    <a:pt x="723" y="193"/>
                  </a:lnTo>
                  <a:lnTo>
                    <a:pt x="699" y="121"/>
                  </a:lnTo>
                  <a:lnTo>
                    <a:pt x="651" y="73"/>
                  </a:lnTo>
                  <a:lnTo>
                    <a:pt x="603" y="49"/>
                  </a:lnTo>
                  <a:lnTo>
                    <a:pt x="482" y="24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14"/>
            <p:cNvSpPr/>
            <p:nvPr/>
          </p:nvSpPr>
          <p:spPr>
            <a:xfrm>
              <a:off x="1150500" y="2347725"/>
              <a:ext cx="13250" cy="11450"/>
            </a:xfrm>
            <a:custGeom>
              <a:avLst/>
              <a:gdLst/>
              <a:ahLst/>
              <a:cxnLst/>
              <a:rect l="l" t="t" r="r" b="b"/>
              <a:pathLst>
                <a:path w="530" h="458" extrusionOk="0">
                  <a:moveTo>
                    <a:pt x="217" y="1"/>
                  </a:moveTo>
                  <a:lnTo>
                    <a:pt x="120" y="25"/>
                  </a:lnTo>
                  <a:lnTo>
                    <a:pt x="48" y="97"/>
                  </a:lnTo>
                  <a:lnTo>
                    <a:pt x="24" y="169"/>
                  </a:lnTo>
                  <a:lnTo>
                    <a:pt x="0" y="193"/>
                  </a:lnTo>
                  <a:lnTo>
                    <a:pt x="24" y="241"/>
                  </a:lnTo>
                  <a:lnTo>
                    <a:pt x="72" y="338"/>
                  </a:lnTo>
                  <a:lnTo>
                    <a:pt x="169" y="410"/>
                  </a:lnTo>
                  <a:lnTo>
                    <a:pt x="265" y="458"/>
                  </a:lnTo>
                  <a:lnTo>
                    <a:pt x="361" y="458"/>
                  </a:lnTo>
                  <a:lnTo>
                    <a:pt x="433" y="434"/>
                  </a:lnTo>
                  <a:lnTo>
                    <a:pt x="482" y="386"/>
                  </a:lnTo>
                  <a:lnTo>
                    <a:pt x="530" y="289"/>
                  </a:lnTo>
                  <a:lnTo>
                    <a:pt x="530" y="193"/>
                  </a:lnTo>
                  <a:lnTo>
                    <a:pt x="482" y="97"/>
                  </a:lnTo>
                  <a:lnTo>
                    <a:pt x="409" y="25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14"/>
            <p:cNvSpPr/>
            <p:nvPr/>
          </p:nvSpPr>
          <p:spPr>
            <a:xfrm>
              <a:off x="1094525" y="1997475"/>
              <a:ext cx="357500" cy="893725"/>
            </a:xfrm>
            <a:custGeom>
              <a:avLst/>
              <a:gdLst/>
              <a:ahLst/>
              <a:cxnLst/>
              <a:rect l="l" t="t" r="r" b="b"/>
              <a:pathLst>
                <a:path w="14300" h="35749" extrusionOk="0">
                  <a:moveTo>
                    <a:pt x="7343" y="0"/>
                  </a:moveTo>
                  <a:lnTo>
                    <a:pt x="6982" y="24"/>
                  </a:lnTo>
                  <a:lnTo>
                    <a:pt x="6620" y="72"/>
                  </a:lnTo>
                  <a:lnTo>
                    <a:pt x="6259" y="144"/>
                  </a:lnTo>
                  <a:lnTo>
                    <a:pt x="5922" y="217"/>
                  </a:lnTo>
                  <a:lnTo>
                    <a:pt x="5561" y="313"/>
                  </a:lnTo>
                  <a:lnTo>
                    <a:pt x="5224" y="433"/>
                  </a:lnTo>
                  <a:lnTo>
                    <a:pt x="4863" y="554"/>
                  </a:lnTo>
                  <a:lnTo>
                    <a:pt x="4526" y="698"/>
                  </a:lnTo>
                  <a:lnTo>
                    <a:pt x="4213" y="843"/>
                  </a:lnTo>
                  <a:lnTo>
                    <a:pt x="3876" y="1011"/>
                  </a:lnTo>
                  <a:lnTo>
                    <a:pt x="3563" y="1204"/>
                  </a:lnTo>
                  <a:lnTo>
                    <a:pt x="3250" y="1396"/>
                  </a:lnTo>
                  <a:lnTo>
                    <a:pt x="2937" y="1613"/>
                  </a:lnTo>
                  <a:lnTo>
                    <a:pt x="2648" y="1830"/>
                  </a:lnTo>
                  <a:lnTo>
                    <a:pt x="2359" y="2070"/>
                  </a:lnTo>
                  <a:lnTo>
                    <a:pt x="2095" y="2311"/>
                  </a:lnTo>
                  <a:lnTo>
                    <a:pt x="1830" y="2576"/>
                  </a:lnTo>
                  <a:lnTo>
                    <a:pt x="1589" y="2841"/>
                  </a:lnTo>
                  <a:lnTo>
                    <a:pt x="1348" y="3105"/>
                  </a:lnTo>
                  <a:lnTo>
                    <a:pt x="1132" y="3394"/>
                  </a:lnTo>
                  <a:lnTo>
                    <a:pt x="939" y="3683"/>
                  </a:lnTo>
                  <a:lnTo>
                    <a:pt x="747" y="3972"/>
                  </a:lnTo>
                  <a:lnTo>
                    <a:pt x="554" y="4285"/>
                  </a:lnTo>
                  <a:lnTo>
                    <a:pt x="410" y="4598"/>
                  </a:lnTo>
                  <a:lnTo>
                    <a:pt x="265" y="4935"/>
                  </a:lnTo>
                  <a:lnTo>
                    <a:pt x="169" y="5176"/>
                  </a:lnTo>
                  <a:lnTo>
                    <a:pt x="97" y="5441"/>
                  </a:lnTo>
                  <a:lnTo>
                    <a:pt x="24" y="5705"/>
                  </a:lnTo>
                  <a:lnTo>
                    <a:pt x="0" y="5946"/>
                  </a:lnTo>
                  <a:lnTo>
                    <a:pt x="24" y="6211"/>
                  </a:lnTo>
                  <a:lnTo>
                    <a:pt x="48" y="6452"/>
                  </a:lnTo>
                  <a:lnTo>
                    <a:pt x="121" y="6716"/>
                  </a:lnTo>
                  <a:lnTo>
                    <a:pt x="241" y="6981"/>
                  </a:lnTo>
                  <a:lnTo>
                    <a:pt x="313" y="7174"/>
                  </a:lnTo>
                  <a:lnTo>
                    <a:pt x="385" y="7366"/>
                  </a:lnTo>
                  <a:lnTo>
                    <a:pt x="482" y="7727"/>
                  </a:lnTo>
                  <a:lnTo>
                    <a:pt x="602" y="8065"/>
                  </a:lnTo>
                  <a:lnTo>
                    <a:pt x="747" y="8377"/>
                  </a:lnTo>
                  <a:lnTo>
                    <a:pt x="939" y="8690"/>
                  </a:lnTo>
                  <a:lnTo>
                    <a:pt x="1108" y="9003"/>
                  </a:lnTo>
                  <a:lnTo>
                    <a:pt x="1324" y="9292"/>
                  </a:lnTo>
                  <a:lnTo>
                    <a:pt x="1758" y="9870"/>
                  </a:lnTo>
                  <a:lnTo>
                    <a:pt x="1950" y="10111"/>
                  </a:lnTo>
                  <a:lnTo>
                    <a:pt x="2167" y="10327"/>
                  </a:lnTo>
                  <a:lnTo>
                    <a:pt x="2408" y="10520"/>
                  </a:lnTo>
                  <a:lnTo>
                    <a:pt x="2672" y="10688"/>
                  </a:lnTo>
                  <a:lnTo>
                    <a:pt x="3178" y="11025"/>
                  </a:lnTo>
                  <a:lnTo>
                    <a:pt x="3708" y="11338"/>
                  </a:lnTo>
                  <a:lnTo>
                    <a:pt x="4093" y="11603"/>
                  </a:lnTo>
                  <a:lnTo>
                    <a:pt x="4285" y="11748"/>
                  </a:lnTo>
                  <a:lnTo>
                    <a:pt x="4454" y="11916"/>
                  </a:lnTo>
                  <a:lnTo>
                    <a:pt x="4622" y="12085"/>
                  </a:lnTo>
                  <a:lnTo>
                    <a:pt x="4767" y="12277"/>
                  </a:lnTo>
                  <a:lnTo>
                    <a:pt x="4887" y="12470"/>
                  </a:lnTo>
                  <a:lnTo>
                    <a:pt x="5008" y="12711"/>
                  </a:lnTo>
                  <a:lnTo>
                    <a:pt x="5056" y="12879"/>
                  </a:lnTo>
                  <a:lnTo>
                    <a:pt x="5104" y="13072"/>
                  </a:lnTo>
                  <a:lnTo>
                    <a:pt x="5128" y="13240"/>
                  </a:lnTo>
                  <a:lnTo>
                    <a:pt x="5152" y="13409"/>
                  </a:lnTo>
                  <a:lnTo>
                    <a:pt x="5128" y="13553"/>
                  </a:lnTo>
                  <a:lnTo>
                    <a:pt x="5128" y="13722"/>
                  </a:lnTo>
                  <a:lnTo>
                    <a:pt x="5032" y="14011"/>
                  </a:lnTo>
                  <a:lnTo>
                    <a:pt x="4911" y="14299"/>
                  </a:lnTo>
                  <a:lnTo>
                    <a:pt x="4743" y="14564"/>
                  </a:lnTo>
                  <a:lnTo>
                    <a:pt x="4526" y="14829"/>
                  </a:lnTo>
                  <a:lnTo>
                    <a:pt x="4285" y="15094"/>
                  </a:lnTo>
                  <a:lnTo>
                    <a:pt x="3419" y="15864"/>
                  </a:lnTo>
                  <a:lnTo>
                    <a:pt x="2600" y="16635"/>
                  </a:lnTo>
                  <a:lnTo>
                    <a:pt x="2167" y="17020"/>
                  </a:lnTo>
                  <a:lnTo>
                    <a:pt x="1782" y="17429"/>
                  </a:lnTo>
                  <a:lnTo>
                    <a:pt x="1397" y="17862"/>
                  </a:lnTo>
                  <a:lnTo>
                    <a:pt x="1035" y="18320"/>
                  </a:lnTo>
                  <a:lnTo>
                    <a:pt x="819" y="18609"/>
                  </a:lnTo>
                  <a:lnTo>
                    <a:pt x="650" y="18921"/>
                  </a:lnTo>
                  <a:lnTo>
                    <a:pt x="530" y="19234"/>
                  </a:lnTo>
                  <a:lnTo>
                    <a:pt x="434" y="19571"/>
                  </a:lnTo>
                  <a:lnTo>
                    <a:pt x="385" y="19884"/>
                  </a:lnTo>
                  <a:lnTo>
                    <a:pt x="337" y="20221"/>
                  </a:lnTo>
                  <a:lnTo>
                    <a:pt x="361" y="20534"/>
                  </a:lnTo>
                  <a:lnTo>
                    <a:pt x="385" y="20871"/>
                  </a:lnTo>
                  <a:lnTo>
                    <a:pt x="434" y="21184"/>
                  </a:lnTo>
                  <a:lnTo>
                    <a:pt x="530" y="21497"/>
                  </a:lnTo>
                  <a:lnTo>
                    <a:pt x="626" y="21786"/>
                  </a:lnTo>
                  <a:lnTo>
                    <a:pt x="771" y="22075"/>
                  </a:lnTo>
                  <a:lnTo>
                    <a:pt x="915" y="22340"/>
                  </a:lnTo>
                  <a:lnTo>
                    <a:pt x="1084" y="22581"/>
                  </a:lnTo>
                  <a:lnTo>
                    <a:pt x="1276" y="22797"/>
                  </a:lnTo>
                  <a:lnTo>
                    <a:pt x="1493" y="22990"/>
                  </a:lnTo>
                  <a:lnTo>
                    <a:pt x="1854" y="23351"/>
                  </a:lnTo>
                  <a:lnTo>
                    <a:pt x="2215" y="23712"/>
                  </a:lnTo>
                  <a:lnTo>
                    <a:pt x="2552" y="24097"/>
                  </a:lnTo>
                  <a:lnTo>
                    <a:pt x="2865" y="24506"/>
                  </a:lnTo>
                  <a:lnTo>
                    <a:pt x="3467" y="25325"/>
                  </a:lnTo>
                  <a:lnTo>
                    <a:pt x="4045" y="26167"/>
                  </a:lnTo>
                  <a:lnTo>
                    <a:pt x="4213" y="26408"/>
                  </a:lnTo>
                  <a:lnTo>
                    <a:pt x="4382" y="26697"/>
                  </a:lnTo>
                  <a:lnTo>
                    <a:pt x="4526" y="26962"/>
                  </a:lnTo>
                  <a:lnTo>
                    <a:pt x="4574" y="27130"/>
                  </a:lnTo>
                  <a:lnTo>
                    <a:pt x="4598" y="27275"/>
                  </a:lnTo>
                  <a:lnTo>
                    <a:pt x="4671" y="27829"/>
                  </a:lnTo>
                  <a:lnTo>
                    <a:pt x="4743" y="28358"/>
                  </a:lnTo>
                  <a:lnTo>
                    <a:pt x="4791" y="28912"/>
                  </a:lnTo>
                  <a:lnTo>
                    <a:pt x="4791" y="29466"/>
                  </a:lnTo>
                  <a:lnTo>
                    <a:pt x="4767" y="30067"/>
                  </a:lnTo>
                  <a:lnTo>
                    <a:pt x="4767" y="30645"/>
                  </a:lnTo>
                  <a:lnTo>
                    <a:pt x="4767" y="31223"/>
                  </a:lnTo>
                  <a:lnTo>
                    <a:pt x="4815" y="31801"/>
                  </a:lnTo>
                  <a:lnTo>
                    <a:pt x="4887" y="32378"/>
                  </a:lnTo>
                  <a:lnTo>
                    <a:pt x="4983" y="32932"/>
                  </a:lnTo>
                  <a:lnTo>
                    <a:pt x="5128" y="33510"/>
                  </a:lnTo>
                  <a:lnTo>
                    <a:pt x="5296" y="34063"/>
                  </a:lnTo>
                  <a:lnTo>
                    <a:pt x="5369" y="34232"/>
                  </a:lnTo>
                  <a:lnTo>
                    <a:pt x="5465" y="34401"/>
                  </a:lnTo>
                  <a:lnTo>
                    <a:pt x="5561" y="34545"/>
                  </a:lnTo>
                  <a:lnTo>
                    <a:pt x="5706" y="34713"/>
                  </a:lnTo>
                  <a:lnTo>
                    <a:pt x="5995" y="35002"/>
                  </a:lnTo>
                  <a:lnTo>
                    <a:pt x="6332" y="35267"/>
                  </a:lnTo>
                  <a:lnTo>
                    <a:pt x="6693" y="35484"/>
                  </a:lnTo>
                  <a:lnTo>
                    <a:pt x="6861" y="35580"/>
                  </a:lnTo>
                  <a:lnTo>
                    <a:pt x="7054" y="35652"/>
                  </a:lnTo>
                  <a:lnTo>
                    <a:pt x="7246" y="35700"/>
                  </a:lnTo>
                  <a:lnTo>
                    <a:pt x="7439" y="35725"/>
                  </a:lnTo>
                  <a:lnTo>
                    <a:pt x="7607" y="35749"/>
                  </a:lnTo>
                  <a:lnTo>
                    <a:pt x="7776" y="35725"/>
                  </a:lnTo>
                  <a:lnTo>
                    <a:pt x="8354" y="35628"/>
                  </a:lnTo>
                  <a:lnTo>
                    <a:pt x="8883" y="35484"/>
                  </a:lnTo>
                  <a:lnTo>
                    <a:pt x="9413" y="35291"/>
                  </a:lnTo>
                  <a:lnTo>
                    <a:pt x="9894" y="35050"/>
                  </a:lnTo>
                  <a:lnTo>
                    <a:pt x="10376" y="34786"/>
                  </a:lnTo>
                  <a:lnTo>
                    <a:pt x="10809" y="34449"/>
                  </a:lnTo>
                  <a:lnTo>
                    <a:pt x="11218" y="34063"/>
                  </a:lnTo>
                  <a:lnTo>
                    <a:pt x="11604" y="33654"/>
                  </a:lnTo>
                  <a:lnTo>
                    <a:pt x="11772" y="33414"/>
                  </a:lnTo>
                  <a:lnTo>
                    <a:pt x="11844" y="33293"/>
                  </a:lnTo>
                  <a:lnTo>
                    <a:pt x="11917" y="33149"/>
                  </a:lnTo>
                  <a:lnTo>
                    <a:pt x="11965" y="33004"/>
                  </a:lnTo>
                  <a:lnTo>
                    <a:pt x="11989" y="32836"/>
                  </a:lnTo>
                  <a:lnTo>
                    <a:pt x="12013" y="32499"/>
                  </a:lnTo>
                  <a:lnTo>
                    <a:pt x="12037" y="31849"/>
                  </a:lnTo>
                  <a:lnTo>
                    <a:pt x="12013" y="31247"/>
                  </a:lnTo>
                  <a:lnTo>
                    <a:pt x="11941" y="30693"/>
                  </a:lnTo>
                  <a:lnTo>
                    <a:pt x="11844" y="30164"/>
                  </a:lnTo>
                  <a:lnTo>
                    <a:pt x="11700" y="29634"/>
                  </a:lnTo>
                  <a:lnTo>
                    <a:pt x="11507" y="29104"/>
                  </a:lnTo>
                  <a:lnTo>
                    <a:pt x="11291" y="28551"/>
                  </a:lnTo>
                  <a:lnTo>
                    <a:pt x="11026" y="27949"/>
                  </a:lnTo>
                  <a:lnTo>
                    <a:pt x="10881" y="27636"/>
                  </a:lnTo>
                  <a:lnTo>
                    <a:pt x="10761" y="27323"/>
                  </a:lnTo>
                  <a:lnTo>
                    <a:pt x="10665" y="27034"/>
                  </a:lnTo>
                  <a:lnTo>
                    <a:pt x="10593" y="26721"/>
                  </a:lnTo>
                  <a:lnTo>
                    <a:pt x="10544" y="26432"/>
                  </a:lnTo>
                  <a:lnTo>
                    <a:pt x="10520" y="26143"/>
                  </a:lnTo>
                  <a:lnTo>
                    <a:pt x="10496" y="25855"/>
                  </a:lnTo>
                  <a:lnTo>
                    <a:pt x="10496" y="25566"/>
                  </a:lnTo>
                  <a:lnTo>
                    <a:pt x="10544" y="25277"/>
                  </a:lnTo>
                  <a:lnTo>
                    <a:pt x="10593" y="24988"/>
                  </a:lnTo>
                  <a:lnTo>
                    <a:pt x="10665" y="24723"/>
                  </a:lnTo>
                  <a:lnTo>
                    <a:pt x="10761" y="24434"/>
                  </a:lnTo>
                  <a:lnTo>
                    <a:pt x="10906" y="24169"/>
                  </a:lnTo>
                  <a:lnTo>
                    <a:pt x="11050" y="23881"/>
                  </a:lnTo>
                  <a:lnTo>
                    <a:pt x="11218" y="23616"/>
                  </a:lnTo>
                  <a:lnTo>
                    <a:pt x="11435" y="23351"/>
                  </a:lnTo>
                  <a:lnTo>
                    <a:pt x="12326" y="22220"/>
                  </a:lnTo>
                  <a:lnTo>
                    <a:pt x="13168" y="21064"/>
                  </a:lnTo>
                  <a:lnTo>
                    <a:pt x="13505" y="20607"/>
                  </a:lnTo>
                  <a:lnTo>
                    <a:pt x="13794" y="20149"/>
                  </a:lnTo>
                  <a:lnTo>
                    <a:pt x="13939" y="19908"/>
                  </a:lnTo>
                  <a:lnTo>
                    <a:pt x="14059" y="19668"/>
                  </a:lnTo>
                  <a:lnTo>
                    <a:pt x="14155" y="19403"/>
                  </a:lnTo>
                  <a:lnTo>
                    <a:pt x="14228" y="19138"/>
                  </a:lnTo>
                  <a:lnTo>
                    <a:pt x="14276" y="18777"/>
                  </a:lnTo>
                  <a:lnTo>
                    <a:pt x="14300" y="18416"/>
                  </a:lnTo>
                  <a:lnTo>
                    <a:pt x="14300" y="18055"/>
                  </a:lnTo>
                  <a:lnTo>
                    <a:pt x="14252" y="17694"/>
                  </a:lnTo>
                  <a:lnTo>
                    <a:pt x="14179" y="17357"/>
                  </a:lnTo>
                  <a:lnTo>
                    <a:pt x="14083" y="16996"/>
                  </a:lnTo>
                  <a:lnTo>
                    <a:pt x="13963" y="16659"/>
                  </a:lnTo>
                  <a:lnTo>
                    <a:pt x="13818" y="16322"/>
                  </a:lnTo>
                  <a:lnTo>
                    <a:pt x="13650" y="15985"/>
                  </a:lnTo>
                  <a:lnTo>
                    <a:pt x="13433" y="15672"/>
                  </a:lnTo>
                  <a:lnTo>
                    <a:pt x="13192" y="15383"/>
                  </a:lnTo>
                  <a:lnTo>
                    <a:pt x="12952" y="15118"/>
                  </a:lnTo>
                  <a:lnTo>
                    <a:pt x="12398" y="14588"/>
                  </a:lnTo>
                  <a:lnTo>
                    <a:pt x="11868" y="14083"/>
                  </a:lnTo>
                  <a:lnTo>
                    <a:pt x="11676" y="13914"/>
                  </a:lnTo>
                  <a:lnTo>
                    <a:pt x="11507" y="13722"/>
                  </a:lnTo>
                  <a:lnTo>
                    <a:pt x="11363" y="13529"/>
                  </a:lnTo>
                  <a:lnTo>
                    <a:pt x="11267" y="13288"/>
                  </a:lnTo>
                  <a:lnTo>
                    <a:pt x="11074" y="12783"/>
                  </a:lnTo>
                  <a:lnTo>
                    <a:pt x="10930" y="12277"/>
                  </a:lnTo>
                  <a:lnTo>
                    <a:pt x="10833" y="11796"/>
                  </a:lnTo>
                  <a:lnTo>
                    <a:pt x="10809" y="11290"/>
                  </a:lnTo>
                  <a:lnTo>
                    <a:pt x="10809" y="11025"/>
                  </a:lnTo>
                  <a:lnTo>
                    <a:pt x="10833" y="10785"/>
                  </a:lnTo>
                  <a:lnTo>
                    <a:pt x="10857" y="10520"/>
                  </a:lnTo>
                  <a:lnTo>
                    <a:pt x="10930" y="10279"/>
                  </a:lnTo>
                  <a:lnTo>
                    <a:pt x="11002" y="10038"/>
                  </a:lnTo>
                  <a:lnTo>
                    <a:pt x="11074" y="9774"/>
                  </a:lnTo>
                  <a:lnTo>
                    <a:pt x="11194" y="9533"/>
                  </a:lnTo>
                  <a:lnTo>
                    <a:pt x="11315" y="9268"/>
                  </a:lnTo>
                  <a:lnTo>
                    <a:pt x="11652" y="8618"/>
                  </a:lnTo>
                  <a:lnTo>
                    <a:pt x="11820" y="8281"/>
                  </a:lnTo>
                  <a:lnTo>
                    <a:pt x="11965" y="7944"/>
                  </a:lnTo>
                  <a:lnTo>
                    <a:pt x="12109" y="7583"/>
                  </a:lnTo>
                  <a:lnTo>
                    <a:pt x="12230" y="7222"/>
                  </a:lnTo>
                  <a:lnTo>
                    <a:pt x="12302" y="6861"/>
                  </a:lnTo>
                  <a:lnTo>
                    <a:pt x="12350" y="6476"/>
                  </a:lnTo>
                  <a:lnTo>
                    <a:pt x="12398" y="5994"/>
                  </a:lnTo>
                  <a:lnTo>
                    <a:pt x="12398" y="5489"/>
                  </a:lnTo>
                  <a:lnTo>
                    <a:pt x="12374" y="5007"/>
                  </a:lnTo>
                  <a:lnTo>
                    <a:pt x="12326" y="4502"/>
                  </a:lnTo>
                  <a:lnTo>
                    <a:pt x="12254" y="4020"/>
                  </a:lnTo>
                  <a:lnTo>
                    <a:pt x="12157" y="3539"/>
                  </a:lnTo>
                  <a:lnTo>
                    <a:pt x="12037" y="3057"/>
                  </a:lnTo>
                  <a:lnTo>
                    <a:pt x="11917" y="2576"/>
                  </a:lnTo>
                  <a:lnTo>
                    <a:pt x="11772" y="2167"/>
                  </a:lnTo>
                  <a:lnTo>
                    <a:pt x="11580" y="1781"/>
                  </a:lnTo>
                  <a:lnTo>
                    <a:pt x="11363" y="1444"/>
                  </a:lnTo>
                  <a:lnTo>
                    <a:pt x="11098" y="1156"/>
                  </a:lnTo>
                  <a:lnTo>
                    <a:pt x="10833" y="891"/>
                  </a:lnTo>
                  <a:lnTo>
                    <a:pt x="10520" y="698"/>
                  </a:lnTo>
                  <a:lnTo>
                    <a:pt x="10183" y="506"/>
                  </a:lnTo>
                  <a:lnTo>
                    <a:pt x="9822" y="361"/>
                  </a:lnTo>
                  <a:lnTo>
                    <a:pt x="9485" y="241"/>
                  </a:lnTo>
                  <a:lnTo>
                    <a:pt x="9124" y="169"/>
                  </a:lnTo>
                  <a:lnTo>
                    <a:pt x="8787" y="96"/>
                  </a:lnTo>
                  <a:lnTo>
                    <a:pt x="8426" y="48"/>
                  </a:lnTo>
                  <a:lnTo>
                    <a:pt x="80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14"/>
            <p:cNvSpPr/>
            <p:nvPr/>
          </p:nvSpPr>
          <p:spPr>
            <a:xfrm>
              <a:off x="1157700" y="2029950"/>
              <a:ext cx="235350" cy="827550"/>
            </a:xfrm>
            <a:custGeom>
              <a:avLst/>
              <a:gdLst/>
              <a:ahLst/>
              <a:cxnLst/>
              <a:rect l="l" t="t" r="r" b="b"/>
              <a:pathLst>
                <a:path w="9414" h="33102" extrusionOk="0">
                  <a:moveTo>
                    <a:pt x="5177" y="1"/>
                  </a:moveTo>
                  <a:lnTo>
                    <a:pt x="4816" y="25"/>
                  </a:lnTo>
                  <a:lnTo>
                    <a:pt x="4455" y="73"/>
                  </a:lnTo>
                  <a:lnTo>
                    <a:pt x="4069" y="121"/>
                  </a:lnTo>
                  <a:lnTo>
                    <a:pt x="3684" y="218"/>
                  </a:lnTo>
                  <a:lnTo>
                    <a:pt x="3299" y="314"/>
                  </a:lnTo>
                  <a:lnTo>
                    <a:pt x="2938" y="458"/>
                  </a:lnTo>
                  <a:lnTo>
                    <a:pt x="2577" y="603"/>
                  </a:lnTo>
                  <a:lnTo>
                    <a:pt x="2216" y="771"/>
                  </a:lnTo>
                  <a:lnTo>
                    <a:pt x="1903" y="940"/>
                  </a:lnTo>
                  <a:lnTo>
                    <a:pt x="1614" y="1132"/>
                  </a:lnTo>
                  <a:lnTo>
                    <a:pt x="1349" y="1349"/>
                  </a:lnTo>
                  <a:lnTo>
                    <a:pt x="1132" y="1566"/>
                  </a:lnTo>
                  <a:lnTo>
                    <a:pt x="964" y="1782"/>
                  </a:lnTo>
                  <a:lnTo>
                    <a:pt x="723" y="2192"/>
                  </a:lnTo>
                  <a:lnTo>
                    <a:pt x="434" y="2601"/>
                  </a:lnTo>
                  <a:lnTo>
                    <a:pt x="314" y="2793"/>
                  </a:lnTo>
                  <a:lnTo>
                    <a:pt x="218" y="3010"/>
                  </a:lnTo>
                  <a:lnTo>
                    <a:pt x="121" y="3203"/>
                  </a:lnTo>
                  <a:lnTo>
                    <a:pt x="73" y="3419"/>
                  </a:lnTo>
                  <a:lnTo>
                    <a:pt x="25" y="3660"/>
                  </a:lnTo>
                  <a:lnTo>
                    <a:pt x="1" y="3877"/>
                  </a:lnTo>
                  <a:lnTo>
                    <a:pt x="25" y="4093"/>
                  </a:lnTo>
                  <a:lnTo>
                    <a:pt x="25" y="4334"/>
                  </a:lnTo>
                  <a:lnTo>
                    <a:pt x="97" y="4840"/>
                  </a:lnTo>
                  <a:lnTo>
                    <a:pt x="145" y="5321"/>
                  </a:lnTo>
                  <a:lnTo>
                    <a:pt x="194" y="5682"/>
                  </a:lnTo>
                  <a:lnTo>
                    <a:pt x="242" y="6019"/>
                  </a:lnTo>
                  <a:lnTo>
                    <a:pt x="314" y="6356"/>
                  </a:lnTo>
                  <a:lnTo>
                    <a:pt x="434" y="6693"/>
                  </a:lnTo>
                  <a:lnTo>
                    <a:pt x="555" y="7006"/>
                  </a:lnTo>
                  <a:lnTo>
                    <a:pt x="699" y="7319"/>
                  </a:lnTo>
                  <a:lnTo>
                    <a:pt x="868" y="7632"/>
                  </a:lnTo>
                  <a:lnTo>
                    <a:pt x="1060" y="7945"/>
                  </a:lnTo>
                  <a:lnTo>
                    <a:pt x="1205" y="8138"/>
                  </a:lnTo>
                  <a:lnTo>
                    <a:pt x="1373" y="8306"/>
                  </a:lnTo>
                  <a:lnTo>
                    <a:pt x="1710" y="8643"/>
                  </a:lnTo>
                  <a:lnTo>
                    <a:pt x="2047" y="9004"/>
                  </a:lnTo>
                  <a:lnTo>
                    <a:pt x="2216" y="9173"/>
                  </a:lnTo>
                  <a:lnTo>
                    <a:pt x="2360" y="9389"/>
                  </a:lnTo>
                  <a:lnTo>
                    <a:pt x="2577" y="9678"/>
                  </a:lnTo>
                  <a:lnTo>
                    <a:pt x="2818" y="9967"/>
                  </a:lnTo>
                  <a:lnTo>
                    <a:pt x="3058" y="10256"/>
                  </a:lnTo>
                  <a:lnTo>
                    <a:pt x="3275" y="10569"/>
                  </a:lnTo>
                  <a:lnTo>
                    <a:pt x="3419" y="10786"/>
                  </a:lnTo>
                  <a:lnTo>
                    <a:pt x="3540" y="11026"/>
                  </a:lnTo>
                  <a:lnTo>
                    <a:pt x="3636" y="11267"/>
                  </a:lnTo>
                  <a:lnTo>
                    <a:pt x="3708" y="11508"/>
                  </a:lnTo>
                  <a:lnTo>
                    <a:pt x="3756" y="11749"/>
                  </a:lnTo>
                  <a:lnTo>
                    <a:pt x="3805" y="11989"/>
                  </a:lnTo>
                  <a:lnTo>
                    <a:pt x="3829" y="12230"/>
                  </a:lnTo>
                  <a:lnTo>
                    <a:pt x="3853" y="12471"/>
                  </a:lnTo>
                  <a:lnTo>
                    <a:pt x="3829" y="12952"/>
                  </a:lnTo>
                  <a:lnTo>
                    <a:pt x="3756" y="13434"/>
                  </a:lnTo>
                  <a:lnTo>
                    <a:pt x="3636" y="13915"/>
                  </a:lnTo>
                  <a:lnTo>
                    <a:pt x="3492" y="14421"/>
                  </a:lnTo>
                  <a:lnTo>
                    <a:pt x="3443" y="14541"/>
                  </a:lnTo>
                  <a:lnTo>
                    <a:pt x="3371" y="14637"/>
                  </a:lnTo>
                  <a:lnTo>
                    <a:pt x="3299" y="14710"/>
                  </a:lnTo>
                  <a:lnTo>
                    <a:pt x="3203" y="14782"/>
                  </a:lnTo>
                  <a:lnTo>
                    <a:pt x="2914" y="15023"/>
                  </a:lnTo>
                  <a:lnTo>
                    <a:pt x="2649" y="15239"/>
                  </a:lnTo>
                  <a:lnTo>
                    <a:pt x="2144" y="15745"/>
                  </a:lnTo>
                  <a:lnTo>
                    <a:pt x="1686" y="16274"/>
                  </a:lnTo>
                  <a:lnTo>
                    <a:pt x="1205" y="16804"/>
                  </a:lnTo>
                  <a:lnTo>
                    <a:pt x="1084" y="16948"/>
                  </a:lnTo>
                  <a:lnTo>
                    <a:pt x="988" y="17117"/>
                  </a:lnTo>
                  <a:lnTo>
                    <a:pt x="916" y="17285"/>
                  </a:lnTo>
                  <a:lnTo>
                    <a:pt x="844" y="17454"/>
                  </a:lnTo>
                  <a:lnTo>
                    <a:pt x="771" y="17743"/>
                  </a:lnTo>
                  <a:lnTo>
                    <a:pt x="723" y="18032"/>
                  </a:lnTo>
                  <a:lnTo>
                    <a:pt x="699" y="18321"/>
                  </a:lnTo>
                  <a:lnTo>
                    <a:pt x="699" y="18609"/>
                  </a:lnTo>
                  <a:lnTo>
                    <a:pt x="699" y="18874"/>
                  </a:lnTo>
                  <a:lnTo>
                    <a:pt x="723" y="19139"/>
                  </a:lnTo>
                  <a:lnTo>
                    <a:pt x="771" y="19404"/>
                  </a:lnTo>
                  <a:lnTo>
                    <a:pt x="819" y="19669"/>
                  </a:lnTo>
                  <a:lnTo>
                    <a:pt x="892" y="19934"/>
                  </a:lnTo>
                  <a:lnTo>
                    <a:pt x="988" y="20198"/>
                  </a:lnTo>
                  <a:lnTo>
                    <a:pt x="1084" y="20439"/>
                  </a:lnTo>
                  <a:lnTo>
                    <a:pt x="1205" y="20680"/>
                  </a:lnTo>
                  <a:lnTo>
                    <a:pt x="1349" y="20921"/>
                  </a:lnTo>
                  <a:lnTo>
                    <a:pt x="1518" y="21161"/>
                  </a:lnTo>
                  <a:lnTo>
                    <a:pt x="1855" y="21619"/>
                  </a:lnTo>
                  <a:lnTo>
                    <a:pt x="2071" y="21883"/>
                  </a:lnTo>
                  <a:lnTo>
                    <a:pt x="2264" y="22172"/>
                  </a:lnTo>
                  <a:lnTo>
                    <a:pt x="2456" y="22461"/>
                  </a:lnTo>
                  <a:lnTo>
                    <a:pt x="2601" y="22774"/>
                  </a:lnTo>
                  <a:lnTo>
                    <a:pt x="2745" y="23087"/>
                  </a:lnTo>
                  <a:lnTo>
                    <a:pt x="2866" y="23400"/>
                  </a:lnTo>
                  <a:lnTo>
                    <a:pt x="2962" y="23713"/>
                  </a:lnTo>
                  <a:lnTo>
                    <a:pt x="3058" y="24050"/>
                  </a:lnTo>
                  <a:lnTo>
                    <a:pt x="3275" y="24917"/>
                  </a:lnTo>
                  <a:lnTo>
                    <a:pt x="3492" y="25807"/>
                  </a:lnTo>
                  <a:lnTo>
                    <a:pt x="3636" y="26698"/>
                  </a:lnTo>
                  <a:lnTo>
                    <a:pt x="3708" y="27155"/>
                  </a:lnTo>
                  <a:lnTo>
                    <a:pt x="3756" y="27589"/>
                  </a:lnTo>
                  <a:lnTo>
                    <a:pt x="3781" y="27781"/>
                  </a:lnTo>
                  <a:lnTo>
                    <a:pt x="3781" y="27950"/>
                  </a:lnTo>
                  <a:lnTo>
                    <a:pt x="3756" y="28118"/>
                  </a:lnTo>
                  <a:lnTo>
                    <a:pt x="3684" y="28287"/>
                  </a:lnTo>
                  <a:lnTo>
                    <a:pt x="3540" y="28624"/>
                  </a:lnTo>
                  <a:lnTo>
                    <a:pt x="3395" y="28961"/>
                  </a:lnTo>
                  <a:lnTo>
                    <a:pt x="3299" y="29322"/>
                  </a:lnTo>
                  <a:lnTo>
                    <a:pt x="3227" y="29659"/>
                  </a:lnTo>
                  <a:lnTo>
                    <a:pt x="3179" y="30020"/>
                  </a:lnTo>
                  <a:lnTo>
                    <a:pt x="3179" y="30381"/>
                  </a:lnTo>
                  <a:lnTo>
                    <a:pt x="3203" y="30766"/>
                  </a:lnTo>
                  <a:lnTo>
                    <a:pt x="3251" y="31152"/>
                  </a:lnTo>
                  <a:lnTo>
                    <a:pt x="3323" y="31440"/>
                  </a:lnTo>
                  <a:lnTo>
                    <a:pt x="3443" y="31729"/>
                  </a:lnTo>
                  <a:lnTo>
                    <a:pt x="3588" y="31994"/>
                  </a:lnTo>
                  <a:lnTo>
                    <a:pt x="3756" y="32235"/>
                  </a:lnTo>
                  <a:lnTo>
                    <a:pt x="3949" y="32452"/>
                  </a:lnTo>
                  <a:lnTo>
                    <a:pt x="4166" y="32620"/>
                  </a:lnTo>
                  <a:lnTo>
                    <a:pt x="4406" y="32789"/>
                  </a:lnTo>
                  <a:lnTo>
                    <a:pt x="4647" y="32909"/>
                  </a:lnTo>
                  <a:lnTo>
                    <a:pt x="4912" y="33005"/>
                  </a:lnTo>
                  <a:lnTo>
                    <a:pt x="5177" y="33053"/>
                  </a:lnTo>
                  <a:lnTo>
                    <a:pt x="5466" y="33102"/>
                  </a:lnTo>
                  <a:lnTo>
                    <a:pt x="5730" y="33077"/>
                  </a:lnTo>
                  <a:lnTo>
                    <a:pt x="5995" y="33029"/>
                  </a:lnTo>
                  <a:lnTo>
                    <a:pt x="6284" y="32957"/>
                  </a:lnTo>
                  <a:lnTo>
                    <a:pt x="6549" y="32813"/>
                  </a:lnTo>
                  <a:lnTo>
                    <a:pt x="6790" y="32644"/>
                  </a:lnTo>
                  <a:lnTo>
                    <a:pt x="7079" y="32403"/>
                  </a:lnTo>
                  <a:lnTo>
                    <a:pt x="7319" y="32163"/>
                  </a:lnTo>
                  <a:lnTo>
                    <a:pt x="7560" y="31874"/>
                  </a:lnTo>
                  <a:lnTo>
                    <a:pt x="7753" y="31585"/>
                  </a:lnTo>
                  <a:lnTo>
                    <a:pt x="7945" y="31296"/>
                  </a:lnTo>
                  <a:lnTo>
                    <a:pt x="8090" y="30959"/>
                  </a:lnTo>
                  <a:lnTo>
                    <a:pt x="8210" y="30622"/>
                  </a:lnTo>
                  <a:lnTo>
                    <a:pt x="8306" y="30261"/>
                  </a:lnTo>
                  <a:lnTo>
                    <a:pt x="8354" y="29948"/>
                  </a:lnTo>
                  <a:lnTo>
                    <a:pt x="8354" y="29779"/>
                  </a:lnTo>
                  <a:lnTo>
                    <a:pt x="8354" y="29611"/>
                  </a:lnTo>
                  <a:lnTo>
                    <a:pt x="8330" y="29466"/>
                  </a:lnTo>
                  <a:lnTo>
                    <a:pt x="8282" y="29298"/>
                  </a:lnTo>
                  <a:lnTo>
                    <a:pt x="8210" y="29154"/>
                  </a:lnTo>
                  <a:lnTo>
                    <a:pt x="8114" y="29009"/>
                  </a:lnTo>
                  <a:lnTo>
                    <a:pt x="7969" y="28816"/>
                  </a:lnTo>
                  <a:lnTo>
                    <a:pt x="7849" y="28600"/>
                  </a:lnTo>
                  <a:lnTo>
                    <a:pt x="7584" y="28167"/>
                  </a:lnTo>
                  <a:lnTo>
                    <a:pt x="7343" y="27733"/>
                  </a:lnTo>
                  <a:lnTo>
                    <a:pt x="7199" y="27517"/>
                  </a:lnTo>
                  <a:lnTo>
                    <a:pt x="7054" y="27324"/>
                  </a:lnTo>
                  <a:lnTo>
                    <a:pt x="6910" y="27107"/>
                  </a:lnTo>
                  <a:lnTo>
                    <a:pt x="6766" y="26891"/>
                  </a:lnTo>
                  <a:lnTo>
                    <a:pt x="6669" y="26650"/>
                  </a:lnTo>
                  <a:lnTo>
                    <a:pt x="6597" y="26433"/>
                  </a:lnTo>
                  <a:lnTo>
                    <a:pt x="6549" y="26193"/>
                  </a:lnTo>
                  <a:lnTo>
                    <a:pt x="6525" y="25928"/>
                  </a:lnTo>
                  <a:lnTo>
                    <a:pt x="6525" y="25687"/>
                  </a:lnTo>
                  <a:lnTo>
                    <a:pt x="6549" y="25422"/>
                  </a:lnTo>
                  <a:lnTo>
                    <a:pt x="6573" y="25206"/>
                  </a:lnTo>
                  <a:lnTo>
                    <a:pt x="6573" y="24989"/>
                  </a:lnTo>
                  <a:lnTo>
                    <a:pt x="6549" y="24796"/>
                  </a:lnTo>
                  <a:lnTo>
                    <a:pt x="6525" y="24580"/>
                  </a:lnTo>
                  <a:lnTo>
                    <a:pt x="6477" y="24339"/>
                  </a:lnTo>
                  <a:lnTo>
                    <a:pt x="6453" y="24074"/>
                  </a:lnTo>
                  <a:lnTo>
                    <a:pt x="6453" y="23833"/>
                  </a:lnTo>
                  <a:lnTo>
                    <a:pt x="6453" y="23593"/>
                  </a:lnTo>
                  <a:lnTo>
                    <a:pt x="6477" y="23376"/>
                  </a:lnTo>
                  <a:lnTo>
                    <a:pt x="6525" y="23135"/>
                  </a:lnTo>
                  <a:lnTo>
                    <a:pt x="6621" y="22678"/>
                  </a:lnTo>
                  <a:lnTo>
                    <a:pt x="6790" y="22269"/>
                  </a:lnTo>
                  <a:lnTo>
                    <a:pt x="7006" y="21835"/>
                  </a:lnTo>
                  <a:lnTo>
                    <a:pt x="7271" y="21450"/>
                  </a:lnTo>
                  <a:lnTo>
                    <a:pt x="7560" y="21065"/>
                  </a:lnTo>
                  <a:lnTo>
                    <a:pt x="7849" y="20680"/>
                  </a:lnTo>
                  <a:lnTo>
                    <a:pt x="8114" y="20295"/>
                  </a:lnTo>
                  <a:lnTo>
                    <a:pt x="8354" y="19885"/>
                  </a:lnTo>
                  <a:lnTo>
                    <a:pt x="8595" y="19476"/>
                  </a:lnTo>
                  <a:lnTo>
                    <a:pt x="8788" y="19067"/>
                  </a:lnTo>
                  <a:lnTo>
                    <a:pt x="8980" y="18634"/>
                  </a:lnTo>
                  <a:lnTo>
                    <a:pt x="9125" y="18176"/>
                  </a:lnTo>
                  <a:lnTo>
                    <a:pt x="9269" y="17719"/>
                  </a:lnTo>
                  <a:lnTo>
                    <a:pt x="9341" y="17454"/>
                  </a:lnTo>
                  <a:lnTo>
                    <a:pt x="9390" y="17165"/>
                  </a:lnTo>
                  <a:lnTo>
                    <a:pt x="9414" y="16900"/>
                  </a:lnTo>
                  <a:lnTo>
                    <a:pt x="9414" y="16635"/>
                  </a:lnTo>
                  <a:lnTo>
                    <a:pt x="9366" y="16371"/>
                  </a:lnTo>
                  <a:lnTo>
                    <a:pt x="9293" y="16106"/>
                  </a:lnTo>
                  <a:lnTo>
                    <a:pt x="9197" y="15841"/>
                  </a:lnTo>
                  <a:lnTo>
                    <a:pt x="9077" y="15600"/>
                  </a:lnTo>
                  <a:lnTo>
                    <a:pt x="8619" y="14830"/>
                  </a:lnTo>
                  <a:lnTo>
                    <a:pt x="8210" y="14036"/>
                  </a:lnTo>
                  <a:lnTo>
                    <a:pt x="7825" y="13241"/>
                  </a:lnTo>
                  <a:lnTo>
                    <a:pt x="7464" y="12447"/>
                  </a:lnTo>
                  <a:lnTo>
                    <a:pt x="7271" y="11989"/>
                  </a:lnTo>
                  <a:lnTo>
                    <a:pt x="7127" y="11508"/>
                  </a:lnTo>
                  <a:lnTo>
                    <a:pt x="7054" y="11051"/>
                  </a:lnTo>
                  <a:lnTo>
                    <a:pt x="7030" y="10593"/>
                  </a:lnTo>
                  <a:lnTo>
                    <a:pt x="7030" y="10112"/>
                  </a:lnTo>
                  <a:lnTo>
                    <a:pt x="7127" y="9654"/>
                  </a:lnTo>
                  <a:lnTo>
                    <a:pt x="7247" y="9197"/>
                  </a:lnTo>
                  <a:lnTo>
                    <a:pt x="7440" y="8739"/>
                  </a:lnTo>
                  <a:lnTo>
                    <a:pt x="7704" y="8186"/>
                  </a:lnTo>
                  <a:lnTo>
                    <a:pt x="7969" y="7632"/>
                  </a:lnTo>
                  <a:lnTo>
                    <a:pt x="8114" y="7367"/>
                  </a:lnTo>
                  <a:lnTo>
                    <a:pt x="8282" y="7103"/>
                  </a:lnTo>
                  <a:lnTo>
                    <a:pt x="8451" y="6838"/>
                  </a:lnTo>
                  <a:lnTo>
                    <a:pt x="8667" y="6597"/>
                  </a:lnTo>
                  <a:lnTo>
                    <a:pt x="8691" y="6525"/>
                  </a:lnTo>
                  <a:lnTo>
                    <a:pt x="8740" y="6453"/>
                  </a:lnTo>
                  <a:lnTo>
                    <a:pt x="8788" y="6308"/>
                  </a:lnTo>
                  <a:lnTo>
                    <a:pt x="8932" y="5875"/>
                  </a:lnTo>
                  <a:lnTo>
                    <a:pt x="9028" y="5441"/>
                  </a:lnTo>
                  <a:lnTo>
                    <a:pt x="9077" y="5008"/>
                  </a:lnTo>
                  <a:lnTo>
                    <a:pt x="9077" y="4575"/>
                  </a:lnTo>
                  <a:lnTo>
                    <a:pt x="9053" y="4166"/>
                  </a:lnTo>
                  <a:lnTo>
                    <a:pt x="8980" y="3732"/>
                  </a:lnTo>
                  <a:lnTo>
                    <a:pt x="8884" y="3299"/>
                  </a:lnTo>
                  <a:lnTo>
                    <a:pt x="8764" y="2890"/>
                  </a:lnTo>
                  <a:lnTo>
                    <a:pt x="8595" y="2456"/>
                  </a:lnTo>
                  <a:lnTo>
                    <a:pt x="8403" y="2023"/>
                  </a:lnTo>
                  <a:lnTo>
                    <a:pt x="8138" y="1638"/>
                  </a:lnTo>
                  <a:lnTo>
                    <a:pt x="7993" y="1445"/>
                  </a:lnTo>
                  <a:lnTo>
                    <a:pt x="7849" y="1253"/>
                  </a:lnTo>
                  <a:lnTo>
                    <a:pt x="7680" y="1084"/>
                  </a:lnTo>
                  <a:lnTo>
                    <a:pt x="7512" y="940"/>
                  </a:lnTo>
                  <a:lnTo>
                    <a:pt x="7295" y="771"/>
                  </a:lnTo>
                  <a:lnTo>
                    <a:pt x="7103" y="627"/>
                  </a:lnTo>
                  <a:lnTo>
                    <a:pt x="6862" y="482"/>
                  </a:lnTo>
                  <a:lnTo>
                    <a:pt x="6621" y="362"/>
                  </a:lnTo>
                  <a:lnTo>
                    <a:pt x="6356" y="242"/>
                  </a:lnTo>
                  <a:lnTo>
                    <a:pt x="6092" y="145"/>
                  </a:lnTo>
                  <a:lnTo>
                    <a:pt x="5803" y="73"/>
                  </a:lnTo>
                  <a:lnTo>
                    <a:pt x="5514" y="25"/>
                  </a:lnTo>
                  <a:lnTo>
                    <a:pt x="517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14"/>
            <p:cNvSpPr/>
            <p:nvPr/>
          </p:nvSpPr>
          <p:spPr>
            <a:xfrm>
              <a:off x="1204650" y="2410925"/>
              <a:ext cx="150500" cy="145050"/>
            </a:xfrm>
            <a:custGeom>
              <a:avLst/>
              <a:gdLst/>
              <a:ahLst/>
              <a:cxnLst/>
              <a:rect l="l" t="t" r="r" b="b"/>
              <a:pathLst>
                <a:path w="6020" h="5802" extrusionOk="0">
                  <a:moveTo>
                    <a:pt x="3130" y="289"/>
                  </a:moveTo>
                  <a:lnTo>
                    <a:pt x="3251" y="313"/>
                  </a:lnTo>
                  <a:lnTo>
                    <a:pt x="3925" y="409"/>
                  </a:lnTo>
                  <a:lnTo>
                    <a:pt x="4093" y="458"/>
                  </a:lnTo>
                  <a:lnTo>
                    <a:pt x="4238" y="506"/>
                  </a:lnTo>
                  <a:lnTo>
                    <a:pt x="4575" y="698"/>
                  </a:lnTo>
                  <a:lnTo>
                    <a:pt x="4888" y="915"/>
                  </a:lnTo>
                  <a:lnTo>
                    <a:pt x="5152" y="1156"/>
                  </a:lnTo>
                  <a:lnTo>
                    <a:pt x="5273" y="1300"/>
                  </a:lnTo>
                  <a:lnTo>
                    <a:pt x="5393" y="1469"/>
                  </a:lnTo>
                  <a:lnTo>
                    <a:pt x="5465" y="1613"/>
                  </a:lnTo>
                  <a:lnTo>
                    <a:pt x="5538" y="1758"/>
                  </a:lnTo>
                  <a:lnTo>
                    <a:pt x="5634" y="2046"/>
                  </a:lnTo>
                  <a:lnTo>
                    <a:pt x="5706" y="2456"/>
                  </a:lnTo>
                  <a:lnTo>
                    <a:pt x="5754" y="2889"/>
                  </a:lnTo>
                  <a:lnTo>
                    <a:pt x="5730" y="3130"/>
                  </a:lnTo>
                  <a:lnTo>
                    <a:pt x="5706" y="3370"/>
                  </a:lnTo>
                  <a:lnTo>
                    <a:pt x="5634" y="3611"/>
                  </a:lnTo>
                  <a:lnTo>
                    <a:pt x="5538" y="3852"/>
                  </a:lnTo>
                  <a:lnTo>
                    <a:pt x="5441" y="3996"/>
                  </a:lnTo>
                  <a:lnTo>
                    <a:pt x="5321" y="4141"/>
                  </a:lnTo>
                  <a:lnTo>
                    <a:pt x="5008" y="4454"/>
                  </a:lnTo>
                  <a:lnTo>
                    <a:pt x="4695" y="4815"/>
                  </a:lnTo>
                  <a:lnTo>
                    <a:pt x="4575" y="4959"/>
                  </a:lnTo>
                  <a:lnTo>
                    <a:pt x="4430" y="5056"/>
                  </a:lnTo>
                  <a:lnTo>
                    <a:pt x="4262" y="5152"/>
                  </a:lnTo>
                  <a:lnTo>
                    <a:pt x="4093" y="5200"/>
                  </a:lnTo>
                  <a:lnTo>
                    <a:pt x="3756" y="5320"/>
                  </a:lnTo>
                  <a:lnTo>
                    <a:pt x="3443" y="5417"/>
                  </a:lnTo>
                  <a:lnTo>
                    <a:pt x="3275" y="5465"/>
                  </a:lnTo>
                  <a:lnTo>
                    <a:pt x="3082" y="5489"/>
                  </a:lnTo>
                  <a:lnTo>
                    <a:pt x="2745" y="5489"/>
                  </a:lnTo>
                  <a:lnTo>
                    <a:pt x="2095" y="5417"/>
                  </a:lnTo>
                  <a:lnTo>
                    <a:pt x="1782" y="5344"/>
                  </a:lnTo>
                  <a:lnTo>
                    <a:pt x="1469" y="5272"/>
                  </a:lnTo>
                  <a:lnTo>
                    <a:pt x="1253" y="5200"/>
                  </a:lnTo>
                  <a:lnTo>
                    <a:pt x="1060" y="5080"/>
                  </a:lnTo>
                  <a:lnTo>
                    <a:pt x="891" y="4935"/>
                  </a:lnTo>
                  <a:lnTo>
                    <a:pt x="747" y="4743"/>
                  </a:lnTo>
                  <a:lnTo>
                    <a:pt x="578" y="4502"/>
                  </a:lnTo>
                  <a:lnTo>
                    <a:pt x="410" y="4261"/>
                  </a:lnTo>
                  <a:lnTo>
                    <a:pt x="314" y="4093"/>
                  </a:lnTo>
                  <a:lnTo>
                    <a:pt x="266" y="3900"/>
                  </a:lnTo>
                  <a:lnTo>
                    <a:pt x="217" y="3708"/>
                  </a:lnTo>
                  <a:lnTo>
                    <a:pt x="217" y="3515"/>
                  </a:lnTo>
                  <a:lnTo>
                    <a:pt x="217" y="3322"/>
                  </a:lnTo>
                  <a:lnTo>
                    <a:pt x="241" y="3106"/>
                  </a:lnTo>
                  <a:lnTo>
                    <a:pt x="338" y="2600"/>
                  </a:lnTo>
                  <a:lnTo>
                    <a:pt x="434" y="2071"/>
                  </a:lnTo>
                  <a:lnTo>
                    <a:pt x="506" y="1806"/>
                  </a:lnTo>
                  <a:lnTo>
                    <a:pt x="603" y="1565"/>
                  </a:lnTo>
                  <a:lnTo>
                    <a:pt x="723" y="1348"/>
                  </a:lnTo>
                  <a:lnTo>
                    <a:pt x="891" y="1132"/>
                  </a:lnTo>
                  <a:lnTo>
                    <a:pt x="988" y="1035"/>
                  </a:lnTo>
                  <a:lnTo>
                    <a:pt x="1060" y="1011"/>
                  </a:lnTo>
                  <a:lnTo>
                    <a:pt x="1132" y="987"/>
                  </a:lnTo>
                  <a:lnTo>
                    <a:pt x="1349" y="939"/>
                  </a:lnTo>
                  <a:lnTo>
                    <a:pt x="1590" y="891"/>
                  </a:lnTo>
                  <a:lnTo>
                    <a:pt x="1710" y="867"/>
                  </a:lnTo>
                  <a:lnTo>
                    <a:pt x="1830" y="819"/>
                  </a:lnTo>
                  <a:lnTo>
                    <a:pt x="1927" y="771"/>
                  </a:lnTo>
                  <a:lnTo>
                    <a:pt x="2047" y="698"/>
                  </a:lnTo>
                  <a:lnTo>
                    <a:pt x="2215" y="578"/>
                  </a:lnTo>
                  <a:lnTo>
                    <a:pt x="2384" y="482"/>
                  </a:lnTo>
                  <a:lnTo>
                    <a:pt x="2745" y="337"/>
                  </a:lnTo>
                  <a:lnTo>
                    <a:pt x="2865" y="313"/>
                  </a:lnTo>
                  <a:lnTo>
                    <a:pt x="2986" y="289"/>
                  </a:lnTo>
                  <a:close/>
                  <a:moveTo>
                    <a:pt x="3082" y="0"/>
                  </a:moveTo>
                  <a:lnTo>
                    <a:pt x="2817" y="24"/>
                  </a:lnTo>
                  <a:lnTo>
                    <a:pt x="2601" y="97"/>
                  </a:lnTo>
                  <a:lnTo>
                    <a:pt x="2360" y="217"/>
                  </a:lnTo>
                  <a:lnTo>
                    <a:pt x="2240" y="265"/>
                  </a:lnTo>
                  <a:lnTo>
                    <a:pt x="2119" y="313"/>
                  </a:lnTo>
                  <a:lnTo>
                    <a:pt x="1999" y="385"/>
                  </a:lnTo>
                  <a:lnTo>
                    <a:pt x="1903" y="434"/>
                  </a:lnTo>
                  <a:lnTo>
                    <a:pt x="1806" y="530"/>
                  </a:lnTo>
                  <a:lnTo>
                    <a:pt x="1686" y="578"/>
                  </a:lnTo>
                  <a:lnTo>
                    <a:pt x="1445" y="626"/>
                  </a:lnTo>
                  <a:lnTo>
                    <a:pt x="1301" y="650"/>
                  </a:lnTo>
                  <a:lnTo>
                    <a:pt x="1180" y="674"/>
                  </a:lnTo>
                  <a:lnTo>
                    <a:pt x="1108" y="698"/>
                  </a:lnTo>
                  <a:lnTo>
                    <a:pt x="1012" y="771"/>
                  </a:lnTo>
                  <a:lnTo>
                    <a:pt x="964" y="867"/>
                  </a:lnTo>
                  <a:lnTo>
                    <a:pt x="915" y="939"/>
                  </a:lnTo>
                  <a:lnTo>
                    <a:pt x="843" y="987"/>
                  </a:lnTo>
                  <a:lnTo>
                    <a:pt x="651" y="1180"/>
                  </a:lnTo>
                  <a:lnTo>
                    <a:pt x="506" y="1396"/>
                  </a:lnTo>
                  <a:lnTo>
                    <a:pt x="386" y="1637"/>
                  </a:lnTo>
                  <a:lnTo>
                    <a:pt x="290" y="1926"/>
                  </a:lnTo>
                  <a:lnTo>
                    <a:pt x="97" y="2769"/>
                  </a:lnTo>
                  <a:lnTo>
                    <a:pt x="25" y="3154"/>
                  </a:lnTo>
                  <a:lnTo>
                    <a:pt x="1" y="3322"/>
                  </a:lnTo>
                  <a:lnTo>
                    <a:pt x="1" y="3515"/>
                  </a:lnTo>
                  <a:lnTo>
                    <a:pt x="1" y="3804"/>
                  </a:lnTo>
                  <a:lnTo>
                    <a:pt x="73" y="4045"/>
                  </a:lnTo>
                  <a:lnTo>
                    <a:pt x="169" y="4285"/>
                  </a:lnTo>
                  <a:lnTo>
                    <a:pt x="290" y="4526"/>
                  </a:lnTo>
                  <a:lnTo>
                    <a:pt x="434" y="4719"/>
                  </a:lnTo>
                  <a:lnTo>
                    <a:pt x="578" y="4935"/>
                  </a:lnTo>
                  <a:lnTo>
                    <a:pt x="747" y="5152"/>
                  </a:lnTo>
                  <a:lnTo>
                    <a:pt x="867" y="5272"/>
                  </a:lnTo>
                  <a:lnTo>
                    <a:pt x="1012" y="5369"/>
                  </a:lnTo>
                  <a:lnTo>
                    <a:pt x="1156" y="5465"/>
                  </a:lnTo>
                  <a:lnTo>
                    <a:pt x="1325" y="5537"/>
                  </a:lnTo>
                  <a:lnTo>
                    <a:pt x="1686" y="5633"/>
                  </a:lnTo>
                  <a:lnTo>
                    <a:pt x="2071" y="5730"/>
                  </a:lnTo>
                  <a:lnTo>
                    <a:pt x="2456" y="5778"/>
                  </a:lnTo>
                  <a:lnTo>
                    <a:pt x="2841" y="5802"/>
                  </a:lnTo>
                  <a:lnTo>
                    <a:pt x="3034" y="5802"/>
                  </a:lnTo>
                  <a:lnTo>
                    <a:pt x="3227" y="5778"/>
                  </a:lnTo>
                  <a:lnTo>
                    <a:pt x="3395" y="5754"/>
                  </a:lnTo>
                  <a:lnTo>
                    <a:pt x="3588" y="5706"/>
                  </a:lnTo>
                  <a:lnTo>
                    <a:pt x="4286" y="5465"/>
                  </a:lnTo>
                  <a:lnTo>
                    <a:pt x="4406" y="5417"/>
                  </a:lnTo>
                  <a:lnTo>
                    <a:pt x="4551" y="5344"/>
                  </a:lnTo>
                  <a:lnTo>
                    <a:pt x="4671" y="5272"/>
                  </a:lnTo>
                  <a:lnTo>
                    <a:pt x="4767" y="5152"/>
                  </a:lnTo>
                  <a:lnTo>
                    <a:pt x="5080" y="4791"/>
                  </a:lnTo>
                  <a:lnTo>
                    <a:pt x="5225" y="4622"/>
                  </a:lnTo>
                  <a:lnTo>
                    <a:pt x="5393" y="4454"/>
                  </a:lnTo>
                  <a:lnTo>
                    <a:pt x="5538" y="4309"/>
                  </a:lnTo>
                  <a:lnTo>
                    <a:pt x="5658" y="4165"/>
                  </a:lnTo>
                  <a:lnTo>
                    <a:pt x="5754" y="4020"/>
                  </a:lnTo>
                  <a:lnTo>
                    <a:pt x="5826" y="3828"/>
                  </a:lnTo>
                  <a:lnTo>
                    <a:pt x="5923" y="3587"/>
                  </a:lnTo>
                  <a:lnTo>
                    <a:pt x="5995" y="3322"/>
                  </a:lnTo>
                  <a:lnTo>
                    <a:pt x="6019" y="3058"/>
                  </a:lnTo>
                  <a:lnTo>
                    <a:pt x="6019" y="2793"/>
                  </a:lnTo>
                  <a:lnTo>
                    <a:pt x="5971" y="2408"/>
                  </a:lnTo>
                  <a:lnTo>
                    <a:pt x="5899" y="2022"/>
                  </a:lnTo>
                  <a:lnTo>
                    <a:pt x="5851" y="1806"/>
                  </a:lnTo>
                  <a:lnTo>
                    <a:pt x="5754" y="1565"/>
                  </a:lnTo>
                  <a:lnTo>
                    <a:pt x="5586" y="1252"/>
                  </a:lnTo>
                  <a:lnTo>
                    <a:pt x="5393" y="987"/>
                  </a:lnTo>
                  <a:lnTo>
                    <a:pt x="5152" y="747"/>
                  </a:lnTo>
                  <a:lnTo>
                    <a:pt x="4864" y="530"/>
                  </a:lnTo>
                  <a:lnTo>
                    <a:pt x="4671" y="409"/>
                  </a:lnTo>
                  <a:lnTo>
                    <a:pt x="4478" y="289"/>
                  </a:lnTo>
                  <a:lnTo>
                    <a:pt x="4286" y="193"/>
                  </a:lnTo>
                  <a:lnTo>
                    <a:pt x="4069" y="145"/>
                  </a:lnTo>
                  <a:lnTo>
                    <a:pt x="3323" y="24"/>
                  </a:lnTo>
                  <a:lnTo>
                    <a:pt x="30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14"/>
            <p:cNvSpPr/>
            <p:nvPr/>
          </p:nvSpPr>
          <p:spPr>
            <a:xfrm>
              <a:off x="1252200" y="2451850"/>
              <a:ext cx="58400" cy="61400"/>
            </a:xfrm>
            <a:custGeom>
              <a:avLst/>
              <a:gdLst/>
              <a:ahLst/>
              <a:cxnLst/>
              <a:rect l="l" t="t" r="r" b="b"/>
              <a:pathLst>
                <a:path w="2336" h="2456" extrusionOk="0">
                  <a:moveTo>
                    <a:pt x="1252" y="289"/>
                  </a:moveTo>
                  <a:lnTo>
                    <a:pt x="1421" y="313"/>
                  </a:lnTo>
                  <a:lnTo>
                    <a:pt x="1565" y="361"/>
                  </a:lnTo>
                  <a:lnTo>
                    <a:pt x="1758" y="482"/>
                  </a:lnTo>
                  <a:lnTo>
                    <a:pt x="1926" y="578"/>
                  </a:lnTo>
                  <a:lnTo>
                    <a:pt x="1975" y="626"/>
                  </a:lnTo>
                  <a:lnTo>
                    <a:pt x="2023" y="698"/>
                  </a:lnTo>
                  <a:lnTo>
                    <a:pt x="2047" y="771"/>
                  </a:lnTo>
                  <a:lnTo>
                    <a:pt x="2071" y="843"/>
                  </a:lnTo>
                  <a:lnTo>
                    <a:pt x="2095" y="1228"/>
                  </a:lnTo>
                  <a:lnTo>
                    <a:pt x="2071" y="1421"/>
                  </a:lnTo>
                  <a:lnTo>
                    <a:pt x="2047" y="1613"/>
                  </a:lnTo>
                  <a:lnTo>
                    <a:pt x="1975" y="1758"/>
                  </a:lnTo>
                  <a:lnTo>
                    <a:pt x="1878" y="1878"/>
                  </a:lnTo>
                  <a:lnTo>
                    <a:pt x="1565" y="2143"/>
                  </a:lnTo>
                  <a:lnTo>
                    <a:pt x="1469" y="2215"/>
                  </a:lnTo>
                  <a:lnTo>
                    <a:pt x="1108" y="2215"/>
                  </a:lnTo>
                  <a:lnTo>
                    <a:pt x="843" y="2191"/>
                  </a:lnTo>
                  <a:lnTo>
                    <a:pt x="723" y="2167"/>
                  </a:lnTo>
                  <a:lnTo>
                    <a:pt x="626" y="2119"/>
                  </a:lnTo>
                  <a:lnTo>
                    <a:pt x="410" y="1998"/>
                  </a:lnTo>
                  <a:lnTo>
                    <a:pt x="338" y="1926"/>
                  </a:lnTo>
                  <a:lnTo>
                    <a:pt x="289" y="1854"/>
                  </a:lnTo>
                  <a:lnTo>
                    <a:pt x="241" y="1758"/>
                  </a:lnTo>
                  <a:lnTo>
                    <a:pt x="241" y="1637"/>
                  </a:lnTo>
                  <a:lnTo>
                    <a:pt x="241" y="1541"/>
                  </a:lnTo>
                  <a:lnTo>
                    <a:pt x="241" y="1396"/>
                  </a:lnTo>
                  <a:lnTo>
                    <a:pt x="217" y="1300"/>
                  </a:lnTo>
                  <a:lnTo>
                    <a:pt x="241" y="1180"/>
                  </a:lnTo>
                  <a:lnTo>
                    <a:pt x="289" y="915"/>
                  </a:lnTo>
                  <a:lnTo>
                    <a:pt x="338" y="795"/>
                  </a:lnTo>
                  <a:lnTo>
                    <a:pt x="386" y="698"/>
                  </a:lnTo>
                  <a:lnTo>
                    <a:pt x="458" y="602"/>
                  </a:lnTo>
                  <a:lnTo>
                    <a:pt x="554" y="530"/>
                  </a:lnTo>
                  <a:lnTo>
                    <a:pt x="723" y="434"/>
                  </a:lnTo>
                  <a:lnTo>
                    <a:pt x="891" y="361"/>
                  </a:lnTo>
                  <a:lnTo>
                    <a:pt x="1084" y="313"/>
                  </a:lnTo>
                  <a:lnTo>
                    <a:pt x="1252" y="289"/>
                  </a:lnTo>
                  <a:close/>
                  <a:moveTo>
                    <a:pt x="1300" y="0"/>
                  </a:moveTo>
                  <a:lnTo>
                    <a:pt x="1084" y="24"/>
                  </a:lnTo>
                  <a:lnTo>
                    <a:pt x="867" y="72"/>
                  </a:lnTo>
                  <a:lnTo>
                    <a:pt x="650" y="169"/>
                  </a:lnTo>
                  <a:lnTo>
                    <a:pt x="458" y="265"/>
                  </a:lnTo>
                  <a:lnTo>
                    <a:pt x="338" y="361"/>
                  </a:lnTo>
                  <a:lnTo>
                    <a:pt x="241" y="458"/>
                  </a:lnTo>
                  <a:lnTo>
                    <a:pt x="169" y="554"/>
                  </a:lnTo>
                  <a:lnTo>
                    <a:pt x="121" y="674"/>
                  </a:lnTo>
                  <a:lnTo>
                    <a:pt x="25" y="939"/>
                  </a:lnTo>
                  <a:lnTo>
                    <a:pt x="1" y="1204"/>
                  </a:lnTo>
                  <a:lnTo>
                    <a:pt x="1" y="1421"/>
                  </a:lnTo>
                  <a:lnTo>
                    <a:pt x="25" y="1637"/>
                  </a:lnTo>
                  <a:lnTo>
                    <a:pt x="25" y="1806"/>
                  </a:lnTo>
                  <a:lnTo>
                    <a:pt x="73" y="1926"/>
                  </a:lnTo>
                  <a:lnTo>
                    <a:pt x="169" y="2046"/>
                  </a:lnTo>
                  <a:lnTo>
                    <a:pt x="265" y="2167"/>
                  </a:lnTo>
                  <a:lnTo>
                    <a:pt x="434" y="2287"/>
                  </a:lnTo>
                  <a:lnTo>
                    <a:pt x="530" y="2335"/>
                  </a:lnTo>
                  <a:lnTo>
                    <a:pt x="626" y="2383"/>
                  </a:lnTo>
                  <a:lnTo>
                    <a:pt x="819" y="2432"/>
                  </a:lnTo>
                  <a:lnTo>
                    <a:pt x="1012" y="2456"/>
                  </a:lnTo>
                  <a:lnTo>
                    <a:pt x="1421" y="2456"/>
                  </a:lnTo>
                  <a:lnTo>
                    <a:pt x="1565" y="2432"/>
                  </a:lnTo>
                  <a:lnTo>
                    <a:pt x="1662" y="2359"/>
                  </a:lnTo>
                  <a:lnTo>
                    <a:pt x="2023" y="2071"/>
                  </a:lnTo>
                  <a:lnTo>
                    <a:pt x="2095" y="1998"/>
                  </a:lnTo>
                  <a:lnTo>
                    <a:pt x="2167" y="1902"/>
                  </a:lnTo>
                  <a:lnTo>
                    <a:pt x="2215" y="1806"/>
                  </a:lnTo>
                  <a:lnTo>
                    <a:pt x="2263" y="1685"/>
                  </a:lnTo>
                  <a:lnTo>
                    <a:pt x="2312" y="1445"/>
                  </a:lnTo>
                  <a:lnTo>
                    <a:pt x="2336" y="1180"/>
                  </a:lnTo>
                  <a:lnTo>
                    <a:pt x="2287" y="795"/>
                  </a:lnTo>
                  <a:lnTo>
                    <a:pt x="2263" y="650"/>
                  </a:lnTo>
                  <a:lnTo>
                    <a:pt x="2191" y="530"/>
                  </a:lnTo>
                  <a:lnTo>
                    <a:pt x="2119" y="409"/>
                  </a:lnTo>
                  <a:lnTo>
                    <a:pt x="1999" y="337"/>
                  </a:lnTo>
                  <a:lnTo>
                    <a:pt x="1806" y="193"/>
                  </a:lnTo>
                  <a:lnTo>
                    <a:pt x="1589" y="72"/>
                  </a:lnTo>
                  <a:lnTo>
                    <a:pt x="1445" y="24"/>
                  </a:lnTo>
                  <a:lnTo>
                    <a:pt x="13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14"/>
            <p:cNvSpPr/>
            <p:nvPr/>
          </p:nvSpPr>
          <p:spPr>
            <a:xfrm>
              <a:off x="1270850" y="2474700"/>
              <a:ext cx="19900" cy="22300"/>
            </a:xfrm>
            <a:custGeom>
              <a:avLst/>
              <a:gdLst/>
              <a:ahLst/>
              <a:cxnLst/>
              <a:rect l="l" t="t" r="r" b="b"/>
              <a:pathLst>
                <a:path w="796" h="892" extrusionOk="0">
                  <a:moveTo>
                    <a:pt x="506" y="242"/>
                  </a:moveTo>
                  <a:lnTo>
                    <a:pt x="554" y="266"/>
                  </a:lnTo>
                  <a:lnTo>
                    <a:pt x="579" y="290"/>
                  </a:lnTo>
                  <a:lnTo>
                    <a:pt x="603" y="338"/>
                  </a:lnTo>
                  <a:lnTo>
                    <a:pt x="603" y="434"/>
                  </a:lnTo>
                  <a:lnTo>
                    <a:pt x="579" y="507"/>
                  </a:lnTo>
                  <a:lnTo>
                    <a:pt x="530" y="579"/>
                  </a:lnTo>
                  <a:lnTo>
                    <a:pt x="482" y="627"/>
                  </a:lnTo>
                  <a:lnTo>
                    <a:pt x="410" y="675"/>
                  </a:lnTo>
                  <a:lnTo>
                    <a:pt x="362" y="699"/>
                  </a:lnTo>
                  <a:lnTo>
                    <a:pt x="338" y="675"/>
                  </a:lnTo>
                  <a:lnTo>
                    <a:pt x="290" y="651"/>
                  </a:lnTo>
                  <a:lnTo>
                    <a:pt x="266" y="627"/>
                  </a:lnTo>
                  <a:lnTo>
                    <a:pt x="266" y="531"/>
                  </a:lnTo>
                  <a:lnTo>
                    <a:pt x="290" y="410"/>
                  </a:lnTo>
                  <a:lnTo>
                    <a:pt x="338" y="314"/>
                  </a:lnTo>
                  <a:lnTo>
                    <a:pt x="386" y="266"/>
                  </a:lnTo>
                  <a:lnTo>
                    <a:pt x="482" y="242"/>
                  </a:lnTo>
                  <a:close/>
                  <a:moveTo>
                    <a:pt x="434" y="1"/>
                  </a:moveTo>
                  <a:lnTo>
                    <a:pt x="314" y="25"/>
                  </a:lnTo>
                  <a:lnTo>
                    <a:pt x="217" y="73"/>
                  </a:lnTo>
                  <a:lnTo>
                    <a:pt x="25" y="242"/>
                  </a:lnTo>
                  <a:lnTo>
                    <a:pt x="1" y="266"/>
                  </a:lnTo>
                  <a:lnTo>
                    <a:pt x="1" y="314"/>
                  </a:lnTo>
                  <a:lnTo>
                    <a:pt x="1" y="458"/>
                  </a:lnTo>
                  <a:lnTo>
                    <a:pt x="1" y="627"/>
                  </a:lnTo>
                  <a:lnTo>
                    <a:pt x="49" y="723"/>
                  </a:lnTo>
                  <a:lnTo>
                    <a:pt x="121" y="795"/>
                  </a:lnTo>
                  <a:lnTo>
                    <a:pt x="193" y="868"/>
                  </a:lnTo>
                  <a:lnTo>
                    <a:pt x="290" y="892"/>
                  </a:lnTo>
                  <a:lnTo>
                    <a:pt x="410" y="868"/>
                  </a:lnTo>
                  <a:lnTo>
                    <a:pt x="530" y="844"/>
                  </a:lnTo>
                  <a:lnTo>
                    <a:pt x="627" y="771"/>
                  </a:lnTo>
                  <a:lnTo>
                    <a:pt x="699" y="699"/>
                  </a:lnTo>
                  <a:lnTo>
                    <a:pt x="747" y="603"/>
                  </a:lnTo>
                  <a:lnTo>
                    <a:pt x="795" y="507"/>
                  </a:lnTo>
                  <a:lnTo>
                    <a:pt x="795" y="386"/>
                  </a:lnTo>
                  <a:lnTo>
                    <a:pt x="795" y="290"/>
                  </a:lnTo>
                  <a:lnTo>
                    <a:pt x="771" y="170"/>
                  </a:lnTo>
                  <a:lnTo>
                    <a:pt x="699" y="73"/>
                  </a:lnTo>
                  <a:lnTo>
                    <a:pt x="627" y="2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14"/>
            <p:cNvSpPr/>
            <p:nvPr/>
          </p:nvSpPr>
          <p:spPr>
            <a:xfrm>
              <a:off x="1249200" y="2726875"/>
              <a:ext cx="108350" cy="104750"/>
            </a:xfrm>
            <a:custGeom>
              <a:avLst/>
              <a:gdLst/>
              <a:ahLst/>
              <a:cxnLst/>
              <a:rect l="l" t="t" r="r" b="b"/>
              <a:pathLst>
                <a:path w="4334" h="4190" extrusionOk="0">
                  <a:moveTo>
                    <a:pt x="2335" y="217"/>
                  </a:moveTo>
                  <a:lnTo>
                    <a:pt x="2817" y="314"/>
                  </a:lnTo>
                  <a:lnTo>
                    <a:pt x="2937" y="338"/>
                  </a:lnTo>
                  <a:lnTo>
                    <a:pt x="3057" y="386"/>
                  </a:lnTo>
                  <a:lnTo>
                    <a:pt x="3298" y="506"/>
                  </a:lnTo>
                  <a:lnTo>
                    <a:pt x="3515" y="651"/>
                  </a:lnTo>
                  <a:lnTo>
                    <a:pt x="3707" y="843"/>
                  </a:lnTo>
                  <a:lnTo>
                    <a:pt x="3876" y="1060"/>
                  </a:lnTo>
                  <a:lnTo>
                    <a:pt x="3996" y="1277"/>
                  </a:lnTo>
                  <a:lnTo>
                    <a:pt x="4044" y="1493"/>
                  </a:lnTo>
                  <a:lnTo>
                    <a:pt x="4117" y="1782"/>
                  </a:lnTo>
                  <a:lnTo>
                    <a:pt x="4141" y="2071"/>
                  </a:lnTo>
                  <a:lnTo>
                    <a:pt x="4141" y="2264"/>
                  </a:lnTo>
                  <a:lnTo>
                    <a:pt x="4093" y="2432"/>
                  </a:lnTo>
                  <a:lnTo>
                    <a:pt x="4044" y="2601"/>
                  </a:lnTo>
                  <a:lnTo>
                    <a:pt x="3996" y="2769"/>
                  </a:lnTo>
                  <a:lnTo>
                    <a:pt x="3924" y="2889"/>
                  </a:lnTo>
                  <a:lnTo>
                    <a:pt x="3828" y="2986"/>
                  </a:lnTo>
                  <a:lnTo>
                    <a:pt x="3587" y="3202"/>
                  </a:lnTo>
                  <a:lnTo>
                    <a:pt x="3394" y="3467"/>
                  </a:lnTo>
                  <a:lnTo>
                    <a:pt x="3298" y="3563"/>
                  </a:lnTo>
                  <a:lnTo>
                    <a:pt x="3178" y="3660"/>
                  </a:lnTo>
                  <a:lnTo>
                    <a:pt x="3082" y="3708"/>
                  </a:lnTo>
                  <a:lnTo>
                    <a:pt x="2937" y="3756"/>
                  </a:lnTo>
                  <a:lnTo>
                    <a:pt x="2480" y="3900"/>
                  </a:lnTo>
                  <a:lnTo>
                    <a:pt x="2359" y="3925"/>
                  </a:lnTo>
                  <a:lnTo>
                    <a:pt x="2215" y="3949"/>
                  </a:lnTo>
                  <a:lnTo>
                    <a:pt x="1974" y="3949"/>
                  </a:lnTo>
                  <a:lnTo>
                    <a:pt x="1517" y="3900"/>
                  </a:lnTo>
                  <a:lnTo>
                    <a:pt x="1276" y="3852"/>
                  </a:lnTo>
                  <a:lnTo>
                    <a:pt x="1059" y="3804"/>
                  </a:lnTo>
                  <a:lnTo>
                    <a:pt x="891" y="3732"/>
                  </a:lnTo>
                  <a:lnTo>
                    <a:pt x="770" y="3660"/>
                  </a:lnTo>
                  <a:lnTo>
                    <a:pt x="650" y="3539"/>
                  </a:lnTo>
                  <a:lnTo>
                    <a:pt x="530" y="3419"/>
                  </a:lnTo>
                  <a:lnTo>
                    <a:pt x="313" y="3058"/>
                  </a:lnTo>
                  <a:lnTo>
                    <a:pt x="241" y="2938"/>
                  </a:lnTo>
                  <a:lnTo>
                    <a:pt x="193" y="2817"/>
                  </a:lnTo>
                  <a:lnTo>
                    <a:pt x="169" y="2673"/>
                  </a:lnTo>
                  <a:lnTo>
                    <a:pt x="169" y="2528"/>
                  </a:lnTo>
                  <a:lnTo>
                    <a:pt x="193" y="2239"/>
                  </a:lnTo>
                  <a:lnTo>
                    <a:pt x="241" y="1854"/>
                  </a:lnTo>
                  <a:lnTo>
                    <a:pt x="313" y="1493"/>
                  </a:lnTo>
                  <a:lnTo>
                    <a:pt x="361" y="1301"/>
                  </a:lnTo>
                  <a:lnTo>
                    <a:pt x="433" y="1132"/>
                  </a:lnTo>
                  <a:lnTo>
                    <a:pt x="530" y="964"/>
                  </a:lnTo>
                  <a:lnTo>
                    <a:pt x="650" y="819"/>
                  </a:lnTo>
                  <a:lnTo>
                    <a:pt x="722" y="747"/>
                  </a:lnTo>
                  <a:lnTo>
                    <a:pt x="819" y="723"/>
                  </a:lnTo>
                  <a:lnTo>
                    <a:pt x="987" y="675"/>
                  </a:lnTo>
                  <a:lnTo>
                    <a:pt x="1132" y="651"/>
                  </a:lnTo>
                  <a:lnTo>
                    <a:pt x="1324" y="602"/>
                  </a:lnTo>
                  <a:lnTo>
                    <a:pt x="1469" y="506"/>
                  </a:lnTo>
                  <a:lnTo>
                    <a:pt x="1589" y="410"/>
                  </a:lnTo>
                  <a:lnTo>
                    <a:pt x="1709" y="362"/>
                  </a:lnTo>
                  <a:lnTo>
                    <a:pt x="1974" y="241"/>
                  </a:lnTo>
                  <a:lnTo>
                    <a:pt x="2070" y="217"/>
                  </a:lnTo>
                  <a:close/>
                  <a:moveTo>
                    <a:pt x="2215" y="1"/>
                  </a:moveTo>
                  <a:lnTo>
                    <a:pt x="2046" y="25"/>
                  </a:lnTo>
                  <a:lnTo>
                    <a:pt x="1878" y="73"/>
                  </a:lnTo>
                  <a:lnTo>
                    <a:pt x="1709" y="145"/>
                  </a:lnTo>
                  <a:lnTo>
                    <a:pt x="1517" y="241"/>
                  </a:lnTo>
                  <a:lnTo>
                    <a:pt x="1445" y="265"/>
                  </a:lnTo>
                  <a:lnTo>
                    <a:pt x="1372" y="314"/>
                  </a:lnTo>
                  <a:lnTo>
                    <a:pt x="1300" y="386"/>
                  </a:lnTo>
                  <a:lnTo>
                    <a:pt x="1204" y="410"/>
                  </a:lnTo>
                  <a:lnTo>
                    <a:pt x="1035" y="458"/>
                  </a:lnTo>
                  <a:lnTo>
                    <a:pt x="939" y="458"/>
                  </a:lnTo>
                  <a:lnTo>
                    <a:pt x="867" y="482"/>
                  </a:lnTo>
                  <a:lnTo>
                    <a:pt x="795" y="506"/>
                  </a:lnTo>
                  <a:lnTo>
                    <a:pt x="746" y="554"/>
                  </a:lnTo>
                  <a:lnTo>
                    <a:pt x="698" y="627"/>
                  </a:lnTo>
                  <a:lnTo>
                    <a:pt x="650" y="675"/>
                  </a:lnTo>
                  <a:lnTo>
                    <a:pt x="602" y="723"/>
                  </a:lnTo>
                  <a:lnTo>
                    <a:pt x="482" y="867"/>
                  </a:lnTo>
                  <a:lnTo>
                    <a:pt x="361" y="1012"/>
                  </a:lnTo>
                  <a:lnTo>
                    <a:pt x="265" y="1180"/>
                  </a:lnTo>
                  <a:lnTo>
                    <a:pt x="217" y="1373"/>
                  </a:lnTo>
                  <a:lnTo>
                    <a:pt x="72" y="1999"/>
                  </a:lnTo>
                  <a:lnTo>
                    <a:pt x="24" y="2264"/>
                  </a:lnTo>
                  <a:lnTo>
                    <a:pt x="0" y="2528"/>
                  </a:lnTo>
                  <a:lnTo>
                    <a:pt x="0" y="2745"/>
                  </a:lnTo>
                  <a:lnTo>
                    <a:pt x="48" y="2913"/>
                  </a:lnTo>
                  <a:lnTo>
                    <a:pt x="121" y="3106"/>
                  </a:lnTo>
                  <a:lnTo>
                    <a:pt x="217" y="3251"/>
                  </a:lnTo>
                  <a:lnTo>
                    <a:pt x="313" y="3395"/>
                  </a:lnTo>
                  <a:lnTo>
                    <a:pt x="409" y="3563"/>
                  </a:lnTo>
                  <a:lnTo>
                    <a:pt x="554" y="3708"/>
                  </a:lnTo>
                  <a:lnTo>
                    <a:pt x="626" y="3804"/>
                  </a:lnTo>
                  <a:lnTo>
                    <a:pt x="722" y="3876"/>
                  </a:lnTo>
                  <a:lnTo>
                    <a:pt x="963" y="3973"/>
                  </a:lnTo>
                  <a:lnTo>
                    <a:pt x="1228" y="4069"/>
                  </a:lnTo>
                  <a:lnTo>
                    <a:pt x="1493" y="4117"/>
                  </a:lnTo>
                  <a:lnTo>
                    <a:pt x="1782" y="4165"/>
                  </a:lnTo>
                  <a:lnTo>
                    <a:pt x="2046" y="4189"/>
                  </a:lnTo>
                  <a:lnTo>
                    <a:pt x="2311" y="4165"/>
                  </a:lnTo>
                  <a:lnTo>
                    <a:pt x="2456" y="4141"/>
                  </a:lnTo>
                  <a:lnTo>
                    <a:pt x="2576" y="4117"/>
                  </a:lnTo>
                  <a:lnTo>
                    <a:pt x="3082" y="3925"/>
                  </a:lnTo>
                  <a:lnTo>
                    <a:pt x="3274" y="3852"/>
                  </a:lnTo>
                  <a:lnTo>
                    <a:pt x="3370" y="3780"/>
                  </a:lnTo>
                  <a:lnTo>
                    <a:pt x="3443" y="3708"/>
                  </a:lnTo>
                  <a:lnTo>
                    <a:pt x="3659" y="3467"/>
                  </a:lnTo>
                  <a:lnTo>
                    <a:pt x="3780" y="3323"/>
                  </a:lnTo>
                  <a:lnTo>
                    <a:pt x="3900" y="3202"/>
                  </a:lnTo>
                  <a:lnTo>
                    <a:pt x="3996" y="3106"/>
                  </a:lnTo>
                  <a:lnTo>
                    <a:pt x="4069" y="3010"/>
                  </a:lnTo>
                  <a:lnTo>
                    <a:pt x="4141" y="2889"/>
                  </a:lnTo>
                  <a:lnTo>
                    <a:pt x="4213" y="2769"/>
                  </a:lnTo>
                  <a:lnTo>
                    <a:pt x="4261" y="2576"/>
                  </a:lnTo>
                  <a:lnTo>
                    <a:pt x="4309" y="2408"/>
                  </a:lnTo>
                  <a:lnTo>
                    <a:pt x="4333" y="2215"/>
                  </a:lnTo>
                  <a:lnTo>
                    <a:pt x="4333" y="2023"/>
                  </a:lnTo>
                  <a:lnTo>
                    <a:pt x="4309" y="1734"/>
                  </a:lnTo>
                  <a:lnTo>
                    <a:pt x="4261" y="1469"/>
                  </a:lnTo>
                  <a:lnTo>
                    <a:pt x="4213" y="1301"/>
                  </a:lnTo>
                  <a:lnTo>
                    <a:pt x="4141" y="1132"/>
                  </a:lnTo>
                  <a:lnTo>
                    <a:pt x="4020" y="915"/>
                  </a:lnTo>
                  <a:lnTo>
                    <a:pt x="3876" y="723"/>
                  </a:lnTo>
                  <a:lnTo>
                    <a:pt x="3707" y="530"/>
                  </a:lnTo>
                  <a:lnTo>
                    <a:pt x="3515" y="386"/>
                  </a:lnTo>
                  <a:lnTo>
                    <a:pt x="3226" y="217"/>
                  </a:lnTo>
                  <a:lnTo>
                    <a:pt x="3082" y="145"/>
                  </a:lnTo>
                  <a:lnTo>
                    <a:pt x="2913" y="97"/>
                  </a:lnTo>
                  <a:lnTo>
                    <a:pt x="2383" y="2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14"/>
            <p:cNvSpPr/>
            <p:nvPr/>
          </p:nvSpPr>
          <p:spPr>
            <a:xfrm>
              <a:off x="1283500" y="2756375"/>
              <a:ext cx="42150" cy="44550"/>
            </a:xfrm>
            <a:custGeom>
              <a:avLst/>
              <a:gdLst/>
              <a:ahLst/>
              <a:cxnLst/>
              <a:rect l="l" t="t" r="r" b="b"/>
              <a:pathLst>
                <a:path w="1686" h="1782" extrusionOk="0">
                  <a:moveTo>
                    <a:pt x="1011" y="217"/>
                  </a:moveTo>
                  <a:lnTo>
                    <a:pt x="1132" y="265"/>
                  </a:lnTo>
                  <a:lnTo>
                    <a:pt x="1372" y="434"/>
                  </a:lnTo>
                  <a:lnTo>
                    <a:pt x="1445" y="506"/>
                  </a:lnTo>
                  <a:lnTo>
                    <a:pt x="1493" y="602"/>
                  </a:lnTo>
                  <a:lnTo>
                    <a:pt x="1493" y="891"/>
                  </a:lnTo>
                  <a:lnTo>
                    <a:pt x="1493" y="1035"/>
                  </a:lnTo>
                  <a:lnTo>
                    <a:pt x="1469" y="1156"/>
                  </a:lnTo>
                  <a:lnTo>
                    <a:pt x="1421" y="1276"/>
                  </a:lnTo>
                  <a:lnTo>
                    <a:pt x="1348" y="1348"/>
                  </a:lnTo>
                  <a:lnTo>
                    <a:pt x="1132" y="1541"/>
                  </a:lnTo>
                  <a:lnTo>
                    <a:pt x="1060" y="1589"/>
                  </a:lnTo>
                  <a:lnTo>
                    <a:pt x="987" y="1613"/>
                  </a:lnTo>
                  <a:lnTo>
                    <a:pt x="795" y="1589"/>
                  </a:lnTo>
                  <a:lnTo>
                    <a:pt x="602" y="1589"/>
                  </a:lnTo>
                  <a:lnTo>
                    <a:pt x="434" y="1517"/>
                  </a:lnTo>
                  <a:lnTo>
                    <a:pt x="313" y="1445"/>
                  </a:lnTo>
                  <a:lnTo>
                    <a:pt x="241" y="1396"/>
                  </a:lnTo>
                  <a:lnTo>
                    <a:pt x="193" y="1324"/>
                  </a:lnTo>
                  <a:lnTo>
                    <a:pt x="169" y="1252"/>
                  </a:lnTo>
                  <a:lnTo>
                    <a:pt x="169" y="1180"/>
                  </a:lnTo>
                  <a:lnTo>
                    <a:pt x="169" y="1108"/>
                  </a:lnTo>
                  <a:lnTo>
                    <a:pt x="169" y="1011"/>
                  </a:lnTo>
                  <a:lnTo>
                    <a:pt x="169" y="843"/>
                  </a:lnTo>
                  <a:lnTo>
                    <a:pt x="193" y="674"/>
                  </a:lnTo>
                  <a:lnTo>
                    <a:pt x="241" y="578"/>
                  </a:lnTo>
                  <a:lnTo>
                    <a:pt x="289" y="506"/>
                  </a:lnTo>
                  <a:lnTo>
                    <a:pt x="410" y="385"/>
                  </a:lnTo>
                  <a:lnTo>
                    <a:pt x="506" y="313"/>
                  </a:lnTo>
                  <a:lnTo>
                    <a:pt x="650" y="265"/>
                  </a:lnTo>
                  <a:lnTo>
                    <a:pt x="771" y="241"/>
                  </a:lnTo>
                  <a:lnTo>
                    <a:pt x="915" y="217"/>
                  </a:lnTo>
                  <a:close/>
                  <a:moveTo>
                    <a:pt x="939" y="0"/>
                  </a:moveTo>
                  <a:lnTo>
                    <a:pt x="771" y="24"/>
                  </a:lnTo>
                  <a:lnTo>
                    <a:pt x="626" y="48"/>
                  </a:lnTo>
                  <a:lnTo>
                    <a:pt x="482" y="121"/>
                  </a:lnTo>
                  <a:lnTo>
                    <a:pt x="337" y="193"/>
                  </a:lnTo>
                  <a:lnTo>
                    <a:pt x="241" y="265"/>
                  </a:lnTo>
                  <a:lnTo>
                    <a:pt x="169" y="337"/>
                  </a:lnTo>
                  <a:lnTo>
                    <a:pt x="73" y="482"/>
                  </a:lnTo>
                  <a:lnTo>
                    <a:pt x="24" y="674"/>
                  </a:lnTo>
                  <a:lnTo>
                    <a:pt x="0" y="867"/>
                  </a:lnTo>
                  <a:lnTo>
                    <a:pt x="0" y="1035"/>
                  </a:lnTo>
                  <a:lnTo>
                    <a:pt x="0" y="1180"/>
                  </a:lnTo>
                  <a:lnTo>
                    <a:pt x="24" y="1300"/>
                  </a:lnTo>
                  <a:lnTo>
                    <a:pt x="48" y="1396"/>
                  </a:lnTo>
                  <a:lnTo>
                    <a:pt x="121" y="1469"/>
                  </a:lnTo>
                  <a:lnTo>
                    <a:pt x="193" y="1565"/>
                  </a:lnTo>
                  <a:lnTo>
                    <a:pt x="313" y="1637"/>
                  </a:lnTo>
                  <a:lnTo>
                    <a:pt x="434" y="1709"/>
                  </a:lnTo>
                  <a:lnTo>
                    <a:pt x="578" y="1733"/>
                  </a:lnTo>
                  <a:lnTo>
                    <a:pt x="723" y="1758"/>
                  </a:lnTo>
                  <a:lnTo>
                    <a:pt x="1035" y="1782"/>
                  </a:lnTo>
                  <a:lnTo>
                    <a:pt x="1132" y="1758"/>
                  </a:lnTo>
                  <a:lnTo>
                    <a:pt x="1204" y="1685"/>
                  </a:lnTo>
                  <a:lnTo>
                    <a:pt x="1445" y="1493"/>
                  </a:lnTo>
                  <a:lnTo>
                    <a:pt x="1565" y="1372"/>
                  </a:lnTo>
                  <a:lnTo>
                    <a:pt x="1613" y="1228"/>
                  </a:lnTo>
                  <a:lnTo>
                    <a:pt x="1661" y="1035"/>
                  </a:lnTo>
                  <a:lnTo>
                    <a:pt x="1685" y="843"/>
                  </a:lnTo>
                  <a:lnTo>
                    <a:pt x="1637" y="578"/>
                  </a:lnTo>
                  <a:lnTo>
                    <a:pt x="1613" y="458"/>
                  </a:lnTo>
                  <a:lnTo>
                    <a:pt x="1589" y="385"/>
                  </a:lnTo>
                  <a:lnTo>
                    <a:pt x="1517" y="313"/>
                  </a:lnTo>
                  <a:lnTo>
                    <a:pt x="1445" y="241"/>
                  </a:lnTo>
                  <a:lnTo>
                    <a:pt x="1300" y="145"/>
                  </a:lnTo>
                  <a:lnTo>
                    <a:pt x="1132" y="48"/>
                  </a:lnTo>
                  <a:lnTo>
                    <a:pt x="1035" y="24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14"/>
            <p:cNvSpPr/>
            <p:nvPr/>
          </p:nvSpPr>
          <p:spPr>
            <a:xfrm>
              <a:off x="1296725" y="2772625"/>
              <a:ext cx="14475" cy="16275"/>
            </a:xfrm>
            <a:custGeom>
              <a:avLst/>
              <a:gdLst/>
              <a:ahLst/>
              <a:cxnLst/>
              <a:rect l="l" t="t" r="r" b="b"/>
              <a:pathLst>
                <a:path w="579" h="651" extrusionOk="0">
                  <a:moveTo>
                    <a:pt x="410" y="193"/>
                  </a:moveTo>
                  <a:lnTo>
                    <a:pt x="434" y="265"/>
                  </a:lnTo>
                  <a:lnTo>
                    <a:pt x="434" y="313"/>
                  </a:lnTo>
                  <a:lnTo>
                    <a:pt x="410" y="385"/>
                  </a:lnTo>
                  <a:lnTo>
                    <a:pt x="362" y="458"/>
                  </a:lnTo>
                  <a:lnTo>
                    <a:pt x="290" y="506"/>
                  </a:lnTo>
                  <a:lnTo>
                    <a:pt x="242" y="506"/>
                  </a:lnTo>
                  <a:lnTo>
                    <a:pt x="218" y="482"/>
                  </a:lnTo>
                  <a:lnTo>
                    <a:pt x="194" y="458"/>
                  </a:lnTo>
                  <a:lnTo>
                    <a:pt x="194" y="385"/>
                  </a:lnTo>
                  <a:lnTo>
                    <a:pt x="218" y="313"/>
                  </a:lnTo>
                  <a:lnTo>
                    <a:pt x="242" y="241"/>
                  </a:lnTo>
                  <a:lnTo>
                    <a:pt x="290" y="193"/>
                  </a:lnTo>
                  <a:close/>
                  <a:moveTo>
                    <a:pt x="314" y="0"/>
                  </a:moveTo>
                  <a:lnTo>
                    <a:pt x="242" y="24"/>
                  </a:lnTo>
                  <a:lnTo>
                    <a:pt x="169" y="48"/>
                  </a:lnTo>
                  <a:lnTo>
                    <a:pt x="25" y="193"/>
                  </a:lnTo>
                  <a:lnTo>
                    <a:pt x="1" y="241"/>
                  </a:lnTo>
                  <a:lnTo>
                    <a:pt x="1" y="337"/>
                  </a:lnTo>
                  <a:lnTo>
                    <a:pt x="25" y="458"/>
                  </a:lnTo>
                  <a:lnTo>
                    <a:pt x="49" y="530"/>
                  </a:lnTo>
                  <a:lnTo>
                    <a:pt x="97" y="578"/>
                  </a:lnTo>
                  <a:lnTo>
                    <a:pt x="145" y="626"/>
                  </a:lnTo>
                  <a:lnTo>
                    <a:pt x="218" y="650"/>
                  </a:lnTo>
                  <a:lnTo>
                    <a:pt x="314" y="650"/>
                  </a:lnTo>
                  <a:lnTo>
                    <a:pt x="386" y="602"/>
                  </a:lnTo>
                  <a:lnTo>
                    <a:pt x="458" y="578"/>
                  </a:lnTo>
                  <a:lnTo>
                    <a:pt x="506" y="506"/>
                  </a:lnTo>
                  <a:lnTo>
                    <a:pt x="555" y="458"/>
                  </a:lnTo>
                  <a:lnTo>
                    <a:pt x="579" y="385"/>
                  </a:lnTo>
                  <a:lnTo>
                    <a:pt x="579" y="289"/>
                  </a:lnTo>
                  <a:lnTo>
                    <a:pt x="579" y="217"/>
                  </a:lnTo>
                  <a:lnTo>
                    <a:pt x="555" y="121"/>
                  </a:lnTo>
                  <a:lnTo>
                    <a:pt x="506" y="72"/>
                  </a:lnTo>
                  <a:lnTo>
                    <a:pt x="458" y="24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14"/>
            <p:cNvSpPr/>
            <p:nvPr/>
          </p:nvSpPr>
          <p:spPr>
            <a:xfrm>
              <a:off x="1207675" y="2091350"/>
              <a:ext cx="145050" cy="155300"/>
            </a:xfrm>
            <a:custGeom>
              <a:avLst/>
              <a:gdLst/>
              <a:ahLst/>
              <a:cxnLst/>
              <a:rect l="l" t="t" r="r" b="b"/>
              <a:pathLst>
                <a:path w="5802" h="6212" extrusionOk="0">
                  <a:moveTo>
                    <a:pt x="3178" y="265"/>
                  </a:moveTo>
                  <a:lnTo>
                    <a:pt x="3394" y="289"/>
                  </a:lnTo>
                  <a:lnTo>
                    <a:pt x="3635" y="362"/>
                  </a:lnTo>
                  <a:lnTo>
                    <a:pt x="3900" y="482"/>
                  </a:lnTo>
                  <a:lnTo>
                    <a:pt x="4189" y="554"/>
                  </a:lnTo>
                  <a:lnTo>
                    <a:pt x="4357" y="650"/>
                  </a:lnTo>
                  <a:lnTo>
                    <a:pt x="4502" y="747"/>
                  </a:lnTo>
                  <a:lnTo>
                    <a:pt x="4646" y="891"/>
                  </a:lnTo>
                  <a:lnTo>
                    <a:pt x="4767" y="1036"/>
                  </a:lnTo>
                  <a:lnTo>
                    <a:pt x="4887" y="1204"/>
                  </a:lnTo>
                  <a:lnTo>
                    <a:pt x="4983" y="1397"/>
                  </a:lnTo>
                  <a:lnTo>
                    <a:pt x="5248" y="1854"/>
                  </a:lnTo>
                  <a:lnTo>
                    <a:pt x="5465" y="2336"/>
                  </a:lnTo>
                  <a:lnTo>
                    <a:pt x="5561" y="2576"/>
                  </a:lnTo>
                  <a:lnTo>
                    <a:pt x="5609" y="2841"/>
                  </a:lnTo>
                  <a:lnTo>
                    <a:pt x="5657" y="3082"/>
                  </a:lnTo>
                  <a:lnTo>
                    <a:pt x="5657" y="3347"/>
                  </a:lnTo>
                  <a:lnTo>
                    <a:pt x="5609" y="3491"/>
                  </a:lnTo>
                  <a:lnTo>
                    <a:pt x="5585" y="3563"/>
                  </a:lnTo>
                  <a:lnTo>
                    <a:pt x="5537" y="3611"/>
                  </a:lnTo>
                  <a:lnTo>
                    <a:pt x="5392" y="3804"/>
                  </a:lnTo>
                  <a:lnTo>
                    <a:pt x="5224" y="3972"/>
                  </a:lnTo>
                  <a:lnTo>
                    <a:pt x="5152" y="4045"/>
                  </a:lnTo>
                  <a:lnTo>
                    <a:pt x="5080" y="4165"/>
                  </a:lnTo>
                  <a:lnTo>
                    <a:pt x="5007" y="4261"/>
                  </a:lnTo>
                  <a:lnTo>
                    <a:pt x="4983" y="4406"/>
                  </a:lnTo>
                  <a:lnTo>
                    <a:pt x="4911" y="4598"/>
                  </a:lnTo>
                  <a:lnTo>
                    <a:pt x="4839" y="4767"/>
                  </a:lnTo>
                  <a:lnTo>
                    <a:pt x="4622" y="5080"/>
                  </a:lnTo>
                  <a:lnTo>
                    <a:pt x="4550" y="5200"/>
                  </a:lnTo>
                  <a:lnTo>
                    <a:pt x="4454" y="5272"/>
                  </a:lnTo>
                  <a:lnTo>
                    <a:pt x="4357" y="5345"/>
                  </a:lnTo>
                  <a:lnTo>
                    <a:pt x="4237" y="5417"/>
                  </a:lnTo>
                  <a:lnTo>
                    <a:pt x="3635" y="5730"/>
                  </a:lnTo>
                  <a:lnTo>
                    <a:pt x="3467" y="5802"/>
                  </a:lnTo>
                  <a:lnTo>
                    <a:pt x="3322" y="5850"/>
                  </a:lnTo>
                  <a:lnTo>
                    <a:pt x="2937" y="5898"/>
                  </a:lnTo>
                  <a:lnTo>
                    <a:pt x="2576" y="5898"/>
                  </a:lnTo>
                  <a:lnTo>
                    <a:pt x="2191" y="5850"/>
                  </a:lnTo>
                  <a:lnTo>
                    <a:pt x="1998" y="5826"/>
                  </a:lnTo>
                  <a:lnTo>
                    <a:pt x="1830" y="5754"/>
                  </a:lnTo>
                  <a:lnTo>
                    <a:pt x="1661" y="5706"/>
                  </a:lnTo>
                  <a:lnTo>
                    <a:pt x="1541" y="5609"/>
                  </a:lnTo>
                  <a:lnTo>
                    <a:pt x="1276" y="5417"/>
                  </a:lnTo>
                  <a:lnTo>
                    <a:pt x="987" y="5152"/>
                  </a:lnTo>
                  <a:lnTo>
                    <a:pt x="698" y="4839"/>
                  </a:lnTo>
                  <a:lnTo>
                    <a:pt x="554" y="4622"/>
                  </a:lnTo>
                  <a:lnTo>
                    <a:pt x="433" y="4406"/>
                  </a:lnTo>
                  <a:lnTo>
                    <a:pt x="361" y="4165"/>
                  </a:lnTo>
                  <a:lnTo>
                    <a:pt x="289" y="3924"/>
                  </a:lnTo>
                  <a:lnTo>
                    <a:pt x="265" y="3756"/>
                  </a:lnTo>
                  <a:lnTo>
                    <a:pt x="289" y="3563"/>
                  </a:lnTo>
                  <a:lnTo>
                    <a:pt x="361" y="3106"/>
                  </a:lnTo>
                  <a:lnTo>
                    <a:pt x="409" y="2648"/>
                  </a:lnTo>
                  <a:lnTo>
                    <a:pt x="409" y="2456"/>
                  </a:lnTo>
                  <a:lnTo>
                    <a:pt x="457" y="2287"/>
                  </a:lnTo>
                  <a:lnTo>
                    <a:pt x="554" y="2119"/>
                  </a:lnTo>
                  <a:lnTo>
                    <a:pt x="650" y="1974"/>
                  </a:lnTo>
                  <a:lnTo>
                    <a:pt x="867" y="1710"/>
                  </a:lnTo>
                  <a:lnTo>
                    <a:pt x="1059" y="1421"/>
                  </a:lnTo>
                  <a:lnTo>
                    <a:pt x="1180" y="1276"/>
                  </a:lnTo>
                  <a:lnTo>
                    <a:pt x="1300" y="1156"/>
                  </a:lnTo>
                  <a:lnTo>
                    <a:pt x="1565" y="939"/>
                  </a:lnTo>
                  <a:lnTo>
                    <a:pt x="2143" y="626"/>
                  </a:lnTo>
                  <a:lnTo>
                    <a:pt x="2431" y="482"/>
                  </a:lnTo>
                  <a:lnTo>
                    <a:pt x="2744" y="362"/>
                  </a:lnTo>
                  <a:lnTo>
                    <a:pt x="2961" y="289"/>
                  </a:lnTo>
                  <a:lnTo>
                    <a:pt x="3178" y="265"/>
                  </a:lnTo>
                  <a:close/>
                  <a:moveTo>
                    <a:pt x="3033" y="0"/>
                  </a:moveTo>
                  <a:lnTo>
                    <a:pt x="2865" y="24"/>
                  </a:lnTo>
                  <a:lnTo>
                    <a:pt x="2696" y="73"/>
                  </a:lnTo>
                  <a:lnTo>
                    <a:pt x="2335" y="217"/>
                  </a:lnTo>
                  <a:lnTo>
                    <a:pt x="1974" y="362"/>
                  </a:lnTo>
                  <a:lnTo>
                    <a:pt x="1637" y="554"/>
                  </a:lnTo>
                  <a:lnTo>
                    <a:pt x="1300" y="747"/>
                  </a:lnTo>
                  <a:lnTo>
                    <a:pt x="1156" y="867"/>
                  </a:lnTo>
                  <a:lnTo>
                    <a:pt x="1011" y="987"/>
                  </a:lnTo>
                  <a:lnTo>
                    <a:pt x="891" y="1132"/>
                  </a:lnTo>
                  <a:lnTo>
                    <a:pt x="770" y="1276"/>
                  </a:lnTo>
                  <a:lnTo>
                    <a:pt x="361" y="1878"/>
                  </a:lnTo>
                  <a:lnTo>
                    <a:pt x="265" y="1998"/>
                  </a:lnTo>
                  <a:lnTo>
                    <a:pt x="217" y="2119"/>
                  </a:lnTo>
                  <a:lnTo>
                    <a:pt x="169" y="2263"/>
                  </a:lnTo>
                  <a:lnTo>
                    <a:pt x="120" y="2408"/>
                  </a:lnTo>
                  <a:lnTo>
                    <a:pt x="96" y="2889"/>
                  </a:lnTo>
                  <a:lnTo>
                    <a:pt x="96" y="3130"/>
                  </a:lnTo>
                  <a:lnTo>
                    <a:pt x="48" y="3371"/>
                  </a:lnTo>
                  <a:lnTo>
                    <a:pt x="24" y="3563"/>
                  </a:lnTo>
                  <a:lnTo>
                    <a:pt x="0" y="3732"/>
                  </a:lnTo>
                  <a:lnTo>
                    <a:pt x="24" y="3924"/>
                  </a:lnTo>
                  <a:lnTo>
                    <a:pt x="72" y="4117"/>
                  </a:lnTo>
                  <a:lnTo>
                    <a:pt x="145" y="4358"/>
                  </a:lnTo>
                  <a:lnTo>
                    <a:pt x="241" y="4622"/>
                  </a:lnTo>
                  <a:lnTo>
                    <a:pt x="361" y="4839"/>
                  </a:lnTo>
                  <a:lnTo>
                    <a:pt x="530" y="5056"/>
                  </a:lnTo>
                  <a:lnTo>
                    <a:pt x="794" y="5345"/>
                  </a:lnTo>
                  <a:lnTo>
                    <a:pt x="1059" y="5609"/>
                  </a:lnTo>
                  <a:lnTo>
                    <a:pt x="1252" y="5754"/>
                  </a:lnTo>
                  <a:lnTo>
                    <a:pt x="1469" y="5898"/>
                  </a:lnTo>
                  <a:lnTo>
                    <a:pt x="1782" y="6043"/>
                  </a:lnTo>
                  <a:lnTo>
                    <a:pt x="2119" y="6139"/>
                  </a:lnTo>
                  <a:lnTo>
                    <a:pt x="2456" y="6187"/>
                  </a:lnTo>
                  <a:lnTo>
                    <a:pt x="2793" y="6211"/>
                  </a:lnTo>
                  <a:lnTo>
                    <a:pt x="3033" y="6187"/>
                  </a:lnTo>
                  <a:lnTo>
                    <a:pt x="3250" y="6163"/>
                  </a:lnTo>
                  <a:lnTo>
                    <a:pt x="3467" y="6115"/>
                  </a:lnTo>
                  <a:lnTo>
                    <a:pt x="3683" y="6043"/>
                  </a:lnTo>
                  <a:lnTo>
                    <a:pt x="4333" y="5682"/>
                  </a:lnTo>
                  <a:lnTo>
                    <a:pt x="4550" y="5561"/>
                  </a:lnTo>
                  <a:lnTo>
                    <a:pt x="4743" y="5393"/>
                  </a:lnTo>
                  <a:lnTo>
                    <a:pt x="4887" y="5200"/>
                  </a:lnTo>
                  <a:lnTo>
                    <a:pt x="5007" y="4984"/>
                  </a:lnTo>
                  <a:lnTo>
                    <a:pt x="5080" y="4863"/>
                  </a:lnTo>
                  <a:lnTo>
                    <a:pt x="5128" y="4743"/>
                  </a:lnTo>
                  <a:lnTo>
                    <a:pt x="5200" y="4622"/>
                  </a:lnTo>
                  <a:lnTo>
                    <a:pt x="5224" y="4526"/>
                  </a:lnTo>
                  <a:lnTo>
                    <a:pt x="5272" y="4382"/>
                  </a:lnTo>
                  <a:lnTo>
                    <a:pt x="5344" y="4285"/>
                  </a:lnTo>
                  <a:lnTo>
                    <a:pt x="5513" y="4093"/>
                  </a:lnTo>
                  <a:lnTo>
                    <a:pt x="5609" y="3997"/>
                  </a:lnTo>
                  <a:lnTo>
                    <a:pt x="5681" y="3924"/>
                  </a:lnTo>
                  <a:lnTo>
                    <a:pt x="5730" y="3828"/>
                  </a:lnTo>
                  <a:lnTo>
                    <a:pt x="5754" y="3732"/>
                  </a:lnTo>
                  <a:lnTo>
                    <a:pt x="5754" y="3611"/>
                  </a:lnTo>
                  <a:lnTo>
                    <a:pt x="5754" y="3539"/>
                  </a:lnTo>
                  <a:lnTo>
                    <a:pt x="5778" y="3443"/>
                  </a:lnTo>
                  <a:lnTo>
                    <a:pt x="5802" y="3178"/>
                  </a:lnTo>
                  <a:lnTo>
                    <a:pt x="5802" y="2913"/>
                  </a:lnTo>
                  <a:lnTo>
                    <a:pt x="5754" y="2648"/>
                  </a:lnTo>
                  <a:lnTo>
                    <a:pt x="5657" y="2384"/>
                  </a:lnTo>
                  <a:lnTo>
                    <a:pt x="5320" y="1565"/>
                  </a:lnTo>
                  <a:lnTo>
                    <a:pt x="5152" y="1228"/>
                  </a:lnTo>
                  <a:lnTo>
                    <a:pt x="5055" y="1060"/>
                  </a:lnTo>
                  <a:lnTo>
                    <a:pt x="4959" y="915"/>
                  </a:lnTo>
                  <a:lnTo>
                    <a:pt x="4791" y="699"/>
                  </a:lnTo>
                  <a:lnTo>
                    <a:pt x="4574" y="506"/>
                  </a:lnTo>
                  <a:lnTo>
                    <a:pt x="4357" y="386"/>
                  </a:lnTo>
                  <a:lnTo>
                    <a:pt x="4117" y="289"/>
                  </a:lnTo>
                  <a:lnTo>
                    <a:pt x="3900" y="193"/>
                  </a:lnTo>
                  <a:lnTo>
                    <a:pt x="3635" y="97"/>
                  </a:lnTo>
                  <a:lnTo>
                    <a:pt x="3370" y="24"/>
                  </a:lnTo>
                  <a:lnTo>
                    <a:pt x="3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14"/>
            <p:cNvSpPr/>
            <p:nvPr/>
          </p:nvSpPr>
          <p:spPr>
            <a:xfrm>
              <a:off x="1249200" y="2140700"/>
              <a:ext cx="60200" cy="62625"/>
            </a:xfrm>
            <a:custGeom>
              <a:avLst/>
              <a:gdLst/>
              <a:ahLst/>
              <a:cxnLst/>
              <a:rect l="l" t="t" r="r" b="b"/>
              <a:pathLst>
                <a:path w="2408" h="2505" extrusionOk="0">
                  <a:moveTo>
                    <a:pt x="1469" y="217"/>
                  </a:moveTo>
                  <a:lnTo>
                    <a:pt x="1565" y="265"/>
                  </a:lnTo>
                  <a:lnTo>
                    <a:pt x="1637" y="313"/>
                  </a:lnTo>
                  <a:lnTo>
                    <a:pt x="1709" y="410"/>
                  </a:lnTo>
                  <a:lnTo>
                    <a:pt x="1757" y="482"/>
                  </a:lnTo>
                  <a:lnTo>
                    <a:pt x="1854" y="602"/>
                  </a:lnTo>
                  <a:lnTo>
                    <a:pt x="1926" y="674"/>
                  </a:lnTo>
                  <a:lnTo>
                    <a:pt x="1998" y="771"/>
                  </a:lnTo>
                  <a:lnTo>
                    <a:pt x="2095" y="1011"/>
                  </a:lnTo>
                  <a:lnTo>
                    <a:pt x="2143" y="1132"/>
                  </a:lnTo>
                  <a:lnTo>
                    <a:pt x="2143" y="1252"/>
                  </a:lnTo>
                  <a:lnTo>
                    <a:pt x="2143" y="1373"/>
                  </a:lnTo>
                  <a:lnTo>
                    <a:pt x="2095" y="1469"/>
                  </a:lnTo>
                  <a:lnTo>
                    <a:pt x="2022" y="1661"/>
                  </a:lnTo>
                  <a:lnTo>
                    <a:pt x="1926" y="1806"/>
                  </a:lnTo>
                  <a:lnTo>
                    <a:pt x="1806" y="1950"/>
                  </a:lnTo>
                  <a:lnTo>
                    <a:pt x="1685" y="2095"/>
                  </a:lnTo>
                  <a:lnTo>
                    <a:pt x="1541" y="2167"/>
                  </a:lnTo>
                  <a:lnTo>
                    <a:pt x="1396" y="2215"/>
                  </a:lnTo>
                  <a:lnTo>
                    <a:pt x="1180" y="2239"/>
                  </a:lnTo>
                  <a:lnTo>
                    <a:pt x="891" y="2239"/>
                  </a:lnTo>
                  <a:lnTo>
                    <a:pt x="843" y="2215"/>
                  </a:lnTo>
                  <a:lnTo>
                    <a:pt x="770" y="2191"/>
                  </a:lnTo>
                  <a:lnTo>
                    <a:pt x="698" y="2119"/>
                  </a:lnTo>
                  <a:lnTo>
                    <a:pt x="458" y="1830"/>
                  </a:lnTo>
                  <a:lnTo>
                    <a:pt x="361" y="1661"/>
                  </a:lnTo>
                  <a:lnTo>
                    <a:pt x="265" y="1493"/>
                  </a:lnTo>
                  <a:lnTo>
                    <a:pt x="241" y="1349"/>
                  </a:lnTo>
                  <a:lnTo>
                    <a:pt x="241" y="1180"/>
                  </a:lnTo>
                  <a:lnTo>
                    <a:pt x="337" y="771"/>
                  </a:lnTo>
                  <a:lnTo>
                    <a:pt x="385" y="674"/>
                  </a:lnTo>
                  <a:lnTo>
                    <a:pt x="458" y="602"/>
                  </a:lnTo>
                  <a:lnTo>
                    <a:pt x="674" y="458"/>
                  </a:lnTo>
                  <a:lnTo>
                    <a:pt x="891" y="313"/>
                  </a:lnTo>
                  <a:lnTo>
                    <a:pt x="1011" y="265"/>
                  </a:lnTo>
                  <a:lnTo>
                    <a:pt x="1108" y="241"/>
                  </a:lnTo>
                  <a:lnTo>
                    <a:pt x="1348" y="217"/>
                  </a:lnTo>
                  <a:close/>
                  <a:moveTo>
                    <a:pt x="1083" y="0"/>
                  </a:moveTo>
                  <a:lnTo>
                    <a:pt x="963" y="24"/>
                  </a:lnTo>
                  <a:lnTo>
                    <a:pt x="770" y="121"/>
                  </a:lnTo>
                  <a:lnTo>
                    <a:pt x="602" y="217"/>
                  </a:lnTo>
                  <a:lnTo>
                    <a:pt x="433" y="313"/>
                  </a:lnTo>
                  <a:lnTo>
                    <a:pt x="265" y="434"/>
                  </a:lnTo>
                  <a:lnTo>
                    <a:pt x="169" y="554"/>
                  </a:lnTo>
                  <a:lnTo>
                    <a:pt x="121" y="674"/>
                  </a:lnTo>
                  <a:lnTo>
                    <a:pt x="24" y="1108"/>
                  </a:lnTo>
                  <a:lnTo>
                    <a:pt x="0" y="1228"/>
                  </a:lnTo>
                  <a:lnTo>
                    <a:pt x="0" y="1324"/>
                  </a:lnTo>
                  <a:lnTo>
                    <a:pt x="24" y="1445"/>
                  </a:lnTo>
                  <a:lnTo>
                    <a:pt x="48" y="1541"/>
                  </a:lnTo>
                  <a:lnTo>
                    <a:pt x="169" y="1782"/>
                  </a:lnTo>
                  <a:lnTo>
                    <a:pt x="289" y="1998"/>
                  </a:lnTo>
                  <a:lnTo>
                    <a:pt x="554" y="2287"/>
                  </a:lnTo>
                  <a:lnTo>
                    <a:pt x="674" y="2384"/>
                  </a:lnTo>
                  <a:lnTo>
                    <a:pt x="795" y="2456"/>
                  </a:lnTo>
                  <a:lnTo>
                    <a:pt x="915" y="2504"/>
                  </a:lnTo>
                  <a:lnTo>
                    <a:pt x="1059" y="2504"/>
                  </a:lnTo>
                  <a:lnTo>
                    <a:pt x="1300" y="2480"/>
                  </a:lnTo>
                  <a:lnTo>
                    <a:pt x="1541" y="2456"/>
                  </a:lnTo>
                  <a:lnTo>
                    <a:pt x="1685" y="2408"/>
                  </a:lnTo>
                  <a:lnTo>
                    <a:pt x="1806" y="2336"/>
                  </a:lnTo>
                  <a:lnTo>
                    <a:pt x="1974" y="2191"/>
                  </a:lnTo>
                  <a:lnTo>
                    <a:pt x="2119" y="2023"/>
                  </a:lnTo>
                  <a:lnTo>
                    <a:pt x="2239" y="1854"/>
                  </a:lnTo>
                  <a:lnTo>
                    <a:pt x="2335" y="1637"/>
                  </a:lnTo>
                  <a:lnTo>
                    <a:pt x="2383" y="1493"/>
                  </a:lnTo>
                  <a:lnTo>
                    <a:pt x="2407" y="1349"/>
                  </a:lnTo>
                  <a:lnTo>
                    <a:pt x="2407" y="1228"/>
                  </a:lnTo>
                  <a:lnTo>
                    <a:pt x="2383" y="1108"/>
                  </a:lnTo>
                  <a:lnTo>
                    <a:pt x="2287" y="843"/>
                  </a:lnTo>
                  <a:lnTo>
                    <a:pt x="2167" y="602"/>
                  </a:lnTo>
                  <a:lnTo>
                    <a:pt x="2046" y="434"/>
                  </a:lnTo>
                  <a:lnTo>
                    <a:pt x="1878" y="265"/>
                  </a:lnTo>
                  <a:lnTo>
                    <a:pt x="1782" y="145"/>
                  </a:lnTo>
                  <a:lnTo>
                    <a:pt x="1661" y="73"/>
                  </a:lnTo>
                  <a:lnTo>
                    <a:pt x="1541" y="24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14"/>
            <p:cNvSpPr/>
            <p:nvPr/>
          </p:nvSpPr>
          <p:spPr>
            <a:xfrm>
              <a:off x="1267850" y="2158150"/>
              <a:ext cx="20475" cy="23500"/>
            </a:xfrm>
            <a:custGeom>
              <a:avLst/>
              <a:gdLst/>
              <a:ahLst/>
              <a:cxnLst/>
              <a:rect l="l" t="t" r="r" b="b"/>
              <a:pathLst>
                <a:path w="819" h="940" extrusionOk="0">
                  <a:moveTo>
                    <a:pt x="410" y="241"/>
                  </a:moveTo>
                  <a:lnTo>
                    <a:pt x="458" y="313"/>
                  </a:lnTo>
                  <a:lnTo>
                    <a:pt x="506" y="410"/>
                  </a:lnTo>
                  <a:lnTo>
                    <a:pt x="530" y="530"/>
                  </a:lnTo>
                  <a:lnTo>
                    <a:pt x="506" y="602"/>
                  </a:lnTo>
                  <a:lnTo>
                    <a:pt x="458" y="675"/>
                  </a:lnTo>
                  <a:lnTo>
                    <a:pt x="434" y="699"/>
                  </a:lnTo>
                  <a:lnTo>
                    <a:pt x="386" y="699"/>
                  </a:lnTo>
                  <a:lnTo>
                    <a:pt x="337" y="675"/>
                  </a:lnTo>
                  <a:lnTo>
                    <a:pt x="313" y="651"/>
                  </a:lnTo>
                  <a:lnTo>
                    <a:pt x="241" y="602"/>
                  </a:lnTo>
                  <a:lnTo>
                    <a:pt x="217" y="506"/>
                  </a:lnTo>
                  <a:lnTo>
                    <a:pt x="217" y="434"/>
                  </a:lnTo>
                  <a:lnTo>
                    <a:pt x="217" y="362"/>
                  </a:lnTo>
                  <a:lnTo>
                    <a:pt x="241" y="289"/>
                  </a:lnTo>
                  <a:lnTo>
                    <a:pt x="289" y="241"/>
                  </a:lnTo>
                  <a:close/>
                  <a:moveTo>
                    <a:pt x="313" y="1"/>
                  </a:moveTo>
                  <a:lnTo>
                    <a:pt x="241" y="49"/>
                  </a:lnTo>
                  <a:lnTo>
                    <a:pt x="145" y="121"/>
                  </a:lnTo>
                  <a:lnTo>
                    <a:pt x="73" y="217"/>
                  </a:lnTo>
                  <a:lnTo>
                    <a:pt x="24" y="338"/>
                  </a:lnTo>
                  <a:lnTo>
                    <a:pt x="0" y="434"/>
                  </a:lnTo>
                  <a:lnTo>
                    <a:pt x="24" y="554"/>
                  </a:lnTo>
                  <a:lnTo>
                    <a:pt x="49" y="651"/>
                  </a:lnTo>
                  <a:lnTo>
                    <a:pt x="97" y="747"/>
                  </a:lnTo>
                  <a:lnTo>
                    <a:pt x="169" y="819"/>
                  </a:lnTo>
                  <a:lnTo>
                    <a:pt x="265" y="915"/>
                  </a:lnTo>
                  <a:lnTo>
                    <a:pt x="362" y="939"/>
                  </a:lnTo>
                  <a:lnTo>
                    <a:pt x="482" y="939"/>
                  </a:lnTo>
                  <a:lnTo>
                    <a:pt x="578" y="891"/>
                  </a:lnTo>
                  <a:lnTo>
                    <a:pt x="626" y="843"/>
                  </a:lnTo>
                  <a:lnTo>
                    <a:pt x="723" y="771"/>
                  </a:lnTo>
                  <a:lnTo>
                    <a:pt x="771" y="651"/>
                  </a:lnTo>
                  <a:lnTo>
                    <a:pt x="819" y="410"/>
                  </a:lnTo>
                  <a:lnTo>
                    <a:pt x="819" y="362"/>
                  </a:lnTo>
                  <a:lnTo>
                    <a:pt x="795" y="338"/>
                  </a:lnTo>
                  <a:lnTo>
                    <a:pt x="723" y="193"/>
                  </a:lnTo>
                  <a:lnTo>
                    <a:pt x="602" y="97"/>
                  </a:lnTo>
                  <a:lnTo>
                    <a:pt x="530" y="25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7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" name="Google Shape;7997;p19"/>
          <p:cNvSpPr/>
          <p:nvPr/>
        </p:nvSpPr>
        <p:spPr>
          <a:xfrm>
            <a:off x="145650" y="119725"/>
            <a:ext cx="8852700" cy="490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8" name="Google Shape;7998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999" name="Google Shape;7999;p19"/>
          <p:cNvSpPr txBox="1">
            <a:spLocks noGrp="1"/>
          </p:cNvSpPr>
          <p:nvPr>
            <p:ph type="title" idx="2"/>
          </p:nvPr>
        </p:nvSpPr>
        <p:spPr>
          <a:xfrm>
            <a:off x="1345675" y="1618250"/>
            <a:ext cx="2164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000" name="Google Shape;8000;p19"/>
          <p:cNvSpPr txBox="1">
            <a:spLocks noGrp="1"/>
          </p:cNvSpPr>
          <p:nvPr>
            <p:ph type="subTitle" idx="1"/>
          </p:nvPr>
        </p:nvSpPr>
        <p:spPr>
          <a:xfrm>
            <a:off x="1345675" y="2052375"/>
            <a:ext cx="2164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01" name="Google Shape;8001;p19"/>
          <p:cNvSpPr txBox="1">
            <a:spLocks noGrp="1"/>
          </p:cNvSpPr>
          <p:nvPr>
            <p:ph type="title" idx="3"/>
          </p:nvPr>
        </p:nvSpPr>
        <p:spPr>
          <a:xfrm>
            <a:off x="5634119" y="1618250"/>
            <a:ext cx="2164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002" name="Google Shape;8002;p19"/>
          <p:cNvSpPr txBox="1">
            <a:spLocks noGrp="1"/>
          </p:cNvSpPr>
          <p:nvPr>
            <p:ph type="subTitle" idx="4"/>
          </p:nvPr>
        </p:nvSpPr>
        <p:spPr>
          <a:xfrm>
            <a:off x="5634115" y="2052375"/>
            <a:ext cx="2164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03" name="Google Shape;8003;p19"/>
          <p:cNvSpPr txBox="1">
            <a:spLocks noGrp="1"/>
          </p:cNvSpPr>
          <p:nvPr>
            <p:ph type="title" idx="5"/>
          </p:nvPr>
        </p:nvSpPr>
        <p:spPr>
          <a:xfrm>
            <a:off x="1345675" y="3077825"/>
            <a:ext cx="2164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004" name="Google Shape;8004;p19"/>
          <p:cNvSpPr txBox="1">
            <a:spLocks noGrp="1"/>
          </p:cNvSpPr>
          <p:nvPr>
            <p:ph type="subTitle" idx="6"/>
          </p:nvPr>
        </p:nvSpPr>
        <p:spPr>
          <a:xfrm>
            <a:off x="1345675" y="3511950"/>
            <a:ext cx="2164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05" name="Google Shape;8005;p19"/>
          <p:cNvSpPr txBox="1">
            <a:spLocks noGrp="1"/>
          </p:cNvSpPr>
          <p:nvPr>
            <p:ph type="title" idx="7"/>
          </p:nvPr>
        </p:nvSpPr>
        <p:spPr>
          <a:xfrm>
            <a:off x="5634119" y="3077825"/>
            <a:ext cx="2164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006" name="Google Shape;8006;p19"/>
          <p:cNvSpPr txBox="1">
            <a:spLocks noGrp="1"/>
          </p:cNvSpPr>
          <p:nvPr>
            <p:ph type="subTitle" idx="8"/>
          </p:nvPr>
        </p:nvSpPr>
        <p:spPr>
          <a:xfrm>
            <a:off x="5634115" y="3511950"/>
            <a:ext cx="2164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007" name="Google Shape;8007;p19"/>
          <p:cNvGrpSpPr/>
          <p:nvPr/>
        </p:nvGrpSpPr>
        <p:grpSpPr>
          <a:xfrm rot="7336253">
            <a:off x="-1004953" y="2527748"/>
            <a:ext cx="1782737" cy="4456717"/>
            <a:chOff x="1094525" y="1997475"/>
            <a:chExt cx="357500" cy="893725"/>
          </a:xfrm>
        </p:grpSpPr>
        <p:sp>
          <p:nvSpPr>
            <p:cNvPr id="8008" name="Google Shape;8008;p19"/>
            <p:cNvSpPr/>
            <p:nvPr/>
          </p:nvSpPr>
          <p:spPr>
            <a:xfrm>
              <a:off x="1269650" y="2297175"/>
              <a:ext cx="49975" cy="48775"/>
            </a:xfrm>
            <a:custGeom>
              <a:avLst/>
              <a:gdLst/>
              <a:ahLst/>
              <a:cxnLst/>
              <a:rect l="l" t="t" r="r" b="b"/>
              <a:pathLst>
                <a:path w="1999" h="1951" extrusionOk="0">
                  <a:moveTo>
                    <a:pt x="1565" y="0"/>
                  </a:moveTo>
                  <a:lnTo>
                    <a:pt x="1493" y="24"/>
                  </a:lnTo>
                  <a:lnTo>
                    <a:pt x="1445" y="73"/>
                  </a:lnTo>
                  <a:lnTo>
                    <a:pt x="1349" y="217"/>
                  </a:lnTo>
                  <a:lnTo>
                    <a:pt x="1277" y="362"/>
                  </a:lnTo>
                  <a:lnTo>
                    <a:pt x="1156" y="602"/>
                  </a:lnTo>
                  <a:lnTo>
                    <a:pt x="1036" y="795"/>
                  </a:lnTo>
                  <a:lnTo>
                    <a:pt x="867" y="939"/>
                  </a:lnTo>
                  <a:lnTo>
                    <a:pt x="771" y="1011"/>
                  </a:lnTo>
                  <a:lnTo>
                    <a:pt x="651" y="1084"/>
                  </a:lnTo>
                  <a:lnTo>
                    <a:pt x="434" y="1204"/>
                  </a:lnTo>
                  <a:lnTo>
                    <a:pt x="193" y="1349"/>
                  </a:lnTo>
                  <a:lnTo>
                    <a:pt x="97" y="1445"/>
                  </a:lnTo>
                  <a:lnTo>
                    <a:pt x="25" y="1541"/>
                  </a:lnTo>
                  <a:lnTo>
                    <a:pt x="1" y="1686"/>
                  </a:lnTo>
                  <a:lnTo>
                    <a:pt x="49" y="1806"/>
                  </a:lnTo>
                  <a:lnTo>
                    <a:pt x="97" y="1878"/>
                  </a:lnTo>
                  <a:lnTo>
                    <a:pt x="145" y="1902"/>
                  </a:lnTo>
                  <a:lnTo>
                    <a:pt x="193" y="1926"/>
                  </a:lnTo>
                  <a:lnTo>
                    <a:pt x="241" y="1950"/>
                  </a:lnTo>
                  <a:lnTo>
                    <a:pt x="362" y="1926"/>
                  </a:lnTo>
                  <a:lnTo>
                    <a:pt x="482" y="1878"/>
                  </a:lnTo>
                  <a:lnTo>
                    <a:pt x="554" y="1902"/>
                  </a:lnTo>
                  <a:lnTo>
                    <a:pt x="602" y="1878"/>
                  </a:lnTo>
                  <a:lnTo>
                    <a:pt x="675" y="1854"/>
                  </a:lnTo>
                  <a:lnTo>
                    <a:pt x="699" y="1806"/>
                  </a:lnTo>
                  <a:lnTo>
                    <a:pt x="771" y="1710"/>
                  </a:lnTo>
                  <a:lnTo>
                    <a:pt x="843" y="1589"/>
                  </a:lnTo>
                  <a:lnTo>
                    <a:pt x="891" y="1493"/>
                  </a:lnTo>
                  <a:lnTo>
                    <a:pt x="964" y="1421"/>
                  </a:lnTo>
                  <a:lnTo>
                    <a:pt x="1060" y="1349"/>
                  </a:lnTo>
                  <a:lnTo>
                    <a:pt x="1156" y="1300"/>
                  </a:lnTo>
                  <a:lnTo>
                    <a:pt x="1373" y="1204"/>
                  </a:lnTo>
                  <a:lnTo>
                    <a:pt x="1589" y="1084"/>
                  </a:lnTo>
                  <a:lnTo>
                    <a:pt x="1758" y="939"/>
                  </a:lnTo>
                  <a:lnTo>
                    <a:pt x="1830" y="843"/>
                  </a:lnTo>
                  <a:lnTo>
                    <a:pt x="1902" y="747"/>
                  </a:lnTo>
                  <a:lnTo>
                    <a:pt x="1951" y="650"/>
                  </a:lnTo>
                  <a:lnTo>
                    <a:pt x="1975" y="530"/>
                  </a:lnTo>
                  <a:lnTo>
                    <a:pt x="1999" y="434"/>
                  </a:lnTo>
                  <a:lnTo>
                    <a:pt x="1975" y="313"/>
                  </a:lnTo>
                  <a:lnTo>
                    <a:pt x="1951" y="217"/>
                  </a:lnTo>
                  <a:lnTo>
                    <a:pt x="1902" y="145"/>
                  </a:lnTo>
                  <a:lnTo>
                    <a:pt x="1854" y="73"/>
                  </a:lnTo>
                  <a:lnTo>
                    <a:pt x="1782" y="24"/>
                  </a:lnTo>
                  <a:lnTo>
                    <a:pt x="166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9" name="Google Shape;8009;p19"/>
            <p:cNvSpPr/>
            <p:nvPr/>
          </p:nvSpPr>
          <p:spPr>
            <a:xfrm>
              <a:off x="1213075" y="2269500"/>
              <a:ext cx="25300" cy="25900"/>
            </a:xfrm>
            <a:custGeom>
              <a:avLst/>
              <a:gdLst/>
              <a:ahLst/>
              <a:cxnLst/>
              <a:rect l="l" t="t" r="r" b="b"/>
              <a:pathLst>
                <a:path w="1012" h="1036" extrusionOk="0">
                  <a:moveTo>
                    <a:pt x="578" y="0"/>
                  </a:moveTo>
                  <a:lnTo>
                    <a:pt x="434" y="48"/>
                  </a:lnTo>
                  <a:lnTo>
                    <a:pt x="290" y="120"/>
                  </a:lnTo>
                  <a:lnTo>
                    <a:pt x="193" y="193"/>
                  </a:lnTo>
                  <a:lnTo>
                    <a:pt x="121" y="289"/>
                  </a:lnTo>
                  <a:lnTo>
                    <a:pt x="49" y="385"/>
                  </a:lnTo>
                  <a:lnTo>
                    <a:pt x="25" y="482"/>
                  </a:lnTo>
                  <a:lnTo>
                    <a:pt x="1" y="578"/>
                  </a:lnTo>
                  <a:lnTo>
                    <a:pt x="25" y="698"/>
                  </a:lnTo>
                  <a:lnTo>
                    <a:pt x="49" y="794"/>
                  </a:lnTo>
                  <a:lnTo>
                    <a:pt x="97" y="891"/>
                  </a:lnTo>
                  <a:lnTo>
                    <a:pt x="145" y="963"/>
                  </a:lnTo>
                  <a:lnTo>
                    <a:pt x="217" y="987"/>
                  </a:lnTo>
                  <a:lnTo>
                    <a:pt x="290" y="1011"/>
                  </a:lnTo>
                  <a:lnTo>
                    <a:pt x="362" y="1035"/>
                  </a:lnTo>
                  <a:lnTo>
                    <a:pt x="554" y="1011"/>
                  </a:lnTo>
                  <a:lnTo>
                    <a:pt x="675" y="963"/>
                  </a:lnTo>
                  <a:lnTo>
                    <a:pt x="771" y="915"/>
                  </a:lnTo>
                  <a:lnTo>
                    <a:pt x="843" y="843"/>
                  </a:lnTo>
                  <a:lnTo>
                    <a:pt x="916" y="746"/>
                  </a:lnTo>
                  <a:lnTo>
                    <a:pt x="988" y="650"/>
                  </a:lnTo>
                  <a:lnTo>
                    <a:pt x="1012" y="554"/>
                  </a:lnTo>
                  <a:lnTo>
                    <a:pt x="1012" y="457"/>
                  </a:lnTo>
                  <a:lnTo>
                    <a:pt x="1012" y="337"/>
                  </a:lnTo>
                  <a:lnTo>
                    <a:pt x="964" y="265"/>
                  </a:lnTo>
                  <a:lnTo>
                    <a:pt x="916" y="169"/>
                  </a:lnTo>
                  <a:lnTo>
                    <a:pt x="819" y="72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0" name="Google Shape;8010;p19"/>
            <p:cNvSpPr/>
            <p:nvPr/>
          </p:nvSpPr>
          <p:spPr>
            <a:xfrm>
              <a:off x="1270250" y="2283925"/>
              <a:ext cx="19300" cy="21100"/>
            </a:xfrm>
            <a:custGeom>
              <a:avLst/>
              <a:gdLst/>
              <a:ahLst/>
              <a:cxnLst/>
              <a:rect l="l" t="t" r="r" b="b"/>
              <a:pathLst>
                <a:path w="772" h="844" extrusionOk="0">
                  <a:moveTo>
                    <a:pt x="434" y="1"/>
                  </a:moveTo>
                  <a:lnTo>
                    <a:pt x="241" y="25"/>
                  </a:lnTo>
                  <a:lnTo>
                    <a:pt x="121" y="73"/>
                  </a:lnTo>
                  <a:lnTo>
                    <a:pt x="25" y="145"/>
                  </a:lnTo>
                  <a:lnTo>
                    <a:pt x="1" y="193"/>
                  </a:lnTo>
                  <a:lnTo>
                    <a:pt x="1" y="242"/>
                  </a:lnTo>
                  <a:lnTo>
                    <a:pt x="1" y="314"/>
                  </a:lnTo>
                  <a:lnTo>
                    <a:pt x="25" y="386"/>
                  </a:lnTo>
                  <a:lnTo>
                    <a:pt x="97" y="554"/>
                  </a:lnTo>
                  <a:lnTo>
                    <a:pt x="193" y="723"/>
                  </a:lnTo>
                  <a:lnTo>
                    <a:pt x="266" y="771"/>
                  </a:lnTo>
                  <a:lnTo>
                    <a:pt x="362" y="819"/>
                  </a:lnTo>
                  <a:lnTo>
                    <a:pt x="434" y="843"/>
                  </a:lnTo>
                  <a:lnTo>
                    <a:pt x="554" y="843"/>
                  </a:lnTo>
                  <a:lnTo>
                    <a:pt x="627" y="819"/>
                  </a:lnTo>
                  <a:lnTo>
                    <a:pt x="675" y="771"/>
                  </a:lnTo>
                  <a:lnTo>
                    <a:pt x="723" y="723"/>
                  </a:lnTo>
                  <a:lnTo>
                    <a:pt x="747" y="651"/>
                  </a:lnTo>
                  <a:lnTo>
                    <a:pt x="771" y="506"/>
                  </a:lnTo>
                  <a:lnTo>
                    <a:pt x="747" y="338"/>
                  </a:lnTo>
                  <a:lnTo>
                    <a:pt x="723" y="242"/>
                  </a:lnTo>
                  <a:lnTo>
                    <a:pt x="699" y="169"/>
                  </a:lnTo>
                  <a:lnTo>
                    <a:pt x="651" y="97"/>
                  </a:lnTo>
                  <a:lnTo>
                    <a:pt x="578" y="49"/>
                  </a:lnTo>
                  <a:lnTo>
                    <a:pt x="506" y="25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1" name="Google Shape;8011;p19"/>
            <p:cNvSpPr/>
            <p:nvPr/>
          </p:nvSpPr>
          <p:spPr>
            <a:xfrm>
              <a:off x="1403250" y="2264075"/>
              <a:ext cx="18700" cy="17475"/>
            </a:xfrm>
            <a:custGeom>
              <a:avLst/>
              <a:gdLst/>
              <a:ahLst/>
              <a:cxnLst/>
              <a:rect l="l" t="t" r="r" b="b"/>
              <a:pathLst>
                <a:path w="748" h="699" extrusionOk="0">
                  <a:moveTo>
                    <a:pt x="338" y="0"/>
                  </a:moveTo>
                  <a:lnTo>
                    <a:pt x="193" y="73"/>
                  </a:lnTo>
                  <a:lnTo>
                    <a:pt x="73" y="169"/>
                  </a:lnTo>
                  <a:lnTo>
                    <a:pt x="49" y="217"/>
                  </a:lnTo>
                  <a:lnTo>
                    <a:pt x="25" y="265"/>
                  </a:lnTo>
                  <a:lnTo>
                    <a:pt x="1" y="337"/>
                  </a:lnTo>
                  <a:lnTo>
                    <a:pt x="1" y="434"/>
                  </a:lnTo>
                  <a:lnTo>
                    <a:pt x="49" y="554"/>
                  </a:lnTo>
                  <a:lnTo>
                    <a:pt x="145" y="650"/>
                  </a:lnTo>
                  <a:lnTo>
                    <a:pt x="266" y="699"/>
                  </a:lnTo>
                  <a:lnTo>
                    <a:pt x="410" y="699"/>
                  </a:lnTo>
                  <a:lnTo>
                    <a:pt x="482" y="674"/>
                  </a:lnTo>
                  <a:lnTo>
                    <a:pt x="555" y="650"/>
                  </a:lnTo>
                  <a:lnTo>
                    <a:pt x="627" y="602"/>
                  </a:lnTo>
                  <a:lnTo>
                    <a:pt x="675" y="554"/>
                  </a:lnTo>
                  <a:lnTo>
                    <a:pt x="699" y="482"/>
                  </a:lnTo>
                  <a:lnTo>
                    <a:pt x="723" y="410"/>
                  </a:lnTo>
                  <a:lnTo>
                    <a:pt x="747" y="265"/>
                  </a:lnTo>
                  <a:lnTo>
                    <a:pt x="723" y="193"/>
                  </a:lnTo>
                  <a:lnTo>
                    <a:pt x="699" y="121"/>
                  </a:lnTo>
                  <a:lnTo>
                    <a:pt x="651" y="73"/>
                  </a:lnTo>
                  <a:lnTo>
                    <a:pt x="603" y="49"/>
                  </a:lnTo>
                  <a:lnTo>
                    <a:pt x="482" y="24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2" name="Google Shape;8012;p19"/>
            <p:cNvSpPr/>
            <p:nvPr/>
          </p:nvSpPr>
          <p:spPr>
            <a:xfrm>
              <a:off x="1150500" y="2347725"/>
              <a:ext cx="13250" cy="11450"/>
            </a:xfrm>
            <a:custGeom>
              <a:avLst/>
              <a:gdLst/>
              <a:ahLst/>
              <a:cxnLst/>
              <a:rect l="l" t="t" r="r" b="b"/>
              <a:pathLst>
                <a:path w="530" h="458" extrusionOk="0">
                  <a:moveTo>
                    <a:pt x="217" y="1"/>
                  </a:moveTo>
                  <a:lnTo>
                    <a:pt x="120" y="25"/>
                  </a:lnTo>
                  <a:lnTo>
                    <a:pt x="48" y="97"/>
                  </a:lnTo>
                  <a:lnTo>
                    <a:pt x="24" y="169"/>
                  </a:lnTo>
                  <a:lnTo>
                    <a:pt x="0" y="193"/>
                  </a:lnTo>
                  <a:lnTo>
                    <a:pt x="24" y="241"/>
                  </a:lnTo>
                  <a:lnTo>
                    <a:pt x="72" y="338"/>
                  </a:lnTo>
                  <a:lnTo>
                    <a:pt x="169" y="410"/>
                  </a:lnTo>
                  <a:lnTo>
                    <a:pt x="265" y="458"/>
                  </a:lnTo>
                  <a:lnTo>
                    <a:pt x="361" y="458"/>
                  </a:lnTo>
                  <a:lnTo>
                    <a:pt x="433" y="434"/>
                  </a:lnTo>
                  <a:lnTo>
                    <a:pt x="482" y="386"/>
                  </a:lnTo>
                  <a:lnTo>
                    <a:pt x="530" y="289"/>
                  </a:lnTo>
                  <a:lnTo>
                    <a:pt x="530" y="193"/>
                  </a:lnTo>
                  <a:lnTo>
                    <a:pt x="482" y="97"/>
                  </a:lnTo>
                  <a:lnTo>
                    <a:pt x="409" y="25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3" name="Google Shape;8013;p19"/>
            <p:cNvSpPr/>
            <p:nvPr/>
          </p:nvSpPr>
          <p:spPr>
            <a:xfrm>
              <a:off x="1094525" y="1997475"/>
              <a:ext cx="357500" cy="893725"/>
            </a:xfrm>
            <a:custGeom>
              <a:avLst/>
              <a:gdLst/>
              <a:ahLst/>
              <a:cxnLst/>
              <a:rect l="l" t="t" r="r" b="b"/>
              <a:pathLst>
                <a:path w="14300" h="35749" extrusionOk="0">
                  <a:moveTo>
                    <a:pt x="7343" y="0"/>
                  </a:moveTo>
                  <a:lnTo>
                    <a:pt x="6982" y="24"/>
                  </a:lnTo>
                  <a:lnTo>
                    <a:pt x="6620" y="72"/>
                  </a:lnTo>
                  <a:lnTo>
                    <a:pt x="6259" y="144"/>
                  </a:lnTo>
                  <a:lnTo>
                    <a:pt x="5922" y="217"/>
                  </a:lnTo>
                  <a:lnTo>
                    <a:pt x="5561" y="313"/>
                  </a:lnTo>
                  <a:lnTo>
                    <a:pt x="5224" y="433"/>
                  </a:lnTo>
                  <a:lnTo>
                    <a:pt x="4863" y="554"/>
                  </a:lnTo>
                  <a:lnTo>
                    <a:pt x="4526" y="698"/>
                  </a:lnTo>
                  <a:lnTo>
                    <a:pt x="4213" y="843"/>
                  </a:lnTo>
                  <a:lnTo>
                    <a:pt x="3876" y="1011"/>
                  </a:lnTo>
                  <a:lnTo>
                    <a:pt x="3563" y="1204"/>
                  </a:lnTo>
                  <a:lnTo>
                    <a:pt x="3250" y="1396"/>
                  </a:lnTo>
                  <a:lnTo>
                    <a:pt x="2937" y="1613"/>
                  </a:lnTo>
                  <a:lnTo>
                    <a:pt x="2648" y="1830"/>
                  </a:lnTo>
                  <a:lnTo>
                    <a:pt x="2359" y="2070"/>
                  </a:lnTo>
                  <a:lnTo>
                    <a:pt x="2095" y="2311"/>
                  </a:lnTo>
                  <a:lnTo>
                    <a:pt x="1830" y="2576"/>
                  </a:lnTo>
                  <a:lnTo>
                    <a:pt x="1589" y="2841"/>
                  </a:lnTo>
                  <a:lnTo>
                    <a:pt x="1348" y="3105"/>
                  </a:lnTo>
                  <a:lnTo>
                    <a:pt x="1132" y="3394"/>
                  </a:lnTo>
                  <a:lnTo>
                    <a:pt x="939" y="3683"/>
                  </a:lnTo>
                  <a:lnTo>
                    <a:pt x="747" y="3972"/>
                  </a:lnTo>
                  <a:lnTo>
                    <a:pt x="554" y="4285"/>
                  </a:lnTo>
                  <a:lnTo>
                    <a:pt x="410" y="4598"/>
                  </a:lnTo>
                  <a:lnTo>
                    <a:pt x="265" y="4935"/>
                  </a:lnTo>
                  <a:lnTo>
                    <a:pt x="169" y="5176"/>
                  </a:lnTo>
                  <a:lnTo>
                    <a:pt x="97" y="5441"/>
                  </a:lnTo>
                  <a:lnTo>
                    <a:pt x="24" y="5705"/>
                  </a:lnTo>
                  <a:lnTo>
                    <a:pt x="0" y="5946"/>
                  </a:lnTo>
                  <a:lnTo>
                    <a:pt x="24" y="6211"/>
                  </a:lnTo>
                  <a:lnTo>
                    <a:pt x="48" y="6452"/>
                  </a:lnTo>
                  <a:lnTo>
                    <a:pt x="121" y="6716"/>
                  </a:lnTo>
                  <a:lnTo>
                    <a:pt x="241" y="6981"/>
                  </a:lnTo>
                  <a:lnTo>
                    <a:pt x="313" y="7174"/>
                  </a:lnTo>
                  <a:lnTo>
                    <a:pt x="385" y="7366"/>
                  </a:lnTo>
                  <a:lnTo>
                    <a:pt x="482" y="7727"/>
                  </a:lnTo>
                  <a:lnTo>
                    <a:pt x="602" y="8065"/>
                  </a:lnTo>
                  <a:lnTo>
                    <a:pt x="747" y="8377"/>
                  </a:lnTo>
                  <a:lnTo>
                    <a:pt x="939" y="8690"/>
                  </a:lnTo>
                  <a:lnTo>
                    <a:pt x="1108" y="9003"/>
                  </a:lnTo>
                  <a:lnTo>
                    <a:pt x="1324" y="9292"/>
                  </a:lnTo>
                  <a:lnTo>
                    <a:pt x="1758" y="9870"/>
                  </a:lnTo>
                  <a:lnTo>
                    <a:pt x="1950" y="10111"/>
                  </a:lnTo>
                  <a:lnTo>
                    <a:pt x="2167" y="10327"/>
                  </a:lnTo>
                  <a:lnTo>
                    <a:pt x="2408" y="10520"/>
                  </a:lnTo>
                  <a:lnTo>
                    <a:pt x="2672" y="10688"/>
                  </a:lnTo>
                  <a:lnTo>
                    <a:pt x="3178" y="11025"/>
                  </a:lnTo>
                  <a:lnTo>
                    <a:pt x="3708" y="11338"/>
                  </a:lnTo>
                  <a:lnTo>
                    <a:pt x="4093" y="11603"/>
                  </a:lnTo>
                  <a:lnTo>
                    <a:pt x="4285" y="11748"/>
                  </a:lnTo>
                  <a:lnTo>
                    <a:pt x="4454" y="11916"/>
                  </a:lnTo>
                  <a:lnTo>
                    <a:pt x="4622" y="12085"/>
                  </a:lnTo>
                  <a:lnTo>
                    <a:pt x="4767" y="12277"/>
                  </a:lnTo>
                  <a:lnTo>
                    <a:pt x="4887" y="12470"/>
                  </a:lnTo>
                  <a:lnTo>
                    <a:pt x="5008" y="12711"/>
                  </a:lnTo>
                  <a:lnTo>
                    <a:pt x="5056" y="12879"/>
                  </a:lnTo>
                  <a:lnTo>
                    <a:pt x="5104" y="13072"/>
                  </a:lnTo>
                  <a:lnTo>
                    <a:pt x="5128" y="13240"/>
                  </a:lnTo>
                  <a:lnTo>
                    <a:pt x="5152" y="13409"/>
                  </a:lnTo>
                  <a:lnTo>
                    <a:pt x="5128" y="13553"/>
                  </a:lnTo>
                  <a:lnTo>
                    <a:pt x="5128" y="13722"/>
                  </a:lnTo>
                  <a:lnTo>
                    <a:pt x="5032" y="14011"/>
                  </a:lnTo>
                  <a:lnTo>
                    <a:pt x="4911" y="14299"/>
                  </a:lnTo>
                  <a:lnTo>
                    <a:pt x="4743" y="14564"/>
                  </a:lnTo>
                  <a:lnTo>
                    <a:pt x="4526" y="14829"/>
                  </a:lnTo>
                  <a:lnTo>
                    <a:pt x="4285" y="15094"/>
                  </a:lnTo>
                  <a:lnTo>
                    <a:pt x="3419" y="15864"/>
                  </a:lnTo>
                  <a:lnTo>
                    <a:pt x="2600" y="16635"/>
                  </a:lnTo>
                  <a:lnTo>
                    <a:pt x="2167" y="17020"/>
                  </a:lnTo>
                  <a:lnTo>
                    <a:pt x="1782" y="17429"/>
                  </a:lnTo>
                  <a:lnTo>
                    <a:pt x="1397" y="17862"/>
                  </a:lnTo>
                  <a:lnTo>
                    <a:pt x="1035" y="18320"/>
                  </a:lnTo>
                  <a:lnTo>
                    <a:pt x="819" y="18609"/>
                  </a:lnTo>
                  <a:lnTo>
                    <a:pt x="650" y="18921"/>
                  </a:lnTo>
                  <a:lnTo>
                    <a:pt x="530" y="19234"/>
                  </a:lnTo>
                  <a:lnTo>
                    <a:pt x="434" y="19571"/>
                  </a:lnTo>
                  <a:lnTo>
                    <a:pt x="385" y="19884"/>
                  </a:lnTo>
                  <a:lnTo>
                    <a:pt x="337" y="20221"/>
                  </a:lnTo>
                  <a:lnTo>
                    <a:pt x="361" y="20534"/>
                  </a:lnTo>
                  <a:lnTo>
                    <a:pt x="385" y="20871"/>
                  </a:lnTo>
                  <a:lnTo>
                    <a:pt x="434" y="21184"/>
                  </a:lnTo>
                  <a:lnTo>
                    <a:pt x="530" y="21497"/>
                  </a:lnTo>
                  <a:lnTo>
                    <a:pt x="626" y="21786"/>
                  </a:lnTo>
                  <a:lnTo>
                    <a:pt x="771" y="22075"/>
                  </a:lnTo>
                  <a:lnTo>
                    <a:pt x="915" y="22340"/>
                  </a:lnTo>
                  <a:lnTo>
                    <a:pt x="1084" y="22581"/>
                  </a:lnTo>
                  <a:lnTo>
                    <a:pt x="1276" y="22797"/>
                  </a:lnTo>
                  <a:lnTo>
                    <a:pt x="1493" y="22990"/>
                  </a:lnTo>
                  <a:lnTo>
                    <a:pt x="1854" y="23351"/>
                  </a:lnTo>
                  <a:lnTo>
                    <a:pt x="2215" y="23712"/>
                  </a:lnTo>
                  <a:lnTo>
                    <a:pt x="2552" y="24097"/>
                  </a:lnTo>
                  <a:lnTo>
                    <a:pt x="2865" y="24506"/>
                  </a:lnTo>
                  <a:lnTo>
                    <a:pt x="3467" y="25325"/>
                  </a:lnTo>
                  <a:lnTo>
                    <a:pt x="4045" y="26167"/>
                  </a:lnTo>
                  <a:lnTo>
                    <a:pt x="4213" y="26408"/>
                  </a:lnTo>
                  <a:lnTo>
                    <a:pt x="4382" y="26697"/>
                  </a:lnTo>
                  <a:lnTo>
                    <a:pt x="4526" y="26962"/>
                  </a:lnTo>
                  <a:lnTo>
                    <a:pt x="4574" y="27130"/>
                  </a:lnTo>
                  <a:lnTo>
                    <a:pt x="4598" y="27275"/>
                  </a:lnTo>
                  <a:lnTo>
                    <a:pt x="4671" y="27829"/>
                  </a:lnTo>
                  <a:lnTo>
                    <a:pt x="4743" y="28358"/>
                  </a:lnTo>
                  <a:lnTo>
                    <a:pt x="4791" y="28912"/>
                  </a:lnTo>
                  <a:lnTo>
                    <a:pt x="4791" y="29466"/>
                  </a:lnTo>
                  <a:lnTo>
                    <a:pt x="4767" y="30067"/>
                  </a:lnTo>
                  <a:lnTo>
                    <a:pt x="4767" y="30645"/>
                  </a:lnTo>
                  <a:lnTo>
                    <a:pt x="4767" y="31223"/>
                  </a:lnTo>
                  <a:lnTo>
                    <a:pt x="4815" y="31801"/>
                  </a:lnTo>
                  <a:lnTo>
                    <a:pt x="4887" y="32378"/>
                  </a:lnTo>
                  <a:lnTo>
                    <a:pt x="4983" y="32932"/>
                  </a:lnTo>
                  <a:lnTo>
                    <a:pt x="5128" y="33510"/>
                  </a:lnTo>
                  <a:lnTo>
                    <a:pt x="5296" y="34063"/>
                  </a:lnTo>
                  <a:lnTo>
                    <a:pt x="5369" y="34232"/>
                  </a:lnTo>
                  <a:lnTo>
                    <a:pt x="5465" y="34401"/>
                  </a:lnTo>
                  <a:lnTo>
                    <a:pt x="5561" y="34545"/>
                  </a:lnTo>
                  <a:lnTo>
                    <a:pt x="5706" y="34713"/>
                  </a:lnTo>
                  <a:lnTo>
                    <a:pt x="5995" y="35002"/>
                  </a:lnTo>
                  <a:lnTo>
                    <a:pt x="6332" y="35267"/>
                  </a:lnTo>
                  <a:lnTo>
                    <a:pt x="6693" y="35484"/>
                  </a:lnTo>
                  <a:lnTo>
                    <a:pt x="6861" y="35580"/>
                  </a:lnTo>
                  <a:lnTo>
                    <a:pt x="7054" y="35652"/>
                  </a:lnTo>
                  <a:lnTo>
                    <a:pt x="7246" y="35700"/>
                  </a:lnTo>
                  <a:lnTo>
                    <a:pt x="7439" y="35725"/>
                  </a:lnTo>
                  <a:lnTo>
                    <a:pt x="7607" y="35749"/>
                  </a:lnTo>
                  <a:lnTo>
                    <a:pt x="7776" y="35725"/>
                  </a:lnTo>
                  <a:lnTo>
                    <a:pt x="8354" y="35628"/>
                  </a:lnTo>
                  <a:lnTo>
                    <a:pt x="8883" y="35484"/>
                  </a:lnTo>
                  <a:lnTo>
                    <a:pt x="9413" y="35291"/>
                  </a:lnTo>
                  <a:lnTo>
                    <a:pt x="9894" y="35050"/>
                  </a:lnTo>
                  <a:lnTo>
                    <a:pt x="10376" y="34786"/>
                  </a:lnTo>
                  <a:lnTo>
                    <a:pt x="10809" y="34449"/>
                  </a:lnTo>
                  <a:lnTo>
                    <a:pt x="11218" y="34063"/>
                  </a:lnTo>
                  <a:lnTo>
                    <a:pt x="11604" y="33654"/>
                  </a:lnTo>
                  <a:lnTo>
                    <a:pt x="11772" y="33414"/>
                  </a:lnTo>
                  <a:lnTo>
                    <a:pt x="11844" y="33293"/>
                  </a:lnTo>
                  <a:lnTo>
                    <a:pt x="11917" y="33149"/>
                  </a:lnTo>
                  <a:lnTo>
                    <a:pt x="11965" y="33004"/>
                  </a:lnTo>
                  <a:lnTo>
                    <a:pt x="11989" y="32836"/>
                  </a:lnTo>
                  <a:lnTo>
                    <a:pt x="12013" y="32499"/>
                  </a:lnTo>
                  <a:lnTo>
                    <a:pt x="12037" y="31849"/>
                  </a:lnTo>
                  <a:lnTo>
                    <a:pt x="12013" y="31247"/>
                  </a:lnTo>
                  <a:lnTo>
                    <a:pt x="11941" y="30693"/>
                  </a:lnTo>
                  <a:lnTo>
                    <a:pt x="11844" y="30164"/>
                  </a:lnTo>
                  <a:lnTo>
                    <a:pt x="11700" y="29634"/>
                  </a:lnTo>
                  <a:lnTo>
                    <a:pt x="11507" y="29104"/>
                  </a:lnTo>
                  <a:lnTo>
                    <a:pt x="11291" y="28551"/>
                  </a:lnTo>
                  <a:lnTo>
                    <a:pt x="11026" y="27949"/>
                  </a:lnTo>
                  <a:lnTo>
                    <a:pt x="10881" y="27636"/>
                  </a:lnTo>
                  <a:lnTo>
                    <a:pt x="10761" y="27323"/>
                  </a:lnTo>
                  <a:lnTo>
                    <a:pt x="10665" y="27034"/>
                  </a:lnTo>
                  <a:lnTo>
                    <a:pt x="10593" y="26721"/>
                  </a:lnTo>
                  <a:lnTo>
                    <a:pt x="10544" y="26432"/>
                  </a:lnTo>
                  <a:lnTo>
                    <a:pt x="10520" y="26143"/>
                  </a:lnTo>
                  <a:lnTo>
                    <a:pt x="10496" y="25855"/>
                  </a:lnTo>
                  <a:lnTo>
                    <a:pt x="10496" y="25566"/>
                  </a:lnTo>
                  <a:lnTo>
                    <a:pt x="10544" y="25277"/>
                  </a:lnTo>
                  <a:lnTo>
                    <a:pt x="10593" y="24988"/>
                  </a:lnTo>
                  <a:lnTo>
                    <a:pt x="10665" y="24723"/>
                  </a:lnTo>
                  <a:lnTo>
                    <a:pt x="10761" y="24434"/>
                  </a:lnTo>
                  <a:lnTo>
                    <a:pt x="10906" y="24169"/>
                  </a:lnTo>
                  <a:lnTo>
                    <a:pt x="11050" y="23881"/>
                  </a:lnTo>
                  <a:lnTo>
                    <a:pt x="11218" y="23616"/>
                  </a:lnTo>
                  <a:lnTo>
                    <a:pt x="11435" y="23351"/>
                  </a:lnTo>
                  <a:lnTo>
                    <a:pt x="12326" y="22220"/>
                  </a:lnTo>
                  <a:lnTo>
                    <a:pt x="13168" y="21064"/>
                  </a:lnTo>
                  <a:lnTo>
                    <a:pt x="13505" y="20607"/>
                  </a:lnTo>
                  <a:lnTo>
                    <a:pt x="13794" y="20149"/>
                  </a:lnTo>
                  <a:lnTo>
                    <a:pt x="13939" y="19908"/>
                  </a:lnTo>
                  <a:lnTo>
                    <a:pt x="14059" y="19668"/>
                  </a:lnTo>
                  <a:lnTo>
                    <a:pt x="14155" y="19403"/>
                  </a:lnTo>
                  <a:lnTo>
                    <a:pt x="14228" y="19138"/>
                  </a:lnTo>
                  <a:lnTo>
                    <a:pt x="14276" y="18777"/>
                  </a:lnTo>
                  <a:lnTo>
                    <a:pt x="14300" y="18416"/>
                  </a:lnTo>
                  <a:lnTo>
                    <a:pt x="14300" y="18055"/>
                  </a:lnTo>
                  <a:lnTo>
                    <a:pt x="14252" y="17694"/>
                  </a:lnTo>
                  <a:lnTo>
                    <a:pt x="14179" y="17357"/>
                  </a:lnTo>
                  <a:lnTo>
                    <a:pt x="14083" y="16996"/>
                  </a:lnTo>
                  <a:lnTo>
                    <a:pt x="13963" y="16659"/>
                  </a:lnTo>
                  <a:lnTo>
                    <a:pt x="13818" y="16322"/>
                  </a:lnTo>
                  <a:lnTo>
                    <a:pt x="13650" y="15985"/>
                  </a:lnTo>
                  <a:lnTo>
                    <a:pt x="13433" y="15672"/>
                  </a:lnTo>
                  <a:lnTo>
                    <a:pt x="13192" y="15383"/>
                  </a:lnTo>
                  <a:lnTo>
                    <a:pt x="12952" y="15118"/>
                  </a:lnTo>
                  <a:lnTo>
                    <a:pt x="12398" y="14588"/>
                  </a:lnTo>
                  <a:lnTo>
                    <a:pt x="11868" y="14083"/>
                  </a:lnTo>
                  <a:lnTo>
                    <a:pt x="11676" y="13914"/>
                  </a:lnTo>
                  <a:lnTo>
                    <a:pt x="11507" y="13722"/>
                  </a:lnTo>
                  <a:lnTo>
                    <a:pt x="11363" y="13529"/>
                  </a:lnTo>
                  <a:lnTo>
                    <a:pt x="11267" y="13288"/>
                  </a:lnTo>
                  <a:lnTo>
                    <a:pt x="11074" y="12783"/>
                  </a:lnTo>
                  <a:lnTo>
                    <a:pt x="10930" y="12277"/>
                  </a:lnTo>
                  <a:lnTo>
                    <a:pt x="10833" y="11796"/>
                  </a:lnTo>
                  <a:lnTo>
                    <a:pt x="10809" y="11290"/>
                  </a:lnTo>
                  <a:lnTo>
                    <a:pt x="10809" y="11025"/>
                  </a:lnTo>
                  <a:lnTo>
                    <a:pt x="10833" y="10785"/>
                  </a:lnTo>
                  <a:lnTo>
                    <a:pt x="10857" y="10520"/>
                  </a:lnTo>
                  <a:lnTo>
                    <a:pt x="10930" y="10279"/>
                  </a:lnTo>
                  <a:lnTo>
                    <a:pt x="11002" y="10038"/>
                  </a:lnTo>
                  <a:lnTo>
                    <a:pt x="11074" y="9774"/>
                  </a:lnTo>
                  <a:lnTo>
                    <a:pt x="11194" y="9533"/>
                  </a:lnTo>
                  <a:lnTo>
                    <a:pt x="11315" y="9268"/>
                  </a:lnTo>
                  <a:lnTo>
                    <a:pt x="11652" y="8618"/>
                  </a:lnTo>
                  <a:lnTo>
                    <a:pt x="11820" y="8281"/>
                  </a:lnTo>
                  <a:lnTo>
                    <a:pt x="11965" y="7944"/>
                  </a:lnTo>
                  <a:lnTo>
                    <a:pt x="12109" y="7583"/>
                  </a:lnTo>
                  <a:lnTo>
                    <a:pt x="12230" y="7222"/>
                  </a:lnTo>
                  <a:lnTo>
                    <a:pt x="12302" y="6861"/>
                  </a:lnTo>
                  <a:lnTo>
                    <a:pt x="12350" y="6476"/>
                  </a:lnTo>
                  <a:lnTo>
                    <a:pt x="12398" y="5994"/>
                  </a:lnTo>
                  <a:lnTo>
                    <a:pt x="12398" y="5489"/>
                  </a:lnTo>
                  <a:lnTo>
                    <a:pt x="12374" y="5007"/>
                  </a:lnTo>
                  <a:lnTo>
                    <a:pt x="12326" y="4502"/>
                  </a:lnTo>
                  <a:lnTo>
                    <a:pt x="12254" y="4020"/>
                  </a:lnTo>
                  <a:lnTo>
                    <a:pt x="12157" y="3539"/>
                  </a:lnTo>
                  <a:lnTo>
                    <a:pt x="12037" y="3057"/>
                  </a:lnTo>
                  <a:lnTo>
                    <a:pt x="11917" y="2576"/>
                  </a:lnTo>
                  <a:lnTo>
                    <a:pt x="11772" y="2167"/>
                  </a:lnTo>
                  <a:lnTo>
                    <a:pt x="11580" y="1781"/>
                  </a:lnTo>
                  <a:lnTo>
                    <a:pt x="11363" y="1444"/>
                  </a:lnTo>
                  <a:lnTo>
                    <a:pt x="11098" y="1156"/>
                  </a:lnTo>
                  <a:lnTo>
                    <a:pt x="10833" y="891"/>
                  </a:lnTo>
                  <a:lnTo>
                    <a:pt x="10520" y="698"/>
                  </a:lnTo>
                  <a:lnTo>
                    <a:pt x="10183" y="506"/>
                  </a:lnTo>
                  <a:lnTo>
                    <a:pt x="9822" y="361"/>
                  </a:lnTo>
                  <a:lnTo>
                    <a:pt x="9485" y="241"/>
                  </a:lnTo>
                  <a:lnTo>
                    <a:pt x="9124" y="169"/>
                  </a:lnTo>
                  <a:lnTo>
                    <a:pt x="8787" y="96"/>
                  </a:lnTo>
                  <a:lnTo>
                    <a:pt x="8426" y="48"/>
                  </a:lnTo>
                  <a:lnTo>
                    <a:pt x="80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4" name="Google Shape;8014;p19"/>
            <p:cNvSpPr/>
            <p:nvPr/>
          </p:nvSpPr>
          <p:spPr>
            <a:xfrm>
              <a:off x="1157700" y="2029950"/>
              <a:ext cx="235350" cy="827550"/>
            </a:xfrm>
            <a:custGeom>
              <a:avLst/>
              <a:gdLst/>
              <a:ahLst/>
              <a:cxnLst/>
              <a:rect l="l" t="t" r="r" b="b"/>
              <a:pathLst>
                <a:path w="9414" h="33102" extrusionOk="0">
                  <a:moveTo>
                    <a:pt x="5177" y="1"/>
                  </a:moveTo>
                  <a:lnTo>
                    <a:pt x="4816" y="25"/>
                  </a:lnTo>
                  <a:lnTo>
                    <a:pt x="4455" y="73"/>
                  </a:lnTo>
                  <a:lnTo>
                    <a:pt x="4069" y="121"/>
                  </a:lnTo>
                  <a:lnTo>
                    <a:pt x="3684" y="218"/>
                  </a:lnTo>
                  <a:lnTo>
                    <a:pt x="3299" y="314"/>
                  </a:lnTo>
                  <a:lnTo>
                    <a:pt x="2938" y="458"/>
                  </a:lnTo>
                  <a:lnTo>
                    <a:pt x="2577" y="603"/>
                  </a:lnTo>
                  <a:lnTo>
                    <a:pt x="2216" y="771"/>
                  </a:lnTo>
                  <a:lnTo>
                    <a:pt x="1903" y="940"/>
                  </a:lnTo>
                  <a:lnTo>
                    <a:pt x="1614" y="1132"/>
                  </a:lnTo>
                  <a:lnTo>
                    <a:pt x="1349" y="1349"/>
                  </a:lnTo>
                  <a:lnTo>
                    <a:pt x="1132" y="1566"/>
                  </a:lnTo>
                  <a:lnTo>
                    <a:pt x="964" y="1782"/>
                  </a:lnTo>
                  <a:lnTo>
                    <a:pt x="723" y="2192"/>
                  </a:lnTo>
                  <a:lnTo>
                    <a:pt x="434" y="2601"/>
                  </a:lnTo>
                  <a:lnTo>
                    <a:pt x="314" y="2793"/>
                  </a:lnTo>
                  <a:lnTo>
                    <a:pt x="218" y="3010"/>
                  </a:lnTo>
                  <a:lnTo>
                    <a:pt x="121" y="3203"/>
                  </a:lnTo>
                  <a:lnTo>
                    <a:pt x="73" y="3419"/>
                  </a:lnTo>
                  <a:lnTo>
                    <a:pt x="25" y="3660"/>
                  </a:lnTo>
                  <a:lnTo>
                    <a:pt x="1" y="3877"/>
                  </a:lnTo>
                  <a:lnTo>
                    <a:pt x="25" y="4093"/>
                  </a:lnTo>
                  <a:lnTo>
                    <a:pt x="25" y="4334"/>
                  </a:lnTo>
                  <a:lnTo>
                    <a:pt x="97" y="4840"/>
                  </a:lnTo>
                  <a:lnTo>
                    <a:pt x="145" y="5321"/>
                  </a:lnTo>
                  <a:lnTo>
                    <a:pt x="194" y="5682"/>
                  </a:lnTo>
                  <a:lnTo>
                    <a:pt x="242" y="6019"/>
                  </a:lnTo>
                  <a:lnTo>
                    <a:pt x="314" y="6356"/>
                  </a:lnTo>
                  <a:lnTo>
                    <a:pt x="434" y="6693"/>
                  </a:lnTo>
                  <a:lnTo>
                    <a:pt x="555" y="7006"/>
                  </a:lnTo>
                  <a:lnTo>
                    <a:pt x="699" y="7319"/>
                  </a:lnTo>
                  <a:lnTo>
                    <a:pt x="868" y="7632"/>
                  </a:lnTo>
                  <a:lnTo>
                    <a:pt x="1060" y="7945"/>
                  </a:lnTo>
                  <a:lnTo>
                    <a:pt x="1205" y="8138"/>
                  </a:lnTo>
                  <a:lnTo>
                    <a:pt x="1373" y="8306"/>
                  </a:lnTo>
                  <a:lnTo>
                    <a:pt x="1710" y="8643"/>
                  </a:lnTo>
                  <a:lnTo>
                    <a:pt x="2047" y="9004"/>
                  </a:lnTo>
                  <a:lnTo>
                    <a:pt x="2216" y="9173"/>
                  </a:lnTo>
                  <a:lnTo>
                    <a:pt x="2360" y="9389"/>
                  </a:lnTo>
                  <a:lnTo>
                    <a:pt x="2577" y="9678"/>
                  </a:lnTo>
                  <a:lnTo>
                    <a:pt x="2818" y="9967"/>
                  </a:lnTo>
                  <a:lnTo>
                    <a:pt x="3058" y="10256"/>
                  </a:lnTo>
                  <a:lnTo>
                    <a:pt x="3275" y="10569"/>
                  </a:lnTo>
                  <a:lnTo>
                    <a:pt x="3419" y="10786"/>
                  </a:lnTo>
                  <a:lnTo>
                    <a:pt x="3540" y="11026"/>
                  </a:lnTo>
                  <a:lnTo>
                    <a:pt x="3636" y="11267"/>
                  </a:lnTo>
                  <a:lnTo>
                    <a:pt x="3708" y="11508"/>
                  </a:lnTo>
                  <a:lnTo>
                    <a:pt x="3756" y="11749"/>
                  </a:lnTo>
                  <a:lnTo>
                    <a:pt x="3805" y="11989"/>
                  </a:lnTo>
                  <a:lnTo>
                    <a:pt x="3829" y="12230"/>
                  </a:lnTo>
                  <a:lnTo>
                    <a:pt x="3853" y="12471"/>
                  </a:lnTo>
                  <a:lnTo>
                    <a:pt x="3829" y="12952"/>
                  </a:lnTo>
                  <a:lnTo>
                    <a:pt x="3756" y="13434"/>
                  </a:lnTo>
                  <a:lnTo>
                    <a:pt x="3636" y="13915"/>
                  </a:lnTo>
                  <a:lnTo>
                    <a:pt x="3492" y="14421"/>
                  </a:lnTo>
                  <a:lnTo>
                    <a:pt x="3443" y="14541"/>
                  </a:lnTo>
                  <a:lnTo>
                    <a:pt x="3371" y="14637"/>
                  </a:lnTo>
                  <a:lnTo>
                    <a:pt x="3299" y="14710"/>
                  </a:lnTo>
                  <a:lnTo>
                    <a:pt x="3203" y="14782"/>
                  </a:lnTo>
                  <a:lnTo>
                    <a:pt x="2914" y="15023"/>
                  </a:lnTo>
                  <a:lnTo>
                    <a:pt x="2649" y="15239"/>
                  </a:lnTo>
                  <a:lnTo>
                    <a:pt x="2144" y="15745"/>
                  </a:lnTo>
                  <a:lnTo>
                    <a:pt x="1686" y="16274"/>
                  </a:lnTo>
                  <a:lnTo>
                    <a:pt x="1205" y="16804"/>
                  </a:lnTo>
                  <a:lnTo>
                    <a:pt x="1084" y="16948"/>
                  </a:lnTo>
                  <a:lnTo>
                    <a:pt x="988" y="17117"/>
                  </a:lnTo>
                  <a:lnTo>
                    <a:pt x="916" y="17285"/>
                  </a:lnTo>
                  <a:lnTo>
                    <a:pt x="844" y="17454"/>
                  </a:lnTo>
                  <a:lnTo>
                    <a:pt x="771" y="17743"/>
                  </a:lnTo>
                  <a:lnTo>
                    <a:pt x="723" y="18032"/>
                  </a:lnTo>
                  <a:lnTo>
                    <a:pt x="699" y="18321"/>
                  </a:lnTo>
                  <a:lnTo>
                    <a:pt x="699" y="18609"/>
                  </a:lnTo>
                  <a:lnTo>
                    <a:pt x="699" y="18874"/>
                  </a:lnTo>
                  <a:lnTo>
                    <a:pt x="723" y="19139"/>
                  </a:lnTo>
                  <a:lnTo>
                    <a:pt x="771" y="19404"/>
                  </a:lnTo>
                  <a:lnTo>
                    <a:pt x="819" y="19669"/>
                  </a:lnTo>
                  <a:lnTo>
                    <a:pt x="892" y="19934"/>
                  </a:lnTo>
                  <a:lnTo>
                    <a:pt x="988" y="20198"/>
                  </a:lnTo>
                  <a:lnTo>
                    <a:pt x="1084" y="20439"/>
                  </a:lnTo>
                  <a:lnTo>
                    <a:pt x="1205" y="20680"/>
                  </a:lnTo>
                  <a:lnTo>
                    <a:pt x="1349" y="20921"/>
                  </a:lnTo>
                  <a:lnTo>
                    <a:pt x="1518" y="21161"/>
                  </a:lnTo>
                  <a:lnTo>
                    <a:pt x="1855" y="21619"/>
                  </a:lnTo>
                  <a:lnTo>
                    <a:pt x="2071" y="21883"/>
                  </a:lnTo>
                  <a:lnTo>
                    <a:pt x="2264" y="22172"/>
                  </a:lnTo>
                  <a:lnTo>
                    <a:pt x="2456" y="22461"/>
                  </a:lnTo>
                  <a:lnTo>
                    <a:pt x="2601" y="22774"/>
                  </a:lnTo>
                  <a:lnTo>
                    <a:pt x="2745" y="23087"/>
                  </a:lnTo>
                  <a:lnTo>
                    <a:pt x="2866" y="23400"/>
                  </a:lnTo>
                  <a:lnTo>
                    <a:pt x="2962" y="23713"/>
                  </a:lnTo>
                  <a:lnTo>
                    <a:pt x="3058" y="24050"/>
                  </a:lnTo>
                  <a:lnTo>
                    <a:pt x="3275" y="24917"/>
                  </a:lnTo>
                  <a:lnTo>
                    <a:pt x="3492" y="25807"/>
                  </a:lnTo>
                  <a:lnTo>
                    <a:pt x="3636" y="26698"/>
                  </a:lnTo>
                  <a:lnTo>
                    <a:pt x="3708" y="27155"/>
                  </a:lnTo>
                  <a:lnTo>
                    <a:pt x="3756" y="27589"/>
                  </a:lnTo>
                  <a:lnTo>
                    <a:pt x="3781" y="27781"/>
                  </a:lnTo>
                  <a:lnTo>
                    <a:pt x="3781" y="27950"/>
                  </a:lnTo>
                  <a:lnTo>
                    <a:pt x="3756" y="28118"/>
                  </a:lnTo>
                  <a:lnTo>
                    <a:pt x="3684" y="28287"/>
                  </a:lnTo>
                  <a:lnTo>
                    <a:pt x="3540" y="28624"/>
                  </a:lnTo>
                  <a:lnTo>
                    <a:pt x="3395" y="28961"/>
                  </a:lnTo>
                  <a:lnTo>
                    <a:pt x="3299" y="29322"/>
                  </a:lnTo>
                  <a:lnTo>
                    <a:pt x="3227" y="29659"/>
                  </a:lnTo>
                  <a:lnTo>
                    <a:pt x="3179" y="30020"/>
                  </a:lnTo>
                  <a:lnTo>
                    <a:pt x="3179" y="30381"/>
                  </a:lnTo>
                  <a:lnTo>
                    <a:pt x="3203" y="30766"/>
                  </a:lnTo>
                  <a:lnTo>
                    <a:pt x="3251" y="31152"/>
                  </a:lnTo>
                  <a:lnTo>
                    <a:pt x="3323" y="31440"/>
                  </a:lnTo>
                  <a:lnTo>
                    <a:pt x="3443" y="31729"/>
                  </a:lnTo>
                  <a:lnTo>
                    <a:pt x="3588" y="31994"/>
                  </a:lnTo>
                  <a:lnTo>
                    <a:pt x="3756" y="32235"/>
                  </a:lnTo>
                  <a:lnTo>
                    <a:pt x="3949" y="32452"/>
                  </a:lnTo>
                  <a:lnTo>
                    <a:pt x="4166" y="32620"/>
                  </a:lnTo>
                  <a:lnTo>
                    <a:pt x="4406" y="32789"/>
                  </a:lnTo>
                  <a:lnTo>
                    <a:pt x="4647" y="32909"/>
                  </a:lnTo>
                  <a:lnTo>
                    <a:pt x="4912" y="33005"/>
                  </a:lnTo>
                  <a:lnTo>
                    <a:pt x="5177" y="33053"/>
                  </a:lnTo>
                  <a:lnTo>
                    <a:pt x="5466" y="33102"/>
                  </a:lnTo>
                  <a:lnTo>
                    <a:pt x="5730" y="33077"/>
                  </a:lnTo>
                  <a:lnTo>
                    <a:pt x="5995" y="33029"/>
                  </a:lnTo>
                  <a:lnTo>
                    <a:pt x="6284" y="32957"/>
                  </a:lnTo>
                  <a:lnTo>
                    <a:pt x="6549" y="32813"/>
                  </a:lnTo>
                  <a:lnTo>
                    <a:pt x="6790" y="32644"/>
                  </a:lnTo>
                  <a:lnTo>
                    <a:pt x="7079" y="32403"/>
                  </a:lnTo>
                  <a:lnTo>
                    <a:pt x="7319" y="32163"/>
                  </a:lnTo>
                  <a:lnTo>
                    <a:pt x="7560" y="31874"/>
                  </a:lnTo>
                  <a:lnTo>
                    <a:pt x="7753" y="31585"/>
                  </a:lnTo>
                  <a:lnTo>
                    <a:pt x="7945" y="31296"/>
                  </a:lnTo>
                  <a:lnTo>
                    <a:pt x="8090" y="30959"/>
                  </a:lnTo>
                  <a:lnTo>
                    <a:pt x="8210" y="30622"/>
                  </a:lnTo>
                  <a:lnTo>
                    <a:pt x="8306" y="30261"/>
                  </a:lnTo>
                  <a:lnTo>
                    <a:pt x="8354" y="29948"/>
                  </a:lnTo>
                  <a:lnTo>
                    <a:pt x="8354" y="29779"/>
                  </a:lnTo>
                  <a:lnTo>
                    <a:pt x="8354" y="29611"/>
                  </a:lnTo>
                  <a:lnTo>
                    <a:pt x="8330" y="29466"/>
                  </a:lnTo>
                  <a:lnTo>
                    <a:pt x="8282" y="29298"/>
                  </a:lnTo>
                  <a:lnTo>
                    <a:pt x="8210" y="29154"/>
                  </a:lnTo>
                  <a:lnTo>
                    <a:pt x="8114" y="29009"/>
                  </a:lnTo>
                  <a:lnTo>
                    <a:pt x="7969" y="28816"/>
                  </a:lnTo>
                  <a:lnTo>
                    <a:pt x="7849" y="28600"/>
                  </a:lnTo>
                  <a:lnTo>
                    <a:pt x="7584" y="28167"/>
                  </a:lnTo>
                  <a:lnTo>
                    <a:pt x="7343" y="27733"/>
                  </a:lnTo>
                  <a:lnTo>
                    <a:pt x="7199" y="27517"/>
                  </a:lnTo>
                  <a:lnTo>
                    <a:pt x="7054" y="27324"/>
                  </a:lnTo>
                  <a:lnTo>
                    <a:pt x="6910" y="27107"/>
                  </a:lnTo>
                  <a:lnTo>
                    <a:pt x="6766" y="26891"/>
                  </a:lnTo>
                  <a:lnTo>
                    <a:pt x="6669" y="26650"/>
                  </a:lnTo>
                  <a:lnTo>
                    <a:pt x="6597" y="26433"/>
                  </a:lnTo>
                  <a:lnTo>
                    <a:pt x="6549" y="26193"/>
                  </a:lnTo>
                  <a:lnTo>
                    <a:pt x="6525" y="25928"/>
                  </a:lnTo>
                  <a:lnTo>
                    <a:pt x="6525" y="25687"/>
                  </a:lnTo>
                  <a:lnTo>
                    <a:pt x="6549" y="25422"/>
                  </a:lnTo>
                  <a:lnTo>
                    <a:pt x="6573" y="25206"/>
                  </a:lnTo>
                  <a:lnTo>
                    <a:pt x="6573" y="24989"/>
                  </a:lnTo>
                  <a:lnTo>
                    <a:pt x="6549" y="24796"/>
                  </a:lnTo>
                  <a:lnTo>
                    <a:pt x="6525" y="24580"/>
                  </a:lnTo>
                  <a:lnTo>
                    <a:pt x="6477" y="24339"/>
                  </a:lnTo>
                  <a:lnTo>
                    <a:pt x="6453" y="24074"/>
                  </a:lnTo>
                  <a:lnTo>
                    <a:pt x="6453" y="23833"/>
                  </a:lnTo>
                  <a:lnTo>
                    <a:pt x="6453" y="23593"/>
                  </a:lnTo>
                  <a:lnTo>
                    <a:pt x="6477" y="23376"/>
                  </a:lnTo>
                  <a:lnTo>
                    <a:pt x="6525" y="23135"/>
                  </a:lnTo>
                  <a:lnTo>
                    <a:pt x="6621" y="22678"/>
                  </a:lnTo>
                  <a:lnTo>
                    <a:pt x="6790" y="22269"/>
                  </a:lnTo>
                  <a:lnTo>
                    <a:pt x="7006" y="21835"/>
                  </a:lnTo>
                  <a:lnTo>
                    <a:pt x="7271" y="21450"/>
                  </a:lnTo>
                  <a:lnTo>
                    <a:pt x="7560" y="21065"/>
                  </a:lnTo>
                  <a:lnTo>
                    <a:pt x="7849" y="20680"/>
                  </a:lnTo>
                  <a:lnTo>
                    <a:pt x="8114" y="20295"/>
                  </a:lnTo>
                  <a:lnTo>
                    <a:pt x="8354" y="19885"/>
                  </a:lnTo>
                  <a:lnTo>
                    <a:pt x="8595" y="19476"/>
                  </a:lnTo>
                  <a:lnTo>
                    <a:pt x="8788" y="19067"/>
                  </a:lnTo>
                  <a:lnTo>
                    <a:pt x="8980" y="18634"/>
                  </a:lnTo>
                  <a:lnTo>
                    <a:pt x="9125" y="18176"/>
                  </a:lnTo>
                  <a:lnTo>
                    <a:pt x="9269" y="17719"/>
                  </a:lnTo>
                  <a:lnTo>
                    <a:pt x="9341" y="17454"/>
                  </a:lnTo>
                  <a:lnTo>
                    <a:pt x="9390" y="17165"/>
                  </a:lnTo>
                  <a:lnTo>
                    <a:pt x="9414" y="16900"/>
                  </a:lnTo>
                  <a:lnTo>
                    <a:pt x="9414" y="16635"/>
                  </a:lnTo>
                  <a:lnTo>
                    <a:pt x="9366" y="16371"/>
                  </a:lnTo>
                  <a:lnTo>
                    <a:pt x="9293" y="16106"/>
                  </a:lnTo>
                  <a:lnTo>
                    <a:pt x="9197" y="15841"/>
                  </a:lnTo>
                  <a:lnTo>
                    <a:pt x="9077" y="15600"/>
                  </a:lnTo>
                  <a:lnTo>
                    <a:pt x="8619" y="14830"/>
                  </a:lnTo>
                  <a:lnTo>
                    <a:pt x="8210" y="14036"/>
                  </a:lnTo>
                  <a:lnTo>
                    <a:pt x="7825" y="13241"/>
                  </a:lnTo>
                  <a:lnTo>
                    <a:pt x="7464" y="12447"/>
                  </a:lnTo>
                  <a:lnTo>
                    <a:pt x="7271" y="11989"/>
                  </a:lnTo>
                  <a:lnTo>
                    <a:pt x="7127" y="11508"/>
                  </a:lnTo>
                  <a:lnTo>
                    <a:pt x="7054" y="11051"/>
                  </a:lnTo>
                  <a:lnTo>
                    <a:pt x="7030" y="10593"/>
                  </a:lnTo>
                  <a:lnTo>
                    <a:pt x="7030" y="10112"/>
                  </a:lnTo>
                  <a:lnTo>
                    <a:pt x="7127" y="9654"/>
                  </a:lnTo>
                  <a:lnTo>
                    <a:pt x="7247" y="9197"/>
                  </a:lnTo>
                  <a:lnTo>
                    <a:pt x="7440" y="8739"/>
                  </a:lnTo>
                  <a:lnTo>
                    <a:pt x="7704" y="8186"/>
                  </a:lnTo>
                  <a:lnTo>
                    <a:pt x="7969" y="7632"/>
                  </a:lnTo>
                  <a:lnTo>
                    <a:pt x="8114" y="7367"/>
                  </a:lnTo>
                  <a:lnTo>
                    <a:pt x="8282" y="7103"/>
                  </a:lnTo>
                  <a:lnTo>
                    <a:pt x="8451" y="6838"/>
                  </a:lnTo>
                  <a:lnTo>
                    <a:pt x="8667" y="6597"/>
                  </a:lnTo>
                  <a:lnTo>
                    <a:pt x="8691" y="6525"/>
                  </a:lnTo>
                  <a:lnTo>
                    <a:pt x="8740" y="6453"/>
                  </a:lnTo>
                  <a:lnTo>
                    <a:pt x="8788" y="6308"/>
                  </a:lnTo>
                  <a:lnTo>
                    <a:pt x="8932" y="5875"/>
                  </a:lnTo>
                  <a:lnTo>
                    <a:pt x="9028" y="5441"/>
                  </a:lnTo>
                  <a:lnTo>
                    <a:pt x="9077" y="5008"/>
                  </a:lnTo>
                  <a:lnTo>
                    <a:pt x="9077" y="4575"/>
                  </a:lnTo>
                  <a:lnTo>
                    <a:pt x="9053" y="4166"/>
                  </a:lnTo>
                  <a:lnTo>
                    <a:pt x="8980" y="3732"/>
                  </a:lnTo>
                  <a:lnTo>
                    <a:pt x="8884" y="3299"/>
                  </a:lnTo>
                  <a:lnTo>
                    <a:pt x="8764" y="2890"/>
                  </a:lnTo>
                  <a:lnTo>
                    <a:pt x="8595" y="2456"/>
                  </a:lnTo>
                  <a:lnTo>
                    <a:pt x="8403" y="2023"/>
                  </a:lnTo>
                  <a:lnTo>
                    <a:pt x="8138" y="1638"/>
                  </a:lnTo>
                  <a:lnTo>
                    <a:pt x="7993" y="1445"/>
                  </a:lnTo>
                  <a:lnTo>
                    <a:pt x="7849" y="1253"/>
                  </a:lnTo>
                  <a:lnTo>
                    <a:pt x="7680" y="1084"/>
                  </a:lnTo>
                  <a:lnTo>
                    <a:pt x="7512" y="940"/>
                  </a:lnTo>
                  <a:lnTo>
                    <a:pt x="7295" y="771"/>
                  </a:lnTo>
                  <a:lnTo>
                    <a:pt x="7103" y="627"/>
                  </a:lnTo>
                  <a:lnTo>
                    <a:pt x="6862" y="482"/>
                  </a:lnTo>
                  <a:lnTo>
                    <a:pt x="6621" y="362"/>
                  </a:lnTo>
                  <a:lnTo>
                    <a:pt x="6356" y="242"/>
                  </a:lnTo>
                  <a:lnTo>
                    <a:pt x="6092" y="145"/>
                  </a:lnTo>
                  <a:lnTo>
                    <a:pt x="5803" y="73"/>
                  </a:lnTo>
                  <a:lnTo>
                    <a:pt x="5514" y="25"/>
                  </a:lnTo>
                  <a:lnTo>
                    <a:pt x="517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5" name="Google Shape;8015;p19"/>
            <p:cNvSpPr/>
            <p:nvPr/>
          </p:nvSpPr>
          <p:spPr>
            <a:xfrm>
              <a:off x="1204650" y="2410925"/>
              <a:ext cx="150500" cy="145050"/>
            </a:xfrm>
            <a:custGeom>
              <a:avLst/>
              <a:gdLst/>
              <a:ahLst/>
              <a:cxnLst/>
              <a:rect l="l" t="t" r="r" b="b"/>
              <a:pathLst>
                <a:path w="6020" h="5802" extrusionOk="0">
                  <a:moveTo>
                    <a:pt x="3130" y="289"/>
                  </a:moveTo>
                  <a:lnTo>
                    <a:pt x="3251" y="313"/>
                  </a:lnTo>
                  <a:lnTo>
                    <a:pt x="3925" y="409"/>
                  </a:lnTo>
                  <a:lnTo>
                    <a:pt x="4093" y="458"/>
                  </a:lnTo>
                  <a:lnTo>
                    <a:pt x="4238" y="506"/>
                  </a:lnTo>
                  <a:lnTo>
                    <a:pt x="4575" y="698"/>
                  </a:lnTo>
                  <a:lnTo>
                    <a:pt x="4888" y="915"/>
                  </a:lnTo>
                  <a:lnTo>
                    <a:pt x="5152" y="1156"/>
                  </a:lnTo>
                  <a:lnTo>
                    <a:pt x="5273" y="1300"/>
                  </a:lnTo>
                  <a:lnTo>
                    <a:pt x="5393" y="1469"/>
                  </a:lnTo>
                  <a:lnTo>
                    <a:pt x="5465" y="1613"/>
                  </a:lnTo>
                  <a:lnTo>
                    <a:pt x="5538" y="1758"/>
                  </a:lnTo>
                  <a:lnTo>
                    <a:pt x="5634" y="2046"/>
                  </a:lnTo>
                  <a:lnTo>
                    <a:pt x="5706" y="2456"/>
                  </a:lnTo>
                  <a:lnTo>
                    <a:pt x="5754" y="2889"/>
                  </a:lnTo>
                  <a:lnTo>
                    <a:pt x="5730" y="3130"/>
                  </a:lnTo>
                  <a:lnTo>
                    <a:pt x="5706" y="3370"/>
                  </a:lnTo>
                  <a:lnTo>
                    <a:pt x="5634" y="3611"/>
                  </a:lnTo>
                  <a:lnTo>
                    <a:pt x="5538" y="3852"/>
                  </a:lnTo>
                  <a:lnTo>
                    <a:pt x="5441" y="3996"/>
                  </a:lnTo>
                  <a:lnTo>
                    <a:pt x="5321" y="4141"/>
                  </a:lnTo>
                  <a:lnTo>
                    <a:pt x="5008" y="4454"/>
                  </a:lnTo>
                  <a:lnTo>
                    <a:pt x="4695" y="4815"/>
                  </a:lnTo>
                  <a:lnTo>
                    <a:pt x="4575" y="4959"/>
                  </a:lnTo>
                  <a:lnTo>
                    <a:pt x="4430" y="5056"/>
                  </a:lnTo>
                  <a:lnTo>
                    <a:pt x="4262" y="5152"/>
                  </a:lnTo>
                  <a:lnTo>
                    <a:pt x="4093" y="5200"/>
                  </a:lnTo>
                  <a:lnTo>
                    <a:pt x="3756" y="5320"/>
                  </a:lnTo>
                  <a:lnTo>
                    <a:pt x="3443" y="5417"/>
                  </a:lnTo>
                  <a:lnTo>
                    <a:pt x="3275" y="5465"/>
                  </a:lnTo>
                  <a:lnTo>
                    <a:pt x="3082" y="5489"/>
                  </a:lnTo>
                  <a:lnTo>
                    <a:pt x="2745" y="5489"/>
                  </a:lnTo>
                  <a:lnTo>
                    <a:pt x="2095" y="5417"/>
                  </a:lnTo>
                  <a:lnTo>
                    <a:pt x="1782" y="5344"/>
                  </a:lnTo>
                  <a:lnTo>
                    <a:pt x="1469" y="5272"/>
                  </a:lnTo>
                  <a:lnTo>
                    <a:pt x="1253" y="5200"/>
                  </a:lnTo>
                  <a:lnTo>
                    <a:pt x="1060" y="5080"/>
                  </a:lnTo>
                  <a:lnTo>
                    <a:pt x="891" y="4935"/>
                  </a:lnTo>
                  <a:lnTo>
                    <a:pt x="747" y="4743"/>
                  </a:lnTo>
                  <a:lnTo>
                    <a:pt x="578" y="4502"/>
                  </a:lnTo>
                  <a:lnTo>
                    <a:pt x="410" y="4261"/>
                  </a:lnTo>
                  <a:lnTo>
                    <a:pt x="314" y="4093"/>
                  </a:lnTo>
                  <a:lnTo>
                    <a:pt x="266" y="3900"/>
                  </a:lnTo>
                  <a:lnTo>
                    <a:pt x="217" y="3708"/>
                  </a:lnTo>
                  <a:lnTo>
                    <a:pt x="217" y="3515"/>
                  </a:lnTo>
                  <a:lnTo>
                    <a:pt x="217" y="3322"/>
                  </a:lnTo>
                  <a:lnTo>
                    <a:pt x="241" y="3106"/>
                  </a:lnTo>
                  <a:lnTo>
                    <a:pt x="338" y="2600"/>
                  </a:lnTo>
                  <a:lnTo>
                    <a:pt x="434" y="2071"/>
                  </a:lnTo>
                  <a:lnTo>
                    <a:pt x="506" y="1806"/>
                  </a:lnTo>
                  <a:lnTo>
                    <a:pt x="603" y="1565"/>
                  </a:lnTo>
                  <a:lnTo>
                    <a:pt x="723" y="1348"/>
                  </a:lnTo>
                  <a:lnTo>
                    <a:pt x="891" y="1132"/>
                  </a:lnTo>
                  <a:lnTo>
                    <a:pt x="988" y="1035"/>
                  </a:lnTo>
                  <a:lnTo>
                    <a:pt x="1060" y="1011"/>
                  </a:lnTo>
                  <a:lnTo>
                    <a:pt x="1132" y="987"/>
                  </a:lnTo>
                  <a:lnTo>
                    <a:pt x="1349" y="939"/>
                  </a:lnTo>
                  <a:lnTo>
                    <a:pt x="1590" y="891"/>
                  </a:lnTo>
                  <a:lnTo>
                    <a:pt x="1710" y="867"/>
                  </a:lnTo>
                  <a:lnTo>
                    <a:pt x="1830" y="819"/>
                  </a:lnTo>
                  <a:lnTo>
                    <a:pt x="1927" y="771"/>
                  </a:lnTo>
                  <a:lnTo>
                    <a:pt x="2047" y="698"/>
                  </a:lnTo>
                  <a:lnTo>
                    <a:pt x="2215" y="578"/>
                  </a:lnTo>
                  <a:lnTo>
                    <a:pt x="2384" y="482"/>
                  </a:lnTo>
                  <a:lnTo>
                    <a:pt x="2745" y="337"/>
                  </a:lnTo>
                  <a:lnTo>
                    <a:pt x="2865" y="313"/>
                  </a:lnTo>
                  <a:lnTo>
                    <a:pt x="2986" y="289"/>
                  </a:lnTo>
                  <a:close/>
                  <a:moveTo>
                    <a:pt x="3082" y="0"/>
                  </a:moveTo>
                  <a:lnTo>
                    <a:pt x="2817" y="24"/>
                  </a:lnTo>
                  <a:lnTo>
                    <a:pt x="2601" y="97"/>
                  </a:lnTo>
                  <a:lnTo>
                    <a:pt x="2360" y="217"/>
                  </a:lnTo>
                  <a:lnTo>
                    <a:pt x="2240" y="265"/>
                  </a:lnTo>
                  <a:lnTo>
                    <a:pt x="2119" y="313"/>
                  </a:lnTo>
                  <a:lnTo>
                    <a:pt x="1999" y="385"/>
                  </a:lnTo>
                  <a:lnTo>
                    <a:pt x="1903" y="434"/>
                  </a:lnTo>
                  <a:lnTo>
                    <a:pt x="1806" y="530"/>
                  </a:lnTo>
                  <a:lnTo>
                    <a:pt x="1686" y="578"/>
                  </a:lnTo>
                  <a:lnTo>
                    <a:pt x="1445" y="626"/>
                  </a:lnTo>
                  <a:lnTo>
                    <a:pt x="1301" y="650"/>
                  </a:lnTo>
                  <a:lnTo>
                    <a:pt x="1180" y="674"/>
                  </a:lnTo>
                  <a:lnTo>
                    <a:pt x="1108" y="698"/>
                  </a:lnTo>
                  <a:lnTo>
                    <a:pt x="1012" y="771"/>
                  </a:lnTo>
                  <a:lnTo>
                    <a:pt x="964" y="867"/>
                  </a:lnTo>
                  <a:lnTo>
                    <a:pt x="915" y="939"/>
                  </a:lnTo>
                  <a:lnTo>
                    <a:pt x="843" y="987"/>
                  </a:lnTo>
                  <a:lnTo>
                    <a:pt x="651" y="1180"/>
                  </a:lnTo>
                  <a:lnTo>
                    <a:pt x="506" y="1396"/>
                  </a:lnTo>
                  <a:lnTo>
                    <a:pt x="386" y="1637"/>
                  </a:lnTo>
                  <a:lnTo>
                    <a:pt x="290" y="1926"/>
                  </a:lnTo>
                  <a:lnTo>
                    <a:pt x="97" y="2769"/>
                  </a:lnTo>
                  <a:lnTo>
                    <a:pt x="25" y="3154"/>
                  </a:lnTo>
                  <a:lnTo>
                    <a:pt x="1" y="3322"/>
                  </a:lnTo>
                  <a:lnTo>
                    <a:pt x="1" y="3515"/>
                  </a:lnTo>
                  <a:lnTo>
                    <a:pt x="1" y="3804"/>
                  </a:lnTo>
                  <a:lnTo>
                    <a:pt x="73" y="4045"/>
                  </a:lnTo>
                  <a:lnTo>
                    <a:pt x="169" y="4285"/>
                  </a:lnTo>
                  <a:lnTo>
                    <a:pt x="290" y="4526"/>
                  </a:lnTo>
                  <a:lnTo>
                    <a:pt x="434" y="4719"/>
                  </a:lnTo>
                  <a:lnTo>
                    <a:pt x="578" y="4935"/>
                  </a:lnTo>
                  <a:lnTo>
                    <a:pt x="747" y="5152"/>
                  </a:lnTo>
                  <a:lnTo>
                    <a:pt x="867" y="5272"/>
                  </a:lnTo>
                  <a:lnTo>
                    <a:pt x="1012" y="5369"/>
                  </a:lnTo>
                  <a:lnTo>
                    <a:pt x="1156" y="5465"/>
                  </a:lnTo>
                  <a:lnTo>
                    <a:pt x="1325" y="5537"/>
                  </a:lnTo>
                  <a:lnTo>
                    <a:pt x="1686" y="5633"/>
                  </a:lnTo>
                  <a:lnTo>
                    <a:pt x="2071" y="5730"/>
                  </a:lnTo>
                  <a:lnTo>
                    <a:pt x="2456" y="5778"/>
                  </a:lnTo>
                  <a:lnTo>
                    <a:pt x="2841" y="5802"/>
                  </a:lnTo>
                  <a:lnTo>
                    <a:pt x="3034" y="5802"/>
                  </a:lnTo>
                  <a:lnTo>
                    <a:pt x="3227" y="5778"/>
                  </a:lnTo>
                  <a:lnTo>
                    <a:pt x="3395" y="5754"/>
                  </a:lnTo>
                  <a:lnTo>
                    <a:pt x="3588" y="5706"/>
                  </a:lnTo>
                  <a:lnTo>
                    <a:pt x="4286" y="5465"/>
                  </a:lnTo>
                  <a:lnTo>
                    <a:pt x="4406" y="5417"/>
                  </a:lnTo>
                  <a:lnTo>
                    <a:pt x="4551" y="5344"/>
                  </a:lnTo>
                  <a:lnTo>
                    <a:pt x="4671" y="5272"/>
                  </a:lnTo>
                  <a:lnTo>
                    <a:pt x="4767" y="5152"/>
                  </a:lnTo>
                  <a:lnTo>
                    <a:pt x="5080" y="4791"/>
                  </a:lnTo>
                  <a:lnTo>
                    <a:pt x="5225" y="4622"/>
                  </a:lnTo>
                  <a:lnTo>
                    <a:pt x="5393" y="4454"/>
                  </a:lnTo>
                  <a:lnTo>
                    <a:pt x="5538" y="4309"/>
                  </a:lnTo>
                  <a:lnTo>
                    <a:pt x="5658" y="4165"/>
                  </a:lnTo>
                  <a:lnTo>
                    <a:pt x="5754" y="4020"/>
                  </a:lnTo>
                  <a:lnTo>
                    <a:pt x="5826" y="3828"/>
                  </a:lnTo>
                  <a:lnTo>
                    <a:pt x="5923" y="3587"/>
                  </a:lnTo>
                  <a:lnTo>
                    <a:pt x="5995" y="3322"/>
                  </a:lnTo>
                  <a:lnTo>
                    <a:pt x="6019" y="3058"/>
                  </a:lnTo>
                  <a:lnTo>
                    <a:pt x="6019" y="2793"/>
                  </a:lnTo>
                  <a:lnTo>
                    <a:pt x="5971" y="2408"/>
                  </a:lnTo>
                  <a:lnTo>
                    <a:pt x="5899" y="2022"/>
                  </a:lnTo>
                  <a:lnTo>
                    <a:pt x="5851" y="1806"/>
                  </a:lnTo>
                  <a:lnTo>
                    <a:pt x="5754" y="1565"/>
                  </a:lnTo>
                  <a:lnTo>
                    <a:pt x="5586" y="1252"/>
                  </a:lnTo>
                  <a:lnTo>
                    <a:pt x="5393" y="987"/>
                  </a:lnTo>
                  <a:lnTo>
                    <a:pt x="5152" y="747"/>
                  </a:lnTo>
                  <a:lnTo>
                    <a:pt x="4864" y="530"/>
                  </a:lnTo>
                  <a:lnTo>
                    <a:pt x="4671" y="409"/>
                  </a:lnTo>
                  <a:lnTo>
                    <a:pt x="4478" y="289"/>
                  </a:lnTo>
                  <a:lnTo>
                    <a:pt x="4286" y="193"/>
                  </a:lnTo>
                  <a:lnTo>
                    <a:pt x="4069" y="145"/>
                  </a:lnTo>
                  <a:lnTo>
                    <a:pt x="3323" y="24"/>
                  </a:lnTo>
                  <a:lnTo>
                    <a:pt x="30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6" name="Google Shape;8016;p19"/>
            <p:cNvSpPr/>
            <p:nvPr/>
          </p:nvSpPr>
          <p:spPr>
            <a:xfrm>
              <a:off x="1252200" y="2451850"/>
              <a:ext cx="58400" cy="61400"/>
            </a:xfrm>
            <a:custGeom>
              <a:avLst/>
              <a:gdLst/>
              <a:ahLst/>
              <a:cxnLst/>
              <a:rect l="l" t="t" r="r" b="b"/>
              <a:pathLst>
                <a:path w="2336" h="2456" extrusionOk="0">
                  <a:moveTo>
                    <a:pt x="1252" y="289"/>
                  </a:moveTo>
                  <a:lnTo>
                    <a:pt x="1421" y="313"/>
                  </a:lnTo>
                  <a:lnTo>
                    <a:pt x="1565" y="361"/>
                  </a:lnTo>
                  <a:lnTo>
                    <a:pt x="1758" y="482"/>
                  </a:lnTo>
                  <a:lnTo>
                    <a:pt x="1926" y="578"/>
                  </a:lnTo>
                  <a:lnTo>
                    <a:pt x="1975" y="626"/>
                  </a:lnTo>
                  <a:lnTo>
                    <a:pt x="2023" y="698"/>
                  </a:lnTo>
                  <a:lnTo>
                    <a:pt x="2047" y="771"/>
                  </a:lnTo>
                  <a:lnTo>
                    <a:pt x="2071" y="843"/>
                  </a:lnTo>
                  <a:lnTo>
                    <a:pt x="2095" y="1228"/>
                  </a:lnTo>
                  <a:lnTo>
                    <a:pt x="2071" y="1421"/>
                  </a:lnTo>
                  <a:lnTo>
                    <a:pt x="2047" y="1613"/>
                  </a:lnTo>
                  <a:lnTo>
                    <a:pt x="1975" y="1758"/>
                  </a:lnTo>
                  <a:lnTo>
                    <a:pt x="1878" y="1878"/>
                  </a:lnTo>
                  <a:lnTo>
                    <a:pt x="1565" y="2143"/>
                  </a:lnTo>
                  <a:lnTo>
                    <a:pt x="1469" y="2215"/>
                  </a:lnTo>
                  <a:lnTo>
                    <a:pt x="1108" y="2215"/>
                  </a:lnTo>
                  <a:lnTo>
                    <a:pt x="843" y="2191"/>
                  </a:lnTo>
                  <a:lnTo>
                    <a:pt x="723" y="2167"/>
                  </a:lnTo>
                  <a:lnTo>
                    <a:pt x="626" y="2119"/>
                  </a:lnTo>
                  <a:lnTo>
                    <a:pt x="410" y="1998"/>
                  </a:lnTo>
                  <a:lnTo>
                    <a:pt x="338" y="1926"/>
                  </a:lnTo>
                  <a:lnTo>
                    <a:pt x="289" y="1854"/>
                  </a:lnTo>
                  <a:lnTo>
                    <a:pt x="241" y="1758"/>
                  </a:lnTo>
                  <a:lnTo>
                    <a:pt x="241" y="1637"/>
                  </a:lnTo>
                  <a:lnTo>
                    <a:pt x="241" y="1541"/>
                  </a:lnTo>
                  <a:lnTo>
                    <a:pt x="241" y="1396"/>
                  </a:lnTo>
                  <a:lnTo>
                    <a:pt x="217" y="1300"/>
                  </a:lnTo>
                  <a:lnTo>
                    <a:pt x="241" y="1180"/>
                  </a:lnTo>
                  <a:lnTo>
                    <a:pt x="289" y="915"/>
                  </a:lnTo>
                  <a:lnTo>
                    <a:pt x="338" y="795"/>
                  </a:lnTo>
                  <a:lnTo>
                    <a:pt x="386" y="698"/>
                  </a:lnTo>
                  <a:lnTo>
                    <a:pt x="458" y="602"/>
                  </a:lnTo>
                  <a:lnTo>
                    <a:pt x="554" y="530"/>
                  </a:lnTo>
                  <a:lnTo>
                    <a:pt x="723" y="434"/>
                  </a:lnTo>
                  <a:lnTo>
                    <a:pt x="891" y="361"/>
                  </a:lnTo>
                  <a:lnTo>
                    <a:pt x="1084" y="313"/>
                  </a:lnTo>
                  <a:lnTo>
                    <a:pt x="1252" y="289"/>
                  </a:lnTo>
                  <a:close/>
                  <a:moveTo>
                    <a:pt x="1300" y="0"/>
                  </a:moveTo>
                  <a:lnTo>
                    <a:pt x="1084" y="24"/>
                  </a:lnTo>
                  <a:lnTo>
                    <a:pt x="867" y="72"/>
                  </a:lnTo>
                  <a:lnTo>
                    <a:pt x="650" y="169"/>
                  </a:lnTo>
                  <a:lnTo>
                    <a:pt x="458" y="265"/>
                  </a:lnTo>
                  <a:lnTo>
                    <a:pt x="338" y="361"/>
                  </a:lnTo>
                  <a:lnTo>
                    <a:pt x="241" y="458"/>
                  </a:lnTo>
                  <a:lnTo>
                    <a:pt x="169" y="554"/>
                  </a:lnTo>
                  <a:lnTo>
                    <a:pt x="121" y="674"/>
                  </a:lnTo>
                  <a:lnTo>
                    <a:pt x="25" y="939"/>
                  </a:lnTo>
                  <a:lnTo>
                    <a:pt x="1" y="1204"/>
                  </a:lnTo>
                  <a:lnTo>
                    <a:pt x="1" y="1421"/>
                  </a:lnTo>
                  <a:lnTo>
                    <a:pt x="25" y="1637"/>
                  </a:lnTo>
                  <a:lnTo>
                    <a:pt x="25" y="1806"/>
                  </a:lnTo>
                  <a:lnTo>
                    <a:pt x="73" y="1926"/>
                  </a:lnTo>
                  <a:lnTo>
                    <a:pt x="169" y="2046"/>
                  </a:lnTo>
                  <a:lnTo>
                    <a:pt x="265" y="2167"/>
                  </a:lnTo>
                  <a:lnTo>
                    <a:pt x="434" y="2287"/>
                  </a:lnTo>
                  <a:lnTo>
                    <a:pt x="530" y="2335"/>
                  </a:lnTo>
                  <a:lnTo>
                    <a:pt x="626" y="2383"/>
                  </a:lnTo>
                  <a:lnTo>
                    <a:pt x="819" y="2432"/>
                  </a:lnTo>
                  <a:lnTo>
                    <a:pt x="1012" y="2456"/>
                  </a:lnTo>
                  <a:lnTo>
                    <a:pt x="1421" y="2456"/>
                  </a:lnTo>
                  <a:lnTo>
                    <a:pt x="1565" y="2432"/>
                  </a:lnTo>
                  <a:lnTo>
                    <a:pt x="1662" y="2359"/>
                  </a:lnTo>
                  <a:lnTo>
                    <a:pt x="2023" y="2071"/>
                  </a:lnTo>
                  <a:lnTo>
                    <a:pt x="2095" y="1998"/>
                  </a:lnTo>
                  <a:lnTo>
                    <a:pt x="2167" y="1902"/>
                  </a:lnTo>
                  <a:lnTo>
                    <a:pt x="2215" y="1806"/>
                  </a:lnTo>
                  <a:lnTo>
                    <a:pt x="2263" y="1685"/>
                  </a:lnTo>
                  <a:lnTo>
                    <a:pt x="2312" y="1445"/>
                  </a:lnTo>
                  <a:lnTo>
                    <a:pt x="2336" y="1180"/>
                  </a:lnTo>
                  <a:lnTo>
                    <a:pt x="2287" y="795"/>
                  </a:lnTo>
                  <a:lnTo>
                    <a:pt x="2263" y="650"/>
                  </a:lnTo>
                  <a:lnTo>
                    <a:pt x="2191" y="530"/>
                  </a:lnTo>
                  <a:lnTo>
                    <a:pt x="2119" y="409"/>
                  </a:lnTo>
                  <a:lnTo>
                    <a:pt x="1999" y="337"/>
                  </a:lnTo>
                  <a:lnTo>
                    <a:pt x="1806" y="193"/>
                  </a:lnTo>
                  <a:lnTo>
                    <a:pt x="1589" y="72"/>
                  </a:lnTo>
                  <a:lnTo>
                    <a:pt x="1445" y="24"/>
                  </a:lnTo>
                  <a:lnTo>
                    <a:pt x="13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7" name="Google Shape;8017;p19"/>
            <p:cNvSpPr/>
            <p:nvPr/>
          </p:nvSpPr>
          <p:spPr>
            <a:xfrm>
              <a:off x="1270850" y="2474700"/>
              <a:ext cx="19900" cy="22300"/>
            </a:xfrm>
            <a:custGeom>
              <a:avLst/>
              <a:gdLst/>
              <a:ahLst/>
              <a:cxnLst/>
              <a:rect l="l" t="t" r="r" b="b"/>
              <a:pathLst>
                <a:path w="796" h="892" extrusionOk="0">
                  <a:moveTo>
                    <a:pt x="506" y="242"/>
                  </a:moveTo>
                  <a:lnTo>
                    <a:pt x="554" y="266"/>
                  </a:lnTo>
                  <a:lnTo>
                    <a:pt x="579" y="290"/>
                  </a:lnTo>
                  <a:lnTo>
                    <a:pt x="603" y="338"/>
                  </a:lnTo>
                  <a:lnTo>
                    <a:pt x="603" y="434"/>
                  </a:lnTo>
                  <a:lnTo>
                    <a:pt x="579" y="507"/>
                  </a:lnTo>
                  <a:lnTo>
                    <a:pt x="530" y="579"/>
                  </a:lnTo>
                  <a:lnTo>
                    <a:pt x="482" y="627"/>
                  </a:lnTo>
                  <a:lnTo>
                    <a:pt x="410" y="675"/>
                  </a:lnTo>
                  <a:lnTo>
                    <a:pt x="362" y="699"/>
                  </a:lnTo>
                  <a:lnTo>
                    <a:pt x="338" y="675"/>
                  </a:lnTo>
                  <a:lnTo>
                    <a:pt x="290" y="651"/>
                  </a:lnTo>
                  <a:lnTo>
                    <a:pt x="266" y="627"/>
                  </a:lnTo>
                  <a:lnTo>
                    <a:pt x="266" y="531"/>
                  </a:lnTo>
                  <a:lnTo>
                    <a:pt x="290" y="410"/>
                  </a:lnTo>
                  <a:lnTo>
                    <a:pt x="338" y="314"/>
                  </a:lnTo>
                  <a:lnTo>
                    <a:pt x="386" y="266"/>
                  </a:lnTo>
                  <a:lnTo>
                    <a:pt x="482" y="242"/>
                  </a:lnTo>
                  <a:close/>
                  <a:moveTo>
                    <a:pt x="434" y="1"/>
                  </a:moveTo>
                  <a:lnTo>
                    <a:pt x="314" y="25"/>
                  </a:lnTo>
                  <a:lnTo>
                    <a:pt x="217" y="73"/>
                  </a:lnTo>
                  <a:lnTo>
                    <a:pt x="25" y="242"/>
                  </a:lnTo>
                  <a:lnTo>
                    <a:pt x="1" y="266"/>
                  </a:lnTo>
                  <a:lnTo>
                    <a:pt x="1" y="314"/>
                  </a:lnTo>
                  <a:lnTo>
                    <a:pt x="1" y="458"/>
                  </a:lnTo>
                  <a:lnTo>
                    <a:pt x="1" y="627"/>
                  </a:lnTo>
                  <a:lnTo>
                    <a:pt x="49" y="723"/>
                  </a:lnTo>
                  <a:lnTo>
                    <a:pt x="121" y="795"/>
                  </a:lnTo>
                  <a:lnTo>
                    <a:pt x="193" y="868"/>
                  </a:lnTo>
                  <a:lnTo>
                    <a:pt x="290" y="892"/>
                  </a:lnTo>
                  <a:lnTo>
                    <a:pt x="410" y="868"/>
                  </a:lnTo>
                  <a:lnTo>
                    <a:pt x="530" y="844"/>
                  </a:lnTo>
                  <a:lnTo>
                    <a:pt x="627" y="771"/>
                  </a:lnTo>
                  <a:lnTo>
                    <a:pt x="699" y="699"/>
                  </a:lnTo>
                  <a:lnTo>
                    <a:pt x="747" y="603"/>
                  </a:lnTo>
                  <a:lnTo>
                    <a:pt x="795" y="507"/>
                  </a:lnTo>
                  <a:lnTo>
                    <a:pt x="795" y="386"/>
                  </a:lnTo>
                  <a:lnTo>
                    <a:pt x="795" y="290"/>
                  </a:lnTo>
                  <a:lnTo>
                    <a:pt x="771" y="170"/>
                  </a:lnTo>
                  <a:lnTo>
                    <a:pt x="699" y="73"/>
                  </a:lnTo>
                  <a:lnTo>
                    <a:pt x="627" y="2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8" name="Google Shape;8018;p19"/>
            <p:cNvSpPr/>
            <p:nvPr/>
          </p:nvSpPr>
          <p:spPr>
            <a:xfrm>
              <a:off x="1249200" y="2726875"/>
              <a:ext cx="108350" cy="104750"/>
            </a:xfrm>
            <a:custGeom>
              <a:avLst/>
              <a:gdLst/>
              <a:ahLst/>
              <a:cxnLst/>
              <a:rect l="l" t="t" r="r" b="b"/>
              <a:pathLst>
                <a:path w="4334" h="4190" extrusionOk="0">
                  <a:moveTo>
                    <a:pt x="2335" y="217"/>
                  </a:moveTo>
                  <a:lnTo>
                    <a:pt x="2817" y="314"/>
                  </a:lnTo>
                  <a:lnTo>
                    <a:pt x="2937" y="338"/>
                  </a:lnTo>
                  <a:lnTo>
                    <a:pt x="3057" y="386"/>
                  </a:lnTo>
                  <a:lnTo>
                    <a:pt x="3298" y="506"/>
                  </a:lnTo>
                  <a:lnTo>
                    <a:pt x="3515" y="651"/>
                  </a:lnTo>
                  <a:lnTo>
                    <a:pt x="3707" y="843"/>
                  </a:lnTo>
                  <a:lnTo>
                    <a:pt x="3876" y="1060"/>
                  </a:lnTo>
                  <a:lnTo>
                    <a:pt x="3996" y="1277"/>
                  </a:lnTo>
                  <a:lnTo>
                    <a:pt x="4044" y="1493"/>
                  </a:lnTo>
                  <a:lnTo>
                    <a:pt x="4117" y="1782"/>
                  </a:lnTo>
                  <a:lnTo>
                    <a:pt x="4141" y="2071"/>
                  </a:lnTo>
                  <a:lnTo>
                    <a:pt x="4141" y="2264"/>
                  </a:lnTo>
                  <a:lnTo>
                    <a:pt x="4093" y="2432"/>
                  </a:lnTo>
                  <a:lnTo>
                    <a:pt x="4044" y="2601"/>
                  </a:lnTo>
                  <a:lnTo>
                    <a:pt x="3996" y="2769"/>
                  </a:lnTo>
                  <a:lnTo>
                    <a:pt x="3924" y="2889"/>
                  </a:lnTo>
                  <a:lnTo>
                    <a:pt x="3828" y="2986"/>
                  </a:lnTo>
                  <a:lnTo>
                    <a:pt x="3587" y="3202"/>
                  </a:lnTo>
                  <a:lnTo>
                    <a:pt x="3394" y="3467"/>
                  </a:lnTo>
                  <a:lnTo>
                    <a:pt x="3298" y="3563"/>
                  </a:lnTo>
                  <a:lnTo>
                    <a:pt x="3178" y="3660"/>
                  </a:lnTo>
                  <a:lnTo>
                    <a:pt x="3082" y="3708"/>
                  </a:lnTo>
                  <a:lnTo>
                    <a:pt x="2937" y="3756"/>
                  </a:lnTo>
                  <a:lnTo>
                    <a:pt x="2480" y="3900"/>
                  </a:lnTo>
                  <a:lnTo>
                    <a:pt x="2359" y="3925"/>
                  </a:lnTo>
                  <a:lnTo>
                    <a:pt x="2215" y="3949"/>
                  </a:lnTo>
                  <a:lnTo>
                    <a:pt x="1974" y="3949"/>
                  </a:lnTo>
                  <a:lnTo>
                    <a:pt x="1517" y="3900"/>
                  </a:lnTo>
                  <a:lnTo>
                    <a:pt x="1276" y="3852"/>
                  </a:lnTo>
                  <a:lnTo>
                    <a:pt x="1059" y="3804"/>
                  </a:lnTo>
                  <a:lnTo>
                    <a:pt x="891" y="3732"/>
                  </a:lnTo>
                  <a:lnTo>
                    <a:pt x="770" y="3660"/>
                  </a:lnTo>
                  <a:lnTo>
                    <a:pt x="650" y="3539"/>
                  </a:lnTo>
                  <a:lnTo>
                    <a:pt x="530" y="3419"/>
                  </a:lnTo>
                  <a:lnTo>
                    <a:pt x="313" y="3058"/>
                  </a:lnTo>
                  <a:lnTo>
                    <a:pt x="241" y="2938"/>
                  </a:lnTo>
                  <a:lnTo>
                    <a:pt x="193" y="2817"/>
                  </a:lnTo>
                  <a:lnTo>
                    <a:pt x="169" y="2673"/>
                  </a:lnTo>
                  <a:lnTo>
                    <a:pt x="169" y="2528"/>
                  </a:lnTo>
                  <a:lnTo>
                    <a:pt x="193" y="2239"/>
                  </a:lnTo>
                  <a:lnTo>
                    <a:pt x="241" y="1854"/>
                  </a:lnTo>
                  <a:lnTo>
                    <a:pt x="313" y="1493"/>
                  </a:lnTo>
                  <a:lnTo>
                    <a:pt x="361" y="1301"/>
                  </a:lnTo>
                  <a:lnTo>
                    <a:pt x="433" y="1132"/>
                  </a:lnTo>
                  <a:lnTo>
                    <a:pt x="530" y="964"/>
                  </a:lnTo>
                  <a:lnTo>
                    <a:pt x="650" y="819"/>
                  </a:lnTo>
                  <a:lnTo>
                    <a:pt x="722" y="747"/>
                  </a:lnTo>
                  <a:lnTo>
                    <a:pt x="819" y="723"/>
                  </a:lnTo>
                  <a:lnTo>
                    <a:pt x="987" y="675"/>
                  </a:lnTo>
                  <a:lnTo>
                    <a:pt x="1132" y="651"/>
                  </a:lnTo>
                  <a:lnTo>
                    <a:pt x="1324" y="602"/>
                  </a:lnTo>
                  <a:lnTo>
                    <a:pt x="1469" y="506"/>
                  </a:lnTo>
                  <a:lnTo>
                    <a:pt x="1589" y="410"/>
                  </a:lnTo>
                  <a:lnTo>
                    <a:pt x="1709" y="362"/>
                  </a:lnTo>
                  <a:lnTo>
                    <a:pt x="1974" y="241"/>
                  </a:lnTo>
                  <a:lnTo>
                    <a:pt x="2070" y="217"/>
                  </a:lnTo>
                  <a:close/>
                  <a:moveTo>
                    <a:pt x="2215" y="1"/>
                  </a:moveTo>
                  <a:lnTo>
                    <a:pt x="2046" y="25"/>
                  </a:lnTo>
                  <a:lnTo>
                    <a:pt x="1878" y="73"/>
                  </a:lnTo>
                  <a:lnTo>
                    <a:pt x="1709" y="145"/>
                  </a:lnTo>
                  <a:lnTo>
                    <a:pt x="1517" y="241"/>
                  </a:lnTo>
                  <a:lnTo>
                    <a:pt x="1445" y="265"/>
                  </a:lnTo>
                  <a:lnTo>
                    <a:pt x="1372" y="314"/>
                  </a:lnTo>
                  <a:lnTo>
                    <a:pt x="1300" y="386"/>
                  </a:lnTo>
                  <a:lnTo>
                    <a:pt x="1204" y="410"/>
                  </a:lnTo>
                  <a:lnTo>
                    <a:pt x="1035" y="458"/>
                  </a:lnTo>
                  <a:lnTo>
                    <a:pt x="939" y="458"/>
                  </a:lnTo>
                  <a:lnTo>
                    <a:pt x="867" y="482"/>
                  </a:lnTo>
                  <a:lnTo>
                    <a:pt x="795" y="506"/>
                  </a:lnTo>
                  <a:lnTo>
                    <a:pt x="746" y="554"/>
                  </a:lnTo>
                  <a:lnTo>
                    <a:pt x="698" y="627"/>
                  </a:lnTo>
                  <a:lnTo>
                    <a:pt x="650" y="675"/>
                  </a:lnTo>
                  <a:lnTo>
                    <a:pt x="602" y="723"/>
                  </a:lnTo>
                  <a:lnTo>
                    <a:pt x="482" y="867"/>
                  </a:lnTo>
                  <a:lnTo>
                    <a:pt x="361" y="1012"/>
                  </a:lnTo>
                  <a:lnTo>
                    <a:pt x="265" y="1180"/>
                  </a:lnTo>
                  <a:lnTo>
                    <a:pt x="217" y="1373"/>
                  </a:lnTo>
                  <a:lnTo>
                    <a:pt x="72" y="1999"/>
                  </a:lnTo>
                  <a:lnTo>
                    <a:pt x="24" y="2264"/>
                  </a:lnTo>
                  <a:lnTo>
                    <a:pt x="0" y="2528"/>
                  </a:lnTo>
                  <a:lnTo>
                    <a:pt x="0" y="2745"/>
                  </a:lnTo>
                  <a:lnTo>
                    <a:pt x="48" y="2913"/>
                  </a:lnTo>
                  <a:lnTo>
                    <a:pt x="121" y="3106"/>
                  </a:lnTo>
                  <a:lnTo>
                    <a:pt x="217" y="3251"/>
                  </a:lnTo>
                  <a:lnTo>
                    <a:pt x="313" y="3395"/>
                  </a:lnTo>
                  <a:lnTo>
                    <a:pt x="409" y="3563"/>
                  </a:lnTo>
                  <a:lnTo>
                    <a:pt x="554" y="3708"/>
                  </a:lnTo>
                  <a:lnTo>
                    <a:pt x="626" y="3804"/>
                  </a:lnTo>
                  <a:lnTo>
                    <a:pt x="722" y="3876"/>
                  </a:lnTo>
                  <a:lnTo>
                    <a:pt x="963" y="3973"/>
                  </a:lnTo>
                  <a:lnTo>
                    <a:pt x="1228" y="4069"/>
                  </a:lnTo>
                  <a:lnTo>
                    <a:pt x="1493" y="4117"/>
                  </a:lnTo>
                  <a:lnTo>
                    <a:pt x="1782" y="4165"/>
                  </a:lnTo>
                  <a:lnTo>
                    <a:pt x="2046" y="4189"/>
                  </a:lnTo>
                  <a:lnTo>
                    <a:pt x="2311" y="4165"/>
                  </a:lnTo>
                  <a:lnTo>
                    <a:pt x="2456" y="4141"/>
                  </a:lnTo>
                  <a:lnTo>
                    <a:pt x="2576" y="4117"/>
                  </a:lnTo>
                  <a:lnTo>
                    <a:pt x="3082" y="3925"/>
                  </a:lnTo>
                  <a:lnTo>
                    <a:pt x="3274" y="3852"/>
                  </a:lnTo>
                  <a:lnTo>
                    <a:pt x="3370" y="3780"/>
                  </a:lnTo>
                  <a:lnTo>
                    <a:pt x="3443" y="3708"/>
                  </a:lnTo>
                  <a:lnTo>
                    <a:pt x="3659" y="3467"/>
                  </a:lnTo>
                  <a:lnTo>
                    <a:pt x="3780" y="3323"/>
                  </a:lnTo>
                  <a:lnTo>
                    <a:pt x="3900" y="3202"/>
                  </a:lnTo>
                  <a:lnTo>
                    <a:pt x="3996" y="3106"/>
                  </a:lnTo>
                  <a:lnTo>
                    <a:pt x="4069" y="3010"/>
                  </a:lnTo>
                  <a:lnTo>
                    <a:pt x="4141" y="2889"/>
                  </a:lnTo>
                  <a:lnTo>
                    <a:pt x="4213" y="2769"/>
                  </a:lnTo>
                  <a:lnTo>
                    <a:pt x="4261" y="2576"/>
                  </a:lnTo>
                  <a:lnTo>
                    <a:pt x="4309" y="2408"/>
                  </a:lnTo>
                  <a:lnTo>
                    <a:pt x="4333" y="2215"/>
                  </a:lnTo>
                  <a:lnTo>
                    <a:pt x="4333" y="2023"/>
                  </a:lnTo>
                  <a:lnTo>
                    <a:pt x="4309" y="1734"/>
                  </a:lnTo>
                  <a:lnTo>
                    <a:pt x="4261" y="1469"/>
                  </a:lnTo>
                  <a:lnTo>
                    <a:pt x="4213" y="1301"/>
                  </a:lnTo>
                  <a:lnTo>
                    <a:pt x="4141" y="1132"/>
                  </a:lnTo>
                  <a:lnTo>
                    <a:pt x="4020" y="915"/>
                  </a:lnTo>
                  <a:lnTo>
                    <a:pt x="3876" y="723"/>
                  </a:lnTo>
                  <a:lnTo>
                    <a:pt x="3707" y="530"/>
                  </a:lnTo>
                  <a:lnTo>
                    <a:pt x="3515" y="386"/>
                  </a:lnTo>
                  <a:lnTo>
                    <a:pt x="3226" y="217"/>
                  </a:lnTo>
                  <a:lnTo>
                    <a:pt x="3082" y="145"/>
                  </a:lnTo>
                  <a:lnTo>
                    <a:pt x="2913" y="97"/>
                  </a:lnTo>
                  <a:lnTo>
                    <a:pt x="2383" y="2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9" name="Google Shape;8019;p19"/>
            <p:cNvSpPr/>
            <p:nvPr/>
          </p:nvSpPr>
          <p:spPr>
            <a:xfrm>
              <a:off x="1283500" y="2756375"/>
              <a:ext cx="42150" cy="44550"/>
            </a:xfrm>
            <a:custGeom>
              <a:avLst/>
              <a:gdLst/>
              <a:ahLst/>
              <a:cxnLst/>
              <a:rect l="l" t="t" r="r" b="b"/>
              <a:pathLst>
                <a:path w="1686" h="1782" extrusionOk="0">
                  <a:moveTo>
                    <a:pt x="1011" y="217"/>
                  </a:moveTo>
                  <a:lnTo>
                    <a:pt x="1132" y="265"/>
                  </a:lnTo>
                  <a:lnTo>
                    <a:pt x="1372" y="434"/>
                  </a:lnTo>
                  <a:lnTo>
                    <a:pt x="1445" y="506"/>
                  </a:lnTo>
                  <a:lnTo>
                    <a:pt x="1493" y="602"/>
                  </a:lnTo>
                  <a:lnTo>
                    <a:pt x="1493" y="891"/>
                  </a:lnTo>
                  <a:lnTo>
                    <a:pt x="1493" y="1035"/>
                  </a:lnTo>
                  <a:lnTo>
                    <a:pt x="1469" y="1156"/>
                  </a:lnTo>
                  <a:lnTo>
                    <a:pt x="1421" y="1276"/>
                  </a:lnTo>
                  <a:lnTo>
                    <a:pt x="1348" y="1348"/>
                  </a:lnTo>
                  <a:lnTo>
                    <a:pt x="1132" y="1541"/>
                  </a:lnTo>
                  <a:lnTo>
                    <a:pt x="1060" y="1589"/>
                  </a:lnTo>
                  <a:lnTo>
                    <a:pt x="987" y="1613"/>
                  </a:lnTo>
                  <a:lnTo>
                    <a:pt x="795" y="1589"/>
                  </a:lnTo>
                  <a:lnTo>
                    <a:pt x="602" y="1589"/>
                  </a:lnTo>
                  <a:lnTo>
                    <a:pt x="434" y="1517"/>
                  </a:lnTo>
                  <a:lnTo>
                    <a:pt x="313" y="1445"/>
                  </a:lnTo>
                  <a:lnTo>
                    <a:pt x="241" y="1396"/>
                  </a:lnTo>
                  <a:lnTo>
                    <a:pt x="193" y="1324"/>
                  </a:lnTo>
                  <a:lnTo>
                    <a:pt x="169" y="1252"/>
                  </a:lnTo>
                  <a:lnTo>
                    <a:pt x="169" y="1180"/>
                  </a:lnTo>
                  <a:lnTo>
                    <a:pt x="169" y="1108"/>
                  </a:lnTo>
                  <a:lnTo>
                    <a:pt x="169" y="1011"/>
                  </a:lnTo>
                  <a:lnTo>
                    <a:pt x="169" y="843"/>
                  </a:lnTo>
                  <a:lnTo>
                    <a:pt x="193" y="674"/>
                  </a:lnTo>
                  <a:lnTo>
                    <a:pt x="241" y="578"/>
                  </a:lnTo>
                  <a:lnTo>
                    <a:pt x="289" y="506"/>
                  </a:lnTo>
                  <a:lnTo>
                    <a:pt x="410" y="385"/>
                  </a:lnTo>
                  <a:lnTo>
                    <a:pt x="506" y="313"/>
                  </a:lnTo>
                  <a:lnTo>
                    <a:pt x="650" y="265"/>
                  </a:lnTo>
                  <a:lnTo>
                    <a:pt x="771" y="241"/>
                  </a:lnTo>
                  <a:lnTo>
                    <a:pt x="915" y="217"/>
                  </a:lnTo>
                  <a:close/>
                  <a:moveTo>
                    <a:pt x="939" y="0"/>
                  </a:moveTo>
                  <a:lnTo>
                    <a:pt x="771" y="24"/>
                  </a:lnTo>
                  <a:lnTo>
                    <a:pt x="626" y="48"/>
                  </a:lnTo>
                  <a:lnTo>
                    <a:pt x="482" y="121"/>
                  </a:lnTo>
                  <a:lnTo>
                    <a:pt x="337" y="193"/>
                  </a:lnTo>
                  <a:lnTo>
                    <a:pt x="241" y="265"/>
                  </a:lnTo>
                  <a:lnTo>
                    <a:pt x="169" y="337"/>
                  </a:lnTo>
                  <a:lnTo>
                    <a:pt x="73" y="482"/>
                  </a:lnTo>
                  <a:lnTo>
                    <a:pt x="24" y="674"/>
                  </a:lnTo>
                  <a:lnTo>
                    <a:pt x="0" y="867"/>
                  </a:lnTo>
                  <a:lnTo>
                    <a:pt x="0" y="1035"/>
                  </a:lnTo>
                  <a:lnTo>
                    <a:pt x="0" y="1180"/>
                  </a:lnTo>
                  <a:lnTo>
                    <a:pt x="24" y="1300"/>
                  </a:lnTo>
                  <a:lnTo>
                    <a:pt x="48" y="1396"/>
                  </a:lnTo>
                  <a:lnTo>
                    <a:pt x="121" y="1469"/>
                  </a:lnTo>
                  <a:lnTo>
                    <a:pt x="193" y="1565"/>
                  </a:lnTo>
                  <a:lnTo>
                    <a:pt x="313" y="1637"/>
                  </a:lnTo>
                  <a:lnTo>
                    <a:pt x="434" y="1709"/>
                  </a:lnTo>
                  <a:lnTo>
                    <a:pt x="578" y="1733"/>
                  </a:lnTo>
                  <a:lnTo>
                    <a:pt x="723" y="1758"/>
                  </a:lnTo>
                  <a:lnTo>
                    <a:pt x="1035" y="1782"/>
                  </a:lnTo>
                  <a:lnTo>
                    <a:pt x="1132" y="1758"/>
                  </a:lnTo>
                  <a:lnTo>
                    <a:pt x="1204" y="1685"/>
                  </a:lnTo>
                  <a:lnTo>
                    <a:pt x="1445" y="1493"/>
                  </a:lnTo>
                  <a:lnTo>
                    <a:pt x="1565" y="1372"/>
                  </a:lnTo>
                  <a:lnTo>
                    <a:pt x="1613" y="1228"/>
                  </a:lnTo>
                  <a:lnTo>
                    <a:pt x="1661" y="1035"/>
                  </a:lnTo>
                  <a:lnTo>
                    <a:pt x="1685" y="843"/>
                  </a:lnTo>
                  <a:lnTo>
                    <a:pt x="1637" y="578"/>
                  </a:lnTo>
                  <a:lnTo>
                    <a:pt x="1613" y="458"/>
                  </a:lnTo>
                  <a:lnTo>
                    <a:pt x="1589" y="385"/>
                  </a:lnTo>
                  <a:lnTo>
                    <a:pt x="1517" y="313"/>
                  </a:lnTo>
                  <a:lnTo>
                    <a:pt x="1445" y="241"/>
                  </a:lnTo>
                  <a:lnTo>
                    <a:pt x="1300" y="145"/>
                  </a:lnTo>
                  <a:lnTo>
                    <a:pt x="1132" y="48"/>
                  </a:lnTo>
                  <a:lnTo>
                    <a:pt x="1035" y="24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0" name="Google Shape;8020;p19"/>
            <p:cNvSpPr/>
            <p:nvPr/>
          </p:nvSpPr>
          <p:spPr>
            <a:xfrm>
              <a:off x="1296725" y="2772625"/>
              <a:ext cx="14475" cy="16275"/>
            </a:xfrm>
            <a:custGeom>
              <a:avLst/>
              <a:gdLst/>
              <a:ahLst/>
              <a:cxnLst/>
              <a:rect l="l" t="t" r="r" b="b"/>
              <a:pathLst>
                <a:path w="579" h="651" extrusionOk="0">
                  <a:moveTo>
                    <a:pt x="410" y="193"/>
                  </a:moveTo>
                  <a:lnTo>
                    <a:pt x="434" y="265"/>
                  </a:lnTo>
                  <a:lnTo>
                    <a:pt x="434" y="313"/>
                  </a:lnTo>
                  <a:lnTo>
                    <a:pt x="410" y="385"/>
                  </a:lnTo>
                  <a:lnTo>
                    <a:pt x="362" y="458"/>
                  </a:lnTo>
                  <a:lnTo>
                    <a:pt x="290" y="506"/>
                  </a:lnTo>
                  <a:lnTo>
                    <a:pt x="242" y="506"/>
                  </a:lnTo>
                  <a:lnTo>
                    <a:pt x="218" y="482"/>
                  </a:lnTo>
                  <a:lnTo>
                    <a:pt x="194" y="458"/>
                  </a:lnTo>
                  <a:lnTo>
                    <a:pt x="194" y="385"/>
                  </a:lnTo>
                  <a:lnTo>
                    <a:pt x="218" y="313"/>
                  </a:lnTo>
                  <a:lnTo>
                    <a:pt x="242" y="241"/>
                  </a:lnTo>
                  <a:lnTo>
                    <a:pt x="290" y="193"/>
                  </a:lnTo>
                  <a:close/>
                  <a:moveTo>
                    <a:pt x="314" y="0"/>
                  </a:moveTo>
                  <a:lnTo>
                    <a:pt x="242" y="24"/>
                  </a:lnTo>
                  <a:lnTo>
                    <a:pt x="169" y="48"/>
                  </a:lnTo>
                  <a:lnTo>
                    <a:pt x="25" y="193"/>
                  </a:lnTo>
                  <a:lnTo>
                    <a:pt x="1" y="241"/>
                  </a:lnTo>
                  <a:lnTo>
                    <a:pt x="1" y="337"/>
                  </a:lnTo>
                  <a:lnTo>
                    <a:pt x="25" y="458"/>
                  </a:lnTo>
                  <a:lnTo>
                    <a:pt x="49" y="530"/>
                  </a:lnTo>
                  <a:lnTo>
                    <a:pt x="97" y="578"/>
                  </a:lnTo>
                  <a:lnTo>
                    <a:pt x="145" y="626"/>
                  </a:lnTo>
                  <a:lnTo>
                    <a:pt x="218" y="650"/>
                  </a:lnTo>
                  <a:lnTo>
                    <a:pt x="314" y="650"/>
                  </a:lnTo>
                  <a:lnTo>
                    <a:pt x="386" y="602"/>
                  </a:lnTo>
                  <a:lnTo>
                    <a:pt x="458" y="578"/>
                  </a:lnTo>
                  <a:lnTo>
                    <a:pt x="506" y="506"/>
                  </a:lnTo>
                  <a:lnTo>
                    <a:pt x="555" y="458"/>
                  </a:lnTo>
                  <a:lnTo>
                    <a:pt x="579" y="385"/>
                  </a:lnTo>
                  <a:lnTo>
                    <a:pt x="579" y="289"/>
                  </a:lnTo>
                  <a:lnTo>
                    <a:pt x="579" y="217"/>
                  </a:lnTo>
                  <a:lnTo>
                    <a:pt x="555" y="121"/>
                  </a:lnTo>
                  <a:lnTo>
                    <a:pt x="506" y="72"/>
                  </a:lnTo>
                  <a:lnTo>
                    <a:pt x="458" y="24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1" name="Google Shape;8021;p19"/>
            <p:cNvSpPr/>
            <p:nvPr/>
          </p:nvSpPr>
          <p:spPr>
            <a:xfrm>
              <a:off x="1207675" y="2091350"/>
              <a:ext cx="145050" cy="155300"/>
            </a:xfrm>
            <a:custGeom>
              <a:avLst/>
              <a:gdLst/>
              <a:ahLst/>
              <a:cxnLst/>
              <a:rect l="l" t="t" r="r" b="b"/>
              <a:pathLst>
                <a:path w="5802" h="6212" extrusionOk="0">
                  <a:moveTo>
                    <a:pt x="3178" y="265"/>
                  </a:moveTo>
                  <a:lnTo>
                    <a:pt x="3394" y="289"/>
                  </a:lnTo>
                  <a:lnTo>
                    <a:pt x="3635" y="362"/>
                  </a:lnTo>
                  <a:lnTo>
                    <a:pt x="3900" y="482"/>
                  </a:lnTo>
                  <a:lnTo>
                    <a:pt x="4189" y="554"/>
                  </a:lnTo>
                  <a:lnTo>
                    <a:pt x="4357" y="650"/>
                  </a:lnTo>
                  <a:lnTo>
                    <a:pt x="4502" y="747"/>
                  </a:lnTo>
                  <a:lnTo>
                    <a:pt x="4646" y="891"/>
                  </a:lnTo>
                  <a:lnTo>
                    <a:pt x="4767" y="1036"/>
                  </a:lnTo>
                  <a:lnTo>
                    <a:pt x="4887" y="1204"/>
                  </a:lnTo>
                  <a:lnTo>
                    <a:pt x="4983" y="1397"/>
                  </a:lnTo>
                  <a:lnTo>
                    <a:pt x="5248" y="1854"/>
                  </a:lnTo>
                  <a:lnTo>
                    <a:pt x="5465" y="2336"/>
                  </a:lnTo>
                  <a:lnTo>
                    <a:pt x="5561" y="2576"/>
                  </a:lnTo>
                  <a:lnTo>
                    <a:pt x="5609" y="2841"/>
                  </a:lnTo>
                  <a:lnTo>
                    <a:pt x="5657" y="3082"/>
                  </a:lnTo>
                  <a:lnTo>
                    <a:pt x="5657" y="3347"/>
                  </a:lnTo>
                  <a:lnTo>
                    <a:pt x="5609" y="3491"/>
                  </a:lnTo>
                  <a:lnTo>
                    <a:pt x="5585" y="3563"/>
                  </a:lnTo>
                  <a:lnTo>
                    <a:pt x="5537" y="3611"/>
                  </a:lnTo>
                  <a:lnTo>
                    <a:pt x="5392" y="3804"/>
                  </a:lnTo>
                  <a:lnTo>
                    <a:pt x="5224" y="3972"/>
                  </a:lnTo>
                  <a:lnTo>
                    <a:pt x="5152" y="4045"/>
                  </a:lnTo>
                  <a:lnTo>
                    <a:pt x="5080" y="4165"/>
                  </a:lnTo>
                  <a:lnTo>
                    <a:pt x="5007" y="4261"/>
                  </a:lnTo>
                  <a:lnTo>
                    <a:pt x="4983" y="4406"/>
                  </a:lnTo>
                  <a:lnTo>
                    <a:pt x="4911" y="4598"/>
                  </a:lnTo>
                  <a:lnTo>
                    <a:pt x="4839" y="4767"/>
                  </a:lnTo>
                  <a:lnTo>
                    <a:pt x="4622" y="5080"/>
                  </a:lnTo>
                  <a:lnTo>
                    <a:pt x="4550" y="5200"/>
                  </a:lnTo>
                  <a:lnTo>
                    <a:pt x="4454" y="5272"/>
                  </a:lnTo>
                  <a:lnTo>
                    <a:pt x="4357" y="5345"/>
                  </a:lnTo>
                  <a:lnTo>
                    <a:pt x="4237" y="5417"/>
                  </a:lnTo>
                  <a:lnTo>
                    <a:pt x="3635" y="5730"/>
                  </a:lnTo>
                  <a:lnTo>
                    <a:pt x="3467" y="5802"/>
                  </a:lnTo>
                  <a:lnTo>
                    <a:pt x="3322" y="5850"/>
                  </a:lnTo>
                  <a:lnTo>
                    <a:pt x="2937" y="5898"/>
                  </a:lnTo>
                  <a:lnTo>
                    <a:pt x="2576" y="5898"/>
                  </a:lnTo>
                  <a:lnTo>
                    <a:pt x="2191" y="5850"/>
                  </a:lnTo>
                  <a:lnTo>
                    <a:pt x="1998" y="5826"/>
                  </a:lnTo>
                  <a:lnTo>
                    <a:pt x="1830" y="5754"/>
                  </a:lnTo>
                  <a:lnTo>
                    <a:pt x="1661" y="5706"/>
                  </a:lnTo>
                  <a:lnTo>
                    <a:pt x="1541" y="5609"/>
                  </a:lnTo>
                  <a:lnTo>
                    <a:pt x="1276" y="5417"/>
                  </a:lnTo>
                  <a:lnTo>
                    <a:pt x="987" y="5152"/>
                  </a:lnTo>
                  <a:lnTo>
                    <a:pt x="698" y="4839"/>
                  </a:lnTo>
                  <a:lnTo>
                    <a:pt x="554" y="4622"/>
                  </a:lnTo>
                  <a:lnTo>
                    <a:pt x="433" y="4406"/>
                  </a:lnTo>
                  <a:lnTo>
                    <a:pt x="361" y="4165"/>
                  </a:lnTo>
                  <a:lnTo>
                    <a:pt x="289" y="3924"/>
                  </a:lnTo>
                  <a:lnTo>
                    <a:pt x="265" y="3756"/>
                  </a:lnTo>
                  <a:lnTo>
                    <a:pt x="289" y="3563"/>
                  </a:lnTo>
                  <a:lnTo>
                    <a:pt x="361" y="3106"/>
                  </a:lnTo>
                  <a:lnTo>
                    <a:pt x="409" y="2648"/>
                  </a:lnTo>
                  <a:lnTo>
                    <a:pt x="409" y="2456"/>
                  </a:lnTo>
                  <a:lnTo>
                    <a:pt x="457" y="2287"/>
                  </a:lnTo>
                  <a:lnTo>
                    <a:pt x="554" y="2119"/>
                  </a:lnTo>
                  <a:lnTo>
                    <a:pt x="650" y="1974"/>
                  </a:lnTo>
                  <a:lnTo>
                    <a:pt x="867" y="1710"/>
                  </a:lnTo>
                  <a:lnTo>
                    <a:pt x="1059" y="1421"/>
                  </a:lnTo>
                  <a:lnTo>
                    <a:pt x="1180" y="1276"/>
                  </a:lnTo>
                  <a:lnTo>
                    <a:pt x="1300" y="1156"/>
                  </a:lnTo>
                  <a:lnTo>
                    <a:pt x="1565" y="939"/>
                  </a:lnTo>
                  <a:lnTo>
                    <a:pt x="2143" y="626"/>
                  </a:lnTo>
                  <a:lnTo>
                    <a:pt x="2431" y="482"/>
                  </a:lnTo>
                  <a:lnTo>
                    <a:pt x="2744" y="362"/>
                  </a:lnTo>
                  <a:lnTo>
                    <a:pt x="2961" y="289"/>
                  </a:lnTo>
                  <a:lnTo>
                    <a:pt x="3178" y="265"/>
                  </a:lnTo>
                  <a:close/>
                  <a:moveTo>
                    <a:pt x="3033" y="0"/>
                  </a:moveTo>
                  <a:lnTo>
                    <a:pt x="2865" y="24"/>
                  </a:lnTo>
                  <a:lnTo>
                    <a:pt x="2696" y="73"/>
                  </a:lnTo>
                  <a:lnTo>
                    <a:pt x="2335" y="217"/>
                  </a:lnTo>
                  <a:lnTo>
                    <a:pt x="1974" y="362"/>
                  </a:lnTo>
                  <a:lnTo>
                    <a:pt x="1637" y="554"/>
                  </a:lnTo>
                  <a:lnTo>
                    <a:pt x="1300" y="747"/>
                  </a:lnTo>
                  <a:lnTo>
                    <a:pt x="1156" y="867"/>
                  </a:lnTo>
                  <a:lnTo>
                    <a:pt x="1011" y="987"/>
                  </a:lnTo>
                  <a:lnTo>
                    <a:pt x="891" y="1132"/>
                  </a:lnTo>
                  <a:lnTo>
                    <a:pt x="770" y="1276"/>
                  </a:lnTo>
                  <a:lnTo>
                    <a:pt x="361" y="1878"/>
                  </a:lnTo>
                  <a:lnTo>
                    <a:pt x="265" y="1998"/>
                  </a:lnTo>
                  <a:lnTo>
                    <a:pt x="217" y="2119"/>
                  </a:lnTo>
                  <a:lnTo>
                    <a:pt x="169" y="2263"/>
                  </a:lnTo>
                  <a:lnTo>
                    <a:pt x="120" y="2408"/>
                  </a:lnTo>
                  <a:lnTo>
                    <a:pt x="96" y="2889"/>
                  </a:lnTo>
                  <a:lnTo>
                    <a:pt x="96" y="3130"/>
                  </a:lnTo>
                  <a:lnTo>
                    <a:pt x="48" y="3371"/>
                  </a:lnTo>
                  <a:lnTo>
                    <a:pt x="24" y="3563"/>
                  </a:lnTo>
                  <a:lnTo>
                    <a:pt x="0" y="3732"/>
                  </a:lnTo>
                  <a:lnTo>
                    <a:pt x="24" y="3924"/>
                  </a:lnTo>
                  <a:lnTo>
                    <a:pt x="72" y="4117"/>
                  </a:lnTo>
                  <a:lnTo>
                    <a:pt x="145" y="4358"/>
                  </a:lnTo>
                  <a:lnTo>
                    <a:pt x="241" y="4622"/>
                  </a:lnTo>
                  <a:lnTo>
                    <a:pt x="361" y="4839"/>
                  </a:lnTo>
                  <a:lnTo>
                    <a:pt x="530" y="5056"/>
                  </a:lnTo>
                  <a:lnTo>
                    <a:pt x="794" y="5345"/>
                  </a:lnTo>
                  <a:lnTo>
                    <a:pt x="1059" y="5609"/>
                  </a:lnTo>
                  <a:lnTo>
                    <a:pt x="1252" y="5754"/>
                  </a:lnTo>
                  <a:lnTo>
                    <a:pt x="1469" y="5898"/>
                  </a:lnTo>
                  <a:lnTo>
                    <a:pt x="1782" y="6043"/>
                  </a:lnTo>
                  <a:lnTo>
                    <a:pt x="2119" y="6139"/>
                  </a:lnTo>
                  <a:lnTo>
                    <a:pt x="2456" y="6187"/>
                  </a:lnTo>
                  <a:lnTo>
                    <a:pt x="2793" y="6211"/>
                  </a:lnTo>
                  <a:lnTo>
                    <a:pt x="3033" y="6187"/>
                  </a:lnTo>
                  <a:lnTo>
                    <a:pt x="3250" y="6163"/>
                  </a:lnTo>
                  <a:lnTo>
                    <a:pt x="3467" y="6115"/>
                  </a:lnTo>
                  <a:lnTo>
                    <a:pt x="3683" y="6043"/>
                  </a:lnTo>
                  <a:lnTo>
                    <a:pt x="4333" y="5682"/>
                  </a:lnTo>
                  <a:lnTo>
                    <a:pt x="4550" y="5561"/>
                  </a:lnTo>
                  <a:lnTo>
                    <a:pt x="4743" y="5393"/>
                  </a:lnTo>
                  <a:lnTo>
                    <a:pt x="4887" y="5200"/>
                  </a:lnTo>
                  <a:lnTo>
                    <a:pt x="5007" y="4984"/>
                  </a:lnTo>
                  <a:lnTo>
                    <a:pt x="5080" y="4863"/>
                  </a:lnTo>
                  <a:lnTo>
                    <a:pt x="5128" y="4743"/>
                  </a:lnTo>
                  <a:lnTo>
                    <a:pt x="5200" y="4622"/>
                  </a:lnTo>
                  <a:lnTo>
                    <a:pt x="5224" y="4526"/>
                  </a:lnTo>
                  <a:lnTo>
                    <a:pt x="5272" y="4382"/>
                  </a:lnTo>
                  <a:lnTo>
                    <a:pt x="5344" y="4285"/>
                  </a:lnTo>
                  <a:lnTo>
                    <a:pt x="5513" y="4093"/>
                  </a:lnTo>
                  <a:lnTo>
                    <a:pt x="5609" y="3997"/>
                  </a:lnTo>
                  <a:lnTo>
                    <a:pt x="5681" y="3924"/>
                  </a:lnTo>
                  <a:lnTo>
                    <a:pt x="5730" y="3828"/>
                  </a:lnTo>
                  <a:lnTo>
                    <a:pt x="5754" y="3732"/>
                  </a:lnTo>
                  <a:lnTo>
                    <a:pt x="5754" y="3611"/>
                  </a:lnTo>
                  <a:lnTo>
                    <a:pt x="5754" y="3539"/>
                  </a:lnTo>
                  <a:lnTo>
                    <a:pt x="5778" y="3443"/>
                  </a:lnTo>
                  <a:lnTo>
                    <a:pt x="5802" y="3178"/>
                  </a:lnTo>
                  <a:lnTo>
                    <a:pt x="5802" y="2913"/>
                  </a:lnTo>
                  <a:lnTo>
                    <a:pt x="5754" y="2648"/>
                  </a:lnTo>
                  <a:lnTo>
                    <a:pt x="5657" y="2384"/>
                  </a:lnTo>
                  <a:lnTo>
                    <a:pt x="5320" y="1565"/>
                  </a:lnTo>
                  <a:lnTo>
                    <a:pt x="5152" y="1228"/>
                  </a:lnTo>
                  <a:lnTo>
                    <a:pt x="5055" y="1060"/>
                  </a:lnTo>
                  <a:lnTo>
                    <a:pt x="4959" y="915"/>
                  </a:lnTo>
                  <a:lnTo>
                    <a:pt x="4791" y="699"/>
                  </a:lnTo>
                  <a:lnTo>
                    <a:pt x="4574" y="506"/>
                  </a:lnTo>
                  <a:lnTo>
                    <a:pt x="4357" y="386"/>
                  </a:lnTo>
                  <a:lnTo>
                    <a:pt x="4117" y="289"/>
                  </a:lnTo>
                  <a:lnTo>
                    <a:pt x="3900" y="193"/>
                  </a:lnTo>
                  <a:lnTo>
                    <a:pt x="3635" y="97"/>
                  </a:lnTo>
                  <a:lnTo>
                    <a:pt x="3370" y="24"/>
                  </a:lnTo>
                  <a:lnTo>
                    <a:pt x="3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2" name="Google Shape;8022;p19"/>
            <p:cNvSpPr/>
            <p:nvPr/>
          </p:nvSpPr>
          <p:spPr>
            <a:xfrm>
              <a:off x="1249200" y="2140700"/>
              <a:ext cx="60200" cy="62625"/>
            </a:xfrm>
            <a:custGeom>
              <a:avLst/>
              <a:gdLst/>
              <a:ahLst/>
              <a:cxnLst/>
              <a:rect l="l" t="t" r="r" b="b"/>
              <a:pathLst>
                <a:path w="2408" h="2505" extrusionOk="0">
                  <a:moveTo>
                    <a:pt x="1469" y="217"/>
                  </a:moveTo>
                  <a:lnTo>
                    <a:pt x="1565" y="265"/>
                  </a:lnTo>
                  <a:lnTo>
                    <a:pt x="1637" y="313"/>
                  </a:lnTo>
                  <a:lnTo>
                    <a:pt x="1709" y="410"/>
                  </a:lnTo>
                  <a:lnTo>
                    <a:pt x="1757" y="482"/>
                  </a:lnTo>
                  <a:lnTo>
                    <a:pt x="1854" y="602"/>
                  </a:lnTo>
                  <a:lnTo>
                    <a:pt x="1926" y="674"/>
                  </a:lnTo>
                  <a:lnTo>
                    <a:pt x="1998" y="771"/>
                  </a:lnTo>
                  <a:lnTo>
                    <a:pt x="2095" y="1011"/>
                  </a:lnTo>
                  <a:lnTo>
                    <a:pt x="2143" y="1132"/>
                  </a:lnTo>
                  <a:lnTo>
                    <a:pt x="2143" y="1252"/>
                  </a:lnTo>
                  <a:lnTo>
                    <a:pt x="2143" y="1373"/>
                  </a:lnTo>
                  <a:lnTo>
                    <a:pt x="2095" y="1469"/>
                  </a:lnTo>
                  <a:lnTo>
                    <a:pt x="2022" y="1661"/>
                  </a:lnTo>
                  <a:lnTo>
                    <a:pt x="1926" y="1806"/>
                  </a:lnTo>
                  <a:lnTo>
                    <a:pt x="1806" y="1950"/>
                  </a:lnTo>
                  <a:lnTo>
                    <a:pt x="1685" y="2095"/>
                  </a:lnTo>
                  <a:lnTo>
                    <a:pt x="1541" y="2167"/>
                  </a:lnTo>
                  <a:lnTo>
                    <a:pt x="1396" y="2215"/>
                  </a:lnTo>
                  <a:lnTo>
                    <a:pt x="1180" y="2239"/>
                  </a:lnTo>
                  <a:lnTo>
                    <a:pt x="891" y="2239"/>
                  </a:lnTo>
                  <a:lnTo>
                    <a:pt x="843" y="2215"/>
                  </a:lnTo>
                  <a:lnTo>
                    <a:pt x="770" y="2191"/>
                  </a:lnTo>
                  <a:lnTo>
                    <a:pt x="698" y="2119"/>
                  </a:lnTo>
                  <a:lnTo>
                    <a:pt x="458" y="1830"/>
                  </a:lnTo>
                  <a:lnTo>
                    <a:pt x="361" y="1661"/>
                  </a:lnTo>
                  <a:lnTo>
                    <a:pt x="265" y="1493"/>
                  </a:lnTo>
                  <a:lnTo>
                    <a:pt x="241" y="1349"/>
                  </a:lnTo>
                  <a:lnTo>
                    <a:pt x="241" y="1180"/>
                  </a:lnTo>
                  <a:lnTo>
                    <a:pt x="337" y="771"/>
                  </a:lnTo>
                  <a:lnTo>
                    <a:pt x="385" y="674"/>
                  </a:lnTo>
                  <a:lnTo>
                    <a:pt x="458" y="602"/>
                  </a:lnTo>
                  <a:lnTo>
                    <a:pt x="674" y="458"/>
                  </a:lnTo>
                  <a:lnTo>
                    <a:pt x="891" y="313"/>
                  </a:lnTo>
                  <a:lnTo>
                    <a:pt x="1011" y="265"/>
                  </a:lnTo>
                  <a:lnTo>
                    <a:pt x="1108" y="241"/>
                  </a:lnTo>
                  <a:lnTo>
                    <a:pt x="1348" y="217"/>
                  </a:lnTo>
                  <a:close/>
                  <a:moveTo>
                    <a:pt x="1083" y="0"/>
                  </a:moveTo>
                  <a:lnTo>
                    <a:pt x="963" y="24"/>
                  </a:lnTo>
                  <a:lnTo>
                    <a:pt x="770" y="121"/>
                  </a:lnTo>
                  <a:lnTo>
                    <a:pt x="602" y="217"/>
                  </a:lnTo>
                  <a:lnTo>
                    <a:pt x="433" y="313"/>
                  </a:lnTo>
                  <a:lnTo>
                    <a:pt x="265" y="434"/>
                  </a:lnTo>
                  <a:lnTo>
                    <a:pt x="169" y="554"/>
                  </a:lnTo>
                  <a:lnTo>
                    <a:pt x="121" y="674"/>
                  </a:lnTo>
                  <a:lnTo>
                    <a:pt x="24" y="1108"/>
                  </a:lnTo>
                  <a:lnTo>
                    <a:pt x="0" y="1228"/>
                  </a:lnTo>
                  <a:lnTo>
                    <a:pt x="0" y="1324"/>
                  </a:lnTo>
                  <a:lnTo>
                    <a:pt x="24" y="1445"/>
                  </a:lnTo>
                  <a:lnTo>
                    <a:pt x="48" y="1541"/>
                  </a:lnTo>
                  <a:lnTo>
                    <a:pt x="169" y="1782"/>
                  </a:lnTo>
                  <a:lnTo>
                    <a:pt x="289" y="1998"/>
                  </a:lnTo>
                  <a:lnTo>
                    <a:pt x="554" y="2287"/>
                  </a:lnTo>
                  <a:lnTo>
                    <a:pt x="674" y="2384"/>
                  </a:lnTo>
                  <a:lnTo>
                    <a:pt x="795" y="2456"/>
                  </a:lnTo>
                  <a:lnTo>
                    <a:pt x="915" y="2504"/>
                  </a:lnTo>
                  <a:lnTo>
                    <a:pt x="1059" y="2504"/>
                  </a:lnTo>
                  <a:lnTo>
                    <a:pt x="1300" y="2480"/>
                  </a:lnTo>
                  <a:lnTo>
                    <a:pt x="1541" y="2456"/>
                  </a:lnTo>
                  <a:lnTo>
                    <a:pt x="1685" y="2408"/>
                  </a:lnTo>
                  <a:lnTo>
                    <a:pt x="1806" y="2336"/>
                  </a:lnTo>
                  <a:lnTo>
                    <a:pt x="1974" y="2191"/>
                  </a:lnTo>
                  <a:lnTo>
                    <a:pt x="2119" y="2023"/>
                  </a:lnTo>
                  <a:lnTo>
                    <a:pt x="2239" y="1854"/>
                  </a:lnTo>
                  <a:lnTo>
                    <a:pt x="2335" y="1637"/>
                  </a:lnTo>
                  <a:lnTo>
                    <a:pt x="2383" y="1493"/>
                  </a:lnTo>
                  <a:lnTo>
                    <a:pt x="2407" y="1349"/>
                  </a:lnTo>
                  <a:lnTo>
                    <a:pt x="2407" y="1228"/>
                  </a:lnTo>
                  <a:lnTo>
                    <a:pt x="2383" y="1108"/>
                  </a:lnTo>
                  <a:lnTo>
                    <a:pt x="2287" y="843"/>
                  </a:lnTo>
                  <a:lnTo>
                    <a:pt x="2167" y="602"/>
                  </a:lnTo>
                  <a:lnTo>
                    <a:pt x="2046" y="434"/>
                  </a:lnTo>
                  <a:lnTo>
                    <a:pt x="1878" y="265"/>
                  </a:lnTo>
                  <a:lnTo>
                    <a:pt x="1782" y="145"/>
                  </a:lnTo>
                  <a:lnTo>
                    <a:pt x="1661" y="73"/>
                  </a:lnTo>
                  <a:lnTo>
                    <a:pt x="1541" y="24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3" name="Google Shape;8023;p19"/>
            <p:cNvSpPr/>
            <p:nvPr/>
          </p:nvSpPr>
          <p:spPr>
            <a:xfrm>
              <a:off x="1267850" y="2158150"/>
              <a:ext cx="20475" cy="23500"/>
            </a:xfrm>
            <a:custGeom>
              <a:avLst/>
              <a:gdLst/>
              <a:ahLst/>
              <a:cxnLst/>
              <a:rect l="l" t="t" r="r" b="b"/>
              <a:pathLst>
                <a:path w="819" h="940" extrusionOk="0">
                  <a:moveTo>
                    <a:pt x="410" y="241"/>
                  </a:moveTo>
                  <a:lnTo>
                    <a:pt x="458" y="313"/>
                  </a:lnTo>
                  <a:lnTo>
                    <a:pt x="506" y="410"/>
                  </a:lnTo>
                  <a:lnTo>
                    <a:pt x="530" y="530"/>
                  </a:lnTo>
                  <a:lnTo>
                    <a:pt x="506" y="602"/>
                  </a:lnTo>
                  <a:lnTo>
                    <a:pt x="458" y="675"/>
                  </a:lnTo>
                  <a:lnTo>
                    <a:pt x="434" y="699"/>
                  </a:lnTo>
                  <a:lnTo>
                    <a:pt x="386" y="699"/>
                  </a:lnTo>
                  <a:lnTo>
                    <a:pt x="337" y="675"/>
                  </a:lnTo>
                  <a:lnTo>
                    <a:pt x="313" y="651"/>
                  </a:lnTo>
                  <a:lnTo>
                    <a:pt x="241" y="602"/>
                  </a:lnTo>
                  <a:lnTo>
                    <a:pt x="217" y="506"/>
                  </a:lnTo>
                  <a:lnTo>
                    <a:pt x="217" y="434"/>
                  </a:lnTo>
                  <a:lnTo>
                    <a:pt x="217" y="362"/>
                  </a:lnTo>
                  <a:lnTo>
                    <a:pt x="241" y="289"/>
                  </a:lnTo>
                  <a:lnTo>
                    <a:pt x="289" y="241"/>
                  </a:lnTo>
                  <a:close/>
                  <a:moveTo>
                    <a:pt x="313" y="1"/>
                  </a:moveTo>
                  <a:lnTo>
                    <a:pt x="241" y="49"/>
                  </a:lnTo>
                  <a:lnTo>
                    <a:pt x="145" y="121"/>
                  </a:lnTo>
                  <a:lnTo>
                    <a:pt x="73" y="217"/>
                  </a:lnTo>
                  <a:lnTo>
                    <a:pt x="24" y="338"/>
                  </a:lnTo>
                  <a:lnTo>
                    <a:pt x="0" y="434"/>
                  </a:lnTo>
                  <a:lnTo>
                    <a:pt x="24" y="554"/>
                  </a:lnTo>
                  <a:lnTo>
                    <a:pt x="49" y="651"/>
                  </a:lnTo>
                  <a:lnTo>
                    <a:pt x="97" y="747"/>
                  </a:lnTo>
                  <a:lnTo>
                    <a:pt x="169" y="819"/>
                  </a:lnTo>
                  <a:lnTo>
                    <a:pt x="265" y="915"/>
                  </a:lnTo>
                  <a:lnTo>
                    <a:pt x="362" y="939"/>
                  </a:lnTo>
                  <a:lnTo>
                    <a:pt x="482" y="939"/>
                  </a:lnTo>
                  <a:lnTo>
                    <a:pt x="578" y="891"/>
                  </a:lnTo>
                  <a:lnTo>
                    <a:pt x="626" y="843"/>
                  </a:lnTo>
                  <a:lnTo>
                    <a:pt x="723" y="771"/>
                  </a:lnTo>
                  <a:lnTo>
                    <a:pt x="771" y="651"/>
                  </a:lnTo>
                  <a:lnTo>
                    <a:pt x="819" y="410"/>
                  </a:lnTo>
                  <a:lnTo>
                    <a:pt x="819" y="362"/>
                  </a:lnTo>
                  <a:lnTo>
                    <a:pt x="795" y="338"/>
                  </a:lnTo>
                  <a:lnTo>
                    <a:pt x="723" y="193"/>
                  </a:lnTo>
                  <a:lnTo>
                    <a:pt x="602" y="97"/>
                  </a:lnTo>
                  <a:lnTo>
                    <a:pt x="530" y="25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24" name="Google Shape;8024;p19"/>
          <p:cNvGrpSpPr/>
          <p:nvPr/>
        </p:nvGrpSpPr>
        <p:grpSpPr>
          <a:xfrm rot="7958859">
            <a:off x="7665472" y="-1194268"/>
            <a:ext cx="3605651" cy="3438384"/>
            <a:chOff x="1781825" y="1787425"/>
            <a:chExt cx="804050" cy="766750"/>
          </a:xfrm>
        </p:grpSpPr>
        <p:sp>
          <p:nvSpPr>
            <p:cNvPr id="8025" name="Google Shape;8025;p19"/>
            <p:cNvSpPr/>
            <p:nvPr/>
          </p:nvSpPr>
          <p:spPr>
            <a:xfrm>
              <a:off x="1797450" y="2122050"/>
              <a:ext cx="356325" cy="331625"/>
            </a:xfrm>
            <a:custGeom>
              <a:avLst/>
              <a:gdLst/>
              <a:ahLst/>
              <a:cxnLst/>
              <a:rect l="l" t="t" r="r" b="b"/>
              <a:pathLst>
                <a:path w="14253" h="13265" extrusionOk="0">
                  <a:moveTo>
                    <a:pt x="9799" y="0"/>
                  </a:moveTo>
                  <a:lnTo>
                    <a:pt x="9197" y="72"/>
                  </a:lnTo>
                  <a:lnTo>
                    <a:pt x="8547" y="169"/>
                  </a:lnTo>
                  <a:lnTo>
                    <a:pt x="7993" y="313"/>
                  </a:lnTo>
                  <a:lnTo>
                    <a:pt x="7464" y="482"/>
                  </a:lnTo>
                  <a:lnTo>
                    <a:pt x="6934" y="674"/>
                  </a:lnTo>
                  <a:lnTo>
                    <a:pt x="6428" y="891"/>
                  </a:lnTo>
                  <a:lnTo>
                    <a:pt x="5923" y="1132"/>
                  </a:lnTo>
                  <a:lnTo>
                    <a:pt x="5441" y="1420"/>
                  </a:lnTo>
                  <a:lnTo>
                    <a:pt x="4960" y="1709"/>
                  </a:lnTo>
                  <a:lnTo>
                    <a:pt x="4503" y="2022"/>
                  </a:lnTo>
                  <a:lnTo>
                    <a:pt x="4045" y="2359"/>
                  </a:lnTo>
                  <a:lnTo>
                    <a:pt x="3636" y="2720"/>
                  </a:lnTo>
                  <a:lnTo>
                    <a:pt x="3203" y="3082"/>
                  </a:lnTo>
                  <a:lnTo>
                    <a:pt x="2817" y="3491"/>
                  </a:lnTo>
                  <a:lnTo>
                    <a:pt x="2432" y="3900"/>
                  </a:lnTo>
                  <a:lnTo>
                    <a:pt x="2071" y="4333"/>
                  </a:lnTo>
                  <a:lnTo>
                    <a:pt x="1734" y="4767"/>
                  </a:lnTo>
                  <a:lnTo>
                    <a:pt x="1397" y="5224"/>
                  </a:lnTo>
                  <a:lnTo>
                    <a:pt x="1181" y="5513"/>
                  </a:lnTo>
                  <a:lnTo>
                    <a:pt x="988" y="5826"/>
                  </a:lnTo>
                  <a:lnTo>
                    <a:pt x="819" y="6139"/>
                  </a:lnTo>
                  <a:lnTo>
                    <a:pt x="651" y="6452"/>
                  </a:lnTo>
                  <a:lnTo>
                    <a:pt x="506" y="6789"/>
                  </a:lnTo>
                  <a:lnTo>
                    <a:pt x="386" y="7126"/>
                  </a:lnTo>
                  <a:lnTo>
                    <a:pt x="266" y="7463"/>
                  </a:lnTo>
                  <a:lnTo>
                    <a:pt x="169" y="7800"/>
                  </a:lnTo>
                  <a:lnTo>
                    <a:pt x="97" y="8137"/>
                  </a:lnTo>
                  <a:lnTo>
                    <a:pt x="49" y="8498"/>
                  </a:lnTo>
                  <a:lnTo>
                    <a:pt x="25" y="8835"/>
                  </a:lnTo>
                  <a:lnTo>
                    <a:pt x="1" y="9172"/>
                  </a:lnTo>
                  <a:lnTo>
                    <a:pt x="1" y="9509"/>
                  </a:lnTo>
                  <a:lnTo>
                    <a:pt x="25" y="9822"/>
                  </a:lnTo>
                  <a:lnTo>
                    <a:pt x="73" y="10159"/>
                  </a:lnTo>
                  <a:lnTo>
                    <a:pt x="145" y="10472"/>
                  </a:lnTo>
                  <a:lnTo>
                    <a:pt x="218" y="10761"/>
                  </a:lnTo>
                  <a:lnTo>
                    <a:pt x="338" y="11050"/>
                  </a:lnTo>
                  <a:lnTo>
                    <a:pt x="458" y="11339"/>
                  </a:lnTo>
                  <a:lnTo>
                    <a:pt x="627" y="11603"/>
                  </a:lnTo>
                  <a:lnTo>
                    <a:pt x="795" y="11868"/>
                  </a:lnTo>
                  <a:lnTo>
                    <a:pt x="988" y="12085"/>
                  </a:lnTo>
                  <a:lnTo>
                    <a:pt x="1205" y="12302"/>
                  </a:lnTo>
                  <a:lnTo>
                    <a:pt x="1445" y="12518"/>
                  </a:lnTo>
                  <a:lnTo>
                    <a:pt x="1710" y="12687"/>
                  </a:lnTo>
                  <a:lnTo>
                    <a:pt x="1999" y="12855"/>
                  </a:lnTo>
                  <a:lnTo>
                    <a:pt x="2312" y="12976"/>
                  </a:lnTo>
                  <a:lnTo>
                    <a:pt x="2649" y="13096"/>
                  </a:lnTo>
                  <a:lnTo>
                    <a:pt x="3010" y="13168"/>
                  </a:lnTo>
                  <a:lnTo>
                    <a:pt x="3395" y="13240"/>
                  </a:lnTo>
                  <a:lnTo>
                    <a:pt x="3804" y="13264"/>
                  </a:lnTo>
                  <a:lnTo>
                    <a:pt x="4238" y="13264"/>
                  </a:lnTo>
                  <a:lnTo>
                    <a:pt x="4743" y="13240"/>
                  </a:lnTo>
                  <a:lnTo>
                    <a:pt x="5249" y="13168"/>
                  </a:lnTo>
                  <a:lnTo>
                    <a:pt x="5730" y="13072"/>
                  </a:lnTo>
                  <a:lnTo>
                    <a:pt x="6212" y="12951"/>
                  </a:lnTo>
                  <a:lnTo>
                    <a:pt x="6693" y="12807"/>
                  </a:lnTo>
                  <a:lnTo>
                    <a:pt x="7151" y="12639"/>
                  </a:lnTo>
                  <a:lnTo>
                    <a:pt x="7608" y="12446"/>
                  </a:lnTo>
                  <a:lnTo>
                    <a:pt x="8065" y="12253"/>
                  </a:lnTo>
                  <a:lnTo>
                    <a:pt x="8523" y="12013"/>
                  </a:lnTo>
                  <a:lnTo>
                    <a:pt x="8956" y="11748"/>
                  </a:lnTo>
                  <a:lnTo>
                    <a:pt x="9365" y="11483"/>
                  </a:lnTo>
                  <a:lnTo>
                    <a:pt x="9775" y="11194"/>
                  </a:lnTo>
                  <a:lnTo>
                    <a:pt x="10184" y="10905"/>
                  </a:lnTo>
                  <a:lnTo>
                    <a:pt x="10569" y="10592"/>
                  </a:lnTo>
                  <a:lnTo>
                    <a:pt x="10954" y="10255"/>
                  </a:lnTo>
                  <a:lnTo>
                    <a:pt x="11315" y="9918"/>
                  </a:lnTo>
                  <a:lnTo>
                    <a:pt x="11676" y="9557"/>
                  </a:lnTo>
                  <a:lnTo>
                    <a:pt x="12038" y="9196"/>
                  </a:lnTo>
                  <a:lnTo>
                    <a:pt x="12375" y="8787"/>
                  </a:lnTo>
                  <a:lnTo>
                    <a:pt x="12688" y="8378"/>
                  </a:lnTo>
                  <a:lnTo>
                    <a:pt x="12952" y="7968"/>
                  </a:lnTo>
                  <a:lnTo>
                    <a:pt x="13217" y="7535"/>
                  </a:lnTo>
                  <a:lnTo>
                    <a:pt x="13434" y="7102"/>
                  </a:lnTo>
                  <a:lnTo>
                    <a:pt x="13650" y="6644"/>
                  </a:lnTo>
                  <a:lnTo>
                    <a:pt x="13819" y="6211"/>
                  </a:lnTo>
                  <a:lnTo>
                    <a:pt x="13963" y="5754"/>
                  </a:lnTo>
                  <a:lnTo>
                    <a:pt x="14084" y="5296"/>
                  </a:lnTo>
                  <a:lnTo>
                    <a:pt x="14156" y="4863"/>
                  </a:lnTo>
                  <a:lnTo>
                    <a:pt x="14228" y="4406"/>
                  </a:lnTo>
                  <a:lnTo>
                    <a:pt x="14252" y="3972"/>
                  </a:lnTo>
                  <a:lnTo>
                    <a:pt x="14228" y="3563"/>
                  </a:lnTo>
                  <a:lnTo>
                    <a:pt x="14204" y="3154"/>
                  </a:lnTo>
                  <a:lnTo>
                    <a:pt x="14132" y="2744"/>
                  </a:lnTo>
                  <a:lnTo>
                    <a:pt x="14012" y="2359"/>
                  </a:lnTo>
                  <a:lnTo>
                    <a:pt x="13867" y="1998"/>
                  </a:lnTo>
                  <a:lnTo>
                    <a:pt x="13699" y="1661"/>
                  </a:lnTo>
                  <a:lnTo>
                    <a:pt x="13482" y="1348"/>
                  </a:lnTo>
                  <a:lnTo>
                    <a:pt x="13217" y="1059"/>
                  </a:lnTo>
                  <a:lnTo>
                    <a:pt x="12928" y="819"/>
                  </a:lnTo>
                  <a:lnTo>
                    <a:pt x="12615" y="578"/>
                  </a:lnTo>
                  <a:lnTo>
                    <a:pt x="12254" y="385"/>
                  </a:lnTo>
                  <a:lnTo>
                    <a:pt x="11845" y="241"/>
                  </a:lnTo>
                  <a:lnTo>
                    <a:pt x="11388" y="121"/>
                  </a:lnTo>
                  <a:lnTo>
                    <a:pt x="10906" y="24"/>
                  </a:lnTo>
                  <a:lnTo>
                    <a:pt x="103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6" name="Google Shape;8026;p19"/>
            <p:cNvSpPr/>
            <p:nvPr/>
          </p:nvSpPr>
          <p:spPr>
            <a:xfrm>
              <a:off x="2080925" y="2161150"/>
              <a:ext cx="9050" cy="15675"/>
            </a:xfrm>
            <a:custGeom>
              <a:avLst/>
              <a:gdLst/>
              <a:ahLst/>
              <a:cxnLst/>
              <a:rect l="l" t="t" r="r" b="b"/>
              <a:pathLst>
                <a:path w="362" h="627" extrusionOk="0">
                  <a:moveTo>
                    <a:pt x="289" y="1"/>
                  </a:moveTo>
                  <a:lnTo>
                    <a:pt x="241" y="25"/>
                  </a:lnTo>
                  <a:lnTo>
                    <a:pt x="193" y="97"/>
                  </a:lnTo>
                  <a:lnTo>
                    <a:pt x="73" y="266"/>
                  </a:lnTo>
                  <a:lnTo>
                    <a:pt x="0" y="386"/>
                  </a:lnTo>
                  <a:lnTo>
                    <a:pt x="25" y="482"/>
                  </a:lnTo>
                  <a:lnTo>
                    <a:pt x="73" y="579"/>
                  </a:lnTo>
                  <a:lnTo>
                    <a:pt x="97" y="627"/>
                  </a:lnTo>
                  <a:lnTo>
                    <a:pt x="145" y="627"/>
                  </a:lnTo>
                  <a:lnTo>
                    <a:pt x="169" y="579"/>
                  </a:lnTo>
                  <a:lnTo>
                    <a:pt x="145" y="506"/>
                  </a:lnTo>
                  <a:lnTo>
                    <a:pt x="169" y="458"/>
                  </a:lnTo>
                  <a:lnTo>
                    <a:pt x="193" y="386"/>
                  </a:lnTo>
                  <a:lnTo>
                    <a:pt x="217" y="338"/>
                  </a:lnTo>
                  <a:lnTo>
                    <a:pt x="313" y="242"/>
                  </a:lnTo>
                  <a:lnTo>
                    <a:pt x="362" y="169"/>
                  </a:lnTo>
                  <a:lnTo>
                    <a:pt x="362" y="121"/>
                  </a:lnTo>
                  <a:lnTo>
                    <a:pt x="337" y="25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7" name="Google Shape;8027;p19"/>
            <p:cNvSpPr/>
            <p:nvPr/>
          </p:nvSpPr>
          <p:spPr>
            <a:xfrm>
              <a:off x="2144125" y="2205700"/>
              <a:ext cx="7225" cy="8450"/>
            </a:xfrm>
            <a:custGeom>
              <a:avLst/>
              <a:gdLst/>
              <a:ahLst/>
              <a:cxnLst/>
              <a:rect l="l" t="t" r="r" b="b"/>
              <a:pathLst>
                <a:path w="289" h="338" extrusionOk="0">
                  <a:moveTo>
                    <a:pt x="72" y="0"/>
                  </a:moveTo>
                  <a:lnTo>
                    <a:pt x="24" y="24"/>
                  </a:lnTo>
                  <a:lnTo>
                    <a:pt x="0" y="73"/>
                  </a:lnTo>
                  <a:lnTo>
                    <a:pt x="0" y="145"/>
                  </a:lnTo>
                  <a:lnTo>
                    <a:pt x="0" y="241"/>
                  </a:lnTo>
                  <a:lnTo>
                    <a:pt x="48" y="313"/>
                  </a:lnTo>
                  <a:lnTo>
                    <a:pt x="120" y="337"/>
                  </a:lnTo>
                  <a:lnTo>
                    <a:pt x="193" y="337"/>
                  </a:lnTo>
                  <a:lnTo>
                    <a:pt x="265" y="313"/>
                  </a:lnTo>
                  <a:lnTo>
                    <a:pt x="289" y="289"/>
                  </a:lnTo>
                  <a:lnTo>
                    <a:pt x="265" y="241"/>
                  </a:lnTo>
                  <a:lnTo>
                    <a:pt x="169" y="169"/>
                  </a:lnTo>
                  <a:lnTo>
                    <a:pt x="145" y="145"/>
                  </a:lnTo>
                  <a:lnTo>
                    <a:pt x="145" y="121"/>
                  </a:lnTo>
                  <a:lnTo>
                    <a:pt x="193" y="97"/>
                  </a:lnTo>
                  <a:lnTo>
                    <a:pt x="217" y="48"/>
                  </a:lnTo>
                  <a:lnTo>
                    <a:pt x="217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8" name="Google Shape;8028;p19"/>
            <p:cNvSpPr/>
            <p:nvPr/>
          </p:nvSpPr>
          <p:spPr>
            <a:xfrm>
              <a:off x="2092950" y="2144900"/>
              <a:ext cx="8450" cy="9075"/>
            </a:xfrm>
            <a:custGeom>
              <a:avLst/>
              <a:gdLst/>
              <a:ahLst/>
              <a:cxnLst/>
              <a:rect l="l" t="t" r="r" b="b"/>
              <a:pathLst>
                <a:path w="338" h="363" extrusionOk="0">
                  <a:moveTo>
                    <a:pt x="218" y="1"/>
                  </a:moveTo>
                  <a:lnTo>
                    <a:pt x="169" y="25"/>
                  </a:lnTo>
                  <a:lnTo>
                    <a:pt x="25" y="25"/>
                  </a:lnTo>
                  <a:lnTo>
                    <a:pt x="1" y="73"/>
                  </a:lnTo>
                  <a:lnTo>
                    <a:pt x="49" y="145"/>
                  </a:lnTo>
                  <a:lnTo>
                    <a:pt x="73" y="194"/>
                  </a:lnTo>
                  <a:lnTo>
                    <a:pt x="49" y="266"/>
                  </a:lnTo>
                  <a:lnTo>
                    <a:pt x="73" y="314"/>
                  </a:lnTo>
                  <a:lnTo>
                    <a:pt x="97" y="338"/>
                  </a:lnTo>
                  <a:lnTo>
                    <a:pt x="145" y="362"/>
                  </a:lnTo>
                  <a:lnTo>
                    <a:pt x="169" y="338"/>
                  </a:lnTo>
                  <a:lnTo>
                    <a:pt x="193" y="290"/>
                  </a:lnTo>
                  <a:lnTo>
                    <a:pt x="218" y="218"/>
                  </a:lnTo>
                  <a:lnTo>
                    <a:pt x="242" y="194"/>
                  </a:lnTo>
                  <a:lnTo>
                    <a:pt x="290" y="194"/>
                  </a:lnTo>
                  <a:lnTo>
                    <a:pt x="314" y="169"/>
                  </a:lnTo>
                  <a:lnTo>
                    <a:pt x="338" y="145"/>
                  </a:lnTo>
                  <a:lnTo>
                    <a:pt x="338" y="97"/>
                  </a:lnTo>
                  <a:lnTo>
                    <a:pt x="314" y="73"/>
                  </a:lnTo>
                  <a:lnTo>
                    <a:pt x="242" y="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9" name="Google Shape;8029;p19"/>
            <p:cNvSpPr/>
            <p:nvPr/>
          </p:nvSpPr>
          <p:spPr>
            <a:xfrm>
              <a:off x="2068275" y="2297175"/>
              <a:ext cx="9050" cy="6050"/>
            </a:xfrm>
            <a:custGeom>
              <a:avLst/>
              <a:gdLst/>
              <a:ahLst/>
              <a:cxnLst/>
              <a:rect l="l" t="t" r="r" b="b"/>
              <a:pathLst>
                <a:path w="362" h="242" extrusionOk="0">
                  <a:moveTo>
                    <a:pt x="266" y="0"/>
                  </a:moveTo>
                  <a:lnTo>
                    <a:pt x="193" y="24"/>
                  </a:lnTo>
                  <a:lnTo>
                    <a:pt x="25" y="24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97" y="193"/>
                  </a:lnTo>
                  <a:lnTo>
                    <a:pt x="145" y="217"/>
                  </a:lnTo>
                  <a:lnTo>
                    <a:pt x="218" y="241"/>
                  </a:lnTo>
                  <a:lnTo>
                    <a:pt x="290" y="217"/>
                  </a:lnTo>
                  <a:lnTo>
                    <a:pt x="338" y="169"/>
                  </a:lnTo>
                  <a:lnTo>
                    <a:pt x="362" y="121"/>
                  </a:lnTo>
                  <a:lnTo>
                    <a:pt x="362" y="73"/>
                  </a:lnTo>
                  <a:lnTo>
                    <a:pt x="338" y="49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0" name="Google Shape;8030;p19"/>
            <p:cNvSpPr/>
            <p:nvPr/>
          </p:nvSpPr>
          <p:spPr>
            <a:xfrm>
              <a:off x="2001475" y="2168975"/>
              <a:ext cx="7850" cy="6050"/>
            </a:xfrm>
            <a:custGeom>
              <a:avLst/>
              <a:gdLst/>
              <a:ahLst/>
              <a:cxnLst/>
              <a:rect l="l" t="t" r="r" b="b"/>
              <a:pathLst>
                <a:path w="314" h="242" extrusionOk="0">
                  <a:moveTo>
                    <a:pt x="169" y="1"/>
                  </a:moveTo>
                  <a:lnTo>
                    <a:pt x="121" y="25"/>
                  </a:lnTo>
                  <a:lnTo>
                    <a:pt x="49" y="49"/>
                  </a:lnTo>
                  <a:lnTo>
                    <a:pt x="25" y="97"/>
                  </a:lnTo>
                  <a:lnTo>
                    <a:pt x="1" y="145"/>
                  </a:lnTo>
                  <a:lnTo>
                    <a:pt x="25" y="193"/>
                  </a:lnTo>
                  <a:lnTo>
                    <a:pt x="49" y="242"/>
                  </a:lnTo>
                  <a:lnTo>
                    <a:pt x="217" y="242"/>
                  </a:lnTo>
                  <a:lnTo>
                    <a:pt x="290" y="169"/>
                  </a:lnTo>
                  <a:lnTo>
                    <a:pt x="314" y="145"/>
                  </a:lnTo>
                  <a:lnTo>
                    <a:pt x="290" y="97"/>
                  </a:lnTo>
                  <a:lnTo>
                    <a:pt x="290" y="73"/>
                  </a:lnTo>
                  <a:lnTo>
                    <a:pt x="241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1" name="Google Shape;8031;p19"/>
            <p:cNvSpPr/>
            <p:nvPr/>
          </p:nvSpPr>
          <p:spPr>
            <a:xfrm>
              <a:off x="2065875" y="2247225"/>
              <a:ext cx="7250" cy="7250"/>
            </a:xfrm>
            <a:custGeom>
              <a:avLst/>
              <a:gdLst/>
              <a:ahLst/>
              <a:cxnLst/>
              <a:rect l="l" t="t" r="r" b="b"/>
              <a:pathLst>
                <a:path w="290" h="290" extrusionOk="0">
                  <a:moveTo>
                    <a:pt x="145" y="0"/>
                  </a:moveTo>
                  <a:lnTo>
                    <a:pt x="97" y="24"/>
                  </a:lnTo>
                  <a:lnTo>
                    <a:pt x="25" y="97"/>
                  </a:lnTo>
                  <a:lnTo>
                    <a:pt x="1" y="145"/>
                  </a:lnTo>
                  <a:lnTo>
                    <a:pt x="1" y="193"/>
                  </a:lnTo>
                  <a:lnTo>
                    <a:pt x="25" y="265"/>
                  </a:lnTo>
                  <a:lnTo>
                    <a:pt x="73" y="289"/>
                  </a:lnTo>
                  <a:lnTo>
                    <a:pt x="121" y="265"/>
                  </a:lnTo>
                  <a:lnTo>
                    <a:pt x="169" y="241"/>
                  </a:lnTo>
                  <a:lnTo>
                    <a:pt x="241" y="145"/>
                  </a:lnTo>
                  <a:lnTo>
                    <a:pt x="289" y="4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2" name="Google Shape;8032;p19"/>
            <p:cNvSpPr/>
            <p:nvPr/>
          </p:nvSpPr>
          <p:spPr>
            <a:xfrm>
              <a:off x="2032175" y="2327875"/>
              <a:ext cx="5450" cy="6025"/>
            </a:xfrm>
            <a:custGeom>
              <a:avLst/>
              <a:gdLst/>
              <a:ahLst/>
              <a:cxnLst/>
              <a:rect l="l" t="t" r="r" b="b"/>
              <a:pathLst>
                <a:path w="218" h="241" extrusionOk="0">
                  <a:moveTo>
                    <a:pt x="97" y="0"/>
                  </a:moveTo>
                  <a:lnTo>
                    <a:pt x="49" y="24"/>
                  </a:lnTo>
                  <a:lnTo>
                    <a:pt x="25" y="48"/>
                  </a:lnTo>
                  <a:lnTo>
                    <a:pt x="0" y="72"/>
                  </a:lnTo>
                  <a:lnTo>
                    <a:pt x="0" y="121"/>
                  </a:lnTo>
                  <a:lnTo>
                    <a:pt x="49" y="193"/>
                  </a:lnTo>
                  <a:lnTo>
                    <a:pt x="73" y="217"/>
                  </a:lnTo>
                  <a:lnTo>
                    <a:pt x="121" y="241"/>
                  </a:lnTo>
                  <a:lnTo>
                    <a:pt x="169" y="217"/>
                  </a:lnTo>
                  <a:lnTo>
                    <a:pt x="217" y="193"/>
                  </a:lnTo>
                  <a:lnTo>
                    <a:pt x="217" y="145"/>
                  </a:lnTo>
                  <a:lnTo>
                    <a:pt x="217" y="96"/>
                  </a:lnTo>
                  <a:lnTo>
                    <a:pt x="217" y="72"/>
                  </a:lnTo>
                  <a:lnTo>
                    <a:pt x="193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3" name="Google Shape;8033;p19"/>
            <p:cNvSpPr/>
            <p:nvPr/>
          </p:nvSpPr>
          <p:spPr>
            <a:xfrm>
              <a:off x="2041200" y="2200275"/>
              <a:ext cx="6650" cy="5450"/>
            </a:xfrm>
            <a:custGeom>
              <a:avLst/>
              <a:gdLst/>
              <a:ahLst/>
              <a:cxnLst/>
              <a:rect l="l" t="t" r="r" b="b"/>
              <a:pathLst>
                <a:path w="266" h="218" extrusionOk="0">
                  <a:moveTo>
                    <a:pt x="97" y="1"/>
                  </a:moveTo>
                  <a:lnTo>
                    <a:pt x="73" y="49"/>
                  </a:lnTo>
                  <a:lnTo>
                    <a:pt x="1" y="193"/>
                  </a:lnTo>
                  <a:lnTo>
                    <a:pt x="97" y="217"/>
                  </a:lnTo>
                  <a:lnTo>
                    <a:pt x="193" y="217"/>
                  </a:lnTo>
                  <a:lnTo>
                    <a:pt x="241" y="193"/>
                  </a:lnTo>
                  <a:lnTo>
                    <a:pt x="265" y="145"/>
                  </a:lnTo>
                  <a:lnTo>
                    <a:pt x="241" y="73"/>
                  </a:lnTo>
                  <a:lnTo>
                    <a:pt x="193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4" name="Google Shape;8034;p19"/>
            <p:cNvSpPr/>
            <p:nvPr/>
          </p:nvSpPr>
          <p:spPr>
            <a:xfrm>
              <a:off x="2105000" y="2178625"/>
              <a:ext cx="5450" cy="6025"/>
            </a:xfrm>
            <a:custGeom>
              <a:avLst/>
              <a:gdLst/>
              <a:ahLst/>
              <a:cxnLst/>
              <a:rect l="l" t="t" r="r" b="b"/>
              <a:pathLst>
                <a:path w="218" h="241" extrusionOk="0">
                  <a:moveTo>
                    <a:pt x="97" y="0"/>
                  </a:moveTo>
                  <a:lnTo>
                    <a:pt x="24" y="48"/>
                  </a:lnTo>
                  <a:lnTo>
                    <a:pt x="0" y="96"/>
                  </a:lnTo>
                  <a:lnTo>
                    <a:pt x="0" y="144"/>
                  </a:lnTo>
                  <a:lnTo>
                    <a:pt x="49" y="193"/>
                  </a:lnTo>
                  <a:lnTo>
                    <a:pt x="97" y="241"/>
                  </a:lnTo>
                  <a:lnTo>
                    <a:pt x="145" y="241"/>
                  </a:lnTo>
                  <a:lnTo>
                    <a:pt x="193" y="217"/>
                  </a:lnTo>
                  <a:lnTo>
                    <a:pt x="217" y="144"/>
                  </a:lnTo>
                  <a:lnTo>
                    <a:pt x="217" y="96"/>
                  </a:lnTo>
                  <a:lnTo>
                    <a:pt x="193" y="4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5" name="Google Shape;8035;p19"/>
            <p:cNvSpPr/>
            <p:nvPr/>
          </p:nvSpPr>
          <p:spPr>
            <a:xfrm>
              <a:off x="2069500" y="2214725"/>
              <a:ext cx="7225" cy="6050"/>
            </a:xfrm>
            <a:custGeom>
              <a:avLst/>
              <a:gdLst/>
              <a:ahLst/>
              <a:cxnLst/>
              <a:rect l="l" t="t" r="r" b="b"/>
              <a:pathLst>
                <a:path w="289" h="242" extrusionOk="0">
                  <a:moveTo>
                    <a:pt x="24" y="0"/>
                  </a:moveTo>
                  <a:lnTo>
                    <a:pt x="0" y="24"/>
                  </a:lnTo>
                  <a:lnTo>
                    <a:pt x="0" y="73"/>
                  </a:lnTo>
                  <a:lnTo>
                    <a:pt x="48" y="121"/>
                  </a:lnTo>
                  <a:lnTo>
                    <a:pt x="120" y="217"/>
                  </a:lnTo>
                  <a:lnTo>
                    <a:pt x="169" y="241"/>
                  </a:lnTo>
                  <a:lnTo>
                    <a:pt x="217" y="241"/>
                  </a:lnTo>
                  <a:lnTo>
                    <a:pt x="265" y="217"/>
                  </a:lnTo>
                  <a:lnTo>
                    <a:pt x="289" y="169"/>
                  </a:lnTo>
                  <a:lnTo>
                    <a:pt x="289" y="121"/>
                  </a:lnTo>
                  <a:lnTo>
                    <a:pt x="241" y="97"/>
                  </a:lnTo>
                  <a:lnTo>
                    <a:pt x="169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6" name="Google Shape;8036;p19"/>
            <p:cNvSpPr/>
            <p:nvPr/>
          </p:nvSpPr>
          <p:spPr>
            <a:xfrm>
              <a:off x="2126675" y="2214725"/>
              <a:ext cx="5425" cy="6050"/>
            </a:xfrm>
            <a:custGeom>
              <a:avLst/>
              <a:gdLst/>
              <a:ahLst/>
              <a:cxnLst/>
              <a:rect l="l" t="t" r="r" b="b"/>
              <a:pathLst>
                <a:path w="217" h="242" extrusionOk="0">
                  <a:moveTo>
                    <a:pt x="72" y="0"/>
                  </a:moveTo>
                  <a:lnTo>
                    <a:pt x="24" y="24"/>
                  </a:lnTo>
                  <a:lnTo>
                    <a:pt x="0" y="97"/>
                  </a:lnTo>
                  <a:lnTo>
                    <a:pt x="0" y="169"/>
                  </a:lnTo>
                  <a:lnTo>
                    <a:pt x="48" y="217"/>
                  </a:lnTo>
                  <a:lnTo>
                    <a:pt x="120" y="241"/>
                  </a:lnTo>
                  <a:lnTo>
                    <a:pt x="193" y="241"/>
                  </a:lnTo>
                  <a:lnTo>
                    <a:pt x="217" y="217"/>
                  </a:lnTo>
                  <a:lnTo>
                    <a:pt x="217" y="193"/>
                  </a:lnTo>
                  <a:lnTo>
                    <a:pt x="217" y="121"/>
                  </a:lnTo>
                  <a:lnTo>
                    <a:pt x="193" y="49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7" name="Google Shape;8037;p19"/>
            <p:cNvSpPr/>
            <p:nvPr/>
          </p:nvSpPr>
          <p:spPr>
            <a:xfrm>
              <a:off x="2055650" y="2222550"/>
              <a:ext cx="6050" cy="5450"/>
            </a:xfrm>
            <a:custGeom>
              <a:avLst/>
              <a:gdLst/>
              <a:ahLst/>
              <a:cxnLst/>
              <a:rect l="l" t="t" r="r" b="b"/>
              <a:pathLst>
                <a:path w="242" h="218" extrusionOk="0">
                  <a:moveTo>
                    <a:pt x="145" y="0"/>
                  </a:moveTo>
                  <a:lnTo>
                    <a:pt x="73" y="24"/>
                  </a:lnTo>
                  <a:lnTo>
                    <a:pt x="24" y="48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217" y="217"/>
                  </a:lnTo>
                  <a:lnTo>
                    <a:pt x="241" y="121"/>
                  </a:lnTo>
                  <a:lnTo>
                    <a:pt x="241" y="73"/>
                  </a:lnTo>
                  <a:lnTo>
                    <a:pt x="241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8" name="Google Shape;8038;p19"/>
            <p:cNvSpPr/>
            <p:nvPr/>
          </p:nvSpPr>
          <p:spPr>
            <a:xfrm>
              <a:off x="2034575" y="2168975"/>
              <a:ext cx="4850" cy="8450"/>
            </a:xfrm>
            <a:custGeom>
              <a:avLst/>
              <a:gdLst/>
              <a:ahLst/>
              <a:cxnLst/>
              <a:rect l="l" t="t" r="r" b="b"/>
              <a:pathLst>
                <a:path w="194" h="338" extrusionOk="0">
                  <a:moveTo>
                    <a:pt x="145" y="1"/>
                  </a:moveTo>
                  <a:lnTo>
                    <a:pt x="97" y="25"/>
                  </a:lnTo>
                  <a:lnTo>
                    <a:pt x="73" y="49"/>
                  </a:lnTo>
                  <a:lnTo>
                    <a:pt x="25" y="145"/>
                  </a:lnTo>
                  <a:lnTo>
                    <a:pt x="1" y="266"/>
                  </a:lnTo>
                  <a:lnTo>
                    <a:pt x="25" y="314"/>
                  </a:lnTo>
                  <a:lnTo>
                    <a:pt x="73" y="338"/>
                  </a:lnTo>
                  <a:lnTo>
                    <a:pt x="97" y="338"/>
                  </a:lnTo>
                  <a:lnTo>
                    <a:pt x="121" y="290"/>
                  </a:lnTo>
                  <a:lnTo>
                    <a:pt x="169" y="218"/>
                  </a:lnTo>
                  <a:lnTo>
                    <a:pt x="193" y="97"/>
                  </a:lnTo>
                  <a:lnTo>
                    <a:pt x="169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9" name="Google Shape;8039;p19"/>
            <p:cNvSpPr/>
            <p:nvPr/>
          </p:nvSpPr>
          <p:spPr>
            <a:xfrm>
              <a:off x="2048425" y="2149725"/>
              <a:ext cx="7250" cy="5450"/>
            </a:xfrm>
            <a:custGeom>
              <a:avLst/>
              <a:gdLst/>
              <a:ahLst/>
              <a:cxnLst/>
              <a:rect l="l" t="t" r="r" b="b"/>
              <a:pathLst>
                <a:path w="290" h="218" extrusionOk="0">
                  <a:moveTo>
                    <a:pt x="193" y="1"/>
                  </a:moveTo>
                  <a:lnTo>
                    <a:pt x="49" y="49"/>
                  </a:lnTo>
                  <a:lnTo>
                    <a:pt x="25" y="73"/>
                  </a:lnTo>
                  <a:lnTo>
                    <a:pt x="0" y="97"/>
                  </a:lnTo>
                  <a:lnTo>
                    <a:pt x="25" y="121"/>
                  </a:lnTo>
                  <a:lnTo>
                    <a:pt x="49" y="145"/>
                  </a:lnTo>
                  <a:lnTo>
                    <a:pt x="169" y="217"/>
                  </a:lnTo>
                  <a:lnTo>
                    <a:pt x="217" y="217"/>
                  </a:lnTo>
                  <a:lnTo>
                    <a:pt x="265" y="193"/>
                  </a:lnTo>
                  <a:lnTo>
                    <a:pt x="289" y="169"/>
                  </a:lnTo>
                  <a:lnTo>
                    <a:pt x="289" y="121"/>
                  </a:lnTo>
                  <a:lnTo>
                    <a:pt x="289" y="97"/>
                  </a:lnTo>
                  <a:lnTo>
                    <a:pt x="265" y="49"/>
                  </a:lnTo>
                  <a:lnTo>
                    <a:pt x="241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0" name="Google Shape;8040;p19"/>
            <p:cNvSpPr/>
            <p:nvPr/>
          </p:nvSpPr>
          <p:spPr>
            <a:xfrm>
              <a:off x="2105000" y="2233375"/>
              <a:ext cx="5450" cy="5450"/>
            </a:xfrm>
            <a:custGeom>
              <a:avLst/>
              <a:gdLst/>
              <a:ahLst/>
              <a:cxnLst/>
              <a:rect l="l" t="t" r="r" b="b"/>
              <a:pathLst>
                <a:path w="218" h="218" extrusionOk="0">
                  <a:moveTo>
                    <a:pt x="97" y="1"/>
                  </a:moveTo>
                  <a:lnTo>
                    <a:pt x="49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0" y="193"/>
                  </a:lnTo>
                  <a:lnTo>
                    <a:pt x="49" y="217"/>
                  </a:lnTo>
                  <a:lnTo>
                    <a:pt x="121" y="217"/>
                  </a:lnTo>
                  <a:lnTo>
                    <a:pt x="193" y="193"/>
                  </a:lnTo>
                  <a:lnTo>
                    <a:pt x="217" y="145"/>
                  </a:lnTo>
                  <a:lnTo>
                    <a:pt x="217" y="97"/>
                  </a:lnTo>
                  <a:lnTo>
                    <a:pt x="193" y="49"/>
                  </a:lnTo>
                  <a:lnTo>
                    <a:pt x="169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1" name="Google Shape;8041;p19"/>
            <p:cNvSpPr/>
            <p:nvPr/>
          </p:nvSpPr>
          <p:spPr>
            <a:xfrm>
              <a:off x="1972600" y="2158150"/>
              <a:ext cx="5425" cy="5450"/>
            </a:xfrm>
            <a:custGeom>
              <a:avLst/>
              <a:gdLst/>
              <a:ahLst/>
              <a:cxnLst/>
              <a:rect l="l" t="t" r="r" b="b"/>
              <a:pathLst>
                <a:path w="217" h="218" extrusionOk="0">
                  <a:moveTo>
                    <a:pt x="121" y="1"/>
                  </a:moveTo>
                  <a:lnTo>
                    <a:pt x="48" y="25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193"/>
                  </a:lnTo>
                  <a:lnTo>
                    <a:pt x="72" y="217"/>
                  </a:lnTo>
                  <a:lnTo>
                    <a:pt x="97" y="217"/>
                  </a:lnTo>
                  <a:lnTo>
                    <a:pt x="145" y="193"/>
                  </a:lnTo>
                  <a:lnTo>
                    <a:pt x="193" y="169"/>
                  </a:lnTo>
                  <a:lnTo>
                    <a:pt x="217" y="121"/>
                  </a:lnTo>
                  <a:lnTo>
                    <a:pt x="217" y="73"/>
                  </a:lnTo>
                  <a:lnTo>
                    <a:pt x="193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2" name="Google Shape;8042;p19"/>
            <p:cNvSpPr/>
            <p:nvPr/>
          </p:nvSpPr>
          <p:spPr>
            <a:xfrm>
              <a:off x="2029175" y="2258050"/>
              <a:ext cx="4825" cy="6050"/>
            </a:xfrm>
            <a:custGeom>
              <a:avLst/>
              <a:gdLst/>
              <a:ahLst/>
              <a:cxnLst/>
              <a:rect l="l" t="t" r="r" b="b"/>
              <a:pathLst>
                <a:path w="193" h="242" extrusionOk="0">
                  <a:moveTo>
                    <a:pt x="48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145"/>
                  </a:lnTo>
                  <a:lnTo>
                    <a:pt x="72" y="217"/>
                  </a:lnTo>
                  <a:lnTo>
                    <a:pt x="96" y="241"/>
                  </a:lnTo>
                  <a:lnTo>
                    <a:pt x="169" y="241"/>
                  </a:lnTo>
                  <a:lnTo>
                    <a:pt x="193" y="193"/>
                  </a:lnTo>
                  <a:lnTo>
                    <a:pt x="145" y="121"/>
                  </a:lnTo>
                  <a:lnTo>
                    <a:pt x="96" y="4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3" name="Google Shape;8043;p19"/>
            <p:cNvSpPr/>
            <p:nvPr/>
          </p:nvSpPr>
          <p:spPr>
            <a:xfrm>
              <a:off x="2118225" y="2156350"/>
              <a:ext cx="5450" cy="5425"/>
            </a:xfrm>
            <a:custGeom>
              <a:avLst/>
              <a:gdLst/>
              <a:ahLst/>
              <a:cxnLst/>
              <a:rect l="l" t="t" r="r" b="b"/>
              <a:pathLst>
                <a:path w="218" h="217" extrusionOk="0">
                  <a:moveTo>
                    <a:pt x="49" y="0"/>
                  </a:moveTo>
                  <a:lnTo>
                    <a:pt x="25" y="48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73" y="193"/>
                  </a:lnTo>
                  <a:lnTo>
                    <a:pt x="97" y="217"/>
                  </a:lnTo>
                  <a:lnTo>
                    <a:pt x="145" y="217"/>
                  </a:lnTo>
                  <a:lnTo>
                    <a:pt x="194" y="193"/>
                  </a:lnTo>
                  <a:lnTo>
                    <a:pt x="218" y="145"/>
                  </a:lnTo>
                  <a:lnTo>
                    <a:pt x="218" y="73"/>
                  </a:lnTo>
                  <a:lnTo>
                    <a:pt x="169" y="48"/>
                  </a:lnTo>
                  <a:lnTo>
                    <a:pt x="121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4" name="Google Shape;8044;p19"/>
            <p:cNvSpPr/>
            <p:nvPr/>
          </p:nvSpPr>
          <p:spPr>
            <a:xfrm>
              <a:off x="2052625" y="2174400"/>
              <a:ext cx="4850" cy="6050"/>
            </a:xfrm>
            <a:custGeom>
              <a:avLst/>
              <a:gdLst/>
              <a:ahLst/>
              <a:cxnLst/>
              <a:rect l="l" t="t" r="r" b="b"/>
              <a:pathLst>
                <a:path w="194" h="242" extrusionOk="0">
                  <a:moveTo>
                    <a:pt x="49" y="1"/>
                  </a:moveTo>
                  <a:lnTo>
                    <a:pt x="25" y="49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25" y="193"/>
                  </a:lnTo>
                  <a:lnTo>
                    <a:pt x="73" y="217"/>
                  </a:lnTo>
                  <a:lnTo>
                    <a:pt x="97" y="241"/>
                  </a:lnTo>
                  <a:lnTo>
                    <a:pt x="145" y="241"/>
                  </a:lnTo>
                  <a:lnTo>
                    <a:pt x="169" y="217"/>
                  </a:lnTo>
                  <a:lnTo>
                    <a:pt x="194" y="169"/>
                  </a:lnTo>
                  <a:lnTo>
                    <a:pt x="194" y="121"/>
                  </a:lnTo>
                  <a:lnTo>
                    <a:pt x="194" y="73"/>
                  </a:lnTo>
                  <a:lnTo>
                    <a:pt x="169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5" name="Google Shape;8045;p19"/>
            <p:cNvSpPr/>
            <p:nvPr/>
          </p:nvSpPr>
          <p:spPr>
            <a:xfrm>
              <a:off x="1964175" y="2181625"/>
              <a:ext cx="5425" cy="4825"/>
            </a:xfrm>
            <a:custGeom>
              <a:avLst/>
              <a:gdLst/>
              <a:ahLst/>
              <a:cxnLst/>
              <a:rect l="l" t="t" r="r" b="b"/>
              <a:pathLst>
                <a:path w="217" h="193" extrusionOk="0">
                  <a:moveTo>
                    <a:pt x="97" y="0"/>
                  </a:moveTo>
                  <a:lnTo>
                    <a:pt x="72" y="24"/>
                  </a:lnTo>
                  <a:lnTo>
                    <a:pt x="24" y="49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24" y="169"/>
                  </a:lnTo>
                  <a:lnTo>
                    <a:pt x="48" y="193"/>
                  </a:lnTo>
                  <a:lnTo>
                    <a:pt x="97" y="193"/>
                  </a:lnTo>
                  <a:lnTo>
                    <a:pt x="145" y="169"/>
                  </a:lnTo>
                  <a:lnTo>
                    <a:pt x="217" y="121"/>
                  </a:lnTo>
                  <a:lnTo>
                    <a:pt x="217" y="49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6" name="Google Shape;8046;p19"/>
            <p:cNvSpPr/>
            <p:nvPr/>
          </p:nvSpPr>
          <p:spPr>
            <a:xfrm>
              <a:off x="2088150" y="2133475"/>
              <a:ext cx="4825" cy="6050"/>
            </a:xfrm>
            <a:custGeom>
              <a:avLst/>
              <a:gdLst/>
              <a:ahLst/>
              <a:cxnLst/>
              <a:rect l="l" t="t" r="r" b="b"/>
              <a:pathLst>
                <a:path w="193" h="242" extrusionOk="0">
                  <a:moveTo>
                    <a:pt x="97" y="1"/>
                  </a:moveTo>
                  <a:lnTo>
                    <a:pt x="48" y="49"/>
                  </a:lnTo>
                  <a:lnTo>
                    <a:pt x="24" y="97"/>
                  </a:lnTo>
                  <a:lnTo>
                    <a:pt x="0" y="169"/>
                  </a:lnTo>
                  <a:lnTo>
                    <a:pt x="24" y="217"/>
                  </a:lnTo>
                  <a:lnTo>
                    <a:pt x="48" y="241"/>
                  </a:lnTo>
                  <a:lnTo>
                    <a:pt x="121" y="241"/>
                  </a:lnTo>
                  <a:lnTo>
                    <a:pt x="169" y="145"/>
                  </a:lnTo>
                  <a:lnTo>
                    <a:pt x="193" y="73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7" name="Google Shape;8047;p19"/>
            <p:cNvSpPr/>
            <p:nvPr/>
          </p:nvSpPr>
          <p:spPr>
            <a:xfrm>
              <a:off x="2026750" y="2295375"/>
              <a:ext cx="6050" cy="3625"/>
            </a:xfrm>
            <a:custGeom>
              <a:avLst/>
              <a:gdLst/>
              <a:ahLst/>
              <a:cxnLst/>
              <a:rect l="l" t="t" r="r" b="b"/>
              <a:pathLst>
                <a:path w="242" h="145" extrusionOk="0">
                  <a:moveTo>
                    <a:pt x="73" y="0"/>
                  </a:moveTo>
                  <a:lnTo>
                    <a:pt x="25" y="24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45"/>
                  </a:lnTo>
                  <a:lnTo>
                    <a:pt x="193" y="145"/>
                  </a:lnTo>
                  <a:lnTo>
                    <a:pt x="217" y="121"/>
                  </a:lnTo>
                  <a:lnTo>
                    <a:pt x="242" y="72"/>
                  </a:lnTo>
                  <a:lnTo>
                    <a:pt x="242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8" name="Google Shape;8048;p19"/>
            <p:cNvSpPr/>
            <p:nvPr/>
          </p:nvSpPr>
          <p:spPr>
            <a:xfrm>
              <a:off x="2105600" y="2168375"/>
              <a:ext cx="4850" cy="5450"/>
            </a:xfrm>
            <a:custGeom>
              <a:avLst/>
              <a:gdLst/>
              <a:ahLst/>
              <a:cxnLst/>
              <a:rect l="l" t="t" r="r" b="b"/>
              <a:pathLst>
                <a:path w="194" h="218" extrusionOk="0">
                  <a:moveTo>
                    <a:pt x="97" y="1"/>
                  </a:moveTo>
                  <a:lnTo>
                    <a:pt x="49" y="25"/>
                  </a:lnTo>
                  <a:lnTo>
                    <a:pt x="25" y="49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49" y="193"/>
                  </a:lnTo>
                  <a:lnTo>
                    <a:pt x="73" y="217"/>
                  </a:lnTo>
                  <a:lnTo>
                    <a:pt x="97" y="217"/>
                  </a:lnTo>
                  <a:lnTo>
                    <a:pt x="145" y="193"/>
                  </a:lnTo>
                  <a:lnTo>
                    <a:pt x="169" y="169"/>
                  </a:lnTo>
                  <a:lnTo>
                    <a:pt x="193" y="97"/>
                  </a:lnTo>
                  <a:lnTo>
                    <a:pt x="193" y="73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9" name="Google Shape;8049;p19"/>
            <p:cNvSpPr/>
            <p:nvPr/>
          </p:nvSpPr>
          <p:spPr>
            <a:xfrm>
              <a:off x="2027350" y="2199075"/>
              <a:ext cx="3650" cy="5450"/>
            </a:xfrm>
            <a:custGeom>
              <a:avLst/>
              <a:gdLst/>
              <a:ahLst/>
              <a:cxnLst/>
              <a:rect l="l" t="t" r="r" b="b"/>
              <a:pathLst>
                <a:path w="146" h="218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121"/>
                  </a:lnTo>
                  <a:lnTo>
                    <a:pt x="49" y="193"/>
                  </a:lnTo>
                  <a:lnTo>
                    <a:pt x="97" y="217"/>
                  </a:lnTo>
                  <a:lnTo>
                    <a:pt x="145" y="193"/>
                  </a:lnTo>
                  <a:lnTo>
                    <a:pt x="145" y="169"/>
                  </a:lnTo>
                  <a:lnTo>
                    <a:pt x="145" y="97"/>
                  </a:lnTo>
                  <a:lnTo>
                    <a:pt x="121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0" name="Google Shape;8050;p19"/>
            <p:cNvSpPr/>
            <p:nvPr/>
          </p:nvSpPr>
          <p:spPr>
            <a:xfrm>
              <a:off x="1991850" y="2257450"/>
              <a:ext cx="4250" cy="4250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25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69" y="73"/>
                  </a:lnTo>
                  <a:lnTo>
                    <a:pt x="169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1" name="Google Shape;8051;p19"/>
            <p:cNvSpPr/>
            <p:nvPr/>
          </p:nvSpPr>
          <p:spPr>
            <a:xfrm>
              <a:off x="2012325" y="2309200"/>
              <a:ext cx="6025" cy="4250"/>
            </a:xfrm>
            <a:custGeom>
              <a:avLst/>
              <a:gdLst/>
              <a:ahLst/>
              <a:cxnLst/>
              <a:rect l="l" t="t" r="r" b="b"/>
              <a:pathLst>
                <a:path w="241" h="170" extrusionOk="0">
                  <a:moveTo>
                    <a:pt x="120" y="1"/>
                  </a:moveTo>
                  <a:lnTo>
                    <a:pt x="48" y="49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96" y="169"/>
                  </a:lnTo>
                  <a:lnTo>
                    <a:pt x="193" y="121"/>
                  </a:lnTo>
                  <a:lnTo>
                    <a:pt x="241" y="73"/>
                  </a:lnTo>
                  <a:lnTo>
                    <a:pt x="217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2" name="Google Shape;8052;p19"/>
            <p:cNvSpPr/>
            <p:nvPr/>
          </p:nvSpPr>
          <p:spPr>
            <a:xfrm>
              <a:off x="2104400" y="2210500"/>
              <a:ext cx="4825" cy="4850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24" y="1"/>
                  </a:moveTo>
                  <a:lnTo>
                    <a:pt x="0" y="121"/>
                  </a:lnTo>
                  <a:lnTo>
                    <a:pt x="0" y="145"/>
                  </a:lnTo>
                  <a:lnTo>
                    <a:pt x="0" y="169"/>
                  </a:lnTo>
                  <a:lnTo>
                    <a:pt x="48" y="193"/>
                  </a:lnTo>
                  <a:lnTo>
                    <a:pt x="121" y="169"/>
                  </a:lnTo>
                  <a:lnTo>
                    <a:pt x="169" y="121"/>
                  </a:lnTo>
                  <a:lnTo>
                    <a:pt x="193" y="73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3" name="Google Shape;8053;p19"/>
            <p:cNvSpPr/>
            <p:nvPr/>
          </p:nvSpPr>
          <p:spPr>
            <a:xfrm>
              <a:off x="2048425" y="2229175"/>
              <a:ext cx="4225" cy="5425"/>
            </a:xfrm>
            <a:custGeom>
              <a:avLst/>
              <a:gdLst/>
              <a:ahLst/>
              <a:cxnLst/>
              <a:rect l="l" t="t" r="r" b="b"/>
              <a:pathLst>
                <a:path w="169" h="217" extrusionOk="0">
                  <a:moveTo>
                    <a:pt x="97" y="0"/>
                  </a:moveTo>
                  <a:lnTo>
                    <a:pt x="25" y="48"/>
                  </a:lnTo>
                  <a:lnTo>
                    <a:pt x="0" y="96"/>
                  </a:lnTo>
                  <a:lnTo>
                    <a:pt x="0" y="145"/>
                  </a:lnTo>
                  <a:lnTo>
                    <a:pt x="0" y="193"/>
                  </a:lnTo>
                  <a:lnTo>
                    <a:pt x="25" y="217"/>
                  </a:lnTo>
                  <a:lnTo>
                    <a:pt x="73" y="193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69" y="72"/>
                  </a:lnTo>
                  <a:lnTo>
                    <a:pt x="145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4" name="Google Shape;8054;p19"/>
            <p:cNvSpPr/>
            <p:nvPr/>
          </p:nvSpPr>
          <p:spPr>
            <a:xfrm>
              <a:off x="1961750" y="2191850"/>
              <a:ext cx="4850" cy="4250"/>
            </a:xfrm>
            <a:custGeom>
              <a:avLst/>
              <a:gdLst/>
              <a:ahLst/>
              <a:cxnLst/>
              <a:rect l="l" t="t" r="r" b="b"/>
              <a:pathLst>
                <a:path w="194" h="170" extrusionOk="0">
                  <a:moveTo>
                    <a:pt x="49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49" y="145"/>
                  </a:lnTo>
                  <a:lnTo>
                    <a:pt x="145" y="169"/>
                  </a:lnTo>
                  <a:lnTo>
                    <a:pt x="169" y="169"/>
                  </a:lnTo>
                  <a:lnTo>
                    <a:pt x="194" y="145"/>
                  </a:lnTo>
                  <a:lnTo>
                    <a:pt x="194" y="97"/>
                  </a:lnTo>
                  <a:lnTo>
                    <a:pt x="145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5" name="Google Shape;8055;p19"/>
            <p:cNvSpPr/>
            <p:nvPr/>
          </p:nvSpPr>
          <p:spPr>
            <a:xfrm>
              <a:off x="2033975" y="2217125"/>
              <a:ext cx="5450" cy="3650"/>
            </a:xfrm>
            <a:custGeom>
              <a:avLst/>
              <a:gdLst/>
              <a:ahLst/>
              <a:cxnLst/>
              <a:rect l="l" t="t" r="r" b="b"/>
              <a:pathLst>
                <a:path w="218" h="146" extrusionOk="0">
                  <a:moveTo>
                    <a:pt x="121" y="1"/>
                  </a:moveTo>
                  <a:lnTo>
                    <a:pt x="49" y="25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73" y="145"/>
                  </a:lnTo>
                  <a:lnTo>
                    <a:pt x="169" y="145"/>
                  </a:lnTo>
                  <a:lnTo>
                    <a:pt x="217" y="121"/>
                  </a:lnTo>
                  <a:lnTo>
                    <a:pt x="217" y="73"/>
                  </a:lnTo>
                  <a:lnTo>
                    <a:pt x="193" y="1"/>
                  </a:lnTo>
                  <a:lnTo>
                    <a:pt x="193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6" name="Google Shape;8056;p19"/>
            <p:cNvSpPr/>
            <p:nvPr/>
          </p:nvSpPr>
          <p:spPr>
            <a:xfrm>
              <a:off x="2079725" y="2348925"/>
              <a:ext cx="4225" cy="4250"/>
            </a:xfrm>
            <a:custGeom>
              <a:avLst/>
              <a:gdLst/>
              <a:ahLst/>
              <a:cxnLst/>
              <a:rect l="l" t="t" r="r" b="b"/>
              <a:pathLst>
                <a:path w="169" h="170" extrusionOk="0">
                  <a:moveTo>
                    <a:pt x="73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24" y="145"/>
                  </a:lnTo>
                  <a:lnTo>
                    <a:pt x="97" y="169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69" y="73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7" name="Google Shape;8057;p19"/>
            <p:cNvSpPr/>
            <p:nvPr/>
          </p:nvSpPr>
          <p:spPr>
            <a:xfrm>
              <a:off x="2009300" y="2385650"/>
              <a:ext cx="3650" cy="4825"/>
            </a:xfrm>
            <a:custGeom>
              <a:avLst/>
              <a:gdLst/>
              <a:ahLst/>
              <a:cxnLst/>
              <a:rect l="l" t="t" r="r" b="b"/>
              <a:pathLst>
                <a:path w="146" h="193" extrusionOk="0">
                  <a:moveTo>
                    <a:pt x="49" y="0"/>
                  </a:moveTo>
                  <a:lnTo>
                    <a:pt x="1" y="48"/>
                  </a:lnTo>
                  <a:lnTo>
                    <a:pt x="1" y="72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121" y="193"/>
                  </a:lnTo>
                  <a:lnTo>
                    <a:pt x="145" y="145"/>
                  </a:lnTo>
                  <a:lnTo>
                    <a:pt x="145" y="96"/>
                  </a:lnTo>
                  <a:lnTo>
                    <a:pt x="121" y="48"/>
                  </a:lnTo>
                  <a:lnTo>
                    <a:pt x="97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8" name="Google Shape;8058;p19"/>
            <p:cNvSpPr/>
            <p:nvPr/>
          </p:nvSpPr>
          <p:spPr>
            <a:xfrm>
              <a:off x="2085125" y="2254450"/>
              <a:ext cx="4850" cy="4825"/>
            </a:xfrm>
            <a:custGeom>
              <a:avLst/>
              <a:gdLst/>
              <a:ahLst/>
              <a:cxnLst/>
              <a:rect l="l" t="t" r="r" b="b"/>
              <a:pathLst>
                <a:path w="194" h="193" extrusionOk="0">
                  <a:moveTo>
                    <a:pt x="97" y="0"/>
                  </a:moveTo>
                  <a:lnTo>
                    <a:pt x="49" y="48"/>
                  </a:lnTo>
                  <a:lnTo>
                    <a:pt x="1" y="121"/>
                  </a:lnTo>
                  <a:lnTo>
                    <a:pt x="1" y="169"/>
                  </a:lnTo>
                  <a:lnTo>
                    <a:pt x="25" y="193"/>
                  </a:lnTo>
                  <a:lnTo>
                    <a:pt x="73" y="193"/>
                  </a:lnTo>
                  <a:lnTo>
                    <a:pt x="145" y="145"/>
                  </a:lnTo>
                  <a:lnTo>
                    <a:pt x="169" y="97"/>
                  </a:lnTo>
                  <a:lnTo>
                    <a:pt x="194" y="4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9" name="Google Shape;8059;p19"/>
            <p:cNvSpPr/>
            <p:nvPr/>
          </p:nvSpPr>
          <p:spPr>
            <a:xfrm>
              <a:off x="2091750" y="2185225"/>
              <a:ext cx="4250" cy="4250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49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25" y="145"/>
                  </a:lnTo>
                  <a:lnTo>
                    <a:pt x="97" y="169"/>
                  </a:lnTo>
                  <a:lnTo>
                    <a:pt x="121" y="169"/>
                  </a:lnTo>
                  <a:lnTo>
                    <a:pt x="145" y="145"/>
                  </a:lnTo>
                  <a:lnTo>
                    <a:pt x="169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0" name="Google Shape;8060;p19"/>
            <p:cNvSpPr/>
            <p:nvPr/>
          </p:nvSpPr>
          <p:spPr>
            <a:xfrm>
              <a:off x="1978600" y="2162375"/>
              <a:ext cx="3650" cy="4825"/>
            </a:xfrm>
            <a:custGeom>
              <a:avLst/>
              <a:gdLst/>
              <a:ahLst/>
              <a:cxnLst/>
              <a:rect l="l" t="t" r="r" b="b"/>
              <a:pathLst>
                <a:path w="146" h="193" extrusionOk="0">
                  <a:moveTo>
                    <a:pt x="25" y="0"/>
                  </a:moveTo>
                  <a:lnTo>
                    <a:pt x="1" y="48"/>
                  </a:lnTo>
                  <a:lnTo>
                    <a:pt x="1" y="120"/>
                  </a:lnTo>
                  <a:lnTo>
                    <a:pt x="25" y="169"/>
                  </a:lnTo>
                  <a:lnTo>
                    <a:pt x="73" y="193"/>
                  </a:lnTo>
                  <a:lnTo>
                    <a:pt x="121" y="193"/>
                  </a:lnTo>
                  <a:lnTo>
                    <a:pt x="145" y="169"/>
                  </a:lnTo>
                  <a:lnTo>
                    <a:pt x="145" y="144"/>
                  </a:lnTo>
                  <a:lnTo>
                    <a:pt x="145" y="96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1" name="Google Shape;8061;p19"/>
            <p:cNvSpPr/>
            <p:nvPr/>
          </p:nvSpPr>
          <p:spPr>
            <a:xfrm>
              <a:off x="2012325" y="2155750"/>
              <a:ext cx="5425" cy="4225"/>
            </a:xfrm>
            <a:custGeom>
              <a:avLst/>
              <a:gdLst/>
              <a:ahLst/>
              <a:cxnLst/>
              <a:rect l="l" t="t" r="r" b="b"/>
              <a:pathLst>
                <a:path w="217" h="169" extrusionOk="0">
                  <a:moveTo>
                    <a:pt x="72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24" y="97"/>
                  </a:lnTo>
                  <a:lnTo>
                    <a:pt x="96" y="169"/>
                  </a:lnTo>
                  <a:lnTo>
                    <a:pt x="169" y="145"/>
                  </a:lnTo>
                  <a:lnTo>
                    <a:pt x="217" y="145"/>
                  </a:lnTo>
                  <a:lnTo>
                    <a:pt x="217" y="97"/>
                  </a:lnTo>
                  <a:lnTo>
                    <a:pt x="217" y="72"/>
                  </a:lnTo>
                  <a:lnTo>
                    <a:pt x="169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2" name="Google Shape;8062;p19"/>
            <p:cNvSpPr/>
            <p:nvPr/>
          </p:nvSpPr>
          <p:spPr>
            <a:xfrm>
              <a:off x="2147125" y="2233975"/>
              <a:ext cx="3625" cy="4850"/>
            </a:xfrm>
            <a:custGeom>
              <a:avLst/>
              <a:gdLst/>
              <a:ahLst/>
              <a:cxnLst/>
              <a:rect l="l" t="t" r="r" b="b"/>
              <a:pathLst>
                <a:path w="145" h="194" extrusionOk="0">
                  <a:moveTo>
                    <a:pt x="97" y="1"/>
                  </a:moveTo>
                  <a:lnTo>
                    <a:pt x="49" y="25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73" y="193"/>
                  </a:lnTo>
                  <a:lnTo>
                    <a:pt x="121" y="169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3" name="Google Shape;8063;p19"/>
            <p:cNvSpPr/>
            <p:nvPr/>
          </p:nvSpPr>
          <p:spPr>
            <a:xfrm>
              <a:off x="2052025" y="2302000"/>
              <a:ext cx="4850" cy="4825"/>
            </a:xfrm>
            <a:custGeom>
              <a:avLst/>
              <a:gdLst/>
              <a:ahLst/>
              <a:cxnLst/>
              <a:rect l="l" t="t" r="r" b="b"/>
              <a:pathLst>
                <a:path w="194" h="193" extrusionOk="0">
                  <a:moveTo>
                    <a:pt x="121" y="0"/>
                  </a:moveTo>
                  <a:lnTo>
                    <a:pt x="73" y="24"/>
                  </a:lnTo>
                  <a:lnTo>
                    <a:pt x="1" y="96"/>
                  </a:lnTo>
                  <a:lnTo>
                    <a:pt x="1" y="120"/>
                  </a:lnTo>
                  <a:lnTo>
                    <a:pt x="25" y="144"/>
                  </a:lnTo>
                  <a:lnTo>
                    <a:pt x="73" y="193"/>
                  </a:lnTo>
                  <a:lnTo>
                    <a:pt x="145" y="169"/>
                  </a:lnTo>
                  <a:lnTo>
                    <a:pt x="193" y="144"/>
                  </a:lnTo>
                  <a:lnTo>
                    <a:pt x="193" y="48"/>
                  </a:lnTo>
                  <a:lnTo>
                    <a:pt x="169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4" name="Google Shape;8064;p19"/>
            <p:cNvSpPr/>
            <p:nvPr/>
          </p:nvSpPr>
          <p:spPr>
            <a:xfrm>
              <a:off x="1984625" y="2252650"/>
              <a:ext cx="4250" cy="4225"/>
            </a:xfrm>
            <a:custGeom>
              <a:avLst/>
              <a:gdLst/>
              <a:ahLst/>
              <a:cxnLst/>
              <a:rect l="l" t="t" r="r" b="b"/>
              <a:pathLst>
                <a:path w="170" h="169" extrusionOk="0">
                  <a:moveTo>
                    <a:pt x="49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25" y="120"/>
                  </a:lnTo>
                  <a:lnTo>
                    <a:pt x="97" y="169"/>
                  </a:lnTo>
                  <a:lnTo>
                    <a:pt x="121" y="169"/>
                  </a:lnTo>
                  <a:lnTo>
                    <a:pt x="145" y="144"/>
                  </a:lnTo>
                  <a:lnTo>
                    <a:pt x="169" y="96"/>
                  </a:lnTo>
                  <a:lnTo>
                    <a:pt x="145" y="48"/>
                  </a:lnTo>
                  <a:lnTo>
                    <a:pt x="97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5" name="Google Shape;8065;p19"/>
            <p:cNvSpPr/>
            <p:nvPr/>
          </p:nvSpPr>
          <p:spPr>
            <a:xfrm>
              <a:off x="2003275" y="2291750"/>
              <a:ext cx="3650" cy="3650"/>
            </a:xfrm>
            <a:custGeom>
              <a:avLst/>
              <a:gdLst/>
              <a:ahLst/>
              <a:cxnLst/>
              <a:rect l="l" t="t" r="r" b="b"/>
              <a:pathLst>
                <a:path w="146" h="146" extrusionOk="0">
                  <a:moveTo>
                    <a:pt x="97" y="1"/>
                  </a:moveTo>
                  <a:lnTo>
                    <a:pt x="49" y="25"/>
                  </a:lnTo>
                  <a:lnTo>
                    <a:pt x="25" y="25"/>
                  </a:lnTo>
                  <a:lnTo>
                    <a:pt x="1" y="73"/>
                  </a:lnTo>
                  <a:lnTo>
                    <a:pt x="1" y="145"/>
                  </a:lnTo>
                  <a:lnTo>
                    <a:pt x="121" y="145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6" name="Google Shape;8066;p19"/>
            <p:cNvSpPr/>
            <p:nvPr/>
          </p:nvSpPr>
          <p:spPr>
            <a:xfrm>
              <a:off x="1987650" y="2293550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24" y="1"/>
                  </a:moveTo>
                  <a:lnTo>
                    <a:pt x="0" y="49"/>
                  </a:lnTo>
                  <a:lnTo>
                    <a:pt x="24" y="121"/>
                  </a:lnTo>
                  <a:lnTo>
                    <a:pt x="48" y="145"/>
                  </a:lnTo>
                  <a:lnTo>
                    <a:pt x="96" y="145"/>
                  </a:lnTo>
                  <a:lnTo>
                    <a:pt x="120" y="121"/>
                  </a:lnTo>
                  <a:lnTo>
                    <a:pt x="145" y="73"/>
                  </a:lnTo>
                  <a:lnTo>
                    <a:pt x="120" y="25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7" name="Google Shape;8067;p19"/>
            <p:cNvSpPr/>
            <p:nvPr/>
          </p:nvSpPr>
          <p:spPr>
            <a:xfrm>
              <a:off x="2033975" y="2124450"/>
              <a:ext cx="3050" cy="4225"/>
            </a:xfrm>
            <a:custGeom>
              <a:avLst/>
              <a:gdLst/>
              <a:ahLst/>
              <a:cxnLst/>
              <a:rect l="l" t="t" r="r" b="b"/>
              <a:pathLst>
                <a:path w="122" h="169" extrusionOk="0">
                  <a:moveTo>
                    <a:pt x="25" y="0"/>
                  </a:moveTo>
                  <a:lnTo>
                    <a:pt x="1" y="73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97" y="145"/>
                  </a:lnTo>
                  <a:lnTo>
                    <a:pt x="121" y="97"/>
                  </a:lnTo>
                  <a:lnTo>
                    <a:pt x="121" y="25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8" name="Google Shape;8068;p19"/>
            <p:cNvSpPr/>
            <p:nvPr/>
          </p:nvSpPr>
          <p:spPr>
            <a:xfrm>
              <a:off x="2029775" y="2144300"/>
              <a:ext cx="4225" cy="4250"/>
            </a:xfrm>
            <a:custGeom>
              <a:avLst/>
              <a:gdLst/>
              <a:ahLst/>
              <a:cxnLst/>
              <a:rect l="l" t="t" r="r" b="b"/>
              <a:pathLst>
                <a:path w="169" h="170" extrusionOk="0">
                  <a:moveTo>
                    <a:pt x="72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24" y="145"/>
                  </a:lnTo>
                  <a:lnTo>
                    <a:pt x="96" y="169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69" y="97"/>
                  </a:lnTo>
                  <a:lnTo>
                    <a:pt x="145" y="49"/>
                  </a:lnTo>
                  <a:lnTo>
                    <a:pt x="145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9" name="Google Shape;8069;p19"/>
            <p:cNvSpPr/>
            <p:nvPr/>
          </p:nvSpPr>
          <p:spPr>
            <a:xfrm>
              <a:off x="2000875" y="2179825"/>
              <a:ext cx="4250" cy="4225"/>
            </a:xfrm>
            <a:custGeom>
              <a:avLst/>
              <a:gdLst/>
              <a:ahLst/>
              <a:cxnLst/>
              <a:rect l="l" t="t" r="r" b="b"/>
              <a:pathLst>
                <a:path w="170" h="169" extrusionOk="0">
                  <a:moveTo>
                    <a:pt x="73" y="0"/>
                  </a:moveTo>
                  <a:lnTo>
                    <a:pt x="25" y="48"/>
                  </a:lnTo>
                  <a:lnTo>
                    <a:pt x="1" y="96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97" y="169"/>
                  </a:lnTo>
                  <a:lnTo>
                    <a:pt x="145" y="121"/>
                  </a:lnTo>
                  <a:lnTo>
                    <a:pt x="169" y="48"/>
                  </a:lnTo>
                  <a:lnTo>
                    <a:pt x="145" y="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0" name="Google Shape;8070;p19"/>
            <p:cNvSpPr/>
            <p:nvPr/>
          </p:nvSpPr>
          <p:spPr>
            <a:xfrm>
              <a:off x="2037600" y="2181625"/>
              <a:ext cx="3625" cy="4225"/>
            </a:xfrm>
            <a:custGeom>
              <a:avLst/>
              <a:gdLst/>
              <a:ahLst/>
              <a:cxnLst/>
              <a:rect l="l" t="t" r="r" b="b"/>
              <a:pathLst>
                <a:path w="145" h="169" extrusionOk="0">
                  <a:moveTo>
                    <a:pt x="72" y="0"/>
                  </a:moveTo>
                  <a:lnTo>
                    <a:pt x="24" y="49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48" y="145"/>
                  </a:lnTo>
                  <a:lnTo>
                    <a:pt x="72" y="169"/>
                  </a:lnTo>
                  <a:lnTo>
                    <a:pt x="121" y="169"/>
                  </a:lnTo>
                  <a:lnTo>
                    <a:pt x="145" y="121"/>
                  </a:lnTo>
                  <a:lnTo>
                    <a:pt x="145" y="73"/>
                  </a:lnTo>
                  <a:lnTo>
                    <a:pt x="121" y="49"/>
                  </a:lnTo>
                  <a:lnTo>
                    <a:pt x="96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1" name="Google Shape;8071;p19"/>
            <p:cNvSpPr/>
            <p:nvPr/>
          </p:nvSpPr>
          <p:spPr>
            <a:xfrm>
              <a:off x="2096575" y="2193050"/>
              <a:ext cx="5425" cy="4250"/>
            </a:xfrm>
            <a:custGeom>
              <a:avLst/>
              <a:gdLst/>
              <a:ahLst/>
              <a:cxnLst/>
              <a:rect l="l" t="t" r="r" b="b"/>
              <a:pathLst>
                <a:path w="217" h="170" extrusionOk="0">
                  <a:moveTo>
                    <a:pt x="193" y="1"/>
                  </a:moveTo>
                  <a:lnTo>
                    <a:pt x="121" y="25"/>
                  </a:lnTo>
                  <a:lnTo>
                    <a:pt x="73" y="49"/>
                  </a:lnTo>
                  <a:lnTo>
                    <a:pt x="0" y="169"/>
                  </a:lnTo>
                  <a:lnTo>
                    <a:pt x="73" y="145"/>
                  </a:lnTo>
                  <a:lnTo>
                    <a:pt x="145" y="121"/>
                  </a:lnTo>
                  <a:lnTo>
                    <a:pt x="193" y="73"/>
                  </a:lnTo>
                  <a:lnTo>
                    <a:pt x="217" y="4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2" name="Google Shape;8072;p19"/>
            <p:cNvSpPr/>
            <p:nvPr/>
          </p:nvSpPr>
          <p:spPr>
            <a:xfrm>
              <a:off x="1988250" y="2172000"/>
              <a:ext cx="4225" cy="4225"/>
            </a:xfrm>
            <a:custGeom>
              <a:avLst/>
              <a:gdLst/>
              <a:ahLst/>
              <a:cxnLst/>
              <a:rect l="l" t="t" r="r" b="b"/>
              <a:pathLst>
                <a:path w="169" h="169" extrusionOk="0">
                  <a:moveTo>
                    <a:pt x="0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48" y="121"/>
                  </a:lnTo>
                  <a:lnTo>
                    <a:pt x="121" y="169"/>
                  </a:lnTo>
                  <a:lnTo>
                    <a:pt x="145" y="169"/>
                  </a:lnTo>
                  <a:lnTo>
                    <a:pt x="169" y="121"/>
                  </a:lnTo>
                  <a:lnTo>
                    <a:pt x="121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3" name="Google Shape;8073;p19"/>
            <p:cNvSpPr/>
            <p:nvPr/>
          </p:nvSpPr>
          <p:spPr>
            <a:xfrm>
              <a:off x="1999675" y="2244825"/>
              <a:ext cx="3025" cy="3625"/>
            </a:xfrm>
            <a:custGeom>
              <a:avLst/>
              <a:gdLst/>
              <a:ahLst/>
              <a:cxnLst/>
              <a:rect l="l" t="t" r="r" b="b"/>
              <a:pathLst>
                <a:path w="121" h="145" extrusionOk="0">
                  <a:moveTo>
                    <a:pt x="97" y="0"/>
                  </a:moveTo>
                  <a:lnTo>
                    <a:pt x="25" y="24"/>
                  </a:lnTo>
                  <a:lnTo>
                    <a:pt x="1" y="72"/>
                  </a:lnTo>
                  <a:lnTo>
                    <a:pt x="25" y="96"/>
                  </a:lnTo>
                  <a:lnTo>
                    <a:pt x="49" y="144"/>
                  </a:lnTo>
                  <a:lnTo>
                    <a:pt x="121" y="144"/>
                  </a:lnTo>
                  <a:lnTo>
                    <a:pt x="121" y="96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4" name="Google Shape;8074;p19"/>
            <p:cNvSpPr/>
            <p:nvPr/>
          </p:nvSpPr>
          <p:spPr>
            <a:xfrm>
              <a:off x="2074300" y="2235175"/>
              <a:ext cx="3025" cy="4850"/>
            </a:xfrm>
            <a:custGeom>
              <a:avLst/>
              <a:gdLst/>
              <a:ahLst/>
              <a:cxnLst/>
              <a:rect l="l" t="t" r="r" b="b"/>
              <a:pathLst>
                <a:path w="121" h="194" extrusionOk="0">
                  <a:moveTo>
                    <a:pt x="25" y="1"/>
                  </a:moveTo>
                  <a:lnTo>
                    <a:pt x="1" y="49"/>
                  </a:lnTo>
                  <a:lnTo>
                    <a:pt x="1" y="121"/>
                  </a:lnTo>
                  <a:lnTo>
                    <a:pt x="49" y="169"/>
                  </a:lnTo>
                  <a:lnTo>
                    <a:pt x="73" y="193"/>
                  </a:lnTo>
                  <a:lnTo>
                    <a:pt x="121" y="169"/>
                  </a:lnTo>
                  <a:lnTo>
                    <a:pt x="121" y="145"/>
                  </a:lnTo>
                  <a:lnTo>
                    <a:pt x="121" y="73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5" name="Google Shape;8075;p19"/>
            <p:cNvSpPr/>
            <p:nvPr/>
          </p:nvSpPr>
          <p:spPr>
            <a:xfrm>
              <a:off x="2051425" y="2137700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49" y="0"/>
                  </a:moveTo>
                  <a:lnTo>
                    <a:pt x="1" y="48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49" y="144"/>
                  </a:lnTo>
                  <a:lnTo>
                    <a:pt x="121" y="120"/>
                  </a:lnTo>
                  <a:lnTo>
                    <a:pt x="145" y="72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6" name="Google Shape;8076;p19"/>
            <p:cNvSpPr/>
            <p:nvPr/>
          </p:nvSpPr>
          <p:spPr>
            <a:xfrm>
              <a:off x="2019525" y="2223750"/>
              <a:ext cx="3050" cy="4250"/>
            </a:xfrm>
            <a:custGeom>
              <a:avLst/>
              <a:gdLst/>
              <a:ahLst/>
              <a:cxnLst/>
              <a:rect l="l" t="t" r="r" b="b"/>
              <a:pathLst>
                <a:path w="122" h="170" extrusionOk="0">
                  <a:moveTo>
                    <a:pt x="73" y="0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121"/>
                  </a:lnTo>
                  <a:lnTo>
                    <a:pt x="49" y="145"/>
                  </a:lnTo>
                  <a:lnTo>
                    <a:pt x="73" y="169"/>
                  </a:lnTo>
                  <a:lnTo>
                    <a:pt x="73" y="145"/>
                  </a:lnTo>
                  <a:lnTo>
                    <a:pt x="121" y="97"/>
                  </a:lnTo>
                  <a:lnTo>
                    <a:pt x="121" y="25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7" name="Google Shape;8077;p19"/>
            <p:cNvSpPr/>
            <p:nvPr/>
          </p:nvSpPr>
          <p:spPr>
            <a:xfrm>
              <a:off x="2043000" y="2252025"/>
              <a:ext cx="4250" cy="3650"/>
            </a:xfrm>
            <a:custGeom>
              <a:avLst/>
              <a:gdLst/>
              <a:ahLst/>
              <a:cxnLst/>
              <a:rect l="l" t="t" r="r" b="b"/>
              <a:pathLst>
                <a:path w="170" h="146" extrusionOk="0">
                  <a:moveTo>
                    <a:pt x="73" y="1"/>
                  </a:moveTo>
                  <a:lnTo>
                    <a:pt x="25" y="49"/>
                  </a:lnTo>
                  <a:lnTo>
                    <a:pt x="1" y="97"/>
                  </a:lnTo>
                  <a:lnTo>
                    <a:pt x="25" y="121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45" y="97"/>
                  </a:lnTo>
                  <a:lnTo>
                    <a:pt x="169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8" name="Google Shape;8078;p19"/>
            <p:cNvSpPr/>
            <p:nvPr/>
          </p:nvSpPr>
          <p:spPr>
            <a:xfrm>
              <a:off x="2012925" y="2342900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72" y="1"/>
                  </a:moveTo>
                  <a:lnTo>
                    <a:pt x="24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24" y="145"/>
                  </a:lnTo>
                  <a:lnTo>
                    <a:pt x="96" y="145"/>
                  </a:lnTo>
                  <a:lnTo>
                    <a:pt x="145" y="121"/>
                  </a:lnTo>
                  <a:lnTo>
                    <a:pt x="145" y="73"/>
                  </a:lnTo>
                  <a:lnTo>
                    <a:pt x="121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9" name="Google Shape;8079;p19"/>
            <p:cNvSpPr/>
            <p:nvPr/>
          </p:nvSpPr>
          <p:spPr>
            <a:xfrm>
              <a:off x="2083325" y="2210500"/>
              <a:ext cx="3050" cy="3650"/>
            </a:xfrm>
            <a:custGeom>
              <a:avLst/>
              <a:gdLst/>
              <a:ahLst/>
              <a:cxnLst/>
              <a:rect l="l" t="t" r="r" b="b"/>
              <a:pathLst>
                <a:path w="122" h="146" extrusionOk="0">
                  <a:moveTo>
                    <a:pt x="25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97" y="145"/>
                  </a:lnTo>
                  <a:lnTo>
                    <a:pt x="121" y="73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0" name="Google Shape;8080;p19"/>
            <p:cNvSpPr/>
            <p:nvPr/>
          </p:nvSpPr>
          <p:spPr>
            <a:xfrm>
              <a:off x="1940700" y="2197875"/>
              <a:ext cx="3025" cy="3625"/>
            </a:xfrm>
            <a:custGeom>
              <a:avLst/>
              <a:gdLst/>
              <a:ahLst/>
              <a:cxnLst/>
              <a:rect l="l" t="t" r="r" b="b"/>
              <a:pathLst>
                <a:path w="121" h="145" extrusionOk="0">
                  <a:moveTo>
                    <a:pt x="73" y="0"/>
                  </a:moveTo>
                  <a:lnTo>
                    <a:pt x="24" y="24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48" y="145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121" y="73"/>
                  </a:lnTo>
                  <a:lnTo>
                    <a:pt x="121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1" name="Google Shape;8081;p19"/>
            <p:cNvSpPr/>
            <p:nvPr/>
          </p:nvSpPr>
          <p:spPr>
            <a:xfrm>
              <a:off x="2000275" y="2276700"/>
              <a:ext cx="4850" cy="3050"/>
            </a:xfrm>
            <a:custGeom>
              <a:avLst/>
              <a:gdLst/>
              <a:ahLst/>
              <a:cxnLst/>
              <a:rect l="l" t="t" r="r" b="b"/>
              <a:pathLst>
                <a:path w="194" h="122" extrusionOk="0">
                  <a:moveTo>
                    <a:pt x="49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97" y="121"/>
                  </a:lnTo>
                  <a:lnTo>
                    <a:pt x="193" y="97"/>
                  </a:lnTo>
                  <a:lnTo>
                    <a:pt x="145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2" name="Google Shape;8082;p19"/>
            <p:cNvSpPr/>
            <p:nvPr/>
          </p:nvSpPr>
          <p:spPr>
            <a:xfrm>
              <a:off x="2120050" y="2191250"/>
              <a:ext cx="3025" cy="4250"/>
            </a:xfrm>
            <a:custGeom>
              <a:avLst/>
              <a:gdLst/>
              <a:ahLst/>
              <a:cxnLst/>
              <a:rect l="l" t="t" r="r" b="b"/>
              <a:pathLst>
                <a:path w="121" h="170" extrusionOk="0">
                  <a:moveTo>
                    <a:pt x="72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169"/>
                  </a:lnTo>
                  <a:lnTo>
                    <a:pt x="96" y="169"/>
                  </a:lnTo>
                  <a:lnTo>
                    <a:pt x="96" y="121"/>
                  </a:lnTo>
                  <a:lnTo>
                    <a:pt x="121" y="73"/>
                  </a:lnTo>
                  <a:lnTo>
                    <a:pt x="96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3" name="Google Shape;8083;p19"/>
            <p:cNvSpPr/>
            <p:nvPr/>
          </p:nvSpPr>
          <p:spPr>
            <a:xfrm>
              <a:off x="2014125" y="2188250"/>
              <a:ext cx="3025" cy="4225"/>
            </a:xfrm>
            <a:custGeom>
              <a:avLst/>
              <a:gdLst/>
              <a:ahLst/>
              <a:cxnLst/>
              <a:rect l="l" t="t" r="r" b="b"/>
              <a:pathLst>
                <a:path w="121" h="169" extrusionOk="0">
                  <a:moveTo>
                    <a:pt x="48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0" y="121"/>
                  </a:lnTo>
                  <a:lnTo>
                    <a:pt x="24" y="169"/>
                  </a:lnTo>
                  <a:lnTo>
                    <a:pt x="73" y="169"/>
                  </a:lnTo>
                  <a:lnTo>
                    <a:pt x="97" y="145"/>
                  </a:lnTo>
                  <a:lnTo>
                    <a:pt x="121" y="96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4" name="Google Shape;8084;p19"/>
            <p:cNvSpPr/>
            <p:nvPr/>
          </p:nvSpPr>
          <p:spPr>
            <a:xfrm>
              <a:off x="2094175" y="2245425"/>
              <a:ext cx="3025" cy="4225"/>
            </a:xfrm>
            <a:custGeom>
              <a:avLst/>
              <a:gdLst/>
              <a:ahLst/>
              <a:cxnLst/>
              <a:rect l="l" t="t" r="r" b="b"/>
              <a:pathLst>
                <a:path w="121" h="169" extrusionOk="0">
                  <a:moveTo>
                    <a:pt x="72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96" y="145"/>
                  </a:lnTo>
                  <a:lnTo>
                    <a:pt x="120" y="96"/>
                  </a:lnTo>
                  <a:lnTo>
                    <a:pt x="120" y="4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5" name="Google Shape;8085;p19"/>
            <p:cNvSpPr/>
            <p:nvPr/>
          </p:nvSpPr>
          <p:spPr>
            <a:xfrm>
              <a:off x="2052625" y="2259850"/>
              <a:ext cx="3650" cy="3050"/>
            </a:xfrm>
            <a:custGeom>
              <a:avLst/>
              <a:gdLst/>
              <a:ahLst/>
              <a:cxnLst/>
              <a:rect l="l" t="t" r="r" b="b"/>
              <a:pathLst>
                <a:path w="146" h="122" extrusionOk="0">
                  <a:moveTo>
                    <a:pt x="73" y="1"/>
                  </a:moveTo>
                  <a:lnTo>
                    <a:pt x="49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73" y="121"/>
                  </a:lnTo>
                  <a:lnTo>
                    <a:pt x="121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6" name="Google Shape;8086;p19"/>
            <p:cNvSpPr/>
            <p:nvPr/>
          </p:nvSpPr>
          <p:spPr>
            <a:xfrm>
              <a:off x="2051425" y="2373600"/>
              <a:ext cx="3050" cy="2425"/>
            </a:xfrm>
            <a:custGeom>
              <a:avLst/>
              <a:gdLst/>
              <a:ahLst/>
              <a:cxnLst/>
              <a:rect l="l" t="t" r="r" b="b"/>
              <a:pathLst>
                <a:path w="122" h="97" extrusionOk="0">
                  <a:moveTo>
                    <a:pt x="73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97" y="97"/>
                  </a:lnTo>
                  <a:lnTo>
                    <a:pt x="121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7" name="Google Shape;8087;p19"/>
            <p:cNvSpPr/>
            <p:nvPr/>
          </p:nvSpPr>
          <p:spPr>
            <a:xfrm>
              <a:off x="1994250" y="2134675"/>
              <a:ext cx="3050" cy="2425"/>
            </a:xfrm>
            <a:custGeom>
              <a:avLst/>
              <a:gdLst/>
              <a:ahLst/>
              <a:cxnLst/>
              <a:rect l="l" t="t" r="r" b="b"/>
              <a:pathLst>
                <a:path w="122" h="97" extrusionOk="0">
                  <a:moveTo>
                    <a:pt x="1" y="1"/>
                  </a:moveTo>
                  <a:lnTo>
                    <a:pt x="1" y="49"/>
                  </a:lnTo>
                  <a:lnTo>
                    <a:pt x="25" y="97"/>
                  </a:lnTo>
                  <a:lnTo>
                    <a:pt x="121" y="97"/>
                  </a:lnTo>
                  <a:lnTo>
                    <a:pt x="121" y="73"/>
                  </a:lnTo>
                  <a:lnTo>
                    <a:pt x="97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8" name="Google Shape;8088;p19"/>
            <p:cNvSpPr/>
            <p:nvPr/>
          </p:nvSpPr>
          <p:spPr>
            <a:xfrm>
              <a:off x="2033975" y="2134675"/>
              <a:ext cx="3650" cy="3050"/>
            </a:xfrm>
            <a:custGeom>
              <a:avLst/>
              <a:gdLst/>
              <a:ahLst/>
              <a:cxnLst/>
              <a:rect l="l" t="t" r="r" b="b"/>
              <a:pathLst>
                <a:path w="146" h="122" extrusionOk="0">
                  <a:moveTo>
                    <a:pt x="49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49" y="121"/>
                  </a:lnTo>
                  <a:lnTo>
                    <a:pt x="121" y="121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9" name="Google Shape;8089;p19"/>
            <p:cNvSpPr/>
            <p:nvPr/>
          </p:nvSpPr>
          <p:spPr>
            <a:xfrm>
              <a:off x="2005100" y="2137700"/>
              <a:ext cx="3025" cy="3625"/>
            </a:xfrm>
            <a:custGeom>
              <a:avLst/>
              <a:gdLst/>
              <a:ahLst/>
              <a:cxnLst/>
              <a:rect l="l" t="t" r="r" b="b"/>
              <a:pathLst>
                <a:path w="121" h="145" extrusionOk="0">
                  <a:moveTo>
                    <a:pt x="48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48" y="144"/>
                  </a:lnTo>
                  <a:lnTo>
                    <a:pt x="96" y="144"/>
                  </a:lnTo>
                  <a:lnTo>
                    <a:pt x="121" y="120"/>
                  </a:lnTo>
                  <a:lnTo>
                    <a:pt x="121" y="72"/>
                  </a:lnTo>
                  <a:lnTo>
                    <a:pt x="96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0" name="Google Shape;8090;p19"/>
            <p:cNvSpPr/>
            <p:nvPr/>
          </p:nvSpPr>
          <p:spPr>
            <a:xfrm>
              <a:off x="2133275" y="2167775"/>
              <a:ext cx="3050" cy="3650"/>
            </a:xfrm>
            <a:custGeom>
              <a:avLst/>
              <a:gdLst/>
              <a:ahLst/>
              <a:cxnLst/>
              <a:rect l="l" t="t" r="r" b="b"/>
              <a:pathLst>
                <a:path w="122" h="146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73" y="145"/>
                  </a:lnTo>
                  <a:lnTo>
                    <a:pt x="97" y="121"/>
                  </a:lnTo>
                  <a:lnTo>
                    <a:pt x="121" y="121"/>
                  </a:lnTo>
                  <a:lnTo>
                    <a:pt x="97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1" name="Google Shape;8091;p19"/>
            <p:cNvSpPr/>
            <p:nvPr/>
          </p:nvSpPr>
          <p:spPr>
            <a:xfrm>
              <a:off x="2011725" y="2258050"/>
              <a:ext cx="3025" cy="3050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72" y="121"/>
                  </a:lnTo>
                  <a:lnTo>
                    <a:pt x="120" y="97"/>
                  </a:lnTo>
                  <a:lnTo>
                    <a:pt x="120" y="49"/>
                  </a:lnTo>
                  <a:lnTo>
                    <a:pt x="96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2" name="Google Shape;8092;p19"/>
            <p:cNvSpPr/>
            <p:nvPr/>
          </p:nvSpPr>
          <p:spPr>
            <a:xfrm>
              <a:off x="2112225" y="2256250"/>
              <a:ext cx="3025" cy="242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48" y="0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97" y="97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3" name="Google Shape;8093;p19"/>
            <p:cNvSpPr/>
            <p:nvPr/>
          </p:nvSpPr>
          <p:spPr>
            <a:xfrm>
              <a:off x="2129075" y="2193050"/>
              <a:ext cx="3025" cy="3050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48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3" y="121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4" name="Google Shape;8094;p19"/>
            <p:cNvSpPr/>
            <p:nvPr/>
          </p:nvSpPr>
          <p:spPr>
            <a:xfrm>
              <a:off x="1965375" y="2152725"/>
              <a:ext cx="2425" cy="3050"/>
            </a:xfrm>
            <a:custGeom>
              <a:avLst/>
              <a:gdLst/>
              <a:ahLst/>
              <a:cxnLst/>
              <a:rect l="l" t="t" r="r" b="b"/>
              <a:pathLst>
                <a:path w="97" h="122" extrusionOk="0">
                  <a:moveTo>
                    <a:pt x="24" y="1"/>
                  </a:moveTo>
                  <a:lnTo>
                    <a:pt x="0" y="49"/>
                  </a:lnTo>
                  <a:lnTo>
                    <a:pt x="24" y="97"/>
                  </a:lnTo>
                  <a:lnTo>
                    <a:pt x="49" y="121"/>
                  </a:lnTo>
                  <a:lnTo>
                    <a:pt x="73" y="121"/>
                  </a:lnTo>
                  <a:lnTo>
                    <a:pt x="97" y="73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5" name="Google Shape;8095;p19"/>
            <p:cNvSpPr/>
            <p:nvPr/>
          </p:nvSpPr>
          <p:spPr>
            <a:xfrm>
              <a:off x="2085750" y="2293550"/>
              <a:ext cx="3025" cy="3050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0" y="1"/>
                  </a:moveTo>
                  <a:lnTo>
                    <a:pt x="0" y="49"/>
                  </a:lnTo>
                  <a:lnTo>
                    <a:pt x="48" y="97"/>
                  </a:lnTo>
                  <a:lnTo>
                    <a:pt x="72" y="121"/>
                  </a:lnTo>
                  <a:lnTo>
                    <a:pt x="96" y="97"/>
                  </a:lnTo>
                  <a:lnTo>
                    <a:pt x="120" y="73"/>
                  </a:lnTo>
                  <a:lnTo>
                    <a:pt x="120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6" name="Google Shape;8096;p19"/>
            <p:cNvSpPr/>
            <p:nvPr/>
          </p:nvSpPr>
          <p:spPr>
            <a:xfrm>
              <a:off x="2073100" y="2267675"/>
              <a:ext cx="2425" cy="245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49" y="1"/>
                  </a:moveTo>
                  <a:lnTo>
                    <a:pt x="25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49" y="97"/>
                  </a:lnTo>
                  <a:lnTo>
                    <a:pt x="73" y="97"/>
                  </a:lnTo>
                  <a:lnTo>
                    <a:pt x="97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7" name="Google Shape;8097;p19"/>
            <p:cNvSpPr/>
            <p:nvPr/>
          </p:nvSpPr>
          <p:spPr>
            <a:xfrm>
              <a:off x="2075500" y="2203300"/>
              <a:ext cx="3050" cy="2425"/>
            </a:xfrm>
            <a:custGeom>
              <a:avLst/>
              <a:gdLst/>
              <a:ahLst/>
              <a:cxnLst/>
              <a:rect l="l" t="t" r="r" b="b"/>
              <a:pathLst>
                <a:path w="122" h="97" extrusionOk="0">
                  <a:moveTo>
                    <a:pt x="49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2"/>
                  </a:lnTo>
                  <a:lnTo>
                    <a:pt x="49" y="96"/>
                  </a:lnTo>
                  <a:lnTo>
                    <a:pt x="97" y="72"/>
                  </a:lnTo>
                  <a:lnTo>
                    <a:pt x="121" y="48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8" name="Google Shape;8098;p19"/>
            <p:cNvSpPr/>
            <p:nvPr/>
          </p:nvSpPr>
          <p:spPr>
            <a:xfrm>
              <a:off x="1944300" y="2209900"/>
              <a:ext cx="2450" cy="3050"/>
            </a:xfrm>
            <a:custGeom>
              <a:avLst/>
              <a:gdLst/>
              <a:ahLst/>
              <a:cxnLst/>
              <a:rect l="l" t="t" r="r" b="b"/>
              <a:pathLst>
                <a:path w="98" h="122" extrusionOk="0">
                  <a:moveTo>
                    <a:pt x="49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73" y="121"/>
                  </a:lnTo>
                  <a:lnTo>
                    <a:pt x="97" y="97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9" name="Google Shape;8099;p19"/>
            <p:cNvSpPr/>
            <p:nvPr/>
          </p:nvSpPr>
          <p:spPr>
            <a:xfrm>
              <a:off x="2014125" y="2136475"/>
              <a:ext cx="2425" cy="3050"/>
            </a:xfrm>
            <a:custGeom>
              <a:avLst/>
              <a:gdLst/>
              <a:ahLst/>
              <a:cxnLst/>
              <a:rect l="l" t="t" r="r" b="b"/>
              <a:pathLst>
                <a:path w="97" h="122" extrusionOk="0">
                  <a:moveTo>
                    <a:pt x="24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48" y="97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0" name="Google Shape;8100;p19"/>
            <p:cNvSpPr/>
            <p:nvPr/>
          </p:nvSpPr>
          <p:spPr>
            <a:xfrm>
              <a:off x="2099575" y="2264675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25" y="0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49" y="97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1" name="Google Shape;8101;p19"/>
            <p:cNvSpPr/>
            <p:nvPr/>
          </p:nvSpPr>
          <p:spPr>
            <a:xfrm>
              <a:off x="2014725" y="2224350"/>
              <a:ext cx="2425" cy="3025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49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49" y="121"/>
                  </a:lnTo>
                  <a:lnTo>
                    <a:pt x="97" y="97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2" name="Google Shape;8102;p19"/>
            <p:cNvSpPr/>
            <p:nvPr/>
          </p:nvSpPr>
          <p:spPr>
            <a:xfrm>
              <a:off x="2069500" y="2224350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24" y="1"/>
                  </a:moveTo>
                  <a:lnTo>
                    <a:pt x="0" y="49"/>
                  </a:lnTo>
                  <a:lnTo>
                    <a:pt x="24" y="97"/>
                  </a:lnTo>
                  <a:lnTo>
                    <a:pt x="72" y="121"/>
                  </a:lnTo>
                  <a:lnTo>
                    <a:pt x="120" y="97"/>
                  </a:lnTo>
                  <a:lnTo>
                    <a:pt x="144" y="49"/>
                  </a:lnTo>
                  <a:lnTo>
                    <a:pt x="120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3" name="Google Shape;8103;p19"/>
            <p:cNvSpPr/>
            <p:nvPr/>
          </p:nvSpPr>
          <p:spPr>
            <a:xfrm>
              <a:off x="2060450" y="2253850"/>
              <a:ext cx="2450" cy="242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25" y="0"/>
                  </a:moveTo>
                  <a:lnTo>
                    <a:pt x="1" y="48"/>
                  </a:lnTo>
                  <a:lnTo>
                    <a:pt x="1" y="72"/>
                  </a:lnTo>
                  <a:lnTo>
                    <a:pt x="25" y="96"/>
                  </a:lnTo>
                  <a:lnTo>
                    <a:pt x="73" y="96"/>
                  </a:lnTo>
                  <a:lnTo>
                    <a:pt x="97" y="72"/>
                  </a:lnTo>
                  <a:lnTo>
                    <a:pt x="97" y="48"/>
                  </a:lnTo>
                  <a:lnTo>
                    <a:pt x="73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4" name="Google Shape;8104;p19"/>
            <p:cNvSpPr/>
            <p:nvPr/>
          </p:nvSpPr>
          <p:spPr>
            <a:xfrm>
              <a:off x="2014125" y="2325450"/>
              <a:ext cx="3025" cy="3050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24" y="1"/>
                  </a:moveTo>
                  <a:lnTo>
                    <a:pt x="0" y="49"/>
                  </a:lnTo>
                  <a:lnTo>
                    <a:pt x="24" y="73"/>
                  </a:lnTo>
                  <a:lnTo>
                    <a:pt x="48" y="121"/>
                  </a:lnTo>
                  <a:lnTo>
                    <a:pt x="97" y="121"/>
                  </a:lnTo>
                  <a:lnTo>
                    <a:pt x="121" y="73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5" name="Google Shape;8105;p19"/>
            <p:cNvSpPr/>
            <p:nvPr/>
          </p:nvSpPr>
          <p:spPr>
            <a:xfrm>
              <a:off x="1982225" y="2191250"/>
              <a:ext cx="1825" cy="3025"/>
            </a:xfrm>
            <a:custGeom>
              <a:avLst/>
              <a:gdLst/>
              <a:ahLst/>
              <a:cxnLst/>
              <a:rect l="l" t="t" r="r" b="b"/>
              <a:pathLst>
                <a:path w="73" h="121" extrusionOk="0">
                  <a:moveTo>
                    <a:pt x="0" y="1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49" y="97"/>
                  </a:lnTo>
                  <a:lnTo>
                    <a:pt x="73" y="73"/>
                  </a:lnTo>
                  <a:lnTo>
                    <a:pt x="73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6" name="Google Shape;8106;p19"/>
            <p:cNvSpPr/>
            <p:nvPr/>
          </p:nvSpPr>
          <p:spPr>
            <a:xfrm>
              <a:off x="1949125" y="2205700"/>
              <a:ext cx="2425" cy="3025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73" y="0"/>
                  </a:moveTo>
                  <a:lnTo>
                    <a:pt x="24" y="24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49" y="121"/>
                  </a:lnTo>
                  <a:lnTo>
                    <a:pt x="97" y="97"/>
                  </a:lnTo>
                  <a:lnTo>
                    <a:pt x="97" y="48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7" name="Google Shape;8107;p19"/>
            <p:cNvSpPr/>
            <p:nvPr/>
          </p:nvSpPr>
          <p:spPr>
            <a:xfrm>
              <a:off x="2037600" y="2209300"/>
              <a:ext cx="3025" cy="2450"/>
            </a:xfrm>
            <a:custGeom>
              <a:avLst/>
              <a:gdLst/>
              <a:ahLst/>
              <a:cxnLst/>
              <a:rect l="l" t="t" r="r" b="b"/>
              <a:pathLst>
                <a:path w="121" h="98" extrusionOk="0">
                  <a:moveTo>
                    <a:pt x="48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24" y="97"/>
                  </a:lnTo>
                  <a:lnTo>
                    <a:pt x="72" y="97"/>
                  </a:lnTo>
                  <a:lnTo>
                    <a:pt x="96" y="49"/>
                  </a:lnTo>
                  <a:lnTo>
                    <a:pt x="121" y="25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8" name="Google Shape;8108;p19"/>
            <p:cNvSpPr/>
            <p:nvPr/>
          </p:nvSpPr>
          <p:spPr>
            <a:xfrm>
              <a:off x="2061675" y="2210500"/>
              <a:ext cx="2425" cy="245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48" y="97"/>
                  </a:lnTo>
                  <a:lnTo>
                    <a:pt x="96" y="73"/>
                  </a:lnTo>
                  <a:lnTo>
                    <a:pt x="96" y="4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9" name="Google Shape;8109;p19"/>
            <p:cNvSpPr/>
            <p:nvPr/>
          </p:nvSpPr>
          <p:spPr>
            <a:xfrm>
              <a:off x="1993650" y="2225550"/>
              <a:ext cx="1850" cy="182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73"/>
                  </a:lnTo>
                  <a:lnTo>
                    <a:pt x="49" y="73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0" name="Google Shape;8110;p19"/>
            <p:cNvSpPr/>
            <p:nvPr/>
          </p:nvSpPr>
          <p:spPr>
            <a:xfrm>
              <a:off x="1946125" y="2237600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24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24" y="96"/>
                  </a:lnTo>
                  <a:lnTo>
                    <a:pt x="72" y="96"/>
                  </a:lnTo>
                  <a:lnTo>
                    <a:pt x="96" y="48"/>
                  </a:lnTo>
                  <a:lnTo>
                    <a:pt x="96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1" name="Google Shape;8111;p19"/>
            <p:cNvSpPr/>
            <p:nvPr/>
          </p:nvSpPr>
          <p:spPr>
            <a:xfrm>
              <a:off x="2063475" y="2280925"/>
              <a:ext cx="3625" cy="2425"/>
            </a:xfrm>
            <a:custGeom>
              <a:avLst/>
              <a:gdLst/>
              <a:ahLst/>
              <a:cxnLst/>
              <a:rect l="l" t="t" r="r" b="b"/>
              <a:pathLst>
                <a:path w="145" h="97" extrusionOk="0">
                  <a:moveTo>
                    <a:pt x="48" y="0"/>
                  </a:moveTo>
                  <a:lnTo>
                    <a:pt x="0" y="25"/>
                  </a:lnTo>
                  <a:lnTo>
                    <a:pt x="24" y="73"/>
                  </a:lnTo>
                  <a:lnTo>
                    <a:pt x="73" y="97"/>
                  </a:lnTo>
                  <a:lnTo>
                    <a:pt x="121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2" name="Google Shape;8112;p19"/>
            <p:cNvSpPr/>
            <p:nvPr/>
          </p:nvSpPr>
          <p:spPr>
            <a:xfrm>
              <a:off x="2113425" y="2283925"/>
              <a:ext cx="2425" cy="245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24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3" y="97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3" name="Google Shape;8113;p19"/>
            <p:cNvSpPr/>
            <p:nvPr/>
          </p:nvSpPr>
          <p:spPr>
            <a:xfrm>
              <a:off x="2089950" y="2128650"/>
              <a:ext cx="1825" cy="185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25" y="1"/>
                  </a:moveTo>
                  <a:lnTo>
                    <a:pt x="1" y="73"/>
                  </a:lnTo>
                  <a:lnTo>
                    <a:pt x="73" y="73"/>
                  </a:lnTo>
                  <a:lnTo>
                    <a:pt x="73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4" name="Google Shape;8114;p19"/>
            <p:cNvSpPr/>
            <p:nvPr/>
          </p:nvSpPr>
          <p:spPr>
            <a:xfrm>
              <a:off x="2026750" y="2159950"/>
              <a:ext cx="2450" cy="1825"/>
            </a:xfrm>
            <a:custGeom>
              <a:avLst/>
              <a:gdLst/>
              <a:ahLst/>
              <a:cxnLst/>
              <a:rect l="l" t="t" r="r" b="b"/>
              <a:pathLst>
                <a:path w="98" h="73" extrusionOk="0">
                  <a:moveTo>
                    <a:pt x="25" y="1"/>
                  </a:moveTo>
                  <a:lnTo>
                    <a:pt x="1" y="25"/>
                  </a:lnTo>
                  <a:lnTo>
                    <a:pt x="25" y="73"/>
                  </a:lnTo>
                  <a:lnTo>
                    <a:pt x="73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5" name="Google Shape;8115;p19"/>
            <p:cNvSpPr/>
            <p:nvPr/>
          </p:nvSpPr>
          <p:spPr>
            <a:xfrm>
              <a:off x="2040600" y="2159950"/>
              <a:ext cx="1225" cy="182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1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49" y="73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6" name="Google Shape;8116;p19"/>
            <p:cNvSpPr/>
            <p:nvPr/>
          </p:nvSpPr>
          <p:spPr>
            <a:xfrm>
              <a:off x="2068875" y="2163575"/>
              <a:ext cx="1850" cy="182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73" y="72"/>
                  </a:lnTo>
                  <a:lnTo>
                    <a:pt x="73" y="48"/>
                  </a:lnTo>
                  <a:lnTo>
                    <a:pt x="49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7" name="Google Shape;8117;p19"/>
            <p:cNvSpPr/>
            <p:nvPr/>
          </p:nvSpPr>
          <p:spPr>
            <a:xfrm>
              <a:off x="1937675" y="2178625"/>
              <a:ext cx="1850" cy="182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2"/>
                  </a:lnTo>
                  <a:lnTo>
                    <a:pt x="49" y="72"/>
                  </a:lnTo>
                  <a:lnTo>
                    <a:pt x="73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8" name="Google Shape;8118;p19"/>
            <p:cNvSpPr/>
            <p:nvPr/>
          </p:nvSpPr>
          <p:spPr>
            <a:xfrm>
              <a:off x="1925650" y="218945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3"/>
                  </a:lnTo>
                  <a:lnTo>
                    <a:pt x="49" y="73"/>
                  </a:lnTo>
                  <a:lnTo>
                    <a:pt x="73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9" name="Google Shape;8119;p19"/>
            <p:cNvSpPr/>
            <p:nvPr/>
          </p:nvSpPr>
          <p:spPr>
            <a:xfrm>
              <a:off x="1929875" y="2194250"/>
              <a:ext cx="1825" cy="1250"/>
            </a:xfrm>
            <a:custGeom>
              <a:avLst/>
              <a:gdLst/>
              <a:ahLst/>
              <a:cxnLst/>
              <a:rect l="l" t="t" r="r" b="b"/>
              <a:pathLst>
                <a:path w="73" h="50" extrusionOk="0">
                  <a:moveTo>
                    <a:pt x="0" y="1"/>
                  </a:moveTo>
                  <a:lnTo>
                    <a:pt x="0" y="49"/>
                  </a:lnTo>
                  <a:lnTo>
                    <a:pt x="48" y="49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0" name="Google Shape;8120;p19"/>
            <p:cNvSpPr/>
            <p:nvPr/>
          </p:nvSpPr>
          <p:spPr>
            <a:xfrm>
              <a:off x="1988850" y="2193050"/>
              <a:ext cx="2425" cy="245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72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24" y="73"/>
                  </a:lnTo>
                  <a:lnTo>
                    <a:pt x="48" y="97"/>
                  </a:lnTo>
                  <a:lnTo>
                    <a:pt x="97" y="73"/>
                  </a:lnTo>
                  <a:lnTo>
                    <a:pt x="97" y="49"/>
                  </a:lnTo>
                  <a:lnTo>
                    <a:pt x="97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1" name="Google Shape;8121;p19"/>
            <p:cNvSpPr/>
            <p:nvPr/>
          </p:nvSpPr>
          <p:spPr>
            <a:xfrm>
              <a:off x="2003900" y="2197875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4" y="0"/>
                  </a:moveTo>
                  <a:lnTo>
                    <a:pt x="0" y="24"/>
                  </a:lnTo>
                  <a:lnTo>
                    <a:pt x="0" y="49"/>
                  </a:lnTo>
                  <a:lnTo>
                    <a:pt x="48" y="73"/>
                  </a:lnTo>
                  <a:lnTo>
                    <a:pt x="72" y="49"/>
                  </a:lnTo>
                  <a:lnTo>
                    <a:pt x="72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2" name="Google Shape;8122;p19"/>
            <p:cNvSpPr/>
            <p:nvPr/>
          </p:nvSpPr>
          <p:spPr>
            <a:xfrm>
              <a:off x="2102600" y="2208100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48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96" y="97"/>
                  </a:lnTo>
                  <a:lnTo>
                    <a:pt x="96" y="4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3" name="Google Shape;8123;p19"/>
            <p:cNvSpPr/>
            <p:nvPr/>
          </p:nvSpPr>
          <p:spPr>
            <a:xfrm>
              <a:off x="1972000" y="2217725"/>
              <a:ext cx="2425" cy="245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48" y="97"/>
                  </a:lnTo>
                  <a:lnTo>
                    <a:pt x="72" y="73"/>
                  </a:lnTo>
                  <a:lnTo>
                    <a:pt x="96" y="49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4" name="Google Shape;8124;p19"/>
            <p:cNvSpPr/>
            <p:nvPr/>
          </p:nvSpPr>
          <p:spPr>
            <a:xfrm>
              <a:off x="2068875" y="2220150"/>
              <a:ext cx="1850" cy="2425"/>
            </a:xfrm>
            <a:custGeom>
              <a:avLst/>
              <a:gdLst/>
              <a:ahLst/>
              <a:cxnLst/>
              <a:rect l="l" t="t" r="r" b="b"/>
              <a:pathLst>
                <a:path w="74" h="97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25" y="96"/>
                  </a:lnTo>
                  <a:lnTo>
                    <a:pt x="73" y="72"/>
                  </a:lnTo>
                  <a:lnTo>
                    <a:pt x="73" y="48"/>
                  </a:lnTo>
                  <a:lnTo>
                    <a:pt x="49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5" name="Google Shape;8125;p19"/>
            <p:cNvSpPr/>
            <p:nvPr/>
          </p:nvSpPr>
          <p:spPr>
            <a:xfrm>
              <a:off x="2011100" y="2249625"/>
              <a:ext cx="3050" cy="1825"/>
            </a:xfrm>
            <a:custGeom>
              <a:avLst/>
              <a:gdLst/>
              <a:ahLst/>
              <a:cxnLst/>
              <a:rect l="l" t="t" r="r" b="b"/>
              <a:pathLst>
                <a:path w="122" h="73" extrusionOk="0">
                  <a:moveTo>
                    <a:pt x="25" y="1"/>
                  </a:moveTo>
                  <a:lnTo>
                    <a:pt x="1" y="49"/>
                  </a:lnTo>
                  <a:lnTo>
                    <a:pt x="25" y="73"/>
                  </a:lnTo>
                  <a:lnTo>
                    <a:pt x="97" y="73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6" name="Google Shape;8126;p19"/>
            <p:cNvSpPr/>
            <p:nvPr/>
          </p:nvSpPr>
          <p:spPr>
            <a:xfrm>
              <a:off x="1991850" y="2250825"/>
              <a:ext cx="1225" cy="1850"/>
            </a:xfrm>
            <a:custGeom>
              <a:avLst/>
              <a:gdLst/>
              <a:ahLst/>
              <a:cxnLst/>
              <a:rect l="l" t="t" r="r" b="b"/>
              <a:pathLst>
                <a:path w="49" h="74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25" y="49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7" name="Google Shape;8127;p19"/>
            <p:cNvSpPr/>
            <p:nvPr/>
          </p:nvSpPr>
          <p:spPr>
            <a:xfrm>
              <a:off x="2140500" y="2264675"/>
              <a:ext cx="1825" cy="2425"/>
            </a:xfrm>
            <a:custGeom>
              <a:avLst/>
              <a:gdLst/>
              <a:ahLst/>
              <a:cxnLst/>
              <a:rect l="l" t="t" r="r" b="b"/>
              <a:pathLst>
                <a:path w="73" h="97" extrusionOk="0">
                  <a:moveTo>
                    <a:pt x="25" y="0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73"/>
                  </a:lnTo>
                  <a:lnTo>
                    <a:pt x="49" y="97"/>
                  </a:lnTo>
                  <a:lnTo>
                    <a:pt x="73" y="73"/>
                  </a:lnTo>
                  <a:lnTo>
                    <a:pt x="73" y="2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8" name="Google Shape;8128;p19"/>
            <p:cNvSpPr/>
            <p:nvPr/>
          </p:nvSpPr>
          <p:spPr>
            <a:xfrm>
              <a:off x="2047825" y="22983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1"/>
                  </a:moveTo>
                  <a:lnTo>
                    <a:pt x="0" y="25"/>
                  </a:lnTo>
                  <a:lnTo>
                    <a:pt x="24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9" name="Google Shape;8129;p19"/>
            <p:cNvSpPr/>
            <p:nvPr/>
          </p:nvSpPr>
          <p:spPr>
            <a:xfrm>
              <a:off x="2043000" y="2385050"/>
              <a:ext cx="1850" cy="1225"/>
            </a:xfrm>
            <a:custGeom>
              <a:avLst/>
              <a:gdLst/>
              <a:ahLst/>
              <a:cxnLst/>
              <a:rect l="l" t="t" r="r" b="b"/>
              <a:pathLst>
                <a:path w="74" h="49" extrusionOk="0">
                  <a:moveTo>
                    <a:pt x="25" y="0"/>
                  </a:moveTo>
                  <a:lnTo>
                    <a:pt x="1" y="48"/>
                  </a:lnTo>
                  <a:lnTo>
                    <a:pt x="73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0" name="Google Shape;8130;p19"/>
            <p:cNvSpPr/>
            <p:nvPr/>
          </p:nvSpPr>
          <p:spPr>
            <a:xfrm>
              <a:off x="2125450" y="21720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0"/>
                  </a:moveTo>
                  <a:lnTo>
                    <a:pt x="25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1" name="Google Shape;8131;p19"/>
            <p:cNvSpPr/>
            <p:nvPr/>
          </p:nvSpPr>
          <p:spPr>
            <a:xfrm>
              <a:off x="2053250" y="2170175"/>
              <a:ext cx="1825" cy="2450"/>
            </a:xfrm>
            <a:custGeom>
              <a:avLst/>
              <a:gdLst/>
              <a:ahLst/>
              <a:cxnLst/>
              <a:rect l="l" t="t" r="r" b="b"/>
              <a:pathLst>
                <a:path w="73" h="98" extrusionOk="0">
                  <a:moveTo>
                    <a:pt x="48" y="1"/>
                  </a:moveTo>
                  <a:lnTo>
                    <a:pt x="0" y="49"/>
                  </a:lnTo>
                  <a:lnTo>
                    <a:pt x="24" y="73"/>
                  </a:lnTo>
                  <a:lnTo>
                    <a:pt x="48" y="97"/>
                  </a:lnTo>
                  <a:lnTo>
                    <a:pt x="72" y="73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2" name="Google Shape;8132;p19"/>
            <p:cNvSpPr/>
            <p:nvPr/>
          </p:nvSpPr>
          <p:spPr>
            <a:xfrm>
              <a:off x="1956950" y="2152725"/>
              <a:ext cx="625" cy="1250"/>
            </a:xfrm>
            <a:custGeom>
              <a:avLst/>
              <a:gdLst/>
              <a:ahLst/>
              <a:cxnLst/>
              <a:rect l="l" t="t" r="r" b="b"/>
              <a:pathLst>
                <a:path w="25" h="50" extrusionOk="0">
                  <a:moveTo>
                    <a:pt x="0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3" name="Google Shape;8133;p19"/>
            <p:cNvSpPr/>
            <p:nvPr/>
          </p:nvSpPr>
          <p:spPr>
            <a:xfrm>
              <a:off x="2022550" y="2136475"/>
              <a:ext cx="1825" cy="1250"/>
            </a:xfrm>
            <a:custGeom>
              <a:avLst/>
              <a:gdLst/>
              <a:ahLst/>
              <a:cxnLst/>
              <a:rect l="l" t="t" r="r" b="b"/>
              <a:pathLst>
                <a:path w="73" h="50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73" y="49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4" name="Google Shape;8134;p19"/>
            <p:cNvSpPr/>
            <p:nvPr/>
          </p:nvSpPr>
          <p:spPr>
            <a:xfrm>
              <a:off x="2086950" y="2290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lnTo>
                    <a:pt x="0" y="1"/>
                  </a:lnTo>
                  <a:lnTo>
                    <a:pt x="2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5" name="Google Shape;8135;p19"/>
            <p:cNvSpPr/>
            <p:nvPr/>
          </p:nvSpPr>
          <p:spPr>
            <a:xfrm>
              <a:off x="2053850" y="21220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0"/>
                  </a:moveTo>
                  <a:lnTo>
                    <a:pt x="0" y="24"/>
                  </a:lnTo>
                  <a:lnTo>
                    <a:pt x="24" y="48"/>
                  </a:lnTo>
                  <a:lnTo>
                    <a:pt x="48" y="48"/>
                  </a:lnTo>
                  <a:lnTo>
                    <a:pt x="48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6" name="Google Shape;8136;p19"/>
            <p:cNvSpPr/>
            <p:nvPr/>
          </p:nvSpPr>
          <p:spPr>
            <a:xfrm>
              <a:off x="2026750" y="2274900"/>
              <a:ext cx="1225" cy="182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7" name="Google Shape;8137;p19"/>
            <p:cNvSpPr/>
            <p:nvPr/>
          </p:nvSpPr>
          <p:spPr>
            <a:xfrm>
              <a:off x="2071900" y="225445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4" y="0"/>
                  </a:moveTo>
                  <a:lnTo>
                    <a:pt x="0" y="48"/>
                  </a:lnTo>
                  <a:lnTo>
                    <a:pt x="24" y="48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8" name="Google Shape;8138;p19"/>
            <p:cNvSpPr/>
            <p:nvPr/>
          </p:nvSpPr>
          <p:spPr>
            <a:xfrm>
              <a:off x="2059850" y="2227975"/>
              <a:ext cx="1250" cy="2425"/>
            </a:xfrm>
            <a:custGeom>
              <a:avLst/>
              <a:gdLst/>
              <a:ahLst/>
              <a:cxnLst/>
              <a:rect l="l" t="t" r="r" b="b"/>
              <a:pathLst>
                <a:path w="50" h="97" extrusionOk="0">
                  <a:moveTo>
                    <a:pt x="49" y="0"/>
                  </a:moveTo>
                  <a:lnTo>
                    <a:pt x="25" y="48"/>
                  </a:lnTo>
                  <a:lnTo>
                    <a:pt x="1" y="72"/>
                  </a:lnTo>
                  <a:lnTo>
                    <a:pt x="25" y="96"/>
                  </a:lnTo>
                  <a:lnTo>
                    <a:pt x="49" y="72"/>
                  </a:lnTo>
                  <a:lnTo>
                    <a:pt x="49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9" name="Google Shape;8139;p19"/>
            <p:cNvSpPr/>
            <p:nvPr/>
          </p:nvSpPr>
          <p:spPr>
            <a:xfrm>
              <a:off x="1964175" y="2251425"/>
              <a:ext cx="1825" cy="185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24" y="73"/>
                  </a:lnTo>
                  <a:lnTo>
                    <a:pt x="72" y="49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0" name="Google Shape;8140;p19"/>
            <p:cNvSpPr/>
            <p:nvPr/>
          </p:nvSpPr>
          <p:spPr>
            <a:xfrm>
              <a:off x="2088750" y="2235175"/>
              <a:ext cx="2425" cy="1850"/>
            </a:xfrm>
            <a:custGeom>
              <a:avLst/>
              <a:gdLst/>
              <a:ahLst/>
              <a:cxnLst/>
              <a:rect l="l" t="t" r="r" b="b"/>
              <a:pathLst>
                <a:path w="97" h="74" extrusionOk="0">
                  <a:moveTo>
                    <a:pt x="24" y="1"/>
                  </a:moveTo>
                  <a:lnTo>
                    <a:pt x="0" y="25"/>
                  </a:lnTo>
                  <a:lnTo>
                    <a:pt x="24" y="73"/>
                  </a:lnTo>
                  <a:lnTo>
                    <a:pt x="73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1" name="Google Shape;8141;p19"/>
            <p:cNvSpPr/>
            <p:nvPr/>
          </p:nvSpPr>
          <p:spPr>
            <a:xfrm>
              <a:off x="2111025" y="2230375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0" y="0"/>
                  </a:moveTo>
                  <a:lnTo>
                    <a:pt x="0" y="24"/>
                  </a:lnTo>
                  <a:lnTo>
                    <a:pt x="24" y="48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2" name="Google Shape;8142;p19"/>
            <p:cNvSpPr/>
            <p:nvPr/>
          </p:nvSpPr>
          <p:spPr>
            <a:xfrm>
              <a:off x="2051425" y="2217125"/>
              <a:ext cx="1850" cy="182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25" y="73"/>
                  </a:lnTo>
                  <a:lnTo>
                    <a:pt x="49" y="49"/>
                  </a:lnTo>
                  <a:lnTo>
                    <a:pt x="73" y="25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3" name="Google Shape;8143;p19"/>
            <p:cNvSpPr/>
            <p:nvPr/>
          </p:nvSpPr>
          <p:spPr>
            <a:xfrm>
              <a:off x="2038800" y="2196075"/>
              <a:ext cx="1825" cy="122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24" y="0"/>
                  </a:moveTo>
                  <a:lnTo>
                    <a:pt x="0" y="24"/>
                  </a:lnTo>
                  <a:lnTo>
                    <a:pt x="24" y="48"/>
                  </a:lnTo>
                  <a:lnTo>
                    <a:pt x="73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4" name="Google Shape;8144;p19"/>
            <p:cNvSpPr/>
            <p:nvPr/>
          </p:nvSpPr>
          <p:spPr>
            <a:xfrm>
              <a:off x="2046625" y="21930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0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48" y="49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5" name="Google Shape;8145;p19"/>
            <p:cNvSpPr/>
            <p:nvPr/>
          </p:nvSpPr>
          <p:spPr>
            <a:xfrm>
              <a:off x="2076700" y="2183425"/>
              <a:ext cx="1850" cy="182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73"/>
                  </a:lnTo>
                  <a:lnTo>
                    <a:pt x="49" y="73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6" name="Google Shape;8146;p19"/>
            <p:cNvSpPr/>
            <p:nvPr/>
          </p:nvSpPr>
          <p:spPr>
            <a:xfrm>
              <a:off x="2005100" y="22791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7" name="Google Shape;8147;p19"/>
            <p:cNvSpPr/>
            <p:nvPr/>
          </p:nvSpPr>
          <p:spPr>
            <a:xfrm>
              <a:off x="1983425" y="218102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48"/>
                  </a:lnTo>
                  <a:lnTo>
                    <a:pt x="49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8" name="Google Shape;8148;p19"/>
            <p:cNvSpPr/>
            <p:nvPr/>
          </p:nvSpPr>
          <p:spPr>
            <a:xfrm>
              <a:off x="2076700" y="2179825"/>
              <a:ext cx="1250" cy="1225"/>
            </a:xfrm>
            <a:custGeom>
              <a:avLst/>
              <a:gdLst/>
              <a:ahLst/>
              <a:cxnLst/>
              <a:rect l="l" t="t" r="r" b="b"/>
              <a:pathLst>
                <a:path w="50" h="49" extrusionOk="0">
                  <a:moveTo>
                    <a:pt x="25" y="0"/>
                  </a:moveTo>
                  <a:lnTo>
                    <a:pt x="1" y="24"/>
                  </a:lnTo>
                  <a:lnTo>
                    <a:pt x="25" y="48"/>
                  </a:lnTo>
                  <a:lnTo>
                    <a:pt x="49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9" name="Google Shape;8149;p19"/>
            <p:cNvSpPr/>
            <p:nvPr/>
          </p:nvSpPr>
          <p:spPr>
            <a:xfrm>
              <a:off x="2023150" y="2178625"/>
              <a:ext cx="625" cy="1825"/>
            </a:xfrm>
            <a:custGeom>
              <a:avLst/>
              <a:gdLst/>
              <a:ahLst/>
              <a:cxnLst/>
              <a:rect l="l" t="t" r="r" b="b"/>
              <a:pathLst>
                <a:path w="25" h="7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0" name="Google Shape;8150;p19"/>
            <p:cNvSpPr/>
            <p:nvPr/>
          </p:nvSpPr>
          <p:spPr>
            <a:xfrm>
              <a:off x="2037600" y="2254450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0" y="0"/>
                  </a:moveTo>
                  <a:lnTo>
                    <a:pt x="24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1" name="Google Shape;8151;p19"/>
            <p:cNvSpPr/>
            <p:nvPr/>
          </p:nvSpPr>
          <p:spPr>
            <a:xfrm>
              <a:off x="2032175" y="2358550"/>
              <a:ext cx="1225" cy="1250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25" y="1"/>
                  </a:moveTo>
                  <a:lnTo>
                    <a:pt x="0" y="25"/>
                  </a:lnTo>
                  <a:lnTo>
                    <a:pt x="25" y="49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2" name="Google Shape;8152;p19"/>
            <p:cNvSpPr/>
            <p:nvPr/>
          </p:nvSpPr>
          <p:spPr>
            <a:xfrm>
              <a:off x="1970175" y="2147925"/>
              <a:ext cx="650" cy="625"/>
            </a:xfrm>
            <a:custGeom>
              <a:avLst/>
              <a:gdLst/>
              <a:ahLst/>
              <a:cxnLst/>
              <a:rect l="l" t="t" r="r" b="b"/>
              <a:pathLst>
                <a:path w="26" h="25" extrusionOk="0">
                  <a:moveTo>
                    <a:pt x="1" y="0"/>
                  </a:moveTo>
                  <a:lnTo>
                    <a:pt x="1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3" name="Google Shape;8153;p19"/>
            <p:cNvSpPr/>
            <p:nvPr/>
          </p:nvSpPr>
          <p:spPr>
            <a:xfrm>
              <a:off x="2005700" y="2146125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0" y="0"/>
                  </a:moveTo>
                  <a:lnTo>
                    <a:pt x="0" y="24"/>
                  </a:lnTo>
                  <a:lnTo>
                    <a:pt x="48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4" name="Google Shape;8154;p19"/>
            <p:cNvSpPr/>
            <p:nvPr/>
          </p:nvSpPr>
          <p:spPr>
            <a:xfrm>
              <a:off x="1972000" y="2286950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0" y="0"/>
                  </a:moveTo>
                  <a:lnTo>
                    <a:pt x="24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5" name="Google Shape;8155;p19"/>
            <p:cNvSpPr/>
            <p:nvPr/>
          </p:nvSpPr>
          <p:spPr>
            <a:xfrm>
              <a:off x="1987650" y="2284525"/>
              <a:ext cx="1225" cy="1250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48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6" name="Google Shape;8156;p19"/>
            <p:cNvSpPr/>
            <p:nvPr/>
          </p:nvSpPr>
          <p:spPr>
            <a:xfrm>
              <a:off x="2002075" y="2243600"/>
              <a:ext cx="625" cy="1250"/>
            </a:xfrm>
            <a:custGeom>
              <a:avLst/>
              <a:gdLst/>
              <a:ahLst/>
              <a:cxnLst/>
              <a:rect l="l" t="t" r="r" b="b"/>
              <a:pathLst>
                <a:path w="25" h="50" extrusionOk="0">
                  <a:moveTo>
                    <a:pt x="1" y="49"/>
                  </a:moveTo>
                  <a:lnTo>
                    <a:pt x="1" y="49"/>
                  </a:lnTo>
                  <a:lnTo>
                    <a:pt x="25" y="1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7" name="Google Shape;8157;p19"/>
            <p:cNvSpPr/>
            <p:nvPr/>
          </p:nvSpPr>
          <p:spPr>
            <a:xfrm>
              <a:off x="2024950" y="22364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5" y="0"/>
                  </a:moveTo>
                  <a:lnTo>
                    <a:pt x="1" y="24"/>
                  </a:lnTo>
                  <a:lnTo>
                    <a:pt x="25" y="48"/>
                  </a:lnTo>
                  <a:lnTo>
                    <a:pt x="49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8" name="Google Shape;8158;p19"/>
            <p:cNvSpPr/>
            <p:nvPr/>
          </p:nvSpPr>
          <p:spPr>
            <a:xfrm>
              <a:off x="1998475" y="2235175"/>
              <a:ext cx="1825" cy="1250"/>
            </a:xfrm>
            <a:custGeom>
              <a:avLst/>
              <a:gdLst/>
              <a:ahLst/>
              <a:cxnLst/>
              <a:rect l="l" t="t" r="r" b="b"/>
              <a:pathLst>
                <a:path w="73" h="50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9" name="Google Shape;8159;p19"/>
            <p:cNvSpPr/>
            <p:nvPr/>
          </p:nvSpPr>
          <p:spPr>
            <a:xfrm>
              <a:off x="2086950" y="2230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0" name="Google Shape;8160;p19"/>
            <p:cNvSpPr/>
            <p:nvPr/>
          </p:nvSpPr>
          <p:spPr>
            <a:xfrm>
              <a:off x="2126675" y="222917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1" name="Google Shape;8161;p19"/>
            <p:cNvSpPr/>
            <p:nvPr/>
          </p:nvSpPr>
          <p:spPr>
            <a:xfrm>
              <a:off x="2026750" y="230620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5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25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2" name="Google Shape;8162;p19"/>
            <p:cNvSpPr/>
            <p:nvPr/>
          </p:nvSpPr>
          <p:spPr>
            <a:xfrm>
              <a:off x="1968975" y="220570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1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3" name="Google Shape;8163;p19"/>
            <p:cNvSpPr/>
            <p:nvPr/>
          </p:nvSpPr>
          <p:spPr>
            <a:xfrm>
              <a:off x="2072500" y="219847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0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4" name="Google Shape;8164;p19"/>
            <p:cNvSpPr/>
            <p:nvPr/>
          </p:nvSpPr>
          <p:spPr>
            <a:xfrm>
              <a:off x="2085125" y="2146125"/>
              <a:ext cx="650" cy="625"/>
            </a:xfrm>
            <a:custGeom>
              <a:avLst/>
              <a:gdLst/>
              <a:ahLst/>
              <a:cxnLst/>
              <a:rect l="l" t="t" r="r" b="b"/>
              <a:pathLst>
                <a:path w="26" h="25" extrusionOk="0">
                  <a:moveTo>
                    <a:pt x="25" y="0"/>
                  </a:moveTo>
                  <a:lnTo>
                    <a:pt x="1" y="24"/>
                  </a:lnTo>
                  <a:lnTo>
                    <a:pt x="25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5" name="Google Shape;8165;p19"/>
            <p:cNvSpPr/>
            <p:nvPr/>
          </p:nvSpPr>
          <p:spPr>
            <a:xfrm>
              <a:off x="2052625" y="2283925"/>
              <a:ext cx="650" cy="625"/>
            </a:xfrm>
            <a:custGeom>
              <a:avLst/>
              <a:gdLst/>
              <a:ahLst/>
              <a:cxnLst/>
              <a:rect l="l" t="t" r="r" b="b"/>
              <a:pathLst>
                <a:path w="26" h="25" extrusionOk="0">
                  <a:moveTo>
                    <a:pt x="1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6" name="Google Shape;8166;p19"/>
            <p:cNvSpPr/>
            <p:nvPr/>
          </p:nvSpPr>
          <p:spPr>
            <a:xfrm>
              <a:off x="1971400" y="23381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4" y="0"/>
                  </a:moveTo>
                  <a:lnTo>
                    <a:pt x="0" y="24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7" name="Google Shape;8167;p19"/>
            <p:cNvSpPr/>
            <p:nvPr/>
          </p:nvSpPr>
          <p:spPr>
            <a:xfrm>
              <a:off x="2008100" y="24127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1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8" name="Google Shape;8168;p19"/>
            <p:cNvSpPr/>
            <p:nvPr/>
          </p:nvSpPr>
          <p:spPr>
            <a:xfrm>
              <a:off x="1978600" y="231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5"/>
                  </a:moveTo>
                  <a:lnTo>
                    <a:pt x="1" y="25"/>
                  </a:lnTo>
                  <a:lnTo>
                    <a:pt x="1" y="1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9" name="Google Shape;8169;p19"/>
            <p:cNvSpPr/>
            <p:nvPr/>
          </p:nvSpPr>
          <p:spPr>
            <a:xfrm>
              <a:off x="2038800" y="22171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25"/>
                  </a:moveTo>
                  <a:lnTo>
                    <a:pt x="0" y="25"/>
                  </a:lnTo>
                  <a:lnTo>
                    <a:pt x="0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0" y="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0" name="Google Shape;8170;p19"/>
            <p:cNvSpPr/>
            <p:nvPr/>
          </p:nvSpPr>
          <p:spPr>
            <a:xfrm>
              <a:off x="2006900" y="2215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1" name="Google Shape;8171;p19"/>
            <p:cNvSpPr/>
            <p:nvPr/>
          </p:nvSpPr>
          <p:spPr>
            <a:xfrm>
              <a:off x="2041200" y="220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2" name="Google Shape;8172;p19"/>
            <p:cNvSpPr/>
            <p:nvPr/>
          </p:nvSpPr>
          <p:spPr>
            <a:xfrm>
              <a:off x="1952125" y="2182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3" name="Google Shape;8173;p19"/>
            <p:cNvSpPr/>
            <p:nvPr/>
          </p:nvSpPr>
          <p:spPr>
            <a:xfrm>
              <a:off x="1952125" y="21816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0"/>
                  </a:moveTo>
                  <a:lnTo>
                    <a:pt x="1" y="24"/>
                  </a:lnTo>
                  <a:lnTo>
                    <a:pt x="25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4" name="Google Shape;8174;p19"/>
            <p:cNvSpPr/>
            <p:nvPr/>
          </p:nvSpPr>
          <p:spPr>
            <a:xfrm>
              <a:off x="1924450" y="21774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5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5" name="Google Shape;8175;p19"/>
            <p:cNvSpPr/>
            <p:nvPr/>
          </p:nvSpPr>
          <p:spPr>
            <a:xfrm>
              <a:off x="1781825" y="1840975"/>
              <a:ext cx="652400" cy="709600"/>
            </a:xfrm>
            <a:custGeom>
              <a:avLst/>
              <a:gdLst/>
              <a:ahLst/>
              <a:cxnLst/>
              <a:rect l="l" t="t" r="r" b="b"/>
              <a:pathLst>
                <a:path w="26096" h="28384" extrusionOk="0">
                  <a:moveTo>
                    <a:pt x="18392" y="1"/>
                  </a:moveTo>
                  <a:lnTo>
                    <a:pt x="18031" y="49"/>
                  </a:lnTo>
                  <a:lnTo>
                    <a:pt x="17646" y="121"/>
                  </a:lnTo>
                  <a:lnTo>
                    <a:pt x="17261" y="194"/>
                  </a:lnTo>
                  <a:lnTo>
                    <a:pt x="16851" y="314"/>
                  </a:lnTo>
                  <a:lnTo>
                    <a:pt x="16418" y="434"/>
                  </a:lnTo>
                  <a:lnTo>
                    <a:pt x="15599" y="747"/>
                  </a:lnTo>
                  <a:lnTo>
                    <a:pt x="13938" y="1397"/>
                  </a:lnTo>
                  <a:lnTo>
                    <a:pt x="13529" y="1542"/>
                  </a:lnTo>
                  <a:lnTo>
                    <a:pt x="13120" y="1662"/>
                  </a:lnTo>
                  <a:lnTo>
                    <a:pt x="12711" y="1758"/>
                  </a:lnTo>
                  <a:lnTo>
                    <a:pt x="12277" y="1855"/>
                  </a:lnTo>
                  <a:lnTo>
                    <a:pt x="11676" y="1951"/>
                  </a:lnTo>
                  <a:lnTo>
                    <a:pt x="11098" y="2023"/>
                  </a:lnTo>
                  <a:lnTo>
                    <a:pt x="10472" y="2047"/>
                  </a:lnTo>
                  <a:lnTo>
                    <a:pt x="9870" y="2071"/>
                  </a:lnTo>
                  <a:lnTo>
                    <a:pt x="8715" y="2095"/>
                  </a:lnTo>
                  <a:lnTo>
                    <a:pt x="7968" y="2168"/>
                  </a:lnTo>
                  <a:lnTo>
                    <a:pt x="7607" y="2216"/>
                  </a:lnTo>
                  <a:lnTo>
                    <a:pt x="7270" y="2288"/>
                  </a:lnTo>
                  <a:lnTo>
                    <a:pt x="6909" y="2360"/>
                  </a:lnTo>
                  <a:lnTo>
                    <a:pt x="6548" y="2456"/>
                  </a:lnTo>
                  <a:lnTo>
                    <a:pt x="6211" y="2577"/>
                  </a:lnTo>
                  <a:lnTo>
                    <a:pt x="5874" y="2697"/>
                  </a:lnTo>
                  <a:lnTo>
                    <a:pt x="5007" y="3058"/>
                  </a:lnTo>
                  <a:lnTo>
                    <a:pt x="4165" y="3468"/>
                  </a:lnTo>
                  <a:lnTo>
                    <a:pt x="3346" y="3925"/>
                  </a:lnTo>
                  <a:lnTo>
                    <a:pt x="2552" y="4430"/>
                  </a:lnTo>
                  <a:lnTo>
                    <a:pt x="1998" y="4816"/>
                  </a:lnTo>
                  <a:lnTo>
                    <a:pt x="1420" y="5225"/>
                  </a:lnTo>
                  <a:lnTo>
                    <a:pt x="313" y="6067"/>
                  </a:lnTo>
                  <a:lnTo>
                    <a:pt x="120" y="6212"/>
                  </a:lnTo>
                  <a:lnTo>
                    <a:pt x="24" y="6356"/>
                  </a:lnTo>
                  <a:lnTo>
                    <a:pt x="0" y="6404"/>
                  </a:lnTo>
                  <a:lnTo>
                    <a:pt x="24" y="6477"/>
                  </a:lnTo>
                  <a:lnTo>
                    <a:pt x="48" y="6525"/>
                  </a:lnTo>
                  <a:lnTo>
                    <a:pt x="265" y="6525"/>
                  </a:lnTo>
                  <a:lnTo>
                    <a:pt x="385" y="6501"/>
                  </a:lnTo>
                  <a:lnTo>
                    <a:pt x="1372" y="6236"/>
                  </a:lnTo>
                  <a:lnTo>
                    <a:pt x="2672" y="5875"/>
                  </a:lnTo>
                  <a:lnTo>
                    <a:pt x="3972" y="5562"/>
                  </a:lnTo>
                  <a:lnTo>
                    <a:pt x="5296" y="5297"/>
                  </a:lnTo>
                  <a:lnTo>
                    <a:pt x="6620" y="5056"/>
                  </a:lnTo>
                  <a:lnTo>
                    <a:pt x="8474" y="4767"/>
                  </a:lnTo>
                  <a:lnTo>
                    <a:pt x="10327" y="4527"/>
                  </a:lnTo>
                  <a:lnTo>
                    <a:pt x="12181" y="4334"/>
                  </a:lnTo>
                  <a:lnTo>
                    <a:pt x="14035" y="4166"/>
                  </a:lnTo>
                  <a:lnTo>
                    <a:pt x="14805" y="4117"/>
                  </a:lnTo>
                  <a:lnTo>
                    <a:pt x="15599" y="4069"/>
                  </a:lnTo>
                  <a:lnTo>
                    <a:pt x="16394" y="4069"/>
                  </a:lnTo>
                  <a:lnTo>
                    <a:pt x="17164" y="4093"/>
                  </a:lnTo>
                  <a:lnTo>
                    <a:pt x="17670" y="4142"/>
                  </a:lnTo>
                  <a:lnTo>
                    <a:pt x="18175" y="4190"/>
                  </a:lnTo>
                  <a:lnTo>
                    <a:pt x="18681" y="4238"/>
                  </a:lnTo>
                  <a:lnTo>
                    <a:pt x="19186" y="4334"/>
                  </a:lnTo>
                  <a:lnTo>
                    <a:pt x="19620" y="4430"/>
                  </a:lnTo>
                  <a:lnTo>
                    <a:pt x="20029" y="4575"/>
                  </a:lnTo>
                  <a:lnTo>
                    <a:pt x="20438" y="4719"/>
                  </a:lnTo>
                  <a:lnTo>
                    <a:pt x="20847" y="4912"/>
                  </a:lnTo>
                  <a:lnTo>
                    <a:pt x="21257" y="5153"/>
                  </a:lnTo>
                  <a:lnTo>
                    <a:pt x="21666" y="5442"/>
                  </a:lnTo>
                  <a:lnTo>
                    <a:pt x="22027" y="5754"/>
                  </a:lnTo>
                  <a:lnTo>
                    <a:pt x="22364" y="6091"/>
                  </a:lnTo>
                  <a:lnTo>
                    <a:pt x="22749" y="6501"/>
                  </a:lnTo>
                  <a:lnTo>
                    <a:pt x="23086" y="6934"/>
                  </a:lnTo>
                  <a:lnTo>
                    <a:pt x="23375" y="7391"/>
                  </a:lnTo>
                  <a:lnTo>
                    <a:pt x="23616" y="7897"/>
                  </a:lnTo>
                  <a:lnTo>
                    <a:pt x="23784" y="8282"/>
                  </a:lnTo>
                  <a:lnTo>
                    <a:pt x="23905" y="8691"/>
                  </a:lnTo>
                  <a:lnTo>
                    <a:pt x="23977" y="9101"/>
                  </a:lnTo>
                  <a:lnTo>
                    <a:pt x="24025" y="9534"/>
                  </a:lnTo>
                  <a:lnTo>
                    <a:pt x="24025" y="9823"/>
                  </a:lnTo>
                  <a:lnTo>
                    <a:pt x="23977" y="10088"/>
                  </a:lnTo>
                  <a:lnTo>
                    <a:pt x="23881" y="10352"/>
                  </a:lnTo>
                  <a:lnTo>
                    <a:pt x="23760" y="10593"/>
                  </a:lnTo>
                  <a:lnTo>
                    <a:pt x="23616" y="10810"/>
                  </a:lnTo>
                  <a:lnTo>
                    <a:pt x="23447" y="11026"/>
                  </a:lnTo>
                  <a:lnTo>
                    <a:pt x="22725" y="12038"/>
                  </a:lnTo>
                  <a:lnTo>
                    <a:pt x="22027" y="13049"/>
                  </a:lnTo>
                  <a:lnTo>
                    <a:pt x="21690" y="13626"/>
                  </a:lnTo>
                  <a:lnTo>
                    <a:pt x="21377" y="14204"/>
                  </a:lnTo>
                  <a:lnTo>
                    <a:pt x="21064" y="14782"/>
                  </a:lnTo>
                  <a:lnTo>
                    <a:pt x="20823" y="15408"/>
                  </a:lnTo>
                  <a:lnTo>
                    <a:pt x="20510" y="16226"/>
                  </a:lnTo>
                  <a:lnTo>
                    <a:pt x="20246" y="17069"/>
                  </a:lnTo>
                  <a:lnTo>
                    <a:pt x="20029" y="17935"/>
                  </a:lnTo>
                  <a:lnTo>
                    <a:pt x="19885" y="18802"/>
                  </a:lnTo>
                  <a:lnTo>
                    <a:pt x="19764" y="19500"/>
                  </a:lnTo>
                  <a:lnTo>
                    <a:pt x="19620" y="20222"/>
                  </a:lnTo>
                  <a:lnTo>
                    <a:pt x="19523" y="20608"/>
                  </a:lnTo>
                  <a:lnTo>
                    <a:pt x="19403" y="20969"/>
                  </a:lnTo>
                  <a:lnTo>
                    <a:pt x="19283" y="21354"/>
                  </a:lnTo>
                  <a:lnTo>
                    <a:pt x="19138" y="21715"/>
                  </a:lnTo>
                  <a:lnTo>
                    <a:pt x="18970" y="22076"/>
                  </a:lnTo>
                  <a:lnTo>
                    <a:pt x="18801" y="22413"/>
                  </a:lnTo>
                  <a:lnTo>
                    <a:pt x="18609" y="22750"/>
                  </a:lnTo>
                  <a:lnTo>
                    <a:pt x="18392" y="23087"/>
                  </a:lnTo>
                  <a:lnTo>
                    <a:pt x="18199" y="23352"/>
                  </a:lnTo>
                  <a:lnTo>
                    <a:pt x="17983" y="23593"/>
                  </a:lnTo>
                  <a:lnTo>
                    <a:pt x="17766" y="23833"/>
                  </a:lnTo>
                  <a:lnTo>
                    <a:pt x="17549" y="24026"/>
                  </a:lnTo>
                  <a:lnTo>
                    <a:pt x="17309" y="24243"/>
                  </a:lnTo>
                  <a:lnTo>
                    <a:pt x="17044" y="24411"/>
                  </a:lnTo>
                  <a:lnTo>
                    <a:pt x="16779" y="24580"/>
                  </a:lnTo>
                  <a:lnTo>
                    <a:pt x="16490" y="24724"/>
                  </a:lnTo>
                  <a:lnTo>
                    <a:pt x="16153" y="24893"/>
                  </a:lnTo>
                  <a:lnTo>
                    <a:pt x="15816" y="25037"/>
                  </a:lnTo>
                  <a:lnTo>
                    <a:pt x="15118" y="25278"/>
                  </a:lnTo>
                  <a:lnTo>
                    <a:pt x="13866" y="25639"/>
                  </a:lnTo>
                  <a:lnTo>
                    <a:pt x="13240" y="25807"/>
                  </a:lnTo>
                  <a:lnTo>
                    <a:pt x="12590" y="25976"/>
                  </a:lnTo>
                  <a:lnTo>
                    <a:pt x="12157" y="26072"/>
                  </a:lnTo>
                  <a:lnTo>
                    <a:pt x="11724" y="26217"/>
                  </a:lnTo>
                  <a:lnTo>
                    <a:pt x="11290" y="26361"/>
                  </a:lnTo>
                  <a:lnTo>
                    <a:pt x="10857" y="26530"/>
                  </a:lnTo>
                  <a:lnTo>
                    <a:pt x="10568" y="26674"/>
                  </a:lnTo>
                  <a:lnTo>
                    <a:pt x="10303" y="26843"/>
                  </a:lnTo>
                  <a:lnTo>
                    <a:pt x="10183" y="26939"/>
                  </a:lnTo>
                  <a:lnTo>
                    <a:pt x="10111" y="27083"/>
                  </a:lnTo>
                  <a:lnTo>
                    <a:pt x="10063" y="27228"/>
                  </a:lnTo>
                  <a:lnTo>
                    <a:pt x="10063" y="27372"/>
                  </a:lnTo>
                  <a:lnTo>
                    <a:pt x="10111" y="27517"/>
                  </a:lnTo>
                  <a:lnTo>
                    <a:pt x="10159" y="27661"/>
                  </a:lnTo>
                  <a:lnTo>
                    <a:pt x="10279" y="27781"/>
                  </a:lnTo>
                  <a:lnTo>
                    <a:pt x="10400" y="27854"/>
                  </a:lnTo>
                  <a:lnTo>
                    <a:pt x="10953" y="28070"/>
                  </a:lnTo>
                  <a:lnTo>
                    <a:pt x="11242" y="28142"/>
                  </a:lnTo>
                  <a:lnTo>
                    <a:pt x="11531" y="28215"/>
                  </a:lnTo>
                  <a:lnTo>
                    <a:pt x="12037" y="28287"/>
                  </a:lnTo>
                  <a:lnTo>
                    <a:pt x="12542" y="28359"/>
                  </a:lnTo>
                  <a:lnTo>
                    <a:pt x="13024" y="28383"/>
                  </a:lnTo>
                  <a:lnTo>
                    <a:pt x="13529" y="28383"/>
                  </a:lnTo>
                  <a:lnTo>
                    <a:pt x="15455" y="28359"/>
                  </a:lnTo>
                  <a:lnTo>
                    <a:pt x="16129" y="28335"/>
                  </a:lnTo>
                  <a:lnTo>
                    <a:pt x="16611" y="28287"/>
                  </a:lnTo>
                  <a:lnTo>
                    <a:pt x="17092" y="28215"/>
                  </a:lnTo>
                  <a:lnTo>
                    <a:pt x="17574" y="28142"/>
                  </a:lnTo>
                  <a:lnTo>
                    <a:pt x="18055" y="28022"/>
                  </a:lnTo>
                  <a:lnTo>
                    <a:pt x="18512" y="27878"/>
                  </a:lnTo>
                  <a:lnTo>
                    <a:pt x="18970" y="27709"/>
                  </a:lnTo>
                  <a:lnTo>
                    <a:pt x="19427" y="27517"/>
                  </a:lnTo>
                  <a:lnTo>
                    <a:pt x="19885" y="27300"/>
                  </a:lnTo>
                  <a:lnTo>
                    <a:pt x="20390" y="27035"/>
                  </a:lnTo>
                  <a:lnTo>
                    <a:pt x="20872" y="26746"/>
                  </a:lnTo>
                  <a:lnTo>
                    <a:pt x="21859" y="26120"/>
                  </a:lnTo>
                  <a:lnTo>
                    <a:pt x="22147" y="25928"/>
                  </a:lnTo>
                  <a:lnTo>
                    <a:pt x="22436" y="25711"/>
                  </a:lnTo>
                  <a:lnTo>
                    <a:pt x="23014" y="25254"/>
                  </a:lnTo>
                  <a:lnTo>
                    <a:pt x="23183" y="25085"/>
                  </a:lnTo>
                  <a:lnTo>
                    <a:pt x="23327" y="24917"/>
                  </a:lnTo>
                  <a:lnTo>
                    <a:pt x="23568" y="24532"/>
                  </a:lnTo>
                  <a:lnTo>
                    <a:pt x="23664" y="24363"/>
                  </a:lnTo>
                  <a:lnTo>
                    <a:pt x="23736" y="24170"/>
                  </a:lnTo>
                  <a:lnTo>
                    <a:pt x="23760" y="24026"/>
                  </a:lnTo>
                  <a:lnTo>
                    <a:pt x="23784" y="23906"/>
                  </a:lnTo>
                  <a:lnTo>
                    <a:pt x="23760" y="23617"/>
                  </a:lnTo>
                  <a:lnTo>
                    <a:pt x="23712" y="23352"/>
                  </a:lnTo>
                  <a:lnTo>
                    <a:pt x="23592" y="23087"/>
                  </a:lnTo>
                  <a:lnTo>
                    <a:pt x="23423" y="22798"/>
                  </a:lnTo>
                  <a:lnTo>
                    <a:pt x="23207" y="22533"/>
                  </a:lnTo>
                  <a:lnTo>
                    <a:pt x="22629" y="21763"/>
                  </a:lnTo>
                  <a:lnTo>
                    <a:pt x="22509" y="21571"/>
                  </a:lnTo>
                  <a:lnTo>
                    <a:pt x="22388" y="21378"/>
                  </a:lnTo>
                  <a:lnTo>
                    <a:pt x="22292" y="21161"/>
                  </a:lnTo>
                  <a:lnTo>
                    <a:pt x="22220" y="20945"/>
                  </a:lnTo>
                  <a:lnTo>
                    <a:pt x="22147" y="20728"/>
                  </a:lnTo>
                  <a:lnTo>
                    <a:pt x="22099" y="20487"/>
                  </a:lnTo>
                  <a:lnTo>
                    <a:pt x="22099" y="20271"/>
                  </a:lnTo>
                  <a:lnTo>
                    <a:pt x="22075" y="20030"/>
                  </a:lnTo>
                  <a:lnTo>
                    <a:pt x="22099" y="19717"/>
                  </a:lnTo>
                  <a:lnTo>
                    <a:pt x="22123" y="19404"/>
                  </a:lnTo>
                  <a:lnTo>
                    <a:pt x="22196" y="19043"/>
                  </a:lnTo>
                  <a:lnTo>
                    <a:pt x="22268" y="18682"/>
                  </a:lnTo>
                  <a:lnTo>
                    <a:pt x="22364" y="18345"/>
                  </a:lnTo>
                  <a:lnTo>
                    <a:pt x="22484" y="17984"/>
                  </a:lnTo>
                  <a:lnTo>
                    <a:pt x="22677" y="17478"/>
                  </a:lnTo>
                  <a:lnTo>
                    <a:pt x="22894" y="16997"/>
                  </a:lnTo>
                  <a:lnTo>
                    <a:pt x="23159" y="16491"/>
                  </a:lnTo>
                  <a:lnTo>
                    <a:pt x="23399" y="16034"/>
                  </a:lnTo>
                  <a:lnTo>
                    <a:pt x="24001" y="14999"/>
                  </a:lnTo>
                  <a:lnTo>
                    <a:pt x="24579" y="13963"/>
                  </a:lnTo>
                  <a:lnTo>
                    <a:pt x="24844" y="13458"/>
                  </a:lnTo>
                  <a:lnTo>
                    <a:pt x="25108" y="12928"/>
                  </a:lnTo>
                  <a:lnTo>
                    <a:pt x="25325" y="12399"/>
                  </a:lnTo>
                  <a:lnTo>
                    <a:pt x="25518" y="11845"/>
                  </a:lnTo>
                  <a:lnTo>
                    <a:pt x="25686" y="11315"/>
                  </a:lnTo>
                  <a:lnTo>
                    <a:pt x="25831" y="10786"/>
                  </a:lnTo>
                  <a:lnTo>
                    <a:pt x="25951" y="10256"/>
                  </a:lnTo>
                  <a:lnTo>
                    <a:pt x="26023" y="9727"/>
                  </a:lnTo>
                  <a:lnTo>
                    <a:pt x="26071" y="9173"/>
                  </a:lnTo>
                  <a:lnTo>
                    <a:pt x="26095" y="8643"/>
                  </a:lnTo>
                  <a:lnTo>
                    <a:pt x="26095" y="8090"/>
                  </a:lnTo>
                  <a:lnTo>
                    <a:pt x="26047" y="7536"/>
                  </a:lnTo>
                  <a:lnTo>
                    <a:pt x="25975" y="6910"/>
                  </a:lnTo>
                  <a:lnTo>
                    <a:pt x="25831" y="6284"/>
                  </a:lnTo>
                  <a:lnTo>
                    <a:pt x="25662" y="5682"/>
                  </a:lnTo>
                  <a:lnTo>
                    <a:pt x="25445" y="5104"/>
                  </a:lnTo>
                  <a:lnTo>
                    <a:pt x="25205" y="4527"/>
                  </a:lnTo>
                  <a:lnTo>
                    <a:pt x="24892" y="3997"/>
                  </a:lnTo>
                  <a:lnTo>
                    <a:pt x="24555" y="3468"/>
                  </a:lnTo>
                  <a:lnTo>
                    <a:pt x="24146" y="2962"/>
                  </a:lnTo>
                  <a:lnTo>
                    <a:pt x="23881" y="2649"/>
                  </a:lnTo>
                  <a:lnTo>
                    <a:pt x="23592" y="2360"/>
                  </a:lnTo>
                  <a:lnTo>
                    <a:pt x="23303" y="2095"/>
                  </a:lnTo>
                  <a:lnTo>
                    <a:pt x="23014" y="1831"/>
                  </a:lnTo>
                  <a:lnTo>
                    <a:pt x="22701" y="1566"/>
                  </a:lnTo>
                  <a:lnTo>
                    <a:pt x="22388" y="1325"/>
                  </a:lnTo>
                  <a:lnTo>
                    <a:pt x="21714" y="892"/>
                  </a:lnTo>
                  <a:lnTo>
                    <a:pt x="21305" y="651"/>
                  </a:lnTo>
                  <a:lnTo>
                    <a:pt x="20896" y="434"/>
                  </a:lnTo>
                  <a:lnTo>
                    <a:pt x="20390" y="242"/>
                  </a:lnTo>
                  <a:lnTo>
                    <a:pt x="20125" y="170"/>
                  </a:lnTo>
                  <a:lnTo>
                    <a:pt x="19860" y="97"/>
                  </a:lnTo>
                  <a:lnTo>
                    <a:pt x="19596" y="49"/>
                  </a:lnTo>
                  <a:lnTo>
                    <a:pt x="19331" y="25"/>
                  </a:lnTo>
                  <a:lnTo>
                    <a:pt x="190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6" name="Google Shape;8176;p19"/>
            <p:cNvSpPr/>
            <p:nvPr/>
          </p:nvSpPr>
          <p:spPr>
            <a:xfrm>
              <a:off x="1802875" y="1996850"/>
              <a:ext cx="521825" cy="518800"/>
            </a:xfrm>
            <a:custGeom>
              <a:avLst/>
              <a:gdLst/>
              <a:ahLst/>
              <a:cxnLst/>
              <a:rect l="l" t="t" r="r" b="b"/>
              <a:pathLst>
                <a:path w="20873" h="20752" extrusionOk="0">
                  <a:moveTo>
                    <a:pt x="18224" y="1"/>
                  </a:moveTo>
                  <a:lnTo>
                    <a:pt x="17983" y="25"/>
                  </a:lnTo>
                  <a:lnTo>
                    <a:pt x="17767" y="49"/>
                  </a:lnTo>
                  <a:lnTo>
                    <a:pt x="17430" y="97"/>
                  </a:lnTo>
                  <a:lnTo>
                    <a:pt x="17093" y="169"/>
                  </a:lnTo>
                  <a:lnTo>
                    <a:pt x="16419" y="338"/>
                  </a:lnTo>
                  <a:lnTo>
                    <a:pt x="15143" y="627"/>
                  </a:lnTo>
                  <a:lnTo>
                    <a:pt x="14709" y="723"/>
                  </a:lnTo>
                  <a:lnTo>
                    <a:pt x="14252" y="771"/>
                  </a:lnTo>
                  <a:lnTo>
                    <a:pt x="13795" y="795"/>
                  </a:lnTo>
                  <a:lnTo>
                    <a:pt x="13337" y="795"/>
                  </a:lnTo>
                  <a:lnTo>
                    <a:pt x="12639" y="771"/>
                  </a:lnTo>
                  <a:lnTo>
                    <a:pt x="11941" y="699"/>
                  </a:lnTo>
                  <a:lnTo>
                    <a:pt x="11243" y="603"/>
                  </a:lnTo>
                  <a:lnTo>
                    <a:pt x="10569" y="482"/>
                  </a:lnTo>
                  <a:lnTo>
                    <a:pt x="9774" y="314"/>
                  </a:lnTo>
                  <a:lnTo>
                    <a:pt x="8980" y="169"/>
                  </a:lnTo>
                  <a:lnTo>
                    <a:pt x="8330" y="97"/>
                  </a:lnTo>
                  <a:lnTo>
                    <a:pt x="7680" y="73"/>
                  </a:lnTo>
                  <a:lnTo>
                    <a:pt x="7367" y="73"/>
                  </a:lnTo>
                  <a:lnTo>
                    <a:pt x="7030" y="97"/>
                  </a:lnTo>
                  <a:lnTo>
                    <a:pt x="6717" y="145"/>
                  </a:lnTo>
                  <a:lnTo>
                    <a:pt x="6380" y="218"/>
                  </a:lnTo>
                  <a:lnTo>
                    <a:pt x="5778" y="338"/>
                  </a:lnTo>
                  <a:lnTo>
                    <a:pt x="5176" y="482"/>
                  </a:lnTo>
                  <a:lnTo>
                    <a:pt x="4574" y="651"/>
                  </a:lnTo>
                  <a:lnTo>
                    <a:pt x="3997" y="868"/>
                  </a:lnTo>
                  <a:lnTo>
                    <a:pt x="3082" y="1205"/>
                  </a:lnTo>
                  <a:lnTo>
                    <a:pt x="2167" y="1542"/>
                  </a:lnTo>
                  <a:lnTo>
                    <a:pt x="1782" y="1686"/>
                  </a:lnTo>
                  <a:lnTo>
                    <a:pt x="1373" y="1782"/>
                  </a:lnTo>
                  <a:lnTo>
                    <a:pt x="964" y="1879"/>
                  </a:lnTo>
                  <a:lnTo>
                    <a:pt x="554" y="1951"/>
                  </a:lnTo>
                  <a:lnTo>
                    <a:pt x="193" y="1999"/>
                  </a:lnTo>
                  <a:lnTo>
                    <a:pt x="97" y="2023"/>
                  </a:lnTo>
                  <a:lnTo>
                    <a:pt x="49" y="2047"/>
                  </a:lnTo>
                  <a:lnTo>
                    <a:pt x="1" y="2095"/>
                  </a:lnTo>
                  <a:lnTo>
                    <a:pt x="1" y="2143"/>
                  </a:lnTo>
                  <a:lnTo>
                    <a:pt x="25" y="2192"/>
                  </a:lnTo>
                  <a:lnTo>
                    <a:pt x="97" y="2240"/>
                  </a:lnTo>
                  <a:lnTo>
                    <a:pt x="169" y="2264"/>
                  </a:lnTo>
                  <a:lnTo>
                    <a:pt x="458" y="2312"/>
                  </a:lnTo>
                  <a:lnTo>
                    <a:pt x="723" y="2360"/>
                  </a:lnTo>
                  <a:lnTo>
                    <a:pt x="988" y="2360"/>
                  </a:lnTo>
                  <a:lnTo>
                    <a:pt x="1517" y="2336"/>
                  </a:lnTo>
                  <a:lnTo>
                    <a:pt x="5706" y="1927"/>
                  </a:lnTo>
                  <a:lnTo>
                    <a:pt x="6573" y="1855"/>
                  </a:lnTo>
                  <a:lnTo>
                    <a:pt x="7463" y="1806"/>
                  </a:lnTo>
                  <a:lnTo>
                    <a:pt x="7921" y="1806"/>
                  </a:lnTo>
                  <a:lnTo>
                    <a:pt x="8402" y="1830"/>
                  </a:lnTo>
                  <a:lnTo>
                    <a:pt x="8811" y="1855"/>
                  </a:lnTo>
                  <a:lnTo>
                    <a:pt x="9221" y="1951"/>
                  </a:lnTo>
                  <a:lnTo>
                    <a:pt x="9630" y="2047"/>
                  </a:lnTo>
                  <a:lnTo>
                    <a:pt x="10015" y="2216"/>
                  </a:lnTo>
                  <a:lnTo>
                    <a:pt x="10545" y="2432"/>
                  </a:lnTo>
                  <a:lnTo>
                    <a:pt x="11050" y="2649"/>
                  </a:lnTo>
                  <a:lnTo>
                    <a:pt x="11435" y="2793"/>
                  </a:lnTo>
                  <a:lnTo>
                    <a:pt x="11821" y="2914"/>
                  </a:lnTo>
                  <a:lnTo>
                    <a:pt x="12206" y="3010"/>
                  </a:lnTo>
                  <a:lnTo>
                    <a:pt x="12591" y="3082"/>
                  </a:lnTo>
                  <a:lnTo>
                    <a:pt x="12976" y="3130"/>
                  </a:lnTo>
                  <a:lnTo>
                    <a:pt x="13770" y="3130"/>
                  </a:lnTo>
                  <a:lnTo>
                    <a:pt x="14156" y="3082"/>
                  </a:lnTo>
                  <a:lnTo>
                    <a:pt x="15552" y="2866"/>
                  </a:lnTo>
                  <a:lnTo>
                    <a:pt x="15913" y="2817"/>
                  </a:lnTo>
                  <a:lnTo>
                    <a:pt x="16274" y="2769"/>
                  </a:lnTo>
                  <a:lnTo>
                    <a:pt x="17020" y="2769"/>
                  </a:lnTo>
                  <a:lnTo>
                    <a:pt x="17261" y="2793"/>
                  </a:lnTo>
                  <a:lnTo>
                    <a:pt x="17502" y="2817"/>
                  </a:lnTo>
                  <a:lnTo>
                    <a:pt x="17743" y="2890"/>
                  </a:lnTo>
                  <a:lnTo>
                    <a:pt x="17983" y="2962"/>
                  </a:lnTo>
                  <a:lnTo>
                    <a:pt x="18128" y="3010"/>
                  </a:lnTo>
                  <a:lnTo>
                    <a:pt x="18248" y="3082"/>
                  </a:lnTo>
                  <a:lnTo>
                    <a:pt x="18368" y="3155"/>
                  </a:lnTo>
                  <a:lnTo>
                    <a:pt x="18465" y="3251"/>
                  </a:lnTo>
                  <a:lnTo>
                    <a:pt x="18609" y="3419"/>
                  </a:lnTo>
                  <a:lnTo>
                    <a:pt x="18706" y="3588"/>
                  </a:lnTo>
                  <a:lnTo>
                    <a:pt x="18778" y="3804"/>
                  </a:lnTo>
                  <a:lnTo>
                    <a:pt x="18802" y="4021"/>
                  </a:lnTo>
                  <a:lnTo>
                    <a:pt x="18802" y="4238"/>
                  </a:lnTo>
                  <a:lnTo>
                    <a:pt x="18778" y="4430"/>
                  </a:lnTo>
                  <a:lnTo>
                    <a:pt x="18754" y="4647"/>
                  </a:lnTo>
                  <a:lnTo>
                    <a:pt x="18706" y="4864"/>
                  </a:lnTo>
                  <a:lnTo>
                    <a:pt x="18537" y="5393"/>
                  </a:lnTo>
                  <a:lnTo>
                    <a:pt x="18320" y="5899"/>
                  </a:lnTo>
                  <a:lnTo>
                    <a:pt x="18056" y="6404"/>
                  </a:lnTo>
                  <a:lnTo>
                    <a:pt x="17767" y="6886"/>
                  </a:lnTo>
                  <a:lnTo>
                    <a:pt x="17093" y="7921"/>
                  </a:lnTo>
                  <a:lnTo>
                    <a:pt x="16659" y="8667"/>
                  </a:lnTo>
                  <a:lnTo>
                    <a:pt x="16443" y="9028"/>
                  </a:lnTo>
                  <a:lnTo>
                    <a:pt x="16274" y="9414"/>
                  </a:lnTo>
                  <a:lnTo>
                    <a:pt x="15817" y="10425"/>
                  </a:lnTo>
                  <a:lnTo>
                    <a:pt x="15383" y="11460"/>
                  </a:lnTo>
                  <a:lnTo>
                    <a:pt x="15215" y="11941"/>
                  </a:lnTo>
                  <a:lnTo>
                    <a:pt x="15070" y="12447"/>
                  </a:lnTo>
                  <a:lnTo>
                    <a:pt x="14950" y="12952"/>
                  </a:lnTo>
                  <a:lnTo>
                    <a:pt x="14902" y="13482"/>
                  </a:lnTo>
                  <a:lnTo>
                    <a:pt x="14854" y="14011"/>
                  </a:lnTo>
                  <a:lnTo>
                    <a:pt x="14806" y="14397"/>
                  </a:lnTo>
                  <a:lnTo>
                    <a:pt x="14733" y="14782"/>
                  </a:lnTo>
                  <a:lnTo>
                    <a:pt x="14661" y="14974"/>
                  </a:lnTo>
                  <a:lnTo>
                    <a:pt x="14589" y="15143"/>
                  </a:lnTo>
                  <a:lnTo>
                    <a:pt x="14493" y="15311"/>
                  </a:lnTo>
                  <a:lnTo>
                    <a:pt x="14396" y="15480"/>
                  </a:lnTo>
                  <a:lnTo>
                    <a:pt x="14276" y="15648"/>
                  </a:lnTo>
                  <a:lnTo>
                    <a:pt x="14132" y="15793"/>
                  </a:lnTo>
                  <a:lnTo>
                    <a:pt x="13987" y="15913"/>
                  </a:lnTo>
                  <a:lnTo>
                    <a:pt x="13843" y="16058"/>
                  </a:lnTo>
                  <a:lnTo>
                    <a:pt x="13578" y="16226"/>
                  </a:lnTo>
                  <a:lnTo>
                    <a:pt x="13289" y="16371"/>
                  </a:lnTo>
                  <a:lnTo>
                    <a:pt x="12952" y="16539"/>
                  </a:lnTo>
                  <a:lnTo>
                    <a:pt x="12591" y="16684"/>
                  </a:lnTo>
                  <a:lnTo>
                    <a:pt x="12037" y="16924"/>
                  </a:lnTo>
                  <a:lnTo>
                    <a:pt x="11484" y="17189"/>
                  </a:lnTo>
                  <a:lnTo>
                    <a:pt x="10954" y="17502"/>
                  </a:lnTo>
                  <a:lnTo>
                    <a:pt x="10424" y="17815"/>
                  </a:lnTo>
                  <a:lnTo>
                    <a:pt x="9967" y="18104"/>
                  </a:lnTo>
                  <a:lnTo>
                    <a:pt x="9534" y="18441"/>
                  </a:lnTo>
                  <a:lnTo>
                    <a:pt x="9293" y="18658"/>
                  </a:lnTo>
                  <a:lnTo>
                    <a:pt x="9076" y="18874"/>
                  </a:lnTo>
                  <a:lnTo>
                    <a:pt x="8884" y="19091"/>
                  </a:lnTo>
                  <a:lnTo>
                    <a:pt x="8715" y="19332"/>
                  </a:lnTo>
                  <a:lnTo>
                    <a:pt x="8571" y="19572"/>
                  </a:lnTo>
                  <a:lnTo>
                    <a:pt x="8426" y="19837"/>
                  </a:lnTo>
                  <a:lnTo>
                    <a:pt x="8306" y="20126"/>
                  </a:lnTo>
                  <a:lnTo>
                    <a:pt x="8185" y="20391"/>
                  </a:lnTo>
                  <a:lnTo>
                    <a:pt x="8137" y="20608"/>
                  </a:lnTo>
                  <a:lnTo>
                    <a:pt x="8137" y="20680"/>
                  </a:lnTo>
                  <a:lnTo>
                    <a:pt x="8161" y="20704"/>
                  </a:lnTo>
                  <a:lnTo>
                    <a:pt x="8185" y="20728"/>
                  </a:lnTo>
                  <a:lnTo>
                    <a:pt x="8258" y="20752"/>
                  </a:lnTo>
                  <a:lnTo>
                    <a:pt x="8306" y="20704"/>
                  </a:lnTo>
                  <a:lnTo>
                    <a:pt x="8474" y="20559"/>
                  </a:lnTo>
                  <a:lnTo>
                    <a:pt x="8835" y="20126"/>
                  </a:lnTo>
                  <a:lnTo>
                    <a:pt x="9221" y="19717"/>
                  </a:lnTo>
                  <a:lnTo>
                    <a:pt x="9437" y="19500"/>
                  </a:lnTo>
                  <a:lnTo>
                    <a:pt x="9654" y="19308"/>
                  </a:lnTo>
                  <a:lnTo>
                    <a:pt x="10111" y="18995"/>
                  </a:lnTo>
                  <a:lnTo>
                    <a:pt x="10569" y="18730"/>
                  </a:lnTo>
                  <a:lnTo>
                    <a:pt x="11074" y="18489"/>
                  </a:lnTo>
                  <a:lnTo>
                    <a:pt x="11580" y="18321"/>
                  </a:lnTo>
                  <a:lnTo>
                    <a:pt x="12326" y="18152"/>
                  </a:lnTo>
                  <a:lnTo>
                    <a:pt x="13072" y="17959"/>
                  </a:lnTo>
                  <a:lnTo>
                    <a:pt x="13626" y="17839"/>
                  </a:lnTo>
                  <a:lnTo>
                    <a:pt x="14156" y="17695"/>
                  </a:lnTo>
                  <a:lnTo>
                    <a:pt x="14565" y="17526"/>
                  </a:lnTo>
                  <a:lnTo>
                    <a:pt x="14950" y="17334"/>
                  </a:lnTo>
                  <a:lnTo>
                    <a:pt x="15311" y="17093"/>
                  </a:lnTo>
                  <a:lnTo>
                    <a:pt x="15672" y="16828"/>
                  </a:lnTo>
                  <a:lnTo>
                    <a:pt x="15889" y="16635"/>
                  </a:lnTo>
                  <a:lnTo>
                    <a:pt x="16082" y="16419"/>
                  </a:lnTo>
                  <a:lnTo>
                    <a:pt x="16226" y="16178"/>
                  </a:lnTo>
                  <a:lnTo>
                    <a:pt x="16370" y="15913"/>
                  </a:lnTo>
                  <a:lnTo>
                    <a:pt x="16443" y="15648"/>
                  </a:lnTo>
                  <a:lnTo>
                    <a:pt x="16539" y="15384"/>
                  </a:lnTo>
                  <a:lnTo>
                    <a:pt x="16587" y="15119"/>
                  </a:lnTo>
                  <a:lnTo>
                    <a:pt x="16635" y="14854"/>
                  </a:lnTo>
                  <a:lnTo>
                    <a:pt x="16683" y="14324"/>
                  </a:lnTo>
                  <a:lnTo>
                    <a:pt x="16732" y="13771"/>
                  </a:lnTo>
                  <a:lnTo>
                    <a:pt x="16756" y="13217"/>
                  </a:lnTo>
                  <a:lnTo>
                    <a:pt x="16780" y="12663"/>
                  </a:lnTo>
                  <a:lnTo>
                    <a:pt x="16780" y="12062"/>
                  </a:lnTo>
                  <a:lnTo>
                    <a:pt x="16852" y="11460"/>
                  </a:lnTo>
                  <a:lnTo>
                    <a:pt x="16948" y="10954"/>
                  </a:lnTo>
                  <a:lnTo>
                    <a:pt x="17069" y="10497"/>
                  </a:lnTo>
                  <a:lnTo>
                    <a:pt x="17285" y="10039"/>
                  </a:lnTo>
                  <a:lnTo>
                    <a:pt x="17526" y="9606"/>
                  </a:lnTo>
                  <a:lnTo>
                    <a:pt x="17791" y="9197"/>
                  </a:lnTo>
                  <a:lnTo>
                    <a:pt x="18080" y="8812"/>
                  </a:lnTo>
                  <a:lnTo>
                    <a:pt x="19139" y="7367"/>
                  </a:lnTo>
                  <a:lnTo>
                    <a:pt x="19572" y="6765"/>
                  </a:lnTo>
                  <a:lnTo>
                    <a:pt x="19789" y="6453"/>
                  </a:lnTo>
                  <a:lnTo>
                    <a:pt x="20005" y="6116"/>
                  </a:lnTo>
                  <a:lnTo>
                    <a:pt x="20294" y="5610"/>
                  </a:lnTo>
                  <a:lnTo>
                    <a:pt x="20415" y="5345"/>
                  </a:lnTo>
                  <a:lnTo>
                    <a:pt x="20535" y="5056"/>
                  </a:lnTo>
                  <a:lnTo>
                    <a:pt x="20655" y="4743"/>
                  </a:lnTo>
                  <a:lnTo>
                    <a:pt x="20752" y="4430"/>
                  </a:lnTo>
                  <a:lnTo>
                    <a:pt x="20824" y="4117"/>
                  </a:lnTo>
                  <a:lnTo>
                    <a:pt x="20848" y="3804"/>
                  </a:lnTo>
                  <a:lnTo>
                    <a:pt x="20872" y="3492"/>
                  </a:lnTo>
                  <a:lnTo>
                    <a:pt x="20872" y="3155"/>
                  </a:lnTo>
                  <a:lnTo>
                    <a:pt x="20848" y="2842"/>
                  </a:lnTo>
                  <a:lnTo>
                    <a:pt x="20776" y="2505"/>
                  </a:lnTo>
                  <a:lnTo>
                    <a:pt x="20680" y="2095"/>
                  </a:lnTo>
                  <a:lnTo>
                    <a:pt x="20535" y="1686"/>
                  </a:lnTo>
                  <a:lnTo>
                    <a:pt x="20439" y="1445"/>
                  </a:lnTo>
                  <a:lnTo>
                    <a:pt x="20343" y="1205"/>
                  </a:lnTo>
                  <a:lnTo>
                    <a:pt x="20198" y="964"/>
                  </a:lnTo>
                  <a:lnTo>
                    <a:pt x="20030" y="771"/>
                  </a:lnTo>
                  <a:lnTo>
                    <a:pt x="19861" y="579"/>
                  </a:lnTo>
                  <a:lnTo>
                    <a:pt x="19668" y="410"/>
                  </a:lnTo>
                  <a:lnTo>
                    <a:pt x="19452" y="290"/>
                  </a:lnTo>
                  <a:lnTo>
                    <a:pt x="19211" y="169"/>
                  </a:lnTo>
                  <a:lnTo>
                    <a:pt x="18970" y="97"/>
                  </a:lnTo>
                  <a:lnTo>
                    <a:pt x="18706" y="25"/>
                  </a:lnTo>
                  <a:lnTo>
                    <a:pt x="184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7" name="Google Shape;8177;p19"/>
            <p:cNvSpPr/>
            <p:nvPr/>
          </p:nvSpPr>
          <p:spPr>
            <a:xfrm>
              <a:off x="1946725" y="1787425"/>
              <a:ext cx="588000" cy="766750"/>
            </a:xfrm>
            <a:custGeom>
              <a:avLst/>
              <a:gdLst/>
              <a:ahLst/>
              <a:cxnLst/>
              <a:rect l="l" t="t" r="r" b="b"/>
              <a:pathLst>
                <a:path w="23520" h="30670" extrusionOk="0">
                  <a:moveTo>
                    <a:pt x="11098" y="0"/>
                  </a:moveTo>
                  <a:lnTo>
                    <a:pt x="10640" y="49"/>
                  </a:lnTo>
                  <a:lnTo>
                    <a:pt x="9942" y="97"/>
                  </a:lnTo>
                  <a:lnTo>
                    <a:pt x="9292" y="169"/>
                  </a:lnTo>
                  <a:lnTo>
                    <a:pt x="8618" y="265"/>
                  </a:lnTo>
                  <a:lnTo>
                    <a:pt x="7944" y="410"/>
                  </a:lnTo>
                  <a:lnTo>
                    <a:pt x="7270" y="602"/>
                  </a:lnTo>
                  <a:lnTo>
                    <a:pt x="6596" y="795"/>
                  </a:lnTo>
                  <a:lnTo>
                    <a:pt x="5946" y="1012"/>
                  </a:lnTo>
                  <a:lnTo>
                    <a:pt x="4093" y="1589"/>
                  </a:lnTo>
                  <a:lnTo>
                    <a:pt x="2239" y="2119"/>
                  </a:lnTo>
                  <a:lnTo>
                    <a:pt x="1300" y="2384"/>
                  </a:lnTo>
                  <a:lnTo>
                    <a:pt x="361" y="2673"/>
                  </a:lnTo>
                  <a:lnTo>
                    <a:pt x="193" y="2721"/>
                  </a:lnTo>
                  <a:lnTo>
                    <a:pt x="24" y="2793"/>
                  </a:lnTo>
                  <a:lnTo>
                    <a:pt x="0" y="2841"/>
                  </a:lnTo>
                  <a:lnTo>
                    <a:pt x="0" y="2889"/>
                  </a:lnTo>
                  <a:lnTo>
                    <a:pt x="24" y="2937"/>
                  </a:lnTo>
                  <a:lnTo>
                    <a:pt x="72" y="2961"/>
                  </a:lnTo>
                  <a:lnTo>
                    <a:pt x="241" y="2986"/>
                  </a:lnTo>
                  <a:lnTo>
                    <a:pt x="433" y="2961"/>
                  </a:lnTo>
                  <a:lnTo>
                    <a:pt x="1709" y="2793"/>
                  </a:lnTo>
                  <a:lnTo>
                    <a:pt x="3009" y="2673"/>
                  </a:lnTo>
                  <a:lnTo>
                    <a:pt x="4526" y="2528"/>
                  </a:lnTo>
                  <a:lnTo>
                    <a:pt x="5296" y="2456"/>
                  </a:lnTo>
                  <a:lnTo>
                    <a:pt x="6042" y="2336"/>
                  </a:lnTo>
                  <a:lnTo>
                    <a:pt x="6789" y="2167"/>
                  </a:lnTo>
                  <a:lnTo>
                    <a:pt x="7535" y="1974"/>
                  </a:lnTo>
                  <a:lnTo>
                    <a:pt x="8522" y="1710"/>
                  </a:lnTo>
                  <a:lnTo>
                    <a:pt x="10279" y="1228"/>
                  </a:lnTo>
                  <a:lnTo>
                    <a:pt x="10929" y="1060"/>
                  </a:lnTo>
                  <a:lnTo>
                    <a:pt x="11579" y="939"/>
                  </a:lnTo>
                  <a:lnTo>
                    <a:pt x="12229" y="843"/>
                  </a:lnTo>
                  <a:lnTo>
                    <a:pt x="12903" y="771"/>
                  </a:lnTo>
                  <a:lnTo>
                    <a:pt x="13192" y="747"/>
                  </a:lnTo>
                  <a:lnTo>
                    <a:pt x="13722" y="747"/>
                  </a:lnTo>
                  <a:lnTo>
                    <a:pt x="13939" y="795"/>
                  </a:lnTo>
                  <a:lnTo>
                    <a:pt x="14372" y="867"/>
                  </a:lnTo>
                  <a:lnTo>
                    <a:pt x="14709" y="987"/>
                  </a:lnTo>
                  <a:lnTo>
                    <a:pt x="15022" y="1108"/>
                  </a:lnTo>
                  <a:lnTo>
                    <a:pt x="15335" y="1276"/>
                  </a:lnTo>
                  <a:lnTo>
                    <a:pt x="15576" y="1445"/>
                  </a:lnTo>
                  <a:lnTo>
                    <a:pt x="16009" y="1734"/>
                  </a:lnTo>
                  <a:lnTo>
                    <a:pt x="16394" y="1999"/>
                  </a:lnTo>
                  <a:lnTo>
                    <a:pt x="17116" y="2576"/>
                  </a:lnTo>
                  <a:lnTo>
                    <a:pt x="17453" y="2841"/>
                  </a:lnTo>
                  <a:lnTo>
                    <a:pt x="17766" y="3154"/>
                  </a:lnTo>
                  <a:lnTo>
                    <a:pt x="18874" y="4334"/>
                  </a:lnTo>
                  <a:lnTo>
                    <a:pt x="19379" y="4911"/>
                  </a:lnTo>
                  <a:lnTo>
                    <a:pt x="19548" y="5176"/>
                  </a:lnTo>
                  <a:lnTo>
                    <a:pt x="19716" y="5417"/>
                  </a:lnTo>
                  <a:lnTo>
                    <a:pt x="19861" y="5658"/>
                  </a:lnTo>
                  <a:lnTo>
                    <a:pt x="20005" y="5947"/>
                  </a:lnTo>
                  <a:lnTo>
                    <a:pt x="20294" y="6645"/>
                  </a:lnTo>
                  <a:lnTo>
                    <a:pt x="20848" y="8017"/>
                  </a:lnTo>
                  <a:lnTo>
                    <a:pt x="21161" y="8691"/>
                  </a:lnTo>
                  <a:lnTo>
                    <a:pt x="21473" y="9341"/>
                  </a:lnTo>
                  <a:lnTo>
                    <a:pt x="21570" y="9558"/>
                  </a:lnTo>
                  <a:lnTo>
                    <a:pt x="21618" y="9774"/>
                  </a:lnTo>
                  <a:lnTo>
                    <a:pt x="21666" y="9991"/>
                  </a:lnTo>
                  <a:lnTo>
                    <a:pt x="21690" y="10207"/>
                  </a:lnTo>
                  <a:lnTo>
                    <a:pt x="21714" y="10785"/>
                  </a:lnTo>
                  <a:lnTo>
                    <a:pt x="21666" y="11363"/>
                  </a:lnTo>
                  <a:lnTo>
                    <a:pt x="21618" y="11748"/>
                  </a:lnTo>
                  <a:lnTo>
                    <a:pt x="21546" y="12109"/>
                  </a:lnTo>
                  <a:lnTo>
                    <a:pt x="21425" y="12446"/>
                  </a:lnTo>
                  <a:lnTo>
                    <a:pt x="21305" y="12807"/>
                  </a:lnTo>
                  <a:lnTo>
                    <a:pt x="21136" y="13120"/>
                  </a:lnTo>
                  <a:lnTo>
                    <a:pt x="20968" y="13457"/>
                  </a:lnTo>
                  <a:lnTo>
                    <a:pt x="20775" y="13746"/>
                  </a:lnTo>
                  <a:lnTo>
                    <a:pt x="20535" y="14059"/>
                  </a:lnTo>
                  <a:lnTo>
                    <a:pt x="20101" y="14565"/>
                  </a:lnTo>
                  <a:lnTo>
                    <a:pt x="19668" y="15070"/>
                  </a:lnTo>
                  <a:lnTo>
                    <a:pt x="19451" y="15359"/>
                  </a:lnTo>
                  <a:lnTo>
                    <a:pt x="19235" y="15672"/>
                  </a:lnTo>
                  <a:lnTo>
                    <a:pt x="19042" y="15985"/>
                  </a:lnTo>
                  <a:lnTo>
                    <a:pt x="18898" y="16322"/>
                  </a:lnTo>
                  <a:lnTo>
                    <a:pt x="18777" y="16611"/>
                  </a:lnTo>
                  <a:lnTo>
                    <a:pt x="18681" y="16924"/>
                  </a:lnTo>
                  <a:lnTo>
                    <a:pt x="18512" y="17526"/>
                  </a:lnTo>
                  <a:lnTo>
                    <a:pt x="18392" y="18079"/>
                  </a:lnTo>
                  <a:lnTo>
                    <a:pt x="18199" y="18585"/>
                  </a:lnTo>
                  <a:lnTo>
                    <a:pt x="17911" y="19235"/>
                  </a:lnTo>
                  <a:lnTo>
                    <a:pt x="17598" y="19861"/>
                  </a:lnTo>
                  <a:lnTo>
                    <a:pt x="17405" y="20318"/>
                  </a:lnTo>
                  <a:lnTo>
                    <a:pt x="17237" y="20800"/>
                  </a:lnTo>
                  <a:lnTo>
                    <a:pt x="17140" y="21305"/>
                  </a:lnTo>
                  <a:lnTo>
                    <a:pt x="17068" y="21811"/>
                  </a:lnTo>
                  <a:lnTo>
                    <a:pt x="17068" y="22220"/>
                  </a:lnTo>
                  <a:lnTo>
                    <a:pt x="17092" y="22653"/>
                  </a:lnTo>
                  <a:lnTo>
                    <a:pt x="17188" y="23063"/>
                  </a:lnTo>
                  <a:lnTo>
                    <a:pt x="17333" y="23472"/>
                  </a:lnTo>
                  <a:lnTo>
                    <a:pt x="17622" y="24098"/>
                  </a:lnTo>
                  <a:lnTo>
                    <a:pt x="17862" y="24627"/>
                  </a:lnTo>
                  <a:lnTo>
                    <a:pt x="17983" y="24892"/>
                  </a:lnTo>
                  <a:lnTo>
                    <a:pt x="18079" y="25157"/>
                  </a:lnTo>
                  <a:lnTo>
                    <a:pt x="18175" y="25446"/>
                  </a:lnTo>
                  <a:lnTo>
                    <a:pt x="18224" y="25735"/>
                  </a:lnTo>
                  <a:lnTo>
                    <a:pt x="18248" y="26024"/>
                  </a:lnTo>
                  <a:lnTo>
                    <a:pt x="18224" y="26312"/>
                  </a:lnTo>
                  <a:lnTo>
                    <a:pt x="18175" y="26601"/>
                  </a:lnTo>
                  <a:lnTo>
                    <a:pt x="18103" y="26866"/>
                  </a:lnTo>
                  <a:lnTo>
                    <a:pt x="18007" y="27155"/>
                  </a:lnTo>
                  <a:lnTo>
                    <a:pt x="17862" y="27420"/>
                  </a:lnTo>
                  <a:lnTo>
                    <a:pt x="17742" y="27612"/>
                  </a:lnTo>
                  <a:lnTo>
                    <a:pt x="17622" y="27781"/>
                  </a:lnTo>
                  <a:lnTo>
                    <a:pt x="17333" y="28118"/>
                  </a:lnTo>
                  <a:lnTo>
                    <a:pt x="17020" y="28407"/>
                  </a:lnTo>
                  <a:lnTo>
                    <a:pt x="16683" y="28696"/>
                  </a:lnTo>
                  <a:lnTo>
                    <a:pt x="16274" y="28985"/>
                  </a:lnTo>
                  <a:lnTo>
                    <a:pt x="15864" y="29249"/>
                  </a:lnTo>
                  <a:lnTo>
                    <a:pt x="15431" y="29490"/>
                  </a:lnTo>
                  <a:lnTo>
                    <a:pt x="14998" y="29707"/>
                  </a:lnTo>
                  <a:lnTo>
                    <a:pt x="14155" y="30068"/>
                  </a:lnTo>
                  <a:lnTo>
                    <a:pt x="13337" y="30405"/>
                  </a:lnTo>
                  <a:lnTo>
                    <a:pt x="13192" y="30477"/>
                  </a:lnTo>
                  <a:lnTo>
                    <a:pt x="13048" y="30549"/>
                  </a:lnTo>
                  <a:lnTo>
                    <a:pt x="13024" y="30573"/>
                  </a:lnTo>
                  <a:lnTo>
                    <a:pt x="13024" y="30622"/>
                  </a:lnTo>
                  <a:lnTo>
                    <a:pt x="13072" y="30646"/>
                  </a:lnTo>
                  <a:lnTo>
                    <a:pt x="13096" y="30670"/>
                  </a:lnTo>
                  <a:lnTo>
                    <a:pt x="13289" y="30670"/>
                  </a:lnTo>
                  <a:lnTo>
                    <a:pt x="13842" y="30597"/>
                  </a:lnTo>
                  <a:lnTo>
                    <a:pt x="14372" y="30525"/>
                  </a:lnTo>
                  <a:lnTo>
                    <a:pt x="14901" y="30405"/>
                  </a:lnTo>
                  <a:lnTo>
                    <a:pt x="15431" y="30236"/>
                  </a:lnTo>
                  <a:lnTo>
                    <a:pt x="15816" y="30116"/>
                  </a:lnTo>
                  <a:lnTo>
                    <a:pt x="16177" y="29947"/>
                  </a:lnTo>
                  <a:lnTo>
                    <a:pt x="16538" y="29779"/>
                  </a:lnTo>
                  <a:lnTo>
                    <a:pt x="16875" y="29562"/>
                  </a:lnTo>
                  <a:lnTo>
                    <a:pt x="17188" y="29346"/>
                  </a:lnTo>
                  <a:lnTo>
                    <a:pt x="17477" y="29081"/>
                  </a:lnTo>
                  <a:lnTo>
                    <a:pt x="17766" y="28816"/>
                  </a:lnTo>
                  <a:lnTo>
                    <a:pt x="18031" y="28503"/>
                  </a:lnTo>
                  <a:lnTo>
                    <a:pt x="18296" y="28166"/>
                  </a:lnTo>
                  <a:lnTo>
                    <a:pt x="18392" y="27973"/>
                  </a:lnTo>
                  <a:lnTo>
                    <a:pt x="18488" y="27805"/>
                  </a:lnTo>
                  <a:lnTo>
                    <a:pt x="18561" y="27612"/>
                  </a:lnTo>
                  <a:lnTo>
                    <a:pt x="18609" y="27396"/>
                  </a:lnTo>
                  <a:lnTo>
                    <a:pt x="18657" y="27203"/>
                  </a:lnTo>
                  <a:lnTo>
                    <a:pt x="18681" y="26986"/>
                  </a:lnTo>
                  <a:lnTo>
                    <a:pt x="18705" y="26505"/>
                  </a:lnTo>
                  <a:lnTo>
                    <a:pt x="18705" y="26264"/>
                  </a:lnTo>
                  <a:lnTo>
                    <a:pt x="18705" y="26024"/>
                  </a:lnTo>
                  <a:lnTo>
                    <a:pt x="18657" y="25374"/>
                  </a:lnTo>
                  <a:lnTo>
                    <a:pt x="18633" y="24700"/>
                  </a:lnTo>
                  <a:lnTo>
                    <a:pt x="18585" y="23400"/>
                  </a:lnTo>
                  <a:lnTo>
                    <a:pt x="18585" y="22966"/>
                  </a:lnTo>
                  <a:lnTo>
                    <a:pt x="18633" y="22533"/>
                  </a:lnTo>
                  <a:lnTo>
                    <a:pt x="18657" y="22196"/>
                  </a:lnTo>
                  <a:lnTo>
                    <a:pt x="18705" y="21835"/>
                  </a:lnTo>
                  <a:lnTo>
                    <a:pt x="18705" y="21137"/>
                  </a:lnTo>
                  <a:lnTo>
                    <a:pt x="18705" y="20559"/>
                  </a:lnTo>
                  <a:lnTo>
                    <a:pt x="18729" y="20198"/>
                  </a:lnTo>
                  <a:lnTo>
                    <a:pt x="18753" y="19837"/>
                  </a:lnTo>
                  <a:lnTo>
                    <a:pt x="18825" y="19476"/>
                  </a:lnTo>
                  <a:lnTo>
                    <a:pt x="18922" y="19115"/>
                  </a:lnTo>
                  <a:lnTo>
                    <a:pt x="19114" y="18561"/>
                  </a:lnTo>
                  <a:lnTo>
                    <a:pt x="19331" y="17983"/>
                  </a:lnTo>
                  <a:lnTo>
                    <a:pt x="19548" y="17429"/>
                  </a:lnTo>
                  <a:lnTo>
                    <a:pt x="19812" y="16900"/>
                  </a:lnTo>
                  <a:lnTo>
                    <a:pt x="20029" y="16491"/>
                  </a:lnTo>
                  <a:lnTo>
                    <a:pt x="20294" y="16105"/>
                  </a:lnTo>
                  <a:lnTo>
                    <a:pt x="20535" y="15817"/>
                  </a:lnTo>
                  <a:lnTo>
                    <a:pt x="20799" y="15504"/>
                  </a:lnTo>
                  <a:lnTo>
                    <a:pt x="21353" y="14950"/>
                  </a:lnTo>
                  <a:lnTo>
                    <a:pt x="21594" y="14733"/>
                  </a:lnTo>
                  <a:lnTo>
                    <a:pt x="21786" y="14493"/>
                  </a:lnTo>
                  <a:lnTo>
                    <a:pt x="21979" y="14228"/>
                  </a:lnTo>
                  <a:lnTo>
                    <a:pt x="22148" y="13963"/>
                  </a:lnTo>
                  <a:lnTo>
                    <a:pt x="22340" y="13578"/>
                  </a:lnTo>
                  <a:lnTo>
                    <a:pt x="22557" y="13193"/>
                  </a:lnTo>
                  <a:lnTo>
                    <a:pt x="22918" y="12398"/>
                  </a:lnTo>
                  <a:lnTo>
                    <a:pt x="23183" y="11724"/>
                  </a:lnTo>
                  <a:lnTo>
                    <a:pt x="23303" y="11363"/>
                  </a:lnTo>
                  <a:lnTo>
                    <a:pt x="23399" y="11002"/>
                  </a:lnTo>
                  <a:lnTo>
                    <a:pt x="23472" y="10761"/>
                  </a:lnTo>
                  <a:lnTo>
                    <a:pt x="23496" y="10520"/>
                  </a:lnTo>
                  <a:lnTo>
                    <a:pt x="23520" y="10280"/>
                  </a:lnTo>
                  <a:lnTo>
                    <a:pt x="23520" y="10039"/>
                  </a:lnTo>
                  <a:lnTo>
                    <a:pt x="23520" y="9798"/>
                  </a:lnTo>
                  <a:lnTo>
                    <a:pt x="23496" y="9582"/>
                  </a:lnTo>
                  <a:lnTo>
                    <a:pt x="23447" y="9341"/>
                  </a:lnTo>
                  <a:lnTo>
                    <a:pt x="23375" y="9100"/>
                  </a:lnTo>
                  <a:lnTo>
                    <a:pt x="23231" y="8595"/>
                  </a:lnTo>
                  <a:lnTo>
                    <a:pt x="23038" y="8113"/>
                  </a:lnTo>
                  <a:lnTo>
                    <a:pt x="22846" y="7632"/>
                  </a:lnTo>
                  <a:lnTo>
                    <a:pt x="22629" y="7150"/>
                  </a:lnTo>
                  <a:lnTo>
                    <a:pt x="22388" y="6717"/>
                  </a:lnTo>
                  <a:lnTo>
                    <a:pt x="22148" y="6284"/>
                  </a:lnTo>
                  <a:lnTo>
                    <a:pt x="21883" y="5850"/>
                  </a:lnTo>
                  <a:lnTo>
                    <a:pt x="21594" y="5441"/>
                  </a:lnTo>
                  <a:lnTo>
                    <a:pt x="21305" y="5032"/>
                  </a:lnTo>
                  <a:lnTo>
                    <a:pt x="21016" y="4647"/>
                  </a:lnTo>
                  <a:lnTo>
                    <a:pt x="20679" y="4261"/>
                  </a:lnTo>
                  <a:lnTo>
                    <a:pt x="20342" y="3900"/>
                  </a:lnTo>
                  <a:lnTo>
                    <a:pt x="19764" y="3347"/>
                  </a:lnTo>
                  <a:lnTo>
                    <a:pt x="19475" y="3082"/>
                  </a:lnTo>
                  <a:lnTo>
                    <a:pt x="19162" y="2841"/>
                  </a:lnTo>
                  <a:lnTo>
                    <a:pt x="18079" y="2047"/>
                  </a:lnTo>
                  <a:lnTo>
                    <a:pt x="17742" y="1830"/>
                  </a:lnTo>
                  <a:lnTo>
                    <a:pt x="17405" y="1613"/>
                  </a:lnTo>
                  <a:lnTo>
                    <a:pt x="17044" y="1421"/>
                  </a:lnTo>
                  <a:lnTo>
                    <a:pt x="16683" y="1276"/>
                  </a:lnTo>
                  <a:lnTo>
                    <a:pt x="16081" y="1012"/>
                  </a:lnTo>
                  <a:lnTo>
                    <a:pt x="15455" y="795"/>
                  </a:lnTo>
                  <a:lnTo>
                    <a:pt x="14829" y="578"/>
                  </a:lnTo>
                  <a:lnTo>
                    <a:pt x="14179" y="386"/>
                  </a:lnTo>
                  <a:lnTo>
                    <a:pt x="13746" y="289"/>
                  </a:lnTo>
                  <a:lnTo>
                    <a:pt x="13313" y="169"/>
                  </a:lnTo>
                  <a:lnTo>
                    <a:pt x="12879" y="97"/>
                  </a:lnTo>
                  <a:lnTo>
                    <a:pt x="12422" y="49"/>
                  </a:lnTo>
                  <a:lnTo>
                    <a:pt x="119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8" name="Google Shape;8178;p19"/>
            <p:cNvSpPr/>
            <p:nvPr/>
          </p:nvSpPr>
          <p:spPr>
            <a:xfrm>
              <a:off x="2080325" y="1904775"/>
              <a:ext cx="13875" cy="10875"/>
            </a:xfrm>
            <a:custGeom>
              <a:avLst/>
              <a:gdLst/>
              <a:ahLst/>
              <a:cxnLst/>
              <a:rect l="l" t="t" r="r" b="b"/>
              <a:pathLst>
                <a:path w="555" h="435" extrusionOk="0">
                  <a:moveTo>
                    <a:pt x="217" y="1"/>
                  </a:moveTo>
                  <a:lnTo>
                    <a:pt x="169" y="49"/>
                  </a:lnTo>
                  <a:lnTo>
                    <a:pt x="145" y="121"/>
                  </a:lnTo>
                  <a:lnTo>
                    <a:pt x="121" y="145"/>
                  </a:lnTo>
                  <a:lnTo>
                    <a:pt x="97" y="145"/>
                  </a:lnTo>
                  <a:lnTo>
                    <a:pt x="24" y="217"/>
                  </a:lnTo>
                  <a:lnTo>
                    <a:pt x="0" y="266"/>
                  </a:lnTo>
                  <a:lnTo>
                    <a:pt x="0" y="338"/>
                  </a:lnTo>
                  <a:lnTo>
                    <a:pt x="24" y="386"/>
                  </a:lnTo>
                  <a:lnTo>
                    <a:pt x="73" y="410"/>
                  </a:lnTo>
                  <a:lnTo>
                    <a:pt x="97" y="434"/>
                  </a:lnTo>
                  <a:lnTo>
                    <a:pt x="145" y="434"/>
                  </a:lnTo>
                  <a:lnTo>
                    <a:pt x="145" y="386"/>
                  </a:lnTo>
                  <a:lnTo>
                    <a:pt x="169" y="338"/>
                  </a:lnTo>
                  <a:lnTo>
                    <a:pt x="169" y="290"/>
                  </a:lnTo>
                  <a:lnTo>
                    <a:pt x="313" y="290"/>
                  </a:lnTo>
                  <a:lnTo>
                    <a:pt x="361" y="217"/>
                  </a:lnTo>
                  <a:lnTo>
                    <a:pt x="434" y="169"/>
                  </a:lnTo>
                  <a:lnTo>
                    <a:pt x="482" y="145"/>
                  </a:lnTo>
                  <a:lnTo>
                    <a:pt x="554" y="97"/>
                  </a:lnTo>
                  <a:lnTo>
                    <a:pt x="554" y="73"/>
                  </a:lnTo>
                  <a:lnTo>
                    <a:pt x="554" y="25"/>
                  </a:lnTo>
                  <a:lnTo>
                    <a:pt x="530" y="1"/>
                  </a:lnTo>
                  <a:lnTo>
                    <a:pt x="458" y="1"/>
                  </a:lnTo>
                  <a:lnTo>
                    <a:pt x="410" y="25"/>
                  </a:lnTo>
                  <a:lnTo>
                    <a:pt x="289" y="2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9" name="Google Shape;8179;p19"/>
            <p:cNvSpPr/>
            <p:nvPr/>
          </p:nvSpPr>
          <p:spPr>
            <a:xfrm>
              <a:off x="1955750" y="1926450"/>
              <a:ext cx="13850" cy="9650"/>
            </a:xfrm>
            <a:custGeom>
              <a:avLst/>
              <a:gdLst/>
              <a:ahLst/>
              <a:cxnLst/>
              <a:rect l="l" t="t" r="r" b="b"/>
              <a:pathLst>
                <a:path w="554" h="386" extrusionOk="0">
                  <a:moveTo>
                    <a:pt x="193" y="0"/>
                  </a:moveTo>
                  <a:lnTo>
                    <a:pt x="145" y="49"/>
                  </a:lnTo>
                  <a:lnTo>
                    <a:pt x="96" y="97"/>
                  </a:lnTo>
                  <a:lnTo>
                    <a:pt x="0" y="337"/>
                  </a:lnTo>
                  <a:lnTo>
                    <a:pt x="24" y="386"/>
                  </a:lnTo>
                  <a:lnTo>
                    <a:pt x="72" y="386"/>
                  </a:lnTo>
                  <a:lnTo>
                    <a:pt x="145" y="337"/>
                  </a:lnTo>
                  <a:lnTo>
                    <a:pt x="169" y="289"/>
                  </a:lnTo>
                  <a:lnTo>
                    <a:pt x="217" y="193"/>
                  </a:lnTo>
                  <a:lnTo>
                    <a:pt x="217" y="121"/>
                  </a:lnTo>
                  <a:lnTo>
                    <a:pt x="409" y="169"/>
                  </a:lnTo>
                  <a:lnTo>
                    <a:pt x="530" y="169"/>
                  </a:lnTo>
                  <a:lnTo>
                    <a:pt x="530" y="121"/>
                  </a:lnTo>
                  <a:lnTo>
                    <a:pt x="554" y="97"/>
                  </a:lnTo>
                  <a:lnTo>
                    <a:pt x="530" y="73"/>
                  </a:lnTo>
                  <a:lnTo>
                    <a:pt x="458" y="4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0" name="Google Shape;8180;p19"/>
            <p:cNvSpPr/>
            <p:nvPr/>
          </p:nvSpPr>
          <p:spPr>
            <a:xfrm>
              <a:off x="1876900" y="1956550"/>
              <a:ext cx="12675" cy="9650"/>
            </a:xfrm>
            <a:custGeom>
              <a:avLst/>
              <a:gdLst/>
              <a:ahLst/>
              <a:cxnLst/>
              <a:rect l="l" t="t" r="r" b="b"/>
              <a:pathLst>
                <a:path w="507" h="386" extrusionOk="0">
                  <a:moveTo>
                    <a:pt x="121" y="0"/>
                  </a:moveTo>
                  <a:lnTo>
                    <a:pt x="49" y="24"/>
                  </a:lnTo>
                  <a:lnTo>
                    <a:pt x="1" y="72"/>
                  </a:lnTo>
                  <a:lnTo>
                    <a:pt x="25" y="144"/>
                  </a:lnTo>
                  <a:lnTo>
                    <a:pt x="73" y="193"/>
                  </a:lnTo>
                  <a:lnTo>
                    <a:pt x="193" y="265"/>
                  </a:lnTo>
                  <a:lnTo>
                    <a:pt x="314" y="313"/>
                  </a:lnTo>
                  <a:lnTo>
                    <a:pt x="434" y="385"/>
                  </a:lnTo>
                  <a:lnTo>
                    <a:pt x="482" y="361"/>
                  </a:lnTo>
                  <a:lnTo>
                    <a:pt x="506" y="313"/>
                  </a:lnTo>
                  <a:lnTo>
                    <a:pt x="482" y="289"/>
                  </a:lnTo>
                  <a:lnTo>
                    <a:pt x="386" y="144"/>
                  </a:lnTo>
                  <a:lnTo>
                    <a:pt x="241" y="4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1" name="Google Shape;8181;p19"/>
            <p:cNvSpPr/>
            <p:nvPr/>
          </p:nvSpPr>
          <p:spPr>
            <a:xfrm>
              <a:off x="1950325" y="1918625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45" y="0"/>
                  </a:moveTo>
                  <a:lnTo>
                    <a:pt x="73" y="24"/>
                  </a:lnTo>
                  <a:lnTo>
                    <a:pt x="25" y="73"/>
                  </a:lnTo>
                  <a:lnTo>
                    <a:pt x="1" y="193"/>
                  </a:lnTo>
                  <a:lnTo>
                    <a:pt x="25" y="313"/>
                  </a:lnTo>
                  <a:lnTo>
                    <a:pt x="49" y="337"/>
                  </a:lnTo>
                  <a:lnTo>
                    <a:pt x="97" y="337"/>
                  </a:lnTo>
                  <a:lnTo>
                    <a:pt x="145" y="313"/>
                  </a:lnTo>
                  <a:lnTo>
                    <a:pt x="193" y="265"/>
                  </a:lnTo>
                  <a:lnTo>
                    <a:pt x="241" y="241"/>
                  </a:lnTo>
                  <a:lnTo>
                    <a:pt x="313" y="241"/>
                  </a:lnTo>
                  <a:lnTo>
                    <a:pt x="313" y="217"/>
                  </a:lnTo>
                  <a:lnTo>
                    <a:pt x="338" y="217"/>
                  </a:lnTo>
                  <a:lnTo>
                    <a:pt x="338" y="169"/>
                  </a:lnTo>
                  <a:lnTo>
                    <a:pt x="265" y="4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2" name="Google Shape;8182;p19"/>
            <p:cNvSpPr/>
            <p:nvPr/>
          </p:nvSpPr>
          <p:spPr>
            <a:xfrm>
              <a:off x="2000275" y="1944500"/>
              <a:ext cx="6650" cy="12075"/>
            </a:xfrm>
            <a:custGeom>
              <a:avLst/>
              <a:gdLst/>
              <a:ahLst/>
              <a:cxnLst/>
              <a:rect l="l" t="t" r="r" b="b"/>
              <a:pathLst>
                <a:path w="266" h="483" extrusionOk="0">
                  <a:moveTo>
                    <a:pt x="193" y="1"/>
                  </a:moveTo>
                  <a:lnTo>
                    <a:pt x="73" y="97"/>
                  </a:lnTo>
                  <a:lnTo>
                    <a:pt x="25" y="145"/>
                  </a:lnTo>
                  <a:lnTo>
                    <a:pt x="25" y="193"/>
                  </a:lnTo>
                  <a:lnTo>
                    <a:pt x="1" y="241"/>
                  </a:lnTo>
                  <a:lnTo>
                    <a:pt x="25" y="289"/>
                  </a:lnTo>
                  <a:lnTo>
                    <a:pt x="97" y="434"/>
                  </a:lnTo>
                  <a:lnTo>
                    <a:pt x="169" y="482"/>
                  </a:lnTo>
                  <a:lnTo>
                    <a:pt x="217" y="458"/>
                  </a:lnTo>
                  <a:lnTo>
                    <a:pt x="265" y="410"/>
                  </a:lnTo>
                  <a:lnTo>
                    <a:pt x="241" y="362"/>
                  </a:lnTo>
                  <a:lnTo>
                    <a:pt x="217" y="289"/>
                  </a:lnTo>
                  <a:lnTo>
                    <a:pt x="193" y="217"/>
                  </a:lnTo>
                  <a:lnTo>
                    <a:pt x="193" y="121"/>
                  </a:lnTo>
                  <a:lnTo>
                    <a:pt x="241" y="4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3" name="Google Shape;8183;p19"/>
            <p:cNvSpPr/>
            <p:nvPr/>
          </p:nvSpPr>
          <p:spPr>
            <a:xfrm>
              <a:off x="1997275" y="1844000"/>
              <a:ext cx="6650" cy="8450"/>
            </a:xfrm>
            <a:custGeom>
              <a:avLst/>
              <a:gdLst/>
              <a:ahLst/>
              <a:cxnLst/>
              <a:rect l="l" t="t" r="r" b="b"/>
              <a:pathLst>
                <a:path w="266" h="338" extrusionOk="0">
                  <a:moveTo>
                    <a:pt x="72" y="0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48" y="241"/>
                  </a:lnTo>
                  <a:lnTo>
                    <a:pt x="97" y="313"/>
                  </a:lnTo>
                  <a:lnTo>
                    <a:pt x="145" y="337"/>
                  </a:lnTo>
                  <a:lnTo>
                    <a:pt x="169" y="337"/>
                  </a:lnTo>
                  <a:lnTo>
                    <a:pt x="217" y="313"/>
                  </a:lnTo>
                  <a:lnTo>
                    <a:pt x="241" y="289"/>
                  </a:lnTo>
                  <a:lnTo>
                    <a:pt x="241" y="193"/>
                  </a:lnTo>
                  <a:lnTo>
                    <a:pt x="265" y="121"/>
                  </a:lnTo>
                  <a:lnTo>
                    <a:pt x="241" y="73"/>
                  </a:lnTo>
                  <a:lnTo>
                    <a:pt x="193" y="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4" name="Google Shape;8184;p19"/>
            <p:cNvSpPr/>
            <p:nvPr/>
          </p:nvSpPr>
          <p:spPr>
            <a:xfrm>
              <a:off x="2005700" y="1909600"/>
              <a:ext cx="9050" cy="7850"/>
            </a:xfrm>
            <a:custGeom>
              <a:avLst/>
              <a:gdLst/>
              <a:ahLst/>
              <a:cxnLst/>
              <a:rect l="l" t="t" r="r" b="b"/>
              <a:pathLst>
                <a:path w="362" h="314" extrusionOk="0">
                  <a:moveTo>
                    <a:pt x="48" y="0"/>
                  </a:moveTo>
                  <a:lnTo>
                    <a:pt x="0" y="48"/>
                  </a:lnTo>
                  <a:lnTo>
                    <a:pt x="0" y="97"/>
                  </a:lnTo>
                  <a:lnTo>
                    <a:pt x="0" y="169"/>
                  </a:lnTo>
                  <a:lnTo>
                    <a:pt x="24" y="217"/>
                  </a:lnTo>
                  <a:lnTo>
                    <a:pt x="72" y="265"/>
                  </a:lnTo>
                  <a:lnTo>
                    <a:pt x="121" y="289"/>
                  </a:lnTo>
                  <a:lnTo>
                    <a:pt x="193" y="313"/>
                  </a:lnTo>
                  <a:lnTo>
                    <a:pt x="313" y="289"/>
                  </a:lnTo>
                  <a:lnTo>
                    <a:pt x="361" y="265"/>
                  </a:lnTo>
                  <a:lnTo>
                    <a:pt x="361" y="241"/>
                  </a:lnTo>
                  <a:lnTo>
                    <a:pt x="217" y="121"/>
                  </a:lnTo>
                  <a:lnTo>
                    <a:pt x="97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5" name="Google Shape;8185;p19"/>
            <p:cNvSpPr/>
            <p:nvPr/>
          </p:nvSpPr>
          <p:spPr>
            <a:xfrm>
              <a:off x="2018325" y="2007100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290" y="0"/>
                  </a:moveTo>
                  <a:lnTo>
                    <a:pt x="242" y="24"/>
                  </a:lnTo>
                  <a:lnTo>
                    <a:pt x="217" y="48"/>
                  </a:lnTo>
                  <a:lnTo>
                    <a:pt x="193" y="96"/>
                  </a:lnTo>
                  <a:lnTo>
                    <a:pt x="169" y="169"/>
                  </a:lnTo>
                  <a:lnTo>
                    <a:pt x="145" y="193"/>
                  </a:lnTo>
                  <a:lnTo>
                    <a:pt x="97" y="217"/>
                  </a:lnTo>
                  <a:lnTo>
                    <a:pt x="49" y="241"/>
                  </a:lnTo>
                  <a:lnTo>
                    <a:pt x="1" y="265"/>
                  </a:lnTo>
                  <a:lnTo>
                    <a:pt x="25" y="313"/>
                  </a:lnTo>
                  <a:lnTo>
                    <a:pt x="73" y="361"/>
                  </a:lnTo>
                  <a:lnTo>
                    <a:pt x="121" y="361"/>
                  </a:lnTo>
                  <a:lnTo>
                    <a:pt x="193" y="289"/>
                  </a:lnTo>
                  <a:lnTo>
                    <a:pt x="217" y="265"/>
                  </a:lnTo>
                  <a:lnTo>
                    <a:pt x="242" y="265"/>
                  </a:lnTo>
                  <a:lnTo>
                    <a:pt x="314" y="217"/>
                  </a:lnTo>
                  <a:lnTo>
                    <a:pt x="338" y="193"/>
                  </a:lnTo>
                  <a:lnTo>
                    <a:pt x="362" y="121"/>
                  </a:lnTo>
                  <a:lnTo>
                    <a:pt x="338" y="72"/>
                  </a:lnTo>
                  <a:lnTo>
                    <a:pt x="338" y="24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6" name="Google Shape;8186;p19"/>
            <p:cNvSpPr/>
            <p:nvPr/>
          </p:nvSpPr>
          <p:spPr>
            <a:xfrm>
              <a:off x="1799275" y="1984225"/>
              <a:ext cx="9050" cy="4825"/>
            </a:xfrm>
            <a:custGeom>
              <a:avLst/>
              <a:gdLst/>
              <a:ahLst/>
              <a:cxnLst/>
              <a:rect l="l" t="t" r="r" b="b"/>
              <a:pathLst>
                <a:path w="362" h="193" extrusionOk="0">
                  <a:moveTo>
                    <a:pt x="265" y="0"/>
                  </a:moveTo>
                  <a:lnTo>
                    <a:pt x="24" y="73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169" y="193"/>
                  </a:lnTo>
                  <a:lnTo>
                    <a:pt x="289" y="193"/>
                  </a:lnTo>
                  <a:lnTo>
                    <a:pt x="337" y="169"/>
                  </a:lnTo>
                  <a:lnTo>
                    <a:pt x="361" y="97"/>
                  </a:lnTo>
                  <a:lnTo>
                    <a:pt x="337" y="49"/>
                  </a:lnTo>
                  <a:lnTo>
                    <a:pt x="313" y="2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7" name="Google Shape;8187;p19"/>
            <p:cNvSpPr/>
            <p:nvPr/>
          </p:nvSpPr>
          <p:spPr>
            <a:xfrm>
              <a:off x="2308425" y="2495775"/>
              <a:ext cx="4825" cy="8450"/>
            </a:xfrm>
            <a:custGeom>
              <a:avLst/>
              <a:gdLst/>
              <a:ahLst/>
              <a:cxnLst/>
              <a:rect l="l" t="t" r="r" b="b"/>
              <a:pathLst>
                <a:path w="193" h="338" extrusionOk="0">
                  <a:moveTo>
                    <a:pt x="72" y="1"/>
                  </a:moveTo>
                  <a:lnTo>
                    <a:pt x="24" y="25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289"/>
                  </a:lnTo>
                  <a:lnTo>
                    <a:pt x="48" y="338"/>
                  </a:lnTo>
                  <a:lnTo>
                    <a:pt x="96" y="338"/>
                  </a:lnTo>
                  <a:lnTo>
                    <a:pt x="169" y="314"/>
                  </a:lnTo>
                  <a:lnTo>
                    <a:pt x="193" y="289"/>
                  </a:lnTo>
                  <a:lnTo>
                    <a:pt x="193" y="265"/>
                  </a:lnTo>
                  <a:lnTo>
                    <a:pt x="169" y="121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8" name="Google Shape;8188;p19"/>
            <p:cNvSpPr/>
            <p:nvPr/>
          </p:nvSpPr>
          <p:spPr>
            <a:xfrm>
              <a:off x="1916625" y="1937875"/>
              <a:ext cx="6050" cy="7250"/>
            </a:xfrm>
            <a:custGeom>
              <a:avLst/>
              <a:gdLst/>
              <a:ahLst/>
              <a:cxnLst/>
              <a:rect l="l" t="t" r="r" b="b"/>
              <a:pathLst>
                <a:path w="242" h="290" extrusionOk="0">
                  <a:moveTo>
                    <a:pt x="145" y="1"/>
                  </a:moveTo>
                  <a:lnTo>
                    <a:pt x="97" y="25"/>
                  </a:lnTo>
                  <a:lnTo>
                    <a:pt x="49" y="97"/>
                  </a:lnTo>
                  <a:lnTo>
                    <a:pt x="24" y="169"/>
                  </a:lnTo>
                  <a:lnTo>
                    <a:pt x="0" y="217"/>
                  </a:lnTo>
                  <a:lnTo>
                    <a:pt x="24" y="266"/>
                  </a:lnTo>
                  <a:lnTo>
                    <a:pt x="73" y="290"/>
                  </a:lnTo>
                  <a:lnTo>
                    <a:pt x="121" y="290"/>
                  </a:lnTo>
                  <a:lnTo>
                    <a:pt x="193" y="266"/>
                  </a:lnTo>
                  <a:lnTo>
                    <a:pt x="241" y="193"/>
                  </a:lnTo>
                  <a:lnTo>
                    <a:pt x="241" y="145"/>
                  </a:lnTo>
                  <a:lnTo>
                    <a:pt x="241" y="97"/>
                  </a:lnTo>
                  <a:lnTo>
                    <a:pt x="169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9" name="Google Shape;8189;p19"/>
            <p:cNvSpPr/>
            <p:nvPr/>
          </p:nvSpPr>
          <p:spPr>
            <a:xfrm>
              <a:off x="2332500" y="2432575"/>
              <a:ext cx="6025" cy="6050"/>
            </a:xfrm>
            <a:custGeom>
              <a:avLst/>
              <a:gdLst/>
              <a:ahLst/>
              <a:cxnLst/>
              <a:rect l="l" t="t" r="r" b="b"/>
              <a:pathLst>
                <a:path w="241" h="242" extrusionOk="0">
                  <a:moveTo>
                    <a:pt x="96" y="1"/>
                  </a:moveTo>
                  <a:lnTo>
                    <a:pt x="48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0" y="169"/>
                  </a:lnTo>
                  <a:lnTo>
                    <a:pt x="48" y="193"/>
                  </a:lnTo>
                  <a:lnTo>
                    <a:pt x="72" y="242"/>
                  </a:lnTo>
                  <a:lnTo>
                    <a:pt x="145" y="242"/>
                  </a:lnTo>
                  <a:lnTo>
                    <a:pt x="217" y="218"/>
                  </a:lnTo>
                  <a:lnTo>
                    <a:pt x="241" y="169"/>
                  </a:lnTo>
                  <a:lnTo>
                    <a:pt x="241" y="97"/>
                  </a:lnTo>
                  <a:lnTo>
                    <a:pt x="217" y="49"/>
                  </a:lnTo>
                  <a:lnTo>
                    <a:pt x="169" y="2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0" name="Google Shape;8190;p19"/>
            <p:cNvSpPr/>
            <p:nvPr/>
          </p:nvSpPr>
          <p:spPr>
            <a:xfrm>
              <a:off x="1887125" y="1972175"/>
              <a:ext cx="8450" cy="6050"/>
            </a:xfrm>
            <a:custGeom>
              <a:avLst/>
              <a:gdLst/>
              <a:ahLst/>
              <a:cxnLst/>
              <a:rect l="l" t="t" r="r" b="b"/>
              <a:pathLst>
                <a:path w="338" h="242" extrusionOk="0">
                  <a:moveTo>
                    <a:pt x="73" y="1"/>
                  </a:moveTo>
                  <a:lnTo>
                    <a:pt x="25" y="25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49" y="218"/>
                  </a:lnTo>
                  <a:lnTo>
                    <a:pt x="121" y="242"/>
                  </a:lnTo>
                  <a:lnTo>
                    <a:pt x="217" y="218"/>
                  </a:lnTo>
                  <a:lnTo>
                    <a:pt x="290" y="194"/>
                  </a:lnTo>
                  <a:lnTo>
                    <a:pt x="338" y="145"/>
                  </a:lnTo>
                  <a:lnTo>
                    <a:pt x="242" y="73"/>
                  </a:lnTo>
                  <a:lnTo>
                    <a:pt x="193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1" name="Google Shape;8191;p19"/>
            <p:cNvSpPr/>
            <p:nvPr/>
          </p:nvSpPr>
          <p:spPr>
            <a:xfrm>
              <a:off x="2236200" y="2445825"/>
              <a:ext cx="6050" cy="7850"/>
            </a:xfrm>
            <a:custGeom>
              <a:avLst/>
              <a:gdLst/>
              <a:ahLst/>
              <a:cxnLst/>
              <a:rect l="l" t="t" r="r" b="b"/>
              <a:pathLst>
                <a:path w="242" h="314" extrusionOk="0">
                  <a:moveTo>
                    <a:pt x="24" y="0"/>
                  </a:moveTo>
                  <a:lnTo>
                    <a:pt x="0" y="49"/>
                  </a:lnTo>
                  <a:lnTo>
                    <a:pt x="0" y="121"/>
                  </a:lnTo>
                  <a:lnTo>
                    <a:pt x="24" y="193"/>
                  </a:lnTo>
                  <a:lnTo>
                    <a:pt x="97" y="289"/>
                  </a:lnTo>
                  <a:lnTo>
                    <a:pt x="169" y="313"/>
                  </a:lnTo>
                  <a:lnTo>
                    <a:pt x="193" y="289"/>
                  </a:lnTo>
                  <a:lnTo>
                    <a:pt x="241" y="241"/>
                  </a:lnTo>
                  <a:lnTo>
                    <a:pt x="241" y="217"/>
                  </a:lnTo>
                  <a:lnTo>
                    <a:pt x="241" y="169"/>
                  </a:lnTo>
                  <a:lnTo>
                    <a:pt x="169" y="7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2" name="Google Shape;8192;p19"/>
            <p:cNvSpPr/>
            <p:nvPr/>
          </p:nvSpPr>
          <p:spPr>
            <a:xfrm>
              <a:off x="1850425" y="1947500"/>
              <a:ext cx="4825" cy="8450"/>
            </a:xfrm>
            <a:custGeom>
              <a:avLst/>
              <a:gdLst/>
              <a:ahLst/>
              <a:cxnLst/>
              <a:rect l="l" t="t" r="r" b="b"/>
              <a:pathLst>
                <a:path w="193" h="338" extrusionOk="0">
                  <a:moveTo>
                    <a:pt x="49" y="1"/>
                  </a:moveTo>
                  <a:lnTo>
                    <a:pt x="24" y="49"/>
                  </a:lnTo>
                  <a:lnTo>
                    <a:pt x="0" y="97"/>
                  </a:lnTo>
                  <a:lnTo>
                    <a:pt x="24" y="169"/>
                  </a:lnTo>
                  <a:lnTo>
                    <a:pt x="49" y="266"/>
                  </a:lnTo>
                  <a:lnTo>
                    <a:pt x="73" y="314"/>
                  </a:lnTo>
                  <a:lnTo>
                    <a:pt x="97" y="338"/>
                  </a:lnTo>
                  <a:lnTo>
                    <a:pt x="145" y="338"/>
                  </a:lnTo>
                  <a:lnTo>
                    <a:pt x="169" y="314"/>
                  </a:lnTo>
                  <a:lnTo>
                    <a:pt x="193" y="242"/>
                  </a:lnTo>
                  <a:lnTo>
                    <a:pt x="193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3" name="Google Shape;8193;p19"/>
            <p:cNvSpPr/>
            <p:nvPr/>
          </p:nvSpPr>
          <p:spPr>
            <a:xfrm>
              <a:off x="2291575" y="2463875"/>
              <a:ext cx="6025" cy="5450"/>
            </a:xfrm>
            <a:custGeom>
              <a:avLst/>
              <a:gdLst/>
              <a:ahLst/>
              <a:cxnLst/>
              <a:rect l="l" t="t" r="r" b="b"/>
              <a:pathLst>
                <a:path w="241" h="218" extrusionOk="0">
                  <a:moveTo>
                    <a:pt x="96" y="1"/>
                  </a:moveTo>
                  <a:lnTo>
                    <a:pt x="48" y="25"/>
                  </a:lnTo>
                  <a:lnTo>
                    <a:pt x="24" y="49"/>
                  </a:lnTo>
                  <a:lnTo>
                    <a:pt x="0" y="145"/>
                  </a:lnTo>
                  <a:lnTo>
                    <a:pt x="0" y="169"/>
                  </a:lnTo>
                  <a:lnTo>
                    <a:pt x="24" y="193"/>
                  </a:lnTo>
                  <a:lnTo>
                    <a:pt x="72" y="217"/>
                  </a:lnTo>
                  <a:lnTo>
                    <a:pt x="120" y="217"/>
                  </a:lnTo>
                  <a:lnTo>
                    <a:pt x="169" y="193"/>
                  </a:lnTo>
                  <a:lnTo>
                    <a:pt x="217" y="145"/>
                  </a:lnTo>
                  <a:lnTo>
                    <a:pt x="241" y="97"/>
                  </a:lnTo>
                  <a:lnTo>
                    <a:pt x="241" y="73"/>
                  </a:lnTo>
                  <a:lnTo>
                    <a:pt x="217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4" name="Google Shape;8194;p19"/>
            <p:cNvSpPr/>
            <p:nvPr/>
          </p:nvSpPr>
          <p:spPr>
            <a:xfrm>
              <a:off x="1889550" y="2042600"/>
              <a:ext cx="5425" cy="6050"/>
            </a:xfrm>
            <a:custGeom>
              <a:avLst/>
              <a:gdLst/>
              <a:ahLst/>
              <a:cxnLst/>
              <a:rect l="l" t="t" r="r" b="b"/>
              <a:pathLst>
                <a:path w="217" h="242" extrusionOk="0">
                  <a:moveTo>
                    <a:pt x="72" y="0"/>
                  </a:moveTo>
                  <a:lnTo>
                    <a:pt x="48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193"/>
                  </a:lnTo>
                  <a:lnTo>
                    <a:pt x="48" y="241"/>
                  </a:lnTo>
                  <a:lnTo>
                    <a:pt x="145" y="241"/>
                  </a:lnTo>
                  <a:lnTo>
                    <a:pt x="169" y="217"/>
                  </a:lnTo>
                  <a:lnTo>
                    <a:pt x="217" y="169"/>
                  </a:lnTo>
                  <a:lnTo>
                    <a:pt x="217" y="121"/>
                  </a:lnTo>
                  <a:lnTo>
                    <a:pt x="217" y="73"/>
                  </a:lnTo>
                  <a:lnTo>
                    <a:pt x="193" y="25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5" name="Google Shape;8195;p19"/>
            <p:cNvSpPr/>
            <p:nvPr/>
          </p:nvSpPr>
          <p:spPr>
            <a:xfrm>
              <a:off x="1903375" y="1937875"/>
              <a:ext cx="6050" cy="6050"/>
            </a:xfrm>
            <a:custGeom>
              <a:avLst/>
              <a:gdLst/>
              <a:ahLst/>
              <a:cxnLst/>
              <a:rect l="l" t="t" r="r" b="b"/>
              <a:pathLst>
                <a:path w="242" h="242" extrusionOk="0">
                  <a:moveTo>
                    <a:pt x="97" y="1"/>
                  </a:moveTo>
                  <a:lnTo>
                    <a:pt x="49" y="25"/>
                  </a:lnTo>
                  <a:lnTo>
                    <a:pt x="25" y="49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49" y="217"/>
                  </a:lnTo>
                  <a:lnTo>
                    <a:pt x="97" y="241"/>
                  </a:lnTo>
                  <a:lnTo>
                    <a:pt x="169" y="241"/>
                  </a:lnTo>
                  <a:lnTo>
                    <a:pt x="193" y="217"/>
                  </a:lnTo>
                  <a:lnTo>
                    <a:pt x="217" y="193"/>
                  </a:lnTo>
                  <a:lnTo>
                    <a:pt x="242" y="145"/>
                  </a:lnTo>
                  <a:lnTo>
                    <a:pt x="242" y="97"/>
                  </a:lnTo>
                  <a:lnTo>
                    <a:pt x="217" y="49"/>
                  </a:lnTo>
                  <a:lnTo>
                    <a:pt x="169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6" name="Google Shape;8196;p19"/>
            <p:cNvSpPr/>
            <p:nvPr/>
          </p:nvSpPr>
          <p:spPr>
            <a:xfrm>
              <a:off x="2095975" y="1907200"/>
              <a:ext cx="6025" cy="5425"/>
            </a:xfrm>
            <a:custGeom>
              <a:avLst/>
              <a:gdLst/>
              <a:ahLst/>
              <a:cxnLst/>
              <a:rect l="l" t="t" r="r" b="b"/>
              <a:pathLst>
                <a:path w="241" h="217" extrusionOk="0">
                  <a:moveTo>
                    <a:pt x="72" y="0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24" y="144"/>
                  </a:lnTo>
                  <a:lnTo>
                    <a:pt x="48" y="193"/>
                  </a:lnTo>
                  <a:lnTo>
                    <a:pt x="97" y="217"/>
                  </a:lnTo>
                  <a:lnTo>
                    <a:pt x="193" y="217"/>
                  </a:lnTo>
                  <a:lnTo>
                    <a:pt x="217" y="193"/>
                  </a:lnTo>
                  <a:lnTo>
                    <a:pt x="241" y="144"/>
                  </a:lnTo>
                  <a:lnTo>
                    <a:pt x="241" y="96"/>
                  </a:lnTo>
                  <a:lnTo>
                    <a:pt x="241" y="48"/>
                  </a:lnTo>
                  <a:lnTo>
                    <a:pt x="193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7" name="Google Shape;8197;p19"/>
            <p:cNvSpPr/>
            <p:nvPr/>
          </p:nvSpPr>
          <p:spPr>
            <a:xfrm>
              <a:off x="2312625" y="1857225"/>
              <a:ext cx="6650" cy="6650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49" y="1"/>
                  </a:moveTo>
                  <a:lnTo>
                    <a:pt x="25" y="49"/>
                  </a:lnTo>
                  <a:lnTo>
                    <a:pt x="1" y="97"/>
                  </a:lnTo>
                  <a:lnTo>
                    <a:pt x="1" y="145"/>
                  </a:lnTo>
                  <a:lnTo>
                    <a:pt x="145" y="266"/>
                  </a:lnTo>
                  <a:lnTo>
                    <a:pt x="241" y="266"/>
                  </a:lnTo>
                  <a:lnTo>
                    <a:pt x="265" y="242"/>
                  </a:lnTo>
                  <a:lnTo>
                    <a:pt x="265" y="194"/>
                  </a:lnTo>
                  <a:lnTo>
                    <a:pt x="217" y="97"/>
                  </a:lnTo>
                  <a:lnTo>
                    <a:pt x="169" y="49"/>
                  </a:lnTo>
                  <a:lnTo>
                    <a:pt x="121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8" name="Google Shape;8198;p19"/>
            <p:cNvSpPr/>
            <p:nvPr/>
          </p:nvSpPr>
          <p:spPr>
            <a:xfrm>
              <a:off x="1837775" y="2042600"/>
              <a:ext cx="6650" cy="4850"/>
            </a:xfrm>
            <a:custGeom>
              <a:avLst/>
              <a:gdLst/>
              <a:ahLst/>
              <a:cxnLst/>
              <a:rect l="l" t="t" r="r" b="b"/>
              <a:pathLst>
                <a:path w="266" h="194" extrusionOk="0">
                  <a:moveTo>
                    <a:pt x="97" y="0"/>
                  </a:moveTo>
                  <a:lnTo>
                    <a:pt x="49" y="25"/>
                  </a:lnTo>
                  <a:lnTo>
                    <a:pt x="1" y="49"/>
                  </a:lnTo>
                  <a:lnTo>
                    <a:pt x="1" y="121"/>
                  </a:lnTo>
                  <a:lnTo>
                    <a:pt x="49" y="169"/>
                  </a:lnTo>
                  <a:lnTo>
                    <a:pt x="97" y="193"/>
                  </a:lnTo>
                  <a:lnTo>
                    <a:pt x="169" y="193"/>
                  </a:lnTo>
                  <a:lnTo>
                    <a:pt x="217" y="169"/>
                  </a:lnTo>
                  <a:lnTo>
                    <a:pt x="266" y="121"/>
                  </a:lnTo>
                  <a:lnTo>
                    <a:pt x="266" y="97"/>
                  </a:lnTo>
                  <a:lnTo>
                    <a:pt x="266" y="73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9" name="Google Shape;8199;p19"/>
            <p:cNvSpPr/>
            <p:nvPr/>
          </p:nvSpPr>
          <p:spPr>
            <a:xfrm>
              <a:off x="1893750" y="1946300"/>
              <a:ext cx="4850" cy="6650"/>
            </a:xfrm>
            <a:custGeom>
              <a:avLst/>
              <a:gdLst/>
              <a:ahLst/>
              <a:cxnLst/>
              <a:rect l="l" t="t" r="r" b="b"/>
              <a:pathLst>
                <a:path w="194" h="266" extrusionOk="0">
                  <a:moveTo>
                    <a:pt x="49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25" y="169"/>
                  </a:lnTo>
                  <a:lnTo>
                    <a:pt x="49" y="217"/>
                  </a:lnTo>
                  <a:lnTo>
                    <a:pt x="121" y="266"/>
                  </a:lnTo>
                  <a:lnTo>
                    <a:pt x="145" y="266"/>
                  </a:lnTo>
                  <a:lnTo>
                    <a:pt x="169" y="242"/>
                  </a:lnTo>
                  <a:lnTo>
                    <a:pt x="193" y="169"/>
                  </a:lnTo>
                  <a:lnTo>
                    <a:pt x="169" y="121"/>
                  </a:lnTo>
                  <a:lnTo>
                    <a:pt x="145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0" name="Google Shape;8200;p19"/>
            <p:cNvSpPr/>
            <p:nvPr/>
          </p:nvSpPr>
          <p:spPr>
            <a:xfrm>
              <a:off x="2256650" y="1846400"/>
              <a:ext cx="5450" cy="6050"/>
            </a:xfrm>
            <a:custGeom>
              <a:avLst/>
              <a:gdLst/>
              <a:ahLst/>
              <a:cxnLst/>
              <a:rect l="l" t="t" r="r" b="b"/>
              <a:pathLst>
                <a:path w="218" h="242" extrusionOk="0">
                  <a:moveTo>
                    <a:pt x="145" y="1"/>
                  </a:moveTo>
                  <a:lnTo>
                    <a:pt x="97" y="25"/>
                  </a:lnTo>
                  <a:lnTo>
                    <a:pt x="49" y="49"/>
                  </a:lnTo>
                  <a:lnTo>
                    <a:pt x="1" y="97"/>
                  </a:lnTo>
                  <a:lnTo>
                    <a:pt x="1" y="121"/>
                  </a:lnTo>
                  <a:lnTo>
                    <a:pt x="1" y="169"/>
                  </a:lnTo>
                  <a:lnTo>
                    <a:pt x="1" y="217"/>
                  </a:lnTo>
                  <a:lnTo>
                    <a:pt x="25" y="241"/>
                  </a:lnTo>
                  <a:lnTo>
                    <a:pt x="169" y="241"/>
                  </a:lnTo>
                  <a:lnTo>
                    <a:pt x="193" y="217"/>
                  </a:lnTo>
                  <a:lnTo>
                    <a:pt x="217" y="169"/>
                  </a:lnTo>
                  <a:lnTo>
                    <a:pt x="217" y="97"/>
                  </a:lnTo>
                  <a:lnTo>
                    <a:pt x="217" y="73"/>
                  </a:lnTo>
                  <a:lnTo>
                    <a:pt x="193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1" name="Google Shape;8201;p19"/>
            <p:cNvSpPr/>
            <p:nvPr/>
          </p:nvSpPr>
          <p:spPr>
            <a:xfrm>
              <a:off x="2406525" y="2419350"/>
              <a:ext cx="4825" cy="6025"/>
            </a:xfrm>
            <a:custGeom>
              <a:avLst/>
              <a:gdLst/>
              <a:ahLst/>
              <a:cxnLst/>
              <a:rect l="l" t="t" r="r" b="b"/>
              <a:pathLst>
                <a:path w="193" h="241" extrusionOk="0">
                  <a:moveTo>
                    <a:pt x="96" y="0"/>
                  </a:moveTo>
                  <a:lnTo>
                    <a:pt x="48" y="24"/>
                  </a:lnTo>
                  <a:lnTo>
                    <a:pt x="0" y="72"/>
                  </a:lnTo>
                  <a:lnTo>
                    <a:pt x="0" y="145"/>
                  </a:lnTo>
                  <a:lnTo>
                    <a:pt x="0" y="193"/>
                  </a:lnTo>
                  <a:lnTo>
                    <a:pt x="24" y="217"/>
                  </a:lnTo>
                  <a:lnTo>
                    <a:pt x="72" y="241"/>
                  </a:lnTo>
                  <a:lnTo>
                    <a:pt x="120" y="217"/>
                  </a:lnTo>
                  <a:lnTo>
                    <a:pt x="169" y="169"/>
                  </a:lnTo>
                  <a:lnTo>
                    <a:pt x="193" y="121"/>
                  </a:lnTo>
                  <a:lnTo>
                    <a:pt x="193" y="72"/>
                  </a:lnTo>
                  <a:lnTo>
                    <a:pt x="169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2" name="Google Shape;8202;p19"/>
            <p:cNvSpPr/>
            <p:nvPr/>
          </p:nvSpPr>
          <p:spPr>
            <a:xfrm>
              <a:off x="1805275" y="1993250"/>
              <a:ext cx="6650" cy="6050"/>
            </a:xfrm>
            <a:custGeom>
              <a:avLst/>
              <a:gdLst/>
              <a:ahLst/>
              <a:cxnLst/>
              <a:rect l="l" t="t" r="r" b="b"/>
              <a:pathLst>
                <a:path w="266" h="242" extrusionOk="0">
                  <a:moveTo>
                    <a:pt x="97" y="0"/>
                  </a:moveTo>
                  <a:lnTo>
                    <a:pt x="49" y="49"/>
                  </a:lnTo>
                  <a:lnTo>
                    <a:pt x="25" y="97"/>
                  </a:lnTo>
                  <a:lnTo>
                    <a:pt x="1" y="169"/>
                  </a:lnTo>
                  <a:lnTo>
                    <a:pt x="25" y="217"/>
                  </a:lnTo>
                  <a:lnTo>
                    <a:pt x="73" y="241"/>
                  </a:lnTo>
                  <a:lnTo>
                    <a:pt x="169" y="217"/>
                  </a:lnTo>
                  <a:lnTo>
                    <a:pt x="266" y="169"/>
                  </a:lnTo>
                  <a:lnTo>
                    <a:pt x="145" y="25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3" name="Google Shape;8203;p19"/>
            <p:cNvSpPr/>
            <p:nvPr/>
          </p:nvSpPr>
          <p:spPr>
            <a:xfrm>
              <a:off x="2023750" y="1842800"/>
              <a:ext cx="6650" cy="5425"/>
            </a:xfrm>
            <a:custGeom>
              <a:avLst/>
              <a:gdLst/>
              <a:ahLst/>
              <a:cxnLst/>
              <a:rect l="l" t="t" r="r" b="b"/>
              <a:pathLst>
                <a:path w="266" h="217" extrusionOk="0">
                  <a:moveTo>
                    <a:pt x="97" y="0"/>
                  </a:moveTo>
                  <a:lnTo>
                    <a:pt x="49" y="24"/>
                  </a:lnTo>
                  <a:lnTo>
                    <a:pt x="25" y="72"/>
                  </a:lnTo>
                  <a:lnTo>
                    <a:pt x="0" y="145"/>
                  </a:lnTo>
                  <a:lnTo>
                    <a:pt x="49" y="193"/>
                  </a:lnTo>
                  <a:lnTo>
                    <a:pt x="97" y="217"/>
                  </a:lnTo>
                  <a:lnTo>
                    <a:pt x="193" y="217"/>
                  </a:lnTo>
                  <a:lnTo>
                    <a:pt x="241" y="193"/>
                  </a:lnTo>
                  <a:lnTo>
                    <a:pt x="265" y="145"/>
                  </a:lnTo>
                  <a:lnTo>
                    <a:pt x="265" y="97"/>
                  </a:lnTo>
                  <a:lnTo>
                    <a:pt x="241" y="72"/>
                  </a:lnTo>
                  <a:lnTo>
                    <a:pt x="193" y="4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4" name="Google Shape;8204;p19"/>
            <p:cNvSpPr/>
            <p:nvPr/>
          </p:nvSpPr>
          <p:spPr>
            <a:xfrm>
              <a:off x="2292175" y="2349525"/>
              <a:ext cx="6025" cy="6050"/>
            </a:xfrm>
            <a:custGeom>
              <a:avLst/>
              <a:gdLst/>
              <a:ahLst/>
              <a:cxnLst/>
              <a:rect l="l" t="t" r="r" b="b"/>
              <a:pathLst>
                <a:path w="241" h="242" extrusionOk="0">
                  <a:moveTo>
                    <a:pt x="169" y="1"/>
                  </a:moveTo>
                  <a:lnTo>
                    <a:pt x="96" y="49"/>
                  </a:lnTo>
                  <a:lnTo>
                    <a:pt x="0" y="121"/>
                  </a:lnTo>
                  <a:lnTo>
                    <a:pt x="0" y="193"/>
                  </a:lnTo>
                  <a:lnTo>
                    <a:pt x="24" y="242"/>
                  </a:lnTo>
                  <a:lnTo>
                    <a:pt x="96" y="242"/>
                  </a:lnTo>
                  <a:lnTo>
                    <a:pt x="193" y="169"/>
                  </a:lnTo>
                  <a:lnTo>
                    <a:pt x="241" y="97"/>
                  </a:lnTo>
                  <a:lnTo>
                    <a:pt x="217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5" name="Google Shape;8205;p19"/>
            <p:cNvSpPr/>
            <p:nvPr/>
          </p:nvSpPr>
          <p:spPr>
            <a:xfrm>
              <a:off x="1922050" y="1945100"/>
              <a:ext cx="4825" cy="6050"/>
            </a:xfrm>
            <a:custGeom>
              <a:avLst/>
              <a:gdLst/>
              <a:ahLst/>
              <a:cxnLst/>
              <a:rect l="l" t="t" r="r" b="b"/>
              <a:pathLst>
                <a:path w="193" h="242" extrusionOk="0">
                  <a:moveTo>
                    <a:pt x="96" y="1"/>
                  </a:moveTo>
                  <a:lnTo>
                    <a:pt x="48" y="25"/>
                  </a:lnTo>
                  <a:lnTo>
                    <a:pt x="0" y="73"/>
                  </a:lnTo>
                  <a:lnTo>
                    <a:pt x="0" y="145"/>
                  </a:lnTo>
                  <a:lnTo>
                    <a:pt x="24" y="193"/>
                  </a:lnTo>
                  <a:lnTo>
                    <a:pt x="48" y="217"/>
                  </a:lnTo>
                  <a:lnTo>
                    <a:pt x="72" y="241"/>
                  </a:lnTo>
                  <a:lnTo>
                    <a:pt x="145" y="217"/>
                  </a:lnTo>
                  <a:lnTo>
                    <a:pt x="193" y="145"/>
                  </a:lnTo>
                  <a:lnTo>
                    <a:pt x="193" y="73"/>
                  </a:lnTo>
                  <a:lnTo>
                    <a:pt x="169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6" name="Google Shape;8206;p19"/>
            <p:cNvSpPr/>
            <p:nvPr/>
          </p:nvSpPr>
          <p:spPr>
            <a:xfrm>
              <a:off x="2171800" y="2514425"/>
              <a:ext cx="4850" cy="6650"/>
            </a:xfrm>
            <a:custGeom>
              <a:avLst/>
              <a:gdLst/>
              <a:ahLst/>
              <a:cxnLst/>
              <a:rect l="l" t="t" r="r" b="b"/>
              <a:pathLst>
                <a:path w="194" h="266" extrusionOk="0">
                  <a:moveTo>
                    <a:pt x="97" y="1"/>
                  </a:moveTo>
                  <a:lnTo>
                    <a:pt x="49" y="25"/>
                  </a:lnTo>
                  <a:lnTo>
                    <a:pt x="25" y="73"/>
                  </a:lnTo>
                  <a:lnTo>
                    <a:pt x="0" y="145"/>
                  </a:lnTo>
                  <a:lnTo>
                    <a:pt x="0" y="217"/>
                  </a:lnTo>
                  <a:lnTo>
                    <a:pt x="25" y="266"/>
                  </a:lnTo>
                  <a:lnTo>
                    <a:pt x="97" y="266"/>
                  </a:lnTo>
                  <a:lnTo>
                    <a:pt x="121" y="193"/>
                  </a:lnTo>
                  <a:lnTo>
                    <a:pt x="169" y="145"/>
                  </a:lnTo>
                  <a:lnTo>
                    <a:pt x="193" y="73"/>
                  </a:lnTo>
                  <a:lnTo>
                    <a:pt x="169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7" name="Google Shape;8207;p19"/>
            <p:cNvSpPr/>
            <p:nvPr/>
          </p:nvSpPr>
          <p:spPr>
            <a:xfrm>
              <a:off x="1826350" y="1983025"/>
              <a:ext cx="7250" cy="3625"/>
            </a:xfrm>
            <a:custGeom>
              <a:avLst/>
              <a:gdLst/>
              <a:ahLst/>
              <a:cxnLst/>
              <a:rect l="l" t="t" r="r" b="b"/>
              <a:pathLst>
                <a:path w="290" h="145" extrusionOk="0">
                  <a:moveTo>
                    <a:pt x="73" y="0"/>
                  </a:moveTo>
                  <a:lnTo>
                    <a:pt x="25" y="48"/>
                  </a:lnTo>
                  <a:lnTo>
                    <a:pt x="0" y="97"/>
                  </a:lnTo>
                  <a:lnTo>
                    <a:pt x="25" y="121"/>
                  </a:lnTo>
                  <a:lnTo>
                    <a:pt x="73" y="145"/>
                  </a:lnTo>
                  <a:lnTo>
                    <a:pt x="241" y="145"/>
                  </a:lnTo>
                  <a:lnTo>
                    <a:pt x="289" y="121"/>
                  </a:lnTo>
                  <a:lnTo>
                    <a:pt x="289" y="48"/>
                  </a:lnTo>
                  <a:lnTo>
                    <a:pt x="265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8" name="Google Shape;8208;p19"/>
            <p:cNvSpPr/>
            <p:nvPr/>
          </p:nvSpPr>
          <p:spPr>
            <a:xfrm>
              <a:off x="2026750" y="1948725"/>
              <a:ext cx="6650" cy="6025"/>
            </a:xfrm>
            <a:custGeom>
              <a:avLst/>
              <a:gdLst/>
              <a:ahLst/>
              <a:cxnLst/>
              <a:rect l="l" t="t" r="r" b="b"/>
              <a:pathLst>
                <a:path w="266" h="241" extrusionOk="0">
                  <a:moveTo>
                    <a:pt x="217" y="0"/>
                  </a:moveTo>
                  <a:lnTo>
                    <a:pt x="145" y="24"/>
                  </a:lnTo>
                  <a:lnTo>
                    <a:pt x="97" y="48"/>
                  </a:lnTo>
                  <a:lnTo>
                    <a:pt x="49" y="96"/>
                  </a:lnTo>
                  <a:lnTo>
                    <a:pt x="25" y="145"/>
                  </a:lnTo>
                  <a:lnTo>
                    <a:pt x="1" y="193"/>
                  </a:lnTo>
                  <a:lnTo>
                    <a:pt x="25" y="217"/>
                  </a:lnTo>
                  <a:lnTo>
                    <a:pt x="49" y="241"/>
                  </a:lnTo>
                  <a:lnTo>
                    <a:pt x="73" y="241"/>
                  </a:lnTo>
                  <a:lnTo>
                    <a:pt x="121" y="217"/>
                  </a:lnTo>
                  <a:lnTo>
                    <a:pt x="193" y="169"/>
                  </a:lnTo>
                  <a:lnTo>
                    <a:pt x="242" y="145"/>
                  </a:lnTo>
                  <a:lnTo>
                    <a:pt x="266" y="120"/>
                  </a:lnTo>
                  <a:lnTo>
                    <a:pt x="266" y="48"/>
                  </a:lnTo>
                  <a:lnTo>
                    <a:pt x="242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9" name="Google Shape;8209;p19"/>
            <p:cNvSpPr/>
            <p:nvPr/>
          </p:nvSpPr>
          <p:spPr>
            <a:xfrm>
              <a:off x="2239200" y="2050425"/>
              <a:ext cx="7250" cy="4850"/>
            </a:xfrm>
            <a:custGeom>
              <a:avLst/>
              <a:gdLst/>
              <a:ahLst/>
              <a:cxnLst/>
              <a:rect l="l" t="t" r="r" b="b"/>
              <a:pathLst>
                <a:path w="290" h="194" extrusionOk="0">
                  <a:moveTo>
                    <a:pt x="97" y="0"/>
                  </a:moveTo>
                  <a:lnTo>
                    <a:pt x="49" y="25"/>
                  </a:lnTo>
                  <a:lnTo>
                    <a:pt x="25" y="49"/>
                  </a:lnTo>
                  <a:lnTo>
                    <a:pt x="1" y="97"/>
                  </a:lnTo>
                  <a:lnTo>
                    <a:pt x="25" y="121"/>
                  </a:lnTo>
                  <a:lnTo>
                    <a:pt x="73" y="169"/>
                  </a:lnTo>
                  <a:lnTo>
                    <a:pt x="145" y="193"/>
                  </a:lnTo>
                  <a:lnTo>
                    <a:pt x="193" y="193"/>
                  </a:lnTo>
                  <a:lnTo>
                    <a:pt x="266" y="169"/>
                  </a:lnTo>
                  <a:lnTo>
                    <a:pt x="290" y="145"/>
                  </a:lnTo>
                  <a:lnTo>
                    <a:pt x="290" y="97"/>
                  </a:lnTo>
                  <a:lnTo>
                    <a:pt x="217" y="49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0" name="Google Shape;8210;p19"/>
            <p:cNvSpPr/>
            <p:nvPr/>
          </p:nvSpPr>
          <p:spPr>
            <a:xfrm>
              <a:off x="2292175" y="2333875"/>
              <a:ext cx="4225" cy="6650"/>
            </a:xfrm>
            <a:custGeom>
              <a:avLst/>
              <a:gdLst/>
              <a:ahLst/>
              <a:cxnLst/>
              <a:rect l="l" t="t" r="r" b="b"/>
              <a:pathLst>
                <a:path w="169" h="266" extrusionOk="0">
                  <a:moveTo>
                    <a:pt x="96" y="1"/>
                  </a:moveTo>
                  <a:lnTo>
                    <a:pt x="48" y="25"/>
                  </a:lnTo>
                  <a:lnTo>
                    <a:pt x="24" y="49"/>
                  </a:lnTo>
                  <a:lnTo>
                    <a:pt x="0" y="121"/>
                  </a:lnTo>
                  <a:lnTo>
                    <a:pt x="0" y="193"/>
                  </a:lnTo>
                  <a:lnTo>
                    <a:pt x="24" y="242"/>
                  </a:lnTo>
                  <a:lnTo>
                    <a:pt x="48" y="266"/>
                  </a:lnTo>
                  <a:lnTo>
                    <a:pt x="96" y="242"/>
                  </a:lnTo>
                  <a:lnTo>
                    <a:pt x="145" y="218"/>
                  </a:lnTo>
                  <a:lnTo>
                    <a:pt x="169" y="169"/>
                  </a:lnTo>
                  <a:lnTo>
                    <a:pt x="169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1" name="Google Shape;8211;p19"/>
            <p:cNvSpPr/>
            <p:nvPr/>
          </p:nvSpPr>
          <p:spPr>
            <a:xfrm>
              <a:off x="2404100" y="1974600"/>
              <a:ext cx="4250" cy="7250"/>
            </a:xfrm>
            <a:custGeom>
              <a:avLst/>
              <a:gdLst/>
              <a:ahLst/>
              <a:cxnLst/>
              <a:rect l="l" t="t" r="r" b="b"/>
              <a:pathLst>
                <a:path w="170" h="290" extrusionOk="0">
                  <a:moveTo>
                    <a:pt x="97" y="0"/>
                  </a:moveTo>
                  <a:lnTo>
                    <a:pt x="49" y="24"/>
                  </a:lnTo>
                  <a:lnTo>
                    <a:pt x="1" y="97"/>
                  </a:lnTo>
                  <a:lnTo>
                    <a:pt x="1" y="193"/>
                  </a:lnTo>
                  <a:lnTo>
                    <a:pt x="25" y="241"/>
                  </a:lnTo>
                  <a:lnTo>
                    <a:pt x="73" y="289"/>
                  </a:lnTo>
                  <a:lnTo>
                    <a:pt x="97" y="265"/>
                  </a:lnTo>
                  <a:lnTo>
                    <a:pt x="121" y="241"/>
                  </a:lnTo>
                  <a:lnTo>
                    <a:pt x="169" y="169"/>
                  </a:lnTo>
                  <a:lnTo>
                    <a:pt x="169" y="121"/>
                  </a:lnTo>
                  <a:lnTo>
                    <a:pt x="169" y="72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2" name="Google Shape;8212;p19"/>
            <p:cNvSpPr/>
            <p:nvPr/>
          </p:nvSpPr>
          <p:spPr>
            <a:xfrm>
              <a:off x="2280725" y="2492775"/>
              <a:ext cx="6050" cy="4225"/>
            </a:xfrm>
            <a:custGeom>
              <a:avLst/>
              <a:gdLst/>
              <a:ahLst/>
              <a:cxnLst/>
              <a:rect l="l" t="t" r="r" b="b"/>
              <a:pathLst>
                <a:path w="242" h="169" extrusionOk="0">
                  <a:moveTo>
                    <a:pt x="97" y="0"/>
                  </a:moveTo>
                  <a:lnTo>
                    <a:pt x="49" y="24"/>
                  </a:lnTo>
                  <a:lnTo>
                    <a:pt x="25" y="48"/>
                  </a:lnTo>
                  <a:lnTo>
                    <a:pt x="1" y="96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121" y="169"/>
                  </a:lnTo>
                  <a:lnTo>
                    <a:pt x="193" y="145"/>
                  </a:lnTo>
                  <a:lnTo>
                    <a:pt x="217" y="121"/>
                  </a:lnTo>
                  <a:lnTo>
                    <a:pt x="241" y="72"/>
                  </a:lnTo>
                  <a:lnTo>
                    <a:pt x="217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3" name="Google Shape;8213;p19"/>
            <p:cNvSpPr/>
            <p:nvPr/>
          </p:nvSpPr>
          <p:spPr>
            <a:xfrm>
              <a:off x="2036400" y="1923450"/>
              <a:ext cx="3625" cy="6625"/>
            </a:xfrm>
            <a:custGeom>
              <a:avLst/>
              <a:gdLst/>
              <a:ahLst/>
              <a:cxnLst/>
              <a:rect l="l" t="t" r="r" b="b"/>
              <a:pathLst>
                <a:path w="145" h="265" extrusionOk="0">
                  <a:moveTo>
                    <a:pt x="48" y="0"/>
                  </a:moveTo>
                  <a:lnTo>
                    <a:pt x="24" y="120"/>
                  </a:lnTo>
                  <a:lnTo>
                    <a:pt x="0" y="241"/>
                  </a:lnTo>
                  <a:lnTo>
                    <a:pt x="24" y="265"/>
                  </a:lnTo>
                  <a:lnTo>
                    <a:pt x="48" y="265"/>
                  </a:lnTo>
                  <a:lnTo>
                    <a:pt x="96" y="241"/>
                  </a:lnTo>
                  <a:lnTo>
                    <a:pt x="144" y="169"/>
                  </a:lnTo>
                  <a:lnTo>
                    <a:pt x="120" y="72"/>
                  </a:lnTo>
                  <a:lnTo>
                    <a:pt x="96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4" name="Google Shape;8214;p19"/>
            <p:cNvSpPr/>
            <p:nvPr/>
          </p:nvSpPr>
          <p:spPr>
            <a:xfrm>
              <a:off x="1929875" y="1918625"/>
              <a:ext cx="6025" cy="4225"/>
            </a:xfrm>
            <a:custGeom>
              <a:avLst/>
              <a:gdLst/>
              <a:ahLst/>
              <a:cxnLst/>
              <a:rect l="l" t="t" r="r" b="b"/>
              <a:pathLst>
                <a:path w="241" h="169" extrusionOk="0">
                  <a:moveTo>
                    <a:pt x="72" y="0"/>
                  </a:moveTo>
                  <a:lnTo>
                    <a:pt x="24" y="24"/>
                  </a:lnTo>
                  <a:lnTo>
                    <a:pt x="0" y="49"/>
                  </a:lnTo>
                  <a:lnTo>
                    <a:pt x="24" y="73"/>
                  </a:lnTo>
                  <a:lnTo>
                    <a:pt x="48" y="121"/>
                  </a:lnTo>
                  <a:lnTo>
                    <a:pt x="96" y="145"/>
                  </a:lnTo>
                  <a:lnTo>
                    <a:pt x="144" y="169"/>
                  </a:lnTo>
                  <a:lnTo>
                    <a:pt x="193" y="145"/>
                  </a:lnTo>
                  <a:lnTo>
                    <a:pt x="241" y="121"/>
                  </a:lnTo>
                  <a:lnTo>
                    <a:pt x="241" y="97"/>
                  </a:lnTo>
                  <a:lnTo>
                    <a:pt x="241" y="73"/>
                  </a:lnTo>
                  <a:lnTo>
                    <a:pt x="193" y="2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5" name="Google Shape;8215;p19"/>
            <p:cNvSpPr/>
            <p:nvPr/>
          </p:nvSpPr>
          <p:spPr>
            <a:xfrm>
              <a:off x="2047225" y="1924650"/>
              <a:ext cx="6050" cy="4825"/>
            </a:xfrm>
            <a:custGeom>
              <a:avLst/>
              <a:gdLst/>
              <a:ahLst/>
              <a:cxnLst/>
              <a:rect l="l" t="t" r="r" b="b"/>
              <a:pathLst>
                <a:path w="242" h="193" extrusionOk="0">
                  <a:moveTo>
                    <a:pt x="193" y="0"/>
                  </a:moveTo>
                  <a:lnTo>
                    <a:pt x="169" y="24"/>
                  </a:lnTo>
                  <a:lnTo>
                    <a:pt x="73" y="24"/>
                  </a:lnTo>
                  <a:lnTo>
                    <a:pt x="24" y="72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97" y="193"/>
                  </a:lnTo>
                  <a:lnTo>
                    <a:pt x="145" y="169"/>
                  </a:lnTo>
                  <a:lnTo>
                    <a:pt x="217" y="96"/>
                  </a:lnTo>
                  <a:lnTo>
                    <a:pt x="241" y="72"/>
                  </a:lnTo>
                  <a:lnTo>
                    <a:pt x="241" y="2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6" name="Google Shape;8216;p19"/>
            <p:cNvSpPr/>
            <p:nvPr/>
          </p:nvSpPr>
          <p:spPr>
            <a:xfrm>
              <a:off x="2114625" y="1818725"/>
              <a:ext cx="4850" cy="5425"/>
            </a:xfrm>
            <a:custGeom>
              <a:avLst/>
              <a:gdLst/>
              <a:ahLst/>
              <a:cxnLst/>
              <a:rect l="l" t="t" r="r" b="b"/>
              <a:pathLst>
                <a:path w="194" h="217" extrusionOk="0">
                  <a:moveTo>
                    <a:pt x="97" y="0"/>
                  </a:moveTo>
                  <a:lnTo>
                    <a:pt x="49" y="24"/>
                  </a:lnTo>
                  <a:lnTo>
                    <a:pt x="25" y="73"/>
                  </a:lnTo>
                  <a:lnTo>
                    <a:pt x="1" y="121"/>
                  </a:lnTo>
                  <a:lnTo>
                    <a:pt x="1" y="145"/>
                  </a:lnTo>
                  <a:lnTo>
                    <a:pt x="25" y="193"/>
                  </a:lnTo>
                  <a:lnTo>
                    <a:pt x="49" y="217"/>
                  </a:lnTo>
                  <a:lnTo>
                    <a:pt x="121" y="217"/>
                  </a:lnTo>
                  <a:lnTo>
                    <a:pt x="169" y="145"/>
                  </a:lnTo>
                  <a:lnTo>
                    <a:pt x="193" y="48"/>
                  </a:lnTo>
                  <a:lnTo>
                    <a:pt x="169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7" name="Google Shape;8217;p19"/>
            <p:cNvSpPr/>
            <p:nvPr/>
          </p:nvSpPr>
          <p:spPr>
            <a:xfrm>
              <a:off x="2024350" y="1921625"/>
              <a:ext cx="4250" cy="4250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73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121" y="169"/>
                  </a:lnTo>
                  <a:lnTo>
                    <a:pt x="145" y="145"/>
                  </a:lnTo>
                  <a:lnTo>
                    <a:pt x="169" y="97"/>
                  </a:lnTo>
                  <a:lnTo>
                    <a:pt x="169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8" name="Google Shape;8218;p19"/>
            <p:cNvSpPr/>
            <p:nvPr/>
          </p:nvSpPr>
          <p:spPr>
            <a:xfrm>
              <a:off x="1956950" y="1960750"/>
              <a:ext cx="4825" cy="4250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48" y="1"/>
                  </a:moveTo>
                  <a:lnTo>
                    <a:pt x="0" y="49"/>
                  </a:lnTo>
                  <a:lnTo>
                    <a:pt x="0" y="121"/>
                  </a:lnTo>
                  <a:lnTo>
                    <a:pt x="24" y="169"/>
                  </a:lnTo>
                  <a:lnTo>
                    <a:pt x="121" y="169"/>
                  </a:lnTo>
                  <a:lnTo>
                    <a:pt x="169" y="145"/>
                  </a:lnTo>
                  <a:lnTo>
                    <a:pt x="193" y="121"/>
                  </a:lnTo>
                  <a:lnTo>
                    <a:pt x="169" y="97"/>
                  </a:lnTo>
                  <a:lnTo>
                    <a:pt x="169" y="49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9" name="Google Shape;8219;p19"/>
            <p:cNvSpPr/>
            <p:nvPr/>
          </p:nvSpPr>
          <p:spPr>
            <a:xfrm>
              <a:off x="1946725" y="2012500"/>
              <a:ext cx="4225" cy="4850"/>
            </a:xfrm>
            <a:custGeom>
              <a:avLst/>
              <a:gdLst/>
              <a:ahLst/>
              <a:cxnLst/>
              <a:rect l="l" t="t" r="r" b="b"/>
              <a:pathLst>
                <a:path w="169" h="194" extrusionOk="0">
                  <a:moveTo>
                    <a:pt x="72" y="1"/>
                  </a:moveTo>
                  <a:lnTo>
                    <a:pt x="24" y="49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0" y="169"/>
                  </a:lnTo>
                  <a:lnTo>
                    <a:pt x="24" y="193"/>
                  </a:lnTo>
                  <a:lnTo>
                    <a:pt x="96" y="193"/>
                  </a:lnTo>
                  <a:lnTo>
                    <a:pt x="120" y="145"/>
                  </a:lnTo>
                  <a:lnTo>
                    <a:pt x="145" y="121"/>
                  </a:lnTo>
                  <a:lnTo>
                    <a:pt x="169" y="73"/>
                  </a:lnTo>
                  <a:lnTo>
                    <a:pt x="169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0" name="Google Shape;8220;p19"/>
            <p:cNvSpPr/>
            <p:nvPr/>
          </p:nvSpPr>
          <p:spPr>
            <a:xfrm>
              <a:off x="2101375" y="1898775"/>
              <a:ext cx="6050" cy="3625"/>
            </a:xfrm>
            <a:custGeom>
              <a:avLst/>
              <a:gdLst/>
              <a:ahLst/>
              <a:cxnLst/>
              <a:rect l="l" t="t" r="r" b="b"/>
              <a:pathLst>
                <a:path w="242" h="145" extrusionOk="0">
                  <a:moveTo>
                    <a:pt x="49" y="0"/>
                  </a:moveTo>
                  <a:lnTo>
                    <a:pt x="1" y="48"/>
                  </a:lnTo>
                  <a:lnTo>
                    <a:pt x="25" y="96"/>
                  </a:lnTo>
                  <a:lnTo>
                    <a:pt x="73" y="120"/>
                  </a:lnTo>
                  <a:lnTo>
                    <a:pt x="121" y="144"/>
                  </a:lnTo>
                  <a:lnTo>
                    <a:pt x="194" y="120"/>
                  </a:lnTo>
                  <a:lnTo>
                    <a:pt x="242" y="96"/>
                  </a:lnTo>
                  <a:lnTo>
                    <a:pt x="242" y="72"/>
                  </a:lnTo>
                  <a:lnTo>
                    <a:pt x="218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1" name="Google Shape;8221;p19"/>
            <p:cNvSpPr/>
            <p:nvPr/>
          </p:nvSpPr>
          <p:spPr>
            <a:xfrm>
              <a:off x="2298175" y="2103975"/>
              <a:ext cx="4850" cy="4850"/>
            </a:xfrm>
            <a:custGeom>
              <a:avLst/>
              <a:gdLst/>
              <a:ahLst/>
              <a:cxnLst/>
              <a:rect l="l" t="t" r="r" b="b"/>
              <a:pathLst>
                <a:path w="194" h="194" extrusionOk="0">
                  <a:moveTo>
                    <a:pt x="97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73" y="194"/>
                  </a:lnTo>
                  <a:lnTo>
                    <a:pt x="145" y="194"/>
                  </a:lnTo>
                  <a:lnTo>
                    <a:pt x="169" y="169"/>
                  </a:lnTo>
                  <a:lnTo>
                    <a:pt x="193" y="97"/>
                  </a:lnTo>
                  <a:lnTo>
                    <a:pt x="145" y="25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2" name="Google Shape;8222;p19"/>
            <p:cNvSpPr/>
            <p:nvPr/>
          </p:nvSpPr>
          <p:spPr>
            <a:xfrm>
              <a:off x="1941900" y="1912000"/>
              <a:ext cx="4850" cy="4850"/>
            </a:xfrm>
            <a:custGeom>
              <a:avLst/>
              <a:gdLst/>
              <a:ahLst/>
              <a:cxnLst/>
              <a:rect l="l" t="t" r="r" b="b"/>
              <a:pathLst>
                <a:path w="194" h="194" extrusionOk="0">
                  <a:moveTo>
                    <a:pt x="49" y="1"/>
                  </a:moveTo>
                  <a:lnTo>
                    <a:pt x="25" y="25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49" y="169"/>
                  </a:lnTo>
                  <a:lnTo>
                    <a:pt x="97" y="193"/>
                  </a:lnTo>
                  <a:lnTo>
                    <a:pt x="169" y="193"/>
                  </a:lnTo>
                  <a:lnTo>
                    <a:pt x="193" y="145"/>
                  </a:lnTo>
                  <a:lnTo>
                    <a:pt x="169" y="121"/>
                  </a:lnTo>
                  <a:lnTo>
                    <a:pt x="145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3" name="Google Shape;8223;p19"/>
            <p:cNvSpPr/>
            <p:nvPr/>
          </p:nvSpPr>
          <p:spPr>
            <a:xfrm>
              <a:off x="2217550" y="2465075"/>
              <a:ext cx="3625" cy="5450"/>
            </a:xfrm>
            <a:custGeom>
              <a:avLst/>
              <a:gdLst/>
              <a:ahLst/>
              <a:cxnLst/>
              <a:rect l="l" t="t" r="r" b="b"/>
              <a:pathLst>
                <a:path w="145" h="218" extrusionOk="0">
                  <a:moveTo>
                    <a:pt x="48" y="1"/>
                  </a:moveTo>
                  <a:lnTo>
                    <a:pt x="0" y="25"/>
                  </a:lnTo>
                  <a:lnTo>
                    <a:pt x="0" y="121"/>
                  </a:lnTo>
                  <a:lnTo>
                    <a:pt x="24" y="193"/>
                  </a:lnTo>
                  <a:lnTo>
                    <a:pt x="96" y="217"/>
                  </a:lnTo>
                  <a:lnTo>
                    <a:pt x="120" y="193"/>
                  </a:lnTo>
                  <a:lnTo>
                    <a:pt x="145" y="169"/>
                  </a:lnTo>
                  <a:lnTo>
                    <a:pt x="145" y="145"/>
                  </a:lnTo>
                  <a:lnTo>
                    <a:pt x="120" y="73"/>
                  </a:lnTo>
                  <a:lnTo>
                    <a:pt x="96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4" name="Google Shape;8224;p19"/>
            <p:cNvSpPr/>
            <p:nvPr/>
          </p:nvSpPr>
          <p:spPr>
            <a:xfrm>
              <a:off x="2209725" y="2454850"/>
              <a:ext cx="5425" cy="4250"/>
            </a:xfrm>
            <a:custGeom>
              <a:avLst/>
              <a:gdLst/>
              <a:ahLst/>
              <a:cxnLst/>
              <a:rect l="l" t="t" r="r" b="b"/>
              <a:pathLst>
                <a:path w="217" h="170" extrusionOk="0">
                  <a:moveTo>
                    <a:pt x="72" y="1"/>
                  </a:moveTo>
                  <a:lnTo>
                    <a:pt x="48" y="25"/>
                  </a:lnTo>
                  <a:lnTo>
                    <a:pt x="24" y="73"/>
                  </a:lnTo>
                  <a:lnTo>
                    <a:pt x="0" y="121"/>
                  </a:lnTo>
                  <a:lnTo>
                    <a:pt x="48" y="169"/>
                  </a:lnTo>
                  <a:lnTo>
                    <a:pt x="96" y="169"/>
                  </a:lnTo>
                  <a:lnTo>
                    <a:pt x="169" y="145"/>
                  </a:lnTo>
                  <a:lnTo>
                    <a:pt x="193" y="73"/>
                  </a:lnTo>
                  <a:lnTo>
                    <a:pt x="217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5" name="Google Shape;8225;p19"/>
            <p:cNvSpPr/>
            <p:nvPr/>
          </p:nvSpPr>
          <p:spPr>
            <a:xfrm>
              <a:off x="2131475" y="1877700"/>
              <a:ext cx="7850" cy="5450"/>
            </a:xfrm>
            <a:custGeom>
              <a:avLst/>
              <a:gdLst/>
              <a:ahLst/>
              <a:cxnLst/>
              <a:rect l="l" t="t" r="r" b="b"/>
              <a:pathLst>
                <a:path w="314" h="218" extrusionOk="0">
                  <a:moveTo>
                    <a:pt x="289" y="0"/>
                  </a:moveTo>
                  <a:lnTo>
                    <a:pt x="249" y="14"/>
                  </a:lnTo>
                  <a:lnTo>
                    <a:pt x="249" y="14"/>
                  </a:lnTo>
                  <a:lnTo>
                    <a:pt x="314" y="25"/>
                  </a:lnTo>
                  <a:lnTo>
                    <a:pt x="289" y="0"/>
                  </a:lnTo>
                  <a:close/>
                  <a:moveTo>
                    <a:pt x="169" y="0"/>
                  </a:moveTo>
                  <a:lnTo>
                    <a:pt x="97" y="25"/>
                  </a:lnTo>
                  <a:lnTo>
                    <a:pt x="25" y="49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73" y="193"/>
                  </a:lnTo>
                  <a:lnTo>
                    <a:pt x="169" y="193"/>
                  </a:lnTo>
                  <a:lnTo>
                    <a:pt x="121" y="145"/>
                  </a:lnTo>
                  <a:lnTo>
                    <a:pt x="121" y="97"/>
                  </a:lnTo>
                  <a:lnTo>
                    <a:pt x="145" y="73"/>
                  </a:lnTo>
                  <a:lnTo>
                    <a:pt x="217" y="25"/>
                  </a:lnTo>
                  <a:lnTo>
                    <a:pt x="249" y="14"/>
                  </a:lnTo>
                  <a:lnTo>
                    <a:pt x="249" y="14"/>
                  </a:lnTo>
                  <a:lnTo>
                    <a:pt x="169" y="0"/>
                  </a:lnTo>
                  <a:close/>
                  <a:moveTo>
                    <a:pt x="169" y="193"/>
                  </a:moveTo>
                  <a:lnTo>
                    <a:pt x="193" y="217"/>
                  </a:lnTo>
                  <a:lnTo>
                    <a:pt x="193" y="193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19"/>
            <p:cNvSpPr/>
            <p:nvPr/>
          </p:nvSpPr>
          <p:spPr>
            <a:xfrm>
              <a:off x="1984025" y="2028150"/>
              <a:ext cx="4850" cy="4250"/>
            </a:xfrm>
            <a:custGeom>
              <a:avLst/>
              <a:gdLst/>
              <a:ahLst/>
              <a:cxnLst/>
              <a:rect l="l" t="t" r="r" b="b"/>
              <a:pathLst>
                <a:path w="194" h="170" extrusionOk="0">
                  <a:moveTo>
                    <a:pt x="73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121"/>
                  </a:lnTo>
                  <a:lnTo>
                    <a:pt x="49" y="145"/>
                  </a:lnTo>
                  <a:lnTo>
                    <a:pt x="73" y="169"/>
                  </a:lnTo>
                  <a:lnTo>
                    <a:pt x="121" y="169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93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19"/>
            <p:cNvSpPr/>
            <p:nvPr/>
          </p:nvSpPr>
          <p:spPr>
            <a:xfrm>
              <a:off x="2285550" y="2412125"/>
              <a:ext cx="4225" cy="4225"/>
            </a:xfrm>
            <a:custGeom>
              <a:avLst/>
              <a:gdLst/>
              <a:ahLst/>
              <a:cxnLst/>
              <a:rect l="l" t="t" r="r" b="b"/>
              <a:pathLst>
                <a:path w="169" h="169" extrusionOk="0">
                  <a:moveTo>
                    <a:pt x="24" y="0"/>
                  </a:moveTo>
                  <a:lnTo>
                    <a:pt x="0" y="24"/>
                  </a:lnTo>
                  <a:lnTo>
                    <a:pt x="0" y="97"/>
                  </a:lnTo>
                  <a:lnTo>
                    <a:pt x="48" y="145"/>
                  </a:lnTo>
                  <a:lnTo>
                    <a:pt x="73" y="145"/>
                  </a:lnTo>
                  <a:lnTo>
                    <a:pt x="121" y="169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69" y="49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19"/>
            <p:cNvSpPr/>
            <p:nvPr/>
          </p:nvSpPr>
          <p:spPr>
            <a:xfrm>
              <a:off x="2083925" y="2442825"/>
              <a:ext cx="4850" cy="4225"/>
            </a:xfrm>
            <a:custGeom>
              <a:avLst/>
              <a:gdLst/>
              <a:ahLst/>
              <a:cxnLst/>
              <a:rect l="l" t="t" r="r" b="b"/>
              <a:pathLst>
                <a:path w="194" h="169" extrusionOk="0">
                  <a:moveTo>
                    <a:pt x="73" y="0"/>
                  </a:moveTo>
                  <a:lnTo>
                    <a:pt x="49" y="24"/>
                  </a:lnTo>
                  <a:lnTo>
                    <a:pt x="25" y="48"/>
                  </a:lnTo>
                  <a:lnTo>
                    <a:pt x="1" y="120"/>
                  </a:lnTo>
                  <a:lnTo>
                    <a:pt x="49" y="145"/>
                  </a:lnTo>
                  <a:lnTo>
                    <a:pt x="73" y="169"/>
                  </a:lnTo>
                  <a:lnTo>
                    <a:pt x="145" y="169"/>
                  </a:lnTo>
                  <a:lnTo>
                    <a:pt x="193" y="145"/>
                  </a:lnTo>
                  <a:lnTo>
                    <a:pt x="193" y="72"/>
                  </a:lnTo>
                  <a:lnTo>
                    <a:pt x="145" y="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9" name="Google Shape;8229;p19"/>
            <p:cNvSpPr/>
            <p:nvPr/>
          </p:nvSpPr>
          <p:spPr>
            <a:xfrm>
              <a:off x="2268700" y="1899375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24" y="72"/>
                  </a:lnTo>
                  <a:lnTo>
                    <a:pt x="48" y="145"/>
                  </a:lnTo>
                  <a:lnTo>
                    <a:pt x="121" y="145"/>
                  </a:lnTo>
                  <a:lnTo>
                    <a:pt x="193" y="120"/>
                  </a:lnTo>
                  <a:lnTo>
                    <a:pt x="193" y="96"/>
                  </a:lnTo>
                  <a:lnTo>
                    <a:pt x="193" y="72"/>
                  </a:lnTo>
                  <a:lnTo>
                    <a:pt x="193" y="48"/>
                  </a:lnTo>
                  <a:lnTo>
                    <a:pt x="169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0" name="Google Shape;8230;p19"/>
            <p:cNvSpPr/>
            <p:nvPr/>
          </p:nvSpPr>
          <p:spPr>
            <a:xfrm>
              <a:off x="2072500" y="2030575"/>
              <a:ext cx="4225" cy="4225"/>
            </a:xfrm>
            <a:custGeom>
              <a:avLst/>
              <a:gdLst/>
              <a:ahLst/>
              <a:cxnLst/>
              <a:rect l="l" t="t" r="r" b="b"/>
              <a:pathLst>
                <a:path w="169" h="169" extrusionOk="0">
                  <a:moveTo>
                    <a:pt x="73" y="0"/>
                  </a:moveTo>
                  <a:lnTo>
                    <a:pt x="49" y="24"/>
                  </a:lnTo>
                  <a:lnTo>
                    <a:pt x="24" y="48"/>
                  </a:lnTo>
                  <a:lnTo>
                    <a:pt x="0" y="96"/>
                  </a:lnTo>
                  <a:lnTo>
                    <a:pt x="24" y="144"/>
                  </a:lnTo>
                  <a:lnTo>
                    <a:pt x="73" y="169"/>
                  </a:lnTo>
                  <a:lnTo>
                    <a:pt x="97" y="169"/>
                  </a:lnTo>
                  <a:lnTo>
                    <a:pt x="145" y="144"/>
                  </a:lnTo>
                  <a:lnTo>
                    <a:pt x="169" y="120"/>
                  </a:lnTo>
                  <a:lnTo>
                    <a:pt x="169" y="72"/>
                  </a:lnTo>
                  <a:lnTo>
                    <a:pt x="169" y="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19"/>
            <p:cNvSpPr/>
            <p:nvPr/>
          </p:nvSpPr>
          <p:spPr>
            <a:xfrm>
              <a:off x="2195875" y="2379625"/>
              <a:ext cx="4225" cy="4850"/>
            </a:xfrm>
            <a:custGeom>
              <a:avLst/>
              <a:gdLst/>
              <a:ahLst/>
              <a:cxnLst/>
              <a:rect l="l" t="t" r="r" b="b"/>
              <a:pathLst>
                <a:path w="169" h="194" extrusionOk="0">
                  <a:moveTo>
                    <a:pt x="25" y="0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25" y="145"/>
                  </a:lnTo>
                  <a:lnTo>
                    <a:pt x="73" y="193"/>
                  </a:lnTo>
                  <a:lnTo>
                    <a:pt x="121" y="193"/>
                  </a:lnTo>
                  <a:lnTo>
                    <a:pt x="169" y="169"/>
                  </a:lnTo>
                  <a:lnTo>
                    <a:pt x="169" y="121"/>
                  </a:lnTo>
                  <a:lnTo>
                    <a:pt x="121" y="49"/>
                  </a:lnTo>
                  <a:lnTo>
                    <a:pt x="73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19"/>
            <p:cNvSpPr/>
            <p:nvPr/>
          </p:nvSpPr>
          <p:spPr>
            <a:xfrm>
              <a:off x="2186250" y="2315825"/>
              <a:ext cx="6025" cy="3650"/>
            </a:xfrm>
            <a:custGeom>
              <a:avLst/>
              <a:gdLst/>
              <a:ahLst/>
              <a:cxnLst/>
              <a:rect l="l" t="t" r="r" b="b"/>
              <a:pathLst>
                <a:path w="241" h="146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97" y="145"/>
                  </a:lnTo>
                  <a:lnTo>
                    <a:pt x="145" y="145"/>
                  </a:lnTo>
                  <a:lnTo>
                    <a:pt x="217" y="121"/>
                  </a:lnTo>
                  <a:lnTo>
                    <a:pt x="241" y="73"/>
                  </a:lnTo>
                  <a:lnTo>
                    <a:pt x="241" y="49"/>
                  </a:lnTo>
                  <a:lnTo>
                    <a:pt x="217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3" name="Google Shape;8233;p19"/>
            <p:cNvSpPr/>
            <p:nvPr/>
          </p:nvSpPr>
          <p:spPr>
            <a:xfrm>
              <a:off x="1810100" y="1977000"/>
              <a:ext cx="4225" cy="4850"/>
            </a:xfrm>
            <a:custGeom>
              <a:avLst/>
              <a:gdLst/>
              <a:ahLst/>
              <a:cxnLst/>
              <a:rect l="l" t="t" r="r" b="b"/>
              <a:pathLst>
                <a:path w="169" h="194" extrusionOk="0">
                  <a:moveTo>
                    <a:pt x="49" y="1"/>
                  </a:moveTo>
                  <a:lnTo>
                    <a:pt x="25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121" y="193"/>
                  </a:lnTo>
                  <a:lnTo>
                    <a:pt x="145" y="169"/>
                  </a:lnTo>
                  <a:lnTo>
                    <a:pt x="169" y="121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4" name="Google Shape;8234;p19"/>
            <p:cNvSpPr/>
            <p:nvPr/>
          </p:nvSpPr>
          <p:spPr>
            <a:xfrm>
              <a:off x="2389050" y="1996250"/>
              <a:ext cx="3650" cy="4850"/>
            </a:xfrm>
            <a:custGeom>
              <a:avLst/>
              <a:gdLst/>
              <a:ahLst/>
              <a:cxnLst/>
              <a:rect l="l" t="t" r="r" b="b"/>
              <a:pathLst>
                <a:path w="146" h="194" extrusionOk="0">
                  <a:moveTo>
                    <a:pt x="73" y="1"/>
                  </a:moveTo>
                  <a:lnTo>
                    <a:pt x="25" y="49"/>
                  </a:lnTo>
                  <a:lnTo>
                    <a:pt x="1" y="121"/>
                  </a:lnTo>
                  <a:lnTo>
                    <a:pt x="1" y="145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73" y="193"/>
                  </a:lnTo>
                  <a:lnTo>
                    <a:pt x="121" y="145"/>
                  </a:lnTo>
                  <a:lnTo>
                    <a:pt x="145" y="97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19"/>
            <p:cNvSpPr/>
            <p:nvPr/>
          </p:nvSpPr>
          <p:spPr>
            <a:xfrm>
              <a:off x="2236200" y="1855425"/>
              <a:ext cx="4825" cy="3050"/>
            </a:xfrm>
            <a:custGeom>
              <a:avLst/>
              <a:gdLst/>
              <a:ahLst/>
              <a:cxnLst/>
              <a:rect l="l" t="t" r="r" b="b"/>
              <a:pathLst>
                <a:path w="193" h="122" extrusionOk="0">
                  <a:moveTo>
                    <a:pt x="48" y="1"/>
                  </a:moveTo>
                  <a:lnTo>
                    <a:pt x="0" y="25"/>
                  </a:lnTo>
                  <a:lnTo>
                    <a:pt x="48" y="97"/>
                  </a:lnTo>
                  <a:lnTo>
                    <a:pt x="121" y="121"/>
                  </a:lnTo>
                  <a:lnTo>
                    <a:pt x="169" y="97"/>
                  </a:lnTo>
                  <a:lnTo>
                    <a:pt x="193" y="73"/>
                  </a:lnTo>
                  <a:lnTo>
                    <a:pt x="193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6" name="Google Shape;8236;p19"/>
            <p:cNvSpPr/>
            <p:nvPr/>
          </p:nvSpPr>
          <p:spPr>
            <a:xfrm>
              <a:off x="2015925" y="1900575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49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45" y="97"/>
                  </a:lnTo>
                  <a:lnTo>
                    <a:pt x="145" y="48"/>
                  </a:lnTo>
                  <a:lnTo>
                    <a:pt x="121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7" name="Google Shape;8237;p19"/>
            <p:cNvSpPr/>
            <p:nvPr/>
          </p:nvSpPr>
          <p:spPr>
            <a:xfrm>
              <a:off x="2054450" y="1927650"/>
              <a:ext cx="4225" cy="3625"/>
            </a:xfrm>
            <a:custGeom>
              <a:avLst/>
              <a:gdLst/>
              <a:ahLst/>
              <a:cxnLst/>
              <a:rect l="l" t="t" r="r" b="b"/>
              <a:pathLst>
                <a:path w="169" h="145" extrusionOk="0">
                  <a:moveTo>
                    <a:pt x="72" y="1"/>
                  </a:moveTo>
                  <a:lnTo>
                    <a:pt x="0" y="49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121" y="145"/>
                  </a:lnTo>
                  <a:lnTo>
                    <a:pt x="169" y="97"/>
                  </a:lnTo>
                  <a:lnTo>
                    <a:pt x="145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19"/>
            <p:cNvSpPr/>
            <p:nvPr/>
          </p:nvSpPr>
          <p:spPr>
            <a:xfrm>
              <a:off x="1931075" y="1907800"/>
              <a:ext cx="3025" cy="5425"/>
            </a:xfrm>
            <a:custGeom>
              <a:avLst/>
              <a:gdLst/>
              <a:ahLst/>
              <a:cxnLst/>
              <a:rect l="l" t="t" r="r" b="b"/>
              <a:pathLst>
                <a:path w="121" h="217" extrusionOk="0">
                  <a:moveTo>
                    <a:pt x="0" y="0"/>
                  </a:moveTo>
                  <a:lnTo>
                    <a:pt x="0" y="24"/>
                  </a:lnTo>
                  <a:lnTo>
                    <a:pt x="0" y="217"/>
                  </a:lnTo>
                  <a:lnTo>
                    <a:pt x="72" y="145"/>
                  </a:lnTo>
                  <a:lnTo>
                    <a:pt x="96" y="120"/>
                  </a:lnTo>
                  <a:lnTo>
                    <a:pt x="121" y="72"/>
                  </a:lnTo>
                  <a:lnTo>
                    <a:pt x="96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19"/>
            <p:cNvSpPr/>
            <p:nvPr/>
          </p:nvSpPr>
          <p:spPr>
            <a:xfrm>
              <a:off x="2281925" y="2300775"/>
              <a:ext cx="4250" cy="3650"/>
            </a:xfrm>
            <a:custGeom>
              <a:avLst/>
              <a:gdLst/>
              <a:ahLst/>
              <a:cxnLst/>
              <a:rect l="l" t="t" r="r" b="b"/>
              <a:pathLst>
                <a:path w="170" h="146" extrusionOk="0">
                  <a:moveTo>
                    <a:pt x="73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49" y="145"/>
                  </a:lnTo>
                  <a:lnTo>
                    <a:pt x="121" y="145"/>
                  </a:lnTo>
                  <a:lnTo>
                    <a:pt x="169" y="97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19"/>
            <p:cNvSpPr/>
            <p:nvPr/>
          </p:nvSpPr>
          <p:spPr>
            <a:xfrm>
              <a:off x="2221150" y="2480125"/>
              <a:ext cx="4250" cy="4250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73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49" y="145"/>
                  </a:lnTo>
                  <a:lnTo>
                    <a:pt x="97" y="169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69" y="73"/>
                  </a:lnTo>
                  <a:lnTo>
                    <a:pt x="145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19"/>
            <p:cNvSpPr/>
            <p:nvPr/>
          </p:nvSpPr>
          <p:spPr>
            <a:xfrm>
              <a:off x="2048425" y="2019125"/>
              <a:ext cx="4225" cy="3650"/>
            </a:xfrm>
            <a:custGeom>
              <a:avLst/>
              <a:gdLst/>
              <a:ahLst/>
              <a:cxnLst/>
              <a:rect l="l" t="t" r="r" b="b"/>
              <a:pathLst>
                <a:path w="169" h="146" extrusionOk="0">
                  <a:moveTo>
                    <a:pt x="49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5" y="121"/>
                  </a:lnTo>
                  <a:lnTo>
                    <a:pt x="73" y="145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69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2" name="Google Shape;8242;p19"/>
            <p:cNvSpPr/>
            <p:nvPr/>
          </p:nvSpPr>
          <p:spPr>
            <a:xfrm>
              <a:off x="2100175" y="1940900"/>
              <a:ext cx="4850" cy="3025"/>
            </a:xfrm>
            <a:custGeom>
              <a:avLst/>
              <a:gdLst/>
              <a:ahLst/>
              <a:cxnLst/>
              <a:rect l="l" t="t" r="r" b="b"/>
              <a:pathLst>
                <a:path w="194" h="121" extrusionOk="0">
                  <a:moveTo>
                    <a:pt x="73" y="0"/>
                  </a:moveTo>
                  <a:lnTo>
                    <a:pt x="25" y="48"/>
                  </a:lnTo>
                  <a:lnTo>
                    <a:pt x="1" y="96"/>
                  </a:lnTo>
                  <a:lnTo>
                    <a:pt x="25" y="120"/>
                  </a:lnTo>
                  <a:lnTo>
                    <a:pt x="73" y="120"/>
                  </a:lnTo>
                  <a:lnTo>
                    <a:pt x="145" y="96"/>
                  </a:lnTo>
                  <a:lnTo>
                    <a:pt x="169" y="72"/>
                  </a:lnTo>
                  <a:lnTo>
                    <a:pt x="193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3" name="Google Shape;8243;p19"/>
            <p:cNvSpPr/>
            <p:nvPr/>
          </p:nvSpPr>
          <p:spPr>
            <a:xfrm>
              <a:off x="2279525" y="1938475"/>
              <a:ext cx="3650" cy="3650"/>
            </a:xfrm>
            <a:custGeom>
              <a:avLst/>
              <a:gdLst/>
              <a:ahLst/>
              <a:cxnLst/>
              <a:rect l="l" t="t" r="r" b="b"/>
              <a:pathLst>
                <a:path w="146" h="146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73" y="145"/>
                  </a:lnTo>
                  <a:lnTo>
                    <a:pt x="121" y="121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19"/>
            <p:cNvSpPr/>
            <p:nvPr/>
          </p:nvSpPr>
          <p:spPr>
            <a:xfrm>
              <a:off x="1877500" y="1936075"/>
              <a:ext cx="4250" cy="3625"/>
            </a:xfrm>
            <a:custGeom>
              <a:avLst/>
              <a:gdLst/>
              <a:ahLst/>
              <a:cxnLst/>
              <a:rect l="l" t="t" r="r" b="b"/>
              <a:pathLst>
                <a:path w="170" h="145" extrusionOk="0">
                  <a:moveTo>
                    <a:pt x="49" y="1"/>
                  </a:moveTo>
                  <a:lnTo>
                    <a:pt x="1" y="49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121" y="145"/>
                  </a:lnTo>
                  <a:lnTo>
                    <a:pt x="145" y="121"/>
                  </a:lnTo>
                  <a:lnTo>
                    <a:pt x="169" y="97"/>
                  </a:lnTo>
                  <a:lnTo>
                    <a:pt x="169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19"/>
            <p:cNvSpPr/>
            <p:nvPr/>
          </p:nvSpPr>
          <p:spPr>
            <a:xfrm>
              <a:off x="2382450" y="2011900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48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96" y="145"/>
                  </a:lnTo>
                  <a:lnTo>
                    <a:pt x="145" y="121"/>
                  </a:lnTo>
                  <a:lnTo>
                    <a:pt x="145" y="73"/>
                  </a:lnTo>
                  <a:lnTo>
                    <a:pt x="121" y="25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6" name="Google Shape;8246;p19"/>
            <p:cNvSpPr/>
            <p:nvPr/>
          </p:nvSpPr>
          <p:spPr>
            <a:xfrm>
              <a:off x="2290975" y="2317625"/>
              <a:ext cx="3625" cy="3050"/>
            </a:xfrm>
            <a:custGeom>
              <a:avLst/>
              <a:gdLst/>
              <a:ahLst/>
              <a:cxnLst/>
              <a:rect l="l" t="t" r="r" b="b"/>
              <a:pathLst>
                <a:path w="145" h="122" extrusionOk="0">
                  <a:moveTo>
                    <a:pt x="48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48" y="121"/>
                  </a:lnTo>
                  <a:lnTo>
                    <a:pt x="96" y="121"/>
                  </a:lnTo>
                  <a:lnTo>
                    <a:pt x="144" y="97"/>
                  </a:lnTo>
                  <a:lnTo>
                    <a:pt x="144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7" name="Google Shape;8247;p19"/>
            <p:cNvSpPr/>
            <p:nvPr/>
          </p:nvSpPr>
          <p:spPr>
            <a:xfrm>
              <a:off x="2074300" y="1934875"/>
              <a:ext cx="3650" cy="4225"/>
            </a:xfrm>
            <a:custGeom>
              <a:avLst/>
              <a:gdLst/>
              <a:ahLst/>
              <a:cxnLst/>
              <a:rect l="l" t="t" r="r" b="b"/>
              <a:pathLst>
                <a:path w="146" h="169" extrusionOk="0">
                  <a:moveTo>
                    <a:pt x="49" y="0"/>
                  </a:moveTo>
                  <a:lnTo>
                    <a:pt x="25" y="24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121" y="169"/>
                  </a:lnTo>
                  <a:lnTo>
                    <a:pt x="145" y="121"/>
                  </a:lnTo>
                  <a:lnTo>
                    <a:pt x="145" y="97"/>
                  </a:lnTo>
                  <a:lnTo>
                    <a:pt x="121" y="49"/>
                  </a:lnTo>
                  <a:lnTo>
                    <a:pt x="97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19"/>
            <p:cNvSpPr/>
            <p:nvPr/>
          </p:nvSpPr>
          <p:spPr>
            <a:xfrm>
              <a:off x="2337900" y="2410325"/>
              <a:ext cx="3050" cy="4225"/>
            </a:xfrm>
            <a:custGeom>
              <a:avLst/>
              <a:gdLst/>
              <a:ahLst/>
              <a:cxnLst/>
              <a:rect l="l" t="t" r="r" b="b"/>
              <a:pathLst>
                <a:path w="122" h="169" extrusionOk="0">
                  <a:moveTo>
                    <a:pt x="25" y="0"/>
                  </a:moveTo>
                  <a:lnTo>
                    <a:pt x="1" y="48"/>
                  </a:lnTo>
                  <a:lnTo>
                    <a:pt x="1" y="72"/>
                  </a:lnTo>
                  <a:lnTo>
                    <a:pt x="1" y="121"/>
                  </a:lnTo>
                  <a:lnTo>
                    <a:pt x="49" y="169"/>
                  </a:lnTo>
                  <a:lnTo>
                    <a:pt x="73" y="169"/>
                  </a:lnTo>
                  <a:lnTo>
                    <a:pt x="121" y="145"/>
                  </a:lnTo>
                  <a:lnTo>
                    <a:pt x="121" y="96"/>
                  </a:lnTo>
                  <a:lnTo>
                    <a:pt x="97" y="4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9" name="Google Shape;8249;p19"/>
            <p:cNvSpPr/>
            <p:nvPr/>
          </p:nvSpPr>
          <p:spPr>
            <a:xfrm>
              <a:off x="2048425" y="2525875"/>
              <a:ext cx="3025" cy="5425"/>
            </a:xfrm>
            <a:custGeom>
              <a:avLst/>
              <a:gdLst/>
              <a:ahLst/>
              <a:cxnLst/>
              <a:rect l="l" t="t" r="r" b="b"/>
              <a:pathLst>
                <a:path w="121" h="217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25" y="217"/>
                  </a:lnTo>
                  <a:lnTo>
                    <a:pt x="121" y="121"/>
                  </a:lnTo>
                  <a:lnTo>
                    <a:pt x="121" y="97"/>
                  </a:lnTo>
                  <a:lnTo>
                    <a:pt x="97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0" name="Google Shape;8250;p19"/>
            <p:cNvSpPr/>
            <p:nvPr/>
          </p:nvSpPr>
          <p:spPr>
            <a:xfrm>
              <a:off x="2126050" y="1902975"/>
              <a:ext cx="9075" cy="1225"/>
            </a:xfrm>
            <a:custGeom>
              <a:avLst/>
              <a:gdLst/>
              <a:ahLst/>
              <a:cxnLst/>
              <a:rect l="l" t="t" r="r" b="b"/>
              <a:pathLst>
                <a:path w="363" h="49" extrusionOk="0">
                  <a:moveTo>
                    <a:pt x="1" y="1"/>
                  </a:moveTo>
                  <a:lnTo>
                    <a:pt x="169" y="49"/>
                  </a:lnTo>
                  <a:lnTo>
                    <a:pt x="266" y="49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1" name="Google Shape;8251;p19"/>
            <p:cNvSpPr/>
            <p:nvPr/>
          </p:nvSpPr>
          <p:spPr>
            <a:xfrm>
              <a:off x="2280125" y="2017925"/>
              <a:ext cx="3650" cy="4225"/>
            </a:xfrm>
            <a:custGeom>
              <a:avLst/>
              <a:gdLst/>
              <a:ahLst/>
              <a:cxnLst/>
              <a:rect l="l" t="t" r="r" b="b"/>
              <a:pathLst>
                <a:path w="146" h="169" extrusionOk="0">
                  <a:moveTo>
                    <a:pt x="49" y="0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97" y="169"/>
                  </a:lnTo>
                  <a:lnTo>
                    <a:pt x="145" y="121"/>
                  </a:lnTo>
                  <a:lnTo>
                    <a:pt x="145" y="97"/>
                  </a:lnTo>
                  <a:lnTo>
                    <a:pt x="145" y="73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2" name="Google Shape;8252;p19"/>
            <p:cNvSpPr/>
            <p:nvPr/>
          </p:nvSpPr>
          <p:spPr>
            <a:xfrm>
              <a:off x="2115225" y="1922225"/>
              <a:ext cx="3650" cy="3050"/>
            </a:xfrm>
            <a:custGeom>
              <a:avLst/>
              <a:gdLst/>
              <a:ahLst/>
              <a:cxnLst/>
              <a:rect l="l" t="t" r="r" b="b"/>
              <a:pathLst>
                <a:path w="146" h="122" extrusionOk="0">
                  <a:moveTo>
                    <a:pt x="73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73" y="121"/>
                  </a:lnTo>
                  <a:lnTo>
                    <a:pt x="121" y="73"/>
                  </a:lnTo>
                  <a:lnTo>
                    <a:pt x="145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3" name="Google Shape;8253;p19"/>
            <p:cNvSpPr/>
            <p:nvPr/>
          </p:nvSpPr>
          <p:spPr>
            <a:xfrm>
              <a:off x="2260275" y="2067875"/>
              <a:ext cx="4225" cy="3625"/>
            </a:xfrm>
            <a:custGeom>
              <a:avLst/>
              <a:gdLst/>
              <a:ahLst/>
              <a:cxnLst/>
              <a:rect l="l" t="t" r="r" b="b"/>
              <a:pathLst>
                <a:path w="169" h="145" extrusionOk="0">
                  <a:moveTo>
                    <a:pt x="72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48" y="121"/>
                  </a:lnTo>
                  <a:lnTo>
                    <a:pt x="121" y="145"/>
                  </a:lnTo>
                  <a:lnTo>
                    <a:pt x="145" y="121"/>
                  </a:lnTo>
                  <a:lnTo>
                    <a:pt x="169" y="97"/>
                  </a:lnTo>
                  <a:lnTo>
                    <a:pt x="169" y="73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4" name="Google Shape;8254;p19"/>
            <p:cNvSpPr/>
            <p:nvPr/>
          </p:nvSpPr>
          <p:spPr>
            <a:xfrm>
              <a:off x="2274100" y="2029350"/>
              <a:ext cx="3050" cy="3050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25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97" y="121"/>
                  </a:lnTo>
                  <a:lnTo>
                    <a:pt x="121" y="97"/>
                  </a:lnTo>
                  <a:lnTo>
                    <a:pt x="121" y="73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19"/>
            <p:cNvSpPr/>
            <p:nvPr/>
          </p:nvSpPr>
          <p:spPr>
            <a:xfrm>
              <a:off x="2053250" y="2460875"/>
              <a:ext cx="4225" cy="3625"/>
            </a:xfrm>
            <a:custGeom>
              <a:avLst/>
              <a:gdLst/>
              <a:ahLst/>
              <a:cxnLst/>
              <a:rect l="l" t="t" r="r" b="b"/>
              <a:pathLst>
                <a:path w="169" h="145" extrusionOk="0">
                  <a:moveTo>
                    <a:pt x="96" y="0"/>
                  </a:moveTo>
                  <a:lnTo>
                    <a:pt x="24" y="24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96" y="145"/>
                  </a:lnTo>
                  <a:lnTo>
                    <a:pt x="144" y="121"/>
                  </a:lnTo>
                  <a:lnTo>
                    <a:pt x="169" y="73"/>
                  </a:lnTo>
                  <a:lnTo>
                    <a:pt x="144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19"/>
            <p:cNvSpPr/>
            <p:nvPr/>
          </p:nvSpPr>
          <p:spPr>
            <a:xfrm>
              <a:off x="1952125" y="1900575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73" y="0"/>
                  </a:moveTo>
                  <a:lnTo>
                    <a:pt x="25" y="24"/>
                  </a:lnTo>
                  <a:lnTo>
                    <a:pt x="1" y="72"/>
                  </a:lnTo>
                  <a:lnTo>
                    <a:pt x="25" y="121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145" y="72"/>
                  </a:lnTo>
                  <a:lnTo>
                    <a:pt x="121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19"/>
            <p:cNvSpPr/>
            <p:nvPr/>
          </p:nvSpPr>
          <p:spPr>
            <a:xfrm>
              <a:off x="2002075" y="1936675"/>
              <a:ext cx="3650" cy="3650"/>
            </a:xfrm>
            <a:custGeom>
              <a:avLst/>
              <a:gdLst/>
              <a:ahLst/>
              <a:cxnLst/>
              <a:rect l="l" t="t" r="r" b="b"/>
              <a:pathLst>
                <a:path w="146" h="146" extrusionOk="0">
                  <a:moveTo>
                    <a:pt x="49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19"/>
            <p:cNvSpPr/>
            <p:nvPr/>
          </p:nvSpPr>
          <p:spPr>
            <a:xfrm>
              <a:off x="1941300" y="2011900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49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24" y="145"/>
                  </a:lnTo>
                  <a:lnTo>
                    <a:pt x="73" y="145"/>
                  </a:lnTo>
                  <a:lnTo>
                    <a:pt x="121" y="121"/>
                  </a:lnTo>
                  <a:lnTo>
                    <a:pt x="145" y="73"/>
                  </a:lnTo>
                  <a:lnTo>
                    <a:pt x="121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19"/>
            <p:cNvSpPr/>
            <p:nvPr/>
          </p:nvSpPr>
          <p:spPr>
            <a:xfrm>
              <a:off x="1992450" y="1937875"/>
              <a:ext cx="3650" cy="4250"/>
            </a:xfrm>
            <a:custGeom>
              <a:avLst/>
              <a:gdLst/>
              <a:ahLst/>
              <a:cxnLst/>
              <a:rect l="l" t="t" r="r" b="b"/>
              <a:pathLst>
                <a:path w="146" h="170" extrusionOk="0">
                  <a:moveTo>
                    <a:pt x="49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73" y="169"/>
                  </a:lnTo>
                  <a:lnTo>
                    <a:pt x="121" y="169"/>
                  </a:lnTo>
                  <a:lnTo>
                    <a:pt x="145" y="121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19"/>
            <p:cNvSpPr/>
            <p:nvPr/>
          </p:nvSpPr>
          <p:spPr>
            <a:xfrm>
              <a:off x="1829350" y="1966775"/>
              <a:ext cx="3650" cy="4225"/>
            </a:xfrm>
            <a:custGeom>
              <a:avLst/>
              <a:gdLst/>
              <a:ahLst/>
              <a:cxnLst/>
              <a:rect l="l" t="t" r="r" b="b"/>
              <a:pathLst>
                <a:path w="146" h="169" extrusionOk="0">
                  <a:moveTo>
                    <a:pt x="49" y="0"/>
                  </a:moveTo>
                  <a:lnTo>
                    <a:pt x="25" y="24"/>
                  </a:lnTo>
                  <a:lnTo>
                    <a:pt x="1" y="72"/>
                  </a:lnTo>
                  <a:lnTo>
                    <a:pt x="25" y="97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121" y="169"/>
                  </a:lnTo>
                  <a:lnTo>
                    <a:pt x="145" y="145"/>
                  </a:lnTo>
                  <a:lnTo>
                    <a:pt x="145" y="97"/>
                  </a:lnTo>
                  <a:lnTo>
                    <a:pt x="145" y="48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19"/>
            <p:cNvSpPr/>
            <p:nvPr/>
          </p:nvSpPr>
          <p:spPr>
            <a:xfrm>
              <a:off x="2295175" y="2282725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97" y="1"/>
                  </a:moveTo>
                  <a:lnTo>
                    <a:pt x="49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45" y="121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2" name="Google Shape;8262;p19"/>
            <p:cNvSpPr/>
            <p:nvPr/>
          </p:nvSpPr>
          <p:spPr>
            <a:xfrm>
              <a:off x="1895550" y="1931875"/>
              <a:ext cx="4850" cy="3625"/>
            </a:xfrm>
            <a:custGeom>
              <a:avLst/>
              <a:gdLst/>
              <a:ahLst/>
              <a:cxnLst/>
              <a:rect l="l" t="t" r="r" b="b"/>
              <a:pathLst>
                <a:path w="194" h="145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2"/>
                  </a:lnTo>
                  <a:lnTo>
                    <a:pt x="97" y="144"/>
                  </a:lnTo>
                  <a:lnTo>
                    <a:pt x="193" y="144"/>
                  </a:lnTo>
                  <a:lnTo>
                    <a:pt x="193" y="120"/>
                  </a:lnTo>
                  <a:lnTo>
                    <a:pt x="193" y="72"/>
                  </a:lnTo>
                  <a:lnTo>
                    <a:pt x="145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3" name="Google Shape;8263;p19"/>
            <p:cNvSpPr/>
            <p:nvPr/>
          </p:nvSpPr>
          <p:spPr>
            <a:xfrm>
              <a:off x="2280125" y="2372400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49" y="1"/>
                  </a:moveTo>
                  <a:lnTo>
                    <a:pt x="1" y="49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97" y="145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19"/>
            <p:cNvSpPr/>
            <p:nvPr/>
          </p:nvSpPr>
          <p:spPr>
            <a:xfrm>
              <a:off x="2335500" y="1948725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25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25" y="96"/>
                  </a:lnTo>
                  <a:lnTo>
                    <a:pt x="73" y="145"/>
                  </a:lnTo>
                  <a:lnTo>
                    <a:pt x="121" y="120"/>
                  </a:lnTo>
                  <a:lnTo>
                    <a:pt x="145" y="72"/>
                  </a:lnTo>
                  <a:lnTo>
                    <a:pt x="121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19"/>
            <p:cNvSpPr/>
            <p:nvPr/>
          </p:nvSpPr>
          <p:spPr>
            <a:xfrm>
              <a:off x="2136900" y="2417550"/>
              <a:ext cx="3025" cy="4225"/>
            </a:xfrm>
            <a:custGeom>
              <a:avLst/>
              <a:gdLst/>
              <a:ahLst/>
              <a:cxnLst/>
              <a:rect l="l" t="t" r="r" b="b"/>
              <a:pathLst>
                <a:path w="121" h="169" extrusionOk="0">
                  <a:moveTo>
                    <a:pt x="48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24" y="144"/>
                  </a:lnTo>
                  <a:lnTo>
                    <a:pt x="72" y="169"/>
                  </a:lnTo>
                  <a:lnTo>
                    <a:pt x="97" y="169"/>
                  </a:lnTo>
                  <a:lnTo>
                    <a:pt x="121" y="144"/>
                  </a:lnTo>
                  <a:lnTo>
                    <a:pt x="121" y="96"/>
                  </a:lnTo>
                  <a:lnTo>
                    <a:pt x="121" y="72"/>
                  </a:lnTo>
                  <a:lnTo>
                    <a:pt x="97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19"/>
            <p:cNvSpPr/>
            <p:nvPr/>
          </p:nvSpPr>
          <p:spPr>
            <a:xfrm>
              <a:off x="2080925" y="1931875"/>
              <a:ext cx="3625" cy="4225"/>
            </a:xfrm>
            <a:custGeom>
              <a:avLst/>
              <a:gdLst/>
              <a:ahLst/>
              <a:cxnLst/>
              <a:rect l="l" t="t" r="r" b="b"/>
              <a:pathLst>
                <a:path w="145" h="169" extrusionOk="0">
                  <a:moveTo>
                    <a:pt x="49" y="0"/>
                  </a:moveTo>
                  <a:lnTo>
                    <a:pt x="25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25" y="144"/>
                  </a:lnTo>
                  <a:lnTo>
                    <a:pt x="97" y="169"/>
                  </a:lnTo>
                  <a:lnTo>
                    <a:pt x="121" y="144"/>
                  </a:lnTo>
                  <a:lnTo>
                    <a:pt x="145" y="96"/>
                  </a:lnTo>
                  <a:lnTo>
                    <a:pt x="145" y="72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19"/>
            <p:cNvSpPr/>
            <p:nvPr/>
          </p:nvSpPr>
          <p:spPr>
            <a:xfrm>
              <a:off x="1920225" y="2043800"/>
              <a:ext cx="4250" cy="3650"/>
            </a:xfrm>
            <a:custGeom>
              <a:avLst/>
              <a:gdLst/>
              <a:ahLst/>
              <a:cxnLst/>
              <a:rect l="l" t="t" r="r" b="b"/>
              <a:pathLst>
                <a:path w="170" h="146" extrusionOk="0">
                  <a:moveTo>
                    <a:pt x="73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1" y="121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145" y="97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8" name="Google Shape;8268;p19"/>
            <p:cNvSpPr/>
            <p:nvPr/>
          </p:nvSpPr>
          <p:spPr>
            <a:xfrm>
              <a:off x="2206100" y="2485550"/>
              <a:ext cx="3050" cy="3025"/>
            </a:xfrm>
            <a:custGeom>
              <a:avLst/>
              <a:gdLst/>
              <a:ahLst/>
              <a:cxnLst/>
              <a:rect l="l" t="t" r="r" b="b"/>
              <a:pathLst>
                <a:path w="122" h="121" extrusionOk="0">
                  <a:moveTo>
                    <a:pt x="49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1" y="97"/>
                  </a:lnTo>
                  <a:lnTo>
                    <a:pt x="25" y="121"/>
                  </a:lnTo>
                  <a:lnTo>
                    <a:pt x="97" y="97"/>
                  </a:lnTo>
                  <a:lnTo>
                    <a:pt x="121" y="73"/>
                  </a:lnTo>
                  <a:lnTo>
                    <a:pt x="121" y="48"/>
                  </a:lnTo>
                  <a:lnTo>
                    <a:pt x="97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19"/>
            <p:cNvSpPr/>
            <p:nvPr/>
          </p:nvSpPr>
          <p:spPr>
            <a:xfrm>
              <a:off x="2222350" y="2032375"/>
              <a:ext cx="3650" cy="3025"/>
            </a:xfrm>
            <a:custGeom>
              <a:avLst/>
              <a:gdLst/>
              <a:ahLst/>
              <a:cxnLst/>
              <a:rect l="l" t="t" r="r" b="b"/>
              <a:pathLst>
                <a:path w="146" h="121" extrusionOk="0">
                  <a:moveTo>
                    <a:pt x="73" y="0"/>
                  </a:moveTo>
                  <a:lnTo>
                    <a:pt x="25" y="48"/>
                  </a:lnTo>
                  <a:lnTo>
                    <a:pt x="1" y="97"/>
                  </a:lnTo>
                  <a:lnTo>
                    <a:pt x="25" y="121"/>
                  </a:lnTo>
                  <a:lnTo>
                    <a:pt x="73" y="121"/>
                  </a:lnTo>
                  <a:lnTo>
                    <a:pt x="145" y="72"/>
                  </a:lnTo>
                  <a:lnTo>
                    <a:pt x="145" y="4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19"/>
            <p:cNvSpPr/>
            <p:nvPr/>
          </p:nvSpPr>
          <p:spPr>
            <a:xfrm>
              <a:off x="2330675" y="2332075"/>
              <a:ext cx="3050" cy="3650"/>
            </a:xfrm>
            <a:custGeom>
              <a:avLst/>
              <a:gdLst/>
              <a:ahLst/>
              <a:cxnLst/>
              <a:rect l="l" t="t" r="r" b="b"/>
              <a:pathLst>
                <a:path w="122" h="146" extrusionOk="0">
                  <a:moveTo>
                    <a:pt x="25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19"/>
            <p:cNvSpPr/>
            <p:nvPr/>
          </p:nvSpPr>
          <p:spPr>
            <a:xfrm>
              <a:off x="2275325" y="2075700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48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72" y="145"/>
                  </a:lnTo>
                  <a:lnTo>
                    <a:pt x="96" y="121"/>
                  </a:lnTo>
                  <a:lnTo>
                    <a:pt x="120" y="97"/>
                  </a:lnTo>
                  <a:lnTo>
                    <a:pt x="145" y="49"/>
                  </a:lnTo>
                  <a:lnTo>
                    <a:pt x="120" y="2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19"/>
            <p:cNvSpPr/>
            <p:nvPr/>
          </p:nvSpPr>
          <p:spPr>
            <a:xfrm>
              <a:off x="1984025" y="1901175"/>
              <a:ext cx="3650" cy="4225"/>
            </a:xfrm>
            <a:custGeom>
              <a:avLst/>
              <a:gdLst/>
              <a:ahLst/>
              <a:cxnLst/>
              <a:rect l="l" t="t" r="r" b="b"/>
              <a:pathLst>
                <a:path w="146" h="169" extrusionOk="0">
                  <a:moveTo>
                    <a:pt x="97" y="0"/>
                  </a:moveTo>
                  <a:lnTo>
                    <a:pt x="1" y="97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49" y="169"/>
                  </a:lnTo>
                  <a:lnTo>
                    <a:pt x="73" y="145"/>
                  </a:lnTo>
                  <a:lnTo>
                    <a:pt x="121" y="73"/>
                  </a:lnTo>
                  <a:lnTo>
                    <a:pt x="121" y="97"/>
                  </a:lnTo>
                  <a:lnTo>
                    <a:pt x="145" y="4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19"/>
            <p:cNvSpPr/>
            <p:nvPr/>
          </p:nvSpPr>
          <p:spPr>
            <a:xfrm>
              <a:off x="2192875" y="2498775"/>
              <a:ext cx="3025" cy="3650"/>
            </a:xfrm>
            <a:custGeom>
              <a:avLst/>
              <a:gdLst/>
              <a:ahLst/>
              <a:cxnLst/>
              <a:rect l="l" t="t" r="r" b="b"/>
              <a:pathLst>
                <a:path w="121" h="146" extrusionOk="0">
                  <a:moveTo>
                    <a:pt x="24" y="1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48" y="121"/>
                  </a:lnTo>
                  <a:lnTo>
                    <a:pt x="72" y="145"/>
                  </a:lnTo>
                  <a:lnTo>
                    <a:pt x="96" y="145"/>
                  </a:lnTo>
                  <a:lnTo>
                    <a:pt x="120" y="97"/>
                  </a:lnTo>
                  <a:lnTo>
                    <a:pt x="120" y="4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19"/>
            <p:cNvSpPr/>
            <p:nvPr/>
          </p:nvSpPr>
          <p:spPr>
            <a:xfrm>
              <a:off x="2185650" y="2288750"/>
              <a:ext cx="3025" cy="3625"/>
            </a:xfrm>
            <a:custGeom>
              <a:avLst/>
              <a:gdLst/>
              <a:ahLst/>
              <a:cxnLst/>
              <a:rect l="l" t="t" r="r" b="b"/>
              <a:pathLst>
                <a:path w="121" h="145" extrusionOk="0">
                  <a:moveTo>
                    <a:pt x="72" y="0"/>
                  </a:moveTo>
                  <a:lnTo>
                    <a:pt x="0" y="24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48" y="145"/>
                  </a:lnTo>
                  <a:lnTo>
                    <a:pt x="96" y="145"/>
                  </a:lnTo>
                  <a:lnTo>
                    <a:pt x="121" y="121"/>
                  </a:lnTo>
                  <a:lnTo>
                    <a:pt x="121" y="73"/>
                  </a:lnTo>
                  <a:lnTo>
                    <a:pt x="121" y="49"/>
                  </a:lnTo>
                  <a:lnTo>
                    <a:pt x="96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19"/>
            <p:cNvSpPr/>
            <p:nvPr/>
          </p:nvSpPr>
          <p:spPr>
            <a:xfrm>
              <a:off x="2313225" y="2460275"/>
              <a:ext cx="4250" cy="3025"/>
            </a:xfrm>
            <a:custGeom>
              <a:avLst/>
              <a:gdLst/>
              <a:ahLst/>
              <a:cxnLst/>
              <a:rect l="l" t="t" r="r" b="b"/>
              <a:pathLst>
                <a:path w="170" h="121" extrusionOk="0">
                  <a:moveTo>
                    <a:pt x="49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2"/>
                  </a:lnTo>
                  <a:lnTo>
                    <a:pt x="97" y="121"/>
                  </a:lnTo>
                  <a:lnTo>
                    <a:pt x="145" y="121"/>
                  </a:lnTo>
                  <a:lnTo>
                    <a:pt x="169" y="97"/>
                  </a:lnTo>
                  <a:lnTo>
                    <a:pt x="169" y="4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6" name="Google Shape;8276;p19"/>
            <p:cNvSpPr/>
            <p:nvPr/>
          </p:nvSpPr>
          <p:spPr>
            <a:xfrm>
              <a:off x="2145325" y="2497575"/>
              <a:ext cx="3025" cy="3650"/>
            </a:xfrm>
            <a:custGeom>
              <a:avLst/>
              <a:gdLst/>
              <a:ahLst/>
              <a:cxnLst/>
              <a:rect l="l" t="t" r="r" b="b"/>
              <a:pathLst>
                <a:path w="121" h="146" extrusionOk="0">
                  <a:moveTo>
                    <a:pt x="48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72" y="145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19"/>
            <p:cNvSpPr/>
            <p:nvPr/>
          </p:nvSpPr>
          <p:spPr>
            <a:xfrm>
              <a:off x="2269900" y="2033575"/>
              <a:ext cx="3025" cy="3625"/>
            </a:xfrm>
            <a:custGeom>
              <a:avLst/>
              <a:gdLst/>
              <a:ahLst/>
              <a:cxnLst/>
              <a:rect l="l" t="t" r="r" b="b"/>
              <a:pathLst>
                <a:path w="121" h="145" extrusionOk="0">
                  <a:moveTo>
                    <a:pt x="49" y="0"/>
                  </a:moveTo>
                  <a:lnTo>
                    <a:pt x="25" y="24"/>
                  </a:lnTo>
                  <a:lnTo>
                    <a:pt x="0" y="73"/>
                  </a:lnTo>
                  <a:lnTo>
                    <a:pt x="25" y="121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121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19"/>
            <p:cNvSpPr/>
            <p:nvPr/>
          </p:nvSpPr>
          <p:spPr>
            <a:xfrm>
              <a:off x="1966575" y="1850025"/>
              <a:ext cx="4250" cy="3025"/>
            </a:xfrm>
            <a:custGeom>
              <a:avLst/>
              <a:gdLst/>
              <a:ahLst/>
              <a:cxnLst/>
              <a:rect l="l" t="t" r="r" b="b"/>
              <a:pathLst>
                <a:path w="170" h="121" extrusionOk="0">
                  <a:moveTo>
                    <a:pt x="145" y="0"/>
                  </a:moveTo>
                  <a:lnTo>
                    <a:pt x="49" y="24"/>
                  </a:lnTo>
                  <a:lnTo>
                    <a:pt x="25" y="48"/>
                  </a:lnTo>
                  <a:lnTo>
                    <a:pt x="1" y="72"/>
                  </a:lnTo>
                  <a:lnTo>
                    <a:pt x="25" y="120"/>
                  </a:lnTo>
                  <a:lnTo>
                    <a:pt x="73" y="120"/>
                  </a:lnTo>
                  <a:lnTo>
                    <a:pt x="97" y="96"/>
                  </a:lnTo>
                  <a:lnTo>
                    <a:pt x="169" y="4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19"/>
            <p:cNvSpPr/>
            <p:nvPr/>
          </p:nvSpPr>
          <p:spPr>
            <a:xfrm>
              <a:off x="1980425" y="2009500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48" y="0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48" y="121"/>
                  </a:lnTo>
                  <a:lnTo>
                    <a:pt x="96" y="121"/>
                  </a:lnTo>
                  <a:lnTo>
                    <a:pt x="121" y="97"/>
                  </a:lnTo>
                  <a:lnTo>
                    <a:pt x="145" y="73"/>
                  </a:lnTo>
                  <a:lnTo>
                    <a:pt x="121" y="49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0" name="Google Shape;8280;p19"/>
            <p:cNvSpPr/>
            <p:nvPr/>
          </p:nvSpPr>
          <p:spPr>
            <a:xfrm>
              <a:off x="1993650" y="2013700"/>
              <a:ext cx="3650" cy="3650"/>
            </a:xfrm>
            <a:custGeom>
              <a:avLst/>
              <a:gdLst/>
              <a:ahLst/>
              <a:cxnLst/>
              <a:rect l="l" t="t" r="r" b="b"/>
              <a:pathLst>
                <a:path w="146" h="146" extrusionOk="0">
                  <a:moveTo>
                    <a:pt x="73" y="1"/>
                  </a:moveTo>
                  <a:lnTo>
                    <a:pt x="25" y="25"/>
                  </a:lnTo>
                  <a:lnTo>
                    <a:pt x="1" y="97"/>
                  </a:lnTo>
                  <a:lnTo>
                    <a:pt x="25" y="121"/>
                  </a:lnTo>
                  <a:lnTo>
                    <a:pt x="73" y="145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145" y="73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19"/>
            <p:cNvSpPr/>
            <p:nvPr/>
          </p:nvSpPr>
          <p:spPr>
            <a:xfrm>
              <a:off x="2341525" y="1818725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72" y="0"/>
                  </a:moveTo>
                  <a:lnTo>
                    <a:pt x="24" y="24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48" y="121"/>
                  </a:lnTo>
                  <a:lnTo>
                    <a:pt x="96" y="121"/>
                  </a:lnTo>
                  <a:lnTo>
                    <a:pt x="145" y="73"/>
                  </a:lnTo>
                  <a:lnTo>
                    <a:pt x="145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19"/>
            <p:cNvSpPr/>
            <p:nvPr/>
          </p:nvSpPr>
          <p:spPr>
            <a:xfrm>
              <a:off x="1881125" y="1930050"/>
              <a:ext cx="3625" cy="3050"/>
            </a:xfrm>
            <a:custGeom>
              <a:avLst/>
              <a:gdLst/>
              <a:ahLst/>
              <a:cxnLst/>
              <a:rect l="l" t="t" r="r" b="b"/>
              <a:pathLst>
                <a:path w="145" h="122" extrusionOk="0">
                  <a:moveTo>
                    <a:pt x="24" y="1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2" y="121"/>
                  </a:lnTo>
                  <a:lnTo>
                    <a:pt x="120" y="97"/>
                  </a:lnTo>
                  <a:lnTo>
                    <a:pt x="145" y="49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19"/>
            <p:cNvSpPr/>
            <p:nvPr/>
          </p:nvSpPr>
          <p:spPr>
            <a:xfrm>
              <a:off x="2287350" y="2454850"/>
              <a:ext cx="3025" cy="4250"/>
            </a:xfrm>
            <a:custGeom>
              <a:avLst/>
              <a:gdLst/>
              <a:ahLst/>
              <a:cxnLst/>
              <a:rect l="l" t="t" r="r" b="b"/>
              <a:pathLst>
                <a:path w="121" h="170" extrusionOk="0">
                  <a:moveTo>
                    <a:pt x="49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121" y="73"/>
                  </a:lnTo>
                  <a:lnTo>
                    <a:pt x="121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4" name="Google Shape;8284;p19"/>
            <p:cNvSpPr/>
            <p:nvPr/>
          </p:nvSpPr>
          <p:spPr>
            <a:xfrm>
              <a:off x="2316850" y="2341700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72" y="145"/>
                  </a:lnTo>
                  <a:lnTo>
                    <a:pt x="96" y="121"/>
                  </a:lnTo>
                  <a:lnTo>
                    <a:pt x="145" y="73"/>
                  </a:lnTo>
                  <a:lnTo>
                    <a:pt x="145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5" name="Google Shape;8285;p19"/>
            <p:cNvSpPr/>
            <p:nvPr/>
          </p:nvSpPr>
          <p:spPr>
            <a:xfrm>
              <a:off x="2077300" y="1945100"/>
              <a:ext cx="2450" cy="3025"/>
            </a:xfrm>
            <a:custGeom>
              <a:avLst/>
              <a:gdLst/>
              <a:ahLst/>
              <a:cxnLst/>
              <a:rect l="l" t="t" r="r" b="b"/>
              <a:pathLst>
                <a:path w="98" h="121" extrusionOk="0">
                  <a:moveTo>
                    <a:pt x="25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25" y="121"/>
                  </a:lnTo>
                  <a:lnTo>
                    <a:pt x="49" y="121"/>
                  </a:lnTo>
                  <a:lnTo>
                    <a:pt x="73" y="73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6" name="Google Shape;8286;p19"/>
            <p:cNvSpPr/>
            <p:nvPr/>
          </p:nvSpPr>
          <p:spPr>
            <a:xfrm>
              <a:off x="2123650" y="2501200"/>
              <a:ext cx="2425" cy="3025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73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97"/>
                  </a:lnTo>
                  <a:lnTo>
                    <a:pt x="73" y="121"/>
                  </a:lnTo>
                  <a:lnTo>
                    <a:pt x="97" y="72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7" name="Google Shape;8287;p19"/>
            <p:cNvSpPr/>
            <p:nvPr/>
          </p:nvSpPr>
          <p:spPr>
            <a:xfrm>
              <a:off x="2031575" y="1922825"/>
              <a:ext cx="2425" cy="3650"/>
            </a:xfrm>
            <a:custGeom>
              <a:avLst/>
              <a:gdLst/>
              <a:ahLst/>
              <a:cxnLst/>
              <a:rect l="l" t="t" r="r" b="b"/>
              <a:pathLst>
                <a:path w="97" h="146" extrusionOk="0">
                  <a:moveTo>
                    <a:pt x="24" y="1"/>
                  </a:moveTo>
                  <a:lnTo>
                    <a:pt x="0" y="25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49" y="145"/>
                  </a:lnTo>
                  <a:lnTo>
                    <a:pt x="97" y="97"/>
                  </a:lnTo>
                  <a:lnTo>
                    <a:pt x="73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8" name="Google Shape;8288;p19"/>
            <p:cNvSpPr/>
            <p:nvPr/>
          </p:nvSpPr>
          <p:spPr>
            <a:xfrm>
              <a:off x="1864275" y="1957750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48" y="0"/>
                  </a:moveTo>
                  <a:lnTo>
                    <a:pt x="0" y="48"/>
                  </a:lnTo>
                  <a:lnTo>
                    <a:pt x="0" y="96"/>
                  </a:lnTo>
                  <a:lnTo>
                    <a:pt x="0" y="121"/>
                  </a:lnTo>
                  <a:lnTo>
                    <a:pt x="72" y="121"/>
                  </a:lnTo>
                  <a:lnTo>
                    <a:pt x="120" y="72"/>
                  </a:lnTo>
                  <a:lnTo>
                    <a:pt x="120" y="24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9" name="Google Shape;8289;p19"/>
            <p:cNvSpPr/>
            <p:nvPr/>
          </p:nvSpPr>
          <p:spPr>
            <a:xfrm>
              <a:off x="1984025" y="1915000"/>
              <a:ext cx="2425" cy="3650"/>
            </a:xfrm>
            <a:custGeom>
              <a:avLst/>
              <a:gdLst/>
              <a:ahLst/>
              <a:cxnLst/>
              <a:rect l="l" t="t" r="r" b="b"/>
              <a:pathLst>
                <a:path w="97" h="146" extrusionOk="0">
                  <a:moveTo>
                    <a:pt x="49" y="1"/>
                  </a:moveTo>
                  <a:lnTo>
                    <a:pt x="1" y="97"/>
                  </a:lnTo>
                  <a:lnTo>
                    <a:pt x="49" y="145"/>
                  </a:lnTo>
                  <a:lnTo>
                    <a:pt x="73" y="145"/>
                  </a:lnTo>
                  <a:lnTo>
                    <a:pt x="97" y="121"/>
                  </a:lnTo>
                  <a:lnTo>
                    <a:pt x="97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0" name="Google Shape;8290;p19"/>
            <p:cNvSpPr/>
            <p:nvPr/>
          </p:nvSpPr>
          <p:spPr>
            <a:xfrm>
              <a:off x="2124850" y="2506600"/>
              <a:ext cx="3050" cy="3050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97" y="121"/>
                  </a:lnTo>
                  <a:lnTo>
                    <a:pt x="121" y="73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1" name="Google Shape;8291;p19"/>
            <p:cNvSpPr/>
            <p:nvPr/>
          </p:nvSpPr>
          <p:spPr>
            <a:xfrm>
              <a:off x="2109200" y="1928850"/>
              <a:ext cx="3650" cy="3050"/>
            </a:xfrm>
            <a:custGeom>
              <a:avLst/>
              <a:gdLst/>
              <a:ahLst/>
              <a:cxnLst/>
              <a:rect l="l" t="t" r="r" b="b"/>
              <a:pathLst>
                <a:path w="146" h="122" extrusionOk="0">
                  <a:moveTo>
                    <a:pt x="49" y="1"/>
                  </a:moveTo>
                  <a:lnTo>
                    <a:pt x="1" y="49"/>
                  </a:lnTo>
                  <a:lnTo>
                    <a:pt x="1" y="97"/>
                  </a:lnTo>
                  <a:lnTo>
                    <a:pt x="49" y="121"/>
                  </a:lnTo>
                  <a:lnTo>
                    <a:pt x="97" y="97"/>
                  </a:lnTo>
                  <a:lnTo>
                    <a:pt x="121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2" name="Google Shape;8292;p19"/>
            <p:cNvSpPr/>
            <p:nvPr/>
          </p:nvSpPr>
          <p:spPr>
            <a:xfrm>
              <a:off x="1990050" y="1933075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49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24" y="96"/>
                  </a:lnTo>
                  <a:lnTo>
                    <a:pt x="73" y="96"/>
                  </a:lnTo>
                  <a:lnTo>
                    <a:pt x="97" y="7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3" name="Google Shape;8293;p19"/>
            <p:cNvSpPr/>
            <p:nvPr/>
          </p:nvSpPr>
          <p:spPr>
            <a:xfrm>
              <a:off x="2284950" y="2010100"/>
              <a:ext cx="3625" cy="2425"/>
            </a:xfrm>
            <a:custGeom>
              <a:avLst/>
              <a:gdLst/>
              <a:ahLst/>
              <a:cxnLst/>
              <a:rect l="l" t="t" r="r" b="b"/>
              <a:pathLst>
                <a:path w="145" h="97" extrusionOk="0">
                  <a:moveTo>
                    <a:pt x="24" y="1"/>
                  </a:moveTo>
                  <a:lnTo>
                    <a:pt x="0" y="49"/>
                  </a:lnTo>
                  <a:lnTo>
                    <a:pt x="24" y="73"/>
                  </a:lnTo>
                  <a:lnTo>
                    <a:pt x="72" y="97"/>
                  </a:lnTo>
                  <a:lnTo>
                    <a:pt x="121" y="73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4" name="Google Shape;8294;p19"/>
            <p:cNvSpPr/>
            <p:nvPr/>
          </p:nvSpPr>
          <p:spPr>
            <a:xfrm>
              <a:off x="2223550" y="2499375"/>
              <a:ext cx="2450" cy="2450"/>
            </a:xfrm>
            <a:custGeom>
              <a:avLst/>
              <a:gdLst/>
              <a:ahLst/>
              <a:cxnLst/>
              <a:rect l="l" t="t" r="r" b="b"/>
              <a:pathLst>
                <a:path w="98" h="98" extrusionOk="0">
                  <a:moveTo>
                    <a:pt x="49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73" y="97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5" name="Google Shape;8295;p19"/>
            <p:cNvSpPr/>
            <p:nvPr/>
          </p:nvSpPr>
          <p:spPr>
            <a:xfrm>
              <a:off x="2049025" y="2531275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" y="1"/>
                  </a:moveTo>
                  <a:lnTo>
                    <a:pt x="25" y="97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45" y="97"/>
                  </a:lnTo>
                  <a:lnTo>
                    <a:pt x="97" y="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6" name="Google Shape;8296;p19"/>
            <p:cNvSpPr/>
            <p:nvPr/>
          </p:nvSpPr>
          <p:spPr>
            <a:xfrm>
              <a:off x="1894350" y="1923450"/>
              <a:ext cx="3050" cy="3025"/>
            </a:xfrm>
            <a:custGeom>
              <a:avLst/>
              <a:gdLst/>
              <a:ahLst/>
              <a:cxnLst/>
              <a:rect l="l" t="t" r="r" b="b"/>
              <a:pathLst>
                <a:path w="122" h="121" extrusionOk="0">
                  <a:moveTo>
                    <a:pt x="49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96"/>
                  </a:lnTo>
                  <a:lnTo>
                    <a:pt x="49" y="120"/>
                  </a:lnTo>
                  <a:lnTo>
                    <a:pt x="97" y="96"/>
                  </a:lnTo>
                  <a:lnTo>
                    <a:pt x="121" y="48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7" name="Google Shape;8297;p19"/>
            <p:cNvSpPr/>
            <p:nvPr/>
          </p:nvSpPr>
          <p:spPr>
            <a:xfrm>
              <a:off x="2041200" y="2034175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49" y="0"/>
                  </a:moveTo>
                  <a:lnTo>
                    <a:pt x="1" y="49"/>
                  </a:lnTo>
                  <a:lnTo>
                    <a:pt x="1" y="97"/>
                  </a:lnTo>
                  <a:lnTo>
                    <a:pt x="49" y="121"/>
                  </a:lnTo>
                  <a:lnTo>
                    <a:pt x="73" y="97"/>
                  </a:lnTo>
                  <a:lnTo>
                    <a:pt x="121" y="49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8" name="Google Shape;8298;p19"/>
            <p:cNvSpPr/>
            <p:nvPr/>
          </p:nvSpPr>
          <p:spPr>
            <a:xfrm>
              <a:off x="2235000" y="2489150"/>
              <a:ext cx="2425" cy="245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24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2" y="97"/>
                  </a:lnTo>
                  <a:lnTo>
                    <a:pt x="96" y="73"/>
                  </a:lnTo>
                  <a:lnTo>
                    <a:pt x="96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9" name="Google Shape;8299;p19"/>
            <p:cNvSpPr/>
            <p:nvPr/>
          </p:nvSpPr>
          <p:spPr>
            <a:xfrm>
              <a:off x="2166375" y="2471700"/>
              <a:ext cx="2450" cy="242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73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49" y="97"/>
                  </a:lnTo>
                  <a:lnTo>
                    <a:pt x="73" y="97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0" name="Google Shape;8300;p19"/>
            <p:cNvSpPr/>
            <p:nvPr/>
          </p:nvSpPr>
          <p:spPr>
            <a:xfrm>
              <a:off x="2423975" y="2004075"/>
              <a:ext cx="3625" cy="3050"/>
            </a:xfrm>
            <a:custGeom>
              <a:avLst/>
              <a:gdLst/>
              <a:ahLst/>
              <a:cxnLst/>
              <a:rect l="l" t="t" r="r" b="b"/>
              <a:pathLst>
                <a:path w="145" h="122" extrusionOk="0">
                  <a:moveTo>
                    <a:pt x="72" y="1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72" y="121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1" name="Google Shape;8301;p19"/>
            <p:cNvSpPr/>
            <p:nvPr/>
          </p:nvSpPr>
          <p:spPr>
            <a:xfrm>
              <a:off x="1823350" y="1970375"/>
              <a:ext cx="3025" cy="3050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48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48" y="121"/>
                  </a:lnTo>
                  <a:lnTo>
                    <a:pt x="72" y="121"/>
                  </a:lnTo>
                  <a:lnTo>
                    <a:pt x="96" y="97"/>
                  </a:lnTo>
                  <a:lnTo>
                    <a:pt x="120" y="73"/>
                  </a:lnTo>
                  <a:lnTo>
                    <a:pt x="120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2" name="Google Shape;8302;p19"/>
            <p:cNvSpPr/>
            <p:nvPr/>
          </p:nvSpPr>
          <p:spPr>
            <a:xfrm>
              <a:off x="1914825" y="2019125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48" y="121"/>
                  </a:lnTo>
                  <a:lnTo>
                    <a:pt x="96" y="121"/>
                  </a:lnTo>
                  <a:lnTo>
                    <a:pt x="145" y="97"/>
                  </a:lnTo>
                  <a:lnTo>
                    <a:pt x="145" y="25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3" name="Google Shape;8303;p19"/>
            <p:cNvSpPr/>
            <p:nvPr/>
          </p:nvSpPr>
          <p:spPr>
            <a:xfrm>
              <a:off x="2397475" y="2362175"/>
              <a:ext cx="2450" cy="242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49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3"/>
                  </a:lnTo>
                  <a:lnTo>
                    <a:pt x="73" y="97"/>
                  </a:lnTo>
                  <a:lnTo>
                    <a:pt x="97" y="48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4" name="Google Shape;8304;p19"/>
            <p:cNvSpPr/>
            <p:nvPr/>
          </p:nvSpPr>
          <p:spPr>
            <a:xfrm>
              <a:off x="2240400" y="1803675"/>
              <a:ext cx="3650" cy="2425"/>
            </a:xfrm>
            <a:custGeom>
              <a:avLst/>
              <a:gdLst/>
              <a:ahLst/>
              <a:cxnLst/>
              <a:rect l="l" t="t" r="r" b="b"/>
              <a:pathLst>
                <a:path w="146" h="97" extrusionOk="0">
                  <a:moveTo>
                    <a:pt x="49" y="0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25" y="73"/>
                  </a:lnTo>
                  <a:lnTo>
                    <a:pt x="49" y="97"/>
                  </a:lnTo>
                  <a:lnTo>
                    <a:pt x="97" y="97"/>
                  </a:lnTo>
                  <a:lnTo>
                    <a:pt x="145" y="73"/>
                  </a:lnTo>
                  <a:lnTo>
                    <a:pt x="145" y="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5" name="Google Shape;8305;p19"/>
            <p:cNvSpPr/>
            <p:nvPr/>
          </p:nvSpPr>
          <p:spPr>
            <a:xfrm>
              <a:off x="2028575" y="1904175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97"/>
                  </a:lnTo>
                  <a:lnTo>
                    <a:pt x="96" y="97"/>
                  </a:lnTo>
                  <a:lnTo>
                    <a:pt x="96" y="49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6" name="Google Shape;8306;p19"/>
            <p:cNvSpPr/>
            <p:nvPr/>
          </p:nvSpPr>
          <p:spPr>
            <a:xfrm>
              <a:off x="2041200" y="1921625"/>
              <a:ext cx="3650" cy="2450"/>
            </a:xfrm>
            <a:custGeom>
              <a:avLst/>
              <a:gdLst/>
              <a:ahLst/>
              <a:cxnLst/>
              <a:rect l="l" t="t" r="r" b="b"/>
              <a:pathLst>
                <a:path w="146" h="98" extrusionOk="0">
                  <a:moveTo>
                    <a:pt x="73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73" y="97"/>
                  </a:lnTo>
                  <a:lnTo>
                    <a:pt x="97" y="97"/>
                  </a:lnTo>
                  <a:lnTo>
                    <a:pt x="121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7" name="Google Shape;8307;p19"/>
            <p:cNvSpPr/>
            <p:nvPr/>
          </p:nvSpPr>
          <p:spPr>
            <a:xfrm>
              <a:off x="1939500" y="1923450"/>
              <a:ext cx="2425" cy="3025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24" y="0"/>
                  </a:moveTo>
                  <a:lnTo>
                    <a:pt x="0" y="24"/>
                  </a:lnTo>
                  <a:lnTo>
                    <a:pt x="24" y="96"/>
                  </a:lnTo>
                  <a:lnTo>
                    <a:pt x="48" y="120"/>
                  </a:lnTo>
                  <a:lnTo>
                    <a:pt x="96" y="96"/>
                  </a:lnTo>
                  <a:lnTo>
                    <a:pt x="96" y="4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8" name="Google Shape;8308;p19"/>
            <p:cNvSpPr/>
            <p:nvPr/>
          </p:nvSpPr>
          <p:spPr>
            <a:xfrm>
              <a:off x="1911800" y="1927650"/>
              <a:ext cx="3050" cy="2425"/>
            </a:xfrm>
            <a:custGeom>
              <a:avLst/>
              <a:gdLst/>
              <a:ahLst/>
              <a:cxnLst/>
              <a:rect l="l" t="t" r="r" b="b"/>
              <a:pathLst>
                <a:path w="122" h="97" extrusionOk="0">
                  <a:moveTo>
                    <a:pt x="49" y="1"/>
                  </a:moveTo>
                  <a:lnTo>
                    <a:pt x="1" y="49"/>
                  </a:lnTo>
                  <a:lnTo>
                    <a:pt x="25" y="97"/>
                  </a:lnTo>
                  <a:lnTo>
                    <a:pt x="97" y="97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9" name="Google Shape;8309;p19"/>
            <p:cNvSpPr/>
            <p:nvPr/>
          </p:nvSpPr>
          <p:spPr>
            <a:xfrm>
              <a:off x="2061075" y="2017325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72" y="0"/>
                  </a:moveTo>
                  <a:lnTo>
                    <a:pt x="48" y="24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2" y="121"/>
                  </a:lnTo>
                  <a:lnTo>
                    <a:pt x="120" y="97"/>
                  </a:lnTo>
                  <a:lnTo>
                    <a:pt x="144" y="73"/>
                  </a:lnTo>
                  <a:lnTo>
                    <a:pt x="120" y="4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0" name="Google Shape;8310;p19"/>
            <p:cNvSpPr/>
            <p:nvPr/>
          </p:nvSpPr>
          <p:spPr>
            <a:xfrm>
              <a:off x="2209725" y="2335100"/>
              <a:ext cx="2425" cy="3025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72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24" y="120"/>
                  </a:lnTo>
                  <a:lnTo>
                    <a:pt x="72" y="120"/>
                  </a:lnTo>
                  <a:lnTo>
                    <a:pt x="96" y="48"/>
                  </a:lnTo>
                  <a:lnTo>
                    <a:pt x="96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1" name="Google Shape;8311;p19"/>
            <p:cNvSpPr/>
            <p:nvPr/>
          </p:nvSpPr>
          <p:spPr>
            <a:xfrm>
              <a:off x="1920825" y="2032375"/>
              <a:ext cx="2450" cy="3025"/>
            </a:xfrm>
            <a:custGeom>
              <a:avLst/>
              <a:gdLst/>
              <a:ahLst/>
              <a:cxnLst/>
              <a:rect l="l" t="t" r="r" b="b"/>
              <a:pathLst>
                <a:path w="98" h="121" extrusionOk="0">
                  <a:moveTo>
                    <a:pt x="49" y="0"/>
                  </a:moveTo>
                  <a:lnTo>
                    <a:pt x="1" y="24"/>
                  </a:lnTo>
                  <a:lnTo>
                    <a:pt x="1" y="72"/>
                  </a:lnTo>
                  <a:lnTo>
                    <a:pt x="25" y="121"/>
                  </a:lnTo>
                  <a:lnTo>
                    <a:pt x="97" y="72"/>
                  </a:lnTo>
                  <a:lnTo>
                    <a:pt x="97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2" name="Google Shape;8312;p19"/>
            <p:cNvSpPr/>
            <p:nvPr/>
          </p:nvSpPr>
          <p:spPr>
            <a:xfrm>
              <a:off x="2403500" y="2484950"/>
              <a:ext cx="3050" cy="3025"/>
            </a:xfrm>
            <a:custGeom>
              <a:avLst/>
              <a:gdLst/>
              <a:ahLst/>
              <a:cxnLst/>
              <a:rect l="l" t="t" r="r" b="b"/>
              <a:pathLst>
                <a:path w="122" h="121" extrusionOk="0">
                  <a:moveTo>
                    <a:pt x="49" y="0"/>
                  </a:moveTo>
                  <a:lnTo>
                    <a:pt x="1" y="24"/>
                  </a:lnTo>
                  <a:lnTo>
                    <a:pt x="1" y="72"/>
                  </a:lnTo>
                  <a:lnTo>
                    <a:pt x="1" y="97"/>
                  </a:lnTo>
                  <a:lnTo>
                    <a:pt x="25" y="121"/>
                  </a:lnTo>
                  <a:lnTo>
                    <a:pt x="73" y="121"/>
                  </a:lnTo>
                  <a:lnTo>
                    <a:pt x="97" y="97"/>
                  </a:lnTo>
                  <a:lnTo>
                    <a:pt x="121" y="48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3" name="Google Shape;8313;p19"/>
            <p:cNvSpPr/>
            <p:nvPr/>
          </p:nvSpPr>
          <p:spPr>
            <a:xfrm>
              <a:off x="2078525" y="1822925"/>
              <a:ext cx="2425" cy="245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24" y="1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72" y="97"/>
                  </a:lnTo>
                  <a:lnTo>
                    <a:pt x="96" y="73"/>
                  </a:lnTo>
                  <a:lnTo>
                    <a:pt x="96" y="4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4" name="Google Shape;8314;p19"/>
            <p:cNvSpPr/>
            <p:nvPr/>
          </p:nvSpPr>
          <p:spPr>
            <a:xfrm>
              <a:off x="2075500" y="1819925"/>
              <a:ext cx="1825" cy="2425"/>
            </a:xfrm>
            <a:custGeom>
              <a:avLst/>
              <a:gdLst/>
              <a:ahLst/>
              <a:cxnLst/>
              <a:rect l="l" t="t" r="r" b="b"/>
              <a:pathLst>
                <a:path w="73" h="97" extrusionOk="0">
                  <a:moveTo>
                    <a:pt x="25" y="0"/>
                  </a:moveTo>
                  <a:lnTo>
                    <a:pt x="1" y="49"/>
                  </a:lnTo>
                  <a:lnTo>
                    <a:pt x="1" y="97"/>
                  </a:lnTo>
                  <a:lnTo>
                    <a:pt x="73" y="97"/>
                  </a:lnTo>
                  <a:lnTo>
                    <a:pt x="73" y="4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5" name="Google Shape;8315;p19"/>
            <p:cNvSpPr/>
            <p:nvPr/>
          </p:nvSpPr>
          <p:spPr>
            <a:xfrm>
              <a:off x="1960550" y="2004675"/>
              <a:ext cx="1825" cy="2450"/>
            </a:xfrm>
            <a:custGeom>
              <a:avLst/>
              <a:gdLst/>
              <a:ahLst/>
              <a:cxnLst/>
              <a:rect l="l" t="t" r="r" b="b"/>
              <a:pathLst>
                <a:path w="73" h="98" extrusionOk="0">
                  <a:moveTo>
                    <a:pt x="25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49" y="97"/>
                  </a:lnTo>
                  <a:lnTo>
                    <a:pt x="73" y="73"/>
                  </a:lnTo>
                  <a:lnTo>
                    <a:pt x="73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6" name="Google Shape;8316;p19"/>
            <p:cNvSpPr/>
            <p:nvPr/>
          </p:nvSpPr>
          <p:spPr>
            <a:xfrm>
              <a:off x="2354750" y="1968575"/>
              <a:ext cx="1825" cy="3025"/>
            </a:xfrm>
            <a:custGeom>
              <a:avLst/>
              <a:gdLst/>
              <a:ahLst/>
              <a:cxnLst/>
              <a:rect l="l" t="t" r="r" b="b"/>
              <a:pathLst>
                <a:path w="73" h="121" extrusionOk="0">
                  <a:moveTo>
                    <a:pt x="49" y="0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1" y="121"/>
                  </a:lnTo>
                  <a:lnTo>
                    <a:pt x="49" y="121"/>
                  </a:lnTo>
                  <a:lnTo>
                    <a:pt x="73" y="73"/>
                  </a:lnTo>
                  <a:lnTo>
                    <a:pt x="73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7" name="Google Shape;8317;p19"/>
            <p:cNvSpPr/>
            <p:nvPr/>
          </p:nvSpPr>
          <p:spPr>
            <a:xfrm>
              <a:off x="1858250" y="2049825"/>
              <a:ext cx="2425" cy="3025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24" y="0"/>
                  </a:moveTo>
                  <a:lnTo>
                    <a:pt x="0" y="24"/>
                  </a:lnTo>
                  <a:lnTo>
                    <a:pt x="24" y="97"/>
                  </a:lnTo>
                  <a:lnTo>
                    <a:pt x="48" y="121"/>
                  </a:lnTo>
                  <a:lnTo>
                    <a:pt x="97" y="97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8" name="Google Shape;8318;p19"/>
            <p:cNvSpPr/>
            <p:nvPr/>
          </p:nvSpPr>
          <p:spPr>
            <a:xfrm>
              <a:off x="2265075" y="2500000"/>
              <a:ext cx="3050" cy="2425"/>
            </a:xfrm>
            <a:custGeom>
              <a:avLst/>
              <a:gdLst/>
              <a:ahLst/>
              <a:cxnLst/>
              <a:rect l="l" t="t" r="r" b="b"/>
              <a:pathLst>
                <a:path w="122" h="97" extrusionOk="0">
                  <a:moveTo>
                    <a:pt x="73" y="0"/>
                  </a:moveTo>
                  <a:lnTo>
                    <a:pt x="25" y="24"/>
                  </a:lnTo>
                  <a:lnTo>
                    <a:pt x="1" y="72"/>
                  </a:lnTo>
                  <a:lnTo>
                    <a:pt x="25" y="96"/>
                  </a:lnTo>
                  <a:lnTo>
                    <a:pt x="97" y="96"/>
                  </a:lnTo>
                  <a:lnTo>
                    <a:pt x="121" y="72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9" name="Google Shape;8319;p19"/>
            <p:cNvSpPr/>
            <p:nvPr/>
          </p:nvSpPr>
          <p:spPr>
            <a:xfrm>
              <a:off x="2405925" y="2478925"/>
              <a:ext cx="3025" cy="242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24" y="1"/>
                  </a:moveTo>
                  <a:lnTo>
                    <a:pt x="0" y="49"/>
                  </a:lnTo>
                  <a:lnTo>
                    <a:pt x="24" y="73"/>
                  </a:lnTo>
                  <a:lnTo>
                    <a:pt x="72" y="97"/>
                  </a:lnTo>
                  <a:lnTo>
                    <a:pt x="120" y="49"/>
                  </a:lnTo>
                  <a:lnTo>
                    <a:pt x="120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0" name="Google Shape;8320;p19"/>
            <p:cNvSpPr/>
            <p:nvPr/>
          </p:nvSpPr>
          <p:spPr>
            <a:xfrm>
              <a:off x="2105000" y="1916225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24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24" y="96"/>
                  </a:lnTo>
                  <a:lnTo>
                    <a:pt x="49" y="96"/>
                  </a:lnTo>
                  <a:lnTo>
                    <a:pt x="73" y="72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1" name="Google Shape;8321;p19"/>
            <p:cNvSpPr/>
            <p:nvPr/>
          </p:nvSpPr>
          <p:spPr>
            <a:xfrm>
              <a:off x="2332500" y="2384450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72" y="0"/>
                  </a:moveTo>
                  <a:lnTo>
                    <a:pt x="24" y="48"/>
                  </a:lnTo>
                  <a:lnTo>
                    <a:pt x="0" y="96"/>
                  </a:lnTo>
                  <a:lnTo>
                    <a:pt x="48" y="120"/>
                  </a:lnTo>
                  <a:lnTo>
                    <a:pt x="72" y="96"/>
                  </a:lnTo>
                  <a:lnTo>
                    <a:pt x="120" y="48"/>
                  </a:lnTo>
                  <a:lnTo>
                    <a:pt x="96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2" name="Google Shape;8322;p19"/>
            <p:cNvSpPr/>
            <p:nvPr/>
          </p:nvSpPr>
          <p:spPr>
            <a:xfrm>
              <a:off x="2316850" y="2388650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24" y="1"/>
                  </a:moveTo>
                  <a:lnTo>
                    <a:pt x="0" y="25"/>
                  </a:lnTo>
                  <a:lnTo>
                    <a:pt x="0" y="97"/>
                  </a:lnTo>
                  <a:lnTo>
                    <a:pt x="48" y="97"/>
                  </a:lnTo>
                  <a:lnTo>
                    <a:pt x="96" y="73"/>
                  </a:lnTo>
                  <a:lnTo>
                    <a:pt x="96" y="4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3" name="Google Shape;8323;p19"/>
            <p:cNvSpPr/>
            <p:nvPr/>
          </p:nvSpPr>
          <p:spPr>
            <a:xfrm>
              <a:off x="1890150" y="1955325"/>
              <a:ext cx="2425" cy="3050"/>
            </a:xfrm>
            <a:custGeom>
              <a:avLst/>
              <a:gdLst/>
              <a:ahLst/>
              <a:cxnLst/>
              <a:rect l="l" t="t" r="r" b="b"/>
              <a:pathLst>
                <a:path w="97" h="122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72" y="121"/>
                  </a:lnTo>
                  <a:lnTo>
                    <a:pt x="96" y="73"/>
                  </a:lnTo>
                  <a:lnTo>
                    <a:pt x="96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4" name="Google Shape;8324;p19"/>
            <p:cNvSpPr/>
            <p:nvPr/>
          </p:nvSpPr>
          <p:spPr>
            <a:xfrm>
              <a:off x="1837175" y="1980600"/>
              <a:ext cx="2450" cy="2450"/>
            </a:xfrm>
            <a:custGeom>
              <a:avLst/>
              <a:gdLst/>
              <a:ahLst/>
              <a:cxnLst/>
              <a:rect l="l" t="t" r="r" b="b"/>
              <a:pathLst>
                <a:path w="98" h="98" extrusionOk="0">
                  <a:moveTo>
                    <a:pt x="49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49" y="73"/>
                  </a:lnTo>
                  <a:lnTo>
                    <a:pt x="73" y="97"/>
                  </a:lnTo>
                  <a:lnTo>
                    <a:pt x="97" y="73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5" name="Google Shape;8325;p19"/>
            <p:cNvSpPr/>
            <p:nvPr/>
          </p:nvSpPr>
          <p:spPr>
            <a:xfrm>
              <a:off x="2323450" y="1807275"/>
              <a:ext cx="3050" cy="2450"/>
            </a:xfrm>
            <a:custGeom>
              <a:avLst/>
              <a:gdLst/>
              <a:ahLst/>
              <a:cxnLst/>
              <a:rect l="l" t="t" r="r" b="b"/>
              <a:pathLst>
                <a:path w="122" h="98" extrusionOk="0">
                  <a:moveTo>
                    <a:pt x="73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73" y="97"/>
                  </a:lnTo>
                  <a:lnTo>
                    <a:pt x="121" y="73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6" name="Google Shape;8326;p19"/>
            <p:cNvSpPr/>
            <p:nvPr/>
          </p:nvSpPr>
          <p:spPr>
            <a:xfrm>
              <a:off x="2383650" y="1829550"/>
              <a:ext cx="1825" cy="2425"/>
            </a:xfrm>
            <a:custGeom>
              <a:avLst/>
              <a:gdLst/>
              <a:ahLst/>
              <a:cxnLst/>
              <a:rect l="l" t="t" r="r" b="b"/>
              <a:pathLst>
                <a:path w="73" h="97" extrusionOk="0">
                  <a:moveTo>
                    <a:pt x="24" y="1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48" y="97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7" name="Google Shape;8327;p19"/>
            <p:cNvSpPr/>
            <p:nvPr/>
          </p:nvSpPr>
          <p:spPr>
            <a:xfrm>
              <a:off x="2040000" y="25186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0" y="0"/>
                  </a:moveTo>
                  <a:lnTo>
                    <a:pt x="0" y="48"/>
                  </a:lnTo>
                  <a:lnTo>
                    <a:pt x="49" y="48"/>
                  </a:lnTo>
                  <a:lnTo>
                    <a:pt x="49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8" name="Google Shape;8328;p19"/>
            <p:cNvSpPr/>
            <p:nvPr/>
          </p:nvSpPr>
          <p:spPr>
            <a:xfrm>
              <a:off x="2106200" y="25228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9" name="Google Shape;8329;p19"/>
            <p:cNvSpPr/>
            <p:nvPr/>
          </p:nvSpPr>
          <p:spPr>
            <a:xfrm>
              <a:off x="2085750" y="2451850"/>
              <a:ext cx="2425" cy="182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72"/>
                  </a:lnTo>
                  <a:lnTo>
                    <a:pt x="96" y="4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0" name="Google Shape;8330;p19"/>
            <p:cNvSpPr/>
            <p:nvPr/>
          </p:nvSpPr>
          <p:spPr>
            <a:xfrm>
              <a:off x="2159775" y="2429575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73"/>
                  </a:lnTo>
                  <a:lnTo>
                    <a:pt x="72" y="49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1" name="Google Shape;8331;p19"/>
            <p:cNvSpPr/>
            <p:nvPr/>
          </p:nvSpPr>
          <p:spPr>
            <a:xfrm>
              <a:off x="2177225" y="2409125"/>
              <a:ext cx="1825" cy="2425"/>
            </a:xfrm>
            <a:custGeom>
              <a:avLst/>
              <a:gdLst/>
              <a:ahLst/>
              <a:cxnLst/>
              <a:rect l="l" t="t" r="r" b="b"/>
              <a:pathLst>
                <a:path w="73" h="97" extrusionOk="0">
                  <a:moveTo>
                    <a:pt x="48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96"/>
                  </a:lnTo>
                  <a:lnTo>
                    <a:pt x="48" y="72"/>
                  </a:lnTo>
                  <a:lnTo>
                    <a:pt x="72" y="48"/>
                  </a:lnTo>
                  <a:lnTo>
                    <a:pt x="72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2" name="Google Shape;8332;p19"/>
            <p:cNvSpPr/>
            <p:nvPr/>
          </p:nvSpPr>
          <p:spPr>
            <a:xfrm>
              <a:off x="2336100" y="2477125"/>
              <a:ext cx="2425" cy="182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25" y="0"/>
                  </a:moveTo>
                  <a:lnTo>
                    <a:pt x="1" y="48"/>
                  </a:lnTo>
                  <a:lnTo>
                    <a:pt x="49" y="73"/>
                  </a:lnTo>
                  <a:lnTo>
                    <a:pt x="73" y="73"/>
                  </a:lnTo>
                  <a:lnTo>
                    <a:pt x="97" y="48"/>
                  </a:lnTo>
                  <a:lnTo>
                    <a:pt x="97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3" name="Google Shape;8333;p19"/>
            <p:cNvSpPr/>
            <p:nvPr/>
          </p:nvSpPr>
          <p:spPr>
            <a:xfrm>
              <a:off x="2271100" y="2436800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73" y="0"/>
                  </a:moveTo>
                  <a:lnTo>
                    <a:pt x="49" y="24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49" y="97"/>
                  </a:lnTo>
                  <a:lnTo>
                    <a:pt x="73" y="73"/>
                  </a:lnTo>
                  <a:lnTo>
                    <a:pt x="97" y="4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4" name="Google Shape;8334;p19"/>
            <p:cNvSpPr/>
            <p:nvPr/>
          </p:nvSpPr>
          <p:spPr>
            <a:xfrm>
              <a:off x="2253050" y="241755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0" y="48"/>
                  </a:lnTo>
                  <a:lnTo>
                    <a:pt x="24" y="72"/>
                  </a:lnTo>
                  <a:lnTo>
                    <a:pt x="49" y="48"/>
                  </a:lnTo>
                  <a:lnTo>
                    <a:pt x="73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5" name="Google Shape;8335;p19"/>
            <p:cNvSpPr/>
            <p:nvPr/>
          </p:nvSpPr>
          <p:spPr>
            <a:xfrm>
              <a:off x="2172400" y="2366975"/>
              <a:ext cx="2425" cy="245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49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49" y="97"/>
                  </a:lnTo>
                  <a:lnTo>
                    <a:pt x="73" y="73"/>
                  </a:lnTo>
                  <a:lnTo>
                    <a:pt x="97" y="49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6" name="Google Shape;8336;p19"/>
            <p:cNvSpPr/>
            <p:nvPr/>
          </p:nvSpPr>
          <p:spPr>
            <a:xfrm>
              <a:off x="2341525" y="243560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48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72"/>
                  </a:lnTo>
                  <a:lnTo>
                    <a:pt x="72" y="4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7" name="Google Shape;8337;p19"/>
            <p:cNvSpPr/>
            <p:nvPr/>
          </p:nvSpPr>
          <p:spPr>
            <a:xfrm>
              <a:off x="2268700" y="2359150"/>
              <a:ext cx="1825" cy="3050"/>
            </a:xfrm>
            <a:custGeom>
              <a:avLst/>
              <a:gdLst/>
              <a:ahLst/>
              <a:cxnLst/>
              <a:rect l="l" t="t" r="r" b="b"/>
              <a:pathLst>
                <a:path w="73" h="122" extrusionOk="0">
                  <a:moveTo>
                    <a:pt x="24" y="1"/>
                  </a:moveTo>
                  <a:lnTo>
                    <a:pt x="0" y="49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48" y="97"/>
                  </a:lnTo>
                  <a:lnTo>
                    <a:pt x="73" y="73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8" name="Google Shape;8338;p19"/>
            <p:cNvSpPr/>
            <p:nvPr/>
          </p:nvSpPr>
          <p:spPr>
            <a:xfrm>
              <a:off x="2311425" y="2298375"/>
              <a:ext cx="2425" cy="182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25" y="1"/>
                  </a:moveTo>
                  <a:lnTo>
                    <a:pt x="1" y="25"/>
                  </a:lnTo>
                  <a:lnTo>
                    <a:pt x="25" y="73"/>
                  </a:lnTo>
                  <a:lnTo>
                    <a:pt x="73" y="73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9" name="Google Shape;8339;p19"/>
            <p:cNvSpPr/>
            <p:nvPr/>
          </p:nvSpPr>
          <p:spPr>
            <a:xfrm>
              <a:off x="2235600" y="2185225"/>
              <a:ext cx="2425" cy="3050"/>
            </a:xfrm>
            <a:custGeom>
              <a:avLst/>
              <a:gdLst/>
              <a:ahLst/>
              <a:cxnLst/>
              <a:rect l="l" t="t" r="r" b="b"/>
              <a:pathLst>
                <a:path w="97" h="122" extrusionOk="0">
                  <a:moveTo>
                    <a:pt x="48" y="1"/>
                  </a:moveTo>
                  <a:lnTo>
                    <a:pt x="24" y="49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48" y="121"/>
                  </a:lnTo>
                  <a:lnTo>
                    <a:pt x="72" y="97"/>
                  </a:lnTo>
                  <a:lnTo>
                    <a:pt x="97" y="49"/>
                  </a:lnTo>
                  <a:lnTo>
                    <a:pt x="72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0" name="Google Shape;8340;p19"/>
            <p:cNvSpPr/>
            <p:nvPr/>
          </p:nvSpPr>
          <p:spPr>
            <a:xfrm>
              <a:off x="1973200" y="2011300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48" y="1"/>
                  </a:moveTo>
                  <a:lnTo>
                    <a:pt x="0" y="25"/>
                  </a:lnTo>
                  <a:lnTo>
                    <a:pt x="24" y="73"/>
                  </a:lnTo>
                  <a:lnTo>
                    <a:pt x="48" y="97"/>
                  </a:lnTo>
                  <a:lnTo>
                    <a:pt x="73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1" name="Google Shape;8341;p19"/>
            <p:cNvSpPr/>
            <p:nvPr/>
          </p:nvSpPr>
          <p:spPr>
            <a:xfrm>
              <a:off x="1863050" y="1940300"/>
              <a:ext cx="1850" cy="1225"/>
            </a:xfrm>
            <a:custGeom>
              <a:avLst/>
              <a:gdLst/>
              <a:ahLst/>
              <a:cxnLst/>
              <a:rect l="l" t="t" r="r" b="b"/>
              <a:pathLst>
                <a:path w="74" h="49" extrusionOk="0">
                  <a:moveTo>
                    <a:pt x="49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73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2" name="Google Shape;8342;p19"/>
            <p:cNvSpPr/>
            <p:nvPr/>
          </p:nvSpPr>
          <p:spPr>
            <a:xfrm>
              <a:off x="1925650" y="1964975"/>
              <a:ext cx="2425" cy="3025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25" y="96"/>
                  </a:lnTo>
                  <a:lnTo>
                    <a:pt x="73" y="120"/>
                  </a:lnTo>
                  <a:lnTo>
                    <a:pt x="97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3" name="Google Shape;8343;p19"/>
            <p:cNvSpPr/>
            <p:nvPr/>
          </p:nvSpPr>
          <p:spPr>
            <a:xfrm>
              <a:off x="2092950" y="2064275"/>
              <a:ext cx="2450" cy="242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25" y="0"/>
                  </a:moveTo>
                  <a:lnTo>
                    <a:pt x="1" y="24"/>
                  </a:lnTo>
                  <a:lnTo>
                    <a:pt x="1" y="72"/>
                  </a:lnTo>
                  <a:lnTo>
                    <a:pt x="25" y="96"/>
                  </a:lnTo>
                  <a:lnTo>
                    <a:pt x="49" y="96"/>
                  </a:lnTo>
                  <a:lnTo>
                    <a:pt x="97" y="72"/>
                  </a:lnTo>
                  <a:lnTo>
                    <a:pt x="97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4" name="Google Shape;8344;p19"/>
            <p:cNvSpPr/>
            <p:nvPr/>
          </p:nvSpPr>
          <p:spPr>
            <a:xfrm>
              <a:off x="2063475" y="2032375"/>
              <a:ext cx="2425" cy="182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72"/>
                  </a:lnTo>
                  <a:lnTo>
                    <a:pt x="73" y="72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5" name="Google Shape;8345;p19"/>
            <p:cNvSpPr/>
            <p:nvPr/>
          </p:nvSpPr>
          <p:spPr>
            <a:xfrm>
              <a:off x="2029775" y="2001675"/>
              <a:ext cx="2425" cy="182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72" y="73"/>
                  </a:lnTo>
                  <a:lnTo>
                    <a:pt x="96" y="49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6" name="Google Shape;8346;p19"/>
            <p:cNvSpPr/>
            <p:nvPr/>
          </p:nvSpPr>
          <p:spPr>
            <a:xfrm>
              <a:off x="1990050" y="1905375"/>
              <a:ext cx="1225" cy="1850"/>
            </a:xfrm>
            <a:custGeom>
              <a:avLst/>
              <a:gdLst/>
              <a:ahLst/>
              <a:cxnLst/>
              <a:rect l="l" t="t" r="r" b="b"/>
              <a:pathLst>
                <a:path w="49" h="74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49" y="73"/>
                  </a:lnTo>
                  <a:lnTo>
                    <a:pt x="49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7" name="Google Shape;8347;p19"/>
            <p:cNvSpPr/>
            <p:nvPr/>
          </p:nvSpPr>
          <p:spPr>
            <a:xfrm>
              <a:off x="1988250" y="1894550"/>
              <a:ext cx="1825" cy="122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48" y="0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72" y="4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8" name="Google Shape;8348;p19"/>
            <p:cNvSpPr/>
            <p:nvPr/>
          </p:nvSpPr>
          <p:spPr>
            <a:xfrm>
              <a:off x="2051425" y="1897550"/>
              <a:ext cx="2450" cy="1850"/>
            </a:xfrm>
            <a:custGeom>
              <a:avLst/>
              <a:gdLst/>
              <a:ahLst/>
              <a:cxnLst/>
              <a:rect l="l" t="t" r="r" b="b"/>
              <a:pathLst>
                <a:path w="98" h="74" extrusionOk="0">
                  <a:moveTo>
                    <a:pt x="25" y="1"/>
                  </a:moveTo>
                  <a:lnTo>
                    <a:pt x="1" y="49"/>
                  </a:lnTo>
                  <a:lnTo>
                    <a:pt x="25" y="73"/>
                  </a:lnTo>
                  <a:lnTo>
                    <a:pt x="73" y="73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9" name="Google Shape;8349;p19"/>
            <p:cNvSpPr/>
            <p:nvPr/>
          </p:nvSpPr>
          <p:spPr>
            <a:xfrm>
              <a:off x="2257250" y="2017325"/>
              <a:ext cx="2450" cy="1825"/>
            </a:xfrm>
            <a:custGeom>
              <a:avLst/>
              <a:gdLst/>
              <a:ahLst/>
              <a:cxnLst/>
              <a:rect l="l" t="t" r="r" b="b"/>
              <a:pathLst>
                <a:path w="98" h="73" extrusionOk="0">
                  <a:moveTo>
                    <a:pt x="25" y="0"/>
                  </a:moveTo>
                  <a:lnTo>
                    <a:pt x="1" y="24"/>
                  </a:lnTo>
                  <a:lnTo>
                    <a:pt x="25" y="73"/>
                  </a:lnTo>
                  <a:lnTo>
                    <a:pt x="49" y="73"/>
                  </a:lnTo>
                  <a:lnTo>
                    <a:pt x="97" y="49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0" name="Google Shape;8350;p19"/>
            <p:cNvSpPr/>
            <p:nvPr/>
          </p:nvSpPr>
          <p:spPr>
            <a:xfrm>
              <a:off x="2154950" y="1942100"/>
              <a:ext cx="5450" cy="1225"/>
            </a:xfrm>
            <a:custGeom>
              <a:avLst/>
              <a:gdLst/>
              <a:ahLst/>
              <a:cxnLst/>
              <a:rect l="l" t="t" r="r" b="b"/>
              <a:pathLst>
                <a:path w="218" h="49" extrusionOk="0">
                  <a:moveTo>
                    <a:pt x="49" y="0"/>
                  </a:moveTo>
                  <a:lnTo>
                    <a:pt x="0" y="48"/>
                  </a:lnTo>
                  <a:lnTo>
                    <a:pt x="97" y="48"/>
                  </a:lnTo>
                  <a:lnTo>
                    <a:pt x="197" y="28"/>
                  </a:lnTo>
                  <a:lnTo>
                    <a:pt x="197" y="28"/>
                  </a:lnTo>
                  <a:lnTo>
                    <a:pt x="169" y="0"/>
                  </a:lnTo>
                  <a:close/>
                  <a:moveTo>
                    <a:pt x="217" y="24"/>
                  </a:moveTo>
                  <a:lnTo>
                    <a:pt x="197" y="28"/>
                  </a:lnTo>
                  <a:lnTo>
                    <a:pt x="197" y="28"/>
                  </a:lnTo>
                  <a:lnTo>
                    <a:pt x="217" y="48"/>
                  </a:lnTo>
                  <a:lnTo>
                    <a:pt x="217" y="2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1" name="Google Shape;8351;p19"/>
            <p:cNvSpPr/>
            <p:nvPr/>
          </p:nvSpPr>
          <p:spPr>
            <a:xfrm>
              <a:off x="2135100" y="1902375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extrusionOk="0">
                  <a:moveTo>
                    <a:pt x="96" y="0"/>
                  </a:moveTo>
                  <a:lnTo>
                    <a:pt x="0" y="25"/>
                  </a:lnTo>
                  <a:lnTo>
                    <a:pt x="48" y="49"/>
                  </a:lnTo>
                  <a:lnTo>
                    <a:pt x="96" y="49"/>
                  </a:lnTo>
                  <a:lnTo>
                    <a:pt x="161" y="33"/>
                  </a:lnTo>
                  <a:lnTo>
                    <a:pt x="161" y="33"/>
                  </a:lnTo>
                  <a:lnTo>
                    <a:pt x="144" y="25"/>
                  </a:lnTo>
                  <a:lnTo>
                    <a:pt x="96" y="0"/>
                  </a:lnTo>
                  <a:close/>
                  <a:moveTo>
                    <a:pt x="193" y="25"/>
                  </a:moveTo>
                  <a:lnTo>
                    <a:pt x="161" y="33"/>
                  </a:lnTo>
                  <a:lnTo>
                    <a:pt x="161" y="33"/>
                  </a:lnTo>
                  <a:lnTo>
                    <a:pt x="193" y="49"/>
                  </a:lnTo>
                  <a:lnTo>
                    <a:pt x="193" y="2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2" name="Google Shape;8352;p19"/>
            <p:cNvSpPr/>
            <p:nvPr/>
          </p:nvSpPr>
          <p:spPr>
            <a:xfrm>
              <a:off x="2147125" y="1906575"/>
              <a:ext cx="5450" cy="1250"/>
            </a:xfrm>
            <a:custGeom>
              <a:avLst/>
              <a:gdLst/>
              <a:ahLst/>
              <a:cxnLst/>
              <a:rect l="l" t="t" r="r" b="b"/>
              <a:pathLst>
                <a:path w="218" h="50" extrusionOk="0">
                  <a:moveTo>
                    <a:pt x="0" y="1"/>
                  </a:moveTo>
                  <a:lnTo>
                    <a:pt x="49" y="49"/>
                  </a:lnTo>
                  <a:lnTo>
                    <a:pt x="145" y="49"/>
                  </a:lnTo>
                  <a:lnTo>
                    <a:pt x="217" y="25"/>
                  </a:lnTo>
                  <a:lnTo>
                    <a:pt x="193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3" name="Google Shape;8353;p19"/>
            <p:cNvSpPr/>
            <p:nvPr/>
          </p:nvSpPr>
          <p:spPr>
            <a:xfrm>
              <a:off x="2073700" y="1837975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49" y="97"/>
                  </a:lnTo>
                  <a:lnTo>
                    <a:pt x="73" y="73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4" name="Google Shape;8354;p19"/>
            <p:cNvSpPr/>
            <p:nvPr/>
          </p:nvSpPr>
          <p:spPr>
            <a:xfrm>
              <a:off x="2303600" y="189275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49" y="0"/>
                  </a:moveTo>
                  <a:lnTo>
                    <a:pt x="1" y="24"/>
                  </a:lnTo>
                  <a:lnTo>
                    <a:pt x="25" y="48"/>
                  </a:lnTo>
                  <a:lnTo>
                    <a:pt x="49" y="72"/>
                  </a:lnTo>
                  <a:lnTo>
                    <a:pt x="73" y="4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5" name="Google Shape;8355;p19"/>
            <p:cNvSpPr/>
            <p:nvPr/>
          </p:nvSpPr>
          <p:spPr>
            <a:xfrm>
              <a:off x="2436600" y="1894550"/>
              <a:ext cx="2450" cy="3025"/>
            </a:xfrm>
            <a:custGeom>
              <a:avLst/>
              <a:gdLst/>
              <a:ahLst/>
              <a:cxnLst/>
              <a:rect l="l" t="t" r="r" b="b"/>
              <a:pathLst>
                <a:path w="98" h="121" extrusionOk="0">
                  <a:moveTo>
                    <a:pt x="49" y="0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73" y="97"/>
                  </a:lnTo>
                  <a:lnTo>
                    <a:pt x="97" y="49"/>
                  </a:lnTo>
                  <a:lnTo>
                    <a:pt x="73" y="2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6" name="Google Shape;8356;p19"/>
            <p:cNvSpPr/>
            <p:nvPr/>
          </p:nvSpPr>
          <p:spPr>
            <a:xfrm>
              <a:off x="1827550" y="204500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1" y="1"/>
                  </a:moveTo>
                  <a:lnTo>
                    <a:pt x="1" y="49"/>
                  </a:lnTo>
                  <a:lnTo>
                    <a:pt x="49" y="73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7" name="Google Shape;8357;p19"/>
            <p:cNvSpPr/>
            <p:nvPr/>
          </p:nvSpPr>
          <p:spPr>
            <a:xfrm>
              <a:off x="1990650" y="2040800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0" y="0"/>
                  </a:moveTo>
                  <a:lnTo>
                    <a:pt x="0" y="24"/>
                  </a:lnTo>
                  <a:lnTo>
                    <a:pt x="49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8" name="Google Shape;8358;p19"/>
            <p:cNvSpPr/>
            <p:nvPr/>
          </p:nvSpPr>
          <p:spPr>
            <a:xfrm>
              <a:off x="1983425" y="2019125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5" y="1"/>
                  </a:moveTo>
                  <a:lnTo>
                    <a:pt x="1" y="25"/>
                  </a:lnTo>
                  <a:lnTo>
                    <a:pt x="25" y="73"/>
                  </a:lnTo>
                  <a:lnTo>
                    <a:pt x="73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9" name="Google Shape;8359;p19"/>
            <p:cNvSpPr/>
            <p:nvPr/>
          </p:nvSpPr>
          <p:spPr>
            <a:xfrm>
              <a:off x="1895550" y="1967975"/>
              <a:ext cx="1850" cy="1225"/>
            </a:xfrm>
            <a:custGeom>
              <a:avLst/>
              <a:gdLst/>
              <a:ahLst/>
              <a:cxnLst/>
              <a:rect l="l" t="t" r="r" b="b"/>
              <a:pathLst>
                <a:path w="74" h="49" extrusionOk="0">
                  <a:moveTo>
                    <a:pt x="25" y="0"/>
                  </a:moveTo>
                  <a:lnTo>
                    <a:pt x="1" y="24"/>
                  </a:lnTo>
                  <a:lnTo>
                    <a:pt x="25" y="49"/>
                  </a:lnTo>
                  <a:lnTo>
                    <a:pt x="49" y="49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0" name="Google Shape;8360;p19"/>
            <p:cNvSpPr/>
            <p:nvPr/>
          </p:nvSpPr>
          <p:spPr>
            <a:xfrm>
              <a:off x="2407725" y="2450025"/>
              <a:ext cx="1825" cy="185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24" y="1"/>
                  </a:moveTo>
                  <a:lnTo>
                    <a:pt x="0" y="49"/>
                  </a:lnTo>
                  <a:lnTo>
                    <a:pt x="24" y="73"/>
                  </a:lnTo>
                  <a:lnTo>
                    <a:pt x="72" y="73"/>
                  </a:lnTo>
                  <a:lnTo>
                    <a:pt x="72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1" name="Google Shape;8361;p19"/>
            <p:cNvSpPr/>
            <p:nvPr/>
          </p:nvSpPr>
          <p:spPr>
            <a:xfrm>
              <a:off x="2328875" y="24037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5" y="0"/>
                  </a:moveTo>
                  <a:lnTo>
                    <a:pt x="1" y="24"/>
                  </a:lnTo>
                  <a:lnTo>
                    <a:pt x="1" y="49"/>
                  </a:lnTo>
                  <a:lnTo>
                    <a:pt x="49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2" name="Google Shape;8362;p19"/>
            <p:cNvSpPr/>
            <p:nvPr/>
          </p:nvSpPr>
          <p:spPr>
            <a:xfrm>
              <a:off x="2178425" y="239527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3" name="Google Shape;8363;p19"/>
            <p:cNvSpPr/>
            <p:nvPr/>
          </p:nvSpPr>
          <p:spPr>
            <a:xfrm>
              <a:off x="2307825" y="23700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4" name="Google Shape;8364;p19"/>
            <p:cNvSpPr/>
            <p:nvPr/>
          </p:nvSpPr>
          <p:spPr>
            <a:xfrm>
              <a:off x="2171200" y="2383225"/>
              <a:ext cx="1225" cy="1250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5" name="Google Shape;8365;p19"/>
            <p:cNvSpPr/>
            <p:nvPr/>
          </p:nvSpPr>
          <p:spPr>
            <a:xfrm>
              <a:off x="1986425" y="2022750"/>
              <a:ext cx="1850" cy="1225"/>
            </a:xfrm>
            <a:custGeom>
              <a:avLst/>
              <a:gdLst/>
              <a:ahLst/>
              <a:cxnLst/>
              <a:rect l="l" t="t" r="r" b="b"/>
              <a:pathLst>
                <a:path w="74" h="49" extrusionOk="0">
                  <a:moveTo>
                    <a:pt x="1" y="0"/>
                  </a:moveTo>
                  <a:lnTo>
                    <a:pt x="1" y="24"/>
                  </a:lnTo>
                  <a:lnTo>
                    <a:pt x="49" y="48"/>
                  </a:lnTo>
                  <a:lnTo>
                    <a:pt x="73" y="4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6" name="Google Shape;8366;p19"/>
            <p:cNvSpPr/>
            <p:nvPr/>
          </p:nvSpPr>
          <p:spPr>
            <a:xfrm>
              <a:off x="2180825" y="233327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1" y="49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7" name="Google Shape;8367;p19"/>
            <p:cNvSpPr/>
            <p:nvPr/>
          </p:nvSpPr>
          <p:spPr>
            <a:xfrm>
              <a:off x="2014125" y="2003475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48" y="73"/>
                  </a:lnTo>
                  <a:lnTo>
                    <a:pt x="73" y="49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8" name="Google Shape;8368;p19"/>
            <p:cNvSpPr/>
            <p:nvPr/>
          </p:nvSpPr>
          <p:spPr>
            <a:xfrm>
              <a:off x="2272900" y="2126850"/>
              <a:ext cx="2450" cy="1825"/>
            </a:xfrm>
            <a:custGeom>
              <a:avLst/>
              <a:gdLst/>
              <a:ahLst/>
              <a:cxnLst/>
              <a:rect l="l" t="t" r="r" b="b"/>
              <a:pathLst>
                <a:path w="98" h="73" extrusionOk="0">
                  <a:moveTo>
                    <a:pt x="25" y="1"/>
                  </a:moveTo>
                  <a:lnTo>
                    <a:pt x="1" y="25"/>
                  </a:lnTo>
                  <a:lnTo>
                    <a:pt x="25" y="73"/>
                  </a:lnTo>
                  <a:lnTo>
                    <a:pt x="73" y="73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9" name="Google Shape;8369;p19"/>
            <p:cNvSpPr/>
            <p:nvPr/>
          </p:nvSpPr>
          <p:spPr>
            <a:xfrm>
              <a:off x="2083325" y="19487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1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0" name="Google Shape;8370;p19"/>
            <p:cNvSpPr/>
            <p:nvPr/>
          </p:nvSpPr>
          <p:spPr>
            <a:xfrm>
              <a:off x="2023750" y="191080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5" y="0"/>
                  </a:moveTo>
                  <a:lnTo>
                    <a:pt x="0" y="49"/>
                  </a:lnTo>
                  <a:lnTo>
                    <a:pt x="25" y="73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1" name="Google Shape;8371;p19"/>
            <p:cNvSpPr/>
            <p:nvPr/>
          </p:nvSpPr>
          <p:spPr>
            <a:xfrm>
              <a:off x="2019525" y="1909000"/>
              <a:ext cx="1850" cy="182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25" y="0"/>
                  </a:moveTo>
                  <a:lnTo>
                    <a:pt x="1" y="24"/>
                  </a:lnTo>
                  <a:lnTo>
                    <a:pt x="25" y="72"/>
                  </a:lnTo>
                  <a:lnTo>
                    <a:pt x="49" y="48"/>
                  </a:lnTo>
                  <a:lnTo>
                    <a:pt x="73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2" name="Google Shape;8372;p19"/>
            <p:cNvSpPr/>
            <p:nvPr/>
          </p:nvSpPr>
          <p:spPr>
            <a:xfrm>
              <a:off x="2149525" y="1868675"/>
              <a:ext cx="1225" cy="3025"/>
            </a:xfrm>
            <a:custGeom>
              <a:avLst/>
              <a:gdLst/>
              <a:ahLst/>
              <a:cxnLst/>
              <a:rect l="l" t="t" r="r" b="b"/>
              <a:pathLst>
                <a:path w="49" h="121" extrusionOk="0">
                  <a:moveTo>
                    <a:pt x="49" y="0"/>
                  </a:moveTo>
                  <a:lnTo>
                    <a:pt x="37" y="30"/>
                  </a:lnTo>
                  <a:lnTo>
                    <a:pt x="49" y="24"/>
                  </a:lnTo>
                  <a:lnTo>
                    <a:pt x="49" y="0"/>
                  </a:lnTo>
                  <a:close/>
                  <a:moveTo>
                    <a:pt x="37" y="30"/>
                  </a:moveTo>
                  <a:lnTo>
                    <a:pt x="1" y="48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37" y="3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3" name="Google Shape;8373;p19"/>
            <p:cNvSpPr/>
            <p:nvPr/>
          </p:nvSpPr>
          <p:spPr>
            <a:xfrm>
              <a:off x="2064075" y="19102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0" y="0"/>
                  </a:moveTo>
                  <a:lnTo>
                    <a:pt x="0" y="49"/>
                  </a:lnTo>
                  <a:lnTo>
                    <a:pt x="49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4" name="Google Shape;8374;p19"/>
            <p:cNvSpPr/>
            <p:nvPr/>
          </p:nvSpPr>
          <p:spPr>
            <a:xfrm>
              <a:off x="2068275" y="1892750"/>
              <a:ext cx="1250" cy="1225"/>
            </a:xfrm>
            <a:custGeom>
              <a:avLst/>
              <a:gdLst/>
              <a:ahLst/>
              <a:cxnLst/>
              <a:rect l="l" t="t" r="r" b="b"/>
              <a:pathLst>
                <a:path w="50" h="49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49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5" name="Google Shape;8375;p19"/>
            <p:cNvSpPr/>
            <p:nvPr/>
          </p:nvSpPr>
          <p:spPr>
            <a:xfrm>
              <a:off x="2091150" y="1887325"/>
              <a:ext cx="1825" cy="122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73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6" name="Google Shape;8376;p19"/>
            <p:cNvSpPr/>
            <p:nvPr/>
          </p:nvSpPr>
          <p:spPr>
            <a:xfrm>
              <a:off x="2064675" y="1831350"/>
              <a:ext cx="1825" cy="185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49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5" y="73"/>
                  </a:lnTo>
                  <a:lnTo>
                    <a:pt x="73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7" name="Google Shape;8377;p19"/>
            <p:cNvSpPr/>
            <p:nvPr/>
          </p:nvSpPr>
          <p:spPr>
            <a:xfrm>
              <a:off x="2349350" y="1951125"/>
              <a:ext cx="1225" cy="182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0" y="0"/>
                  </a:moveTo>
                  <a:lnTo>
                    <a:pt x="0" y="49"/>
                  </a:lnTo>
                  <a:lnTo>
                    <a:pt x="48" y="73"/>
                  </a:lnTo>
                  <a:lnTo>
                    <a:pt x="48" y="4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8" name="Google Shape;8378;p19"/>
            <p:cNvSpPr/>
            <p:nvPr/>
          </p:nvSpPr>
          <p:spPr>
            <a:xfrm>
              <a:off x="2384850" y="1969175"/>
              <a:ext cx="1225" cy="182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25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5" y="73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9" name="Google Shape;8379;p19"/>
            <p:cNvSpPr/>
            <p:nvPr/>
          </p:nvSpPr>
          <p:spPr>
            <a:xfrm>
              <a:off x="2321050" y="1930650"/>
              <a:ext cx="1825" cy="185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25" y="1"/>
                  </a:moveTo>
                  <a:lnTo>
                    <a:pt x="1" y="25"/>
                  </a:lnTo>
                  <a:lnTo>
                    <a:pt x="25" y="73"/>
                  </a:lnTo>
                  <a:lnTo>
                    <a:pt x="73" y="73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0" name="Google Shape;8380;p19"/>
            <p:cNvSpPr/>
            <p:nvPr/>
          </p:nvSpPr>
          <p:spPr>
            <a:xfrm>
              <a:off x="1879300" y="2041400"/>
              <a:ext cx="1250" cy="625"/>
            </a:xfrm>
            <a:custGeom>
              <a:avLst/>
              <a:gdLst/>
              <a:ahLst/>
              <a:cxnLst/>
              <a:rect l="l" t="t" r="r" b="b"/>
              <a:pathLst>
                <a:path w="50" h="25" extrusionOk="0">
                  <a:moveTo>
                    <a:pt x="1" y="0"/>
                  </a:moveTo>
                  <a:lnTo>
                    <a:pt x="25" y="24"/>
                  </a:lnTo>
                  <a:lnTo>
                    <a:pt x="49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1" name="Google Shape;8381;p19"/>
            <p:cNvSpPr/>
            <p:nvPr/>
          </p:nvSpPr>
          <p:spPr>
            <a:xfrm>
              <a:off x="1979825" y="203717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48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2" name="Google Shape;8382;p19"/>
            <p:cNvSpPr/>
            <p:nvPr/>
          </p:nvSpPr>
          <p:spPr>
            <a:xfrm>
              <a:off x="2061075" y="251082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0" y="0"/>
                  </a:moveTo>
                  <a:lnTo>
                    <a:pt x="0" y="24"/>
                  </a:lnTo>
                  <a:lnTo>
                    <a:pt x="24" y="49"/>
                  </a:lnTo>
                  <a:lnTo>
                    <a:pt x="48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3" name="Google Shape;8383;p19"/>
            <p:cNvSpPr/>
            <p:nvPr/>
          </p:nvSpPr>
          <p:spPr>
            <a:xfrm>
              <a:off x="2277725" y="241152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0" y="0"/>
                  </a:moveTo>
                  <a:lnTo>
                    <a:pt x="0" y="48"/>
                  </a:lnTo>
                  <a:lnTo>
                    <a:pt x="24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4" name="Google Shape;8384;p19"/>
            <p:cNvSpPr/>
            <p:nvPr/>
          </p:nvSpPr>
          <p:spPr>
            <a:xfrm>
              <a:off x="1893750" y="202875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4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5" name="Google Shape;8385;p19"/>
            <p:cNvSpPr/>
            <p:nvPr/>
          </p:nvSpPr>
          <p:spPr>
            <a:xfrm>
              <a:off x="2325875" y="22863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6" name="Google Shape;8386;p19"/>
            <p:cNvSpPr/>
            <p:nvPr/>
          </p:nvSpPr>
          <p:spPr>
            <a:xfrm>
              <a:off x="2021950" y="248315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7" name="Google Shape;8387;p19"/>
            <p:cNvSpPr/>
            <p:nvPr/>
          </p:nvSpPr>
          <p:spPr>
            <a:xfrm>
              <a:off x="2214525" y="235495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1" y="0"/>
                  </a:moveTo>
                  <a:lnTo>
                    <a:pt x="1" y="49"/>
                  </a:lnTo>
                  <a:lnTo>
                    <a:pt x="25" y="4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8" name="Google Shape;8388;p19"/>
            <p:cNvSpPr/>
            <p:nvPr/>
          </p:nvSpPr>
          <p:spPr>
            <a:xfrm>
              <a:off x="2185050" y="2481925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24" y="1"/>
                  </a:moveTo>
                  <a:lnTo>
                    <a:pt x="0" y="25"/>
                  </a:lnTo>
                  <a:lnTo>
                    <a:pt x="48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9" name="Google Shape;8389;p19"/>
            <p:cNvSpPr/>
            <p:nvPr/>
          </p:nvSpPr>
          <p:spPr>
            <a:xfrm>
              <a:off x="2399900" y="24656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1"/>
                  </a:moveTo>
                  <a:lnTo>
                    <a:pt x="0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0" name="Google Shape;8390;p19"/>
            <p:cNvSpPr/>
            <p:nvPr/>
          </p:nvSpPr>
          <p:spPr>
            <a:xfrm>
              <a:off x="1927450" y="1967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1" name="Google Shape;8391;p19"/>
            <p:cNvSpPr/>
            <p:nvPr/>
          </p:nvSpPr>
          <p:spPr>
            <a:xfrm>
              <a:off x="2052025" y="20311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1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2" name="Google Shape;8392;p19"/>
            <p:cNvSpPr/>
            <p:nvPr/>
          </p:nvSpPr>
          <p:spPr>
            <a:xfrm>
              <a:off x="1893150" y="1937275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1" y="1"/>
                  </a:moveTo>
                  <a:lnTo>
                    <a:pt x="1" y="25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3" name="Google Shape;8393;p19"/>
            <p:cNvSpPr/>
            <p:nvPr/>
          </p:nvSpPr>
          <p:spPr>
            <a:xfrm>
              <a:off x="1941300" y="1962550"/>
              <a:ext cx="1825" cy="122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49" y="49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4" name="Google Shape;8394;p19"/>
            <p:cNvSpPr/>
            <p:nvPr/>
          </p:nvSpPr>
          <p:spPr>
            <a:xfrm>
              <a:off x="1910600" y="1920425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1" y="1"/>
                  </a:moveTo>
                  <a:lnTo>
                    <a:pt x="1" y="49"/>
                  </a:lnTo>
                  <a:lnTo>
                    <a:pt x="25" y="4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5" name="Google Shape;8395;p19"/>
            <p:cNvSpPr/>
            <p:nvPr/>
          </p:nvSpPr>
          <p:spPr>
            <a:xfrm>
              <a:off x="1861250" y="19547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5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6" name="Google Shape;8396;p19"/>
            <p:cNvSpPr/>
            <p:nvPr/>
          </p:nvSpPr>
          <p:spPr>
            <a:xfrm>
              <a:off x="2337900" y="24061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7" name="Google Shape;8397;p19"/>
            <p:cNvSpPr/>
            <p:nvPr/>
          </p:nvSpPr>
          <p:spPr>
            <a:xfrm>
              <a:off x="1912400" y="2023350"/>
              <a:ext cx="1250" cy="1225"/>
            </a:xfrm>
            <a:custGeom>
              <a:avLst/>
              <a:gdLst/>
              <a:ahLst/>
              <a:cxnLst/>
              <a:rect l="l" t="t" r="r" b="b"/>
              <a:pathLst>
                <a:path w="50" h="49" extrusionOk="0">
                  <a:moveTo>
                    <a:pt x="1" y="0"/>
                  </a:moveTo>
                  <a:lnTo>
                    <a:pt x="25" y="48"/>
                  </a:lnTo>
                  <a:lnTo>
                    <a:pt x="49" y="4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8" name="Google Shape;8398;p19"/>
            <p:cNvSpPr/>
            <p:nvPr/>
          </p:nvSpPr>
          <p:spPr>
            <a:xfrm>
              <a:off x="2395075" y="24031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1" y="24"/>
                  </a:lnTo>
                  <a:lnTo>
                    <a:pt x="25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9" name="Google Shape;8399;p19"/>
            <p:cNvSpPr/>
            <p:nvPr/>
          </p:nvSpPr>
          <p:spPr>
            <a:xfrm>
              <a:off x="2241600" y="2462075"/>
              <a:ext cx="1250" cy="1225"/>
            </a:xfrm>
            <a:custGeom>
              <a:avLst/>
              <a:gdLst/>
              <a:ahLst/>
              <a:cxnLst/>
              <a:rect l="l" t="t" r="r" b="b"/>
              <a:pathLst>
                <a:path w="50" h="49" extrusionOk="0">
                  <a:moveTo>
                    <a:pt x="1" y="0"/>
                  </a:moveTo>
                  <a:lnTo>
                    <a:pt x="25" y="49"/>
                  </a:lnTo>
                  <a:lnTo>
                    <a:pt x="49" y="4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0" name="Google Shape;8400;p19"/>
            <p:cNvSpPr/>
            <p:nvPr/>
          </p:nvSpPr>
          <p:spPr>
            <a:xfrm>
              <a:off x="1857650" y="1984225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0" y="0"/>
                  </a:moveTo>
                  <a:lnTo>
                    <a:pt x="24" y="24"/>
                  </a:lnTo>
                  <a:lnTo>
                    <a:pt x="48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1" name="Google Shape;8401;p19"/>
            <p:cNvSpPr/>
            <p:nvPr/>
          </p:nvSpPr>
          <p:spPr>
            <a:xfrm>
              <a:off x="2059250" y="19120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5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2" name="Google Shape;8402;p19"/>
            <p:cNvSpPr/>
            <p:nvPr/>
          </p:nvSpPr>
          <p:spPr>
            <a:xfrm>
              <a:off x="2127875" y="1943900"/>
              <a:ext cx="1825" cy="122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24" y="0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72" y="49"/>
                  </a:lnTo>
                  <a:lnTo>
                    <a:pt x="72" y="2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3" name="Google Shape;8403;p19"/>
            <p:cNvSpPr/>
            <p:nvPr/>
          </p:nvSpPr>
          <p:spPr>
            <a:xfrm>
              <a:off x="2145325" y="1943300"/>
              <a:ext cx="2425" cy="625"/>
            </a:xfrm>
            <a:custGeom>
              <a:avLst/>
              <a:gdLst/>
              <a:ahLst/>
              <a:cxnLst/>
              <a:rect l="l" t="t" r="r" b="b"/>
              <a:pathLst>
                <a:path w="97" h="25" extrusionOk="0">
                  <a:moveTo>
                    <a:pt x="0" y="0"/>
                  </a:moveTo>
                  <a:lnTo>
                    <a:pt x="0" y="0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4" name="Google Shape;8404;p19"/>
            <p:cNvSpPr/>
            <p:nvPr/>
          </p:nvSpPr>
          <p:spPr>
            <a:xfrm>
              <a:off x="1929250" y="2019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5" name="Google Shape;8405;p19"/>
            <p:cNvSpPr/>
            <p:nvPr/>
          </p:nvSpPr>
          <p:spPr>
            <a:xfrm>
              <a:off x="2125450" y="19023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6" name="Google Shape;8406;p19"/>
            <p:cNvSpPr/>
            <p:nvPr/>
          </p:nvSpPr>
          <p:spPr>
            <a:xfrm>
              <a:off x="2153750" y="25060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48" y="49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7" name="Google Shape;8407;p19"/>
            <p:cNvSpPr/>
            <p:nvPr/>
          </p:nvSpPr>
          <p:spPr>
            <a:xfrm>
              <a:off x="2413725" y="2051025"/>
              <a:ext cx="1250" cy="625"/>
            </a:xfrm>
            <a:custGeom>
              <a:avLst/>
              <a:gdLst/>
              <a:ahLst/>
              <a:cxnLst/>
              <a:rect l="l" t="t" r="r" b="b"/>
              <a:pathLst>
                <a:path w="50" h="25" extrusionOk="0">
                  <a:moveTo>
                    <a:pt x="1" y="1"/>
                  </a:moveTo>
                  <a:lnTo>
                    <a:pt x="25" y="25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8" name="Google Shape;8408;p19"/>
            <p:cNvSpPr/>
            <p:nvPr/>
          </p:nvSpPr>
          <p:spPr>
            <a:xfrm>
              <a:off x="2211525" y="22592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4" y="1"/>
                  </a:moveTo>
                  <a:lnTo>
                    <a:pt x="0" y="25"/>
                  </a:lnTo>
                  <a:lnTo>
                    <a:pt x="24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9" name="Google Shape;8409;p19"/>
            <p:cNvSpPr/>
            <p:nvPr/>
          </p:nvSpPr>
          <p:spPr>
            <a:xfrm>
              <a:off x="1967775" y="20016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1"/>
                  </a:moveTo>
                  <a:lnTo>
                    <a:pt x="25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0" name="Google Shape;8410;p19"/>
            <p:cNvSpPr/>
            <p:nvPr/>
          </p:nvSpPr>
          <p:spPr>
            <a:xfrm>
              <a:off x="2125450" y="18337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1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1" name="Google Shape;8411;p19"/>
            <p:cNvSpPr/>
            <p:nvPr/>
          </p:nvSpPr>
          <p:spPr>
            <a:xfrm>
              <a:off x="2225975" y="22610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0" y="24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2" name="Google Shape;8412;p19"/>
            <p:cNvSpPr/>
            <p:nvPr/>
          </p:nvSpPr>
          <p:spPr>
            <a:xfrm>
              <a:off x="1913000" y="1970375"/>
              <a:ext cx="650" cy="625"/>
            </a:xfrm>
            <a:custGeom>
              <a:avLst/>
              <a:gdLst/>
              <a:ahLst/>
              <a:cxnLst/>
              <a:rect l="l" t="t" r="r" b="b"/>
              <a:pathLst>
                <a:path w="26" h="25" extrusionOk="0">
                  <a:moveTo>
                    <a:pt x="1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3" name="Google Shape;8413;p19"/>
            <p:cNvSpPr/>
            <p:nvPr/>
          </p:nvSpPr>
          <p:spPr>
            <a:xfrm>
              <a:off x="2356550" y="1886725"/>
              <a:ext cx="1250" cy="625"/>
            </a:xfrm>
            <a:custGeom>
              <a:avLst/>
              <a:gdLst/>
              <a:ahLst/>
              <a:cxnLst/>
              <a:rect l="l" t="t" r="r" b="b"/>
              <a:pathLst>
                <a:path w="50" h="25" extrusionOk="0">
                  <a:moveTo>
                    <a:pt x="1" y="1"/>
                  </a:moveTo>
                  <a:lnTo>
                    <a:pt x="25" y="13"/>
                  </a:lnTo>
                  <a:lnTo>
                    <a:pt x="25" y="1"/>
                  </a:lnTo>
                  <a:close/>
                  <a:moveTo>
                    <a:pt x="25" y="13"/>
                  </a:moveTo>
                  <a:lnTo>
                    <a:pt x="25" y="25"/>
                  </a:lnTo>
                  <a:lnTo>
                    <a:pt x="49" y="25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4" name="Google Shape;8414;p19"/>
            <p:cNvSpPr/>
            <p:nvPr/>
          </p:nvSpPr>
          <p:spPr>
            <a:xfrm>
              <a:off x="2393275" y="1856625"/>
              <a:ext cx="1225" cy="1250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0" y="1"/>
                  </a:moveTo>
                  <a:lnTo>
                    <a:pt x="49" y="49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5" name="Google Shape;8415;p19"/>
            <p:cNvSpPr/>
            <p:nvPr/>
          </p:nvSpPr>
          <p:spPr>
            <a:xfrm>
              <a:off x="2076700" y="20167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1" y="24"/>
                  </a:lnTo>
                  <a:lnTo>
                    <a:pt x="25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6" name="Google Shape;8416;p19"/>
            <p:cNvSpPr/>
            <p:nvPr/>
          </p:nvSpPr>
          <p:spPr>
            <a:xfrm>
              <a:off x="2325275" y="23465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0" y="24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7" name="Google Shape;8417;p19"/>
            <p:cNvSpPr/>
            <p:nvPr/>
          </p:nvSpPr>
          <p:spPr>
            <a:xfrm>
              <a:off x="2127875" y="1944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8" name="Google Shape;8418;p19"/>
            <p:cNvSpPr/>
            <p:nvPr/>
          </p:nvSpPr>
          <p:spPr>
            <a:xfrm>
              <a:off x="2375825" y="2359150"/>
              <a:ext cx="625" cy="650"/>
            </a:xfrm>
            <a:custGeom>
              <a:avLst/>
              <a:gdLst/>
              <a:ahLst/>
              <a:cxnLst/>
              <a:rect l="l" t="t" r="r" b="b"/>
              <a:pathLst>
                <a:path w="25" h="26" extrusionOk="0">
                  <a:moveTo>
                    <a:pt x="24" y="1"/>
                  </a:moveTo>
                  <a:lnTo>
                    <a:pt x="0" y="25"/>
                  </a:lnTo>
                  <a:lnTo>
                    <a:pt x="24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9" name="Google Shape;8419;p19"/>
            <p:cNvSpPr/>
            <p:nvPr/>
          </p:nvSpPr>
          <p:spPr>
            <a:xfrm>
              <a:off x="2316250" y="20486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0" name="Google Shape;8420;p19"/>
            <p:cNvSpPr/>
            <p:nvPr/>
          </p:nvSpPr>
          <p:spPr>
            <a:xfrm>
              <a:off x="2142300" y="19439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1" name="Google Shape;8421;p19"/>
            <p:cNvSpPr/>
            <p:nvPr/>
          </p:nvSpPr>
          <p:spPr>
            <a:xfrm>
              <a:off x="2142900" y="1943300"/>
              <a:ext cx="2450" cy="625"/>
            </a:xfrm>
            <a:custGeom>
              <a:avLst/>
              <a:gdLst/>
              <a:ahLst/>
              <a:cxnLst/>
              <a:rect l="l" t="t" r="r" b="b"/>
              <a:pathLst>
                <a:path w="98" h="25" extrusionOk="0">
                  <a:moveTo>
                    <a:pt x="97" y="0"/>
                  </a:moveTo>
                  <a:lnTo>
                    <a:pt x="97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2" name="Google Shape;8422;p19"/>
            <p:cNvSpPr/>
            <p:nvPr/>
          </p:nvSpPr>
          <p:spPr>
            <a:xfrm>
              <a:off x="2147725" y="1943300"/>
              <a:ext cx="2425" cy="625"/>
            </a:xfrm>
            <a:custGeom>
              <a:avLst/>
              <a:gdLst/>
              <a:ahLst/>
              <a:cxnLst/>
              <a:rect l="l" t="t" r="r" b="b"/>
              <a:pathLst>
                <a:path w="97" h="25" extrusionOk="0">
                  <a:moveTo>
                    <a:pt x="97" y="0"/>
                  </a:moveTo>
                  <a:lnTo>
                    <a:pt x="97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3" name="Google Shape;8423;p19"/>
            <p:cNvSpPr/>
            <p:nvPr/>
          </p:nvSpPr>
          <p:spPr>
            <a:xfrm>
              <a:off x="2150125" y="1943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4" name="Google Shape;8424;p19"/>
            <p:cNvSpPr/>
            <p:nvPr/>
          </p:nvSpPr>
          <p:spPr>
            <a:xfrm>
              <a:off x="2154350" y="19433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2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5" name="Google Shape;8425;p19"/>
            <p:cNvSpPr/>
            <p:nvPr/>
          </p:nvSpPr>
          <p:spPr>
            <a:xfrm>
              <a:off x="2029775" y="18524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24" y="0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6" name="Google Shape;8426;p19"/>
            <p:cNvSpPr/>
            <p:nvPr/>
          </p:nvSpPr>
          <p:spPr>
            <a:xfrm>
              <a:off x="2135100" y="19084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7" name="Google Shape;8427;p19"/>
            <p:cNvSpPr/>
            <p:nvPr/>
          </p:nvSpPr>
          <p:spPr>
            <a:xfrm>
              <a:off x="2135100" y="19084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8" name="Google Shape;8428;p19"/>
            <p:cNvSpPr/>
            <p:nvPr/>
          </p:nvSpPr>
          <p:spPr>
            <a:xfrm>
              <a:off x="2139900" y="19078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0"/>
                  </a:moveTo>
                  <a:lnTo>
                    <a:pt x="1" y="24"/>
                  </a:lnTo>
                  <a:lnTo>
                    <a:pt x="25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9" name="Google Shape;8429;p19"/>
            <p:cNvSpPr/>
            <p:nvPr/>
          </p:nvSpPr>
          <p:spPr>
            <a:xfrm>
              <a:off x="2140500" y="19078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4"/>
                  </a:move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0" name="Google Shape;8430;p19"/>
            <p:cNvSpPr/>
            <p:nvPr/>
          </p:nvSpPr>
          <p:spPr>
            <a:xfrm>
              <a:off x="2128475" y="1897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1" name="Google Shape;8431;p19"/>
            <p:cNvSpPr/>
            <p:nvPr/>
          </p:nvSpPr>
          <p:spPr>
            <a:xfrm>
              <a:off x="2147125" y="1906575"/>
              <a:ext cx="25" cy="650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0" y="1"/>
                  </a:move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2" name="Google Shape;8432;p19"/>
            <p:cNvSpPr/>
            <p:nvPr/>
          </p:nvSpPr>
          <p:spPr>
            <a:xfrm>
              <a:off x="2128475" y="1897550"/>
              <a:ext cx="2425" cy="625"/>
            </a:xfrm>
            <a:custGeom>
              <a:avLst/>
              <a:gdLst/>
              <a:ahLst/>
              <a:cxnLst/>
              <a:rect l="l" t="t" r="r" b="b"/>
              <a:pathLst>
                <a:path w="97" h="25" extrusionOk="0">
                  <a:moveTo>
                    <a:pt x="0" y="1"/>
                  </a:moveTo>
                  <a:lnTo>
                    <a:pt x="24" y="25"/>
                  </a:lnTo>
                  <a:lnTo>
                    <a:pt x="9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3" name="Google Shape;8433;p19"/>
            <p:cNvSpPr/>
            <p:nvPr/>
          </p:nvSpPr>
          <p:spPr>
            <a:xfrm>
              <a:off x="2139900" y="1902375"/>
              <a:ext cx="1825" cy="122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49" y="0"/>
                  </a:moveTo>
                  <a:lnTo>
                    <a:pt x="25" y="25"/>
                  </a:lnTo>
                  <a:lnTo>
                    <a:pt x="49" y="25"/>
                  </a:lnTo>
                  <a:lnTo>
                    <a:pt x="73" y="0"/>
                  </a:lnTo>
                  <a:close/>
                  <a:moveTo>
                    <a:pt x="1" y="25"/>
                  </a:moveTo>
                  <a:lnTo>
                    <a:pt x="1" y="49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4" name="Google Shape;8434;p19"/>
            <p:cNvSpPr/>
            <p:nvPr/>
          </p:nvSpPr>
          <p:spPr>
            <a:xfrm>
              <a:off x="2130275" y="1896350"/>
              <a:ext cx="2425" cy="182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25" y="1"/>
                  </a:moveTo>
                  <a:lnTo>
                    <a:pt x="44" y="7"/>
                  </a:lnTo>
                  <a:lnTo>
                    <a:pt x="44" y="7"/>
                  </a:lnTo>
                  <a:lnTo>
                    <a:pt x="49" y="1"/>
                  </a:lnTo>
                  <a:close/>
                  <a:moveTo>
                    <a:pt x="44" y="7"/>
                  </a:moveTo>
                  <a:lnTo>
                    <a:pt x="0" y="73"/>
                  </a:lnTo>
                  <a:lnTo>
                    <a:pt x="25" y="73"/>
                  </a:lnTo>
                  <a:lnTo>
                    <a:pt x="49" y="25"/>
                  </a:lnTo>
                  <a:lnTo>
                    <a:pt x="97" y="25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5" name="Google Shape;8435;p19"/>
            <p:cNvSpPr/>
            <p:nvPr/>
          </p:nvSpPr>
          <p:spPr>
            <a:xfrm>
              <a:off x="2118850" y="24873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1"/>
                  </a:moveTo>
                  <a:lnTo>
                    <a:pt x="0" y="25"/>
                  </a:lnTo>
                  <a:lnTo>
                    <a:pt x="24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6" name="Google Shape;8436;p19"/>
            <p:cNvSpPr/>
            <p:nvPr/>
          </p:nvSpPr>
          <p:spPr>
            <a:xfrm>
              <a:off x="2136300" y="1887325"/>
              <a:ext cx="1825" cy="625"/>
            </a:xfrm>
            <a:custGeom>
              <a:avLst/>
              <a:gdLst/>
              <a:ahLst/>
              <a:cxnLst/>
              <a:rect l="l" t="t" r="r" b="b"/>
              <a:pathLst>
                <a:path w="73" h="25" extrusionOk="0">
                  <a:moveTo>
                    <a:pt x="24" y="1"/>
                  </a:moveTo>
                  <a:lnTo>
                    <a:pt x="0" y="25"/>
                  </a:lnTo>
                  <a:lnTo>
                    <a:pt x="48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7" name="Google Shape;8437;p19"/>
            <p:cNvSpPr/>
            <p:nvPr/>
          </p:nvSpPr>
          <p:spPr>
            <a:xfrm>
              <a:off x="2138100" y="1886725"/>
              <a:ext cx="1825" cy="625"/>
            </a:xfrm>
            <a:custGeom>
              <a:avLst/>
              <a:gdLst/>
              <a:ahLst/>
              <a:cxnLst/>
              <a:rect l="l" t="t" r="r" b="b"/>
              <a:pathLst>
                <a:path w="73" h="25" extrusionOk="0">
                  <a:moveTo>
                    <a:pt x="49" y="1"/>
                  </a:moveTo>
                  <a:lnTo>
                    <a:pt x="0" y="25"/>
                  </a:lnTo>
                  <a:lnTo>
                    <a:pt x="49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8" name="Google Shape;8438;p19"/>
            <p:cNvSpPr/>
            <p:nvPr/>
          </p:nvSpPr>
          <p:spPr>
            <a:xfrm>
              <a:off x="2074900" y="18482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1"/>
                  </a:moveTo>
                  <a:lnTo>
                    <a:pt x="2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9" name="Google Shape;8439;p19"/>
            <p:cNvSpPr/>
            <p:nvPr/>
          </p:nvSpPr>
          <p:spPr>
            <a:xfrm>
              <a:off x="2139900" y="1886125"/>
              <a:ext cx="2425" cy="625"/>
            </a:xfrm>
            <a:custGeom>
              <a:avLst/>
              <a:gdLst/>
              <a:ahLst/>
              <a:cxnLst/>
              <a:rect l="l" t="t" r="r" b="b"/>
              <a:pathLst>
                <a:path w="97" h="25" extrusionOk="0">
                  <a:moveTo>
                    <a:pt x="49" y="0"/>
                  </a:moveTo>
                  <a:lnTo>
                    <a:pt x="1" y="25"/>
                  </a:lnTo>
                  <a:lnTo>
                    <a:pt x="49" y="25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49" y="0"/>
                  </a:lnTo>
                  <a:close/>
                  <a:moveTo>
                    <a:pt x="73" y="0"/>
                  </a:moveTo>
                  <a:lnTo>
                    <a:pt x="65" y="8"/>
                  </a:lnTo>
                  <a:lnTo>
                    <a:pt x="65" y="8"/>
                  </a:lnTo>
                  <a:lnTo>
                    <a:pt x="97" y="2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0" name="Google Shape;8440;p19"/>
            <p:cNvSpPr/>
            <p:nvPr/>
          </p:nvSpPr>
          <p:spPr>
            <a:xfrm>
              <a:off x="2075500" y="1847600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25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1" name="Google Shape;8441;p19"/>
            <p:cNvSpPr/>
            <p:nvPr/>
          </p:nvSpPr>
          <p:spPr>
            <a:xfrm>
              <a:off x="1965975" y="20396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2" name="Google Shape;8442;p19"/>
            <p:cNvSpPr/>
            <p:nvPr/>
          </p:nvSpPr>
          <p:spPr>
            <a:xfrm>
              <a:off x="1895550" y="1964350"/>
              <a:ext cx="625" cy="650"/>
            </a:xfrm>
            <a:custGeom>
              <a:avLst/>
              <a:gdLst/>
              <a:ahLst/>
              <a:cxnLst/>
              <a:rect l="l" t="t" r="r" b="b"/>
              <a:pathLst>
                <a:path w="25" h="26" extrusionOk="0">
                  <a:moveTo>
                    <a:pt x="1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3" name="Google Shape;8443;p19"/>
            <p:cNvSpPr/>
            <p:nvPr/>
          </p:nvSpPr>
          <p:spPr>
            <a:xfrm>
              <a:off x="2027350" y="20371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4" name="Google Shape;8444;p19"/>
            <p:cNvSpPr/>
            <p:nvPr/>
          </p:nvSpPr>
          <p:spPr>
            <a:xfrm>
              <a:off x="2405300" y="1951725"/>
              <a:ext cx="650" cy="25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25" y="0"/>
                  </a:moveTo>
                  <a:lnTo>
                    <a:pt x="1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5" name="Google Shape;8445;p19"/>
            <p:cNvSpPr/>
            <p:nvPr/>
          </p:nvSpPr>
          <p:spPr>
            <a:xfrm>
              <a:off x="2357175" y="18873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lnTo>
                    <a:pt x="0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6" name="Google Shape;8446;p19"/>
            <p:cNvSpPr/>
            <p:nvPr/>
          </p:nvSpPr>
          <p:spPr>
            <a:xfrm>
              <a:off x="2484150" y="1986025"/>
              <a:ext cx="101725" cy="97525"/>
            </a:xfrm>
            <a:custGeom>
              <a:avLst/>
              <a:gdLst/>
              <a:ahLst/>
              <a:cxnLst/>
              <a:rect l="l" t="t" r="r" b="b"/>
              <a:pathLst>
                <a:path w="4069" h="3901" extrusionOk="0">
                  <a:moveTo>
                    <a:pt x="2191" y="193"/>
                  </a:moveTo>
                  <a:lnTo>
                    <a:pt x="2649" y="265"/>
                  </a:lnTo>
                  <a:lnTo>
                    <a:pt x="2745" y="289"/>
                  </a:lnTo>
                  <a:lnTo>
                    <a:pt x="2865" y="338"/>
                  </a:lnTo>
                  <a:lnTo>
                    <a:pt x="3082" y="458"/>
                  </a:lnTo>
                  <a:lnTo>
                    <a:pt x="3299" y="602"/>
                  </a:lnTo>
                  <a:lnTo>
                    <a:pt x="3491" y="771"/>
                  </a:lnTo>
                  <a:lnTo>
                    <a:pt x="3636" y="988"/>
                  </a:lnTo>
                  <a:lnTo>
                    <a:pt x="3732" y="1180"/>
                  </a:lnTo>
                  <a:lnTo>
                    <a:pt x="3804" y="1373"/>
                  </a:lnTo>
                  <a:lnTo>
                    <a:pt x="3852" y="1662"/>
                  </a:lnTo>
                  <a:lnTo>
                    <a:pt x="3876" y="1926"/>
                  </a:lnTo>
                  <a:lnTo>
                    <a:pt x="3876" y="2095"/>
                  </a:lnTo>
                  <a:lnTo>
                    <a:pt x="3852" y="2263"/>
                  </a:lnTo>
                  <a:lnTo>
                    <a:pt x="3804" y="2432"/>
                  </a:lnTo>
                  <a:lnTo>
                    <a:pt x="3732" y="2601"/>
                  </a:lnTo>
                  <a:lnTo>
                    <a:pt x="3684" y="2697"/>
                  </a:lnTo>
                  <a:lnTo>
                    <a:pt x="3612" y="2793"/>
                  </a:lnTo>
                  <a:lnTo>
                    <a:pt x="3371" y="3010"/>
                  </a:lnTo>
                  <a:lnTo>
                    <a:pt x="3178" y="3250"/>
                  </a:lnTo>
                  <a:lnTo>
                    <a:pt x="3082" y="3347"/>
                  </a:lnTo>
                  <a:lnTo>
                    <a:pt x="2986" y="3419"/>
                  </a:lnTo>
                  <a:lnTo>
                    <a:pt x="2889" y="3467"/>
                  </a:lnTo>
                  <a:lnTo>
                    <a:pt x="2769" y="3515"/>
                  </a:lnTo>
                  <a:lnTo>
                    <a:pt x="2312" y="3660"/>
                  </a:lnTo>
                  <a:lnTo>
                    <a:pt x="2095" y="3684"/>
                  </a:lnTo>
                  <a:lnTo>
                    <a:pt x="1854" y="3708"/>
                  </a:lnTo>
                  <a:lnTo>
                    <a:pt x="1397" y="3636"/>
                  </a:lnTo>
                  <a:lnTo>
                    <a:pt x="1204" y="3612"/>
                  </a:lnTo>
                  <a:lnTo>
                    <a:pt x="988" y="3563"/>
                  </a:lnTo>
                  <a:lnTo>
                    <a:pt x="843" y="3491"/>
                  </a:lnTo>
                  <a:lnTo>
                    <a:pt x="699" y="3419"/>
                  </a:lnTo>
                  <a:lnTo>
                    <a:pt x="602" y="3323"/>
                  </a:lnTo>
                  <a:lnTo>
                    <a:pt x="506" y="3178"/>
                  </a:lnTo>
                  <a:lnTo>
                    <a:pt x="289" y="2865"/>
                  </a:lnTo>
                  <a:lnTo>
                    <a:pt x="217" y="2745"/>
                  </a:lnTo>
                  <a:lnTo>
                    <a:pt x="169" y="2625"/>
                  </a:lnTo>
                  <a:lnTo>
                    <a:pt x="145" y="2504"/>
                  </a:lnTo>
                  <a:lnTo>
                    <a:pt x="145" y="2360"/>
                  </a:lnTo>
                  <a:lnTo>
                    <a:pt x="169" y="2095"/>
                  </a:lnTo>
                  <a:lnTo>
                    <a:pt x="217" y="1734"/>
                  </a:lnTo>
                  <a:lnTo>
                    <a:pt x="289" y="1397"/>
                  </a:lnTo>
                  <a:lnTo>
                    <a:pt x="338" y="1204"/>
                  </a:lnTo>
                  <a:lnTo>
                    <a:pt x="410" y="1060"/>
                  </a:lnTo>
                  <a:lnTo>
                    <a:pt x="482" y="891"/>
                  </a:lnTo>
                  <a:lnTo>
                    <a:pt x="602" y="747"/>
                  </a:lnTo>
                  <a:lnTo>
                    <a:pt x="675" y="699"/>
                  </a:lnTo>
                  <a:lnTo>
                    <a:pt x="771" y="651"/>
                  </a:lnTo>
                  <a:lnTo>
                    <a:pt x="915" y="627"/>
                  </a:lnTo>
                  <a:lnTo>
                    <a:pt x="1060" y="578"/>
                  </a:lnTo>
                  <a:lnTo>
                    <a:pt x="1228" y="554"/>
                  </a:lnTo>
                  <a:lnTo>
                    <a:pt x="1373" y="458"/>
                  </a:lnTo>
                  <a:lnTo>
                    <a:pt x="1493" y="386"/>
                  </a:lnTo>
                  <a:lnTo>
                    <a:pt x="1613" y="314"/>
                  </a:lnTo>
                  <a:lnTo>
                    <a:pt x="1854" y="217"/>
                  </a:lnTo>
                  <a:lnTo>
                    <a:pt x="2023" y="193"/>
                  </a:lnTo>
                  <a:close/>
                  <a:moveTo>
                    <a:pt x="1902" y="1"/>
                  </a:moveTo>
                  <a:lnTo>
                    <a:pt x="1758" y="49"/>
                  </a:lnTo>
                  <a:lnTo>
                    <a:pt x="1589" y="121"/>
                  </a:lnTo>
                  <a:lnTo>
                    <a:pt x="1421" y="193"/>
                  </a:lnTo>
                  <a:lnTo>
                    <a:pt x="1349" y="241"/>
                  </a:lnTo>
                  <a:lnTo>
                    <a:pt x="1276" y="289"/>
                  </a:lnTo>
                  <a:lnTo>
                    <a:pt x="1204" y="338"/>
                  </a:lnTo>
                  <a:lnTo>
                    <a:pt x="1132" y="386"/>
                  </a:lnTo>
                  <a:lnTo>
                    <a:pt x="963" y="410"/>
                  </a:lnTo>
                  <a:lnTo>
                    <a:pt x="867" y="410"/>
                  </a:lnTo>
                  <a:lnTo>
                    <a:pt x="795" y="434"/>
                  </a:lnTo>
                  <a:lnTo>
                    <a:pt x="747" y="458"/>
                  </a:lnTo>
                  <a:lnTo>
                    <a:pt x="675" y="506"/>
                  </a:lnTo>
                  <a:lnTo>
                    <a:pt x="651" y="578"/>
                  </a:lnTo>
                  <a:lnTo>
                    <a:pt x="602" y="627"/>
                  </a:lnTo>
                  <a:lnTo>
                    <a:pt x="554" y="651"/>
                  </a:lnTo>
                  <a:lnTo>
                    <a:pt x="434" y="795"/>
                  </a:lnTo>
                  <a:lnTo>
                    <a:pt x="338" y="939"/>
                  </a:lnTo>
                  <a:lnTo>
                    <a:pt x="241" y="1108"/>
                  </a:lnTo>
                  <a:lnTo>
                    <a:pt x="193" y="1276"/>
                  </a:lnTo>
                  <a:lnTo>
                    <a:pt x="73" y="1854"/>
                  </a:lnTo>
                  <a:lnTo>
                    <a:pt x="25" y="2119"/>
                  </a:lnTo>
                  <a:lnTo>
                    <a:pt x="1" y="2360"/>
                  </a:lnTo>
                  <a:lnTo>
                    <a:pt x="1" y="2552"/>
                  </a:lnTo>
                  <a:lnTo>
                    <a:pt x="25" y="2721"/>
                  </a:lnTo>
                  <a:lnTo>
                    <a:pt x="97" y="2889"/>
                  </a:lnTo>
                  <a:lnTo>
                    <a:pt x="193" y="3034"/>
                  </a:lnTo>
                  <a:lnTo>
                    <a:pt x="289" y="3178"/>
                  </a:lnTo>
                  <a:lnTo>
                    <a:pt x="386" y="3323"/>
                  </a:lnTo>
                  <a:lnTo>
                    <a:pt x="506" y="3467"/>
                  </a:lnTo>
                  <a:lnTo>
                    <a:pt x="578" y="3563"/>
                  </a:lnTo>
                  <a:lnTo>
                    <a:pt x="675" y="3636"/>
                  </a:lnTo>
                  <a:lnTo>
                    <a:pt x="891" y="3732"/>
                  </a:lnTo>
                  <a:lnTo>
                    <a:pt x="1132" y="3804"/>
                  </a:lnTo>
                  <a:lnTo>
                    <a:pt x="1397" y="3852"/>
                  </a:lnTo>
                  <a:lnTo>
                    <a:pt x="1926" y="3900"/>
                  </a:lnTo>
                  <a:lnTo>
                    <a:pt x="2167" y="3900"/>
                  </a:lnTo>
                  <a:lnTo>
                    <a:pt x="2432" y="3852"/>
                  </a:lnTo>
                  <a:lnTo>
                    <a:pt x="2889" y="3684"/>
                  </a:lnTo>
                  <a:lnTo>
                    <a:pt x="3058" y="3612"/>
                  </a:lnTo>
                  <a:lnTo>
                    <a:pt x="3154" y="3539"/>
                  </a:lnTo>
                  <a:lnTo>
                    <a:pt x="3226" y="3467"/>
                  </a:lnTo>
                  <a:lnTo>
                    <a:pt x="3443" y="3226"/>
                  </a:lnTo>
                  <a:lnTo>
                    <a:pt x="3539" y="3106"/>
                  </a:lnTo>
                  <a:lnTo>
                    <a:pt x="3660" y="2986"/>
                  </a:lnTo>
                  <a:lnTo>
                    <a:pt x="3732" y="2889"/>
                  </a:lnTo>
                  <a:lnTo>
                    <a:pt x="3828" y="2793"/>
                  </a:lnTo>
                  <a:lnTo>
                    <a:pt x="3900" y="2697"/>
                  </a:lnTo>
                  <a:lnTo>
                    <a:pt x="3949" y="2576"/>
                  </a:lnTo>
                  <a:lnTo>
                    <a:pt x="3997" y="2408"/>
                  </a:lnTo>
                  <a:lnTo>
                    <a:pt x="4045" y="2239"/>
                  </a:lnTo>
                  <a:lnTo>
                    <a:pt x="4069" y="2047"/>
                  </a:lnTo>
                  <a:lnTo>
                    <a:pt x="4069" y="1878"/>
                  </a:lnTo>
                  <a:lnTo>
                    <a:pt x="4045" y="1614"/>
                  </a:lnTo>
                  <a:lnTo>
                    <a:pt x="3997" y="1349"/>
                  </a:lnTo>
                  <a:lnTo>
                    <a:pt x="3949" y="1204"/>
                  </a:lnTo>
                  <a:lnTo>
                    <a:pt x="3900" y="1036"/>
                  </a:lnTo>
                  <a:lnTo>
                    <a:pt x="3780" y="843"/>
                  </a:lnTo>
                  <a:lnTo>
                    <a:pt x="3636" y="651"/>
                  </a:lnTo>
                  <a:lnTo>
                    <a:pt x="3467" y="482"/>
                  </a:lnTo>
                  <a:lnTo>
                    <a:pt x="3299" y="338"/>
                  </a:lnTo>
                  <a:lnTo>
                    <a:pt x="3034" y="193"/>
                  </a:lnTo>
                  <a:lnTo>
                    <a:pt x="2889" y="121"/>
                  </a:lnTo>
                  <a:lnTo>
                    <a:pt x="2745" y="73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7" name="Google Shape;8447;p19"/>
            <p:cNvSpPr/>
            <p:nvPr/>
          </p:nvSpPr>
          <p:spPr>
            <a:xfrm>
              <a:off x="2516050" y="2013700"/>
              <a:ext cx="39750" cy="41575"/>
            </a:xfrm>
            <a:custGeom>
              <a:avLst/>
              <a:gdLst/>
              <a:ahLst/>
              <a:cxnLst/>
              <a:rect l="l" t="t" r="r" b="b"/>
              <a:pathLst>
                <a:path w="1590" h="1663" extrusionOk="0">
                  <a:moveTo>
                    <a:pt x="963" y="194"/>
                  </a:moveTo>
                  <a:lnTo>
                    <a:pt x="1060" y="242"/>
                  </a:lnTo>
                  <a:lnTo>
                    <a:pt x="1300" y="386"/>
                  </a:lnTo>
                  <a:lnTo>
                    <a:pt x="1373" y="458"/>
                  </a:lnTo>
                  <a:lnTo>
                    <a:pt x="1397" y="555"/>
                  </a:lnTo>
                  <a:lnTo>
                    <a:pt x="1421" y="819"/>
                  </a:lnTo>
                  <a:lnTo>
                    <a:pt x="1421" y="940"/>
                  </a:lnTo>
                  <a:lnTo>
                    <a:pt x="1397" y="1084"/>
                  </a:lnTo>
                  <a:lnTo>
                    <a:pt x="1349" y="1181"/>
                  </a:lnTo>
                  <a:lnTo>
                    <a:pt x="1276" y="1253"/>
                  </a:lnTo>
                  <a:lnTo>
                    <a:pt x="1060" y="1445"/>
                  </a:lnTo>
                  <a:lnTo>
                    <a:pt x="1012" y="1469"/>
                  </a:lnTo>
                  <a:lnTo>
                    <a:pt x="939" y="1494"/>
                  </a:lnTo>
                  <a:lnTo>
                    <a:pt x="747" y="1494"/>
                  </a:lnTo>
                  <a:lnTo>
                    <a:pt x="578" y="1469"/>
                  </a:lnTo>
                  <a:lnTo>
                    <a:pt x="434" y="1421"/>
                  </a:lnTo>
                  <a:lnTo>
                    <a:pt x="289" y="1349"/>
                  </a:lnTo>
                  <a:lnTo>
                    <a:pt x="241" y="1301"/>
                  </a:lnTo>
                  <a:lnTo>
                    <a:pt x="193" y="1229"/>
                  </a:lnTo>
                  <a:lnTo>
                    <a:pt x="169" y="1181"/>
                  </a:lnTo>
                  <a:lnTo>
                    <a:pt x="169" y="1084"/>
                  </a:lnTo>
                  <a:lnTo>
                    <a:pt x="169" y="1036"/>
                  </a:lnTo>
                  <a:lnTo>
                    <a:pt x="169" y="940"/>
                  </a:lnTo>
                  <a:lnTo>
                    <a:pt x="169" y="771"/>
                  </a:lnTo>
                  <a:lnTo>
                    <a:pt x="193" y="603"/>
                  </a:lnTo>
                  <a:lnTo>
                    <a:pt x="217" y="531"/>
                  </a:lnTo>
                  <a:lnTo>
                    <a:pt x="265" y="458"/>
                  </a:lnTo>
                  <a:lnTo>
                    <a:pt x="386" y="362"/>
                  </a:lnTo>
                  <a:lnTo>
                    <a:pt x="482" y="290"/>
                  </a:lnTo>
                  <a:lnTo>
                    <a:pt x="602" y="242"/>
                  </a:lnTo>
                  <a:lnTo>
                    <a:pt x="723" y="194"/>
                  </a:lnTo>
                  <a:close/>
                  <a:moveTo>
                    <a:pt x="747" y="1"/>
                  </a:moveTo>
                  <a:lnTo>
                    <a:pt x="602" y="49"/>
                  </a:lnTo>
                  <a:lnTo>
                    <a:pt x="458" y="97"/>
                  </a:lnTo>
                  <a:lnTo>
                    <a:pt x="313" y="169"/>
                  </a:lnTo>
                  <a:lnTo>
                    <a:pt x="241" y="218"/>
                  </a:lnTo>
                  <a:lnTo>
                    <a:pt x="169" y="290"/>
                  </a:lnTo>
                  <a:lnTo>
                    <a:pt x="73" y="434"/>
                  </a:lnTo>
                  <a:lnTo>
                    <a:pt x="24" y="627"/>
                  </a:lnTo>
                  <a:lnTo>
                    <a:pt x="0" y="795"/>
                  </a:lnTo>
                  <a:lnTo>
                    <a:pt x="0" y="940"/>
                  </a:lnTo>
                  <a:lnTo>
                    <a:pt x="24" y="1108"/>
                  </a:lnTo>
                  <a:lnTo>
                    <a:pt x="24" y="1205"/>
                  </a:lnTo>
                  <a:lnTo>
                    <a:pt x="73" y="1301"/>
                  </a:lnTo>
                  <a:lnTo>
                    <a:pt x="121" y="1373"/>
                  </a:lnTo>
                  <a:lnTo>
                    <a:pt x="193" y="1445"/>
                  </a:lnTo>
                  <a:lnTo>
                    <a:pt x="289" y="1518"/>
                  </a:lnTo>
                  <a:lnTo>
                    <a:pt x="410" y="1590"/>
                  </a:lnTo>
                  <a:lnTo>
                    <a:pt x="554" y="1614"/>
                  </a:lnTo>
                  <a:lnTo>
                    <a:pt x="699" y="1638"/>
                  </a:lnTo>
                  <a:lnTo>
                    <a:pt x="963" y="1662"/>
                  </a:lnTo>
                  <a:lnTo>
                    <a:pt x="1060" y="1638"/>
                  </a:lnTo>
                  <a:lnTo>
                    <a:pt x="1132" y="1590"/>
                  </a:lnTo>
                  <a:lnTo>
                    <a:pt x="1373" y="1373"/>
                  </a:lnTo>
                  <a:lnTo>
                    <a:pt x="1469" y="1277"/>
                  </a:lnTo>
                  <a:lnTo>
                    <a:pt x="1517" y="1132"/>
                  </a:lnTo>
                  <a:lnTo>
                    <a:pt x="1565" y="964"/>
                  </a:lnTo>
                  <a:lnTo>
                    <a:pt x="1589" y="771"/>
                  </a:lnTo>
                  <a:lnTo>
                    <a:pt x="1541" y="531"/>
                  </a:lnTo>
                  <a:lnTo>
                    <a:pt x="1541" y="434"/>
                  </a:lnTo>
                  <a:lnTo>
                    <a:pt x="1493" y="338"/>
                  </a:lnTo>
                  <a:lnTo>
                    <a:pt x="1445" y="266"/>
                  </a:lnTo>
                  <a:lnTo>
                    <a:pt x="1373" y="218"/>
                  </a:lnTo>
                  <a:lnTo>
                    <a:pt x="1228" y="121"/>
                  </a:lnTo>
                  <a:lnTo>
                    <a:pt x="1084" y="49"/>
                  </a:lnTo>
                  <a:lnTo>
                    <a:pt x="9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8" name="Google Shape;8448;p19"/>
            <p:cNvSpPr/>
            <p:nvPr/>
          </p:nvSpPr>
          <p:spPr>
            <a:xfrm>
              <a:off x="2528675" y="2028750"/>
              <a:ext cx="13875" cy="15075"/>
            </a:xfrm>
            <a:custGeom>
              <a:avLst/>
              <a:gdLst/>
              <a:ahLst/>
              <a:cxnLst/>
              <a:rect l="l" t="t" r="r" b="b"/>
              <a:pathLst>
                <a:path w="555" h="603" extrusionOk="0">
                  <a:moveTo>
                    <a:pt x="314" y="169"/>
                  </a:moveTo>
                  <a:lnTo>
                    <a:pt x="386" y="193"/>
                  </a:lnTo>
                  <a:lnTo>
                    <a:pt x="410" y="242"/>
                  </a:lnTo>
                  <a:lnTo>
                    <a:pt x="410" y="290"/>
                  </a:lnTo>
                  <a:lnTo>
                    <a:pt x="386" y="338"/>
                  </a:lnTo>
                  <a:lnTo>
                    <a:pt x="338" y="434"/>
                  </a:lnTo>
                  <a:lnTo>
                    <a:pt x="290" y="458"/>
                  </a:lnTo>
                  <a:lnTo>
                    <a:pt x="218" y="458"/>
                  </a:lnTo>
                  <a:lnTo>
                    <a:pt x="194" y="434"/>
                  </a:lnTo>
                  <a:lnTo>
                    <a:pt x="194" y="410"/>
                  </a:lnTo>
                  <a:lnTo>
                    <a:pt x="194" y="362"/>
                  </a:lnTo>
                  <a:lnTo>
                    <a:pt x="194" y="290"/>
                  </a:lnTo>
                  <a:lnTo>
                    <a:pt x="218" y="217"/>
                  </a:lnTo>
                  <a:lnTo>
                    <a:pt x="266" y="169"/>
                  </a:lnTo>
                  <a:close/>
                  <a:moveTo>
                    <a:pt x="218" y="1"/>
                  </a:moveTo>
                  <a:lnTo>
                    <a:pt x="145" y="49"/>
                  </a:lnTo>
                  <a:lnTo>
                    <a:pt x="25" y="169"/>
                  </a:lnTo>
                  <a:lnTo>
                    <a:pt x="1" y="217"/>
                  </a:lnTo>
                  <a:lnTo>
                    <a:pt x="1" y="314"/>
                  </a:lnTo>
                  <a:lnTo>
                    <a:pt x="1" y="434"/>
                  </a:lnTo>
                  <a:lnTo>
                    <a:pt x="49" y="482"/>
                  </a:lnTo>
                  <a:lnTo>
                    <a:pt x="73" y="554"/>
                  </a:lnTo>
                  <a:lnTo>
                    <a:pt x="145" y="579"/>
                  </a:lnTo>
                  <a:lnTo>
                    <a:pt x="194" y="603"/>
                  </a:lnTo>
                  <a:lnTo>
                    <a:pt x="290" y="603"/>
                  </a:lnTo>
                  <a:lnTo>
                    <a:pt x="362" y="579"/>
                  </a:lnTo>
                  <a:lnTo>
                    <a:pt x="434" y="530"/>
                  </a:lnTo>
                  <a:lnTo>
                    <a:pt x="482" y="482"/>
                  </a:lnTo>
                  <a:lnTo>
                    <a:pt x="507" y="410"/>
                  </a:lnTo>
                  <a:lnTo>
                    <a:pt x="531" y="338"/>
                  </a:lnTo>
                  <a:lnTo>
                    <a:pt x="555" y="266"/>
                  </a:lnTo>
                  <a:lnTo>
                    <a:pt x="555" y="193"/>
                  </a:lnTo>
                  <a:lnTo>
                    <a:pt x="531" y="121"/>
                  </a:lnTo>
                  <a:lnTo>
                    <a:pt x="482" y="49"/>
                  </a:lnTo>
                  <a:lnTo>
                    <a:pt x="434" y="2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49" name="Google Shape;8449;p19"/>
          <p:cNvGrpSpPr/>
          <p:nvPr/>
        </p:nvGrpSpPr>
        <p:grpSpPr>
          <a:xfrm rot="10800000">
            <a:off x="-146896" y="865306"/>
            <a:ext cx="551525" cy="559295"/>
            <a:chOff x="1308175" y="3327500"/>
            <a:chExt cx="170350" cy="172750"/>
          </a:xfrm>
        </p:grpSpPr>
        <p:sp>
          <p:nvSpPr>
            <p:cNvPr id="8450" name="Google Shape;8450;p19"/>
            <p:cNvSpPr/>
            <p:nvPr/>
          </p:nvSpPr>
          <p:spPr>
            <a:xfrm>
              <a:off x="1308175" y="3327500"/>
              <a:ext cx="170350" cy="172750"/>
            </a:xfrm>
            <a:custGeom>
              <a:avLst/>
              <a:gdLst/>
              <a:ahLst/>
              <a:cxnLst/>
              <a:rect l="l" t="t" r="r" b="b"/>
              <a:pathLst>
                <a:path w="6814" h="6910" extrusionOk="0">
                  <a:moveTo>
                    <a:pt x="3395" y="554"/>
                  </a:moveTo>
                  <a:lnTo>
                    <a:pt x="3684" y="578"/>
                  </a:lnTo>
                  <a:lnTo>
                    <a:pt x="3972" y="602"/>
                  </a:lnTo>
                  <a:lnTo>
                    <a:pt x="4237" y="675"/>
                  </a:lnTo>
                  <a:lnTo>
                    <a:pt x="4502" y="771"/>
                  </a:lnTo>
                  <a:lnTo>
                    <a:pt x="4743" y="891"/>
                  </a:lnTo>
                  <a:lnTo>
                    <a:pt x="4983" y="1036"/>
                  </a:lnTo>
                  <a:lnTo>
                    <a:pt x="5200" y="1204"/>
                  </a:lnTo>
                  <a:lnTo>
                    <a:pt x="5417" y="1397"/>
                  </a:lnTo>
                  <a:lnTo>
                    <a:pt x="5585" y="1614"/>
                  </a:lnTo>
                  <a:lnTo>
                    <a:pt x="5754" y="1830"/>
                  </a:lnTo>
                  <a:lnTo>
                    <a:pt x="5898" y="2071"/>
                  </a:lnTo>
                  <a:lnTo>
                    <a:pt x="6019" y="2312"/>
                  </a:lnTo>
                  <a:lnTo>
                    <a:pt x="6115" y="2576"/>
                  </a:lnTo>
                  <a:lnTo>
                    <a:pt x="6187" y="2865"/>
                  </a:lnTo>
                  <a:lnTo>
                    <a:pt x="6235" y="3154"/>
                  </a:lnTo>
                  <a:lnTo>
                    <a:pt x="6235" y="3443"/>
                  </a:lnTo>
                  <a:lnTo>
                    <a:pt x="6235" y="3756"/>
                  </a:lnTo>
                  <a:lnTo>
                    <a:pt x="6187" y="4045"/>
                  </a:lnTo>
                  <a:lnTo>
                    <a:pt x="6115" y="4310"/>
                  </a:lnTo>
                  <a:lnTo>
                    <a:pt x="6019" y="4575"/>
                  </a:lnTo>
                  <a:lnTo>
                    <a:pt x="5898" y="4839"/>
                  </a:lnTo>
                  <a:lnTo>
                    <a:pt x="5754" y="5080"/>
                  </a:lnTo>
                  <a:lnTo>
                    <a:pt x="5609" y="5297"/>
                  </a:lnTo>
                  <a:lnTo>
                    <a:pt x="5417" y="5513"/>
                  </a:lnTo>
                  <a:lnTo>
                    <a:pt x="5224" y="5706"/>
                  </a:lnTo>
                  <a:lnTo>
                    <a:pt x="5008" y="5850"/>
                  </a:lnTo>
                  <a:lnTo>
                    <a:pt x="4767" y="6019"/>
                  </a:lnTo>
                  <a:lnTo>
                    <a:pt x="4526" y="6139"/>
                  </a:lnTo>
                  <a:lnTo>
                    <a:pt x="4261" y="6236"/>
                  </a:lnTo>
                  <a:lnTo>
                    <a:pt x="3996" y="6308"/>
                  </a:lnTo>
                  <a:lnTo>
                    <a:pt x="3708" y="6332"/>
                  </a:lnTo>
                  <a:lnTo>
                    <a:pt x="3419" y="6356"/>
                  </a:lnTo>
                  <a:lnTo>
                    <a:pt x="3130" y="6332"/>
                  </a:lnTo>
                  <a:lnTo>
                    <a:pt x="2841" y="6308"/>
                  </a:lnTo>
                  <a:lnTo>
                    <a:pt x="2576" y="6236"/>
                  </a:lnTo>
                  <a:lnTo>
                    <a:pt x="2311" y="6139"/>
                  </a:lnTo>
                  <a:lnTo>
                    <a:pt x="2047" y="6019"/>
                  </a:lnTo>
                  <a:lnTo>
                    <a:pt x="1830" y="5874"/>
                  </a:lnTo>
                  <a:lnTo>
                    <a:pt x="1613" y="5706"/>
                  </a:lnTo>
                  <a:lnTo>
                    <a:pt x="1397" y="5513"/>
                  </a:lnTo>
                  <a:lnTo>
                    <a:pt x="1228" y="5321"/>
                  </a:lnTo>
                  <a:lnTo>
                    <a:pt x="1060" y="5080"/>
                  </a:lnTo>
                  <a:lnTo>
                    <a:pt x="915" y="4839"/>
                  </a:lnTo>
                  <a:lnTo>
                    <a:pt x="795" y="4599"/>
                  </a:lnTo>
                  <a:lnTo>
                    <a:pt x="698" y="4334"/>
                  </a:lnTo>
                  <a:lnTo>
                    <a:pt x="626" y="4045"/>
                  </a:lnTo>
                  <a:lnTo>
                    <a:pt x="578" y="3756"/>
                  </a:lnTo>
                  <a:lnTo>
                    <a:pt x="578" y="3467"/>
                  </a:lnTo>
                  <a:lnTo>
                    <a:pt x="578" y="3178"/>
                  </a:lnTo>
                  <a:lnTo>
                    <a:pt x="626" y="2865"/>
                  </a:lnTo>
                  <a:lnTo>
                    <a:pt x="698" y="2601"/>
                  </a:lnTo>
                  <a:lnTo>
                    <a:pt x="795" y="2336"/>
                  </a:lnTo>
                  <a:lnTo>
                    <a:pt x="915" y="2071"/>
                  </a:lnTo>
                  <a:lnTo>
                    <a:pt x="1035" y="1830"/>
                  </a:lnTo>
                  <a:lnTo>
                    <a:pt x="1204" y="1614"/>
                  </a:lnTo>
                  <a:lnTo>
                    <a:pt x="1397" y="1397"/>
                  </a:lnTo>
                  <a:lnTo>
                    <a:pt x="1589" y="1228"/>
                  </a:lnTo>
                  <a:lnTo>
                    <a:pt x="1806" y="1060"/>
                  </a:lnTo>
                  <a:lnTo>
                    <a:pt x="2047" y="915"/>
                  </a:lnTo>
                  <a:lnTo>
                    <a:pt x="2287" y="795"/>
                  </a:lnTo>
                  <a:lnTo>
                    <a:pt x="2552" y="675"/>
                  </a:lnTo>
                  <a:lnTo>
                    <a:pt x="2817" y="602"/>
                  </a:lnTo>
                  <a:lnTo>
                    <a:pt x="3106" y="578"/>
                  </a:lnTo>
                  <a:lnTo>
                    <a:pt x="3395" y="554"/>
                  </a:lnTo>
                  <a:close/>
                  <a:moveTo>
                    <a:pt x="3058" y="1"/>
                  </a:moveTo>
                  <a:lnTo>
                    <a:pt x="2721" y="73"/>
                  </a:lnTo>
                  <a:lnTo>
                    <a:pt x="2384" y="145"/>
                  </a:lnTo>
                  <a:lnTo>
                    <a:pt x="2071" y="265"/>
                  </a:lnTo>
                  <a:lnTo>
                    <a:pt x="1782" y="410"/>
                  </a:lnTo>
                  <a:lnTo>
                    <a:pt x="1493" y="578"/>
                  </a:lnTo>
                  <a:lnTo>
                    <a:pt x="1228" y="795"/>
                  </a:lnTo>
                  <a:lnTo>
                    <a:pt x="987" y="1012"/>
                  </a:lnTo>
                  <a:lnTo>
                    <a:pt x="771" y="1252"/>
                  </a:lnTo>
                  <a:lnTo>
                    <a:pt x="578" y="1517"/>
                  </a:lnTo>
                  <a:lnTo>
                    <a:pt x="410" y="1806"/>
                  </a:lnTo>
                  <a:lnTo>
                    <a:pt x="265" y="2119"/>
                  </a:lnTo>
                  <a:lnTo>
                    <a:pt x="169" y="2432"/>
                  </a:lnTo>
                  <a:lnTo>
                    <a:pt x="73" y="2769"/>
                  </a:lnTo>
                  <a:lnTo>
                    <a:pt x="24" y="3106"/>
                  </a:lnTo>
                  <a:lnTo>
                    <a:pt x="0" y="3467"/>
                  </a:lnTo>
                  <a:lnTo>
                    <a:pt x="24" y="3804"/>
                  </a:lnTo>
                  <a:lnTo>
                    <a:pt x="73" y="4165"/>
                  </a:lnTo>
                  <a:lnTo>
                    <a:pt x="169" y="4478"/>
                  </a:lnTo>
                  <a:lnTo>
                    <a:pt x="289" y="4815"/>
                  </a:lnTo>
                  <a:lnTo>
                    <a:pt x="434" y="5104"/>
                  </a:lnTo>
                  <a:lnTo>
                    <a:pt x="602" y="5393"/>
                  </a:lnTo>
                  <a:lnTo>
                    <a:pt x="795" y="5658"/>
                  </a:lnTo>
                  <a:lnTo>
                    <a:pt x="1011" y="5899"/>
                  </a:lnTo>
                  <a:lnTo>
                    <a:pt x="1252" y="6139"/>
                  </a:lnTo>
                  <a:lnTo>
                    <a:pt x="1517" y="6332"/>
                  </a:lnTo>
                  <a:lnTo>
                    <a:pt x="1782" y="6500"/>
                  </a:lnTo>
                  <a:lnTo>
                    <a:pt x="2095" y="6645"/>
                  </a:lnTo>
                  <a:lnTo>
                    <a:pt x="2408" y="6765"/>
                  </a:lnTo>
                  <a:lnTo>
                    <a:pt x="2721" y="6861"/>
                  </a:lnTo>
                  <a:lnTo>
                    <a:pt x="3058" y="6910"/>
                  </a:lnTo>
                  <a:lnTo>
                    <a:pt x="3756" y="6910"/>
                  </a:lnTo>
                  <a:lnTo>
                    <a:pt x="4093" y="6861"/>
                  </a:lnTo>
                  <a:lnTo>
                    <a:pt x="4406" y="6765"/>
                  </a:lnTo>
                  <a:lnTo>
                    <a:pt x="4719" y="6645"/>
                  </a:lnTo>
                  <a:lnTo>
                    <a:pt x="5032" y="6500"/>
                  </a:lnTo>
                  <a:lnTo>
                    <a:pt x="5296" y="6332"/>
                  </a:lnTo>
                  <a:lnTo>
                    <a:pt x="5561" y="6115"/>
                  </a:lnTo>
                  <a:lnTo>
                    <a:pt x="5802" y="5899"/>
                  </a:lnTo>
                  <a:lnTo>
                    <a:pt x="6019" y="5658"/>
                  </a:lnTo>
                  <a:lnTo>
                    <a:pt x="6235" y="5393"/>
                  </a:lnTo>
                  <a:lnTo>
                    <a:pt x="6404" y="5104"/>
                  </a:lnTo>
                  <a:lnTo>
                    <a:pt x="6548" y="4791"/>
                  </a:lnTo>
                  <a:lnTo>
                    <a:pt x="6645" y="4478"/>
                  </a:lnTo>
                  <a:lnTo>
                    <a:pt x="6741" y="4141"/>
                  </a:lnTo>
                  <a:lnTo>
                    <a:pt x="6789" y="3804"/>
                  </a:lnTo>
                  <a:lnTo>
                    <a:pt x="6813" y="3443"/>
                  </a:lnTo>
                  <a:lnTo>
                    <a:pt x="6789" y="3106"/>
                  </a:lnTo>
                  <a:lnTo>
                    <a:pt x="6741" y="2745"/>
                  </a:lnTo>
                  <a:lnTo>
                    <a:pt x="6645" y="2432"/>
                  </a:lnTo>
                  <a:lnTo>
                    <a:pt x="6524" y="2119"/>
                  </a:lnTo>
                  <a:lnTo>
                    <a:pt x="6380" y="1806"/>
                  </a:lnTo>
                  <a:lnTo>
                    <a:pt x="6211" y="1517"/>
                  </a:lnTo>
                  <a:lnTo>
                    <a:pt x="6019" y="1252"/>
                  </a:lnTo>
                  <a:lnTo>
                    <a:pt x="5802" y="1012"/>
                  </a:lnTo>
                  <a:lnTo>
                    <a:pt x="5561" y="795"/>
                  </a:lnTo>
                  <a:lnTo>
                    <a:pt x="5296" y="578"/>
                  </a:lnTo>
                  <a:lnTo>
                    <a:pt x="5008" y="410"/>
                  </a:lnTo>
                  <a:lnTo>
                    <a:pt x="4719" y="265"/>
                  </a:lnTo>
                  <a:lnTo>
                    <a:pt x="4406" y="145"/>
                  </a:lnTo>
                  <a:lnTo>
                    <a:pt x="4069" y="73"/>
                  </a:lnTo>
                  <a:lnTo>
                    <a:pt x="37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1" name="Google Shape;8451;p19"/>
            <p:cNvSpPr/>
            <p:nvPr/>
          </p:nvSpPr>
          <p:spPr>
            <a:xfrm>
              <a:off x="1346700" y="3372050"/>
              <a:ext cx="76450" cy="69825"/>
            </a:xfrm>
            <a:custGeom>
              <a:avLst/>
              <a:gdLst/>
              <a:ahLst/>
              <a:cxnLst/>
              <a:rect l="l" t="t" r="r" b="b"/>
              <a:pathLst>
                <a:path w="3058" h="2793" extrusionOk="0">
                  <a:moveTo>
                    <a:pt x="1107" y="0"/>
                  </a:moveTo>
                  <a:lnTo>
                    <a:pt x="843" y="24"/>
                  </a:lnTo>
                  <a:lnTo>
                    <a:pt x="674" y="96"/>
                  </a:lnTo>
                  <a:lnTo>
                    <a:pt x="506" y="169"/>
                  </a:lnTo>
                  <a:lnTo>
                    <a:pt x="361" y="289"/>
                  </a:lnTo>
                  <a:lnTo>
                    <a:pt x="241" y="409"/>
                  </a:lnTo>
                  <a:lnTo>
                    <a:pt x="144" y="554"/>
                  </a:lnTo>
                  <a:lnTo>
                    <a:pt x="72" y="722"/>
                  </a:lnTo>
                  <a:lnTo>
                    <a:pt x="0" y="891"/>
                  </a:lnTo>
                  <a:lnTo>
                    <a:pt x="0" y="1083"/>
                  </a:lnTo>
                  <a:lnTo>
                    <a:pt x="24" y="1348"/>
                  </a:lnTo>
                  <a:lnTo>
                    <a:pt x="72" y="1613"/>
                  </a:lnTo>
                  <a:lnTo>
                    <a:pt x="169" y="1854"/>
                  </a:lnTo>
                  <a:lnTo>
                    <a:pt x="313" y="2070"/>
                  </a:lnTo>
                  <a:lnTo>
                    <a:pt x="481" y="2287"/>
                  </a:lnTo>
                  <a:lnTo>
                    <a:pt x="650" y="2455"/>
                  </a:lnTo>
                  <a:lnTo>
                    <a:pt x="867" y="2624"/>
                  </a:lnTo>
                  <a:lnTo>
                    <a:pt x="1107" y="2720"/>
                  </a:lnTo>
                  <a:lnTo>
                    <a:pt x="1324" y="2768"/>
                  </a:lnTo>
                  <a:lnTo>
                    <a:pt x="1541" y="2793"/>
                  </a:lnTo>
                  <a:lnTo>
                    <a:pt x="1757" y="2768"/>
                  </a:lnTo>
                  <a:lnTo>
                    <a:pt x="1974" y="2720"/>
                  </a:lnTo>
                  <a:lnTo>
                    <a:pt x="2191" y="2624"/>
                  </a:lnTo>
                  <a:lnTo>
                    <a:pt x="2407" y="2480"/>
                  </a:lnTo>
                  <a:lnTo>
                    <a:pt x="2600" y="2335"/>
                  </a:lnTo>
                  <a:lnTo>
                    <a:pt x="2768" y="2143"/>
                  </a:lnTo>
                  <a:lnTo>
                    <a:pt x="2889" y="1998"/>
                  </a:lnTo>
                  <a:lnTo>
                    <a:pt x="2985" y="1830"/>
                  </a:lnTo>
                  <a:lnTo>
                    <a:pt x="3033" y="1661"/>
                  </a:lnTo>
                  <a:lnTo>
                    <a:pt x="3057" y="1493"/>
                  </a:lnTo>
                  <a:lnTo>
                    <a:pt x="3057" y="1324"/>
                  </a:lnTo>
                  <a:lnTo>
                    <a:pt x="3009" y="1156"/>
                  </a:lnTo>
                  <a:lnTo>
                    <a:pt x="2937" y="987"/>
                  </a:lnTo>
                  <a:lnTo>
                    <a:pt x="2841" y="819"/>
                  </a:lnTo>
                  <a:lnTo>
                    <a:pt x="2672" y="626"/>
                  </a:lnTo>
                  <a:lnTo>
                    <a:pt x="2455" y="433"/>
                  </a:lnTo>
                  <a:lnTo>
                    <a:pt x="2215" y="265"/>
                  </a:lnTo>
                  <a:lnTo>
                    <a:pt x="1950" y="144"/>
                  </a:lnTo>
                  <a:lnTo>
                    <a:pt x="1685" y="48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52" name="Google Shape;8452;p19"/>
          <p:cNvSpPr/>
          <p:nvPr/>
        </p:nvSpPr>
        <p:spPr>
          <a:xfrm rot="10800000">
            <a:off x="8854950" y="4197373"/>
            <a:ext cx="551518" cy="671941"/>
          </a:xfrm>
          <a:custGeom>
            <a:avLst/>
            <a:gdLst/>
            <a:ahLst/>
            <a:cxnLst/>
            <a:rect l="l" t="t" r="r" b="b"/>
            <a:pathLst>
              <a:path w="10039" h="12231" extrusionOk="0">
                <a:moveTo>
                  <a:pt x="4478" y="675"/>
                </a:moveTo>
                <a:lnTo>
                  <a:pt x="4887" y="699"/>
                </a:lnTo>
                <a:lnTo>
                  <a:pt x="5272" y="795"/>
                </a:lnTo>
                <a:lnTo>
                  <a:pt x="5633" y="916"/>
                </a:lnTo>
                <a:lnTo>
                  <a:pt x="5994" y="1084"/>
                </a:lnTo>
                <a:lnTo>
                  <a:pt x="6355" y="1277"/>
                </a:lnTo>
                <a:lnTo>
                  <a:pt x="6692" y="1517"/>
                </a:lnTo>
                <a:lnTo>
                  <a:pt x="7005" y="1758"/>
                </a:lnTo>
                <a:lnTo>
                  <a:pt x="7270" y="1999"/>
                </a:lnTo>
                <a:lnTo>
                  <a:pt x="7535" y="2264"/>
                </a:lnTo>
                <a:lnTo>
                  <a:pt x="7776" y="2529"/>
                </a:lnTo>
                <a:lnTo>
                  <a:pt x="7992" y="2817"/>
                </a:lnTo>
                <a:lnTo>
                  <a:pt x="8209" y="3130"/>
                </a:lnTo>
                <a:lnTo>
                  <a:pt x="8402" y="3443"/>
                </a:lnTo>
                <a:lnTo>
                  <a:pt x="8570" y="3780"/>
                </a:lnTo>
                <a:lnTo>
                  <a:pt x="8739" y="4117"/>
                </a:lnTo>
                <a:lnTo>
                  <a:pt x="8883" y="4478"/>
                </a:lnTo>
                <a:lnTo>
                  <a:pt x="9027" y="4840"/>
                </a:lnTo>
                <a:lnTo>
                  <a:pt x="9124" y="5201"/>
                </a:lnTo>
                <a:lnTo>
                  <a:pt x="9220" y="5586"/>
                </a:lnTo>
                <a:lnTo>
                  <a:pt x="9292" y="5971"/>
                </a:lnTo>
                <a:lnTo>
                  <a:pt x="9340" y="6356"/>
                </a:lnTo>
                <a:lnTo>
                  <a:pt x="9365" y="6741"/>
                </a:lnTo>
                <a:lnTo>
                  <a:pt x="9389" y="7127"/>
                </a:lnTo>
                <a:lnTo>
                  <a:pt x="9365" y="7488"/>
                </a:lnTo>
                <a:lnTo>
                  <a:pt x="9340" y="7849"/>
                </a:lnTo>
                <a:lnTo>
                  <a:pt x="9268" y="8210"/>
                </a:lnTo>
                <a:lnTo>
                  <a:pt x="9196" y="8571"/>
                </a:lnTo>
                <a:lnTo>
                  <a:pt x="9076" y="8932"/>
                </a:lnTo>
                <a:lnTo>
                  <a:pt x="8955" y="9293"/>
                </a:lnTo>
                <a:lnTo>
                  <a:pt x="8787" y="9630"/>
                </a:lnTo>
                <a:lnTo>
                  <a:pt x="8570" y="9967"/>
                </a:lnTo>
                <a:lnTo>
                  <a:pt x="8402" y="10232"/>
                </a:lnTo>
                <a:lnTo>
                  <a:pt x="8209" y="10449"/>
                </a:lnTo>
                <a:lnTo>
                  <a:pt x="7992" y="10665"/>
                </a:lnTo>
                <a:lnTo>
                  <a:pt x="7776" y="10858"/>
                </a:lnTo>
                <a:lnTo>
                  <a:pt x="7559" y="11026"/>
                </a:lnTo>
                <a:lnTo>
                  <a:pt x="7318" y="11171"/>
                </a:lnTo>
                <a:lnTo>
                  <a:pt x="7078" y="11291"/>
                </a:lnTo>
                <a:lnTo>
                  <a:pt x="6813" y="11387"/>
                </a:lnTo>
                <a:lnTo>
                  <a:pt x="6548" y="11460"/>
                </a:lnTo>
                <a:lnTo>
                  <a:pt x="6283" y="11508"/>
                </a:lnTo>
                <a:lnTo>
                  <a:pt x="6018" y="11556"/>
                </a:lnTo>
                <a:lnTo>
                  <a:pt x="5729" y="11556"/>
                </a:lnTo>
                <a:lnTo>
                  <a:pt x="5441" y="11532"/>
                </a:lnTo>
                <a:lnTo>
                  <a:pt x="5152" y="11484"/>
                </a:lnTo>
                <a:lnTo>
                  <a:pt x="4863" y="11436"/>
                </a:lnTo>
                <a:lnTo>
                  <a:pt x="4574" y="11339"/>
                </a:lnTo>
                <a:lnTo>
                  <a:pt x="4237" y="11195"/>
                </a:lnTo>
                <a:lnTo>
                  <a:pt x="3900" y="11050"/>
                </a:lnTo>
                <a:lnTo>
                  <a:pt x="3587" y="10858"/>
                </a:lnTo>
                <a:lnTo>
                  <a:pt x="3298" y="10665"/>
                </a:lnTo>
                <a:lnTo>
                  <a:pt x="3009" y="10449"/>
                </a:lnTo>
                <a:lnTo>
                  <a:pt x="2768" y="10208"/>
                </a:lnTo>
                <a:lnTo>
                  <a:pt x="2504" y="9943"/>
                </a:lnTo>
                <a:lnTo>
                  <a:pt x="2287" y="9654"/>
                </a:lnTo>
                <a:lnTo>
                  <a:pt x="2022" y="9293"/>
                </a:lnTo>
                <a:lnTo>
                  <a:pt x="1781" y="8932"/>
                </a:lnTo>
                <a:lnTo>
                  <a:pt x="1565" y="8547"/>
                </a:lnTo>
                <a:lnTo>
                  <a:pt x="1348" y="8186"/>
                </a:lnTo>
                <a:lnTo>
                  <a:pt x="1180" y="7801"/>
                </a:lnTo>
                <a:lnTo>
                  <a:pt x="1035" y="7415"/>
                </a:lnTo>
                <a:lnTo>
                  <a:pt x="915" y="7006"/>
                </a:lnTo>
                <a:lnTo>
                  <a:pt x="818" y="6621"/>
                </a:lnTo>
                <a:lnTo>
                  <a:pt x="746" y="6212"/>
                </a:lnTo>
                <a:lnTo>
                  <a:pt x="698" y="5803"/>
                </a:lnTo>
                <a:lnTo>
                  <a:pt x="674" y="5393"/>
                </a:lnTo>
                <a:lnTo>
                  <a:pt x="698" y="4984"/>
                </a:lnTo>
                <a:lnTo>
                  <a:pt x="722" y="4551"/>
                </a:lnTo>
                <a:lnTo>
                  <a:pt x="794" y="4117"/>
                </a:lnTo>
                <a:lnTo>
                  <a:pt x="891" y="3684"/>
                </a:lnTo>
                <a:lnTo>
                  <a:pt x="1011" y="3251"/>
                </a:lnTo>
                <a:lnTo>
                  <a:pt x="1107" y="2986"/>
                </a:lnTo>
                <a:lnTo>
                  <a:pt x="1204" y="2745"/>
                </a:lnTo>
                <a:lnTo>
                  <a:pt x="1324" y="2480"/>
                </a:lnTo>
                <a:lnTo>
                  <a:pt x="1468" y="2264"/>
                </a:lnTo>
                <a:lnTo>
                  <a:pt x="1613" y="2047"/>
                </a:lnTo>
                <a:lnTo>
                  <a:pt x="1757" y="1830"/>
                </a:lnTo>
                <a:lnTo>
                  <a:pt x="1926" y="1662"/>
                </a:lnTo>
                <a:lnTo>
                  <a:pt x="2118" y="1469"/>
                </a:lnTo>
                <a:lnTo>
                  <a:pt x="2311" y="1325"/>
                </a:lnTo>
                <a:lnTo>
                  <a:pt x="2528" y="1180"/>
                </a:lnTo>
                <a:lnTo>
                  <a:pt x="2744" y="1060"/>
                </a:lnTo>
                <a:lnTo>
                  <a:pt x="2985" y="940"/>
                </a:lnTo>
                <a:lnTo>
                  <a:pt x="3226" y="868"/>
                </a:lnTo>
                <a:lnTo>
                  <a:pt x="3491" y="771"/>
                </a:lnTo>
                <a:lnTo>
                  <a:pt x="3755" y="723"/>
                </a:lnTo>
                <a:lnTo>
                  <a:pt x="4044" y="699"/>
                </a:lnTo>
                <a:lnTo>
                  <a:pt x="4478" y="675"/>
                </a:lnTo>
                <a:close/>
                <a:moveTo>
                  <a:pt x="3924" y="1"/>
                </a:moveTo>
                <a:lnTo>
                  <a:pt x="3539" y="49"/>
                </a:lnTo>
                <a:lnTo>
                  <a:pt x="3154" y="145"/>
                </a:lnTo>
                <a:lnTo>
                  <a:pt x="2793" y="290"/>
                </a:lnTo>
                <a:lnTo>
                  <a:pt x="2407" y="482"/>
                </a:lnTo>
                <a:lnTo>
                  <a:pt x="2070" y="699"/>
                </a:lnTo>
                <a:lnTo>
                  <a:pt x="1733" y="940"/>
                </a:lnTo>
                <a:lnTo>
                  <a:pt x="1444" y="1205"/>
                </a:lnTo>
                <a:lnTo>
                  <a:pt x="1180" y="1517"/>
                </a:lnTo>
                <a:lnTo>
                  <a:pt x="939" y="1855"/>
                </a:lnTo>
                <a:lnTo>
                  <a:pt x="746" y="2192"/>
                </a:lnTo>
                <a:lnTo>
                  <a:pt x="554" y="2577"/>
                </a:lnTo>
                <a:lnTo>
                  <a:pt x="409" y="2986"/>
                </a:lnTo>
                <a:lnTo>
                  <a:pt x="289" y="3371"/>
                </a:lnTo>
                <a:lnTo>
                  <a:pt x="169" y="3756"/>
                </a:lnTo>
                <a:lnTo>
                  <a:pt x="96" y="4141"/>
                </a:lnTo>
                <a:lnTo>
                  <a:pt x="48" y="4551"/>
                </a:lnTo>
                <a:lnTo>
                  <a:pt x="24" y="4936"/>
                </a:lnTo>
                <a:lnTo>
                  <a:pt x="0" y="5321"/>
                </a:lnTo>
                <a:lnTo>
                  <a:pt x="24" y="5706"/>
                </a:lnTo>
                <a:lnTo>
                  <a:pt x="48" y="6091"/>
                </a:lnTo>
                <a:lnTo>
                  <a:pt x="120" y="6477"/>
                </a:lnTo>
                <a:lnTo>
                  <a:pt x="193" y="6838"/>
                </a:lnTo>
                <a:lnTo>
                  <a:pt x="289" y="7223"/>
                </a:lnTo>
                <a:lnTo>
                  <a:pt x="409" y="7608"/>
                </a:lnTo>
                <a:lnTo>
                  <a:pt x="554" y="7993"/>
                </a:lnTo>
                <a:lnTo>
                  <a:pt x="722" y="8354"/>
                </a:lnTo>
                <a:lnTo>
                  <a:pt x="891" y="8739"/>
                </a:lnTo>
                <a:lnTo>
                  <a:pt x="1204" y="9269"/>
                </a:lnTo>
                <a:lnTo>
                  <a:pt x="1517" y="9775"/>
                </a:lnTo>
                <a:lnTo>
                  <a:pt x="1878" y="10256"/>
                </a:lnTo>
                <a:lnTo>
                  <a:pt x="2287" y="10689"/>
                </a:lnTo>
                <a:lnTo>
                  <a:pt x="2504" y="10882"/>
                </a:lnTo>
                <a:lnTo>
                  <a:pt x="2744" y="11075"/>
                </a:lnTo>
                <a:lnTo>
                  <a:pt x="2985" y="11243"/>
                </a:lnTo>
                <a:lnTo>
                  <a:pt x="3226" y="11412"/>
                </a:lnTo>
                <a:lnTo>
                  <a:pt x="3491" y="11556"/>
                </a:lnTo>
                <a:lnTo>
                  <a:pt x="3755" y="11700"/>
                </a:lnTo>
                <a:lnTo>
                  <a:pt x="4044" y="11845"/>
                </a:lnTo>
                <a:lnTo>
                  <a:pt x="4333" y="11965"/>
                </a:lnTo>
                <a:lnTo>
                  <a:pt x="4670" y="12062"/>
                </a:lnTo>
                <a:lnTo>
                  <a:pt x="5007" y="12158"/>
                </a:lnTo>
                <a:lnTo>
                  <a:pt x="5344" y="12206"/>
                </a:lnTo>
                <a:lnTo>
                  <a:pt x="5681" y="12230"/>
                </a:lnTo>
                <a:lnTo>
                  <a:pt x="6018" y="12206"/>
                </a:lnTo>
                <a:lnTo>
                  <a:pt x="6331" y="12182"/>
                </a:lnTo>
                <a:lnTo>
                  <a:pt x="6668" y="12134"/>
                </a:lnTo>
                <a:lnTo>
                  <a:pt x="6981" y="12037"/>
                </a:lnTo>
                <a:lnTo>
                  <a:pt x="7270" y="11917"/>
                </a:lnTo>
                <a:lnTo>
                  <a:pt x="7583" y="11773"/>
                </a:lnTo>
                <a:lnTo>
                  <a:pt x="7872" y="11628"/>
                </a:lnTo>
                <a:lnTo>
                  <a:pt x="8137" y="11436"/>
                </a:lnTo>
                <a:lnTo>
                  <a:pt x="8402" y="11219"/>
                </a:lnTo>
                <a:lnTo>
                  <a:pt x="8642" y="10978"/>
                </a:lnTo>
                <a:lnTo>
                  <a:pt x="8859" y="10713"/>
                </a:lnTo>
                <a:lnTo>
                  <a:pt x="9076" y="10425"/>
                </a:lnTo>
                <a:lnTo>
                  <a:pt x="9316" y="10039"/>
                </a:lnTo>
                <a:lnTo>
                  <a:pt x="9509" y="9630"/>
                </a:lnTo>
                <a:lnTo>
                  <a:pt x="9677" y="9221"/>
                </a:lnTo>
                <a:lnTo>
                  <a:pt x="9822" y="8812"/>
                </a:lnTo>
                <a:lnTo>
                  <a:pt x="9918" y="8378"/>
                </a:lnTo>
                <a:lnTo>
                  <a:pt x="9990" y="7921"/>
                </a:lnTo>
                <a:lnTo>
                  <a:pt x="10039" y="7464"/>
                </a:lnTo>
                <a:lnTo>
                  <a:pt x="10039" y="6982"/>
                </a:lnTo>
                <a:lnTo>
                  <a:pt x="10014" y="6428"/>
                </a:lnTo>
                <a:lnTo>
                  <a:pt x="9966" y="5851"/>
                </a:lnTo>
                <a:lnTo>
                  <a:pt x="9846" y="5297"/>
                </a:lnTo>
                <a:lnTo>
                  <a:pt x="9702" y="4743"/>
                </a:lnTo>
                <a:lnTo>
                  <a:pt x="9509" y="4214"/>
                </a:lnTo>
                <a:lnTo>
                  <a:pt x="9268" y="3660"/>
                </a:lnTo>
                <a:lnTo>
                  <a:pt x="9003" y="3154"/>
                </a:lnTo>
                <a:lnTo>
                  <a:pt x="8690" y="2649"/>
                </a:lnTo>
                <a:lnTo>
                  <a:pt x="8402" y="2264"/>
                </a:lnTo>
                <a:lnTo>
                  <a:pt x="8113" y="1903"/>
                </a:lnTo>
                <a:lnTo>
                  <a:pt x="7800" y="1566"/>
                </a:lnTo>
                <a:lnTo>
                  <a:pt x="7463" y="1253"/>
                </a:lnTo>
                <a:lnTo>
                  <a:pt x="7078" y="964"/>
                </a:lnTo>
                <a:lnTo>
                  <a:pt x="6692" y="723"/>
                </a:lnTo>
                <a:lnTo>
                  <a:pt x="6283" y="506"/>
                </a:lnTo>
                <a:lnTo>
                  <a:pt x="5850" y="314"/>
                </a:lnTo>
                <a:lnTo>
                  <a:pt x="5465" y="169"/>
                </a:lnTo>
                <a:lnTo>
                  <a:pt x="5079" y="73"/>
                </a:lnTo>
                <a:lnTo>
                  <a:pt x="4694" y="25"/>
                </a:lnTo>
                <a:lnTo>
                  <a:pt x="43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">
    <p:spTree>
      <p:nvGrpSpPr>
        <p:cNvPr id="1" name="Shape 1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9" name="Google Shape;11679;p28"/>
          <p:cNvSpPr/>
          <p:nvPr/>
        </p:nvSpPr>
        <p:spPr>
          <a:xfrm>
            <a:off x="145650" y="119725"/>
            <a:ext cx="8852700" cy="490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0" name="Google Shape;11680;p28"/>
          <p:cNvSpPr txBox="1">
            <a:spLocks noGrp="1"/>
          </p:cNvSpPr>
          <p:nvPr>
            <p:ph type="title"/>
          </p:nvPr>
        </p:nvSpPr>
        <p:spPr>
          <a:xfrm>
            <a:off x="4118388" y="1503988"/>
            <a:ext cx="3245700" cy="10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1681" name="Google Shape;11681;p28"/>
          <p:cNvSpPr txBox="1">
            <a:spLocks noGrp="1"/>
          </p:cNvSpPr>
          <p:nvPr>
            <p:ph type="subTitle" idx="1"/>
          </p:nvPr>
        </p:nvSpPr>
        <p:spPr>
          <a:xfrm>
            <a:off x="4118375" y="2673316"/>
            <a:ext cx="3527100" cy="9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82" name="Google Shape;11682;p28"/>
          <p:cNvGrpSpPr/>
          <p:nvPr/>
        </p:nvGrpSpPr>
        <p:grpSpPr>
          <a:xfrm flipH="1">
            <a:off x="6946100" y="3775160"/>
            <a:ext cx="2955793" cy="3147574"/>
            <a:chOff x="2827954" y="5779702"/>
            <a:chExt cx="2144676" cy="2283829"/>
          </a:xfrm>
        </p:grpSpPr>
        <p:sp>
          <p:nvSpPr>
            <p:cNvPr id="11683" name="Google Shape;11683;p28"/>
            <p:cNvSpPr/>
            <p:nvPr/>
          </p:nvSpPr>
          <p:spPr>
            <a:xfrm rot="10800000">
              <a:off x="2827954" y="6935855"/>
              <a:ext cx="2132350" cy="1127676"/>
            </a:xfrm>
            <a:custGeom>
              <a:avLst/>
              <a:gdLst/>
              <a:ahLst/>
              <a:cxnLst/>
              <a:rect l="l" t="t" r="r" b="b"/>
              <a:pathLst>
                <a:path w="25085" h="13266" extrusionOk="0">
                  <a:moveTo>
                    <a:pt x="12494" y="1"/>
                  </a:moveTo>
                  <a:lnTo>
                    <a:pt x="12013" y="25"/>
                  </a:lnTo>
                  <a:lnTo>
                    <a:pt x="11507" y="49"/>
                  </a:lnTo>
                  <a:lnTo>
                    <a:pt x="11026" y="97"/>
                  </a:lnTo>
                  <a:lnTo>
                    <a:pt x="10544" y="145"/>
                  </a:lnTo>
                  <a:lnTo>
                    <a:pt x="10063" y="242"/>
                  </a:lnTo>
                  <a:lnTo>
                    <a:pt x="9317" y="386"/>
                  </a:lnTo>
                  <a:lnTo>
                    <a:pt x="8594" y="579"/>
                  </a:lnTo>
                  <a:lnTo>
                    <a:pt x="7896" y="819"/>
                  </a:lnTo>
                  <a:lnTo>
                    <a:pt x="7198" y="1060"/>
                  </a:lnTo>
                  <a:lnTo>
                    <a:pt x="6669" y="1277"/>
                  </a:lnTo>
                  <a:lnTo>
                    <a:pt x="6139" y="1542"/>
                  </a:lnTo>
                  <a:lnTo>
                    <a:pt x="5633" y="1782"/>
                  </a:lnTo>
                  <a:lnTo>
                    <a:pt x="5152" y="2071"/>
                  </a:lnTo>
                  <a:lnTo>
                    <a:pt x="4670" y="2360"/>
                  </a:lnTo>
                  <a:lnTo>
                    <a:pt x="4189" y="2673"/>
                  </a:lnTo>
                  <a:lnTo>
                    <a:pt x="3732" y="3010"/>
                  </a:lnTo>
                  <a:lnTo>
                    <a:pt x="3274" y="3347"/>
                  </a:lnTo>
                  <a:lnTo>
                    <a:pt x="2985" y="3612"/>
                  </a:lnTo>
                  <a:lnTo>
                    <a:pt x="2696" y="3877"/>
                  </a:lnTo>
                  <a:lnTo>
                    <a:pt x="2432" y="4141"/>
                  </a:lnTo>
                  <a:lnTo>
                    <a:pt x="2167" y="4430"/>
                  </a:lnTo>
                  <a:lnTo>
                    <a:pt x="1926" y="4719"/>
                  </a:lnTo>
                  <a:lnTo>
                    <a:pt x="1709" y="5032"/>
                  </a:lnTo>
                  <a:lnTo>
                    <a:pt x="1493" y="5345"/>
                  </a:lnTo>
                  <a:lnTo>
                    <a:pt x="1300" y="5658"/>
                  </a:lnTo>
                  <a:lnTo>
                    <a:pt x="1108" y="5971"/>
                  </a:lnTo>
                  <a:lnTo>
                    <a:pt x="939" y="6308"/>
                  </a:lnTo>
                  <a:lnTo>
                    <a:pt x="771" y="6645"/>
                  </a:lnTo>
                  <a:lnTo>
                    <a:pt x="626" y="7006"/>
                  </a:lnTo>
                  <a:lnTo>
                    <a:pt x="506" y="7367"/>
                  </a:lnTo>
                  <a:lnTo>
                    <a:pt x="385" y="7728"/>
                  </a:lnTo>
                  <a:lnTo>
                    <a:pt x="289" y="8114"/>
                  </a:lnTo>
                  <a:lnTo>
                    <a:pt x="193" y="8499"/>
                  </a:lnTo>
                  <a:lnTo>
                    <a:pt x="121" y="9028"/>
                  </a:lnTo>
                  <a:lnTo>
                    <a:pt x="48" y="9582"/>
                  </a:lnTo>
                  <a:lnTo>
                    <a:pt x="0" y="10112"/>
                  </a:lnTo>
                  <a:lnTo>
                    <a:pt x="0" y="10665"/>
                  </a:lnTo>
                  <a:lnTo>
                    <a:pt x="0" y="10954"/>
                  </a:lnTo>
                  <a:lnTo>
                    <a:pt x="24" y="11243"/>
                  </a:lnTo>
                  <a:lnTo>
                    <a:pt x="72" y="11532"/>
                  </a:lnTo>
                  <a:lnTo>
                    <a:pt x="145" y="11797"/>
                  </a:lnTo>
                  <a:lnTo>
                    <a:pt x="217" y="12086"/>
                  </a:lnTo>
                  <a:lnTo>
                    <a:pt x="313" y="12350"/>
                  </a:lnTo>
                  <a:lnTo>
                    <a:pt x="530" y="12880"/>
                  </a:lnTo>
                  <a:lnTo>
                    <a:pt x="578" y="12976"/>
                  </a:lnTo>
                  <a:lnTo>
                    <a:pt x="674" y="13073"/>
                  </a:lnTo>
                  <a:lnTo>
                    <a:pt x="771" y="13145"/>
                  </a:lnTo>
                  <a:lnTo>
                    <a:pt x="891" y="13193"/>
                  </a:lnTo>
                  <a:lnTo>
                    <a:pt x="1035" y="13241"/>
                  </a:lnTo>
                  <a:lnTo>
                    <a:pt x="1156" y="13265"/>
                  </a:lnTo>
                  <a:lnTo>
                    <a:pt x="1276" y="13265"/>
                  </a:lnTo>
                  <a:lnTo>
                    <a:pt x="1396" y="13241"/>
                  </a:lnTo>
                  <a:lnTo>
                    <a:pt x="1493" y="13193"/>
                  </a:lnTo>
                  <a:lnTo>
                    <a:pt x="1589" y="13145"/>
                  </a:lnTo>
                  <a:lnTo>
                    <a:pt x="1782" y="13000"/>
                  </a:lnTo>
                  <a:lnTo>
                    <a:pt x="2071" y="12712"/>
                  </a:lnTo>
                  <a:lnTo>
                    <a:pt x="2335" y="12423"/>
                  </a:lnTo>
                  <a:lnTo>
                    <a:pt x="2552" y="12110"/>
                  </a:lnTo>
                  <a:lnTo>
                    <a:pt x="2745" y="11773"/>
                  </a:lnTo>
                  <a:lnTo>
                    <a:pt x="2985" y="11315"/>
                  </a:lnTo>
                  <a:lnTo>
                    <a:pt x="3226" y="10882"/>
                  </a:lnTo>
                  <a:lnTo>
                    <a:pt x="3467" y="10473"/>
                  </a:lnTo>
                  <a:lnTo>
                    <a:pt x="3756" y="10039"/>
                  </a:lnTo>
                  <a:lnTo>
                    <a:pt x="3972" y="9775"/>
                  </a:lnTo>
                  <a:lnTo>
                    <a:pt x="4213" y="9486"/>
                  </a:lnTo>
                  <a:lnTo>
                    <a:pt x="4454" y="9245"/>
                  </a:lnTo>
                  <a:lnTo>
                    <a:pt x="4719" y="9004"/>
                  </a:lnTo>
                  <a:lnTo>
                    <a:pt x="4983" y="8764"/>
                  </a:lnTo>
                  <a:lnTo>
                    <a:pt x="5272" y="8571"/>
                  </a:lnTo>
                  <a:lnTo>
                    <a:pt x="5561" y="8378"/>
                  </a:lnTo>
                  <a:lnTo>
                    <a:pt x="5874" y="8186"/>
                  </a:lnTo>
                  <a:lnTo>
                    <a:pt x="6259" y="8017"/>
                  </a:lnTo>
                  <a:lnTo>
                    <a:pt x="6620" y="7873"/>
                  </a:lnTo>
                  <a:lnTo>
                    <a:pt x="7030" y="7777"/>
                  </a:lnTo>
                  <a:lnTo>
                    <a:pt x="7439" y="7728"/>
                  </a:lnTo>
                  <a:lnTo>
                    <a:pt x="8065" y="7680"/>
                  </a:lnTo>
                  <a:lnTo>
                    <a:pt x="8691" y="7656"/>
                  </a:lnTo>
                  <a:lnTo>
                    <a:pt x="9341" y="7704"/>
                  </a:lnTo>
                  <a:lnTo>
                    <a:pt x="9967" y="7801"/>
                  </a:lnTo>
                  <a:lnTo>
                    <a:pt x="10617" y="7921"/>
                  </a:lnTo>
                  <a:lnTo>
                    <a:pt x="11242" y="8089"/>
                  </a:lnTo>
                  <a:lnTo>
                    <a:pt x="11868" y="8282"/>
                  </a:lnTo>
                  <a:lnTo>
                    <a:pt x="12494" y="8499"/>
                  </a:lnTo>
                  <a:lnTo>
                    <a:pt x="13096" y="8739"/>
                  </a:lnTo>
                  <a:lnTo>
                    <a:pt x="13674" y="9028"/>
                  </a:lnTo>
                  <a:lnTo>
                    <a:pt x="14252" y="9341"/>
                  </a:lnTo>
                  <a:lnTo>
                    <a:pt x="14829" y="9654"/>
                  </a:lnTo>
                  <a:lnTo>
                    <a:pt x="15359" y="9991"/>
                  </a:lnTo>
                  <a:lnTo>
                    <a:pt x="15865" y="10304"/>
                  </a:lnTo>
                  <a:lnTo>
                    <a:pt x="16876" y="11002"/>
                  </a:lnTo>
                  <a:lnTo>
                    <a:pt x="17646" y="11508"/>
                  </a:lnTo>
                  <a:lnTo>
                    <a:pt x="18031" y="11749"/>
                  </a:lnTo>
                  <a:lnTo>
                    <a:pt x="18440" y="11965"/>
                  </a:lnTo>
                  <a:lnTo>
                    <a:pt x="18922" y="12206"/>
                  </a:lnTo>
                  <a:lnTo>
                    <a:pt x="19427" y="12423"/>
                  </a:lnTo>
                  <a:lnTo>
                    <a:pt x="19957" y="12567"/>
                  </a:lnTo>
                  <a:lnTo>
                    <a:pt x="20487" y="12687"/>
                  </a:lnTo>
                  <a:lnTo>
                    <a:pt x="20944" y="12736"/>
                  </a:lnTo>
                  <a:lnTo>
                    <a:pt x="21377" y="12760"/>
                  </a:lnTo>
                  <a:lnTo>
                    <a:pt x="21811" y="12712"/>
                  </a:lnTo>
                  <a:lnTo>
                    <a:pt x="22268" y="12639"/>
                  </a:lnTo>
                  <a:lnTo>
                    <a:pt x="22605" y="12543"/>
                  </a:lnTo>
                  <a:lnTo>
                    <a:pt x="22942" y="12399"/>
                  </a:lnTo>
                  <a:lnTo>
                    <a:pt x="23279" y="12206"/>
                  </a:lnTo>
                  <a:lnTo>
                    <a:pt x="23568" y="11989"/>
                  </a:lnTo>
                  <a:lnTo>
                    <a:pt x="23785" y="11797"/>
                  </a:lnTo>
                  <a:lnTo>
                    <a:pt x="24001" y="11604"/>
                  </a:lnTo>
                  <a:lnTo>
                    <a:pt x="24194" y="11363"/>
                  </a:lnTo>
                  <a:lnTo>
                    <a:pt x="24362" y="11123"/>
                  </a:lnTo>
                  <a:lnTo>
                    <a:pt x="24507" y="10858"/>
                  </a:lnTo>
                  <a:lnTo>
                    <a:pt x="24651" y="10593"/>
                  </a:lnTo>
                  <a:lnTo>
                    <a:pt x="24772" y="10328"/>
                  </a:lnTo>
                  <a:lnTo>
                    <a:pt x="24868" y="10039"/>
                  </a:lnTo>
                  <a:lnTo>
                    <a:pt x="24964" y="9751"/>
                  </a:lnTo>
                  <a:lnTo>
                    <a:pt x="25012" y="9438"/>
                  </a:lnTo>
                  <a:lnTo>
                    <a:pt x="25061" y="9149"/>
                  </a:lnTo>
                  <a:lnTo>
                    <a:pt x="25085" y="8860"/>
                  </a:lnTo>
                  <a:lnTo>
                    <a:pt x="25085" y="8547"/>
                  </a:lnTo>
                  <a:lnTo>
                    <a:pt x="25061" y="8258"/>
                  </a:lnTo>
                  <a:lnTo>
                    <a:pt x="25012" y="7969"/>
                  </a:lnTo>
                  <a:lnTo>
                    <a:pt x="24940" y="7680"/>
                  </a:lnTo>
                  <a:lnTo>
                    <a:pt x="24868" y="7439"/>
                  </a:lnTo>
                  <a:lnTo>
                    <a:pt x="24772" y="7223"/>
                  </a:lnTo>
                  <a:lnTo>
                    <a:pt x="24675" y="7030"/>
                  </a:lnTo>
                  <a:lnTo>
                    <a:pt x="24555" y="6814"/>
                  </a:lnTo>
                  <a:lnTo>
                    <a:pt x="24411" y="6621"/>
                  </a:lnTo>
                  <a:lnTo>
                    <a:pt x="24266" y="6452"/>
                  </a:lnTo>
                  <a:lnTo>
                    <a:pt x="24098" y="6284"/>
                  </a:lnTo>
                  <a:lnTo>
                    <a:pt x="23929" y="6115"/>
                  </a:lnTo>
                  <a:lnTo>
                    <a:pt x="23640" y="5899"/>
                  </a:lnTo>
                  <a:lnTo>
                    <a:pt x="23351" y="5682"/>
                  </a:lnTo>
                  <a:lnTo>
                    <a:pt x="23062" y="5490"/>
                  </a:lnTo>
                  <a:lnTo>
                    <a:pt x="22750" y="5321"/>
                  </a:lnTo>
                  <a:lnTo>
                    <a:pt x="22148" y="5008"/>
                  </a:lnTo>
                  <a:lnTo>
                    <a:pt x="21522" y="4719"/>
                  </a:lnTo>
                  <a:lnTo>
                    <a:pt x="21088" y="4527"/>
                  </a:lnTo>
                  <a:lnTo>
                    <a:pt x="20655" y="4310"/>
                  </a:lnTo>
                  <a:lnTo>
                    <a:pt x="20270" y="4069"/>
                  </a:lnTo>
                  <a:lnTo>
                    <a:pt x="19861" y="3804"/>
                  </a:lnTo>
                  <a:lnTo>
                    <a:pt x="19500" y="3540"/>
                  </a:lnTo>
                  <a:lnTo>
                    <a:pt x="19139" y="3227"/>
                  </a:lnTo>
                  <a:lnTo>
                    <a:pt x="18777" y="2914"/>
                  </a:lnTo>
                  <a:lnTo>
                    <a:pt x="18440" y="2577"/>
                  </a:lnTo>
                  <a:lnTo>
                    <a:pt x="18031" y="2143"/>
                  </a:lnTo>
                  <a:lnTo>
                    <a:pt x="17574" y="1734"/>
                  </a:lnTo>
                  <a:lnTo>
                    <a:pt x="17165" y="1397"/>
                  </a:lnTo>
                  <a:lnTo>
                    <a:pt x="16755" y="1108"/>
                  </a:lnTo>
                  <a:lnTo>
                    <a:pt x="16322" y="868"/>
                  </a:lnTo>
                  <a:lnTo>
                    <a:pt x="15889" y="627"/>
                  </a:lnTo>
                  <a:lnTo>
                    <a:pt x="15431" y="458"/>
                  </a:lnTo>
                  <a:lnTo>
                    <a:pt x="14950" y="290"/>
                  </a:lnTo>
                  <a:lnTo>
                    <a:pt x="14468" y="169"/>
                  </a:lnTo>
                  <a:lnTo>
                    <a:pt x="13963" y="97"/>
                  </a:lnTo>
                  <a:lnTo>
                    <a:pt x="13457" y="49"/>
                  </a:lnTo>
                  <a:lnTo>
                    <a:pt x="12976" y="25"/>
                  </a:lnTo>
                  <a:lnTo>
                    <a:pt x="124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4" name="Google Shape;11684;p28"/>
            <p:cNvSpPr/>
            <p:nvPr/>
          </p:nvSpPr>
          <p:spPr>
            <a:xfrm rot="10800000">
              <a:off x="2930300" y="6948180"/>
              <a:ext cx="2042330" cy="818598"/>
            </a:xfrm>
            <a:custGeom>
              <a:avLst/>
              <a:gdLst/>
              <a:ahLst/>
              <a:cxnLst/>
              <a:rect l="l" t="t" r="r" b="b"/>
              <a:pathLst>
                <a:path w="24026" h="9630" extrusionOk="0">
                  <a:moveTo>
                    <a:pt x="19404" y="0"/>
                  </a:moveTo>
                  <a:lnTo>
                    <a:pt x="19356" y="410"/>
                  </a:lnTo>
                  <a:lnTo>
                    <a:pt x="19332" y="795"/>
                  </a:lnTo>
                  <a:lnTo>
                    <a:pt x="19308" y="1565"/>
                  </a:lnTo>
                  <a:lnTo>
                    <a:pt x="19284" y="1950"/>
                  </a:lnTo>
                  <a:lnTo>
                    <a:pt x="19284" y="2360"/>
                  </a:lnTo>
                  <a:lnTo>
                    <a:pt x="19308" y="2745"/>
                  </a:lnTo>
                  <a:lnTo>
                    <a:pt x="19356" y="3130"/>
                  </a:lnTo>
                  <a:lnTo>
                    <a:pt x="19693" y="4695"/>
                  </a:lnTo>
                  <a:lnTo>
                    <a:pt x="19693" y="4695"/>
                  </a:lnTo>
                  <a:lnTo>
                    <a:pt x="19548" y="4502"/>
                  </a:lnTo>
                  <a:lnTo>
                    <a:pt x="19428" y="4358"/>
                  </a:lnTo>
                  <a:lnTo>
                    <a:pt x="19211" y="3973"/>
                  </a:lnTo>
                  <a:lnTo>
                    <a:pt x="18946" y="3611"/>
                  </a:lnTo>
                  <a:lnTo>
                    <a:pt x="18682" y="3250"/>
                  </a:lnTo>
                  <a:lnTo>
                    <a:pt x="18393" y="2937"/>
                  </a:lnTo>
                  <a:lnTo>
                    <a:pt x="18104" y="2624"/>
                  </a:lnTo>
                  <a:lnTo>
                    <a:pt x="17767" y="2312"/>
                  </a:lnTo>
                  <a:lnTo>
                    <a:pt x="17430" y="2047"/>
                  </a:lnTo>
                  <a:lnTo>
                    <a:pt x="17093" y="1782"/>
                  </a:lnTo>
                  <a:lnTo>
                    <a:pt x="16298" y="1204"/>
                  </a:lnTo>
                  <a:lnTo>
                    <a:pt x="16034" y="1036"/>
                  </a:lnTo>
                  <a:lnTo>
                    <a:pt x="15745" y="891"/>
                  </a:lnTo>
                  <a:lnTo>
                    <a:pt x="15456" y="795"/>
                  </a:lnTo>
                  <a:lnTo>
                    <a:pt x="15167" y="723"/>
                  </a:lnTo>
                  <a:lnTo>
                    <a:pt x="14854" y="675"/>
                  </a:lnTo>
                  <a:lnTo>
                    <a:pt x="14565" y="650"/>
                  </a:lnTo>
                  <a:lnTo>
                    <a:pt x="14252" y="675"/>
                  </a:lnTo>
                  <a:lnTo>
                    <a:pt x="13939" y="723"/>
                  </a:lnTo>
                  <a:lnTo>
                    <a:pt x="13145" y="867"/>
                  </a:lnTo>
                  <a:lnTo>
                    <a:pt x="12399" y="1060"/>
                  </a:lnTo>
                  <a:lnTo>
                    <a:pt x="12086" y="1108"/>
                  </a:lnTo>
                  <a:lnTo>
                    <a:pt x="11773" y="1108"/>
                  </a:lnTo>
                  <a:lnTo>
                    <a:pt x="11484" y="1084"/>
                  </a:lnTo>
                  <a:lnTo>
                    <a:pt x="11171" y="1036"/>
                  </a:lnTo>
                  <a:lnTo>
                    <a:pt x="10593" y="891"/>
                  </a:lnTo>
                  <a:lnTo>
                    <a:pt x="9991" y="747"/>
                  </a:lnTo>
                  <a:lnTo>
                    <a:pt x="9630" y="699"/>
                  </a:lnTo>
                  <a:lnTo>
                    <a:pt x="9293" y="650"/>
                  </a:lnTo>
                  <a:lnTo>
                    <a:pt x="8932" y="626"/>
                  </a:lnTo>
                  <a:lnTo>
                    <a:pt x="8571" y="626"/>
                  </a:lnTo>
                  <a:lnTo>
                    <a:pt x="8354" y="650"/>
                  </a:lnTo>
                  <a:lnTo>
                    <a:pt x="8114" y="675"/>
                  </a:lnTo>
                  <a:lnTo>
                    <a:pt x="7897" y="747"/>
                  </a:lnTo>
                  <a:lnTo>
                    <a:pt x="7704" y="819"/>
                  </a:lnTo>
                  <a:lnTo>
                    <a:pt x="7512" y="915"/>
                  </a:lnTo>
                  <a:lnTo>
                    <a:pt x="7343" y="1036"/>
                  </a:lnTo>
                  <a:lnTo>
                    <a:pt x="7175" y="1180"/>
                  </a:lnTo>
                  <a:lnTo>
                    <a:pt x="7006" y="1349"/>
                  </a:lnTo>
                  <a:lnTo>
                    <a:pt x="6645" y="1758"/>
                  </a:lnTo>
                  <a:lnTo>
                    <a:pt x="6284" y="2143"/>
                  </a:lnTo>
                  <a:lnTo>
                    <a:pt x="5514" y="2889"/>
                  </a:lnTo>
                  <a:lnTo>
                    <a:pt x="5321" y="3082"/>
                  </a:lnTo>
                  <a:lnTo>
                    <a:pt x="5152" y="3299"/>
                  </a:lnTo>
                  <a:lnTo>
                    <a:pt x="4791" y="3732"/>
                  </a:lnTo>
                  <a:lnTo>
                    <a:pt x="4671" y="3876"/>
                  </a:lnTo>
                  <a:lnTo>
                    <a:pt x="4527" y="3997"/>
                  </a:lnTo>
                  <a:lnTo>
                    <a:pt x="4454" y="4045"/>
                  </a:lnTo>
                  <a:lnTo>
                    <a:pt x="4358" y="4069"/>
                  </a:lnTo>
                  <a:lnTo>
                    <a:pt x="4262" y="4093"/>
                  </a:lnTo>
                  <a:lnTo>
                    <a:pt x="4165" y="4069"/>
                  </a:lnTo>
                  <a:lnTo>
                    <a:pt x="3347" y="4334"/>
                  </a:lnTo>
                  <a:lnTo>
                    <a:pt x="2938" y="4502"/>
                  </a:lnTo>
                  <a:lnTo>
                    <a:pt x="2745" y="4598"/>
                  </a:lnTo>
                  <a:lnTo>
                    <a:pt x="2553" y="4695"/>
                  </a:lnTo>
                  <a:lnTo>
                    <a:pt x="2191" y="4911"/>
                  </a:lnTo>
                  <a:lnTo>
                    <a:pt x="1830" y="5104"/>
                  </a:lnTo>
                  <a:lnTo>
                    <a:pt x="1445" y="5273"/>
                  </a:lnTo>
                  <a:lnTo>
                    <a:pt x="1036" y="5417"/>
                  </a:lnTo>
                  <a:lnTo>
                    <a:pt x="338" y="5706"/>
                  </a:lnTo>
                  <a:lnTo>
                    <a:pt x="217" y="5754"/>
                  </a:lnTo>
                  <a:lnTo>
                    <a:pt x="121" y="5850"/>
                  </a:lnTo>
                  <a:lnTo>
                    <a:pt x="73" y="5947"/>
                  </a:lnTo>
                  <a:lnTo>
                    <a:pt x="49" y="6091"/>
                  </a:lnTo>
                  <a:lnTo>
                    <a:pt x="1" y="6597"/>
                  </a:lnTo>
                  <a:lnTo>
                    <a:pt x="1" y="6837"/>
                  </a:lnTo>
                  <a:lnTo>
                    <a:pt x="25" y="6958"/>
                  </a:lnTo>
                  <a:lnTo>
                    <a:pt x="73" y="7078"/>
                  </a:lnTo>
                  <a:lnTo>
                    <a:pt x="266" y="7054"/>
                  </a:lnTo>
                  <a:lnTo>
                    <a:pt x="482" y="7030"/>
                  </a:lnTo>
                  <a:lnTo>
                    <a:pt x="723" y="6934"/>
                  </a:lnTo>
                  <a:lnTo>
                    <a:pt x="988" y="6837"/>
                  </a:lnTo>
                  <a:lnTo>
                    <a:pt x="1349" y="6645"/>
                  </a:lnTo>
                  <a:lnTo>
                    <a:pt x="1782" y="6404"/>
                  </a:lnTo>
                  <a:lnTo>
                    <a:pt x="3082" y="5658"/>
                  </a:lnTo>
                  <a:lnTo>
                    <a:pt x="3106" y="5754"/>
                  </a:lnTo>
                  <a:lnTo>
                    <a:pt x="3082" y="5802"/>
                  </a:lnTo>
                  <a:lnTo>
                    <a:pt x="2986" y="5922"/>
                  </a:lnTo>
                  <a:lnTo>
                    <a:pt x="1469" y="8017"/>
                  </a:lnTo>
                  <a:lnTo>
                    <a:pt x="1132" y="8498"/>
                  </a:lnTo>
                  <a:lnTo>
                    <a:pt x="819" y="9004"/>
                  </a:lnTo>
                  <a:lnTo>
                    <a:pt x="771" y="9100"/>
                  </a:lnTo>
                  <a:lnTo>
                    <a:pt x="699" y="9221"/>
                  </a:lnTo>
                  <a:lnTo>
                    <a:pt x="675" y="9341"/>
                  </a:lnTo>
                  <a:lnTo>
                    <a:pt x="675" y="9485"/>
                  </a:lnTo>
                  <a:lnTo>
                    <a:pt x="940" y="9630"/>
                  </a:lnTo>
                  <a:lnTo>
                    <a:pt x="1108" y="9389"/>
                  </a:lnTo>
                  <a:lnTo>
                    <a:pt x="1397" y="8883"/>
                  </a:lnTo>
                  <a:lnTo>
                    <a:pt x="1541" y="8643"/>
                  </a:lnTo>
                  <a:lnTo>
                    <a:pt x="1686" y="8426"/>
                  </a:lnTo>
                  <a:lnTo>
                    <a:pt x="2793" y="6958"/>
                  </a:lnTo>
                  <a:lnTo>
                    <a:pt x="3925" y="5513"/>
                  </a:lnTo>
                  <a:lnTo>
                    <a:pt x="4334" y="5008"/>
                  </a:lnTo>
                  <a:lnTo>
                    <a:pt x="4767" y="4502"/>
                  </a:lnTo>
                  <a:lnTo>
                    <a:pt x="5658" y="3515"/>
                  </a:lnTo>
                  <a:lnTo>
                    <a:pt x="5802" y="3371"/>
                  </a:lnTo>
                  <a:lnTo>
                    <a:pt x="5851" y="3443"/>
                  </a:lnTo>
                  <a:lnTo>
                    <a:pt x="5851" y="3491"/>
                  </a:lnTo>
                  <a:lnTo>
                    <a:pt x="5778" y="3611"/>
                  </a:lnTo>
                  <a:lnTo>
                    <a:pt x="5369" y="4574"/>
                  </a:lnTo>
                  <a:lnTo>
                    <a:pt x="5321" y="4719"/>
                  </a:lnTo>
                  <a:lnTo>
                    <a:pt x="5297" y="4911"/>
                  </a:lnTo>
                  <a:lnTo>
                    <a:pt x="5490" y="4863"/>
                  </a:lnTo>
                  <a:lnTo>
                    <a:pt x="5634" y="4791"/>
                  </a:lnTo>
                  <a:lnTo>
                    <a:pt x="6067" y="4598"/>
                  </a:lnTo>
                  <a:lnTo>
                    <a:pt x="6501" y="4382"/>
                  </a:lnTo>
                  <a:lnTo>
                    <a:pt x="6645" y="4310"/>
                  </a:lnTo>
                  <a:lnTo>
                    <a:pt x="6789" y="4213"/>
                  </a:lnTo>
                  <a:lnTo>
                    <a:pt x="6862" y="4093"/>
                  </a:lnTo>
                  <a:lnTo>
                    <a:pt x="6934" y="3924"/>
                  </a:lnTo>
                  <a:lnTo>
                    <a:pt x="7054" y="3563"/>
                  </a:lnTo>
                  <a:lnTo>
                    <a:pt x="7199" y="3202"/>
                  </a:lnTo>
                  <a:lnTo>
                    <a:pt x="7367" y="2841"/>
                  </a:lnTo>
                  <a:lnTo>
                    <a:pt x="7536" y="2504"/>
                  </a:lnTo>
                  <a:lnTo>
                    <a:pt x="7921" y="1830"/>
                  </a:lnTo>
                  <a:lnTo>
                    <a:pt x="8330" y="1180"/>
                  </a:lnTo>
                  <a:lnTo>
                    <a:pt x="8402" y="1060"/>
                  </a:lnTo>
                  <a:lnTo>
                    <a:pt x="8499" y="987"/>
                  </a:lnTo>
                  <a:lnTo>
                    <a:pt x="8595" y="939"/>
                  </a:lnTo>
                  <a:lnTo>
                    <a:pt x="8739" y="915"/>
                  </a:lnTo>
                  <a:lnTo>
                    <a:pt x="9173" y="915"/>
                  </a:lnTo>
                  <a:lnTo>
                    <a:pt x="9582" y="939"/>
                  </a:lnTo>
                  <a:lnTo>
                    <a:pt x="10088" y="1036"/>
                  </a:lnTo>
                  <a:lnTo>
                    <a:pt x="10593" y="1156"/>
                  </a:lnTo>
                  <a:lnTo>
                    <a:pt x="11387" y="1349"/>
                  </a:lnTo>
                  <a:lnTo>
                    <a:pt x="11628" y="1373"/>
                  </a:lnTo>
                  <a:lnTo>
                    <a:pt x="11845" y="1397"/>
                  </a:lnTo>
                  <a:lnTo>
                    <a:pt x="12086" y="1421"/>
                  </a:lnTo>
                  <a:lnTo>
                    <a:pt x="12326" y="1397"/>
                  </a:lnTo>
                  <a:lnTo>
                    <a:pt x="12784" y="1349"/>
                  </a:lnTo>
                  <a:lnTo>
                    <a:pt x="13241" y="1252"/>
                  </a:lnTo>
                  <a:lnTo>
                    <a:pt x="14445" y="987"/>
                  </a:lnTo>
                  <a:lnTo>
                    <a:pt x="14589" y="963"/>
                  </a:lnTo>
                  <a:lnTo>
                    <a:pt x="14734" y="939"/>
                  </a:lnTo>
                  <a:lnTo>
                    <a:pt x="14878" y="963"/>
                  </a:lnTo>
                  <a:lnTo>
                    <a:pt x="15023" y="963"/>
                  </a:lnTo>
                  <a:lnTo>
                    <a:pt x="15167" y="1012"/>
                  </a:lnTo>
                  <a:lnTo>
                    <a:pt x="15287" y="1060"/>
                  </a:lnTo>
                  <a:lnTo>
                    <a:pt x="15432" y="1108"/>
                  </a:lnTo>
                  <a:lnTo>
                    <a:pt x="15552" y="1204"/>
                  </a:lnTo>
                  <a:lnTo>
                    <a:pt x="16034" y="1541"/>
                  </a:lnTo>
                  <a:lnTo>
                    <a:pt x="16515" y="1902"/>
                  </a:lnTo>
                  <a:lnTo>
                    <a:pt x="16997" y="2263"/>
                  </a:lnTo>
                  <a:lnTo>
                    <a:pt x="17430" y="2673"/>
                  </a:lnTo>
                  <a:lnTo>
                    <a:pt x="17767" y="3034"/>
                  </a:lnTo>
                  <a:lnTo>
                    <a:pt x="18080" y="3419"/>
                  </a:lnTo>
                  <a:lnTo>
                    <a:pt x="18369" y="3828"/>
                  </a:lnTo>
                  <a:lnTo>
                    <a:pt x="18658" y="4237"/>
                  </a:lnTo>
                  <a:lnTo>
                    <a:pt x="18706" y="4358"/>
                  </a:lnTo>
                  <a:lnTo>
                    <a:pt x="18730" y="4478"/>
                  </a:lnTo>
                  <a:lnTo>
                    <a:pt x="18754" y="4550"/>
                  </a:lnTo>
                  <a:lnTo>
                    <a:pt x="18778" y="4598"/>
                  </a:lnTo>
                  <a:lnTo>
                    <a:pt x="18874" y="4647"/>
                  </a:lnTo>
                  <a:lnTo>
                    <a:pt x="18946" y="4695"/>
                  </a:lnTo>
                  <a:lnTo>
                    <a:pt x="19067" y="4839"/>
                  </a:lnTo>
                  <a:lnTo>
                    <a:pt x="19187" y="5008"/>
                  </a:lnTo>
                  <a:lnTo>
                    <a:pt x="19308" y="5152"/>
                  </a:lnTo>
                  <a:lnTo>
                    <a:pt x="19596" y="5441"/>
                  </a:lnTo>
                  <a:lnTo>
                    <a:pt x="19885" y="5706"/>
                  </a:lnTo>
                  <a:lnTo>
                    <a:pt x="20439" y="6187"/>
                  </a:lnTo>
                  <a:lnTo>
                    <a:pt x="20728" y="6428"/>
                  </a:lnTo>
                  <a:lnTo>
                    <a:pt x="20993" y="6669"/>
                  </a:lnTo>
                  <a:lnTo>
                    <a:pt x="21258" y="6934"/>
                  </a:lnTo>
                  <a:lnTo>
                    <a:pt x="21546" y="7150"/>
                  </a:lnTo>
                  <a:lnTo>
                    <a:pt x="21835" y="7343"/>
                  </a:lnTo>
                  <a:lnTo>
                    <a:pt x="22148" y="7511"/>
                  </a:lnTo>
                  <a:lnTo>
                    <a:pt x="22461" y="7680"/>
                  </a:lnTo>
                  <a:lnTo>
                    <a:pt x="22774" y="7824"/>
                  </a:lnTo>
                  <a:lnTo>
                    <a:pt x="23111" y="7945"/>
                  </a:lnTo>
                  <a:lnTo>
                    <a:pt x="23448" y="8065"/>
                  </a:lnTo>
                  <a:lnTo>
                    <a:pt x="23665" y="8113"/>
                  </a:lnTo>
                  <a:lnTo>
                    <a:pt x="23882" y="8113"/>
                  </a:lnTo>
                  <a:lnTo>
                    <a:pt x="23930" y="8065"/>
                  </a:lnTo>
                  <a:lnTo>
                    <a:pt x="24026" y="7969"/>
                  </a:lnTo>
                  <a:lnTo>
                    <a:pt x="23617" y="7824"/>
                  </a:lnTo>
                  <a:lnTo>
                    <a:pt x="23352" y="7728"/>
                  </a:lnTo>
                  <a:lnTo>
                    <a:pt x="23111" y="7632"/>
                  </a:lnTo>
                  <a:lnTo>
                    <a:pt x="22846" y="7511"/>
                  </a:lnTo>
                  <a:lnTo>
                    <a:pt x="22630" y="7367"/>
                  </a:lnTo>
                  <a:lnTo>
                    <a:pt x="22389" y="7222"/>
                  </a:lnTo>
                  <a:lnTo>
                    <a:pt x="22172" y="7078"/>
                  </a:lnTo>
                  <a:lnTo>
                    <a:pt x="21956" y="6885"/>
                  </a:lnTo>
                  <a:lnTo>
                    <a:pt x="21739" y="6717"/>
                  </a:lnTo>
                  <a:lnTo>
                    <a:pt x="21378" y="6356"/>
                  </a:lnTo>
                  <a:lnTo>
                    <a:pt x="20993" y="6019"/>
                  </a:lnTo>
                  <a:lnTo>
                    <a:pt x="20872" y="5898"/>
                  </a:lnTo>
                  <a:lnTo>
                    <a:pt x="20776" y="5754"/>
                  </a:lnTo>
                  <a:lnTo>
                    <a:pt x="20704" y="5585"/>
                  </a:lnTo>
                  <a:lnTo>
                    <a:pt x="20656" y="5417"/>
                  </a:lnTo>
                  <a:lnTo>
                    <a:pt x="20583" y="4695"/>
                  </a:lnTo>
                  <a:lnTo>
                    <a:pt x="20535" y="3973"/>
                  </a:lnTo>
                  <a:lnTo>
                    <a:pt x="20535" y="3611"/>
                  </a:lnTo>
                  <a:lnTo>
                    <a:pt x="20559" y="3250"/>
                  </a:lnTo>
                  <a:lnTo>
                    <a:pt x="20583" y="2889"/>
                  </a:lnTo>
                  <a:lnTo>
                    <a:pt x="20632" y="2528"/>
                  </a:lnTo>
                  <a:lnTo>
                    <a:pt x="20680" y="2191"/>
                  </a:lnTo>
                  <a:lnTo>
                    <a:pt x="20728" y="1830"/>
                  </a:lnTo>
                  <a:lnTo>
                    <a:pt x="20800" y="1108"/>
                  </a:lnTo>
                  <a:lnTo>
                    <a:pt x="20800" y="987"/>
                  </a:lnTo>
                  <a:lnTo>
                    <a:pt x="20776" y="891"/>
                  </a:lnTo>
                  <a:lnTo>
                    <a:pt x="20728" y="795"/>
                  </a:lnTo>
                  <a:lnTo>
                    <a:pt x="20632" y="723"/>
                  </a:lnTo>
                  <a:lnTo>
                    <a:pt x="20367" y="578"/>
                  </a:lnTo>
                  <a:lnTo>
                    <a:pt x="20102" y="410"/>
                  </a:lnTo>
                  <a:lnTo>
                    <a:pt x="19861" y="241"/>
                  </a:lnTo>
                  <a:lnTo>
                    <a:pt x="19596" y="73"/>
                  </a:lnTo>
                  <a:lnTo>
                    <a:pt x="19524" y="49"/>
                  </a:lnTo>
                  <a:lnTo>
                    <a:pt x="194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5" name="Google Shape;11685;p28"/>
            <p:cNvSpPr/>
            <p:nvPr/>
          </p:nvSpPr>
          <p:spPr>
            <a:xfrm rot="10800000">
              <a:off x="2903694" y="5779702"/>
              <a:ext cx="976197" cy="910744"/>
            </a:xfrm>
            <a:custGeom>
              <a:avLst/>
              <a:gdLst/>
              <a:ahLst/>
              <a:cxnLst/>
              <a:rect l="l" t="t" r="r" b="b"/>
              <a:pathLst>
                <a:path w="11484" h="10714" extrusionOk="0">
                  <a:moveTo>
                    <a:pt x="7921" y="1"/>
                  </a:moveTo>
                  <a:lnTo>
                    <a:pt x="7416" y="49"/>
                  </a:lnTo>
                  <a:lnTo>
                    <a:pt x="6886" y="145"/>
                  </a:lnTo>
                  <a:lnTo>
                    <a:pt x="6453" y="242"/>
                  </a:lnTo>
                  <a:lnTo>
                    <a:pt x="6019" y="386"/>
                  </a:lnTo>
                  <a:lnTo>
                    <a:pt x="5610" y="555"/>
                  </a:lnTo>
                  <a:lnTo>
                    <a:pt x="5177" y="723"/>
                  </a:lnTo>
                  <a:lnTo>
                    <a:pt x="4792" y="916"/>
                  </a:lnTo>
                  <a:lnTo>
                    <a:pt x="4382" y="1132"/>
                  </a:lnTo>
                  <a:lnTo>
                    <a:pt x="3997" y="1373"/>
                  </a:lnTo>
                  <a:lnTo>
                    <a:pt x="3636" y="1638"/>
                  </a:lnTo>
                  <a:lnTo>
                    <a:pt x="3275" y="1903"/>
                  </a:lnTo>
                  <a:lnTo>
                    <a:pt x="2914" y="2192"/>
                  </a:lnTo>
                  <a:lnTo>
                    <a:pt x="2601" y="2505"/>
                  </a:lnTo>
                  <a:lnTo>
                    <a:pt x="2264" y="2818"/>
                  </a:lnTo>
                  <a:lnTo>
                    <a:pt x="1951" y="3155"/>
                  </a:lnTo>
                  <a:lnTo>
                    <a:pt x="1662" y="3492"/>
                  </a:lnTo>
                  <a:lnTo>
                    <a:pt x="1397" y="3853"/>
                  </a:lnTo>
                  <a:lnTo>
                    <a:pt x="1132" y="4214"/>
                  </a:lnTo>
                  <a:lnTo>
                    <a:pt x="964" y="4454"/>
                  </a:lnTo>
                  <a:lnTo>
                    <a:pt x="795" y="4695"/>
                  </a:lnTo>
                  <a:lnTo>
                    <a:pt x="651" y="4960"/>
                  </a:lnTo>
                  <a:lnTo>
                    <a:pt x="531" y="5225"/>
                  </a:lnTo>
                  <a:lnTo>
                    <a:pt x="410" y="5490"/>
                  </a:lnTo>
                  <a:lnTo>
                    <a:pt x="290" y="5754"/>
                  </a:lnTo>
                  <a:lnTo>
                    <a:pt x="218" y="6019"/>
                  </a:lnTo>
                  <a:lnTo>
                    <a:pt x="145" y="6308"/>
                  </a:lnTo>
                  <a:lnTo>
                    <a:pt x="73" y="6573"/>
                  </a:lnTo>
                  <a:lnTo>
                    <a:pt x="49" y="6862"/>
                  </a:lnTo>
                  <a:lnTo>
                    <a:pt x="1" y="7127"/>
                  </a:lnTo>
                  <a:lnTo>
                    <a:pt x="1" y="7391"/>
                  </a:lnTo>
                  <a:lnTo>
                    <a:pt x="1" y="7680"/>
                  </a:lnTo>
                  <a:lnTo>
                    <a:pt x="25" y="7945"/>
                  </a:lnTo>
                  <a:lnTo>
                    <a:pt x="49" y="8186"/>
                  </a:lnTo>
                  <a:lnTo>
                    <a:pt x="121" y="8451"/>
                  </a:lnTo>
                  <a:lnTo>
                    <a:pt x="194" y="8691"/>
                  </a:lnTo>
                  <a:lnTo>
                    <a:pt x="266" y="8932"/>
                  </a:lnTo>
                  <a:lnTo>
                    <a:pt x="362" y="9149"/>
                  </a:lnTo>
                  <a:lnTo>
                    <a:pt x="506" y="9365"/>
                  </a:lnTo>
                  <a:lnTo>
                    <a:pt x="627" y="9582"/>
                  </a:lnTo>
                  <a:lnTo>
                    <a:pt x="795" y="9775"/>
                  </a:lnTo>
                  <a:lnTo>
                    <a:pt x="964" y="9943"/>
                  </a:lnTo>
                  <a:lnTo>
                    <a:pt x="1156" y="10112"/>
                  </a:lnTo>
                  <a:lnTo>
                    <a:pt x="1373" y="10256"/>
                  </a:lnTo>
                  <a:lnTo>
                    <a:pt x="1614" y="10376"/>
                  </a:lnTo>
                  <a:lnTo>
                    <a:pt x="1855" y="10473"/>
                  </a:lnTo>
                  <a:lnTo>
                    <a:pt x="2143" y="10569"/>
                  </a:lnTo>
                  <a:lnTo>
                    <a:pt x="2432" y="10641"/>
                  </a:lnTo>
                  <a:lnTo>
                    <a:pt x="2745" y="10689"/>
                  </a:lnTo>
                  <a:lnTo>
                    <a:pt x="3082" y="10714"/>
                  </a:lnTo>
                  <a:lnTo>
                    <a:pt x="3419" y="10714"/>
                  </a:lnTo>
                  <a:lnTo>
                    <a:pt x="3829" y="10689"/>
                  </a:lnTo>
                  <a:lnTo>
                    <a:pt x="4214" y="10641"/>
                  </a:lnTo>
                  <a:lnTo>
                    <a:pt x="4623" y="10569"/>
                  </a:lnTo>
                  <a:lnTo>
                    <a:pt x="5008" y="10473"/>
                  </a:lnTo>
                  <a:lnTo>
                    <a:pt x="5393" y="10352"/>
                  </a:lnTo>
                  <a:lnTo>
                    <a:pt x="5779" y="10208"/>
                  </a:lnTo>
                  <a:lnTo>
                    <a:pt x="6140" y="10064"/>
                  </a:lnTo>
                  <a:lnTo>
                    <a:pt x="6525" y="9895"/>
                  </a:lnTo>
                  <a:lnTo>
                    <a:pt x="6862" y="9702"/>
                  </a:lnTo>
                  <a:lnTo>
                    <a:pt x="7223" y="9486"/>
                  </a:lnTo>
                  <a:lnTo>
                    <a:pt x="7560" y="9269"/>
                  </a:lnTo>
                  <a:lnTo>
                    <a:pt x="7897" y="9052"/>
                  </a:lnTo>
                  <a:lnTo>
                    <a:pt x="8210" y="8788"/>
                  </a:lnTo>
                  <a:lnTo>
                    <a:pt x="8523" y="8547"/>
                  </a:lnTo>
                  <a:lnTo>
                    <a:pt x="8836" y="8282"/>
                  </a:lnTo>
                  <a:lnTo>
                    <a:pt x="9125" y="7993"/>
                  </a:lnTo>
                  <a:lnTo>
                    <a:pt x="9438" y="7728"/>
                  </a:lnTo>
                  <a:lnTo>
                    <a:pt x="9727" y="7415"/>
                  </a:lnTo>
                  <a:lnTo>
                    <a:pt x="9991" y="7103"/>
                  </a:lnTo>
                  <a:lnTo>
                    <a:pt x="10232" y="6766"/>
                  </a:lnTo>
                  <a:lnTo>
                    <a:pt x="10449" y="6428"/>
                  </a:lnTo>
                  <a:lnTo>
                    <a:pt x="10665" y="6091"/>
                  </a:lnTo>
                  <a:lnTo>
                    <a:pt x="10858" y="5730"/>
                  </a:lnTo>
                  <a:lnTo>
                    <a:pt x="11002" y="5369"/>
                  </a:lnTo>
                  <a:lnTo>
                    <a:pt x="11147" y="5008"/>
                  </a:lnTo>
                  <a:lnTo>
                    <a:pt x="11267" y="4647"/>
                  </a:lnTo>
                  <a:lnTo>
                    <a:pt x="11364" y="4286"/>
                  </a:lnTo>
                  <a:lnTo>
                    <a:pt x="11436" y="3925"/>
                  </a:lnTo>
                  <a:lnTo>
                    <a:pt x="11484" y="3564"/>
                  </a:lnTo>
                  <a:lnTo>
                    <a:pt x="11484" y="3203"/>
                  </a:lnTo>
                  <a:lnTo>
                    <a:pt x="11484" y="2866"/>
                  </a:lnTo>
                  <a:lnTo>
                    <a:pt x="11460" y="2529"/>
                  </a:lnTo>
                  <a:lnTo>
                    <a:pt x="11388" y="2216"/>
                  </a:lnTo>
                  <a:lnTo>
                    <a:pt x="11315" y="1903"/>
                  </a:lnTo>
                  <a:lnTo>
                    <a:pt x="11195" y="1614"/>
                  </a:lnTo>
                  <a:lnTo>
                    <a:pt x="11051" y="1349"/>
                  </a:lnTo>
                  <a:lnTo>
                    <a:pt x="10882" y="1108"/>
                  </a:lnTo>
                  <a:lnTo>
                    <a:pt x="10665" y="868"/>
                  </a:lnTo>
                  <a:lnTo>
                    <a:pt x="10449" y="651"/>
                  </a:lnTo>
                  <a:lnTo>
                    <a:pt x="10184" y="482"/>
                  </a:lnTo>
                  <a:lnTo>
                    <a:pt x="9871" y="314"/>
                  </a:lnTo>
                  <a:lnTo>
                    <a:pt x="9558" y="194"/>
                  </a:lnTo>
                  <a:lnTo>
                    <a:pt x="9197" y="97"/>
                  </a:lnTo>
                  <a:lnTo>
                    <a:pt x="8812" y="25"/>
                  </a:lnTo>
                  <a:lnTo>
                    <a:pt x="83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6" name="Google Shape;11686;p28"/>
            <p:cNvSpPr/>
            <p:nvPr/>
          </p:nvSpPr>
          <p:spPr>
            <a:xfrm rot="10800000">
              <a:off x="3077614" y="6538881"/>
              <a:ext cx="24651" cy="43098"/>
            </a:xfrm>
            <a:custGeom>
              <a:avLst/>
              <a:gdLst/>
              <a:ahLst/>
              <a:cxnLst/>
              <a:rect l="l" t="t" r="r" b="b"/>
              <a:pathLst>
                <a:path w="290" h="507" extrusionOk="0">
                  <a:moveTo>
                    <a:pt x="242" y="1"/>
                  </a:moveTo>
                  <a:lnTo>
                    <a:pt x="193" y="25"/>
                  </a:lnTo>
                  <a:lnTo>
                    <a:pt x="145" y="73"/>
                  </a:lnTo>
                  <a:lnTo>
                    <a:pt x="73" y="193"/>
                  </a:lnTo>
                  <a:lnTo>
                    <a:pt x="1" y="314"/>
                  </a:lnTo>
                  <a:lnTo>
                    <a:pt x="25" y="362"/>
                  </a:lnTo>
                  <a:lnTo>
                    <a:pt x="73" y="458"/>
                  </a:lnTo>
                  <a:lnTo>
                    <a:pt x="97" y="506"/>
                  </a:lnTo>
                  <a:lnTo>
                    <a:pt x="121" y="482"/>
                  </a:lnTo>
                  <a:lnTo>
                    <a:pt x="145" y="458"/>
                  </a:lnTo>
                  <a:lnTo>
                    <a:pt x="121" y="410"/>
                  </a:lnTo>
                  <a:lnTo>
                    <a:pt x="121" y="362"/>
                  </a:lnTo>
                  <a:lnTo>
                    <a:pt x="193" y="266"/>
                  </a:lnTo>
                  <a:lnTo>
                    <a:pt x="266" y="169"/>
                  </a:lnTo>
                  <a:lnTo>
                    <a:pt x="290" y="121"/>
                  </a:lnTo>
                  <a:lnTo>
                    <a:pt x="290" y="73"/>
                  </a:lnTo>
                  <a:lnTo>
                    <a:pt x="266" y="25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7" name="Google Shape;11687;p28"/>
            <p:cNvSpPr/>
            <p:nvPr/>
          </p:nvSpPr>
          <p:spPr>
            <a:xfrm rot="10800000">
              <a:off x="2909814" y="6436535"/>
              <a:ext cx="18446" cy="24651"/>
            </a:xfrm>
            <a:custGeom>
              <a:avLst/>
              <a:gdLst/>
              <a:ahLst/>
              <a:cxnLst/>
              <a:rect l="l" t="t" r="r" b="b"/>
              <a:pathLst>
                <a:path w="217" h="290" extrusionOk="0">
                  <a:moveTo>
                    <a:pt x="48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0" y="121"/>
                  </a:lnTo>
                  <a:lnTo>
                    <a:pt x="0" y="193"/>
                  </a:lnTo>
                  <a:lnTo>
                    <a:pt x="48" y="241"/>
                  </a:lnTo>
                  <a:lnTo>
                    <a:pt x="96" y="289"/>
                  </a:lnTo>
                  <a:lnTo>
                    <a:pt x="144" y="289"/>
                  </a:lnTo>
                  <a:lnTo>
                    <a:pt x="193" y="265"/>
                  </a:lnTo>
                  <a:lnTo>
                    <a:pt x="217" y="241"/>
                  </a:lnTo>
                  <a:lnTo>
                    <a:pt x="217" y="193"/>
                  </a:lnTo>
                  <a:lnTo>
                    <a:pt x="144" y="145"/>
                  </a:lnTo>
                  <a:lnTo>
                    <a:pt x="120" y="121"/>
                  </a:lnTo>
                  <a:lnTo>
                    <a:pt x="144" y="72"/>
                  </a:lnTo>
                  <a:lnTo>
                    <a:pt x="169" y="48"/>
                  </a:lnTo>
                  <a:lnTo>
                    <a:pt x="169" y="2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8" name="Google Shape;11688;p28"/>
            <p:cNvSpPr/>
            <p:nvPr/>
          </p:nvSpPr>
          <p:spPr>
            <a:xfrm rot="10800000">
              <a:off x="3046927" y="6604335"/>
              <a:ext cx="20486" cy="22611"/>
            </a:xfrm>
            <a:custGeom>
              <a:avLst/>
              <a:gdLst/>
              <a:ahLst/>
              <a:cxnLst/>
              <a:rect l="l" t="t" r="r" b="b"/>
              <a:pathLst>
                <a:path w="241" h="266" extrusionOk="0">
                  <a:moveTo>
                    <a:pt x="48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97"/>
                  </a:lnTo>
                  <a:lnTo>
                    <a:pt x="24" y="145"/>
                  </a:lnTo>
                  <a:lnTo>
                    <a:pt x="24" y="193"/>
                  </a:lnTo>
                  <a:lnTo>
                    <a:pt x="24" y="241"/>
                  </a:lnTo>
                  <a:lnTo>
                    <a:pt x="72" y="265"/>
                  </a:lnTo>
                  <a:lnTo>
                    <a:pt x="120" y="265"/>
                  </a:lnTo>
                  <a:lnTo>
                    <a:pt x="144" y="217"/>
                  </a:lnTo>
                  <a:lnTo>
                    <a:pt x="169" y="169"/>
                  </a:lnTo>
                  <a:lnTo>
                    <a:pt x="217" y="145"/>
                  </a:lnTo>
                  <a:lnTo>
                    <a:pt x="241" y="121"/>
                  </a:lnTo>
                  <a:lnTo>
                    <a:pt x="241" y="97"/>
                  </a:lnTo>
                  <a:lnTo>
                    <a:pt x="241" y="4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9" name="Google Shape;11689;p28"/>
            <p:cNvSpPr/>
            <p:nvPr/>
          </p:nvSpPr>
          <p:spPr>
            <a:xfrm rot="10800000">
              <a:off x="3112381" y="6193081"/>
              <a:ext cx="24651" cy="16406"/>
            </a:xfrm>
            <a:custGeom>
              <a:avLst/>
              <a:gdLst/>
              <a:ahLst/>
              <a:cxnLst/>
              <a:rect l="l" t="t" r="r" b="b"/>
              <a:pathLst>
                <a:path w="290" h="193" extrusionOk="0">
                  <a:moveTo>
                    <a:pt x="73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96"/>
                  </a:lnTo>
                  <a:lnTo>
                    <a:pt x="25" y="121"/>
                  </a:lnTo>
                  <a:lnTo>
                    <a:pt x="73" y="145"/>
                  </a:lnTo>
                  <a:lnTo>
                    <a:pt x="121" y="169"/>
                  </a:lnTo>
                  <a:lnTo>
                    <a:pt x="193" y="193"/>
                  </a:lnTo>
                  <a:lnTo>
                    <a:pt x="241" y="169"/>
                  </a:lnTo>
                  <a:lnTo>
                    <a:pt x="265" y="145"/>
                  </a:lnTo>
                  <a:lnTo>
                    <a:pt x="289" y="96"/>
                  </a:lnTo>
                  <a:lnTo>
                    <a:pt x="289" y="72"/>
                  </a:lnTo>
                  <a:lnTo>
                    <a:pt x="289" y="2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0" name="Google Shape;11690;p28"/>
            <p:cNvSpPr/>
            <p:nvPr/>
          </p:nvSpPr>
          <p:spPr>
            <a:xfrm rot="10800000">
              <a:off x="3298627" y="6545002"/>
              <a:ext cx="20486" cy="16491"/>
            </a:xfrm>
            <a:custGeom>
              <a:avLst/>
              <a:gdLst/>
              <a:ahLst/>
              <a:cxnLst/>
              <a:rect l="l" t="t" r="r" b="b"/>
              <a:pathLst>
                <a:path w="241" h="194" extrusionOk="0">
                  <a:moveTo>
                    <a:pt x="120" y="1"/>
                  </a:moveTo>
                  <a:lnTo>
                    <a:pt x="72" y="25"/>
                  </a:lnTo>
                  <a:lnTo>
                    <a:pt x="24" y="49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0" y="169"/>
                  </a:lnTo>
                  <a:lnTo>
                    <a:pt x="24" y="193"/>
                  </a:lnTo>
                  <a:lnTo>
                    <a:pt x="169" y="193"/>
                  </a:lnTo>
                  <a:lnTo>
                    <a:pt x="217" y="145"/>
                  </a:lnTo>
                  <a:lnTo>
                    <a:pt x="241" y="73"/>
                  </a:lnTo>
                  <a:lnTo>
                    <a:pt x="217" y="49"/>
                  </a:lnTo>
                  <a:lnTo>
                    <a:pt x="193" y="2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1" name="Google Shape;11691;p28"/>
            <p:cNvSpPr/>
            <p:nvPr/>
          </p:nvSpPr>
          <p:spPr>
            <a:xfrm rot="10800000">
              <a:off x="3124707" y="6328154"/>
              <a:ext cx="18446" cy="18446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69" y="0"/>
                  </a:moveTo>
                  <a:lnTo>
                    <a:pt x="73" y="24"/>
                  </a:lnTo>
                  <a:lnTo>
                    <a:pt x="24" y="97"/>
                  </a:lnTo>
                  <a:lnTo>
                    <a:pt x="0" y="121"/>
                  </a:lnTo>
                  <a:lnTo>
                    <a:pt x="0" y="169"/>
                  </a:lnTo>
                  <a:lnTo>
                    <a:pt x="24" y="217"/>
                  </a:lnTo>
                  <a:lnTo>
                    <a:pt x="97" y="217"/>
                  </a:lnTo>
                  <a:lnTo>
                    <a:pt x="121" y="193"/>
                  </a:lnTo>
                  <a:lnTo>
                    <a:pt x="193" y="121"/>
                  </a:lnTo>
                  <a:lnTo>
                    <a:pt x="217" y="2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2" name="Google Shape;11692;p28"/>
            <p:cNvSpPr/>
            <p:nvPr/>
          </p:nvSpPr>
          <p:spPr>
            <a:xfrm rot="10800000">
              <a:off x="3220847" y="6109181"/>
              <a:ext cx="14366" cy="16406"/>
            </a:xfrm>
            <a:custGeom>
              <a:avLst/>
              <a:gdLst/>
              <a:ahLst/>
              <a:cxnLst/>
              <a:rect l="l" t="t" r="r" b="b"/>
              <a:pathLst>
                <a:path w="169" h="19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24" y="169"/>
                  </a:lnTo>
                  <a:lnTo>
                    <a:pt x="48" y="193"/>
                  </a:lnTo>
                  <a:lnTo>
                    <a:pt x="96" y="193"/>
                  </a:lnTo>
                  <a:lnTo>
                    <a:pt x="144" y="169"/>
                  </a:lnTo>
                  <a:lnTo>
                    <a:pt x="169" y="145"/>
                  </a:lnTo>
                  <a:lnTo>
                    <a:pt x="169" y="96"/>
                  </a:lnTo>
                  <a:lnTo>
                    <a:pt x="144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3" name="Google Shape;11693;p28"/>
            <p:cNvSpPr/>
            <p:nvPr/>
          </p:nvSpPr>
          <p:spPr>
            <a:xfrm rot="10800000">
              <a:off x="3194241" y="6459062"/>
              <a:ext cx="16491" cy="16491"/>
            </a:xfrm>
            <a:custGeom>
              <a:avLst/>
              <a:gdLst/>
              <a:ahLst/>
              <a:cxnLst/>
              <a:rect l="l" t="t" r="r" b="b"/>
              <a:pathLst>
                <a:path w="194" h="194" extrusionOk="0">
                  <a:moveTo>
                    <a:pt x="97" y="1"/>
                  </a:moveTo>
                  <a:lnTo>
                    <a:pt x="49" y="49"/>
                  </a:lnTo>
                  <a:lnTo>
                    <a:pt x="1" y="145"/>
                  </a:lnTo>
                  <a:lnTo>
                    <a:pt x="121" y="193"/>
                  </a:lnTo>
                  <a:lnTo>
                    <a:pt x="169" y="169"/>
                  </a:lnTo>
                  <a:lnTo>
                    <a:pt x="194" y="121"/>
                  </a:lnTo>
                  <a:lnTo>
                    <a:pt x="194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4" name="Google Shape;11694;p28"/>
            <p:cNvSpPr/>
            <p:nvPr/>
          </p:nvSpPr>
          <p:spPr>
            <a:xfrm rot="10800000">
              <a:off x="3020321" y="6518395"/>
              <a:ext cx="16406" cy="16491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96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48" y="169"/>
                  </a:lnTo>
                  <a:lnTo>
                    <a:pt x="72" y="193"/>
                  </a:lnTo>
                  <a:lnTo>
                    <a:pt x="121" y="193"/>
                  </a:lnTo>
                  <a:lnTo>
                    <a:pt x="169" y="169"/>
                  </a:lnTo>
                  <a:lnTo>
                    <a:pt x="193" y="121"/>
                  </a:lnTo>
                  <a:lnTo>
                    <a:pt x="169" y="73"/>
                  </a:lnTo>
                  <a:lnTo>
                    <a:pt x="169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5" name="Google Shape;11695;p28"/>
            <p:cNvSpPr/>
            <p:nvPr/>
          </p:nvSpPr>
          <p:spPr>
            <a:xfrm rot="10800000">
              <a:off x="3114421" y="6418174"/>
              <a:ext cx="18531" cy="18446"/>
            </a:xfrm>
            <a:custGeom>
              <a:avLst/>
              <a:gdLst/>
              <a:ahLst/>
              <a:cxnLst/>
              <a:rect l="l" t="t" r="r" b="b"/>
              <a:pathLst>
                <a:path w="218" h="217" extrusionOk="0">
                  <a:moveTo>
                    <a:pt x="49" y="0"/>
                  </a:moveTo>
                  <a:lnTo>
                    <a:pt x="25" y="24"/>
                  </a:lnTo>
                  <a:lnTo>
                    <a:pt x="1" y="24"/>
                  </a:lnTo>
                  <a:lnTo>
                    <a:pt x="25" y="120"/>
                  </a:lnTo>
                  <a:lnTo>
                    <a:pt x="97" y="193"/>
                  </a:lnTo>
                  <a:lnTo>
                    <a:pt x="145" y="217"/>
                  </a:lnTo>
                  <a:lnTo>
                    <a:pt x="169" y="217"/>
                  </a:lnTo>
                  <a:lnTo>
                    <a:pt x="217" y="193"/>
                  </a:lnTo>
                  <a:lnTo>
                    <a:pt x="217" y="144"/>
                  </a:lnTo>
                  <a:lnTo>
                    <a:pt x="217" y="120"/>
                  </a:lnTo>
                  <a:lnTo>
                    <a:pt x="193" y="72"/>
                  </a:lnTo>
                  <a:lnTo>
                    <a:pt x="121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6" name="Google Shape;11696;p28"/>
            <p:cNvSpPr/>
            <p:nvPr/>
          </p:nvSpPr>
          <p:spPr>
            <a:xfrm rot="10800000">
              <a:off x="2960987" y="6420214"/>
              <a:ext cx="16406" cy="16406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72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0" y="144"/>
                  </a:lnTo>
                  <a:lnTo>
                    <a:pt x="48" y="169"/>
                  </a:lnTo>
                  <a:lnTo>
                    <a:pt x="97" y="193"/>
                  </a:lnTo>
                  <a:lnTo>
                    <a:pt x="169" y="193"/>
                  </a:lnTo>
                  <a:lnTo>
                    <a:pt x="193" y="169"/>
                  </a:lnTo>
                  <a:lnTo>
                    <a:pt x="193" y="96"/>
                  </a:lnTo>
                  <a:lnTo>
                    <a:pt x="169" y="48"/>
                  </a:lnTo>
                  <a:lnTo>
                    <a:pt x="145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7" name="Google Shape;11697;p28"/>
            <p:cNvSpPr/>
            <p:nvPr/>
          </p:nvSpPr>
          <p:spPr>
            <a:xfrm rot="10800000">
              <a:off x="3153353" y="6399728"/>
              <a:ext cx="18446" cy="16491"/>
            </a:xfrm>
            <a:custGeom>
              <a:avLst/>
              <a:gdLst/>
              <a:ahLst/>
              <a:cxnLst/>
              <a:rect l="l" t="t" r="r" b="b"/>
              <a:pathLst>
                <a:path w="217" h="194" extrusionOk="0">
                  <a:moveTo>
                    <a:pt x="121" y="1"/>
                  </a:moveTo>
                  <a:lnTo>
                    <a:pt x="73" y="25"/>
                  </a:lnTo>
                  <a:lnTo>
                    <a:pt x="24" y="73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169" y="193"/>
                  </a:lnTo>
                  <a:lnTo>
                    <a:pt x="217" y="73"/>
                  </a:lnTo>
                  <a:lnTo>
                    <a:pt x="193" y="49"/>
                  </a:lnTo>
                  <a:lnTo>
                    <a:pt x="193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8" name="Google Shape;11698;p28"/>
            <p:cNvSpPr/>
            <p:nvPr/>
          </p:nvSpPr>
          <p:spPr>
            <a:xfrm rot="10800000">
              <a:off x="3216767" y="6538881"/>
              <a:ext cx="12326" cy="22611"/>
            </a:xfrm>
            <a:custGeom>
              <a:avLst/>
              <a:gdLst/>
              <a:ahLst/>
              <a:cxnLst/>
              <a:rect l="l" t="t" r="r" b="b"/>
              <a:pathLst>
                <a:path w="145" h="266" extrusionOk="0">
                  <a:moveTo>
                    <a:pt x="121" y="1"/>
                  </a:moveTo>
                  <a:lnTo>
                    <a:pt x="97" y="25"/>
                  </a:lnTo>
                  <a:lnTo>
                    <a:pt x="48" y="49"/>
                  </a:lnTo>
                  <a:lnTo>
                    <a:pt x="0" y="121"/>
                  </a:lnTo>
                  <a:lnTo>
                    <a:pt x="0" y="217"/>
                  </a:lnTo>
                  <a:lnTo>
                    <a:pt x="24" y="241"/>
                  </a:lnTo>
                  <a:lnTo>
                    <a:pt x="48" y="265"/>
                  </a:lnTo>
                  <a:lnTo>
                    <a:pt x="72" y="265"/>
                  </a:lnTo>
                  <a:lnTo>
                    <a:pt x="97" y="241"/>
                  </a:lnTo>
                  <a:lnTo>
                    <a:pt x="145" y="169"/>
                  </a:lnTo>
                  <a:lnTo>
                    <a:pt x="145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9" name="Google Shape;11699;p28"/>
            <p:cNvSpPr/>
            <p:nvPr/>
          </p:nvSpPr>
          <p:spPr>
            <a:xfrm rot="10800000">
              <a:off x="3171715" y="6598215"/>
              <a:ext cx="18531" cy="14451"/>
            </a:xfrm>
            <a:custGeom>
              <a:avLst/>
              <a:gdLst/>
              <a:ahLst/>
              <a:cxnLst/>
              <a:rect l="l" t="t" r="r" b="b"/>
              <a:pathLst>
                <a:path w="218" h="170" extrusionOk="0">
                  <a:moveTo>
                    <a:pt x="145" y="1"/>
                  </a:moveTo>
                  <a:lnTo>
                    <a:pt x="25" y="25"/>
                  </a:lnTo>
                  <a:lnTo>
                    <a:pt x="1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121" y="145"/>
                  </a:lnTo>
                  <a:lnTo>
                    <a:pt x="169" y="169"/>
                  </a:lnTo>
                  <a:lnTo>
                    <a:pt x="193" y="145"/>
                  </a:lnTo>
                  <a:lnTo>
                    <a:pt x="217" y="97"/>
                  </a:lnTo>
                  <a:lnTo>
                    <a:pt x="217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0" name="Google Shape;11700;p28"/>
            <p:cNvSpPr/>
            <p:nvPr/>
          </p:nvSpPr>
          <p:spPr>
            <a:xfrm rot="10800000">
              <a:off x="3022361" y="6369041"/>
              <a:ext cx="14366" cy="14451"/>
            </a:xfrm>
            <a:custGeom>
              <a:avLst/>
              <a:gdLst/>
              <a:ahLst/>
              <a:cxnLst/>
              <a:rect l="l" t="t" r="r" b="b"/>
              <a:pathLst>
                <a:path w="169" h="170" extrusionOk="0">
                  <a:moveTo>
                    <a:pt x="72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96" y="169"/>
                  </a:lnTo>
                  <a:lnTo>
                    <a:pt x="169" y="145"/>
                  </a:lnTo>
                  <a:lnTo>
                    <a:pt x="169" y="97"/>
                  </a:lnTo>
                  <a:lnTo>
                    <a:pt x="169" y="73"/>
                  </a:lnTo>
                  <a:lnTo>
                    <a:pt x="169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1" name="Google Shape;11701;p28"/>
            <p:cNvSpPr/>
            <p:nvPr/>
          </p:nvSpPr>
          <p:spPr>
            <a:xfrm rot="10800000">
              <a:off x="3384567" y="6575689"/>
              <a:ext cx="14366" cy="14451"/>
            </a:xfrm>
            <a:custGeom>
              <a:avLst/>
              <a:gdLst/>
              <a:ahLst/>
              <a:cxnLst/>
              <a:rect l="l" t="t" r="r" b="b"/>
              <a:pathLst>
                <a:path w="169" h="170" extrusionOk="0">
                  <a:moveTo>
                    <a:pt x="96" y="1"/>
                  </a:moveTo>
                  <a:lnTo>
                    <a:pt x="48" y="25"/>
                  </a:lnTo>
                  <a:lnTo>
                    <a:pt x="0" y="49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121" y="145"/>
                  </a:lnTo>
                  <a:lnTo>
                    <a:pt x="169" y="73"/>
                  </a:lnTo>
                  <a:lnTo>
                    <a:pt x="169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2" name="Google Shape;11702;p28"/>
            <p:cNvSpPr/>
            <p:nvPr/>
          </p:nvSpPr>
          <p:spPr>
            <a:xfrm rot="10800000">
              <a:off x="3231048" y="6299507"/>
              <a:ext cx="14451" cy="16406"/>
            </a:xfrm>
            <a:custGeom>
              <a:avLst/>
              <a:gdLst/>
              <a:ahLst/>
              <a:cxnLst/>
              <a:rect l="l" t="t" r="r" b="b"/>
              <a:pathLst>
                <a:path w="170" h="193" extrusionOk="0">
                  <a:moveTo>
                    <a:pt x="25" y="0"/>
                  </a:moveTo>
                  <a:lnTo>
                    <a:pt x="1" y="48"/>
                  </a:lnTo>
                  <a:lnTo>
                    <a:pt x="25" y="121"/>
                  </a:lnTo>
                  <a:lnTo>
                    <a:pt x="73" y="169"/>
                  </a:lnTo>
                  <a:lnTo>
                    <a:pt x="121" y="193"/>
                  </a:lnTo>
                  <a:lnTo>
                    <a:pt x="145" y="169"/>
                  </a:lnTo>
                  <a:lnTo>
                    <a:pt x="169" y="145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3" name="Google Shape;11703;p28"/>
            <p:cNvSpPr/>
            <p:nvPr/>
          </p:nvSpPr>
          <p:spPr>
            <a:xfrm rot="10800000">
              <a:off x="2983428" y="6579854"/>
              <a:ext cx="16491" cy="16406"/>
            </a:xfrm>
            <a:custGeom>
              <a:avLst/>
              <a:gdLst/>
              <a:ahLst/>
              <a:cxnLst/>
              <a:rect l="l" t="t" r="r" b="b"/>
              <a:pathLst>
                <a:path w="194" h="193" extrusionOk="0">
                  <a:moveTo>
                    <a:pt x="49" y="0"/>
                  </a:moveTo>
                  <a:lnTo>
                    <a:pt x="25" y="48"/>
                  </a:lnTo>
                  <a:lnTo>
                    <a:pt x="0" y="73"/>
                  </a:lnTo>
                  <a:lnTo>
                    <a:pt x="25" y="121"/>
                  </a:lnTo>
                  <a:lnTo>
                    <a:pt x="49" y="145"/>
                  </a:lnTo>
                  <a:lnTo>
                    <a:pt x="97" y="169"/>
                  </a:lnTo>
                  <a:lnTo>
                    <a:pt x="121" y="193"/>
                  </a:lnTo>
                  <a:lnTo>
                    <a:pt x="169" y="169"/>
                  </a:lnTo>
                  <a:lnTo>
                    <a:pt x="193" y="121"/>
                  </a:lnTo>
                  <a:lnTo>
                    <a:pt x="169" y="73"/>
                  </a:lnTo>
                  <a:lnTo>
                    <a:pt x="145" y="24"/>
                  </a:lnTo>
                  <a:lnTo>
                    <a:pt x="97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4" name="Google Shape;11704;p28"/>
            <p:cNvSpPr/>
            <p:nvPr/>
          </p:nvSpPr>
          <p:spPr>
            <a:xfrm rot="10800000">
              <a:off x="3165594" y="6530721"/>
              <a:ext cx="14366" cy="16406"/>
            </a:xfrm>
            <a:custGeom>
              <a:avLst/>
              <a:gdLst/>
              <a:ahLst/>
              <a:cxnLst/>
              <a:rect l="l" t="t" r="r" b="b"/>
              <a:pathLst>
                <a:path w="169" h="193" extrusionOk="0">
                  <a:moveTo>
                    <a:pt x="96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24" y="120"/>
                  </a:lnTo>
                  <a:lnTo>
                    <a:pt x="24" y="145"/>
                  </a:lnTo>
                  <a:lnTo>
                    <a:pt x="72" y="193"/>
                  </a:lnTo>
                  <a:lnTo>
                    <a:pt x="120" y="193"/>
                  </a:lnTo>
                  <a:lnTo>
                    <a:pt x="144" y="169"/>
                  </a:lnTo>
                  <a:lnTo>
                    <a:pt x="169" y="145"/>
                  </a:lnTo>
                  <a:lnTo>
                    <a:pt x="169" y="96"/>
                  </a:lnTo>
                  <a:lnTo>
                    <a:pt x="144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5" name="Google Shape;11705;p28"/>
            <p:cNvSpPr/>
            <p:nvPr/>
          </p:nvSpPr>
          <p:spPr>
            <a:xfrm rot="10800000">
              <a:off x="3407093" y="6514315"/>
              <a:ext cx="14366" cy="12411"/>
            </a:xfrm>
            <a:custGeom>
              <a:avLst/>
              <a:gdLst/>
              <a:ahLst/>
              <a:cxnLst/>
              <a:rect l="l" t="t" r="r" b="b"/>
              <a:pathLst>
                <a:path w="169" h="146" extrusionOk="0">
                  <a:moveTo>
                    <a:pt x="49" y="1"/>
                  </a:moveTo>
                  <a:lnTo>
                    <a:pt x="0" y="73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49" y="145"/>
                  </a:lnTo>
                  <a:lnTo>
                    <a:pt x="121" y="145"/>
                  </a:lnTo>
                  <a:lnTo>
                    <a:pt x="169" y="97"/>
                  </a:lnTo>
                  <a:lnTo>
                    <a:pt x="169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6" name="Google Shape;11706;p28"/>
            <p:cNvSpPr/>
            <p:nvPr/>
          </p:nvSpPr>
          <p:spPr>
            <a:xfrm rot="10800000">
              <a:off x="3069453" y="6641227"/>
              <a:ext cx="12326" cy="16406"/>
            </a:xfrm>
            <a:custGeom>
              <a:avLst/>
              <a:gdLst/>
              <a:ahLst/>
              <a:cxnLst/>
              <a:rect l="l" t="t" r="r" b="b"/>
              <a:pathLst>
                <a:path w="145" h="193" extrusionOk="0">
                  <a:moveTo>
                    <a:pt x="73" y="0"/>
                  </a:moveTo>
                  <a:lnTo>
                    <a:pt x="49" y="24"/>
                  </a:lnTo>
                  <a:lnTo>
                    <a:pt x="25" y="72"/>
                  </a:lnTo>
                  <a:lnTo>
                    <a:pt x="1" y="120"/>
                  </a:lnTo>
                  <a:lnTo>
                    <a:pt x="1" y="169"/>
                  </a:lnTo>
                  <a:lnTo>
                    <a:pt x="49" y="193"/>
                  </a:lnTo>
                  <a:lnTo>
                    <a:pt x="97" y="169"/>
                  </a:lnTo>
                  <a:lnTo>
                    <a:pt x="145" y="120"/>
                  </a:lnTo>
                  <a:lnTo>
                    <a:pt x="145" y="4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7" name="Google Shape;11707;p28"/>
            <p:cNvSpPr/>
            <p:nvPr/>
          </p:nvSpPr>
          <p:spPr>
            <a:xfrm rot="10800000">
              <a:off x="3233088" y="6203282"/>
              <a:ext cx="18531" cy="12411"/>
            </a:xfrm>
            <a:custGeom>
              <a:avLst/>
              <a:gdLst/>
              <a:ahLst/>
              <a:cxnLst/>
              <a:rect l="l" t="t" r="r" b="b"/>
              <a:pathLst>
                <a:path w="218" h="146" extrusionOk="0">
                  <a:moveTo>
                    <a:pt x="73" y="1"/>
                  </a:moveTo>
                  <a:lnTo>
                    <a:pt x="49" y="25"/>
                  </a:lnTo>
                  <a:lnTo>
                    <a:pt x="25" y="73"/>
                  </a:lnTo>
                  <a:lnTo>
                    <a:pt x="0" y="97"/>
                  </a:lnTo>
                  <a:lnTo>
                    <a:pt x="25" y="121"/>
                  </a:lnTo>
                  <a:lnTo>
                    <a:pt x="25" y="145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93" y="121"/>
                  </a:lnTo>
                  <a:lnTo>
                    <a:pt x="217" y="73"/>
                  </a:lnTo>
                  <a:lnTo>
                    <a:pt x="217" y="49"/>
                  </a:lnTo>
                  <a:lnTo>
                    <a:pt x="193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8" name="Google Shape;11708;p28"/>
            <p:cNvSpPr/>
            <p:nvPr/>
          </p:nvSpPr>
          <p:spPr>
            <a:xfrm rot="10800000">
              <a:off x="3020321" y="6547042"/>
              <a:ext cx="14366" cy="14451"/>
            </a:xfrm>
            <a:custGeom>
              <a:avLst/>
              <a:gdLst/>
              <a:ahLst/>
              <a:cxnLst/>
              <a:rect l="l" t="t" r="r" b="b"/>
              <a:pathLst>
                <a:path w="169" h="170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24" y="145"/>
                  </a:lnTo>
                  <a:lnTo>
                    <a:pt x="97" y="169"/>
                  </a:lnTo>
                  <a:lnTo>
                    <a:pt x="145" y="121"/>
                  </a:lnTo>
                  <a:lnTo>
                    <a:pt x="169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9" name="Google Shape;11709;p28"/>
            <p:cNvSpPr/>
            <p:nvPr/>
          </p:nvSpPr>
          <p:spPr>
            <a:xfrm rot="10800000">
              <a:off x="3239293" y="6463142"/>
              <a:ext cx="10286" cy="14451"/>
            </a:xfrm>
            <a:custGeom>
              <a:avLst/>
              <a:gdLst/>
              <a:ahLst/>
              <a:cxnLst/>
              <a:rect l="l" t="t" r="r" b="b"/>
              <a:pathLst>
                <a:path w="121" h="170" extrusionOk="0">
                  <a:moveTo>
                    <a:pt x="25" y="1"/>
                  </a:moveTo>
                  <a:lnTo>
                    <a:pt x="1" y="25"/>
                  </a:lnTo>
                  <a:lnTo>
                    <a:pt x="25" y="73"/>
                  </a:lnTo>
                  <a:lnTo>
                    <a:pt x="49" y="145"/>
                  </a:lnTo>
                  <a:lnTo>
                    <a:pt x="97" y="169"/>
                  </a:lnTo>
                  <a:lnTo>
                    <a:pt x="121" y="121"/>
                  </a:lnTo>
                  <a:lnTo>
                    <a:pt x="121" y="73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0" name="Google Shape;11710;p28"/>
            <p:cNvSpPr/>
            <p:nvPr/>
          </p:nvSpPr>
          <p:spPr>
            <a:xfrm rot="10800000">
              <a:off x="3333394" y="6307668"/>
              <a:ext cx="14366" cy="12326"/>
            </a:xfrm>
            <a:custGeom>
              <a:avLst/>
              <a:gdLst/>
              <a:ahLst/>
              <a:cxnLst/>
              <a:rect l="l" t="t" r="r" b="b"/>
              <a:pathLst>
                <a:path w="169" h="145" extrusionOk="0">
                  <a:moveTo>
                    <a:pt x="72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24" y="96"/>
                  </a:lnTo>
                  <a:lnTo>
                    <a:pt x="24" y="121"/>
                  </a:lnTo>
                  <a:lnTo>
                    <a:pt x="72" y="145"/>
                  </a:lnTo>
                  <a:lnTo>
                    <a:pt x="144" y="121"/>
                  </a:lnTo>
                  <a:lnTo>
                    <a:pt x="144" y="96"/>
                  </a:lnTo>
                  <a:lnTo>
                    <a:pt x="169" y="72"/>
                  </a:lnTo>
                  <a:lnTo>
                    <a:pt x="120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1" name="Google Shape;11711;p28"/>
            <p:cNvSpPr/>
            <p:nvPr/>
          </p:nvSpPr>
          <p:spPr>
            <a:xfrm rot="10800000">
              <a:off x="3274061" y="6166474"/>
              <a:ext cx="16406" cy="10286"/>
            </a:xfrm>
            <a:custGeom>
              <a:avLst/>
              <a:gdLst/>
              <a:ahLst/>
              <a:cxnLst/>
              <a:rect l="l" t="t" r="r" b="b"/>
              <a:pathLst>
                <a:path w="193" h="121" extrusionOk="0">
                  <a:moveTo>
                    <a:pt x="96" y="0"/>
                  </a:moveTo>
                  <a:lnTo>
                    <a:pt x="48" y="24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72" y="121"/>
                  </a:lnTo>
                  <a:lnTo>
                    <a:pt x="144" y="97"/>
                  </a:lnTo>
                  <a:lnTo>
                    <a:pt x="193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2" name="Google Shape;11712;p28"/>
            <p:cNvSpPr/>
            <p:nvPr/>
          </p:nvSpPr>
          <p:spPr>
            <a:xfrm rot="10800000">
              <a:off x="3024401" y="6434495"/>
              <a:ext cx="14366" cy="12411"/>
            </a:xfrm>
            <a:custGeom>
              <a:avLst/>
              <a:gdLst/>
              <a:ahLst/>
              <a:cxnLst/>
              <a:rect l="l" t="t" r="r" b="b"/>
              <a:pathLst>
                <a:path w="169" h="146" extrusionOk="0">
                  <a:moveTo>
                    <a:pt x="24" y="1"/>
                  </a:moveTo>
                  <a:lnTo>
                    <a:pt x="0" y="97"/>
                  </a:lnTo>
                  <a:lnTo>
                    <a:pt x="24" y="121"/>
                  </a:lnTo>
                  <a:lnTo>
                    <a:pt x="72" y="145"/>
                  </a:lnTo>
                  <a:lnTo>
                    <a:pt x="120" y="121"/>
                  </a:lnTo>
                  <a:lnTo>
                    <a:pt x="145" y="97"/>
                  </a:lnTo>
                  <a:lnTo>
                    <a:pt x="169" y="49"/>
                  </a:lnTo>
                  <a:lnTo>
                    <a:pt x="120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3" name="Google Shape;11713;p28"/>
            <p:cNvSpPr/>
            <p:nvPr/>
          </p:nvSpPr>
          <p:spPr>
            <a:xfrm rot="10800000">
              <a:off x="3179960" y="6381367"/>
              <a:ext cx="12326" cy="14366"/>
            </a:xfrm>
            <a:custGeom>
              <a:avLst/>
              <a:gdLst/>
              <a:ahLst/>
              <a:cxnLst/>
              <a:rect l="l" t="t" r="r" b="b"/>
              <a:pathLst>
                <a:path w="145" h="169" extrusionOk="0">
                  <a:moveTo>
                    <a:pt x="73" y="0"/>
                  </a:moveTo>
                  <a:lnTo>
                    <a:pt x="49" y="25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73" y="169"/>
                  </a:lnTo>
                  <a:lnTo>
                    <a:pt x="121" y="121"/>
                  </a:lnTo>
                  <a:lnTo>
                    <a:pt x="145" y="49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4" name="Google Shape;11714;p28"/>
            <p:cNvSpPr/>
            <p:nvPr/>
          </p:nvSpPr>
          <p:spPr>
            <a:xfrm rot="10800000">
              <a:off x="3415254" y="6485668"/>
              <a:ext cx="14366" cy="12411"/>
            </a:xfrm>
            <a:custGeom>
              <a:avLst/>
              <a:gdLst/>
              <a:ahLst/>
              <a:cxnLst/>
              <a:rect l="l" t="t" r="r" b="b"/>
              <a:pathLst>
                <a:path w="169" h="146" extrusionOk="0">
                  <a:moveTo>
                    <a:pt x="48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48" y="97"/>
                  </a:lnTo>
                  <a:lnTo>
                    <a:pt x="120" y="145"/>
                  </a:lnTo>
                  <a:lnTo>
                    <a:pt x="145" y="121"/>
                  </a:lnTo>
                  <a:lnTo>
                    <a:pt x="169" y="121"/>
                  </a:lnTo>
                  <a:lnTo>
                    <a:pt x="169" y="73"/>
                  </a:lnTo>
                  <a:lnTo>
                    <a:pt x="120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5" name="Google Shape;11715;p28"/>
            <p:cNvSpPr/>
            <p:nvPr/>
          </p:nvSpPr>
          <p:spPr>
            <a:xfrm rot="10800000">
              <a:off x="3216767" y="6418174"/>
              <a:ext cx="14366" cy="10286"/>
            </a:xfrm>
            <a:custGeom>
              <a:avLst/>
              <a:gdLst/>
              <a:ahLst/>
              <a:cxnLst/>
              <a:rect l="l" t="t" r="r" b="b"/>
              <a:pathLst>
                <a:path w="169" h="121" extrusionOk="0">
                  <a:moveTo>
                    <a:pt x="96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24" y="97"/>
                  </a:lnTo>
                  <a:lnTo>
                    <a:pt x="48" y="97"/>
                  </a:lnTo>
                  <a:lnTo>
                    <a:pt x="96" y="121"/>
                  </a:lnTo>
                  <a:lnTo>
                    <a:pt x="145" y="97"/>
                  </a:lnTo>
                  <a:lnTo>
                    <a:pt x="169" y="73"/>
                  </a:lnTo>
                  <a:lnTo>
                    <a:pt x="169" y="4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6" name="Google Shape;11716;p28"/>
            <p:cNvSpPr/>
            <p:nvPr/>
          </p:nvSpPr>
          <p:spPr>
            <a:xfrm rot="10800000">
              <a:off x="3093935" y="6055968"/>
              <a:ext cx="12411" cy="12326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73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9" y="121"/>
                  </a:lnTo>
                  <a:lnTo>
                    <a:pt x="97" y="145"/>
                  </a:lnTo>
                  <a:lnTo>
                    <a:pt x="145" y="121"/>
                  </a:lnTo>
                  <a:lnTo>
                    <a:pt x="145" y="72"/>
                  </a:lnTo>
                  <a:lnTo>
                    <a:pt x="121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7" name="Google Shape;11717;p28"/>
            <p:cNvSpPr/>
            <p:nvPr/>
          </p:nvSpPr>
          <p:spPr>
            <a:xfrm rot="10800000">
              <a:off x="3288341" y="5953622"/>
              <a:ext cx="10371" cy="12411"/>
            </a:xfrm>
            <a:custGeom>
              <a:avLst/>
              <a:gdLst/>
              <a:ahLst/>
              <a:cxnLst/>
              <a:rect l="l" t="t" r="r" b="b"/>
              <a:pathLst>
                <a:path w="122" h="146" extrusionOk="0">
                  <a:moveTo>
                    <a:pt x="49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121"/>
                  </a:lnTo>
                  <a:lnTo>
                    <a:pt x="25" y="145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8" name="Google Shape;11718;p28"/>
            <p:cNvSpPr/>
            <p:nvPr/>
          </p:nvSpPr>
          <p:spPr>
            <a:xfrm rot="10800000">
              <a:off x="3077614" y="6313788"/>
              <a:ext cx="12326" cy="12411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97" y="1"/>
                  </a:moveTo>
                  <a:lnTo>
                    <a:pt x="24" y="25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72" y="145"/>
                  </a:lnTo>
                  <a:lnTo>
                    <a:pt x="97" y="121"/>
                  </a:lnTo>
                  <a:lnTo>
                    <a:pt x="145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9" name="Google Shape;11719;p28"/>
            <p:cNvSpPr/>
            <p:nvPr/>
          </p:nvSpPr>
          <p:spPr>
            <a:xfrm rot="10800000">
              <a:off x="3061208" y="6504114"/>
              <a:ext cx="10371" cy="14366"/>
            </a:xfrm>
            <a:custGeom>
              <a:avLst/>
              <a:gdLst/>
              <a:ahLst/>
              <a:cxnLst/>
              <a:rect l="l" t="t" r="r" b="b"/>
              <a:pathLst>
                <a:path w="122" h="169" extrusionOk="0">
                  <a:moveTo>
                    <a:pt x="49" y="0"/>
                  </a:moveTo>
                  <a:lnTo>
                    <a:pt x="1" y="48"/>
                  </a:lnTo>
                  <a:lnTo>
                    <a:pt x="1" y="96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97" y="145"/>
                  </a:lnTo>
                  <a:lnTo>
                    <a:pt x="121" y="96"/>
                  </a:lnTo>
                  <a:lnTo>
                    <a:pt x="97" y="24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0" name="Google Shape;11720;p28"/>
            <p:cNvSpPr/>
            <p:nvPr/>
          </p:nvSpPr>
          <p:spPr>
            <a:xfrm rot="10800000">
              <a:off x="3372241" y="6565488"/>
              <a:ext cx="10371" cy="14451"/>
            </a:xfrm>
            <a:custGeom>
              <a:avLst/>
              <a:gdLst/>
              <a:ahLst/>
              <a:cxnLst/>
              <a:rect l="l" t="t" r="r" b="b"/>
              <a:pathLst>
                <a:path w="122" h="170" extrusionOk="0">
                  <a:moveTo>
                    <a:pt x="25" y="1"/>
                  </a:moveTo>
                  <a:lnTo>
                    <a:pt x="1" y="49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97" y="169"/>
                  </a:lnTo>
                  <a:lnTo>
                    <a:pt x="121" y="145"/>
                  </a:lnTo>
                  <a:lnTo>
                    <a:pt x="121" y="97"/>
                  </a:lnTo>
                  <a:lnTo>
                    <a:pt x="73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1" name="Google Shape;11721;p28"/>
            <p:cNvSpPr/>
            <p:nvPr/>
          </p:nvSpPr>
          <p:spPr>
            <a:xfrm rot="10800000">
              <a:off x="3276101" y="6585974"/>
              <a:ext cx="14366" cy="12326"/>
            </a:xfrm>
            <a:custGeom>
              <a:avLst/>
              <a:gdLst/>
              <a:ahLst/>
              <a:cxnLst/>
              <a:rect l="l" t="t" r="r" b="b"/>
              <a:pathLst>
                <a:path w="169" h="145" extrusionOk="0">
                  <a:moveTo>
                    <a:pt x="72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24" y="97"/>
                  </a:lnTo>
                  <a:lnTo>
                    <a:pt x="72" y="145"/>
                  </a:lnTo>
                  <a:lnTo>
                    <a:pt x="144" y="121"/>
                  </a:lnTo>
                  <a:lnTo>
                    <a:pt x="169" y="121"/>
                  </a:lnTo>
                  <a:lnTo>
                    <a:pt x="169" y="97"/>
                  </a:lnTo>
                  <a:lnTo>
                    <a:pt x="169" y="48"/>
                  </a:lnTo>
                  <a:lnTo>
                    <a:pt x="120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2" name="Google Shape;11722;p28"/>
            <p:cNvSpPr/>
            <p:nvPr/>
          </p:nvSpPr>
          <p:spPr>
            <a:xfrm rot="10800000">
              <a:off x="2909814" y="6369041"/>
              <a:ext cx="10286" cy="14451"/>
            </a:xfrm>
            <a:custGeom>
              <a:avLst/>
              <a:gdLst/>
              <a:ahLst/>
              <a:cxnLst/>
              <a:rect l="l" t="t" r="r" b="b"/>
              <a:pathLst>
                <a:path w="121" h="170" extrusionOk="0">
                  <a:moveTo>
                    <a:pt x="73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0" y="145"/>
                  </a:lnTo>
                  <a:lnTo>
                    <a:pt x="48" y="169"/>
                  </a:lnTo>
                  <a:lnTo>
                    <a:pt x="73" y="145"/>
                  </a:lnTo>
                  <a:lnTo>
                    <a:pt x="97" y="97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3" name="Google Shape;11723;p28"/>
            <p:cNvSpPr/>
            <p:nvPr/>
          </p:nvSpPr>
          <p:spPr>
            <a:xfrm rot="10800000">
              <a:off x="3167634" y="6182795"/>
              <a:ext cx="14451" cy="14451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121" y="1"/>
                  </a:moveTo>
                  <a:lnTo>
                    <a:pt x="73" y="25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121" y="145"/>
                  </a:lnTo>
                  <a:lnTo>
                    <a:pt x="145" y="121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4" name="Google Shape;11724;p28"/>
            <p:cNvSpPr/>
            <p:nvPr/>
          </p:nvSpPr>
          <p:spPr>
            <a:xfrm rot="10800000">
              <a:off x="3355920" y="6319908"/>
              <a:ext cx="10286" cy="12411"/>
            </a:xfrm>
            <a:custGeom>
              <a:avLst/>
              <a:gdLst/>
              <a:ahLst/>
              <a:cxnLst/>
              <a:rect l="l" t="t" r="r" b="b"/>
              <a:pathLst>
                <a:path w="121" h="146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97"/>
                  </a:lnTo>
                  <a:lnTo>
                    <a:pt x="73" y="145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121" y="73"/>
                  </a:lnTo>
                  <a:lnTo>
                    <a:pt x="121" y="49"/>
                  </a:lnTo>
                  <a:lnTo>
                    <a:pt x="73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5" name="Google Shape;11725;p28"/>
            <p:cNvSpPr/>
            <p:nvPr/>
          </p:nvSpPr>
          <p:spPr>
            <a:xfrm rot="10800000">
              <a:off x="3304747" y="6213567"/>
              <a:ext cx="10286" cy="10286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72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48" y="121"/>
                  </a:lnTo>
                  <a:lnTo>
                    <a:pt x="96" y="97"/>
                  </a:lnTo>
                  <a:lnTo>
                    <a:pt x="121" y="73"/>
                  </a:lnTo>
                  <a:lnTo>
                    <a:pt x="121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6" name="Google Shape;11726;p28"/>
            <p:cNvSpPr/>
            <p:nvPr/>
          </p:nvSpPr>
          <p:spPr>
            <a:xfrm rot="10800000">
              <a:off x="3349800" y="6209402"/>
              <a:ext cx="8245" cy="10371"/>
            </a:xfrm>
            <a:custGeom>
              <a:avLst/>
              <a:gdLst/>
              <a:ahLst/>
              <a:cxnLst/>
              <a:rect l="l" t="t" r="r" b="b"/>
              <a:pathLst>
                <a:path w="97" h="122" extrusionOk="0">
                  <a:moveTo>
                    <a:pt x="25" y="1"/>
                  </a:moveTo>
                  <a:lnTo>
                    <a:pt x="1" y="49"/>
                  </a:lnTo>
                  <a:lnTo>
                    <a:pt x="1" y="97"/>
                  </a:lnTo>
                  <a:lnTo>
                    <a:pt x="49" y="121"/>
                  </a:lnTo>
                  <a:lnTo>
                    <a:pt x="97" y="97"/>
                  </a:lnTo>
                  <a:lnTo>
                    <a:pt x="97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7" name="Google Shape;11727;p28"/>
            <p:cNvSpPr/>
            <p:nvPr/>
          </p:nvSpPr>
          <p:spPr>
            <a:xfrm rot="10800000">
              <a:off x="3222888" y="6671914"/>
              <a:ext cx="8245" cy="12326"/>
            </a:xfrm>
            <a:custGeom>
              <a:avLst/>
              <a:gdLst/>
              <a:ahLst/>
              <a:cxnLst/>
              <a:rect l="l" t="t" r="r" b="b"/>
              <a:pathLst>
                <a:path w="97" h="145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48" y="145"/>
                  </a:lnTo>
                  <a:lnTo>
                    <a:pt x="72" y="121"/>
                  </a:lnTo>
                  <a:lnTo>
                    <a:pt x="96" y="72"/>
                  </a:lnTo>
                  <a:lnTo>
                    <a:pt x="96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8" name="Google Shape;11728;p28"/>
            <p:cNvSpPr/>
            <p:nvPr/>
          </p:nvSpPr>
          <p:spPr>
            <a:xfrm rot="10800000">
              <a:off x="3231048" y="6616661"/>
              <a:ext cx="10371" cy="12326"/>
            </a:xfrm>
            <a:custGeom>
              <a:avLst/>
              <a:gdLst/>
              <a:ahLst/>
              <a:cxnLst/>
              <a:rect l="l" t="t" r="r" b="b"/>
              <a:pathLst>
                <a:path w="122" h="145" extrusionOk="0">
                  <a:moveTo>
                    <a:pt x="49" y="0"/>
                  </a:moveTo>
                  <a:lnTo>
                    <a:pt x="1" y="24"/>
                  </a:lnTo>
                  <a:lnTo>
                    <a:pt x="1" y="72"/>
                  </a:lnTo>
                  <a:lnTo>
                    <a:pt x="1" y="121"/>
                  </a:lnTo>
                  <a:lnTo>
                    <a:pt x="49" y="145"/>
                  </a:lnTo>
                  <a:lnTo>
                    <a:pt x="97" y="121"/>
                  </a:lnTo>
                  <a:lnTo>
                    <a:pt x="121" y="7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9" name="Google Shape;11729;p28"/>
            <p:cNvSpPr/>
            <p:nvPr/>
          </p:nvSpPr>
          <p:spPr>
            <a:xfrm rot="10800000">
              <a:off x="3310868" y="6520435"/>
              <a:ext cx="10371" cy="12411"/>
            </a:xfrm>
            <a:custGeom>
              <a:avLst/>
              <a:gdLst/>
              <a:ahLst/>
              <a:cxnLst/>
              <a:rect l="l" t="t" r="r" b="b"/>
              <a:pathLst>
                <a:path w="122" h="146" extrusionOk="0">
                  <a:moveTo>
                    <a:pt x="97" y="1"/>
                  </a:moveTo>
                  <a:lnTo>
                    <a:pt x="49" y="25"/>
                  </a:lnTo>
                  <a:lnTo>
                    <a:pt x="25" y="49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73" y="145"/>
                  </a:lnTo>
                  <a:lnTo>
                    <a:pt x="121" y="121"/>
                  </a:lnTo>
                  <a:lnTo>
                    <a:pt x="121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0" name="Google Shape;11730;p28"/>
            <p:cNvSpPr/>
            <p:nvPr/>
          </p:nvSpPr>
          <p:spPr>
            <a:xfrm rot="10800000">
              <a:off x="3210647" y="6514315"/>
              <a:ext cx="10286" cy="12411"/>
            </a:xfrm>
            <a:custGeom>
              <a:avLst/>
              <a:gdLst/>
              <a:ahLst/>
              <a:cxnLst/>
              <a:rect l="l" t="t" r="r" b="b"/>
              <a:pathLst>
                <a:path w="121" h="146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25" y="121"/>
                  </a:lnTo>
                  <a:lnTo>
                    <a:pt x="73" y="145"/>
                  </a:lnTo>
                  <a:lnTo>
                    <a:pt x="97" y="121"/>
                  </a:lnTo>
                  <a:lnTo>
                    <a:pt x="121" y="97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1" name="Google Shape;11731;p28"/>
            <p:cNvSpPr/>
            <p:nvPr/>
          </p:nvSpPr>
          <p:spPr>
            <a:xfrm rot="10800000">
              <a:off x="3044887" y="6483628"/>
              <a:ext cx="14366" cy="10371"/>
            </a:xfrm>
            <a:custGeom>
              <a:avLst/>
              <a:gdLst/>
              <a:ahLst/>
              <a:cxnLst/>
              <a:rect l="l" t="t" r="r" b="b"/>
              <a:pathLst>
                <a:path w="169" h="122" extrusionOk="0">
                  <a:moveTo>
                    <a:pt x="97" y="1"/>
                  </a:moveTo>
                  <a:lnTo>
                    <a:pt x="73" y="25"/>
                  </a:lnTo>
                  <a:lnTo>
                    <a:pt x="0" y="121"/>
                  </a:lnTo>
                  <a:lnTo>
                    <a:pt x="73" y="121"/>
                  </a:lnTo>
                  <a:lnTo>
                    <a:pt x="121" y="97"/>
                  </a:lnTo>
                  <a:lnTo>
                    <a:pt x="169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2" name="Google Shape;11732;p28"/>
            <p:cNvSpPr/>
            <p:nvPr/>
          </p:nvSpPr>
          <p:spPr>
            <a:xfrm rot="10800000">
              <a:off x="3345635" y="6542962"/>
              <a:ext cx="10371" cy="10371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1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49" y="97"/>
                  </a:lnTo>
                  <a:lnTo>
                    <a:pt x="97" y="121"/>
                  </a:lnTo>
                  <a:lnTo>
                    <a:pt x="121" y="121"/>
                  </a:lnTo>
                  <a:lnTo>
                    <a:pt x="121" y="97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3" name="Google Shape;11733;p28"/>
            <p:cNvSpPr/>
            <p:nvPr/>
          </p:nvSpPr>
          <p:spPr>
            <a:xfrm rot="10800000">
              <a:off x="3316988" y="6342435"/>
              <a:ext cx="8330" cy="10286"/>
            </a:xfrm>
            <a:custGeom>
              <a:avLst/>
              <a:gdLst/>
              <a:ahLst/>
              <a:cxnLst/>
              <a:rect l="l" t="t" r="r" b="b"/>
              <a:pathLst>
                <a:path w="98" h="121" extrusionOk="0">
                  <a:moveTo>
                    <a:pt x="97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2"/>
                  </a:lnTo>
                  <a:lnTo>
                    <a:pt x="49" y="96"/>
                  </a:lnTo>
                  <a:lnTo>
                    <a:pt x="73" y="120"/>
                  </a:lnTo>
                  <a:lnTo>
                    <a:pt x="97" y="96"/>
                  </a:lnTo>
                  <a:lnTo>
                    <a:pt x="97" y="7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4" name="Google Shape;11734;p28"/>
            <p:cNvSpPr/>
            <p:nvPr/>
          </p:nvSpPr>
          <p:spPr>
            <a:xfrm rot="10800000">
              <a:off x="3112381" y="6367001"/>
              <a:ext cx="8245" cy="12326"/>
            </a:xfrm>
            <a:custGeom>
              <a:avLst/>
              <a:gdLst/>
              <a:ahLst/>
              <a:cxnLst/>
              <a:rect l="l" t="t" r="r" b="b"/>
              <a:pathLst>
                <a:path w="97" h="145" extrusionOk="0">
                  <a:moveTo>
                    <a:pt x="24" y="0"/>
                  </a:moveTo>
                  <a:lnTo>
                    <a:pt x="0" y="48"/>
                  </a:lnTo>
                  <a:lnTo>
                    <a:pt x="0" y="72"/>
                  </a:lnTo>
                  <a:lnTo>
                    <a:pt x="24" y="120"/>
                  </a:lnTo>
                  <a:lnTo>
                    <a:pt x="72" y="145"/>
                  </a:lnTo>
                  <a:lnTo>
                    <a:pt x="96" y="145"/>
                  </a:lnTo>
                  <a:lnTo>
                    <a:pt x="96" y="120"/>
                  </a:lnTo>
                  <a:lnTo>
                    <a:pt x="96" y="72"/>
                  </a:lnTo>
                  <a:lnTo>
                    <a:pt x="72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5" name="Google Shape;11735;p28"/>
            <p:cNvSpPr/>
            <p:nvPr/>
          </p:nvSpPr>
          <p:spPr>
            <a:xfrm rot="10800000">
              <a:off x="3173755" y="6637147"/>
              <a:ext cx="8330" cy="10286"/>
            </a:xfrm>
            <a:custGeom>
              <a:avLst/>
              <a:gdLst/>
              <a:ahLst/>
              <a:cxnLst/>
              <a:rect l="l" t="t" r="r" b="b"/>
              <a:pathLst>
                <a:path w="98" h="121" extrusionOk="0">
                  <a:moveTo>
                    <a:pt x="25" y="0"/>
                  </a:moveTo>
                  <a:lnTo>
                    <a:pt x="1" y="49"/>
                  </a:lnTo>
                  <a:lnTo>
                    <a:pt x="1" y="97"/>
                  </a:lnTo>
                  <a:lnTo>
                    <a:pt x="25" y="121"/>
                  </a:lnTo>
                  <a:lnTo>
                    <a:pt x="73" y="97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6" name="Google Shape;11736;p28"/>
            <p:cNvSpPr/>
            <p:nvPr/>
          </p:nvSpPr>
          <p:spPr>
            <a:xfrm rot="10800000">
              <a:off x="3261735" y="6399728"/>
              <a:ext cx="8330" cy="12411"/>
            </a:xfrm>
            <a:custGeom>
              <a:avLst/>
              <a:gdLst/>
              <a:ahLst/>
              <a:cxnLst/>
              <a:rect l="l" t="t" r="r" b="b"/>
              <a:pathLst>
                <a:path w="98" h="146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73" y="121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7" name="Google Shape;11737;p28"/>
            <p:cNvSpPr/>
            <p:nvPr/>
          </p:nvSpPr>
          <p:spPr>
            <a:xfrm rot="10800000">
              <a:off x="3194241" y="6323989"/>
              <a:ext cx="12326" cy="8330"/>
            </a:xfrm>
            <a:custGeom>
              <a:avLst/>
              <a:gdLst/>
              <a:ahLst/>
              <a:cxnLst/>
              <a:rect l="l" t="t" r="r" b="b"/>
              <a:pathLst>
                <a:path w="145" h="98" extrusionOk="0">
                  <a:moveTo>
                    <a:pt x="48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48" y="97"/>
                  </a:lnTo>
                  <a:lnTo>
                    <a:pt x="96" y="97"/>
                  </a:lnTo>
                  <a:lnTo>
                    <a:pt x="120" y="73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8" name="Google Shape;11738;p28"/>
            <p:cNvSpPr/>
            <p:nvPr/>
          </p:nvSpPr>
          <p:spPr>
            <a:xfrm rot="10800000">
              <a:off x="3278141" y="6074414"/>
              <a:ext cx="10286" cy="824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97"/>
                  </a:lnTo>
                  <a:lnTo>
                    <a:pt x="72" y="97"/>
                  </a:lnTo>
                  <a:lnTo>
                    <a:pt x="120" y="73"/>
                  </a:lnTo>
                  <a:lnTo>
                    <a:pt x="120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9" name="Google Shape;11739;p28"/>
            <p:cNvSpPr/>
            <p:nvPr/>
          </p:nvSpPr>
          <p:spPr>
            <a:xfrm rot="10800000">
              <a:off x="3087815" y="6436535"/>
              <a:ext cx="8245" cy="12411"/>
            </a:xfrm>
            <a:custGeom>
              <a:avLst/>
              <a:gdLst/>
              <a:ahLst/>
              <a:cxnLst/>
              <a:rect l="l" t="t" r="r" b="b"/>
              <a:pathLst>
                <a:path w="97" h="146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45"/>
                  </a:lnTo>
                  <a:lnTo>
                    <a:pt x="72" y="121"/>
                  </a:lnTo>
                  <a:lnTo>
                    <a:pt x="96" y="73"/>
                  </a:lnTo>
                  <a:lnTo>
                    <a:pt x="96" y="25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0" name="Google Shape;11740;p28"/>
            <p:cNvSpPr/>
            <p:nvPr/>
          </p:nvSpPr>
          <p:spPr>
            <a:xfrm rot="10800000">
              <a:off x="3478668" y="6471387"/>
              <a:ext cx="8245" cy="10286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24" y="0"/>
                  </a:moveTo>
                  <a:lnTo>
                    <a:pt x="0" y="49"/>
                  </a:lnTo>
                  <a:lnTo>
                    <a:pt x="0" y="97"/>
                  </a:lnTo>
                  <a:lnTo>
                    <a:pt x="48" y="121"/>
                  </a:lnTo>
                  <a:lnTo>
                    <a:pt x="96" y="97"/>
                  </a:lnTo>
                  <a:lnTo>
                    <a:pt x="96" y="73"/>
                  </a:lnTo>
                  <a:lnTo>
                    <a:pt x="96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1" name="Google Shape;11741;p28"/>
            <p:cNvSpPr/>
            <p:nvPr/>
          </p:nvSpPr>
          <p:spPr>
            <a:xfrm rot="10800000">
              <a:off x="3308828" y="6258535"/>
              <a:ext cx="14451" cy="6205"/>
            </a:xfrm>
            <a:custGeom>
              <a:avLst/>
              <a:gdLst/>
              <a:ahLst/>
              <a:cxnLst/>
              <a:rect l="l" t="t" r="r" b="b"/>
              <a:pathLst>
                <a:path w="170" h="73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2"/>
                  </a:lnTo>
                  <a:lnTo>
                    <a:pt x="169" y="72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2" name="Google Shape;11742;p28"/>
            <p:cNvSpPr/>
            <p:nvPr/>
          </p:nvSpPr>
          <p:spPr>
            <a:xfrm rot="10800000">
              <a:off x="2987594" y="6487708"/>
              <a:ext cx="8245" cy="12411"/>
            </a:xfrm>
            <a:custGeom>
              <a:avLst/>
              <a:gdLst/>
              <a:ahLst/>
              <a:cxnLst/>
              <a:rect l="l" t="t" r="r" b="b"/>
              <a:pathLst>
                <a:path w="97" h="146" extrusionOk="0">
                  <a:moveTo>
                    <a:pt x="49" y="1"/>
                  </a:moveTo>
                  <a:lnTo>
                    <a:pt x="25" y="25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73" y="121"/>
                  </a:lnTo>
                  <a:lnTo>
                    <a:pt x="97" y="49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3" name="Google Shape;11743;p28"/>
            <p:cNvSpPr/>
            <p:nvPr/>
          </p:nvSpPr>
          <p:spPr>
            <a:xfrm rot="10800000">
              <a:off x="3278141" y="6495954"/>
              <a:ext cx="6205" cy="12326"/>
            </a:xfrm>
            <a:custGeom>
              <a:avLst/>
              <a:gdLst/>
              <a:ahLst/>
              <a:cxnLst/>
              <a:rect l="l" t="t" r="r" b="b"/>
              <a:pathLst>
                <a:path w="73" h="145" extrusionOk="0">
                  <a:moveTo>
                    <a:pt x="24" y="0"/>
                  </a:moveTo>
                  <a:lnTo>
                    <a:pt x="0" y="25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48" y="145"/>
                  </a:lnTo>
                  <a:lnTo>
                    <a:pt x="72" y="121"/>
                  </a:lnTo>
                  <a:lnTo>
                    <a:pt x="72" y="73"/>
                  </a:lnTo>
                  <a:lnTo>
                    <a:pt x="72" y="2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4" name="Google Shape;11744;p28"/>
            <p:cNvSpPr/>
            <p:nvPr/>
          </p:nvSpPr>
          <p:spPr>
            <a:xfrm rot="10800000">
              <a:off x="3057128" y="6340395"/>
              <a:ext cx="8245" cy="10286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48" y="120"/>
                  </a:lnTo>
                  <a:lnTo>
                    <a:pt x="72" y="96"/>
                  </a:lnTo>
                  <a:lnTo>
                    <a:pt x="96" y="72"/>
                  </a:lnTo>
                  <a:lnTo>
                    <a:pt x="72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5" name="Google Shape;11745;p28"/>
            <p:cNvSpPr/>
            <p:nvPr/>
          </p:nvSpPr>
          <p:spPr>
            <a:xfrm rot="10800000">
              <a:off x="3169674" y="6303588"/>
              <a:ext cx="10286" cy="824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72" y="0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24" y="73"/>
                  </a:lnTo>
                  <a:lnTo>
                    <a:pt x="48" y="97"/>
                  </a:lnTo>
                  <a:lnTo>
                    <a:pt x="96" y="73"/>
                  </a:lnTo>
                  <a:lnTo>
                    <a:pt x="120" y="49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6" name="Google Shape;11746;p28"/>
            <p:cNvSpPr/>
            <p:nvPr/>
          </p:nvSpPr>
          <p:spPr>
            <a:xfrm rot="10800000">
              <a:off x="3173755" y="5992554"/>
              <a:ext cx="10371" cy="8245"/>
            </a:xfrm>
            <a:custGeom>
              <a:avLst/>
              <a:gdLst/>
              <a:ahLst/>
              <a:cxnLst/>
              <a:rect l="l" t="t" r="r" b="b"/>
              <a:pathLst>
                <a:path w="122" h="97" extrusionOk="0">
                  <a:moveTo>
                    <a:pt x="73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73" y="97"/>
                  </a:lnTo>
                  <a:lnTo>
                    <a:pt x="97" y="73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7" name="Google Shape;11747;p28"/>
            <p:cNvSpPr/>
            <p:nvPr/>
          </p:nvSpPr>
          <p:spPr>
            <a:xfrm rot="10800000">
              <a:off x="3331354" y="6649388"/>
              <a:ext cx="8245" cy="620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0" y="0"/>
                  </a:moveTo>
                  <a:lnTo>
                    <a:pt x="0" y="24"/>
                  </a:lnTo>
                  <a:lnTo>
                    <a:pt x="24" y="72"/>
                  </a:lnTo>
                  <a:lnTo>
                    <a:pt x="97" y="72"/>
                  </a:lnTo>
                  <a:lnTo>
                    <a:pt x="97" y="4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8" name="Google Shape;11748;p28"/>
            <p:cNvSpPr/>
            <p:nvPr/>
          </p:nvSpPr>
          <p:spPr>
            <a:xfrm rot="10800000">
              <a:off x="3220847" y="6647348"/>
              <a:ext cx="10286" cy="824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48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48" y="96"/>
                  </a:lnTo>
                  <a:lnTo>
                    <a:pt x="96" y="96"/>
                  </a:lnTo>
                  <a:lnTo>
                    <a:pt x="121" y="72"/>
                  </a:lnTo>
                  <a:lnTo>
                    <a:pt x="121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9" name="Google Shape;11749;p28"/>
            <p:cNvSpPr/>
            <p:nvPr/>
          </p:nvSpPr>
          <p:spPr>
            <a:xfrm rot="10800000">
              <a:off x="3300667" y="6637147"/>
              <a:ext cx="10286" cy="10286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48" y="0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48" y="121"/>
                  </a:lnTo>
                  <a:lnTo>
                    <a:pt x="97" y="97"/>
                  </a:lnTo>
                  <a:lnTo>
                    <a:pt x="121" y="73"/>
                  </a:lnTo>
                  <a:lnTo>
                    <a:pt x="97" y="2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0" name="Google Shape;11750;p28"/>
            <p:cNvSpPr/>
            <p:nvPr/>
          </p:nvSpPr>
          <p:spPr>
            <a:xfrm rot="10800000">
              <a:off x="2950702" y="6555287"/>
              <a:ext cx="8330" cy="824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25" y="0"/>
                  </a:moveTo>
                  <a:lnTo>
                    <a:pt x="1" y="25"/>
                  </a:lnTo>
                  <a:lnTo>
                    <a:pt x="25" y="73"/>
                  </a:lnTo>
                  <a:lnTo>
                    <a:pt x="49" y="97"/>
                  </a:lnTo>
                  <a:lnTo>
                    <a:pt x="73" y="97"/>
                  </a:lnTo>
                  <a:lnTo>
                    <a:pt x="97" y="73"/>
                  </a:lnTo>
                  <a:lnTo>
                    <a:pt x="73" y="2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1" name="Google Shape;11751;p28"/>
            <p:cNvSpPr/>
            <p:nvPr/>
          </p:nvSpPr>
          <p:spPr>
            <a:xfrm rot="10800000">
              <a:off x="3284261" y="6309708"/>
              <a:ext cx="6205" cy="620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0" y="48"/>
                  </a:lnTo>
                  <a:lnTo>
                    <a:pt x="0" y="73"/>
                  </a:lnTo>
                  <a:lnTo>
                    <a:pt x="72" y="73"/>
                  </a:lnTo>
                  <a:lnTo>
                    <a:pt x="72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2" name="Google Shape;11752;p28"/>
            <p:cNvSpPr/>
            <p:nvPr/>
          </p:nvSpPr>
          <p:spPr>
            <a:xfrm rot="10800000">
              <a:off x="3007995" y="6313788"/>
              <a:ext cx="8330" cy="824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49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25" y="96"/>
                  </a:lnTo>
                  <a:lnTo>
                    <a:pt x="73" y="72"/>
                  </a:lnTo>
                  <a:lnTo>
                    <a:pt x="97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3" name="Google Shape;11753;p28"/>
            <p:cNvSpPr/>
            <p:nvPr/>
          </p:nvSpPr>
          <p:spPr>
            <a:xfrm rot="10800000">
              <a:off x="2960987" y="6487708"/>
              <a:ext cx="8245" cy="833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73" y="97"/>
                  </a:lnTo>
                  <a:lnTo>
                    <a:pt x="97" y="49"/>
                  </a:lnTo>
                  <a:lnTo>
                    <a:pt x="73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4" name="Google Shape;11754;p28"/>
            <p:cNvSpPr/>
            <p:nvPr/>
          </p:nvSpPr>
          <p:spPr>
            <a:xfrm rot="10800000">
              <a:off x="3411174" y="6598215"/>
              <a:ext cx="8245" cy="620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25" y="0"/>
                  </a:moveTo>
                  <a:lnTo>
                    <a:pt x="0" y="24"/>
                  </a:lnTo>
                  <a:lnTo>
                    <a:pt x="25" y="48"/>
                  </a:lnTo>
                  <a:lnTo>
                    <a:pt x="49" y="72"/>
                  </a:lnTo>
                  <a:lnTo>
                    <a:pt x="73" y="72"/>
                  </a:lnTo>
                  <a:lnTo>
                    <a:pt x="97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5" name="Google Shape;11755;p28"/>
            <p:cNvSpPr/>
            <p:nvPr/>
          </p:nvSpPr>
          <p:spPr>
            <a:xfrm rot="10800000">
              <a:off x="3081694" y="6211442"/>
              <a:ext cx="8245" cy="833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0" y="1"/>
                  </a:moveTo>
                  <a:lnTo>
                    <a:pt x="24" y="49"/>
                  </a:lnTo>
                  <a:lnTo>
                    <a:pt x="48" y="73"/>
                  </a:lnTo>
                  <a:lnTo>
                    <a:pt x="72" y="97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6" name="Google Shape;11756;p28"/>
            <p:cNvSpPr/>
            <p:nvPr/>
          </p:nvSpPr>
          <p:spPr>
            <a:xfrm rot="10800000">
              <a:off x="3116461" y="6283101"/>
              <a:ext cx="6205" cy="620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48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73"/>
                  </a:lnTo>
                  <a:lnTo>
                    <a:pt x="48" y="48"/>
                  </a:lnTo>
                  <a:lnTo>
                    <a:pt x="72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7" name="Google Shape;11757;p28"/>
            <p:cNvSpPr/>
            <p:nvPr/>
          </p:nvSpPr>
          <p:spPr>
            <a:xfrm rot="10800000">
              <a:off x="3108301" y="6461102"/>
              <a:ext cx="8245" cy="6290"/>
            </a:xfrm>
            <a:custGeom>
              <a:avLst/>
              <a:gdLst/>
              <a:ahLst/>
              <a:cxnLst/>
              <a:rect l="l" t="t" r="r" b="b"/>
              <a:pathLst>
                <a:path w="97" h="74" extrusionOk="0">
                  <a:moveTo>
                    <a:pt x="0" y="1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73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8" name="Google Shape;11758;p28"/>
            <p:cNvSpPr/>
            <p:nvPr/>
          </p:nvSpPr>
          <p:spPr>
            <a:xfrm rot="10800000">
              <a:off x="3470507" y="6440701"/>
              <a:ext cx="6205" cy="8245"/>
            </a:xfrm>
            <a:custGeom>
              <a:avLst/>
              <a:gdLst/>
              <a:ahLst/>
              <a:cxnLst/>
              <a:rect l="l" t="t" r="r" b="b"/>
              <a:pathLst>
                <a:path w="73" h="97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49" y="97"/>
                  </a:lnTo>
                  <a:lnTo>
                    <a:pt x="73" y="73"/>
                  </a:lnTo>
                  <a:lnTo>
                    <a:pt x="73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9" name="Google Shape;11759;p28"/>
            <p:cNvSpPr/>
            <p:nvPr/>
          </p:nvSpPr>
          <p:spPr>
            <a:xfrm rot="10800000">
              <a:off x="3278141" y="6643267"/>
              <a:ext cx="8245" cy="824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72" y="0"/>
                  </a:moveTo>
                  <a:lnTo>
                    <a:pt x="48" y="24"/>
                  </a:lnTo>
                  <a:lnTo>
                    <a:pt x="0" y="48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48" y="97"/>
                  </a:lnTo>
                  <a:lnTo>
                    <a:pt x="96" y="73"/>
                  </a:lnTo>
                  <a:lnTo>
                    <a:pt x="96" y="4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0" name="Google Shape;11760;p28"/>
            <p:cNvSpPr/>
            <p:nvPr/>
          </p:nvSpPr>
          <p:spPr>
            <a:xfrm rot="10800000">
              <a:off x="3044887" y="6291262"/>
              <a:ext cx="6205" cy="620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1" y="0"/>
                  </a:moveTo>
                  <a:lnTo>
                    <a:pt x="1" y="24"/>
                  </a:lnTo>
                  <a:lnTo>
                    <a:pt x="25" y="72"/>
                  </a:lnTo>
                  <a:lnTo>
                    <a:pt x="49" y="72"/>
                  </a:lnTo>
                  <a:lnTo>
                    <a:pt x="73" y="4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1" name="Google Shape;11761;p28"/>
            <p:cNvSpPr/>
            <p:nvPr/>
          </p:nvSpPr>
          <p:spPr>
            <a:xfrm rot="10800000">
              <a:off x="3276101" y="6401768"/>
              <a:ext cx="8245" cy="833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97"/>
                  </a:lnTo>
                  <a:lnTo>
                    <a:pt x="72" y="97"/>
                  </a:lnTo>
                  <a:lnTo>
                    <a:pt x="97" y="73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2" name="Google Shape;11762;p28"/>
            <p:cNvSpPr/>
            <p:nvPr/>
          </p:nvSpPr>
          <p:spPr>
            <a:xfrm rot="10800000">
              <a:off x="3124707" y="6401768"/>
              <a:ext cx="8245" cy="833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25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49" y="97"/>
                  </a:lnTo>
                  <a:lnTo>
                    <a:pt x="97" y="97"/>
                  </a:lnTo>
                  <a:lnTo>
                    <a:pt x="97" y="49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3" name="Google Shape;11763;p28"/>
            <p:cNvSpPr/>
            <p:nvPr/>
          </p:nvSpPr>
          <p:spPr>
            <a:xfrm rot="10800000">
              <a:off x="3151228" y="6321949"/>
              <a:ext cx="8330" cy="6290"/>
            </a:xfrm>
            <a:custGeom>
              <a:avLst/>
              <a:gdLst/>
              <a:ahLst/>
              <a:cxnLst/>
              <a:rect l="l" t="t" r="r" b="b"/>
              <a:pathLst>
                <a:path w="98" h="74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25" y="73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4" name="Google Shape;11764;p28"/>
            <p:cNvSpPr/>
            <p:nvPr/>
          </p:nvSpPr>
          <p:spPr>
            <a:xfrm rot="10800000">
              <a:off x="3278141" y="6123462"/>
              <a:ext cx="6205" cy="8330"/>
            </a:xfrm>
            <a:custGeom>
              <a:avLst/>
              <a:gdLst/>
              <a:ahLst/>
              <a:cxnLst/>
              <a:rect l="l" t="t" r="r" b="b"/>
              <a:pathLst>
                <a:path w="73" h="98" extrusionOk="0">
                  <a:moveTo>
                    <a:pt x="24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2" y="97"/>
                  </a:lnTo>
                  <a:lnTo>
                    <a:pt x="72" y="73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5" name="Google Shape;11765;p28"/>
            <p:cNvSpPr/>
            <p:nvPr/>
          </p:nvSpPr>
          <p:spPr>
            <a:xfrm rot="10800000">
              <a:off x="3368161" y="6491789"/>
              <a:ext cx="6205" cy="8330"/>
            </a:xfrm>
            <a:custGeom>
              <a:avLst/>
              <a:gdLst/>
              <a:ahLst/>
              <a:cxnLst/>
              <a:rect l="l" t="t" r="r" b="b"/>
              <a:pathLst>
                <a:path w="73" h="98" extrusionOk="0">
                  <a:moveTo>
                    <a:pt x="24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2" y="73"/>
                  </a:lnTo>
                  <a:lnTo>
                    <a:pt x="72" y="49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6" name="Google Shape;11766;p28"/>
            <p:cNvSpPr/>
            <p:nvPr/>
          </p:nvSpPr>
          <p:spPr>
            <a:xfrm rot="10800000">
              <a:off x="3456141" y="6452941"/>
              <a:ext cx="6290" cy="8245"/>
            </a:xfrm>
            <a:custGeom>
              <a:avLst/>
              <a:gdLst/>
              <a:ahLst/>
              <a:cxnLst/>
              <a:rect l="l" t="t" r="r" b="b"/>
              <a:pathLst>
                <a:path w="74" h="97" extrusionOk="0">
                  <a:moveTo>
                    <a:pt x="49" y="0"/>
                  </a:moveTo>
                  <a:lnTo>
                    <a:pt x="1" y="24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25" y="96"/>
                  </a:lnTo>
                  <a:lnTo>
                    <a:pt x="49" y="72"/>
                  </a:lnTo>
                  <a:lnTo>
                    <a:pt x="73" y="48"/>
                  </a:lnTo>
                  <a:lnTo>
                    <a:pt x="49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7" name="Google Shape;11767;p28"/>
            <p:cNvSpPr/>
            <p:nvPr/>
          </p:nvSpPr>
          <p:spPr>
            <a:xfrm rot="10800000">
              <a:off x="3212687" y="6444781"/>
              <a:ext cx="8245" cy="620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25" y="73"/>
                  </a:lnTo>
                  <a:lnTo>
                    <a:pt x="49" y="73"/>
                  </a:lnTo>
                  <a:lnTo>
                    <a:pt x="97" y="49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8" name="Google Shape;11768;p28"/>
            <p:cNvSpPr/>
            <p:nvPr/>
          </p:nvSpPr>
          <p:spPr>
            <a:xfrm rot="10800000">
              <a:off x="3149188" y="6440701"/>
              <a:ext cx="6290" cy="8245"/>
            </a:xfrm>
            <a:custGeom>
              <a:avLst/>
              <a:gdLst/>
              <a:ahLst/>
              <a:cxnLst/>
              <a:rect l="l" t="t" r="r" b="b"/>
              <a:pathLst>
                <a:path w="74" h="97" extrusionOk="0">
                  <a:moveTo>
                    <a:pt x="25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49" y="97"/>
                  </a:lnTo>
                  <a:lnTo>
                    <a:pt x="73" y="73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9" name="Google Shape;11769;p28"/>
            <p:cNvSpPr/>
            <p:nvPr/>
          </p:nvSpPr>
          <p:spPr>
            <a:xfrm rot="10800000">
              <a:off x="3337474" y="6399728"/>
              <a:ext cx="4165" cy="620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72"/>
                  </a:lnTo>
                  <a:lnTo>
                    <a:pt x="48" y="48"/>
                  </a:lnTo>
                  <a:lnTo>
                    <a:pt x="48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0" name="Google Shape;11770;p28"/>
            <p:cNvSpPr/>
            <p:nvPr/>
          </p:nvSpPr>
          <p:spPr>
            <a:xfrm rot="10800000">
              <a:off x="3466427" y="6367001"/>
              <a:ext cx="6205" cy="620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3"/>
                  </a:lnTo>
                  <a:lnTo>
                    <a:pt x="73" y="73"/>
                  </a:lnTo>
                  <a:lnTo>
                    <a:pt x="73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1" name="Google Shape;11771;p28"/>
            <p:cNvSpPr/>
            <p:nvPr/>
          </p:nvSpPr>
          <p:spPr>
            <a:xfrm rot="10800000">
              <a:off x="3141028" y="6248334"/>
              <a:ext cx="8245" cy="620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48" y="73"/>
                  </a:lnTo>
                  <a:lnTo>
                    <a:pt x="72" y="73"/>
                  </a:lnTo>
                  <a:lnTo>
                    <a:pt x="96" y="49"/>
                  </a:lnTo>
                  <a:lnTo>
                    <a:pt x="96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2" name="Google Shape;11772;p28"/>
            <p:cNvSpPr/>
            <p:nvPr/>
          </p:nvSpPr>
          <p:spPr>
            <a:xfrm rot="10800000">
              <a:off x="3005955" y="6240089"/>
              <a:ext cx="8330" cy="6290"/>
            </a:xfrm>
            <a:custGeom>
              <a:avLst/>
              <a:gdLst/>
              <a:ahLst/>
              <a:cxnLst/>
              <a:rect l="l" t="t" r="r" b="b"/>
              <a:pathLst>
                <a:path w="98" h="74" extrusionOk="0">
                  <a:moveTo>
                    <a:pt x="49" y="1"/>
                  </a:moveTo>
                  <a:lnTo>
                    <a:pt x="25" y="25"/>
                  </a:lnTo>
                  <a:lnTo>
                    <a:pt x="1" y="25"/>
                  </a:lnTo>
                  <a:lnTo>
                    <a:pt x="25" y="73"/>
                  </a:lnTo>
                  <a:lnTo>
                    <a:pt x="73" y="73"/>
                  </a:lnTo>
                  <a:lnTo>
                    <a:pt x="97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3" name="Google Shape;11773;p28"/>
            <p:cNvSpPr/>
            <p:nvPr/>
          </p:nvSpPr>
          <p:spPr>
            <a:xfrm rot="10800000">
              <a:off x="3071494" y="6665794"/>
              <a:ext cx="6205" cy="620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5" y="1"/>
                  </a:moveTo>
                  <a:lnTo>
                    <a:pt x="1" y="49"/>
                  </a:lnTo>
                  <a:lnTo>
                    <a:pt x="25" y="73"/>
                  </a:lnTo>
                  <a:lnTo>
                    <a:pt x="49" y="73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4" name="Google Shape;11774;p28"/>
            <p:cNvSpPr/>
            <p:nvPr/>
          </p:nvSpPr>
          <p:spPr>
            <a:xfrm rot="10800000">
              <a:off x="3245414" y="6581894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5" name="Google Shape;11775;p28"/>
            <p:cNvSpPr/>
            <p:nvPr/>
          </p:nvSpPr>
          <p:spPr>
            <a:xfrm rot="10800000">
              <a:off x="3208607" y="6581894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49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6" name="Google Shape;11776;p28"/>
            <p:cNvSpPr/>
            <p:nvPr/>
          </p:nvSpPr>
          <p:spPr>
            <a:xfrm rot="10800000">
              <a:off x="3130827" y="6571608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49" y="48"/>
                  </a:lnTo>
                  <a:lnTo>
                    <a:pt x="49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7" name="Google Shape;11777;p28"/>
            <p:cNvSpPr/>
            <p:nvPr/>
          </p:nvSpPr>
          <p:spPr>
            <a:xfrm rot="10800000">
              <a:off x="3490993" y="6530721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5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8" name="Google Shape;11778;p28"/>
            <p:cNvSpPr/>
            <p:nvPr/>
          </p:nvSpPr>
          <p:spPr>
            <a:xfrm rot="10800000">
              <a:off x="3523720" y="6500034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49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9" name="Google Shape;11779;p28"/>
            <p:cNvSpPr/>
            <p:nvPr/>
          </p:nvSpPr>
          <p:spPr>
            <a:xfrm rot="10800000">
              <a:off x="3511394" y="6487708"/>
              <a:ext cx="6290" cy="4165"/>
            </a:xfrm>
            <a:custGeom>
              <a:avLst/>
              <a:gdLst/>
              <a:ahLst/>
              <a:cxnLst/>
              <a:rect l="l" t="t" r="r" b="b"/>
              <a:pathLst>
                <a:path w="74" h="49" extrusionOk="0">
                  <a:moveTo>
                    <a:pt x="1" y="0"/>
                  </a:moveTo>
                  <a:lnTo>
                    <a:pt x="1" y="24"/>
                  </a:lnTo>
                  <a:lnTo>
                    <a:pt x="25" y="48"/>
                  </a:lnTo>
                  <a:lnTo>
                    <a:pt x="49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0" name="Google Shape;11780;p28"/>
            <p:cNvSpPr/>
            <p:nvPr/>
          </p:nvSpPr>
          <p:spPr>
            <a:xfrm rot="10800000">
              <a:off x="3347760" y="6487708"/>
              <a:ext cx="6205" cy="629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1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49" y="73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1" name="Google Shape;11781;p28"/>
            <p:cNvSpPr/>
            <p:nvPr/>
          </p:nvSpPr>
          <p:spPr>
            <a:xfrm rot="10800000">
              <a:off x="3306787" y="6477508"/>
              <a:ext cx="6205" cy="620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0" y="73"/>
                  </a:lnTo>
                  <a:lnTo>
                    <a:pt x="48" y="73"/>
                  </a:lnTo>
                  <a:lnTo>
                    <a:pt x="72" y="48"/>
                  </a:lnTo>
                  <a:lnTo>
                    <a:pt x="48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2" name="Google Shape;11782;p28"/>
            <p:cNvSpPr/>
            <p:nvPr/>
          </p:nvSpPr>
          <p:spPr>
            <a:xfrm rot="10800000">
              <a:off x="3036642" y="6446821"/>
              <a:ext cx="6290" cy="620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25" y="0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73"/>
                  </a:lnTo>
                  <a:lnTo>
                    <a:pt x="73" y="73"/>
                  </a:lnTo>
                  <a:lnTo>
                    <a:pt x="73" y="2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3" name="Google Shape;11783;p28"/>
            <p:cNvSpPr/>
            <p:nvPr/>
          </p:nvSpPr>
          <p:spPr>
            <a:xfrm rot="10800000">
              <a:off x="3394768" y="6420214"/>
              <a:ext cx="6205" cy="8245"/>
            </a:xfrm>
            <a:custGeom>
              <a:avLst/>
              <a:gdLst/>
              <a:ahLst/>
              <a:cxnLst/>
              <a:rect l="l" t="t" r="r" b="b"/>
              <a:pathLst>
                <a:path w="73" h="97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2" y="73"/>
                  </a:lnTo>
                  <a:lnTo>
                    <a:pt x="72" y="48"/>
                  </a:lnTo>
                  <a:lnTo>
                    <a:pt x="72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4" name="Google Shape;11784;p28"/>
            <p:cNvSpPr/>
            <p:nvPr/>
          </p:nvSpPr>
          <p:spPr>
            <a:xfrm rot="10800000">
              <a:off x="3130827" y="6416134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5" name="Google Shape;11785;p28"/>
            <p:cNvSpPr/>
            <p:nvPr/>
          </p:nvSpPr>
          <p:spPr>
            <a:xfrm rot="10800000">
              <a:off x="3286301" y="6334274"/>
              <a:ext cx="6290" cy="620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1" y="0"/>
                  </a:moveTo>
                  <a:lnTo>
                    <a:pt x="1" y="49"/>
                  </a:lnTo>
                  <a:lnTo>
                    <a:pt x="49" y="73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6" name="Google Shape;11786;p28"/>
            <p:cNvSpPr/>
            <p:nvPr/>
          </p:nvSpPr>
          <p:spPr>
            <a:xfrm rot="10800000">
              <a:off x="3343595" y="6332234"/>
              <a:ext cx="4165" cy="620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73"/>
                  </a:lnTo>
                  <a:lnTo>
                    <a:pt x="48" y="49"/>
                  </a:lnTo>
                  <a:lnTo>
                    <a:pt x="48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7" name="Google Shape;11787;p28"/>
            <p:cNvSpPr/>
            <p:nvPr/>
          </p:nvSpPr>
          <p:spPr>
            <a:xfrm rot="10800000">
              <a:off x="2932340" y="6293302"/>
              <a:ext cx="6205" cy="629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73" y="73"/>
                  </a:lnTo>
                  <a:lnTo>
                    <a:pt x="73" y="25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8" name="Google Shape;11788;p28"/>
            <p:cNvSpPr/>
            <p:nvPr/>
          </p:nvSpPr>
          <p:spPr>
            <a:xfrm rot="10800000">
              <a:off x="3190161" y="6203282"/>
              <a:ext cx="2125" cy="416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1" y="0"/>
                  </a:moveTo>
                  <a:lnTo>
                    <a:pt x="1" y="24"/>
                  </a:lnTo>
                  <a:lnTo>
                    <a:pt x="25" y="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9" name="Google Shape;11789;p28"/>
            <p:cNvSpPr/>
            <p:nvPr/>
          </p:nvSpPr>
          <p:spPr>
            <a:xfrm rot="10800000">
              <a:off x="3202401" y="5965948"/>
              <a:ext cx="4165" cy="21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24" y="1"/>
                  </a:moveTo>
                  <a:lnTo>
                    <a:pt x="0" y="25"/>
                  </a:lnTo>
                  <a:lnTo>
                    <a:pt x="48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0" name="Google Shape;11790;p28"/>
            <p:cNvSpPr/>
            <p:nvPr/>
          </p:nvSpPr>
          <p:spPr>
            <a:xfrm rot="10800000">
              <a:off x="2975268" y="6551207"/>
              <a:ext cx="4165" cy="21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0" y="1"/>
                  </a:moveTo>
                  <a:lnTo>
                    <a:pt x="0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1" name="Google Shape;11791;p28"/>
            <p:cNvSpPr/>
            <p:nvPr/>
          </p:nvSpPr>
          <p:spPr>
            <a:xfrm rot="10800000">
              <a:off x="3173755" y="6551207"/>
              <a:ext cx="4165" cy="620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48" y="73"/>
                  </a:lnTo>
                  <a:lnTo>
                    <a:pt x="48" y="49"/>
                  </a:lnTo>
                  <a:lnTo>
                    <a:pt x="48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2" name="Google Shape;11792;p28"/>
            <p:cNvSpPr/>
            <p:nvPr/>
          </p:nvSpPr>
          <p:spPr>
            <a:xfrm rot="10800000">
              <a:off x="3439820" y="6602295"/>
              <a:ext cx="4165" cy="4250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25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3" name="Google Shape;11793;p28"/>
            <p:cNvSpPr/>
            <p:nvPr/>
          </p:nvSpPr>
          <p:spPr>
            <a:xfrm rot="10800000">
              <a:off x="3257655" y="6647348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4" name="Google Shape;11794;p28"/>
            <p:cNvSpPr/>
            <p:nvPr/>
          </p:nvSpPr>
          <p:spPr>
            <a:xfrm rot="10800000">
              <a:off x="3083734" y="6227848"/>
              <a:ext cx="2125" cy="8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5" name="Google Shape;11795;p28"/>
            <p:cNvSpPr/>
            <p:nvPr/>
          </p:nvSpPr>
          <p:spPr>
            <a:xfrm rot="10800000">
              <a:off x="3173755" y="6686195"/>
              <a:ext cx="2125" cy="4250"/>
            </a:xfrm>
            <a:custGeom>
              <a:avLst/>
              <a:gdLst/>
              <a:ahLst/>
              <a:cxnLst/>
              <a:rect l="l" t="t" r="r" b="b"/>
              <a:pathLst>
                <a:path w="25" h="50" extrusionOk="0">
                  <a:moveTo>
                    <a:pt x="0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49"/>
                  </a:lnTo>
                  <a:lnTo>
                    <a:pt x="24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6" name="Google Shape;11796;p28"/>
            <p:cNvSpPr/>
            <p:nvPr/>
          </p:nvSpPr>
          <p:spPr>
            <a:xfrm rot="10800000">
              <a:off x="3247454" y="6266695"/>
              <a:ext cx="4165" cy="4250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25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5" y="49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7" name="Google Shape;11797;p28"/>
            <p:cNvSpPr/>
            <p:nvPr/>
          </p:nvSpPr>
          <p:spPr>
            <a:xfrm rot="10800000">
              <a:off x="3124707" y="6323989"/>
              <a:ext cx="2125" cy="2210"/>
            </a:xfrm>
            <a:custGeom>
              <a:avLst/>
              <a:gdLst/>
              <a:ahLst/>
              <a:cxnLst/>
              <a:rect l="l" t="t" r="r" b="b"/>
              <a:pathLst>
                <a:path w="25" h="26" extrusionOk="0">
                  <a:moveTo>
                    <a:pt x="25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8" name="Google Shape;11798;p28"/>
            <p:cNvSpPr/>
            <p:nvPr/>
          </p:nvSpPr>
          <p:spPr>
            <a:xfrm rot="10800000">
              <a:off x="3155394" y="6393608"/>
              <a:ext cx="4165" cy="620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3"/>
                  </a:lnTo>
                  <a:lnTo>
                    <a:pt x="49" y="4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9" name="Google Shape;11799;p28"/>
            <p:cNvSpPr/>
            <p:nvPr/>
          </p:nvSpPr>
          <p:spPr>
            <a:xfrm rot="10800000">
              <a:off x="3417294" y="6330194"/>
              <a:ext cx="4165" cy="620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73"/>
                  </a:lnTo>
                  <a:lnTo>
                    <a:pt x="49" y="73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0" name="Google Shape;11800;p28"/>
            <p:cNvSpPr/>
            <p:nvPr/>
          </p:nvSpPr>
          <p:spPr>
            <a:xfrm rot="10800000">
              <a:off x="3073534" y="6375162"/>
              <a:ext cx="6205" cy="416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1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49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1" name="Google Shape;11801;p28"/>
            <p:cNvSpPr/>
            <p:nvPr/>
          </p:nvSpPr>
          <p:spPr>
            <a:xfrm rot="10800000">
              <a:off x="3018280" y="6389528"/>
              <a:ext cx="2125" cy="416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1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25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2" name="Google Shape;11802;p28"/>
            <p:cNvSpPr/>
            <p:nvPr/>
          </p:nvSpPr>
          <p:spPr>
            <a:xfrm rot="10800000">
              <a:off x="3177835" y="6424295"/>
              <a:ext cx="6290" cy="4165"/>
            </a:xfrm>
            <a:custGeom>
              <a:avLst/>
              <a:gdLst/>
              <a:ahLst/>
              <a:cxnLst/>
              <a:rect l="l" t="t" r="r" b="b"/>
              <a:pathLst>
                <a:path w="74" h="49" extrusionOk="0">
                  <a:moveTo>
                    <a:pt x="1" y="0"/>
                  </a:moveTo>
                  <a:lnTo>
                    <a:pt x="1" y="24"/>
                  </a:lnTo>
                  <a:lnTo>
                    <a:pt x="25" y="48"/>
                  </a:lnTo>
                  <a:lnTo>
                    <a:pt x="49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3" name="Google Shape;11803;p28"/>
            <p:cNvSpPr/>
            <p:nvPr/>
          </p:nvSpPr>
          <p:spPr>
            <a:xfrm rot="10800000">
              <a:off x="3212687" y="6483628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0"/>
                  </a:moveTo>
                  <a:lnTo>
                    <a:pt x="1" y="24"/>
                  </a:lnTo>
                  <a:lnTo>
                    <a:pt x="25" y="48"/>
                  </a:lnTo>
                  <a:lnTo>
                    <a:pt x="49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4" name="Google Shape;11804;p28"/>
            <p:cNvSpPr/>
            <p:nvPr/>
          </p:nvSpPr>
          <p:spPr>
            <a:xfrm rot="10800000">
              <a:off x="3192201" y="6491789"/>
              <a:ext cx="4165" cy="4250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49" y="1"/>
                  </a:moveTo>
                  <a:lnTo>
                    <a:pt x="0" y="25"/>
                  </a:lnTo>
                  <a:lnTo>
                    <a:pt x="25" y="49"/>
                  </a:lnTo>
                  <a:lnTo>
                    <a:pt x="49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5" name="Google Shape;11805;p28"/>
            <p:cNvSpPr/>
            <p:nvPr/>
          </p:nvSpPr>
          <p:spPr>
            <a:xfrm rot="10800000">
              <a:off x="3108301" y="6516355"/>
              <a:ext cx="6205" cy="629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24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24" y="49"/>
                  </a:lnTo>
                  <a:lnTo>
                    <a:pt x="49" y="73"/>
                  </a:lnTo>
                  <a:lnTo>
                    <a:pt x="73" y="25"/>
                  </a:lnTo>
                  <a:lnTo>
                    <a:pt x="49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6" name="Google Shape;11806;p28"/>
            <p:cNvSpPr/>
            <p:nvPr/>
          </p:nvSpPr>
          <p:spPr>
            <a:xfrm rot="10800000">
              <a:off x="3308828" y="6256495"/>
              <a:ext cx="85" cy="21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7" name="Google Shape;11807;p28"/>
            <p:cNvSpPr/>
            <p:nvPr/>
          </p:nvSpPr>
          <p:spPr>
            <a:xfrm rot="10800000">
              <a:off x="3366121" y="6524601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48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8" name="Google Shape;11808;p28"/>
            <p:cNvSpPr/>
            <p:nvPr/>
          </p:nvSpPr>
          <p:spPr>
            <a:xfrm rot="10800000">
              <a:off x="3110341" y="6528681"/>
              <a:ext cx="2125" cy="416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0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5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9" name="Google Shape;11809;p28"/>
            <p:cNvSpPr/>
            <p:nvPr/>
          </p:nvSpPr>
          <p:spPr>
            <a:xfrm rot="10800000">
              <a:off x="3259695" y="6530721"/>
              <a:ext cx="2125" cy="416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24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0" name="Google Shape;11810;p28"/>
            <p:cNvSpPr/>
            <p:nvPr/>
          </p:nvSpPr>
          <p:spPr>
            <a:xfrm rot="10800000">
              <a:off x="3218807" y="6326114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1" name="Google Shape;11811;p28"/>
            <p:cNvSpPr/>
            <p:nvPr/>
          </p:nvSpPr>
          <p:spPr>
            <a:xfrm rot="10800000">
              <a:off x="3233088" y="6037522"/>
              <a:ext cx="2125" cy="416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0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2" name="Google Shape;11812;p28"/>
            <p:cNvSpPr/>
            <p:nvPr/>
          </p:nvSpPr>
          <p:spPr>
            <a:xfrm rot="10800000">
              <a:off x="3405053" y="6618701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3" name="Google Shape;11813;p28"/>
            <p:cNvSpPr/>
            <p:nvPr/>
          </p:nvSpPr>
          <p:spPr>
            <a:xfrm rot="10800000">
              <a:off x="3306787" y="6622781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0" y="24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4" name="Google Shape;11814;p28"/>
            <p:cNvSpPr/>
            <p:nvPr/>
          </p:nvSpPr>
          <p:spPr>
            <a:xfrm rot="10800000">
              <a:off x="3398848" y="6236009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0" y="24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5" name="Google Shape;11815;p28"/>
            <p:cNvSpPr/>
            <p:nvPr/>
          </p:nvSpPr>
          <p:spPr>
            <a:xfrm rot="10800000">
              <a:off x="3355920" y="6240089"/>
              <a:ext cx="2125" cy="4250"/>
            </a:xfrm>
            <a:custGeom>
              <a:avLst/>
              <a:gdLst/>
              <a:ahLst/>
              <a:cxnLst/>
              <a:rect l="l" t="t" r="r" b="b"/>
              <a:pathLst>
                <a:path w="25" h="50" extrusionOk="0">
                  <a:moveTo>
                    <a:pt x="1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6" name="Google Shape;11816;p28"/>
            <p:cNvSpPr/>
            <p:nvPr/>
          </p:nvSpPr>
          <p:spPr>
            <a:xfrm rot="10800000">
              <a:off x="3316988" y="6352635"/>
              <a:ext cx="85" cy="4250"/>
            </a:xfrm>
            <a:custGeom>
              <a:avLst/>
              <a:gdLst/>
              <a:ahLst/>
              <a:cxnLst/>
              <a:rect l="l" t="t" r="r" b="b"/>
              <a:pathLst>
                <a:path w="1" h="50" extrusionOk="0">
                  <a:moveTo>
                    <a:pt x="0" y="49"/>
                  </a:moveTo>
                  <a:lnTo>
                    <a:pt x="0" y="49"/>
                  </a:lnTo>
                  <a:lnTo>
                    <a:pt x="0" y="1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7" name="Google Shape;11817;p28"/>
            <p:cNvSpPr/>
            <p:nvPr/>
          </p:nvSpPr>
          <p:spPr>
            <a:xfrm rot="10800000">
              <a:off x="3251534" y="6373122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0"/>
                  </a:moveTo>
                  <a:lnTo>
                    <a:pt x="0" y="24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8" name="Google Shape;11818;p28"/>
            <p:cNvSpPr/>
            <p:nvPr/>
          </p:nvSpPr>
          <p:spPr>
            <a:xfrm rot="10800000">
              <a:off x="3323193" y="6377202"/>
              <a:ext cx="4165" cy="21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25" y="0"/>
                  </a:moveTo>
                  <a:lnTo>
                    <a:pt x="1" y="24"/>
                  </a:lnTo>
                  <a:lnTo>
                    <a:pt x="49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9" name="Google Shape;11819;p28"/>
            <p:cNvSpPr/>
            <p:nvPr/>
          </p:nvSpPr>
          <p:spPr>
            <a:xfrm rot="10800000">
              <a:off x="3083734" y="6393608"/>
              <a:ext cx="2125" cy="8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0" name="Google Shape;11820;p28"/>
            <p:cNvSpPr/>
            <p:nvPr/>
          </p:nvSpPr>
          <p:spPr>
            <a:xfrm rot="10800000">
              <a:off x="2973228" y="6391568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0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48" y="2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1" name="Google Shape;11821;p28"/>
            <p:cNvSpPr/>
            <p:nvPr/>
          </p:nvSpPr>
          <p:spPr>
            <a:xfrm rot="10800000">
              <a:off x="3249494" y="6182795"/>
              <a:ext cx="85" cy="21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2" name="Google Shape;11822;p28"/>
            <p:cNvSpPr/>
            <p:nvPr/>
          </p:nvSpPr>
          <p:spPr>
            <a:xfrm rot="10800000">
              <a:off x="3407093" y="6457022"/>
              <a:ext cx="2125" cy="416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1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3" name="Google Shape;11823;p28"/>
            <p:cNvSpPr/>
            <p:nvPr/>
          </p:nvSpPr>
          <p:spPr>
            <a:xfrm rot="10800000">
              <a:off x="3120541" y="6477508"/>
              <a:ext cx="4250" cy="4165"/>
            </a:xfrm>
            <a:custGeom>
              <a:avLst/>
              <a:gdLst/>
              <a:ahLst/>
              <a:cxnLst/>
              <a:rect l="l" t="t" r="r" b="b"/>
              <a:pathLst>
                <a:path w="50" h="49" extrusionOk="0">
                  <a:moveTo>
                    <a:pt x="25" y="0"/>
                  </a:moveTo>
                  <a:lnTo>
                    <a:pt x="1" y="24"/>
                  </a:lnTo>
                  <a:lnTo>
                    <a:pt x="1" y="49"/>
                  </a:lnTo>
                  <a:lnTo>
                    <a:pt x="25" y="49"/>
                  </a:lnTo>
                  <a:lnTo>
                    <a:pt x="49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4" name="Google Shape;11824;p28"/>
            <p:cNvSpPr/>
            <p:nvPr/>
          </p:nvSpPr>
          <p:spPr>
            <a:xfrm rot="10800000">
              <a:off x="3089855" y="6622781"/>
              <a:ext cx="85" cy="21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0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5" name="Google Shape;11825;p28"/>
            <p:cNvSpPr/>
            <p:nvPr/>
          </p:nvSpPr>
          <p:spPr>
            <a:xfrm rot="10800000">
              <a:off x="3177835" y="6244254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1"/>
                  </a:moveTo>
                  <a:lnTo>
                    <a:pt x="0" y="25"/>
                  </a:lnTo>
                  <a:lnTo>
                    <a:pt x="24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6" name="Google Shape;11826;p28"/>
            <p:cNvSpPr/>
            <p:nvPr/>
          </p:nvSpPr>
          <p:spPr>
            <a:xfrm rot="10800000">
              <a:off x="3400888" y="6094815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7" name="Google Shape;11827;p28"/>
            <p:cNvSpPr/>
            <p:nvPr/>
          </p:nvSpPr>
          <p:spPr>
            <a:xfrm rot="10800000">
              <a:off x="3300667" y="5892248"/>
              <a:ext cx="2125" cy="8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8" name="Google Shape;11828;p28"/>
            <p:cNvSpPr/>
            <p:nvPr/>
          </p:nvSpPr>
          <p:spPr>
            <a:xfrm rot="10800000">
              <a:off x="3382527" y="6156189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9" name="Google Shape;11829;p28"/>
            <p:cNvSpPr/>
            <p:nvPr/>
          </p:nvSpPr>
          <p:spPr>
            <a:xfrm rot="10800000">
              <a:off x="3216767" y="6428375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24"/>
                  </a:moveTo>
                  <a:lnTo>
                    <a:pt x="25" y="24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24"/>
                  </a:lnTo>
                  <a:lnTo>
                    <a:pt x="1" y="24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0" name="Google Shape;11830;p28"/>
            <p:cNvSpPr/>
            <p:nvPr/>
          </p:nvSpPr>
          <p:spPr>
            <a:xfrm rot="10800000">
              <a:off x="3304747" y="6432455"/>
              <a:ext cx="85" cy="21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lnTo>
                    <a:pt x="1" y="2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1" name="Google Shape;11831;p28"/>
            <p:cNvSpPr/>
            <p:nvPr/>
          </p:nvSpPr>
          <p:spPr>
            <a:xfrm rot="10800000">
              <a:off x="3210647" y="6461102"/>
              <a:ext cx="85" cy="21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lnTo>
                    <a:pt x="1" y="24"/>
                  </a:lnTo>
                  <a:lnTo>
                    <a:pt x="1" y="2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2" name="Google Shape;11832;p28"/>
            <p:cNvSpPr/>
            <p:nvPr/>
          </p:nvSpPr>
          <p:spPr>
            <a:xfrm rot="10800000">
              <a:off x="3454101" y="6524601"/>
              <a:ext cx="2125" cy="8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lnTo>
                    <a:pt x="2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3" name="Google Shape;11833;p28"/>
            <p:cNvSpPr/>
            <p:nvPr/>
          </p:nvSpPr>
          <p:spPr>
            <a:xfrm rot="10800000">
              <a:off x="3454101" y="6524601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4" y="25"/>
                  </a:moveTo>
                  <a:lnTo>
                    <a:pt x="24" y="25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4" y="25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4" name="Google Shape;11834;p28"/>
            <p:cNvSpPr/>
            <p:nvPr/>
          </p:nvSpPr>
          <p:spPr>
            <a:xfrm rot="10800000">
              <a:off x="3529841" y="6536841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0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5" name="Google Shape;11835;p28"/>
            <p:cNvSpPr/>
            <p:nvPr/>
          </p:nvSpPr>
          <p:spPr>
            <a:xfrm rot="10800000">
              <a:off x="3646467" y="6217647"/>
              <a:ext cx="1086704" cy="939305"/>
            </a:xfrm>
            <a:custGeom>
              <a:avLst/>
              <a:gdLst/>
              <a:ahLst/>
              <a:cxnLst/>
              <a:rect l="l" t="t" r="r" b="b"/>
              <a:pathLst>
                <a:path w="12784" h="11050" extrusionOk="0">
                  <a:moveTo>
                    <a:pt x="6813" y="0"/>
                  </a:moveTo>
                  <a:lnTo>
                    <a:pt x="6163" y="24"/>
                  </a:lnTo>
                  <a:lnTo>
                    <a:pt x="5513" y="121"/>
                  </a:lnTo>
                  <a:lnTo>
                    <a:pt x="4863" y="241"/>
                  </a:lnTo>
                  <a:lnTo>
                    <a:pt x="4237" y="385"/>
                  </a:lnTo>
                  <a:lnTo>
                    <a:pt x="3611" y="578"/>
                  </a:lnTo>
                  <a:lnTo>
                    <a:pt x="3010" y="819"/>
                  </a:lnTo>
                  <a:lnTo>
                    <a:pt x="2408" y="1084"/>
                  </a:lnTo>
                  <a:lnTo>
                    <a:pt x="2095" y="1252"/>
                  </a:lnTo>
                  <a:lnTo>
                    <a:pt x="1806" y="1421"/>
                  </a:lnTo>
                  <a:lnTo>
                    <a:pt x="1517" y="1637"/>
                  </a:lnTo>
                  <a:lnTo>
                    <a:pt x="1276" y="1854"/>
                  </a:lnTo>
                  <a:lnTo>
                    <a:pt x="1036" y="2095"/>
                  </a:lnTo>
                  <a:lnTo>
                    <a:pt x="843" y="2359"/>
                  </a:lnTo>
                  <a:lnTo>
                    <a:pt x="650" y="2648"/>
                  </a:lnTo>
                  <a:lnTo>
                    <a:pt x="482" y="2961"/>
                  </a:lnTo>
                  <a:lnTo>
                    <a:pt x="337" y="3346"/>
                  </a:lnTo>
                  <a:lnTo>
                    <a:pt x="193" y="3756"/>
                  </a:lnTo>
                  <a:lnTo>
                    <a:pt x="97" y="4141"/>
                  </a:lnTo>
                  <a:lnTo>
                    <a:pt x="49" y="4550"/>
                  </a:lnTo>
                  <a:lnTo>
                    <a:pt x="0" y="4959"/>
                  </a:lnTo>
                  <a:lnTo>
                    <a:pt x="0" y="5369"/>
                  </a:lnTo>
                  <a:lnTo>
                    <a:pt x="24" y="5778"/>
                  </a:lnTo>
                  <a:lnTo>
                    <a:pt x="97" y="6187"/>
                  </a:lnTo>
                  <a:lnTo>
                    <a:pt x="193" y="6596"/>
                  </a:lnTo>
                  <a:lnTo>
                    <a:pt x="289" y="6981"/>
                  </a:lnTo>
                  <a:lnTo>
                    <a:pt x="434" y="7367"/>
                  </a:lnTo>
                  <a:lnTo>
                    <a:pt x="578" y="7728"/>
                  </a:lnTo>
                  <a:lnTo>
                    <a:pt x="747" y="8065"/>
                  </a:lnTo>
                  <a:lnTo>
                    <a:pt x="939" y="8378"/>
                  </a:lnTo>
                  <a:lnTo>
                    <a:pt x="1156" y="8691"/>
                  </a:lnTo>
                  <a:lnTo>
                    <a:pt x="1373" y="8980"/>
                  </a:lnTo>
                  <a:lnTo>
                    <a:pt x="1613" y="9244"/>
                  </a:lnTo>
                  <a:lnTo>
                    <a:pt x="1902" y="9509"/>
                  </a:lnTo>
                  <a:lnTo>
                    <a:pt x="2191" y="9750"/>
                  </a:lnTo>
                  <a:lnTo>
                    <a:pt x="2480" y="9967"/>
                  </a:lnTo>
                  <a:lnTo>
                    <a:pt x="2817" y="10183"/>
                  </a:lnTo>
                  <a:lnTo>
                    <a:pt x="3154" y="10376"/>
                  </a:lnTo>
                  <a:lnTo>
                    <a:pt x="3515" y="10544"/>
                  </a:lnTo>
                  <a:lnTo>
                    <a:pt x="3900" y="10713"/>
                  </a:lnTo>
                  <a:lnTo>
                    <a:pt x="4358" y="10857"/>
                  </a:lnTo>
                  <a:lnTo>
                    <a:pt x="4839" y="10978"/>
                  </a:lnTo>
                  <a:lnTo>
                    <a:pt x="5297" y="11050"/>
                  </a:lnTo>
                  <a:lnTo>
                    <a:pt x="5754" y="11050"/>
                  </a:lnTo>
                  <a:lnTo>
                    <a:pt x="5995" y="11026"/>
                  </a:lnTo>
                  <a:lnTo>
                    <a:pt x="6235" y="11002"/>
                  </a:lnTo>
                  <a:lnTo>
                    <a:pt x="6452" y="10954"/>
                  </a:lnTo>
                  <a:lnTo>
                    <a:pt x="6693" y="10881"/>
                  </a:lnTo>
                  <a:lnTo>
                    <a:pt x="6909" y="10809"/>
                  </a:lnTo>
                  <a:lnTo>
                    <a:pt x="7126" y="10713"/>
                  </a:lnTo>
                  <a:lnTo>
                    <a:pt x="7343" y="10592"/>
                  </a:lnTo>
                  <a:lnTo>
                    <a:pt x="7583" y="10448"/>
                  </a:lnTo>
                  <a:lnTo>
                    <a:pt x="9293" y="9341"/>
                  </a:lnTo>
                  <a:lnTo>
                    <a:pt x="10135" y="8787"/>
                  </a:lnTo>
                  <a:lnTo>
                    <a:pt x="10978" y="8209"/>
                  </a:lnTo>
                  <a:lnTo>
                    <a:pt x="11194" y="8041"/>
                  </a:lnTo>
                  <a:lnTo>
                    <a:pt x="11387" y="7848"/>
                  </a:lnTo>
                  <a:lnTo>
                    <a:pt x="11580" y="7680"/>
                  </a:lnTo>
                  <a:lnTo>
                    <a:pt x="11772" y="7487"/>
                  </a:lnTo>
                  <a:lnTo>
                    <a:pt x="11917" y="7294"/>
                  </a:lnTo>
                  <a:lnTo>
                    <a:pt x="12061" y="7078"/>
                  </a:lnTo>
                  <a:lnTo>
                    <a:pt x="12206" y="6885"/>
                  </a:lnTo>
                  <a:lnTo>
                    <a:pt x="12326" y="6669"/>
                  </a:lnTo>
                  <a:lnTo>
                    <a:pt x="12422" y="6428"/>
                  </a:lnTo>
                  <a:lnTo>
                    <a:pt x="12518" y="6211"/>
                  </a:lnTo>
                  <a:lnTo>
                    <a:pt x="12663" y="5730"/>
                  </a:lnTo>
                  <a:lnTo>
                    <a:pt x="12735" y="5248"/>
                  </a:lnTo>
                  <a:lnTo>
                    <a:pt x="12783" y="4767"/>
                  </a:lnTo>
                  <a:lnTo>
                    <a:pt x="12783" y="4358"/>
                  </a:lnTo>
                  <a:lnTo>
                    <a:pt x="12735" y="3996"/>
                  </a:lnTo>
                  <a:lnTo>
                    <a:pt x="12663" y="3635"/>
                  </a:lnTo>
                  <a:lnTo>
                    <a:pt x="12567" y="3274"/>
                  </a:lnTo>
                  <a:lnTo>
                    <a:pt x="12446" y="2961"/>
                  </a:lnTo>
                  <a:lnTo>
                    <a:pt x="12302" y="2648"/>
                  </a:lnTo>
                  <a:lnTo>
                    <a:pt x="12109" y="2359"/>
                  </a:lnTo>
                  <a:lnTo>
                    <a:pt x="11893" y="2071"/>
                  </a:lnTo>
                  <a:lnTo>
                    <a:pt x="11676" y="1830"/>
                  </a:lnTo>
                  <a:lnTo>
                    <a:pt x="11459" y="1589"/>
                  </a:lnTo>
                  <a:lnTo>
                    <a:pt x="11219" y="1372"/>
                  </a:lnTo>
                  <a:lnTo>
                    <a:pt x="10978" y="1180"/>
                  </a:lnTo>
                  <a:lnTo>
                    <a:pt x="10713" y="987"/>
                  </a:lnTo>
                  <a:lnTo>
                    <a:pt x="10448" y="819"/>
                  </a:lnTo>
                  <a:lnTo>
                    <a:pt x="10183" y="674"/>
                  </a:lnTo>
                  <a:lnTo>
                    <a:pt x="9919" y="554"/>
                  </a:lnTo>
                  <a:lnTo>
                    <a:pt x="9630" y="434"/>
                  </a:lnTo>
                  <a:lnTo>
                    <a:pt x="9341" y="313"/>
                  </a:lnTo>
                  <a:lnTo>
                    <a:pt x="9028" y="241"/>
                  </a:lnTo>
                  <a:lnTo>
                    <a:pt x="8739" y="169"/>
                  </a:lnTo>
                  <a:lnTo>
                    <a:pt x="8426" y="97"/>
                  </a:lnTo>
                  <a:lnTo>
                    <a:pt x="8113" y="48"/>
                  </a:lnTo>
                  <a:lnTo>
                    <a:pt x="7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6" name="Google Shape;11836;p28"/>
            <p:cNvSpPr/>
            <p:nvPr/>
          </p:nvSpPr>
          <p:spPr>
            <a:xfrm rot="10800000">
              <a:off x="4049646" y="6440701"/>
              <a:ext cx="362291" cy="446191"/>
            </a:xfrm>
            <a:custGeom>
              <a:avLst/>
              <a:gdLst/>
              <a:ahLst/>
              <a:cxnLst/>
              <a:rect l="l" t="t" r="r" b="b"/>
              <a:pathLst>
                <a:path w="4262" h="5249" extrusionOk="0">
                  <a:moveTo>
                    <a:pt x="1782" y="1"/>
                  </a:moveTo>
                  <a:lnTo>
                    <a:pt x="1590" y="25"/>
                  </a:lnTo>
                  <a:lnTo>
                    <a:pt x="1397" y="73"/>
                  </a:lnTo>
                  <a:lnTo>
                    <a:pt x="1205" y="145"/>
                  </a:lnTo>
                  <a:lnTo>
                    <a:pt x="916" y="314"/>
                  </a:lnTo>
                  <a:lnTo>
                    <a:pt x="771" y="410"/>
                  </a:lnTo>
                  <a:lnTo>
                    <a:pt x="651" y="531"/>
                  </a:lnTo>
                  <a:lnTo>
                    <a:pt x="531" y="675"/>
                  </a:lnTo>
                  <a:lnTo>
                    <a:pt x="410" y="795"/>
                  </a:lnTo>
                  <a:lnTo>
                    <a:pt x="314" y="964"/>
                  </a:lnTo>
                  <a:lnTo>
                    <a:pt x="242" y="1108"/>
                  </a:lnTo>
                  <a:lnTo>
                    <a:pt x="145" y="1349"/>
                  </a:lnTo>
                  <a:lnTo>
                    <a:pt x="73" y="1614"/>
                  </a:lnTo>
                  <a:lnTo>
                    <a:pt x="25" y="1879"/>
                  </a:lnTo>
                  <a:lnTo>
                    <a:pt x="1" y="2143"/>
                  </a:lnTo>
                  <a:lnTo>
                    <a:pt x="1" y="2408"/>
                  </a:lnTo>
                  <a:lnTo>
                    <a:pt x="1" y="2697"/>
                  </a:lnTo>
                  <a:lnTo>
                    <a:pt x="49" y="2962"/>
                  </a:lnTo>
                  <a:lnTo>
                    <a:pt x="121" y="3227"/>
                  </a:lnTo>
                  <a:lnTo>
                    <a:pt x="218" y="3492"/>
                  </a:lnTo>
                  <a:lnTo>
                    <a:pt x="314" y="3732"/>
                  </a:lnTo>
                  <a:lnTo>
                    <a:pt x="434" y="3997"/>
                  </a:lnTo>
                  <a:lnTo>
                    <a:pt x="579" y="4214"/>
                  </a:lnTo>
                  <a:lnTo>
                    <a:pt x="747" y="4430"/>
                  </a:lnTo>
                  <a:lnTo>
                    <a:pt x="916" y="4623"/>
                  </a:lnTo>
                  <a:lnTo>
                    <a:pt x="1132" y="4816"/>
                  </a:lnTo>
                  <a:lnTo>
                    <a:pt x="1349" y="4960"/>
                  </a:lnTo>
                  <a:lnTo>
                    <a:pt x="1518" y="5056"/>
                  </a:lnTo>
                  <a:lnTo>
                    <a:pt x="1710" y="5129"/>
                  </a:lnTo>
                  <a:lnTo>
                    <a:pt x="1927" y="5201"/>
                  </a:lnTo>
                  <a:lnTo>
                    <a:pt x="2167" y="5249"/>
                  </a:lnTo>
                  <a:lnTo>
                    <a:pt x="2408" y="5249"/>
                  </a:lnTo>
                  <a:lnTo>
                    <a:pt x="2625" y="5225"/>
                  </a:lnTo>
                  <a:lnTo>
                    <a:pt x="2866" y="5153"/>
                  </a:lnTo>
                  <a:lnTo>
                    <a:pt x="3058" y="5080"/>
                  </a:lnTo>
                  <a:lnTo>
                    <a:pt x="3275" y="4960"/>
                  </a:lnTo>
                  <a:lnTo>
                    <a:pt x="3467" y="4840"/>
                  </a:lnTo>
                  <a:lnTo>
                    <a:pt x="3636" y="4671"/>
                  </a:lnTo>
                  <a:lnTo>
                    <a:pt x="3780" y="4503"/>
                  </a:lnTo>
                  <a:lnTo>
                    <a:pt x="3925" y="4286"/>
                  </a:lnTo>
                  <a:lnTo>
                    <a:pt x="4045" y="4069"/>
                  </a:lnTo>
                  <a:lnTo>
                    <a:pt x="4141" y="3853"/>
                  </a:lnTo>
                  <a:lnTo>
                    <a:pt x="4214" y="3588"/>
                  </a:lnTo>
                  <a:lnTo>
                    <a:pt x="4238" y="3347"/>
                  </a:lnTo>
                  <a:lnTo>
                    <a:pt x="4262" y="3058"/>
                  </a:lnTo>
                  <a:lnTo>
                    <a:pt x="4238" y="2817"/>
                  </a:lnTo>
                  <a:lnTo>
                    <a:pt x="4214" y="2577"/>
                  </a:lnTo>
                  <a:lnTo>
                    <a:pt x="4117" y="2071"/>
                  </a:lnTo>
                  <a:lnTo>
                    <a:pt x="3949" y="1542"/>
                  </a:lnTo>
                  <a:lnTo>
                    <a:pt x="3780" y="1036"/>
                  </a:lnTo>
                  <a:lnTo>
                    <a:pt x="3636" y="771"/>
                  </a:lnTo>
                  <a:lnTo>
                    <a:pt x="3467" y="531"/>
                  </a:lnTo>
                  <a:lnTo>
                    <a:pt x="3275" y="362"/>
                  </a:lnTo>
                  <a:lnTo>
                    <a:pt x="3058" y="242"/>
                  </a:lnTo>
                  <a:lnTo>
                    <a:pt x="2817" y="145"/>
                  </a:lnTo>
                  <a:lnTo>
                    <a:pt x="2553" y="73"/>
                  </a:lnTo>
                  <a:lnTo>
                    <a:pt x="2264" y="25"/>
                  </a:lnTo>
                  <a:lnTo>
                    <a:pt x="19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7" name="Google Shape;11837;p28"/>
            <p:cNvSpPr/>
            <p:nvPr/>
          </p:nvSpPr>
          <p:spPr>
            <a:xfrm rot="10800000">
              <a:off x="4248133" y="6084615"/>
              <a:ext cx="100306" cy="86025"/>
            </a:xfrm>
            <a:custGeom>
              <a:avLst/>
              <a:gdLst/>
              <a:ahLst/>
              <a:cxnLst/>
              <a:rect l="l" t="t" r="r" b="b"/>
              <a:pathLst>
                <a:path w="1180" h="1012" extrusionOk="0">
                  <a:moveTo>
                    <a:pt x="313" y="1"/>
                  </a:moveTo>
                  <a:lnTo>
                    <a:pt x="241" y="25"/>
                  </a:lnTo>
                  <a:lnTo>
                    <a:pt x="169" y="49"/>
                  </a:lnTo>
                  <a:lnTo>
                    <a:pt x="121" y="97"/>
                  </a:lnTo>
                  <a:lnTo>
                    <a:pt x="72" y="169"/>
                  </a:lnTo>
                  <a:lnTo>
                    <a:pt x="24" y="289"/>
                  </a:lnTo>
                  <a:lnTo>
                    <a:pt x="0" y="410"/>
                  </a:lnTo>
                  <a:lnTo>
                    <a:pt x="24" y="530"/>
                  </a:lnTo>
                  <a:lnTo>
                    <a:pt x="48" y="651"/>
                  </a:lnTo>
                  <a:lnTo>
                    <a:pt x="96" y="747"/>
                  </a:lnTo>
                  <a:lnTo>
                    <a:pt x="193" y="843"/>
                  </a:lnTo>
                  <a:lnTo>
                    <a:pt x="289" y="915"/>
                  </a:lnTo>
                  <a:lnTo>
                    <a:pt x="409" y="963"/>
                  </a:lnTo>
                  <a:lnTo>
                    <a:pt x="530" y="988"/>
                  </a:lnTo>
                  <a:lnTo>
                    <a:pt x="674" y="1012"/>
                  </a:lnTo>
                  <a:lnTo>
                    <a:pt x="819" y="988"/>
                  </a:lnTo>
                  <a:lnTo>
                    <a:pt x="963" y="939"/>
                  </a:lnTo>
                  <a:lnTo>
                    <a:pt x="1083" y="867"/>
                  </a:lnTo>
                  <a:lnTo>
                    <a:pt x="1156" y="747"/>
                  </a:lnTo>
                  <a:lnTo>
                    <a:pt x="1180" y="626"/>
                  </a:lnTo>
                  <a:lnTo>
                    <a:pt x="1180" y="554"/>
                  </a:lnTo>
                  <a:lnTo>
                    <a:pt x="1156" y="506"/>
                  </a:lnTo>
                  <a:lnTo>
                    <a:pt x="1083" y="386"/>
                  </a:lnTo>
                  <a:lnTo>
                    <a:pt x="1011" y="289"/>
                  </a:lnTo>
                  <a:lnTo>
                    <a:pt x="915" y="217"/>
                  </a:lnTo>
                  <a:lnTo>
                    <a:pt x="795" y="121"/>
                  </a:lnTo>
                  <a:lnTo>
                    <a:pt x="674" y="73"/>
                  </a:lnTo>
                  <a:lnTo>
                    <a:pt x="554" y="25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8" name="Google Shape;11838;p28"/>
            <p:cNvSpPr/>
            <p:nvPr/>
          </p:nvSpPr>
          <p:spPr>
            <a:xfrm rot="10800000">
              <a:off x="4311547" y="6317868"/>
              <a:ext cx="92145" cy="83985"/>
            </a:xfrm>
            <a:custGeom>
              <a:avLst/>
              <a:gdLst/>
              <a:ahLst/>
              <a:cxnLst/>
              <a:rect l="l" t="t" r="r" b="b"/>
              <a:pathLst>
                <a:path w="1084" h="988" extrusionOk="0">
                  <a:moveTo>
                    <a:pt x="409" y="0"/>
                  </a:moveTo>
                  <a:lnTo>
                    <a:pt x="337" y="48"/>
                  </a:lnTo>
                  <a:lnTo>
                    <a:pt x="241" y="97"/>
                  </a:lnTo>
                  <a:lnTo>
                    <a:pt x="169" y="169"/>
                  </a:lnTo>
                  <a:lnTo>
                    <a:pt x="96" y="241"/>
                  </a:lnTo>
                  <a:lnTo>
                    <a:pt x="48" y="337"/>
                  </a:lnTo>
                  <a:lnTo>
                    <a:pt x="0" y="434"/>
                  </a:lnTo>
                  <a:lnTo>
                    <a:pt x="0" y="506"/>
                  </a:lnTo>
                  <a:lnTo>
                    <a:pt x="0" y="602"/>
                  </a:lnTo>
                  <a:lnTo>
                    <a:pt x="24" y="674"/>
                  </a:lnTo>
                  <a:lnTo>
                    <a:pt x="48" y="747"/>
                  </a:lnTo>
                  <a:lnTo>
                    <a:pt x="96" y="819"/>
                  </a:lnTo>
                  <a:lnTo>
                    <a:pt x="145" y="891"/>
                  </a:lnTo>
                  <a:lnTo>
                    <a:pt x="217" y="939"/>
                  </a:lnTo>
                  <a:lnTo>
                    <a:pt x="289" y="963"/>
                  </a:lnTo>
                  <a:lnTo>
                    <a:pt x="434" y="987"/>
                  </a:lnTo>
                  <a:lnTo>
                    <a:pt x="698" y="987"/>
                  </a:lnTo>
                  <a:lnTo>
                    <a:pt x="795" y="939"/>
                  </a:lnTo>
                  <a:lnTo>
                    <a:pt x="891" y="891"/>
                  </a:lnTo>
                  <a:lnTo>
                    <a:pt x="987" y="819"/>
                  </a:lnTo>
                  <a:lnTo>
                    <a:pt x="1035" y="722"/>
                  </a:lnTo>
                  <a:lnTo>
                    <a:pt x="1083" y="602"/>
                  </a:lnTo>
                  <a:lnTo>
                    <a:pt x="1083" y="530"/>
                  </a:lnTo>
                  <a:lnTo>
                    <a:pt x="1059" y="434"/>
                  </a:lnTo>
                  <a:lnTo>
                    <a:pt x="1035" y="337"/>
                  </a:lnTo>
                  <a:lnTo>
                    <a:pt x="963" y="265"/>
                  </a:lnTo>
                  <a:lnTo>
                    <a:pt x="891" y="169"/>
                  </a:lnTo>
                  <a:lnTo>
                    <a:pt x="795" y="97"/>
                  </a:lnTo>
                  <a:lnTo>
                    <a:pt x="698" y="48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9" name="Google Shape;11839;p28"/>
            <p:cNvSpPr/>
            <p:nvPr/>
          </p:nvSpPr>
          <p:spPr>
            <a:xfrm rot="10800000">
              <a:off x="4139666" y="6252415"/>
              <a:ext cx="57378" cy="40972"/>
            </a:xfrm>
            <a:custGeom>
              <a:avLst/>
              <a:gdLst/>
              <a:ahLst/>
              <a:cxnLst/>
              <a:rect l="l" t="t" r="r" b="b"/>
              <a:pathLst>
                <a:path w="675" h="482" extrusionOk="0">
                  <a:moveTo>
                    <a:pt x="338" y="0"/>
                  </a:moveTo>
                  <a:lnTo>
                    <a:pt x="145" y="72"/>
                  </a:lnTo>
                  <a:lnTo>
                    <a:pt x="97" y="96"/>
                  </a:lnTo>
                  <a:lnTo>
                    <a:pt x="25" y="145"/>
                  </a:lnTo>
                  <a:lnTo>
                    <a:pt x="1" y="217"/>
                  </a:lnTo>
                  <a:lnTo>
                    <a:pt x="1" y="289"/>
                  </a:lnTo>
                  <a:lnTo>
                    <a:pt x="25" y="337"/>
                  </a:lnTo>
                  <a:lnTo>
                    <a:pt x="73" y="385"/>
                  </a:lnTo>
                  <a:lnTo>
                    <a:pt x="121" y="433"/>
                  </a:lnTo>
                  <a:lnTo>
                    <a:pt x="217" y="458"/>
                  </a:lnTo>
                  <a:lnTo>
                    <a:pt x="362" y="482"/>
                  </a:lnTo>
                  <a:lnTo>
                    <a:pt x="530" y="482"/>
                  </a:lnTo>
                  <a:lnTo>
                    <a:pt x="602" y="458"/>
                  </a:lnTo>
                  <a:lnTo>
                    <a:pt x="675" y="385"/>
                  </a:lnTo>
                  <a:lnTo>
                    <a:pt x="675" y="289"/>
                  </a:lnTo>
                  <a:lnTo>
                    <a:pt x="675" y="193"/>
                  </a:lnTo>
                  <a:lnTo>
                    <a:pt x="578" y="72"/>
                  </a:lnTo>
                  <a:lnTo>
                    <a:pt x="530" y="24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0" name="Google Shape;11840;p28"/>
            <p:cNvSpPr/>
            <p:nvPr/>
          </p:nvSpPr>
          <p:spPr>
            <a:xfrm rot="10800000">
              <a:off x="4010714" y="6168515"/>
              <a:ext cx="39017" cy="43013"/>
            </a:xfrm>
            <a:custGeom>
              <a:avLst/>
              <a:gdLst/>
              <a:ahLst/>
              <a:cxnLst/>
              <a:rect l="l" t="t" r="r" b="b"/>
              <a:pathLst>
                <a:path w="459" h="506" extrusionOk="0">
                  <a:moveTo>
                    <a:pt x="121" y="0"/>
                  </a:moveTo>
                  <a:lnTo>
                    <a:pt x="49" y="72"/>
                  </a:lnTo>
                  <a:lnTo>
                    <a:pt x="25" y="145"/>
                  </a:lnTo>
                  <a:lnTo>
                    <a:pt x="1" y="217"/>
                  </a:lnTo>
                  <a:lnTo>
                    <a:pt x="25" y="289"/>
                  </a:lnTo>
                  <a:lnTo>
                    <a:pt x="49" y="361"/>
                  </a:lnTo>
                  <a:lnTo>
                    <a:pt x="97" y="433"/>
                  </a:lnTo>
                  <a:lnTo>
                    <a:pt x="169" y="482"/>
                  </a:lnTo>
                  <a:lnTo>
                    <a:pt x="242" y="506"/>
                  </a:lnTo>
                  <a:lnTo>
                    <a:pt x="338" y="506"/>
                  </a:lnTo>
                  <a:lnTo>
                    <a:pt x="410" y="482"/>
                  </a:lnTo>
                  <a:lnTo>
                    <a:pt x="434" y="433"/>
                  </a:lnTo>
                  <a:lnTo>
                    <a:pt x="458" y="361"/>
                  </a:lnTo>
                  <a:lnTo>
                    <a:pt x="458" y="313"/>
                  </a:lnTo>
                  <a:lnTo>
                    <a:pt x="434" y="241"/>
                  </a:lnTo>
                  <a:lnTo>
                    <a:pt x="410" y="169"/>
                  </a:lnTo>
                  <a:lnTo>
                    <a:pt x="386" y="120"/>
                  </a:lnTo>
                  <a:lnTo>
                    <a:pt x="314" y="72"/>
                  </a:lnTo>
                  <a:lnTo>
                    <a:pt x="266" y="2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1" name="Google Shape;11841;p28"/>
            <p:cNvSpPr/>
            <p:nvPr/>
          </p:nvSpPr>
          <p:spPr>
            <a:xfrm rot="10800000">
              <a:off x="4025080" y="6008875"/>
              <a:ext cx="51258" cy="39017"/>
            </a:xfrm>
            <a:custGeom>
              <a:avLst/>
              <a:gdLst/>
              <a:ahLst/>
              <a:cxnLst/>
              <a:rect l="l" t="t" r="r" b="b"/>
              <a:pathLst>
                <a:path w="603" h="459" extrusionOk="0">
                  <a:moveTo>
                    <a:pt x="242" y="1"/>
                  </a:moveTo>
                  <a:lnTo>
                    <a:pt x="145" y="49"/>
                  </a:lnTo>
                  <a:lnTo>
                    <a:pt x="49" y="97"/>
                  </a:lnTo>
                  <a:lnTo>
                    <a:pt x="1" y="169"/>
                  </a:lnTo>
                  <a:lnTo>
                    <a:pt x="1" y="242"/>
                  </a:lnTo>
                  <a:lnTo>
                    <a:pt x="25" y="314"/>
                  </a:lnTo>
                  <a:lnTo>
                    <a:pt x="97" y="362"/>
                  </a:lnTo>
                  <a:lnTo>
                    <a:pt x="145" y="410"/>
                  </a:lnTo>
                  <a:lnTo>
                    <a:pt x="218" y="434"/>
                  </a:lnTo>
                  <a:lnTo>
                    <a:pt x="314" y="458"/>
                  </a:lnTo>
                  <a:lnTo>
                    <a:pt x="482" y="458"/>
                  </a:lnTo>
                  <a:lnTo>
                    <a:pt x="555" y="410"/>
                  </a:lnTo>
                  <a:lnTo>
                    <a:pt x="579" y="386"/>
                  </a:lnTo>
                  <a:lnTo>
                    <a:pt x="603" y="314"/>
                  </a:lnTo>
                  <a:lnTo>
                    <a:pt x="555" y="218"/>
                  </a:lnTo>
                  <a:lnTo>
                    <a:pt x="506" y="121"/>
                  </a:lnTo>
                  <a:lnTo>
                    <a:pt x="434" y="73"/>
                  </a:lnTo>
                  <a:lnTo>
                    <a:pt x="338" y="25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2" name="Google Shape;11842;p28"/>
            <p:cNvSpPr/>
            <p:nvPr/>
          </p:nvSpPr>
          <p:spPr>
            <a:xfrm rot="10800000">
              <a:off x="4166273" y="6027321"/>
              <a:ext cx="28732" cy="38932"/>
            </a:xfrm>
            <a:custGeom>
              <a:avLst/>
              <a:gdLst/>
              <a:ahLst/>
              <a:cxnLst/>
              <a:rect l="l" t="t" r="r" b="b"/>
              <a:pathLst>
                <a:path w="338" h="458" extrusionOk="0">
                  <a:moveTo>
                    <a:pt x="193" y="0"/>
                  </a:moveTo>
                  <a:lnTo>
                    <a:pt x="121" y="24"/>
                  </a:lnTo>
                  <a:lnTo>
                    <a:pt x="73" y="72"/>
                  </a:lnTo>
                  <a:lnTo>
                    <a:pt x="25" y="169"/>
                  </a:lnTo>
                  <a:lnTo>
                    <a:pt x="1" y="265"/>
                  </a:lnTo>
                  <a:lnTo>
                    <a:pt x="25" y="337"/>
                  </a:lnTo>
                  <a:lnTo>
                    <a:pt x="25" y="385"/>
                  </a:lnTo>
                  <a:lnTo>
                    <a:pt x="73" y="434"/>
                  </a:lnTo>
                  <a:lnTo>
                    <a:pt x="121" y="458"/>
                  </a:lnTo>
                  <a:lnTo>
                    <a:pt x="169" y="458"/>
                  </a:lnTo>
                  <a:lnTo>
                    <a:pt x="241" y="434"/>
                  </a:lnTo>
                  <a:lnTo>
                    <a:pt x="265" y="385"/>
                  </a:lnTo>
                  <a:lnTo>
                    <a:pt x="314" y="337"/>
                  </a:lnTo>
                  <a:lnTo>
                    <a:pt x="338" y="265"/>
                  </a:lnTo>
                  <a:lnTo>
                    <a:pt x="338" y="193"/>
                  </a:lnTo>
                  <a:lnTo>
                    <a:pt x="338" y="145"/>
                  </a:lnTo>
                  <a:lnTo>
                    <a:pt x="290" y="72"/>
                  </a:lnTo>
                  <a:lnTo>
                    <a:pt x="265" y="2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3" name="Google Shape;11843;p28"/>
            <p:cNvSpPr/>
            <p:nvPr/>
          </p:nvSpPr>
          <p:spPr>
            <a:xfrm rot="10800000">
              <a:off x="4436419" y="6178715"/>
              <a:ext cx="26607" cy="39017"/>
            </a:xfrm>
            <a:custGeom>
              <a:avLst/>
              <a:gdLst/>
              <a:ahLst/>
              <a:cxnLst/>
              <a:rect l="l" t="t" r="r" b="b"/>
              <a:pathLst>
                <a:path w="313" h="459" extrusionOk="0">
                  <a:moveTo>
                    <a:pt x="193" y="1"/>
                  </a:moveTo>
                  <a:lnTo>
                    <a:pt x="144" y="25"/>
                  </a:lnTo>
                  <a:lnTo>
                    <a:pt x="96" y="49"/>
                  </a:lnTo>
                  <a:lnTo>
                    <a:pt x="24" y="145"/>
                  </a:lnTo>
                  <a:lnTo>
                    <a:pt x="0" y="242"/>
                  </a:lnTo>
                  <a:lnTo>
                    <a:pt x="24" y="338"/>
                  </a:lnTo>
                  <a:lnTo>
                    <a:pt x="96" y="434"/>
                  </a:lnTo>
                  <a:lnTo>
                    <a:pt x="120" y="458"/>
                  </a:lnTo>
                  <a:lnTo>
                    <a:pt x="169" y="458"/>
                  </a:lnTo>
                  <a:lnTo>
                    <a:pt x="217" y="434"/>
                  </a:lnTo>
                  <a:lnTo>
                    <a:pt x="241" y="410"/>
                  </a:lnTo>
                  <a:lnTo>
                    <a:pt x="289" y="338"/>
                  </a:lnTo>
                  <a:lnTo>
                    <a:pt x="313" y="242"/>
                  </a:lnTo>
                  <a:lnTo>
                    <a:pt x="313" y="169"/>
                  </a:lnTo>
                  <a:lnTo>
                    <a:pt x="289" y="73"/>
                  </a:lnTo>
                  <a:lnTo>
                    <a:pt x="241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4" name="Google Shape;11844;p28"/>
            <p:cNvSpPr/>
            <p:nvPr/>
          </p:nvSpPr>
          <p:spPr>
            <a:xfrm rot="10800000">
              <a:off x="4420013" y="6008875"/>
              <a:ext cx="24651" cy="32812"/>
            </a:xfrm>
            <a:custGeom>
              <a:avLst/>
              <a:gdLst/>
              <a:ahLst/>
              <a:cxnLst/>
              <a:rect l="l" t="t" r="r" b="b"/>
              <a:pathLst>
                <a:path w="290" h="386" extrusionOk="0">
                  <a:moveTo>
                    <a:pt x="73" y="0"/>
                  </a:moveTo>
                  <a:lnTo>
                    <a:pt x="25" y="48"/>
                  </a:lnTo>
                  <a:lnTo>
                    <a:pt x="1" y="72"/>
                  </a:lnTo>
                  <a:lnTo>
                    <a:pt x="1" y="169"/>
                  </a:lnTo>
                  <a:lnTo>
                    <a:pt x="25" y="241"/>
                  </a:lnTo>
                  <a:lnTo>
                    <a:pt x="97" y="313"/>
                  </a:lnTo>
                  <a:lnTo>
                    <a:pt x="169" y="385"/>
                  </a:lnTo>
                  <a:lnTo>
                    <a:pt x="217" y="385"/>
                  </a:lnTo>
                  <a:lnTo>
                    <a:pt x="266" y="361"/>
                  </a:lnTo>
                  <a:lnTo>
                    <a:pt x="290" y="313"/>
                  </a:lnTo>
                  <a:lnTo>
                    <a:pt x="290" y="193"/>
                  </a:lnTo>
                  <a:lnTo>
                    <a:pt x="241" y="96"/>
                  </a:lnTo>
                  <a:lnTo>
                    <a:pt x="169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5" name="Google Shape;11845;p28"/>
            <p:cNvSpPr/>
            <p:nvPr/>
          </p:nvSpPr>
          <p:spPr>
            <a:xfrm rot="10800000">
              <a:off x="4248133" y="6495954"/>
              <a:ext cx="26692" cy="26692"/>
            </a:xfrm>
            <a:custGeom>
              <a:avLst/>
              <a:gdLst/>
              <a:ahLst/>
              <a:cxnLst/>
              <a:rect l="l" t="t" r="r" b="b"/>
              <a:pathLst>
                <a:path w="314" h="314" extrusionOk="0">
                  <a:moveTo>
                    <a:pt x="145" y="1"/>
                  </a:moveTo>
                  <a:lnTo>
                    <a:pt x="73" y="25"/>
                  </a:lnTo>
                  <a:lnTo>
                    <a:pt x="25" y="49"/>
                  </a:lnTo>
                  <a:lnTo>
                    <a:pt x="1" y="121"/>
                  </a:lnTo>
                  <a:lnTo>
                    <a:pt x="1" y="194"/>
                  </a:lnTo>
                  <a:lnTo>
                    <a:pt x="25" y="242"/>
                  </a:lnTo>
                  <a:lnTo>
                    <a:pt x="49" y="266"/>
                  </a:lnTo>
                  <a:lnTo>
                    <a:pt x="121" y="290"/>
                  </a:lnTo>
                  <a:lnTo>
                    <a:pt x="169" y="314"/>
                  </a:lnTo>
                  <a:lnTo>
                    <a:pt x="217" y="290"/>
                  </a:lnTo>
                  <a:lnTo>
                    <a:pt x="266" y="266"/>
                  </a:lnTo>
                  <a:lnTo>
                    <a:pt x="314" y="218"/>
                  </a:lnTo>
                  <a:lnTo>
                    <a:pt x="314" y="145"/>
                  </a:lnTo>
                  <a:lnTo>
                    <a:pt x="314" y="97"/>
                  </a:lnTo>
                  <a:lnTo>
                    <a:pt x="266" y="4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6" name="Google Shape;11846;p28"/>
            <p:cNvSpPr/>
            <p:nvPr/>
          </p:nvSpPr>
          <p:spPr>
            <a:xfrm rot="10800000">
              <a:off x="4242012" y="6328154"/>
              <a:ext cx="22526" cy="20486"/>
            </a:xfrm>
            <a:custGeom>
              <a:avLst/>
              <a:gdLst/>
              <a:ahLst/>
              <a:cxnLst/>
              <a:rect l="l" t="t" r="r" b="b"/>
              <a:pathLst>
                <a:path w="265" h="241" extrusionOk="0">
                  <a:moveTo>
                    <a:pt x="96" y="0"/>
                  </a:moveTo>
                  <a:lnTo>
                    <a:pt x="48" y="24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5"/>
                  </a:lnTo>
                  <a:lnTo>
                    <a:pt x="24" y="169"/>
                  </a:lnTo>
                  <a:lnTo>
                    <a:pt x="48" y="217"/>
                  </a:lnTo>
                  <a:lnTo>
                    <a:pt x="96" y="241"/>
                  </a:lnTo>
                  <a:lnTo>
                    <a:pt x="145" y="217"/>
                  </a:lnTo>
                  <a:lnTo>
                    <a:pt x="193" y="193"/>
                  </a:lnTo>
                  <a:lnTo>
                    <a:pt x="241" y="145"/>
                  </a:lnTo>
                  <a:lnTo>
                    <a:pt x="265" y="121"/>
                  </a:lnTo>
                  <a:lnTo>
                    <a:pt x="265" y="72"/>
                  </a:lnTo>
                  <a:lnTo>
                    <a:pt x="217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7" name="Google Shape;11847;p28"/>
            <p:cNvSpPr/>
            <p:nvPr/>
          </p:nvSpPr>
          <p:spPr>
            <a:xfrm rot="10800000">
              <a:off x="4299306" y="6481588"/>
              <a:ext cx="20486" cy="20571"/>
            </a:xfrm>
            <a:custGeom>
              <a:avLst/>
              <a:gdLst/>
              <a:ahLst/>
              <a:cxnLst/>
              <a:rect l="l" t="t" r="r" b="b"/>
              <a:pathLst>
                <a:path w="241" h="242" extrusionOk="0">
                  <a:moveTo>
                    <a:pt x="121" y="1"/>
                  </a:moveTo>
                  <a:lnTo>
                    <a:pt x="72" y="25"/>
                  </a:lnTo>
                  <a:lnTo>
                    <a:pt x="24" y="73"/>
                  </a:lnTo>
                  <a:lnTo>
                    <a:pt x="0" y="121"/>
                  </a:lnTo>
                  <a:lnTo>
                    <a:pt x="24" y="193"/>
                  </a:lnTo>
                  <a:lnTo>
                    <a:pt x="24" y="217"/>
                  </a:lnTo>
                  <a:lnTo>
                    <a:pt x="96" y="241"/>
                  </a:lnTo>
                  <a:lnTo>
                    <a:pt x="145" y="217"/>
                  </a:lnTo>
                  <a:lnTo>
                    <a:pt x="193" y="193"/>
                  </a:lnTo>
                  <a:lnTo>
                    <a:pt x="217" y="145"/>
                  </a:lnTo>
                  <a:lnTo>
                    <a:pt x="241" y="97"/>
                  </a:lnTo>
                  <a:lnTo>
                    <a:pt x="241" y="73"/>
                  </a:lnTo>
                  <a:lnTo>
                    <a:pt x="217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8" name="Google Shape;11848;p28"/>
            <p:cNvSpPr/>
            <p:nvPr/>
          </p:nvSpPr>
          <p:spPr>
            <a:xfrm rot="10800000">
              <a:off x="4454780" y="6305628"/>
              <a:ext cx="16491" cy="16406"/>
            </a:xfrm>
            <a:custGeom>
              <a:avLst/>
              <a:gdLst/>
              <a:ahLst/>
              <a:cxnLst/>
              <a:rect l="l" t="t" r="r" b="b"/>
              <a:pathLst>
                <a:path w="194" h="193" extrusionOk="0">
                  <a:moveTo>
                    <a:pt x="25" y="0"/>
                  </a:moveTo>
                  <a:lnTo>
                    <a:pt x="1" y="48"/>
                  </a:lnTo>
                  <a:lnTo>
                    <a:pt x="1" y="120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145" y="193"/>
                  </a:lnTo>
                  <a:lnTo>
                    <a:pt x="169" y="169"/>
                  </a:lnTo>
                  <a:lnTo>
                    <a:pt x="193" y="120"/>
                  </a:lnTo>
                  <a:lnTo>
                    <a:pt x="193" y="72"/>
                  </a:lnTo>
                  <a:lnTo>
                    <a:pt x="169" y="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9" name="Google Shape;11849;p28"/>
            <p:cNvSpPr/>
            <p:nvPr/>
          </p:nvSpPr>
          <p:spPr>
            <a:xfrm rot="10800000">
              <a:off x="4340193" y="6283101"/>
              <a:ext cx="14451" cy="14366"/>
            </a:xfrm>
            <a:custGeom>
              <a:avLst/>
              <a:gdLst/>
              <a:ahLst/>
              <a:cxnLst/>
              <a:rect l="l" t="t" r="r" b="b"/>
              <a:pathLst>
                <a:path w="170" h="169" extrusionOk="0">
                  <a:moveTo>
                    <a:pt x="49" y="0"/>
                  </a:moveTo>
                  <a:lnTo>
                    <a:pt x="25" y="24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25" y="144"/>
                  </a:lnTo>
                  <a:lnTo>
                    <a:pt x="49" y="169"/>
                  </a:lnTo>
                  <a:lnTo>
                    <a:pt x="97" y="169"/>
                  </a:lnTo>
                  <a:lnTo>
                    <a:pt x="145" y="144"/>
                  </a:lnTo>
                  <a:lnTo>
                    <a:pt x="169" y="96"/>
                  </a:lnTo>
                  <a:lnTo>
                    <a:pt x="169" y="72"/>
                  </a:lnTo>
                  <a:lnTo>
                    <a:pt x="145" y="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0" name="Google Shape;11850;p28"/>
            <p:cNvSpPr/>
            <p:nvPr/>
          </p:nvSpPr>
          <p:spPr>
            <a:xfrm rot="10800000">
              <a:off x="4374960" y="6497994"/>
              <a:ext cx="18531" cy="8245"/>
            </a:xfrm>
            <a:custGeom>
              <a:avLst/>
              <a:gdLst/>
              <a:ahLst/>
              <a:cxnLst/>
              <a:rect l="l" t="t" r="r" b="b"/>
              <a:pathLst>
                <a:path w="218" h="97" extrusionOk="0">
                  <a:moveTo>
                    <a:pt x="1" y="49"/>
                  </a:moveTo>
                  <a:lnTo>
                    <a:pt x="25" y="73"/>
                  </a:lnTo>
                  <a:lnTo>
                    <a:pt x="43" y="61"/>
                  </a:lnTo>
                  <a:lnTo>
                    <a:pt x="43" y="61"/>
                  </a:lnTo>
                  <a:lnTo>
                    <a:pt x="1" y="49"/>
                  </a:lnTo>
                  <a:close/>
                  <a:moveTo>
                    <a:pt x="169" y="1"/>
                  </a:moveTo>
                  <a:lnTo>
                    <a:pt x="97" y="25"/>
                  </a:lnTo>
                  <a:lnTo>
                    <a:pt x="43" y="61"/>
                  </a:lnTo>
                  <a:lnTo>
                    <a:pt x="43" y="61"/>
                  </a:lnTo>
                  <a:lnTo>
                    <a:pt x="169" y="97"/>
                  </a:lnTo>
                  <a:lnTo>
                    <a:pt x="217" y="73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1" name="Google Shape;11851;p28"/>
            <p:cNvSpPr/>
            <p:nvPr/>
          </p:nvSpPr>
          <p:spPr>
            <a:xfrm rot="10800000">
              <a:off x="4199000" y="6156189"/>
              <a:ext cx="10286" cy="8330"/>
            </a:xfrm>
            <a:custGeom>
              <a:avLst/>
              <a:gdLst/>
              <a:ahLst/>
              <a:cxnLst/>
              <a:rect l="l" t="t" r="r" b="b"/>
              <a:pathLst>
                <a:path w="121" h="98" extrusionOk="0">
                  <a:moveTo>
                    <a:pt x="48" y="1"/>
                  </a:moveTo>
                  <a:lnTo>
                    <a:pt x="0" y="25"/>
                  </a:lnTo>
                  <a:lnTo>
                    <a:pt x="48" y="97"/>
                  </a:lnTo>
                  <a:lnTo>
                    <a:pt x="96" y="73"/>
                  </a:lnTo>
                  <a:lnTo>
                    <a:pt x="121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2" name="Google Shape;11852;p28"/>
            <p:cNvSpPr/>
            <p:nvPr/>
          </p:nvSpPr>
          <p:spPr>
            <a:xfrm rot="10800000">
              <a:off x="4174433" y="6217647"/>
              <a:ext cx="4165" cy="8245"/>
            </a:xfrm>
            <a:custGeom>
              <a:avLst/>
              <a:gdLst/>
              <a:ahLst/>
              <a:cxnLst/>
              <a:rect l="l" t="t" r="r" b="b"/>
              <a:pathLst>
                <a:path w="49" h="97" extrusionOk="0">
                  <a:moveTo>
                    <a:pt x="24" y="1"/>
                  </a:moveTo>
                  <a:lnTo>
                    <a:pt x="0" y="49"/>
                  </a:lnTo>
                  <a:lnTo>
                    <a:pt x="24" y="97"/>
                  </a:lnTo>
                  <a:lnTo>
                    <a:pt x="48" y="73"/>
                  </a:lnTo>
                  <a:lnTo>
                    <a:pt x="48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3" name="Google Shape;11853;p28"/>
            <p:cNvSpPr/>
            <p:nvPr/>
          </p:nvSpPr>
          <p:spPr>
            <a:xfrm rot="10800000">
              <a:off x="4391366" y="6500034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1"/>
                  </a:moveTo>
                  <a:lnTo>
                    <a:pt x="1" y="1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54" name="Google Shape;11854;p28"/>
          <p:cNvGrpSpPr/>
          <p:nvPr/>
        </p:nvGrpSpPr>
        <p:grpSpPr>
          <a:xfrm rot="-5400000" flipH="1">
            <a:off x="-1509323" y="3610353"/>
            <a:ext cx="2932767" cy="3055531"/>
            <a:chOff x="3729950" y="1579200"/>
            <a:chExt cx="546475" cy="569350"/>
          </a:xfrm>
        </p:grpSpPr>
        <p:sp>
          <p:nvSpPr>
            <p:cNvPr id="11855" name="Google Shape;11855;p28"/>
            <p:cNvSpPr/>
            <p:nvPr/>
          </p:nvSpPr>
          <p:spPr>
            <a:xfrm>
              <a:off x="3729950" y="1579200"/>
              <a:ext cx="546475" cy="569350"/>
            </a:xfrm>
            <a:custGeom>
              <a:avLst/>
              <a:gdLst/>
              <a:ahLst/>
              <a:cxnLst/>
              <a:rect l="l" t="t" r="r" b="b"/>
              <a:pathLst>
                <a:path w="21859" h="22774" extrusionOk="0">
                  <a:moveTo>
                    <a:pt x="5898" y="0"/>
                  </a:moveTo>
                  <a:lnTo>
                    <a:pt x="5537" y="48"/>
                  </a:lnTo>
                  <a:lnTo>
                    <a:pt x="5200" y="96"/>
                  </a:lnTo>
                  <a:lnTo>
                    <a:pt x="4839" y="169"/>
                  </a:lnTo>
                  <a:lnTo>
                    <a:pt x="4502" y="241"/>
                  </a:lnTo>
                  <a:lnTo>
                    <a:pt x="3804" y="458"/>
                  </a:lnTo>
                  <a:lnTo>
                    <a:pt x="3274" y="650"/>
                  </a:lnTo>
                  <a:lnTo>
                    <a:pt x="2745" y="915"/>
                  </a:lnTo>
                  <a:lnTo>
                    <a:pt x="2263" y="1228"/>
                  </a:lnTo>
                  <a:lnTo>
                    <a:pt x="1782" y="1565"/>
                  </a:lnTo>
                  <a:lnTo>
                    <a:pt x="1565" y="1758"/>
                  </a:lnTo>
                  <a:lnTo>
                    <a:pt x="1348" y="1974"/>
                  </a:lnTo>
                  <a:lnTo>
                    <a:pt x="1156" y="2191"/>
                  </a:lnTo>
                  <a:lnTo>
                    <a:pt x="987" y="2432"/>
                  </a:lnTo>
                  <a:lnTo>
                    <a:pt x="843" y="2672"/>
                  </a:lnTo>
                  <a:lnTo>
                    <a:pt x="722" y="2937"/>
                  </a:lnTo>
                  <a:lnTo>
                    <a:pt x="626" y="3226"/>
                  </a:lnTo>
                  <a:lnTo>
                    <a:pt x="530" y="3515"/>
                  </a:lnTo>
                  <a:lnTo>
                    <a:pt x="410" y="3900"/>
                  </a:lnTo>
                  <a:lnTo>
                    <a:pt x="337" y="4309"/>
                  </a:lnTo>
                  <a:lnTo>
                    <a:pt x="265" y="4694"/>
                  </a:lnTo>
                  <a:lnTo>
                    <a:pt x="217" y="5104"/>
                  </a:lnTo>
                  <a:lnTo>
                    <a:pt x="121" y="5898"/>
                  </a:lnTo>
                  <a:lnTo>
                    <a:pt x="48" y="6693"/>
                  </a:lnTo>
                  <a:lnTo>
                    <a:pt x="24" y="7078"/>
                  </a:lnTo>
                  <a:lnTo>
                    <a:pt x="0" y="7487"/>
                  </a:lnTo>
                  <a:lnTo>
                    <a:pt x="0" y="7872"/>
                  </a:lnTo>
                  <a:lnTo>
                    <a:pt x="24" y="8281"/>
                  </a:lnTo>
                  <a:lnTo>
                    <a:pt x="48" y="8378"/>
                  </a:lnTo>
                  <a:lnTo>
                    <a:pt x="24" y="8498"/>
                  </a:lnTo>
                  <a:lnTo>
                    <a:pt x="0" y="8883"/>
                  </a:lnTo>
                  <a:lnTo>
                    <a:pt x="0" y="9268"/>
                  </a:lnTo>
                  <a:lnTo>
                    <a:pt x="0" y="9654"/>
                  </a:lnTo>
                  <a:lnTo>
                    <a:pt x="48" y="10039"/>
                  </a:lnTo>
                  <a:lnTo>
                    <a:pt x="193" y="11603"/>
                  </a:lnTo>
                  <a:lnTo>
                    <a:pt x="337" y="13168"/>
                  </a:lnTo>
                  <a:lnTo>
                    <a:pt x="385" y="13866"/>
                  </a:lnTo>
                  <a:lnTo>
                    <a:pt x="458" y="14564"/>
                  </a:lnTo>
                  <a:lnTo>
                    <a:pt x="554" y="15263"/>
                  </a:lnTo>
                  <a:lnTo>
                    <a:pt x="650" y="15961"/>
                  </a:lnTo>
                  <a:lnTo>
                    <a:pt x="819" y="16707"/>
                  </a:lnTo>
                  <a:lnTo>
                    <a:pt x="1035" y="17453"/>
                  </a:lnTo>
                  <a:lnTo>
                    <a:pt x="1156" y="17814"/>
                  </a:lnTo>
                  <a:lnTo>
                    <a:pt x="1300" y="18175"/>
                  </a:lnTo>
                  <a:lnTo>
                    <a:pt x="1469" y="18536"/>
                  </a:lnTo>
                  <a:lnTo>
                    <a:pt x="1637" y="18874"/>
                  </a:lnTo>
                  <a:lnTo>
                    <a:pt x="1974" y="19451"/>
                  </a:lnTo>
                  <a:lnTo>
                    <a:pt x="2335" y="19957"/>
                  </a:lnTo>
                  <a:lnTo>
                    <a:pt x="2745" y="20462"/>
                  </a:lnTo>
                  <a:lnTo>
                    <a:pt x="3178" y="20896"/>
                  </a:lnTo>
                  <a:lnTo>
                    <a:pt x="3659" y="21305"/>
                  </a:lnTo>
                  <a:lnTo>
                    <a:pt x="4189" y="21666"/>
                  </a:lnTo>
                  <a:lnTo>
                    <a:pt x="4719" y="22003"/>
                  </a:lnTo>
                  <a:lnTo>
                    <a:pt x="5320" y="22292"/>
                  </a:lnTo>
                  <a:lnTo>
                    <a:pt x="5609" y="22412"/>
                  </a:lnTo>
                  <a:lnTo>
                    <a:pt x="5898" y="22509"/>
                  </a:lnTo>
                  <a:lnTo>
                    <a:pt x="6500" y="22653"/>
                  </a:lnTo>
                  <a:lnTo>
                    <a:pt x="7006" y="22749"/>
                  </a:lnTo>
                  <a:lnTo>
                    <a:pt x="7511" y="22773"/>
                  </a:lnTo>
                  <a:lnTo>
                    <a:pt x="8017" y="22773"/>
                  </a:lnTo>
                  <a:lnTo>
                    <a:pt x="8498" y="22725"/>
                  </a:lnTo>
                  <a:lnTo>
                    <a:pt x="8980" y="22605"/>
                  </a:lnTo>
                  <a:lnTo>
                    <a:pt x="9437" y="22460"/>
                  </a:lnTo>
                  <a:lnTo>
                    <a:pt x="9918" y="22244"/>
                  </a:lnTo>
                  <a:lnTo>
                    <a:pt x="10352" y="21955"/>
                  </a:lnTo>
                  <a:lnTo>
                    <a:pt x="11026" y="21497"/>
                  </a:lnTo>
                  <a:lnTo>
                    <a:pt x="11652" y="20968"/>
                  </a:lnTo>
                  <a:lnTo>
                    <a:pt x="12952" y="19836"/>
                  </a:lnTo>
                  <a:lnTo>
                    <a:pt x="13361" y="19499"/>
                  </a:lnTo>
                  <a:lnTo>
                    <a:pt x="13746" y="19186"/>
                  </a:lnTo>
                  <a:lnTo>
                    <a:pt x="14155" y="18898"/>
                  </a:lnTo>
                  <a:lnTo>
                    <a:pt x="14589" y="18585"/>
                  </a:lnTo>
                  <a:lnTo>
                    <a:pt x="14998" y="18320"/>
                  </a:lnTo>
                  <a:lnTo>
                    <a:pt x="15431" y="18055"/>
                  </a:lnTo>
                  <a:lnTo>
                    <a:pt x="15889" y="17814"/>
                  </a:lnTo>
                  <a:lnTo>
                    <a:pt x="16346" y="17574"/>
                  </a:lnTo>
                  <a:lnTo>
                    <a:pt x="17887" y="16779"/>
                  </a:lnTo>
                  <a:lnTo>
                    <a:pt x="18416" y="16466"/>
                  </a:lnTo>
                  <a:lnTo>
                    <a:pt x="18922" y="16153"/>
                  </a:lnTo>
                  <a:lnTo>
                    <a:pt x="19427" y="15816"/>
                  </a:lnTo>
                  <a:lnTo>
                    <a:pt x="19933" y="15431"/>
                  </a:lnTo>
                  <a:lnTo>
                    <a:pt x="20174" y="15214"/>
                  </a:lnTo>
                  <a:lnTo>
                    <a:pt x="20438" y="14974"/>
                  </a:lnTo>
                  <a:lnTo>
                    <a:pt x="20679" y="14733"/>
                  </a:lnTo>
                  <a:lnTo>
                    <a:pt x="20896" y="14492"/>
                  </a:lnTo>
                  <a:lnTo>
                    <a:pt x="21113" y="14203"/>
                  </a:lnTo>
                  <a:lnTo>
                    <a:pt x="21305" y="13890"/>
                  </a:lnTo>
                  <a:lnTo>
                    <a:pt x="21474" y="13577"/>
                  </a:lnTo>
                  <a:lnTo>
                    <a:pt x="21618" y="13264"/>
                  </a:lnTo>
                  <a:lnTo>
                    <a:pt x="21738" y="12927"/>
                  </a:lnTo>
                  <a:lnTo>
                    <a:pt x="21811" y="12590"/>
                  </a:lnTo>
                  <a:lnTo>
                    <a:pt x="21859" y="12229"/>
                  </a:lnTo>
                  <a:lnTo>
                    <a:pt x="21859" y="11868"/>
                  </a:lnTo>
                  <a:lnTo>
                    <a:pt x="21835" y="11411"/>
                  </a:lnTo>
                  <a:lnTo>
                    <a:pt x="21763" y="10978"/>
                  </a:lnTo>
                  <a:lnTo>
                    <a:pt x="21642" y="10544"/>
                  </a:lnTo>
                  <a:lnTo>
                    <a:pt x="21498" y="10135"/>
                  </a:lnTo>
                  <a:lnTo>
                    <a:pt x="21329" y="9726"/>
                  </a:lnTo>
                  <a:lnTo>
                    <a:pt x="21137" y="9316"/>
                  </a:lnTo>
                  <a:lnTo>
                    <a:pt x="20920" y="8931"/>
                  </a:lnTo>
                  <a:lnTo>
                    <a:pt x="20679" y="8570"/>
                  </a:lnTo>
                  <a:lnTo>
                    <a:pt x="20414" y="8209"/>
                  </a:lnTo>
                  <a:lnTo>
                    <a:pt x="20150" y="7872"/>
                  </a:lnTo>
                  <a:lnTo>
                    <a:pt x="19861" y="7535"/>
                  </a:lnTo>
                  <a:lnTo>
                    <a:pt x="19548" y="7222"/>
                  </a:lnTo>
                  <a:lnTo>
                    <a:pt x="19211" y="6909"/>
                  </a:lnTo>
                  <a:lnTo>
                    <a:pt x="18850" y="6596"/>
                  </a:lnTo>
                  <a:lnTo>
                    <a:pt x="18489" y="6307"/>
                  </a:lnTo>
                  <a:lnTo>
                    <a:pt x="18127" y="6043"/>
                  </a:lnTo>
                  <a:lnTo>
                    <a:pt x="17742" y="5802"/>
                  </a:lnTo>
                  <a:lnTo>
                    <a:pt x="17333" y="5585"/>
                  </a:lnTo>
                  <a:lnTo>
                    <a:pt x="16924" y="5368"/>
                  </a:lnTo>
                  <a:lnTo>
                    <a:pt x="16490" y="5200"/>
                  </a:lnTo>
                  <a:lnTo>
                    <a:pt x="16153" y="5056"/>
                  </a:lnTo>
                  <a:lnTo>
                    <a:pt x="15840" y="4911"/>
                  </a:lnTo>
                  <a:lnTo>
                    <a:pt x="15070" y="4526"/>
                  </a:lnTo>
                  <a:lnTo>
                    <a:pt x="14300" y="4141"/>
                  </a:lnTo>
                  <a:lnTo>
                    <a:pt x="12807" y="3322"/>
                  </a:lnTo>
                  <a:lnTo>
                    <a:pt x="12229" y="3009"/>
                  </a:lnTo>
                  <a:lnTo>
                    <a:pt x="11652" y="2672"/>
                  </a:lnTo>
                  <a:lnTo>
                    <a:pt x="11074" y="2311"/>
                  </a:lnTo>
                  <a:lnTo>
                    <a:pt x="10520" y="1926"/>
                  </a:lnTo>
                  <a:lnTo>
                    <a:pt x="10015" y="1565"/>
                  </a:lnTo>
                  <a:lnTo>
                    <a:pt x="9461" y="1252"/>
                  </a:lnTo>
                  <a:lnTo>
                    <a:pt x="9220" y="1083"/>
                  </a:lnTo>
                  <a:lnTo>
                    <a:pt x="8980" y="891"/>
                  </a:lnTo>
                  <a:lnTo>
                    <a:pt x="8715" y="698"/>
                  </a:lnTo>
                  <a:lnTo>
                    <a:pt x="8450" y="506"/>
                  </a:lnTo>
                  <a:lnTo>
                    <a:pt x="8161" y="361"/>
                  </a:lnTo>
                  <a:lnTo>
                    <a:pt x="7872" y="241"/>
                  </a:lnTo>
                  <a:lnTo>
                    <a:pt x="7583" y="145"/>
                  </a:lnTo>
                  <a:lnTo>
                    <a:pt x="7270" y="72"/>
                  </a:lnTo>
                  <a:lnTo>
                    <a:pt x="6933" y="24"/>
                  </a:lnTo>
                  <a:lnTo>
                    <a:pt x="66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6" name="Google Shape;11856;p28"/>
            <p:cNvSpPr/>
            <p:nvPr/>
          </p:nvSpPr>
          <p:spPr>
            <a:xfrm>
              <a:off x="3969475" y="1920425"/>
              <a:ext cx="18075" cy="18075"/>
            </a:xfrm>
            <a:custGeom>
              <a:avLst/>
              <a:gdLst/>
              <a:ahLst/>
              <a:cxnLst/>
              <a:rect l="l" t="t" r="r" b="b"/>
              <a:pathLst>
                <a:path w="723" h="723" extrusionOk="0">
                  <a:moveTo>
                    <a:pt x="482" y="1"/>
                  </a:moveTo>
                  <a:lnTo>
                    <a:pt x="410" y="49"/>
                  </a:lnTo>
                  <a:lnTo>
                    <a:pt x="386" y="97"/>
                  </a:lnTo>
                  <a:lnTo>
                    <a:pt x="337" y="217"/>
                  </a:lnTo>
                  <a:lnTo>
                    <a:pt x="289" y="314"/>
                  </a:lnTo>
                  <a:lnTo>
                    <a:pt x="193" y="410"/>
                  </a:lnTo>
                  <a:lnTo>
                    <a:pt x="97" y="458"/>
                  </a:lnTo>
                  <a:lnTo>
                    <a:pt x="49" y="482"/>
                  </a:lnTo>
                  <a:lnTo>
                    <a:pt x="25" y="530"/>
                  </a:lnTo>
                  <a:lnTo>
                    <a:pt x="0" y="602"/>
                  </a:lnTo>
                  <a:lnTo>
                    <a:pt x="0" y="675"/>
                  </a:lnTo>
                  <a:lnTo>
                    <a:pt x="25" y="699"/>
                  </a:lnTo>
                  <a:lnTo>
                    <a:pt x="73" y="723"/>
                  </a:lnTo>
                  <a:lnTo>
                    <a:pt x="145" y="699"/>
                  </a:lnTo>
                  <a:lnTo>
                    <a:pt x="241" y="651"/>
                  </a:lnTo>
                  <a:lnTo>
                    <a:pt x="434" y="530"/>
                  </a:lnTo>
                  <a:lnTo>
                    <a:pt x="626" y="386"/>
                  </a:lnTo>
                  <a:lnTo>
                    <a:pt x="674" y="314"/>
                  </a:lnTo>
                  <a:lnTo>
                    <a:pt x="723" y="241"/>
                  </a:lnTo>
                  <a:lnTo>
                    <a:pt x="723" y="169"/>
                  </a:lnTo>
                  <a:lnTo>
                    <a:pt x="699" y="121"/>
                  </a:lnTo>
                  <a:lnTo>
                    <a:pt x="674" y="49"/>
                  </a:lnTo>
                  <a:lnTo>
                    <a:pt x="602" y="25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7" name="Google Shape;11857;p28"/>
            <p:cNvSpPr/>
            <p:nvPr/>
          </p:nvSpPr>
          <p:spPr>
            <a:xfrm>
              <a:off x="3971275" y="1658025"/>
              <a:ext cx="9650" cy="18700"/>
            </a:xfrm>
            <a:custGeom>
              <a:avLst/>
              <a:gdLst/>
              <a:ahLst/>
              <a:cxnLst/>
              <a:rect l="l" t="t" r="r" b="b"/>
              <a:pathLst>
                <a:path w="386" h="748" extrusionOk="0">
                  <a:moveTo>
                    <a:pt x="290" y="1"/>
                  </a:moveTo>
                  <a:lnTo>
                    <a:pt x="241" y="25"/>
                  </a:lnTo>
                  <a:lnTo>
                    <a:pt x="169" y="73"/>
                  </a:lnTo>
                  <a:lnTo>
                    <a:pt x="145" y="121"/>
                  </a:lnTo>
                  <a:lnTo>
                    <a:pt x="121" y="145"/>
                  </a:lnTo>
                  <a:lnTo>
                    <a:pt x="73" y="386"/>
                  </a:lnTo>
                  <a:lnTo>
                    <a:pt x="1" y="603"/>
                  </a:lnTo>
                  <a:lnTo>
                    <a:pt x="1" y="675"/>
                  </a:lnTo>
                  <a:lnTo>
                    <a:pt x="49" y="723"/>
                  </a:lnTo>
                  <a:lnTo>
                    <a:pt x="121" y="747"/>
                  </a:lnTo>
                  <a:lnTo>
                    <a:pt x="169" y="747"/>
                  </a:lnTo>
                  <a:lnTo>
                    <a:pt x="241" y="723"/>
                  </a:lnTo>
                  <a:lnTo>
                    <a:pt x="314" y="675"/>
                  </a:lnTo>
                  <a:lnTo>
                    <a:pt x="338" y="627"/>
                  </a:lnTo>
                  <a:lnTo>
                    <a:pt x="338" y="554"/>
                  </a:lnTo>
                  <a:lnTo>
                    <a:pt x="338" y="314"/>
                  </a:lnTo>
                  <a:lnTo>
                    <a:pt x="386" y="73"/>
                  </a:lnTo>
                  <a:lnTo>
                    <a:pt x="362" y="49"/>
                  </a:lnTo>
                  <a:lnTo>
                    <a:pt x="338" y="25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8" name="Google Shape;11858;p28"/>
            <p:cNvSpPr/>
            <p:nvPr/>
          </p:nvSpPr>
          <p:spPr>
            <a:xfrm>
              <a:off x="3938175" y="1837375"/>
              <a:ext cx="12675" cy="13875"/>
            </a:xfrm>
            <a:custGeom>
              <a:avLst/>
              <a:gdLst/>
              <a:ahLst/>
              <a:cxnLst/>
              <a:rect l="l" t="t" r="r" b="b"/>
              <a:pathLst>
                <a:path w="507" h="555" extrusionOk="0">
                  <a:moveTo>
                    <a:pt x="97" y="1"/>
                  </a:moveTo>
                  <a:lnTo>
                    <a:pt x="73" y="25"/>
                  </a:lnTo>
                  <a:lnTo>
                    <a:pt x="25" y="73"/>
                  </a:lnTo>
                  <a:lnTo>
                    <a:pt x="1" y="169"/>
                  </a:lnTo>
                  <a:lnTo>
                    <a:pt x="1" y="241"/>
                  </a:lnTo>
                  <a:lnTo>
                    <a:pt x="1" y="289"/>
                  </a:lnTo>
                  <a:lnTo>
                    <a:pt x="25" y="362"/>
                  </a:lnTo>
                  <a:lnTo>
                    <a:pt x="73" y="410"/>
                  </a:lnTo>
                  <a:lnTo>
                    <a:pt x="121" y="458"/>
                  </a:lnTo>
                  <a:lnTo>
                    <a:pt x="265" y="506"/>
                  </a:lnTo>
                  <a:lnTo>
                    <a:pt x="362" y="554"/>
                  </a:lnTo>
                  <a:lnTo>
                    <a:pt x="410" y="554"/>
                  </a:lnTo>
                  <a:lnTo>
                    <a:pt x="458" y="530"/>
                  </a:lnTo>
                  <a:lnTo>
                    <a:pt x="506" y="458"/>
                  </a:lnTo>
                  <a:lnTo>
                    <a:pt x="506" y="410"/>
                  </a:lnTo>
                  <a:lnTo>
                    <a:pt x="482" y="338"/>
                  </a:lnTo>
                  <a:lnTo>
                    <a:pt x="458" y="289"/>
                  </a:lnTo>
                  <a:lnTo>
                    <a:pt x="338" y="145"/>
                  </a:lnTo>
                  <a:lnTo>
                    <a:pt x="289" y="73"/>
                  </a:lnTo>
                  <a:lnTo>
                    <a:pt x="217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9" name="Google Shape;11859;p28"/>
            <p:cNvSpPr/>
            <p:nvPr/>
          </p:nvSpPr>
          <p:spPr>
            <a:xfrm>
              <a:off x="4033275" y="1750725"/>
              <a:ext cx="13850" cy="13850"/>
            </a:xfrm>
            <a:custGeom>
              <a:avLst/>
              <a:gdLst/>
              <a:ahLst/>
              <a:cxnLst/>
              <a:rect l="l" t="t" r="r" b="b"/>
              <a:pathLst>
                <a:path w="554" h="554" extrusionOk="0">
                  <a:moveTo>
                    <a:pt x="434" y="0"/>
                  </a:moveTo>
                  <a:lnTo>
                    <a:pt x="289" y="72"/>
                  </a:lnTo>
                  <a:lnTo>
                    <a:pt x="193" y="144"/>
                  </a:lnTo>
                  <a:lnTo>
                    <a:pt x="96" y="265"/>
                  </a:lnTo>
                  <a:lnTo>
                    <a:pt x="24" y="385"/>
                  </a:lnTo>
                  <a:lnTo>
                    <a:pt x="0" y="433"/>
                  </a:lnTo>
                  <a:lnTo>
                    <a:pt x="24" y="481"/>
                  </a:lnTo>
                  <a:lnTo>
                    <a:pt x="72" y="530"/>
                  </a:lnTo>
                  <a:lnTo>
                    <a:pt x="145" y="554"/>
                  </a:lnTo>
                  <a:lnTo>
                    <a:pt x="193" y="554"/>
                  </a:lnTo>
                  <a:lnTo>
                    <a:pt x="241" y="530"/>
                  </a:lnTo>
                  <a:lnTo>
                    <a:pt x="289" y="481"/>
                  </a:lnTo>
                  <a:lnTo>
                    <a:pt x="409" y="289"/>
                  </a:lnTo>
                  <a:lnTo>
                    <a:pt x="554" y="72"/>
                  </a:lnTo>
                  <a:lnTo>
                    <a:pt x="530" y="4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0" name="Google Shape;11860;p28"/>
            <p:cNvSpPr/>
            <p:nvPr/>
          </p:nvSpPr>
          <p:spPr>
            <a:xfrm>
              <a:off x="4004975" y="1683900"/>
              <a:ext cx="7850" cy="17500"/>
            </a:xfrm>
            <a:custGeom>
              <a:avLst/>
              <a:gdLst/>
              <a:ahLst/>
              <a:cxnLst/>
              <a:rect l="l" t="t" r="r" b="b"/>
              <a:pathLst>
                <a:path w="314" h="700" extrusionOk="0">
                  <a:moveTo>
                    <a:pt x="121" y="1"/>
                  </a:moveTo>
                  <a:lnTo>
                    <a:pt x="49" y="73"/>
                  </a:lnTo>
                  <a:lnTo>
                    <a:pt x="25" y="169"/>
                  </a:lnTo>
                  <a:lnTo>
                    <a:pt x="1" y="314"/>
                  </a:lnTo>
                  <a:lnTo>
                    <a:pt x="25" y="482"/>
                  </a:lnTo>
                  <a:lnTo>
                    <a:pt x="49" y="675"/>
                  </a:lnTo>
                  <a:lnTo>
                    <a:pt x="97" y="699"/>
                  </a:lnTo>
                  <a:lnTo>
                    <a:pt x="169" y="699"/>
                  </a:lnTo>
                  <a:lnTo>
                    <a:pt x="193" y="675"/>
                  </a:lnTo>
                  <a:lnTo>
                    <a:pt x="290" y="482"/>
                  </a:lnTo>
                  <a:lnTo>
                    <a:pt x="290" y="386"/>
                  </a:lnTo>
                  <a:lnTo>
                    <a:pt x="314" y="290"/>
                  </a:lnTo>
                  <a:lnTo>
                    <a:pt x="290" y="193"/>
                  </a:lnTo>
                  <a:lnTo>
                    <a:pt x="241" y="121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1" name="Google Shape;11861;p28"/>
            <p:cNvSpPr/>
            <p:nvPr/>
          </p:nvSpPr>
          <p:spPr>
            <a:xfrm>
              <a:off x="3795550" y="1768175"/>
              <a:ext cx="7850" cy="14450"/>
            </a:xfrm>
            <a:custGeom>
              <a:avLst/>
              <a:gdLst/>
              <a:ahLst/>
              <a:cxnLst/>
              <a:rect l="l" t="t" r="r" b="b"/>
              <a:pathLst>
                <a:path w="314" h="578" extrusionOk="0">
                  <a:moveTo>
                    <a:pt x="97" y="0"/>
                  </a:moveTo>
                  <a:lnTo>
                    <a:pt x="48" y="48"/>
                  </a:lnTo>
                  <a:lnTo>
                    <a:pt x="24" y="96"/>
                  </a:lnTo>
                  <a:lnTo>
                    <a:pt x="0" y="193"/>
                  </a:lnTo>
                  <a:lnTo>
                    <a:pt x="0" y="313"/>
                  </a:lnTo>
                  <a:lnTo>
                    <a:pt x="0" y="409"/>
                  </a:lnTo>
                  <a:lnTo>
                    <a:pt x="0" y="458"/>
                  </a:lnTo>
                  <a:lnTo>
                    <a:pt x="24" y="530"/>
                  </a:lnTo>
                  <a:lnTo>
                    <a:pt x="72" y="554"/>
                  </a:lnTo>
                  <a:lnTo>
                    <a:pt x="97" y="578"/>
                  </a:lnTo>
                  <a:lnTo>
                    <a:pt x="169" y="578"/>
                  </a:lnTo>
                  <a:lnTo>
                    <a:pt x="217" y="554"/>
                  </a:lnTo>
                  <a:lnTo>
                    <a:pt x="265" y="506"/>
                  </a:lnTo>
                  <a:lnTo>
                    <a:pt x="313" y="458"/>
                  </a:lnTo>
                  <a:lnTo>
                    <a:pt x="265" y="241"/>
                  </a:lnTo>
                  <a:lnTo>
                    <a:pt x="241" y="121"/>
                  </a:lnTo>
                  <a:lnTo>
                    <a:pt x="193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2" name="Google Shape;11862;p28"/>
            <p:cNvSpPr/>
            <p:nvPr/>
          </p:nvSpPr>
          <p:spPr>
            <a:xfrm>
              <a:off x="4183725" y="1777800"/>
              <a:ext cx="14475" cy="9050"/>
            </a:xfrm>
            <a:custGeom>
              <a:avLst/>
              <a:gdLst/>
              <a:ahLst/>
              <a:cxnLst/>
              <a:rect l="l" t="t" r="r" b="b"/>
              <a:pathLst>
                <a:path w="579" h="362" extrusionOk="0">
                  <a:moveTo>
                    <a:pt x="434" y="0"/>
                  </a:moveTo>
                  <a:lnTo>
                    <a:pt x="386" y="24"/>
                  </a:lnTo>
                  <a:lnTo>
                    <a:pt x="217" y="97"/>
                  </a:lnTo>
                  <a:lnTo>
                    <a:pt x="49" y="193"/>
                  </a:lnTo>
                  <a:lnTo>
                    <a:pt x="25" y="217"/>
                  </a:lnTo>
                  <a:lnTo>
                    <a:pt x="1" y="265"/>
                  </a:lnTo>
                  <a:lnTo>
                    <a:pt x="25" y="313"/>
                  </a:lnTo>
                  <a:lnTo>
                    <a:pt x="49" y="337"/>
                  </a:lnTo>
                  <a:lnTo>
                    <a:pt x="169" y="361"/>
                  </a:lnTo>
                  <a:lnTo>
                    <a:pt x="265" y="361"/>
                  </a:lnTo>
                  <a:lnTo>
                    <a:pt x="482" y="289"/>
                  </a:lnTo>
                  <a:lnTo>
                    <a:pt x="530" y="265"/>
                  </a:lnTo>
                  <a:lnTo>
                    <a:pt x="554" y="241"/>
                  </a:lnTo>
                  <a:lnTo>
                    <a:pt x="578" y="193"/>
                  </a:lnTo>
                  <a:lnTo>
                    <a:pt x="554" y="121"/>
                  </a:lnTo>
                  <a:lnTo>
                    <a:pt x="530" y="73"/>
                  </a:lnTo>
                  <a:lnTo>
                    <a:pt x="482" y="24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3" name="Google Shape;11863;p28"/>
            <p:cNvSpPr/>
            <p:nvPr/>
          </p:nvSpPr>
          <p:spPr>
            <a:xfrm>
              <a:off x="3845500" y="1831950"/>
              <a:ext cx="7850" cy="14475"/>
            </a:xfrm>
            <a:custGeom>
              <a:avLst/>
              <a:gdLst/>
              <a:ahLst/>
              <a:cxnLst/>
              <a:rect l="l" t="t" r="r" b="b"/>
              <a:pathLst>
                <a:path w="314" h="579" extrusionOk="0">
                  <a:moveTo>
                    <a:pt x="193" y="1"/>
                  </a:moveTo>
                  <a:lnTo>
                    <a:pt x="121" y="25"/>
                  </a:lnTo>
                  <a:lnTo>
                    <a:pt x="97" y="73"/>
                  </a:lnTo>
                  <a:lnTo>
                    <a:pt x="48" y="242"/>
                  </a:lnTo>
                  <a:lnTo>
                    <a:pt x="0" y="410"/>
                  </a:lnTo>
                  <a:lnTo>
                    <a:pt x="0" y="482"/>
                  </a:lnTo>
                  <a:lnTo>
                    <a:pt x="24" y="531"/>
                  </a:lnTo>
                  <a:lnTo>
                    <a:pt x="73" y="555"/>
                  </a:lnTo>
                  <a:lnTo>
                    <a:pt x="289" y="555"/>
                  </a:lnTo>
                  <a:lnTo>
                    <a:pt x="289" y="73"/>
                  </a:lnTo>
                  <a:lnTo>
                    <a:pt x="241" y="25"/>
                  </a:lnTo>
                  <a:lnTo>
                    <a:pt x="193" y="1"/>
                  </a:lnTo>
                  <a:close/>
                  <a:moveTo>
                    <a:pt x="289" y="555"/>
                  </a:moveTo>
                  <a:lnTo>
                    <a:pt x="289" y="579"/>
                  </a:lnTo>
                  <a:lnTo>
                    <a:pt x="313" y="55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4" name="Google Shape;11864;p28"/>
            <p:cNvSpPr/>
            <p:nvPr/>
          </p:nvSpPr>
          <p:spPr>
            <a:xfrm>
              <a:off x="3921925" y="1593625"/>
              <a:ext cx="12675" cy="10275"/>
            </a:xfrm>
            <a:custGeom>
              <a:avLst/>
              <a:gdLst/>
              <a:ahLst/>
              <a:cxnLst/>
              <a:rect l="l" t="t" r="r" b="b"/>
              <a:pathLst>
                <a:path w="507" h="411" extrusionOk="0">
                  <a:moveTo>
                    <a:pt x="314" y="1"/>
                  </a:moveTo>
                  <a:lnTo>
                    <a:pt x="265" y="49"/>
                  </a:lnTo>
                  <a:lnTo>
                    <a:pt x="217" y="73"/>
                  </a:lnTo>
                  <a:lnTo>
                    <a:pt x="169" y="97"/>
                  </a:lnTo>
                  <a:lnTo>
                    <a:pt x="49" y="97"/>
                  </a:lnTo>
                  <a:lnTo>
                    <a:pt x="25" y="145"/>
                  </a:lnTo>
                  <a:lnTo>
                    <a:pt x="1" y="169"/>
                  </a:lnTo>
                  <a:lnTo>
                    <a:pt x="25" y="242"/>
                  </a:lnTo>
                  <a:lnTo>
                    <a:pt x="49" y="314"/>
                  </a:lnTo>
                  <a:lnTo>
                    <a:pt x="97" y="362"/>
                  </a:lnTo>
                  <a:lnTo>
                    <a:pt x="145" y="410"/>
                  </a:lnTo>
                  <a:lnTo>
                    <a:pt x="193" y="410"/>
                  </a:lnTo>
                  <a:lnTo>
                    <a:pt x="217" y="386"/>
                  </a:lnTo>
                  <a:lnTo>
                    <a:pt x="290" y="338"/>
                  </a:lnTo>
                  <a:lnTo>
                    <a:pt x="338" y="290"/>
                  </a:lnTo>
                  <a:lnTo>
                    <a:pt x="386" y="242"/>
                  </a:lnTo>
                  <a:lnTo>
                    <a:pt x="434" y="194"/>
                  </a:lnTo>
                  <a:lnTo>
                    <a:pt x="482" y="145"/>
                  </a:lnTo>
                  <a:lnTo>
                    <a:pt x="506" y="97"/>
                  </a:lnTo>
                  <a:lnTo>
                    <a:pt x="458" y="25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5" name="Google Shape;11865;p28"/>
            <p:cNvSpPr/>
            <p:nvPr/>
          </p:nvSpPr>
          <p:spPr>
            <a:xfrm>
              <a:off x="4226450" y="1848200"/>
              <a:ext cx="10250" cy="9050"/>
            </a:xfrm>
            <a:custGeom>
              <a:avLst/>
              <a:gdLst/>
              <a:ahLst/>
              <a:cxnLst/>
              <a:rect l="l" t="t" r="r" b="b"/>
              <a:pathLst>
                <a:path w="410" h="362" extrusionOk="0">
                  <a:moveTo>
                    <a:pt x="217" y="1"/>
                  </a:moveTo>
                  <a:lnTo>
                    <a:pt x="145" y="25"/>
                  </a:lnTo>
                  <a:lnTo>
                    <a:pt x="73" y="97"/>
                  </a:lnTo>
                  <a:lnTo>
                    <a:pt x="25" y="145"/>
                  </a:lnTo>
                  <a:lnTo>
                    <a:pt x="1" y="218"/>
                  </a:lnTo>
                  <a:lnTo>
                    <a:pt x="25" y="266"/>
                  </a:lnTo>
                  <a:lnTo>
                    <a:pt x="49" y="338"/>
                  </a:lnTo>
                  <a:lnTo>
                    <a:pt x="121" y="362"/>
                  </a:lnTo>
                  <a:lnTo>
                    <a:pt x="241" y="362"/>
                  </a:lnTo>
                  <a:lnTo>
                    <a:pt x="290" y="338"/>
                  </a:lnTo>
                  <a:lnTo>
                    <a:pt x="338" y="314"/>
                  </a:lnTo>
                  <a:lnTo>
                    <a:pt x="386" y="290"/>
                  </a:lnTo>
                  <a:lnTo>
                    <a:pt x="410" y="218"/>
                  </a:lnTo>
                  <a:lnTo>
                    <a:pt x="410" y="169"/>
                  </a:lnTo>
                  <a:lnTo>
                    <a:pt x="386" y="97"/>
                  </a:lnTo>
                  <a:lnTo>
                    <a:pt x="314" y="25"/>
                  </a:lnTo>
                  <a:lnTo>
                    <a:pt x="26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6" name="Google Shape;11866;p28"/>
            <p:cNvSpPr/>
            <p:nvPr/>
          </p:nvSpPr>
          <p:spPr>
            <a:xfrm>
              <a:off x="3766650" y="1670675"/>
              <a:ext cx="14475" cy="7250"/>
            </a:xfrm>
            <a:custGeom>
              <a:avLst/>
              <a:gdLst/>
              <a:ahLst/>
              <a:cxnLst/>
              <a:rect l="l" t="t" r="r" b="b"/>
              <a:pathLst>
                <a:path w="579" h="290" extrusionOk="0">
                  <a:moveTo>
                    <a:pt x="314" y="0"/>
                  </a:moveTo>
                  <a:lnTo>
                    <a:pt x="97" y="24"/>
                  </a:lnTo>
                  <a:lnTo>
                    <a:pt x="49" y="24"/>
                  </a:lnTo>
                  <a:lnTo>
                    <a:pt x="25" y="48"/>
                  </a:lnTo>
                  <a:lnTo>
                    <a:pt x="1" y="97"/>
                  </a:lnTo>
                  <a:lnTo>
                    <a:pt x="1" y="145"/>
                  </a:lnTo>
                  <a:lnTo>
                    <a:pt x="49" y="217"/>
                  </a:lnTo>
                  <a:lnTo>
                    <a:pt x="73" y="265"/>
                  </a:lnTo>
                  <a:lnTo>
                    <a:pt x="145" y="289"/>
                  </a:lnTo>
                  <a:lnTo>
                    <a:pt x="338" y="265"/>
                  </a:lnTo>
                  <a:lnTo>
                    <a:pt x="458" y="241"/>
                  </a:lnTo>
                  <a:lnTo>
                    <a:pt x="554" y="169"/>
                  </a:lnTo>
                  <a:lnTo>
                    <a:pt x="578" y="145"/>
                  </a:lnTo>
                  <a:lnTo>
                    <a:pt x="578" y="121"/>
                  </a:lnTo>
                  <a:lnTo>
                    <a:pt x="530" y="48"/>
                  </a:lnTo>
                  <a:lnTo>
                    <a:pt x="434" y="24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7" name="Google Shape;11867;p28"/>
            <p:cNvSpPr/>
            <p:nvPr/>
          </p:nvSpPr>
          <p:spPr>
            <a:xfrm>
              <a:off x="3951425" y="1611700"/>
              <a:ext cx="10850" cy="9050"/>
            </a:xfrm>
            <a:custGeom>
              <a:avLst/>
              <a:gdLst/>
              <a:ahLst/>
              <a:cxnLst/>
              <a:rect l="l" t="t" r="r" b="b"/>
              <a:pathLst>
                <a:path w="434" h="362" extrusionOk="0">
                  <a:moveTo>
                    <a:pt x="145" y="0"/>
                  </a:moveTo>
                  <a:lnTo>
                    <a:pt x="72" y="24"/>
                  </a:lnTo>
                  <a:lnTo>
                    <a:pt x="24" y="72"/>
                  </a:lnTo>
                  <a:lnTo>
                    <a:pt x="0" y="145"/>
                  </a:lnTo>
                  <a:lnTo>
                    <a:pt x="0" y="169"/>
                  </a:lnTo>
                  <a:lnTo>
                    <a:pt x="0" y="217"/>
                  </a:lnTo>
                  <a:lnTo>
                    <a:pt x="97" y="313"/>
                  </a:lnTo>
                  <a:lnTo>
                    <a:pt x="145" y="361"/>
                  </a:lnTo>
                  <a:lnTo>
                    <a:pt x="217" y="361"/>
                  </a:lnTo>
                  <a:lnTo>
                    <a:pt x="337" y="313"/>
                  </a:lnTo>
                  <a:lnTo>
                    <a:pt x="385" y="265"/>
                  </a:lnTo>
                  <a:lnTo>
                    <a:pt x="434" y="217"/>
                  </a:lnTo>
                  <a:lnTo>
                    <a:pt x="434" y="169"/>
                  </a:lnTo>
                  <a:lnTo>
                    <a:pt x="434" y="120"/>
                  </a:lnTo>
                  <a:lnTo>
                    <a:pt x="385" y="72"/>
                  </a:lnTo>
                  <a:lnTo>
                    <a:pt x="337" y="2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8" name="Google Shape;11868;p28"/>
            <p:cNvSpPr/>
            <p:nvPr/>
          </p:nvSpPr>
          <p:spPr>
            <a:xfrm>
              <a:off x="4021825" y="1899975"/>
              <a:ext cx="10275" cy="9650"/>
            </a:xfrm>
            <a:custGeom>
              <a:avLst/>
              <a:gdLst/>
              <a:ahLst/>
              <a:cxnLst/>
              <a:rect l="l" t="t" r="r" b="b"/>
              <a:pathLst>
                <a:path w="411" h="386" extrusionOk="0">
                  <a:moveTo>
                    <a:pt x="145" y="0"/>
                  </a:moveTo>
                  <a:lnTo>
                    <a:pt x="73" y="24"/>
                  </a:lnTo>
                  <a:lnTo>
                    <a:pt x="25" y="48"/>
                  </a:lnTo>
                  <a:lnTo>
                    <a:pt x="1" y="96"/>
                  </a:lnTo>
                  <a:lnTo>
                    <a:pt x="1" y="169"/>
                  </a:lnTo>
                  <a:lnTo>
                    <a:pt x="25" y="265"/>
                  </a:lnTo>
                  <a:lnTo>
                    <a:pt x="97" y="337"/>
                  </a:lnTo>
                  <a:lnTo>
                    <a:pt x="169" y="361"/>
                  </a:lnTo>
                  <a:lnTo>
                    <a:pt x="242" y="385"/>
                  </a:lnTo>
                  <a:lnTo>
                    <a:pt x="314" y="361"/>
                  </a:lnTo>
                  <a:lnTo>
                    <a:pt x="362" y="337"/>
                  </a:lnTo>
                  <a:lnTo>
                    <a:pt x="386" y="265"/>
                  </a:lnTo>
                  <a:lnTo>
                    <a:pt x="410" y="193"/>
                  </a:lnTo>
                  <a:lnTo>
                    <a:pt x="362" y="121"/>
                  </a:lnTo>
                  <a:lnTo>
                    <a:pt x="314" y="48"/>
                  </a:lnTo>
                  <a:lnTo>
                    <a:pt x="217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9" name="Google Shape;11869;p28"/>
            <p:cNvSpPr/>
            <p:nvPr/>
          </p:nvSpPr>
          <p:spPr>
            <a:xfrm>
              <a:off x="4086825" y="195292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lnTo>
                    <a:pt x="121" y="25"/>
                  </a:lnTo>
                  <a:lnTo>
                    <a:pt x="49" y="73"/>
                  </a:lnTo>
                  <a:lnTo>
                    <a:pt x="1" y="145"/>
                  </a:lnTo>
                  <a:lnTo>
                    <a:pt x="1" y="193"/>
                  </a:lnTo>
                  <a:lnTo>
                    <a:pt x="25" y="265"/>
                  </a:lnTo>
                  <a:lnTo>
                    <a:pt x="49" y="338"/>
                  </a:lnTo>
                  <a:lnTo>
                    <a:pt x="97" y="362"/>
                  </a:lnTo>
                  <a:lnTo>
                    <a:pt x="169" y="386"/>
                  </a:lnTo>
                  <a:lnTo>
                    <a:pt x="266" y="362"/>
                  </a:lnTo>
                  <a:lnTo>
                    <a:pt x="338" y="314"/>
                  </a:lnTo>
                  <a:lnTo>
                    <a:pt x="386" y="265"/>
                  </a:lnTo>
                  <a:lnTo>
                    <a:pt x="386" y="193"/>
                  </a:lnTo>
                  <a:lnTo>
                    <a:pt x="362" y="97"/>
                  </a:lnTo>
                  <a:lnTo>
                    <a:pt x="338" y="25"/>
                  </a:lnTo>
                  <a:lnTo>
                    <a:pt x="26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0" name="Google Shape;11870;p28"/>
            <p:cNvSpPr/>
            <p:nvPr/>
          </p:nvSpPr>
          <p:spPr>
            <a:xfrm>
              <a:off x="3868375" y="16068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69" y="1"/>
                  </a:moveTo>
                  <a:lnTo>
                    <a:pt x="96" y="25"/>
                  </a:lnTo>
                  <a:lnTo>
                    <a:pt x="48" y="73"/>
                  </a:lnTo>
                  <a:lnTo>
                    <a:pt x="0" y="169"/>
                  </a:lnTo>
                  <a:lnTo>
                    <a:pt x="0" y="241"/>
                  </a:lnTo>
                  <a:lnTo>
                    <a:pt x="24" y="313"/>
                  </a:lnTo>
                  <a:lnTo>
                    <a:pt x="72" y="362"/>
                  </a:lnTo>
                  <a:lnTo>
                    <a:pt x="145" y="386"/>
                  </a:lnTo>
                  <a:lnTo>
                    <a:pt x="217" y="386"/>
                  </a:lnTo>
                  <a:lnTo>
                    <a:pt x="289" y="362"/>
                  </a:lnTo>
                  <a:lnTo>
                    <a:pt x="337" y="338"/>
                  </a:lnTo>
                  <a:lnTo>
                    <a:pt x="361" y="265"/>
                  </a:lnTo>
                  <a:lnTo>
                    <a:pt x="385" y="193"/>
                  </a:lnTo>
                  <a:lnTo>
                    <a:pt x="361" y="121"/>
                  </a:lnTo>
                  <a:lnTo>
                    <a:pt x="313" y="49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1" name="Google Shape;11871;p28"/>
            <p:cNvSpPr/>
            <p:nvPr/>
          </p:nvSpPr>
          <p:spPr>
            <a:xfrm>
              <a:off x="4026050" y="1804275"/>
              <a:ext cx="10850" cy="12050"/>
            </a:xfrm>
            <a:custGeom>
              <a:avLst/>
              <a:gdLst/>
              <a:ahLst/>
              <a:cxnLst/>
              <a:rect l="l" t="t" r="r" b="b"/>
              <a:pathLst>
                <a:path w="434" h="482" extrusionOk="0">
                  <a:moveTo>
                    <a:pt x="361" y="1"/>
                  </a:moveTo>
                  <a:lnTo>
                    <a:pt x="313" y="25"/>
                  </a:lnTo>
                  <a:lnTo>
                    <a:pt x="145" y="121"/>
                  </a:lnTo>
                  <a:lnTo>
                    <a:pt x="73" y="193"/>
                  </a:lnTo>
                  <a:lnTo>
                    <a:pt x="0" y="289"/>
                  </a:lnTo>
                  <a:lnTo>
                    <a:pt x="0" y="313"/>
                  </a:lnTo>
                  <a:lnTo>
                    <a:pt x="0" y="362"/>
                  </a:lnTo>
                  <a:lnTo>
                    <a:pt x="0" y="410"/>
                  </a:lnTo>
                  <a:lnTo>
                    <a:pt x="24" y="434"/>
                  </a:lnTo>
                  <a:lnTo>
                    <a:pt x="73" y="458"/>
                  </a:lnTo>
                  <a:lnTo>
                    <a:pt x="145" y="482"/>
                  </a:lnTo>
                  <a:lnTo>
                    <a:pt x="193" y="482"/>
                  </a:lnTo>
                  <a:lnTo>
                    <a:pt x="241" y="458"/>
                  </a:lnTo>
                  <a:lnTo>
                    <a:pt x="337" y="338"/>
                  </a:lnTo>
                  <a:lnTo>
                    <a:pt x="410" y="217"/>
                  </a:lnTo>
                  <a:lnTo>
                    <a:pt x="434" y="121"/>
                  </a:lnTo>
                  <a:lnTo>
                    <a:pt x="410" y="25"/>
                  </a:lnTo>
                  <a:lnTo>
                    <a:pt x="385" y="25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2" name="Google Shape;11872;p28"/>
            <p:cNvSpPr/>
            <p:nvPr/>
          </p:nvSpPr>
          <p:spPr>
            <a:xfrm>
              <a:off x="3852725" y="1844000"/>
              <a:ext cx="11450" cy="8450"/>
            </a:xfrm>
            <a:custGeom>
              <a:avLst/>
              <a:gdLst/>
              <a:ahLst/>
              <a:cxnLst/>
              <a:rect l="l" t="t" r="r" b="b"/>
              <a:pathLst>
                <a:path w="458" h="338" extrusionOk="0">
                  <a:moveTo>
                    <a:pt x="24" y="73"/>
                  </a:moveTo>
                  <a:lnTo>
                    <a:pt x="0" y="97"/>
                  </a:lnTo>
                  <a:lnTo>
                    <a:pt x="27" y="81"/>
                  </a:lnTo>
                  <a:lnTo>
                    <a:pt x="27" y="81"/>
                  </a:lnTo>
                  <a:lnTo>
                    <a:pt x="24" y="73"/>
                  </a:lnTo>
                  <a:close/>
                  <a:moveTo>
                    <a:pt x="265" y="0"/>
                  </a:moveTo>
                  <a:lnTo>
                    <a:pt x="121" y="24"/>
                  </a:lnTo>
                  <a:lnTo>
                    <a:pt x="27" y="81"/>
                  </a:lnTo>
                  <a:lnTo>
                    <a:pt x="27" y="81"/>
                  </a:lnTo>
                  <a:lnTo>
                    <a:pt x="72" y="217"/>
                  </a:lnTo>
                  <a:lnTo>
                    <a:pt x="121" y="313"/>
                  </a:lnTo>
                  <a:lnTo>
                    <a:pt x="193" y="337"/>
                  </a:lnTo>
                  <a:lnTo>
                    <a:pt x="289" y="337"/>
                  </a:lnTo>
                  <a:lnTo>
                    <a:pt x="361" y="313"/>
                  </a:lnTo>
                  <a:lnTo>
                    <a:pt x="409" y="289"/>
                  </a:lnTo>
                  <a:lnTo>
                    <a:pt x="458" y="241"/>
                  </a:lnTo>
                  <a:lnTo>
                    <a:pt x="458" y="169"/>
                  </a:lnTo>
                  <a:lnTo>
                    <a:pt x="458" y="97"/>
                  </a:lnTo>
                  <a:lnTo>
                    <a:pt x="409" y="2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3" name="Google Shape;11873;p28"/>
            <p:cNvSpPr/>
            <p:nvPr/>
          </p:nvSpPr>
          <p:spPr>
            <a:xfrm>
              <a:off x="3927350" y="1931875"/>
              <a:ext cx="9650" cy="12650"/>
            </a:xfrm>
            <a:custGeom>
              <a:avLst/>
              <a:gdLst/>
              <a:ahLst/>
              <a:cxnLst/>
              <a:rect l="l" t="t" r="r" b="b"/>
              <a:pathLst>
                <a:path w="386" h="506" extrusionOk="0">
                  <a:moveTo>
                    <a:pt x="73" y="0"/>
                  </a:moveTo>
                  <a:lnTo>
                    <a:pt x="48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73" y="313"/>
                  </a:lnTo>
                  <a:lnTo>
                    <a:pt x="145" y="433"/>
                  </a:lnTo>
                  <a:lnTo>
                    <a:pt x="230" y="498"/>
                  </a:lnTo>
                  <a:lnTo>
                    <a:pt x="230" y="498"/>
                  </a:lnTo>
                  <a:lnTo>
                    <a:pt x="337" y="433"/>
                  </a:lnTo>
                  <a:lnTo>
                    <a:pt x="361" y="385"/>
                  </a:lnTo>
                  <a:lnTo>
                    <a:pt x="385" y="361"/>
                  </a:lnTo>
                  <a:lnTo>
                    <a:pt x="385" y="313"/>
                  </a:lnTo>
                  <a:lnTo>
                    <a:pt x="385" y="265"/>
                  </a:lnTo>
                  <a:lnTo>
                    <a:pt x="313" y="193"/>
                  </a:lnTo>
                  <a:lnTo>
                    <a:pt x="241" y="120"/>
                  </a:lnTo>
                  <a:lnTo>
                    <a:pt x="73" y="0"/>
                  </a:lnTo>
                  <a:close/>
                  <a:moveTo>
                    <a:pt x="230" y="498"/>
                  </a:moveTo>
                  <a:lnTo>
                    <a:pt x="217" y="506"/>
                  </a:lnTo>
                  <a:lnTo>
                    <a:pt x="241" y="506"/>
                  </a:lnTo>
                  <a:lnTo>
                    <a:pt x="230" y="498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4" name="Google Shape;11874;p28"/>
            <p:cNvSpPr/>
            <p:nvPr/>
          </p:nvSpPr>
          <p:spPr>
            <a:xfrm>
              <a:off x="3893650" y="1914400"/>
              <a:ext cx="11450" cy="9075"/>
            </a:xfrm>
            <a:custGeom>
              <a:avLst/>
              <a:gdLst/>
              <a:ahLst/>
              <a:cxnLst/>
              <a:rect l="l" t="t" r="r" b="b"/>
              <a:pathLst>
                <a:path w="458" h="363" extrusionOk="0">
                  <a:moveTo>
                    <a:pt x="217" y="1"/>
                  </a:moveTo>
                  <a:lnTo>
                    <a:pt x="169" y="25"/>
                  </a:lnTo>
                  <a:lnTo>
                    <a:pt x="96" y="73"/>
                  </a:lnTo>
                  <a:lnTo>
                    <a:pt x="24" y="121"/>
                  </a:lnTo>
                  <a:lnTo>
                    <a:pt x="0" y="169"/>
                  </a:lnTo>
                  <a:lnTo>
                    <a:pt x="0" y="193"/>
                  </a:lnTo>
                  <a:lnTo>
                    <a:pt x="48" y="266"/>
                  </a:lnTo>
                  <a:lnTo>
                    <a:pt x="96" y="314"/>
                  </a:lnTo>
                  <a:lnTo>
                    <a:pt x="145" y="338"/>
                  </a:lnTo>
                  <a:lnTo>
                    <a:pt x="217" y="362"/>
                  </a:lnTo>
                  <a:lnTo>
                    <a:pt x="289" y="362"/>
                  </a:lnTo>
                  <a:lnTo>
                    <a:pt x="337" y="338"/>
                  </a:lnTo>
                  <a:lnTo>
                    <a:pt x="385" y="290"/>
                  </a:lnTo>
                  <a:lnTo>
                    <a:pt x="434" y="242"/>
                  </a:lnTo>
                  <a:lnTo>
                    <a:pt x="458" y="193"/>
                  </a:lnTo>
                  <a:lnTo>
                    <a:pt x="434" y="145"/>
                  </a:lnTo>
                  <a:lnTo>
                    <a:pt x="361" y="49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5" name="Google Shape;11875;p28"/>
            <p:cNvSpPr/>
            <p:nvPr/>
          </p:nvSpPr>
          <p:spPr>
            <a:xfrm>
              <a:off x="3998975" y="1764550"/>
              <a:ext cx="15050" cy="10250"/>
            </a:xfrm>
            <a:custGeom>
              <a:avLst/>
              <a:gdLst/>
              <a:ahLst/>
              <a:cxnLst/>
              <a:rect l="l" t="t" r="r" b="b"/>
              <a:pathLst>
                <a:path w="602" h="410" extrusionOk="0">
                  <a:moveTo>
                    <a:pt x="48" y="1"/>
                  </a:moveTo>
                  <a:lnTo>
                    <a:pt x="24" y="49"/>
                  </a:lnTo>
                  <a:lnTo>
                    <a:pt x="0" y="73"/>
                  </a:lnTo>
                  <a:lnTo>
                    <a:pt x="385" y="362"/>
                  </a:lnTo>
                  <a:lnTo>
                    <a:pt x="506" y="410"/>
                  </a:lnTo>
                  <a:lnTo>
                    <a:pt x="554" y="410"/>
                  </a:lnTo>
                  <a:lnTo>
                    <a:pt x="602" y="362"/>
                  </a:lnTo>
                  <a:lnTo>
                    <a:pt x="602" y="314"/>
                  </a:lnTo>
                  <a:lnTo>
                    <a:pt x="578" y="241"/>
                  </a:lnTo>
                  <a:lnTo>
                    <a:pt x="554" y="169"/>
                  </a:lnTo>
                  <a:lnTo>
                    <a:pt x="506" y="14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6" name="Google Shape;11876;p28"/>
            <p:cNvSpPr/>
            <p:nvPr/>
          </p:nvSpPr>
          <p:spPr>
            <a:xfrm>
              <a:off x="3922525" y="1708575"/>
              <a:ext cx="13275" cy="9050"/>
            </a:xfrm>
            <a:custGeom>
              <a:avLst/>
              <a:gdLst/>
              <a:ahLst/>
              <a:cxnLst/>
              <a:rect l="l" t="t" r="r" b="b"/>
              <a:pathLst>
                <a:path w="531" h="362" extrusionOk="0">
                  <a:moveTo>
                    <a:pt x="73" y="1"/>
                  </a:moveTo>
                  <a:lnTo>
                    <a:pt x="25" y="49"/>
                  </a:lnTo>
                  <a:lnTo>
                    <a:pt x="1" y="97"/>
                  </a:lnTo>
                  <a:lnTo>
                    <a:pt x="25" y="169"/>
                  </a:lnTo>
                  <a:lnTo>
                    <a:pt x="73" y="242"/>
                  </a:lnTo>
                  <a:lnTo>
                    <a:pt x="97" y="266"/>
                  </a:lnTo>
                  <a:lnTo>
                    <a:pt x="145" y="290"/>
                  </a:lnTo>
                  <a:lnTo>
                    <a:pt x="266" y="290"/>
                  </a:lnTo>
                  <a:lnTo>
                    <a:pt x="314" y="314"/>
                  </a:lnTo>
                  <a:lnTo>
                    <a:pt x="386" y="362"/>
                  </a:lnTo>
                  <a:lnTo>
                    <a:pt x="434" y="362"/>
                  </a:lnTo>
                  <a:lnTo>
                    <a:pt x="482" y="338"/>
                  </a:lnTo>
                  <a:lnTo>
                    <a:pt x="506" y="290"/>
                  </a:lnTo>
                  <a:lnTo>
                    <a:pt x="530" y="242"/>
                  </a:lnTo>
                  <a:lnTo>
                    <a:pt x="506" y="145"/>
                  </a:lnTo>
                  <a:lnTo>
                    <a:pt x="458" y="97"/>
                  </a:lnTo>
                  <a:lnTo>
                    <a:pt x="410" y="73"/>
                  </a:lnTo>
                  <a:lnTo>
                    <a:pt x="314" y="73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7" name="Google Shape;11877;p28"/>
            <p:cNvSpPr/>
            <p:nvPr/>
          </p:nvSpPr>
          <p:spPr>
            <a:xfrm>
              <a:off x="3878600" y="1842800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97" y="0"/>
                  </a:moveTo>
                  <a:lnTo>
                    <a:pt x="24" y="24"/>
                  </a:lnTo>
                  <a:lnTo>
                    <a:pt x="0" y="97"/>
                  </a:lnTo>
                  <a:lnTo>
                    <a:pt x="0" y="193"/>
                  </a:lnTo>
                  <a:lnTo>
                    <a:pt x="49" y="265"/>
                  </a:lnTo>
                  <a:lnTo>
                    <a:pt x="121" y="337"/>
                  </a:lnTo>
                  <a:lnTo>
                    <a:pt x="241" y="361"/>
                  </a:lnTo>
                  <a:lnTo>
                    <a:pt x="313" y="337"/>
                  </a:lnTo>
                  <a:lnTo>
                    <a:pt x="337" y="289"/>
                  </a:lnTo>
                  <a:lnTo>
                    <a:pt x="361" y="265"/>
                  </a:lnTo>
                  <a:lnTo>
                    <a:pt x="361" y="217"/>
                  </a:lnTo>
                  <a:lnTo>
                    <a:pt x="337" y="121"/>
                  </a:lnTo>
                  <a:lnTo>
                    <a:pt x="289" y="4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8" name="Google Shape;11878;p28"/>
            <p:cNvSpPr/>
            <p:nvPr/>
          </p:nvSpPr>
          <p:spPr>
            <a:xfrm>
              <a:off x="3817200" y="1774175"/>
              <a:ext cx="9675" cy="9050"/>
            </a:xfrm>
            <a:custGeom>
              <a:avLst/>
              <a:gdLst/>
              <a:ahLst/>
              <a:cxnLst/>
              <a:rect l="l" t="t" r="r" b="b"/>
              <a:pathLst>
                <a:path w="387" h="362" extrusionOk="0">
                  <a:moveTo>
                    <a:pt x="193" y="1"/>
                  </a:moveTo>
                  <a:lnTo>
                    <a:pt x="97" y="49"/>
                  </a:lnTo>
                  <a:lnTo>
                    <a:pt x="25" y="145"/>
                  </a:lnTo>
                  <a:lnTo>
                    <a:pt x="1" y="193"/>
                  </a:lnTo>
                  <a:lnTo>
                    <a:pt x="1" y="218"/>
                  </a:lnTo>
                  <a:lnTo>
                    <a:pt x="49" y="314"/>
                  </a:lnTo>
                  <a:lnTo>
                    <a:pt x="97" y="362"/>
                  </a:lnTo>
                  <a:lnTo>
                    <a:pt x="193" y="362"/>
                  </a:lnTo>
                  <a:lnTo>
                    <a:pt x="266" y="338"/>
                  </a:lnTo>
                  <a:lnTo>
                    <a:pt x="314" y="290"/>
                  </a:lnTo>
                  <a:lnTo>
                    <a:pt x="338" y="242"/>
                  </a:lnTo>
                  <a:lnTo>
                    <a:pt x="386" y="169"/>
                  </a:lnTo>
                  <a:lnTo>
                    <a:pt x="386" y="121"/>
                  </a:lnTo>
                  <a:lnTo>
                    <a:pt x="362" y="49"/>
                  </a:lnTo>
                  <a:lnTo>
                    <a:pt x="338" y="25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9" name="Google Shape;11879;p28"/>
            <p:cNvSpPr/>
            <p:nvPr/>
          </p:nvSpPr>
          <p:spPr>
            <a:xfrm>
              <a:off x="4011000" y="1669475"/>
              <a:ext cx="9050" cy="9650"/>
            </a:xfrm>
            <a:custGeom>
              <a:avLst/>
              <a:gdLst/>
              <a:ahLst/>
              <a:cxnLst/>
              <a:rect l="l" t="t" r="r" b="b"/>
              <a:pathLst>
                <a:path w="362" h="386" extrusionOk="0">
                  <a:moveTo>
                    <a:pt x="49" y="0"/>
                  </a:moveTo>
                  <a:lnTo>
                    <a:pt x="25" y="24"/>
                  </a:lnTo>
                  <a:lnTo>
                    <a:pt x="0" y="72"/>
                  </a:lnTo>
                  <a:lnTo>
                    <a:pt x="25" y="193"/>
                  </a:lnTo>
                  <a:lnTo>
                    <a:pt x="73" y="289"/>
                  </a:lnTo>
                  <a:lnTo>
                    <a:pt x="169" y="361"/>
                  </a:lnTo>
                  <a:lnTo>
                    <a:pt x="313" y="385"/>
                  </a:lnTo>
                  <a:lnTo>
                    <a:pt x="338" y="361"/>
                  </a:lnTo>
                  <a:lnTo>
                    <a:pt x="362" y="313"/>
                  </a:lnTo>
                  <a:lnTo>
                    <a:pt x="313" y="145"/>
                  </a:lnTo>
                  <a:lnTo>
                    <a:pt x="265" y="72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0" name="Google Shape;11880;p28"/>
            <p:cNvSpPr/>
            <p:nvPr/>
          </p:nvSpPr>
          <p:spPr>
            <a:xfrm>
              <a:off x="3884625" y="1596050"/>
              <a:ext cx="10250" cy="9050"/>
            </a:xfrm>
            <a:custGeom>
              <a:avLst/>
              <a:gdLst/>
              <a:ahLst/>
              <a:cxnLst/>
              <a:rect l="l" t="t" r="r" b="b"/>
              <a:pathLst>
                <a:path w="410" h="362" extrusionOk="0">
                  <a:moveTo>
                    <a:pt x="361" y="0"/>
                  </a:moveTo>
                  <a:lnTo>
                    <a:pt x="313" y="24"/>
                  </a:lnTo>
                  <a:lnTo>
                    <a:pt x="193" y="72"/>
                  </a:lnTo>
                  <a:lnTo>
                    <a:pt x="120" y="72"/>
                  </a:lnTo>
                  <a:lnTo>
                    <a:pt x="72" y="121"/>
                  </a:lnTo>
                  <a:lnTo>
                    <a:pt x="24" y="145"/>
                  </a:lnTo>
                  <a:lnTo>
                    <a:pt x="0" y="217"/>
                  </a:lnTo>
                  <a:lnTo>
                    <a:pt x="0" y="289"/>
                  </a:lnTo>
                  <a:lnTo>
                    <a:pt x="48" y="337"/>
                  </a:lnTo>
                  <a:lnTo>
                    <a:pt x="120" y="361"/>
                  </a:lnTo>
                  <a:lnTo>
                    <a:pt x="169" y="337"/>
                  </a:lnTo>
                  <a:lnTo>
                    <a:pt x="289" y="289"/>
                  </a:lnTo>
                  <a:lnTo>
                    <a:pt x="385" y="217"/>
                  </a:lnTo>
                  <a:lnTo>
                    <a:pt x="409" y="169"/>
                  </a:lnTo>
                  <a:lnTo>
                    <a:pt x="409" y="121"/>
                  </a:lnTo>
                  <a:lnTo>
                    <a:pt x="385" y="24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1" name="Google Shape;11881;p28"/>
            <p:cNvSpPr/>
            <p:nvPr/>
          </p:nvSpPr>
          <p:spPr>
            <a:xfrm>
              <a:off x="3949625" y="1831950"/>
              <a:ext cx="10250" cy="9050"/>
            </a:xfrm>
            <a:custGeom>
              <a:avLst/>
              <a:gdLst/>
              <a:ahLst/>
              <a:cxnLst/>
              <a:rect l="l" t="t" r="r" b="b"/>
              <a:pathLst>
                <a:path w="410" h="362" extrusionOk="0">
                  <a:moveTo>
                    <a:pt x="96" y="1"/>
                  </a:moveTo>
                  <a:lnTo>
                    <a:pt x="48" y="25"/>
                  </a:lnTo>
                  <a:lnTo>
                    <a:pt x="24" y="49"/>
                  </a:lnTo>
                  <a:lnTo>
                    <a:pt x="0" y="73"/>
                  </a:lnTo>
                  <a:lnTo>
                    <a:pt x="24" y="145"/>
                  </a:lnTo>
                  <a:lnTo>
                    <a:pt x="120" y="242"/>
                  </a:lnTo>
                  <a:lnTo>
                    <a:pt x="217" y="338"/>
                  </a:lnTo>
                  <a:lnTo>
                    <a:pt x="337" y="362"/>
                  </a:lnTo>
                  <a:lnTo>
                    <a:pt x="361" y="338"/>
                  </a:lnTo>
                  <a:lnTo>
                    <a:pt x="409" y="314"/>
                  </a:lnTo>
                  <a:lnTo>
                    <a:pt x="409" y="242"/>
                  </a:lnTo>
                  <a:lnTo>
                    <a:pt x="409" y="193"/>
                  </a:lnTo>
                  <a:lnTo>
                    <a:pt x="361" y="121"/>
                  </a:lnTo>
                  <a:lnTo>
                    <a:pt x="289" y="49"/>
                  </a:lnTo>
                  <a:lnTo>
                    <a:pt x="241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2" name="Google Shape;11882;p28"/>
            <p:cNvSpPr/>
            <p:nvPr/>
          </p:nvSpPr>
          <p:spPr>
            <a:xfrm>
              <a:off x="4137375" y="1777800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97" y="0"/>
                  </a:moveTo>
                  <a:lnTo>
                    <a:pt x="73" y="24"/>
                  </a:lnTo>
                  <a:lnTo>
                    <a:pt x="25" y="48"/>
                  </a:lnTo>
                  <a:lnTo>
                    <a:pt x="1" y="145"/>
                  </a:lnTo>
                  <a:lnTo>
                    <a:pt x="1" y="217"/>
                  </a:lnTo>
                  <a:lnTo>
                    <a:pt x="49" y="289"/>
                  </a:lnTo>
                  <a:lnTo>
                    <a:pt x="97" y="337"/>
                  </a:lnTo>
                  <a:lnTo>
                    <a:pt x="145" y="361"/>
                  </a:lnTo>
                  <a:lnTo>
                    <a:pt x="218" y="361"/>
                  </a:lnTo>
                  <a:lnTo>
                    <a:pt x="338" y="313"/>
                  </a:lnTo>
                  <a:lnTo>
                    <a:pt x="362" y="265"/>
                  </a:lnTo>
                  <a:lnTo>
                    <a:pt x="338" y="193"/>
                  </a:lnTo>
                  <a:lnTo>
                    <a:pt x="266" y="97"/>
                  </a:lnTo>
                  <a:lnTo>
                    <a:pt x="169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3" name="Google Shape;11883;p28"/>
            <p:cNvSpPr/>
            <p:nvPr/>
          </p:nvSpPr>
          <p:spPr>
            <a:xfrm>
              <a:off x="3876800" y="1699550"/>
              <a:ext cx="6025" cy="9650"/>
            </a:xfrm>
            <a:custGeom>
              <a:avLst/>
              <a:gdLst/>
              <a:ahLst/>
              <a:cxnLst/>
              <a:rect l="l" t="t" r="r" b="b"/>
              <a:pathLst>
                <a:path w="241" h="386" extrusionOk="0">
                  <a:moveTo>
                    <a:pt x="72" y="1"/>
                  </a:moveTo>
                  <a:lnTo>
                    <a:pt x="24" y="25"/>
                  </a:lnTo>
                  <a:lnTo>
                    <a:pt x="24" y="49"/>
                  </a:lnTo>
                  <a:lnTo>
                    <a:pt x="0" y="145"/>
                  </a:lnTo>
                  <a:lnTo>
                    <a:pt x="24" y="217"/>
                  </a:lnTo>
                  <a:lnTo>
                    <a:pt x="48" y="314"/>
                  </a:lnTo>
                  <a:lnTo>
                    <a:pt x="96" y="386"/>
                  </a:lnTo>
                  <a:lnTo>
                    <a:pt x="217" y="386"/>
                  </a:lnTo>
                  <a:lnTo>
                    <a:pt x="241" y="362"/>
                  </a:lnTo>
                  <a:lnTo>
                    <a:pt x="241" y="338"/>
                  </a:lnTo>
                  <a:lnTo>
                    <a:pt x="241" y="242"/>
                  </a:lnTo>
                  <a:lnTo>
                    <a:pt x="241" y="145"/>
                  </a:lnTo>
                  <a:lnTo>
                    <a:pt x="193" y="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4" name="Google Shape;11884;p28"/>
            <p:cNvSpPr/>
            <p:nvPr/>
          </p:nvSpPr>
          <p:spPr>
            <a:xfrm>
              <a:off x="3751600" y="1757925"/>
              <a:ext cx="9675" cy="6050"/>
            </a:xfrm>
            <a:custGeom>
              <a:avLst/>
              <a:gdLst/>
              <a:ahLst/>
              <a:cxnLst/>
              <a:rect l="l" t="t" r="r" b="b"/>
              <a:pathLst>
                <a:path w="387" h="242" extrusionOk="0">
                  <a:moveTo>
                    <a:pt x="97" y="1"/>
                  </a:moveTo>
                  <a:lnTo>
                    <a:pt x="49" y="49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49" y="218"/>
                  </a:lnTo>
                  <a:lnTo>
                    <a:pt x="73" y="242"/>
                  </a:lnTo>
                  <a:lnTo>
                    <a:pt x="290" y="242"/>
                  </a:lnTo>
                  <a:lnTo>
                    <a:pt x="338" y="193"/>
                  </a:lnTo>
                  <a:lnTo>
                    <a:pt x="386" y="145"/>
                  </a:lnTo>
                  <a:lnTo>
                    <a:pt x="386" y="97"/>
                  </a:lnTo>
                  <a:lnTo>
                    <a:pt x="314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5" name="Google Shape;11885;p28"/>
            <p:cNvSpPr/>
            <p:nvPr/>
          </p:nvSpPr>
          <p:spPr>
            <a:xfrm>
              <a:off x="4184325" y="1822925"/>
              <a:ext cx="6650" cy="9650"/>
            </a:xfrm>
            <a:custGeom>
              <a:avLst/>
              <a:gdLst/>
              <a:ahLst/>
              <a:cxnLst/>
              <a:rect l="l" t="t" r="r" b="b"/>
              <a:pathLst>
                <a:path w="266" h="386" extrusionOk="0">
                  <a:moveTo>
                    <a:pt x="97" y="1"/>
                  </a:moveTo>
                  <a:lnTo>
                    <a:pt x="49" y="25"/>
                  </a:lnTo>
                  <a:lnTo>
                    <a:pt x="25" y="73"/>
                  </a:lnTo>
                  <a:lnTo>
                    <a:pt x="1" y="145"/>
                  </a:lnTo>
                  <a:lnTo>
                    <a:pt x="1" y="217"/>
                  </a:lnTo>
                  <a:lnTo>
                    <a:pt x="25" y="266"/>
                  </a:lnTo>
                  <a:lnTo>
                    <a:pt x="97" y="362"/>
                  </a:lnTo>
                  <a:lnTo>
                    <a:pt x="121" y="386"/>
                  </a:lnTo>
                  <a:lnTo>
                    <a:pt x="169" y="386"/>
                  </a:lnTo>
                  <a:lnTo>
                    <a:pt x="217" y="362"/>
                  </a:lnTo>
                  <a:lnTo>
                    <a:pt x="241" y="338"/>
                  </a:lnTo>
                  <a:lnTo>
                    <a:pt x="265" y="290"/>
                  </a:lnTo>
                  <a:lnTo>
                    <a:pt x="265" y="217"/>
                  </a:lnTo>
                  <a:lnTo>
                    <a:pt x="265" y="145"/>
                  </a:lnTo>
                  <a:lnTo>
                    <a:pt x="217" y="97"/>
                  </a:lnTo>
                  <a:lnTo>
                    <a:pt x="169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6" name="Google Shape;11886;p28"/>
            <p:cNvSpPr/>
            <p:nvPr/>
          </p:nvSpPr>
          <p:spPr>
            <a:xfrm>
              <a:off x="4044700" y="1710400"/>
              <a:ext cx="9650" cy="6625"/>
            </a:xfrm>
            <a:custGeom>
              <a:avLst/>
              <a:gdLst/>
              <a:ahLst/>
              <a:cxnLst/>
              <a:rect l="l" t="t" r="r" b="b"/>
              <a:pathLst>
                <a:path w="386" h="265" extrusionOk="0">
                  <a:moveTo>
                    <a:pt x="289" y="0"/>
                  </a:moveTo>
                  <a:lnTo>
                    <a:pt x="121" y="24"/>
                  </a:lnTo>
                  <a:lnTo>
                    <a:pt x="25" y="48"/>
                  </a:lnTo>
                  <a:lnTo>
                    <a:pt x="1" y="96"/>
                  </a:lnTo>
                  <a:lnTo>
                    <a:pt x="1" y="120"/>
                  </a:lnTo>
                  <a:lnTo>
                    <a:pt x="49" y="193"/>
                  </a:lnTo>
                  <a:lnTo>
                    <a:pt x="121" y="241"/>
                  </a:lnTo>
                  <a:lnTo>
                    <a:pt x="217" y="265"/>
                  </a:lnTo>
                  <a:lnTo>
                    <a:pt x="289" y="241"/>
                  </a:lnTo>
                  <a:lnTo>
                    <a:pt x="338" y="217"/>
                  </a:lnTo>
                  <a:lnTo>
                    <a:pt x="386" y="169"/>
                  </a:lnTo>
                  <a:lnTo>
                    <a:pt x="386" y="96"/>
                  </a:lnTo>
                  <a:lnTo>
                    <a:pt x="362" y="48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7" name="Google Shape;11887;p28"/>
            <p:cNvSpPr/>
            <p:nvPr/>
          </p:nvSpPr>
          <p:spPr>
            <a:xfrm>
              <a:off x="3893050" y="1766950"/>
              <a:ext cx="7850" cy="7850"/>
            </a:xfrm>
            <a:custGeom>
              <a:avLst/>
              <a:gdLst/>
              <a:ahLst/>
              <a:cxnLst/>
              <a:rect l="l" t="t" r="r" b="b"/>
              <a:pathLst>
                <a:path w="314" h="314" extrusionOk="0">
                  <a:moveTo>
                    <a:pt x="120" y="1"/>
                  </a:moveTo>
                  <a:lnTo>
                    <a:pt x="96" y="25"/>
                  </a:lnTo>
                  <a:lnTo>
                    <a:pt x="48" y="73"/>
                  </a:lnTo>
                  <a:lnTo>
                    <a:pt x="24" y="121"/>
                  </a:lnTo>
                  <a:lnTo>
                    <a:pt x="0" y="194"/>
                  </a:lnTo>
                  <a:lnTo>
                    <a:pt x="24" y="266"/>
                  </a:lnTo>
                  <a:lnTo>
                    <a:pt x="48" y="314"/>
                  </a:lnTo>
                  <a:lnTo>
                    <a:pt x="169" y="314"/>
                  </a:lnTo>
                  <a:lnTo>
                    <a:pt x="241" y="290"/>
                  </a:lnTo>
                  <a:lnTo>
                    <a:pt x="289" y="266"/>
                  </a:lnTo>
                  <a:lnTo>
                    <a:pt x="313" y="194"/>
                  </a:lnTo>
                  <a:lnTo>
                    <a:pt x="289" y="121"/>
                  </a:lnTo>
                  <a:lnTo>
                    <a:pt x="265" y="73"/>
                  </a:lnTo>
                  <a:lnTo>
                    <a:pt x="217" y="2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8" name="Google Shape;11888;p28"/>
            <p:cNvSpPr/>
            <p:nvPr/>
          </p:nvSpPr>
          <p:spPr>
            <a:xfrm>
              <a:off x="3804575" y="1815700"/>
              <a:ext cx="9050" cy="6650"/>
            </a:xfrm>
            <a:custGeom>
              <a:avLst/>
              <a:gdLst/>
              <a:ahLst/>
              <a:cxnLst/>
              <a:rect l="l" t="t" r="r" b="b"/>
              <a:pathLst>
                <a:path w="362" h="266" extrusionOk="0">
                  <a:moveTo>
                    <a:pt x="217" y="1"/>
                  </a:moveTo>
                  <a:lnTo>
                    <a:pt x="97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194"/>
                  </a:lnTo>
                  <a:lnTo>
                    <a:pt x="48" y="242"/>
                  </a:lnTo>
                  <a:lnTo>
                    <a:pt x="169" y="266"/>
                  </a:lnTo>
                  <a:lnTo>
                    <a:pt x="289" y="242"/>
                  </a:lnTo>
                  <a:lnTo>
                    <a:pt x="361" y="218"/>
                  </a:lnTo>
                  <a:lnTo>
                    <a:pt x="361" y="194"/>
                  </a:lnTo>
                  <a:lnTo>
                    <a:pt x="361" y="169"/>
                  </a:lnTo>
                  <a:lnTo>
                    <a:pt x="337" y="97"/>
                  </a:lnTo>
                  <a:lnTo>
                    <a:pt x="313" y="49"/>
                  </a:lnTo>
                  <a:lnTo>
                    <a:pt x="265" y="25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9" name="Google Shape;11889;p28"/>
            <p:cNvSpPr/>
            <p:nvPr/>
          </p:nvSpPr>
          <p:spPr>
            <a:xfrm>
              <a:off x="4074800" y="1877100"/>
              <a:ext cx="6650" cy="7250"/>
            </a:xfrm>
            <a:custGeom>
              <a:avLst/>
              <a:gdLst/>
              <a:ahLst/>
              <a:cxnLst/>
              <a:rect l="l" t="t" r="r" b="b"/>
              <a:pathLst>
                <a:path w="266" h="290" extrusionOk="0">
                  <a:moveTo>
                    <a:pt x="121" y="0"/>
                  </a:moveTo>
                  <a:lnTo>
                    <a:pt x="48" y="49"/>
                  </a:lnTo>
                  <a:lnTo>
                    <a:pt x="24" y="73"/>
                  </a:lnTo>
                  <a:lnTo>
                    <a:pt x="0" y="169"/>
                  </a:lnTo>
                  <a:lnTo>
                    <a:pt x="0" y="241"/>
                  </a:lnTo>
                  <a:lnTo>
                    <a:pt x="48" y="289"/>
                  </a:lnTo>
                  <a:lnTo>
                    <a:pt x="169" y="289"/>
                  </a:lnTo>
                  <a:lnTo>
                    <a:pt x="217" y="241"/>
                  </a:lnTo>
                  <a:lnTo>
                    <a:pt x="241" y="193"/>
                  </a:lnTo>
                  <a:lnTo>
                    <a:pt x="265" y="145"/>
                  </a:lnTo>
                  <a:lnTo>
                    <a:pt x="265" y="97"/>
                  </a:lnTo>
                  <a:lnTo>
                    <a:pt x="241" y="49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0" name="Google Shape;11890;p28"/>
            <p:cNvSpPr/>
            <p:nvPr/>
          </p:nvSpPr>
          <p:spPr>
            <a:xfrm>
              <a:off x="3783500" y="1626725"/>
              <a:ext cx="6650" cy="9075"/>
            </a:xfrm>
            <a:custGeom>
              <a:avLst/>
              <a:gdLst/>
              <a:ahLst/>
              <a:cxnLst/>
              <a:rect l="l" t="t" r="r" b="b"/>
              <a:pathLst>
                <a:path w="266" h="363" extrusionOk="0">
                  <a:moveTo>
                    <a:pt x="97" y="1"/>
                  </a:moveTo>
                  <a:lnTo>
                    <a:pt x="49" y="25"/>
                  </a:lnTo>
                  <a:lnTo>
                    <a:pt x="25" y="49"/>
                  </a:lnTo>
                  <a:lnTo>
                    <a:pt x="1" y="145"/>
                  </a:lnTo>
                  <a:lnTo>
                    <a:pt x="25" y="266"/>
                  </a:lnTo>
                  <a:lnTo>
                    <a:pt x="73" y="338"/>
                  </a:lnTo>
                  <a:lnTo>
                    <a:pt x="121" y="362"/>
                  </a:lnTo>
                  <a:lnTo>
                    <a:pt x="169" y="362"/>
                  </a:lnTo>
                  <a:lnTo>
                    <a:pt x="193" y="338"/>
                  </a:lnTo>
                  <a:lnTo>
                    <a:pt x="242" y="290"/>
                  </a:lnTo>
                  <a:lnTo>
                    <a:pt x="266" y="194"/>
                  </a:lnTo>
                  <a:lnTo>
                    <a:pt x="242" y="73"/>
                  </a:lnTo>
                  <a:lnTo>
                    <a:pt x="217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1" name="Google Shape;11891;p28"/>
            <p:cNvSpPr/>
            <p:nvPr/>
          </p:nvSpPr>
          <p:spPr>
            <a:xfrm>
              <a:off x="4103675" y="1869875"/>
              <a:ext cx="6650" cy="8450"/>
            </a:xfrm>
            <a:custGeom>
              <a:avLst/>
              <a:gdLst/>
              <a:ahLst/>
              <a:cxnLst/>
              <a:rect l="l" t="t" r="r" b="b"/>
              <a:pathLst>
                <a:path w="266" h="338" extrusionOk="0">
                  <a:moveTo>
                    <a:pt x="73" y="0"/>
                  </a:moveTo>
                  <a:lnTo>
                    <a:pt x="25" y="73"/>
                  </a:lnTo>
                  <a:lnTo>
                    <a:pt x="1" y="169"/>
                  </a:lnTo>
                  <a:lnTo>
                    <a:pt x="1" y="217"/>
                  </a:lnTo>
                  <a:lnTo>
                    <a:pt x="1" y="265"/>
                  </a:lnTo>
                  <a:lnTo>
                    <a:pt x="25" y="313"/>
                  </a:lnTo>
                  <a:lnTo>
                    <a:pt x="97" y="338"/>
                  </a:lnTo>
                  <a:lnTo>
                    <a:pt x="145" y="338"/>
                  </a:lnTo>
                  <a:lnTo>
                    <a:pt x="193" y="313"/>
                  </a:lnTo>
                  <a:lnTo>
                    <a:pt x="242" y="289"/>
                  </a:lnTo>
                  <a:lnTo>
                    <a:pt x="266" y="217"/>
                  </a:lnTo>
                  <a:lnTo>
                    <a:pt x="266" y="97"/>
                  </a:lnTo>
                  <a:lnTo>
                    <a:pt x="266" y="49"/>
                  </a:lnTo>
                  <a:lnTo>
                    <a:pt x="242" y="25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2" name="Google Shape;11892;p28"/>
            <p:cNvSpPr/>
            <p:nvPr/>
          </p:nvSpPr>
          <p:spPr>
            <a:xfrm>
              <a:off x="4027850" y="1783200"/>
              <a:ext cx="6050" cy="7850"/>
            </a:xfrm>
            <a:custGeom>
              <a:avLst/>
              <a:gdLst/>
              <a:ahLst/>
              <a:cxnLst/>
              <a:rect l="l" t="t" r="r" b="b"/>
              <a:pathLst>
                <a:path w="242" h="314" extrusionOk="0">
                  <a:moveTo>
                    <a:pt x="73" y="1"/>
                  </a:moveTo>
                  <a:lnTo>
                    <a:pt x="49" y="49"/>
                  </a:lnTo>
                  <a:lnTo>
                    <a:pt x="1" y="97"/>
                  </a:lnTo>
                  <a:lnTo>
                    <a:pt x="1" y="169"/>
                  </a:lnTo>
                  <a:lnTo>
                    <a:pt x="1" y="218"/>
                  </a:lnTo>
                  <a:lnTo>
                    <a:pt x="25" y="266"/>
                  </a:lnTo>
                  <a:lnTo>
                    <a:pt x="73" y="290"/>
                  </a:lnTo>
                  <a:lnTo>
                    <a:pt x="121" y="314"/>
                  </a:lnTo>
                  <a:lnTo>
                    <a:pt x="169" y="290"/>
                  </a:lnTo>
                  <a:lnTo>
                    <a:pt x="193" y="242"/>
                  </a:lnTo>
                  <a:lnTo>
                    <a:pt x="241" y="194"/>
                  </a:lnTo>
                  <a:lnTo>
                    <a:pt x="241" y="145"/>
                  </a:lnTo>
                  <a:lnTo>
                    <a:pt x="241" y="73"/>
                  </a:lnTo>
                  <a:lnTo>
                    <a:pt x="241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3" name="Google Shape;11893;p28"/>
            <p:cNvSpPr/>
            <p:nvPr/>
          </p:nvSpPr>
          <p:spPr>
            <a:xfrm>
              <a:off x="3970675" y="1794650"/>
              <a:ext cx="7250" cy="8450"/>
            </a:xfrm>
            <a:custGeom>
              <a:avLst/>
              <a:gdLst/>
              <a:ahLst/>
              <a:cxnLst/>
              <a:rect l="l" t="t" r="r" b="b"/>
              <a:pathLst>
                <a:path w="290" h="338" extrusionOk="0">
                  <a:moveTo>
                    <a:pt x="169" y="0"/>
                  </a:moveTo>
                  <a:lnTo>
                    <a:pt x="73" y="24"/>
                  </a:lnTo>
                  <a:lnTo>
                    <a:pt x="25" y="97"/>
                  </a:lnTo>
                  <a:lnTo>
                    <a:pt x="1" y="145"/>
                  </a:lnTo>
                  <a:lnTo>
                    <a:pt x="1" y="193"/>
                  </a:lnTo>
                  <a:lnTo>
                    <a:pt x="25" y="241"/>
                  </a:lnTo>
                  <a:lnTo>
                    <a:pt x="73" y="265"/>
                  </a:lnTo>
                  <a:lnTo>
                    <a:pt x="166" y="312"/>
                  </a:lnTo>
                  <a:lnTo>
                    <a:pt x="166" y="312"/>
                  </a:lnTo>
                  <a:lnTo>
                    <a:pt x="265" y="193"/>
                  </a:lnTo>
                  <a:lnTo>
                    <a:pt x="289" y="97"/>
                  </a:lnTo>
                  <a:lnTo>
                    <a:pt x="265" y="73"/>
                  </a:lnTo>
                  <a:lnTo>
                    <a:pt x="241" y="24"/>
                  </a:lnTo>
                  <a:lnTo>
                    <a:pt x="193" y="0"/>
                  </a:lnTo>
                  <a:close/>
                  <a:moveTo>
                    <a:pt x="166" y="312"/>
                  </a:moveTo>
                  <a:lnTo>
                    <a:pt x="145" y="337"/>
                  </a:lnTo>
                  <a:lnTo>
                    <a:pt x="169" y="313"/>
                  </a:lnTo>
                  <a:lnTo>
                    <a:pt x="166" y="3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4" name="Google Shape;11894;p28"/>
            <p:cNvSpPr/>
            <p:nvPr/>
          </p:nvSpPr>
          <p:spPr>
            <a:xfrm>
              <a:off x="3745000" y="1801875"/>
              <a:ext cx="6625" cy="7250"/>
            </a:xfrm>
            <a:custGeom>
              <a:avLst/>
              <a:gdLst/>
              <a:ahLst/>
              <a:cxnLst/>
              <a:rect l="l" t="t" r="r" b="b"/>
              <a:pathLst>
                <a:path w="265" h="290" extrusionOk="0">
                  <a:moveTo>
                    <a:pt x="72" y="0"/>
                  </a:moveTo>
                  <a:lnTo>
                    <a:pt x="24" y="48"/>
                  </a:lnTo>
                  <a:lnTo>
                    <a:pt x="24" y="97"/>
                  </a:lnTo>
                  <a:lnTo>
                    <a:pt x="0" y="169"/>
                  </a:lnTo>
                  <a:lnTo>
                    <a:pt x="24" y="217"/>
                  </a:lnTo>
                  <a:lnTo>
                    <a:pt x="48" y="241"/>
                  </a:lnTo>
                  <a:lnTo>
                    <a:pt x="96" y="289"/>
                  </a:lnTo>
                  <a:lnTo>
                    <a:pt x="145" y="289"/>
                  </a:lnTo>
                  <a:lnTo>
                    <a:pt x="193" y="265"/>
                  </a:lnTo>
                  <a:lnTo>
                    <a:pt x="241" y="217"/>
                  </a:lnTo>
                  <a:lnTo>
                    <a:pt x="265" y="169"/>
                  </a:lnTo>
                  <a:lnTo>
                    <a:pt x="265" y="121"/>
                  </a:lnTo>
                  <a:lnTo>
                    <a:pt x="241" y="72"/>
                  </a:lnTo>
                  <a:lnTo>
                    <a:pt x="217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5" name="Google Shape;11895;p28"/>
            <p:cNvSpPr/>
            <p:nvPr/>
          </p:nvSpPr>
          <p:spPr>
            <a:xfrm>
              <a:off x="3766650" y="1902975"/>
              <a:ext cx="7850" cy="6650"/>
            </a:xfrm>
            <a:custGeom>
              <a:avLst/>
              <a:gdLst/>
              <a:ahLst/>
              <a:cxnLst/>
              <a:rect l="l" t="t" r="r" b="b"/>
              <a:pathLst>
                <a:path w="314" h="266" extrusionOk="0">
                  <a:moveTo>
                    <a:pt x="97" y="1"/>
                  </a:moveTo>
                  <a:lnTo>
                    <a:pt x="49" y="49"/>
                  </a:lnTo>
                  <a:lnTo>
                    <a:pt x="1" y="97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73" y="217"/>
                  </a:lnTo>
                  <a:lnTo>
                    <a:pt x="121" y="265"/>
                  </a:lnTo>
                  <a:lnTo>
                    <a:pt x="193" y="265"/>
                  </a:lnTo>
                  <a:lnTo>
                    <a:pt x="241" y="241"/>
                  </a:lnTo>
                  <a:lnTo>
                    <a:pt x="290" y="217"/>
                  </a:lnTo>
                  <a:lnTo>
                    <a:pt x="314" y="193"/>
                  </a:lnTo>
                  <a:lnTo>
                    <a:pt x="290" y="97"/>
                  </a:lnTo>
                  <a:lnTo>
                    <a:pt x="241" y="49"/>
                  </a:lnTo>
                  <a:lnTo>
                    <a:pt x="217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6" name="Google Shape;11896;p28"/>
            <p:cNvSpPr/>
            <p:nvPr/>
          </p:nvSpPr>
          <p:spPr>
            <a:xfrm>
              <a:off x="3844300" y="1644200"/>
              <a:ext cx="7250" cy="4825"/>
            </a:xfrm>
            <a:custGeom>
              <a:avLst/>
              <a:gdLst/>
              <a:ahLst/>
              <a:cxnLst/>
              <a:rect l="l" t="t" r="r" b="b"/>
              <a:pathLst>
                <a:path w="290" h="193" extrusionOk="0">
                  <a:moveTo>
                    <a:pt x="72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24" y="169"/>
                  </a:lnTo>
                  <a:lnTo>
                    <a:pt x="48" y="193"/>
                  </a:lnTo>
                  <a:lnTo>
                    <a:pt x="217" y="193"/>
                  </a:lnTo>
                  <a:lnTo>
                    <a:pt x="265" y="169"/>
                  </a:lnTo>
                  <a:lnTo>
                    <a:pt x="289" y="120"/>
                  </a:lnTo>
                  <a:lnTo>
                    <a:pt x="241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7" name="Google Shape;11897;p28"/>
            <p:cNvSpPr/>
            <p:nvPr/>
          </p:nvSpPr>
          <p:spPr>
            <a:xfrm>
              <a:off x="3931550" y="1796450"/>
              <a:ext cx="6650" cy="6050"/>
            </a:xfrm>
            <a:custGeom>
              <a:avLst/>
              <a:gdLst/>
              <a:ahLst/>
              <a:cxnLst/>
              <a:rect l="l" t="t" r="r" b="b"/>
              <a:pathLst>
                <a:path w="266" h="242" extrusionOk="0">
                  <a:moveTo>
                    <a:pt x="73" y="1"/>
                  </a:moveTo>
                  <a:lnTo>
                    <a:pt x="25" y="49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49" y="193"/>
                  </a:lnTo>
                  <a:lnTo>
                    <a:pt x="97" y="217"/>
                  </a:lnTo>
                  <a:lnTo>
                    <a:pt x="145" y="241"/>
                  </a:lnTo>
                  <a:lnTo>
                    <a:pt x="193" y="241"/>
                  </a:lnTo>
                  <a:lnTo>
                    <a:pt x="242" y="217"/>
                  </a:lnTo>
                  <a:lnTo>
                    <a:pt x="266" y="169"/>
                  </a:lnTo>
                  <a:lnTo>
                    <a:pt x="266" y="121"/>
                  </a:lnTo>
                  <a:lnTo>
                    <a:pt x="266" y="73"/>
                  </a:lnTo>
                  <a:lnTo>
                    <a:pt x="217" y="4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8" name="Google Shape;11898;p28"/>
            <p:cNvSpPr/>
            <p:nvPr/>
          </p:nvSpPr>
          <p:spPr>
            <a:xfrm>
              <a:off x="4190950" y="1972175"/>
              <a:ext cx="7850" cy="6050"/>
            </a:xfrm>
            <a:custGeom>
              <a:avLst/>
              <a:gdLst/>
              <a:ahLst/>
              <a:cxnLst/>
              <a:rect l="l" t="t" r="r" b="b"/>
              <a:pathLst>
                <a:path w="314" h="242" extrusionOk="0">
                  <a:moveTo>
                    <a:pt x="169" y="1"/>
                  </a:moveTo>
                  <a:lnTo>
                    <a:pt x="97" y="25"/>
                  </a:lnTo>
                  <a:lnTo>
                    <a:pt x="49" y="73"/>
                  </a:lnTo>
                  <a:lnTo>
                    <a:pt x="0" y="145"/>
                  </a:lnTo>
                  <a:lnTo>
                    <a:pt x="24" y="194"/>
                  </a:lnTo>
                  <a:lnTo>
                    <a:pt x="73" y="242"/>
                  </a:lnTo>
                  <a:lnTo>
                    <a:pt x="217" y="242"/>
                  </a:lnTo>
                  <a:lnTo>
                    <a:pt x="265" y="194"/>
                  </a:lnTo>
                  <a:lnTo>
                    <a:pt x="313" y="121"/>
                  </a:lnTo>
                  <a:lnTo>
                    <a:pt x="313" y="49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9" name="Google Shape;11899;p28"/>
            <p:cNvSpPr/>
            <p:nvPr/>
          </p:nvSpPr>
          <p:spPr>
            <a:xfrm>
              <a:off x="3843100" y="1941500"/>
              <a:ext cx="7225" cy="7250"/>
            </a:xfrm>
            <a:custGeom>
              <a:avLst/>
              <a:gdLst/>
              <a:ahLst/>
              <a:cxnLst/>
              <a:rect l="l" t="t" r="r" b="b"/>
              <a:pathLst>
                <a:path w="289" h="290" extrusionOk="0">
                  <a:moveTo>
                    <a:pt x="96" y="0"/>
                  </a:moveTo>
                  <a:lnTo>
                    <a:pt x="72" y="24"/>
                  </a:lnTo>
                  <a:lnTo>
                    <a:pt x="24" y="72"/>
                  </a:lnTo>
                  <a:lnTo>
                    <a:pt x="0" y="121"/>
                  </a:lnTo>
                  <a:lnTo>
                    <a:pt x="24" y="193"/>
                  </a:lnTo>
                  <a:lnTo>
                    <a:pt x="48" y="241"/>
                  </a:lnTo>
                  <a:lnTo>
                    <a:pt x="120" y="289"/>
                  </a:lnTo>
                  <a:lnTo>
                    <a:pt x="169" y="289"/>
                  </a:lnTo>
                  <a:lnTo>
                    <a:pt x="217" y="265"/>
                  </a:lnTo>
                  <a:lnTo>
                    <a:pt x="265" y="241"/>
                  </a:lnTo>
                  <a:lnTo>
                    <a:pt x="289" y="193"/>
                  </a:lnTo>
                  <a:lnTo>
                    <a:pt x="289" y="145"/>
                  </a:lnTo>
                  <a:lnTo>
                    <a:pt x="289" y="96"/>
                  </a:lnTo>
                  <a:lnTo>
                    <a:pt x="265" y="48"/>
                  </a:lnTo>
                  <a:lnTo>
                    <a:pt x="217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0" name="Google Shape;11900;p28"/>
            <p:cNvSpPr/>
            <p:nvPr/>
          </p:nvSpPr>
          <p:spPr>
            <a:xfrm>
              <a:off x="3791925" y="1858450"/>
              <a:ext cx="6650" cy="7225"/>
            </a:xfrm>
            <a:custGeom>
              <a:avLst/>
              <a:gdLst/>
              <a:ahLst/>
              <a:cxnLst/>
              <a:rect l="l" t="t" r="r" b="b"/>
              <a:pathLst>
                <a:path w="266" h="289" extrusionOk="0">
                  <a:moveTo>
                    <a:pt x="121" y="0"/>
                  </a:moveTo>
                  <a:lnTo>
                    <a:pt x="73" y="24"/>
                  </a:lnTo>
                  <a:lnTo>
                    <a:pt x="25" y="72"/>
                  </a:lnTo>
                  <a:lnTo>
                    <a:pt x="1" y="145"/>
                  </a:lnTo>
                  <a:lnTo>
                    <a:pt x="25" y="217"/>
                  </a:lnTo>
                  <a:lnTo>
                    <a:pt x="49" y="265"/>
                  </a:lnTo>
                  <a:lnTo>
                    <a:pt x="97" y="289"/>
                  </a:lnTo>
                  <a:lnTo>
                    <a:pt x="145" y="289"/>
                  </a:lnTo>
                  <a:lnTo>
                    <a:pt x="193" y="265"/>
                  </a:lnTo>
                  <a:lnTo>
                    <a:pt x="242" y="193"/>
                  </a:lnTo>
                  <a:lnTo>
                    <a:pt x="266" y="96"/>
                  </a:lnTo>
                  <a:lnTo>
                    <a:pt x="242" y="4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1" name="Google Shape;11901;p28"/>
            <p:cNvSpPr/>
            <p:nvPr/>
          </p:nvSpPr>
          <p:spPr>
            <a:xfrm>
              <a:off x="3896050" y="1717000"/>
              <a:ext cx="6650" cy="7250"/>
            </a:xfrm>
            <a:custGeom>
              <a:avLst/>
              <a:gdLst/>
              <a:ahLst/>
              <a:cxnLst/>
              <a:rect l="l" t="t" r="r" b="b"/>
              <a:pathLst>
                <a:path w="266" h="290" extrusionOk="0">
                  <a:moveTo>
                    <a:pt x="97" y="1"/>
                  </a:moveTo>
                  <a:lnTo>
                    <a:pt x="25" y="49"/>
                  </a:lnTo>
                  <a:lnTo>
                    <a:pt x="0" y="121"/>
                  </a:lnTo>
                  <a:lnTo>
                    <a:pt x="0" y="194"/>
                  </a:lnTo>
                  <a:lnTo>
                    <a:pt x="25" y="242"/>
                  </a:lnTo>
                  <a:lnTo>
                    <a:pt x="73" y="290"/>
                  </a:lnTo>
                  <a:lnTo>
                    <a:pt x="169" y="290"/>
                  </a:lnTo>
                  <a:lnTo>
                    <a:pt x="217" y="266"/>
                  </a:lnTo>
                  <a:lnTo>
                    <a:pt x="265" y="218"/>
                  </a:lnTo>
                  <a:lnTo>
                    <a:pt x="265" y="169"/>
                  </a:lnTo>
                  <a:lnTo>
                    <a:pt x="265" y="97"/>
                  </a:lnTo>
                  <a:lnTo>
                    <a:pt x="241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2" name="Google Shape;11902;p28"/>
            <p:cNvSpPr/>
            <p:nvPr/>
          </p:nvSpPr>
          <p:spPr>
            <a:xfrm>
              <a:off x="4041100" y="1795850"/>
              <a:ext cx="6625" cy="9050"/>
            </a:xfrm>
            <a:custGeom>
              <a:avLst/>
              <a:gdLst/>
              <a:ahLst/>
              <a:cxnLst/>
              <a:rect l="l" t="t" r="r" b="b"/>
              <a:pathLst>
                <a:path w="265" h="362" extrusionOk="0">
                  <a:moveTo>
                    <a:pt x="96" y="1"/>
                  </a:moveTo>
                  <a:lnTo>
                    <a:pt x="72" y="25"/>
                  </a:lnTo>
                  <a:lnTo>
                    <a:pt x="24" y="49"/>
                  </a:lnTo>
                  <a:lnTo>
                    <a:pt x="0" y="121"/>
                  </a:lnTo>
                  <a:lnTo>
                    <a:pt x="0" y="193"/>
                  </a:lnTo>
                  <a:lnTo>
                    <a:pt x="24" y="241"/>
                  </a:lnTo>
                  <a:lnTo>
                    <a:pt x="96" y="362"/>
                  </a:lnTo>
                  <a:lnTo>
                    <a:pt x="193" y="289"/>
                  </a:lnTo>
                  <a:lnTo>
                    <a:pt x="241" y="241"/>
                  </a:lnTo>
                  <a:lnTo>
                    <a:pt x="265" y="193"/>
                  </a:lnTo>
                  <a:lnTo>
                    <a:pt x="265" y="97"/>
                  </a:lnTo>
                  <a:lnTo>
                    <a:pt x="265" y="49"/>
                  </a:lnTo>
                  <a:lnTo>
                    <a:pt x="217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3" name="Google Shape;11903;p28"/>
            <p:cNvSpPr/>
            <p:nvPr/>
          </p:nvSpPr>
          <p:spPr>
            <a:xfrm>
              <a:off x="4228875" y="1821125"/>
              <a:ext cx="7825" cy="6650"/>
            </a:xfrm>
            <a:custGeom>
              <a:avLst/>
              <a:gdLst/>
              <a:ahLst/>
              <a:cxnLst/>
              <a:rect l="l" t="t" r="r" b="b"/>
              <a:pathLst>
                <a:path w="313" h="266" extrusionOk="0">
                  <a:moveTo>
                    <a:pt x="144" y="1"/>
                  </a:moveTo>
                  <a:lnTo>
                    <a:pt x="72" y="25"/>
                  </a:lnTo>
                  <a:lnTo>
                    <a:pt x="24" y="49"/>
                  </a:lnTo>
                  <a:lnTo>
                    <a:pt x="0" y="121"/>
                  </a:lnTo>
                  <a:lnTo>
                    <a:pt x="0" y="169"/>
                  </a:lnTo>
                  <a:lnTo>
                    <a:pt x="24" y="193"/>
                  </a:lnTo>
                  <a:lnTo>
                    <a:pt x="48" y="217"/>
                  </a:lnTo>
                  <a:lnTo>
                    <a:pt x="96" y="241"/>
                  </a:lnTo>
                  <a:lnTo>
                    <a:pt x="169" y="265"/>
                  </a:lnTo>
                  <a:lnTo>
                    <a:pt x="217" y="241"/>
                  </a:lnTo>
                  <a:lnTo>
                    <a:pt x="265" y="193"/>
                  </a:lnTo>
                  <a:lnTo>
                    <a:pt x="313" y="145"/>
                  </a:lnTo>
                  <a:lnTo>
                    <a:pt x="313" y="97"/>
                  </a:lnTo>
                  <a:lnTo>
                    <a:pt x="289" y="73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4" name="Google Shape;11904;p28"/>
            <p:cNvSpPr/>
            <p:nvPr/>
          </p:nvSpPr>
          <p:spPr>
            <a:xfrm>
              <a:off x="3831650" y="1757925"/>
              <a:ext cx="5450" cy="7250"/>
            </a:xfrm>
            <a:custGeom>
              <a:avLst/>
              <a:gdLst/>
              <a:ahLst/>
              <a:cxnLst/>
              <a:rect l="l" t="t" r="r" b="b"/>
              <a:pathLst>
                <a:path w="218" h="290" extrusionOk="0">
                  <a:moveTo>
                    <a:pt x="121" y="1"/>
                  </a:moveTo>
                  <a:lnTo>
                    <a:pt x="73" y="25"/>
                  </a:lnTo>
                  <a:lnTo>
                    <a:pt x="25" y="73"/>
                  </a:lnTo>
                  <a:lnTo>
                    <a:pt x="1" y="121"/>
                  </a:lnTo>
                  <a:lnTo>
                    <a:pt x="1" y="193"/>
                  </a:lnTo>
                  <a:lnTo>
                    <a:pt x="49" y="242"/>
                  </a:lnTo>
                  <a:lnTo>
                    <a:pt x="73" y="266"/>
                  </a:lnTo>
                  <a:lnTo>
                    <a:pt x="121" y="290"/>
                  </a:lnTo>
                  <a:lnTo>
                    <a:pt x="145" y="266"/>
                  </a:lnTo>
                  <a:lnTo>
                    <a:pt x="193" y="242"/>
                  </a:lnTo>
                  <a:lnTo>
                    <a:pt x="217" y="169"/>
                  </a:lnTo>
                  <a:lnTo>
                    <a:pt x="217" y="73"/>
                  </a:lnTo>
                  <a:lnTo>
                    <a:pt x="193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5" name="Google Shape;11905;p28"/>
            <p:cNvSpPr/>
            <p:nvPr/>
          </p:nvSpPr>
          <p:spPr>
            <a:xfrm>
              <a:off x="3776275" y="1655025"/>
              <a:ext cx="6050" cy="7850"/>
            </a:xfrm>
            <a:custGeom>
              <a:avLst/>
              <a:gdLst/>
              <a:ahLst/>
              <a:cxnLst/>
              <a:rect l="l" t="t" r="r" b="b"/>
              <a:pathLst>
                <a:path w="242" h="314" extrusionOk="0">
                  <a:moveTo>
                    <a:pt x="121" y="0"/>
                  </a:moveTo>
                  <a:lnTo>
                    <a:pt x="73" y="49"/>
                  </a:lnTo>
                  <a:lnTo>
                    <a:pt x="25" y="73"/>
                  </a:lnTo>
                  <a:lnTo>
                    <a:pt x="1" y="121"/>
                  </a:lnTo>
                  <a:lnTo>
                    <a:pt x="1" y="193"/>
                  </a:lnTo>
                  <a:lnTo>
                    <a:pt x="1" y="265"/>
                  </a:lnTo>
                  <a:lnTo>
                    <a:pt x="1" y="289"/>
                  </a:lnTo>
                  <a:lnTo>
                    <a:pt x="49" y="313"/>
                  </a:lnTo>
                  <a:lnTo>
                    <a:pt x="97" y="313"/>
                  </a:lnTo>
                  <a:lnTo>
                    <a:pt x="169" y="289"/>
                  </a:lnTo>
                  <a:lnTo>
                    <a:pt x="242" y="193"/>
                  </a:lnTo>
                  <a:lnTo>
                    <a:pt x="242" y="145"/>
                  </a:lnTo>
                  <a:lnTo>
                    <a:pt x="242" y="97"/>
                  </a:lnTo>
                  <a:lnTo>
                    <a:pt x="193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6" name="Google Shape;11906;p28"/>
            <p:cNvSpPr/>
            <p:nvPr/>
          </p:nvSpPr>
          <p:spPr>
            <a:xfrm>
              <a:off x="3778100" y="1768775"/>
              <a:ext cx="7225" cy="6650"/>
            </a:xfrm>
            <a:custGeom>
              <a:avLst/>
              <a:gdLst/>
              <a:ahLst/>
              <a:cxnLst/>
              <a:rect l="l" t="t" r="r" b="b"/>
              <a:pathLst>
                <a:path w="289" h="266" extrusionOk="0">
                  <a:moveTo>
                    <a:pt x="145" y="0"/>
                  </a:moveTo>
                  <a:lnTo>
                    <a:pt x="96" y="24"/>
                  </a:lnTo>
                  <a:lnTo>
                    <a:pt x="24" y="72"/>
                  </a:lnTo>
                  <a:lnTo>
                    <a:pt x="0" y="121"/>
                  </a:lnTo>
                  <a:lnTo>
                    <a:pt x="0" y="169"/>
                  </a:lnTo>
                  <a:lnTo>
                    <a:pt x="24" y="217"/>
                  </a:lnTo>
                  <a:lnTo>
                    <a:pt x="72" y="265"/>
                  </a:lnTo>
                  <a:lnTo>
                    <a:pt x="145" y="265"/>
                  </a:lnTo>
                  <a:lnTo>
                    <a:pt x="217" y="241"/>
                  </a:lnTo>
                  <a:lnTo>
                    <a:pt x="265" y="217"/>
                  </a:lnTo>
                  <a:lnTo>
                    <a:pt x="289" y="145"/>
                  </a:lnTo>
                  <a:lnTo>
                    <a:pt x="289" y="97"/>
                  </a:lnTo>
                  <a:lnTo>
                    <a:pt x="289" y="72"/>
                  </a:lnTo>
                  <a:lnTo>
                    <a:pt x="265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7" name="Google Shape;11907;p28"/>
            <p:cNvSpPr/>
            <p:nvPr/>
          </p:nvSpPr>
          <p:spPr>
            <a:xfrm>
              <a:off x="3838875" y="1795250"/>
              <a:ext cx="6650" cy="6050"/>
            </a:xfrm>
            <a:custGeom>
              <a:avLst/>
              <a:gdLst/>
              <a:ahLst/>
              <a:cxnLst/>
              <a:rect l="l" t="t" r="r" b="b"/>
              <a:pathLst>
                <a:path w="266" h="242" extrusionOk="0">
                  <a:moveTo>
                    <a:pt x="121" y="0"/>
                  </a:moveTo>
                  <a:lnTo>
                    <a:pt x="73" y="25"/>
                  </a:lnTo>
                  <a:lnTo>
                    <a:pt x="49" y="49"/>
                  </a:lnTo>
                  <a:lnTo>
                    <a:pt x="1" y="97"/>
                  </a:lnTo>
                  <a:lnTo>
                    <a:pt x="1" y="145"/>
                  </a:lnTo>
                  <a:lnTo>
                    <a:pt x="25" y="193"/>
                  </a:lnTo>
                  <a:lnTo>
                    <a:pt x="49" y="217"/>
                  </a:lnTo>
                  <a:lnTo>
                    <a:pt x="73" y="241"/>
                  </a:lnTo>
                  <a:lnTo>
                    <a:pt x="193" y="241"/>
                  </a:lnTo>
                  <a:lnTo>
                    <a:pt x="217" y="193"/>
                  </a:lnTo>
                  <a:lnTo>
                    <a:pt x="241" y="145"/>
                  </a:lnTo>
                  <a:lnTo>
                    <a:pt x="265" y="97"/>
                  </a:lnTo>
                  <a:lnTo>
                    <a:pt x="241" y="73"/>
                  </a:lnTo>
                  <a:lnTo>
                    <a:pt x="217" y="25"/>
                  </a:lnTo>
                  <a:lnTo>
                    <a:pt x="169" y="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8" name="Google Shape;11908;p28"/>
            <p:cNvSpPr/>
            <p:nvPr/>
          </p:nvSpPr>
          <p:spPr>
            <a:xfrm>
              <a:off x="3907475" y="1685125"/>
              <a:ext cx="6050" cy="7225"/>
            </a:xfrm>
            <a:custGeom>
              <a:avLst/>
              <a:gdLst/>
              <a:ahLst/>
              <a:cxnLst/>
              <a:rect l="l" t="t" r="r" b="b"/>
              <a:pathLst>
                <a:path w="242" h="289" extrusionOk="0">
                  <a:moveTo>
                    <a:pt x="73" y="0"/>
                  </a:moveTo>
                  <a:lnTo>
                    <a:pt x="25" y="24"/>
                  </a:lnTo>
                  <a:lnTo>
                    <a:pt x="1" y="72"/>
                  </a:lnTo>
                  <a:lnTo>
                    <a:pt x="1" y="144"/>
                  </a:lnTo>
                  <a:lnTo>
                    <a:pt x="1" y="193"/>
                  </a:lnTo>
                  <a:lnTo>
                    <a:pt x="25" y="241"/>
                  </a:lnTo>
                  <a:lnTo>
                    <a:pt x="97" y="289"/>
                  </a:lnTo>
                  <a:lnTo>
                    <a:pt x="169" y="289"/>
                  </a:lnTo>
                  <a:lnTo>
                    <a:pt x="193" y="265"/>
                  </a:lnTo>
                  <a:lnTo>
                    <a:pt x="218" y="241"/>
                  </a:lnTo>
                  <a:lnTo>
                    <a:pt x="242" y="169"/>
                  </a:lnTo>
                  <a:lnTo>
                    <a:pt x="242" y="96"/>
                  </a:lnTo>
                  <a:lnTo>
                    <a:pt x="218" y="48"/>
                  </a:lnTo>
                  <a:lnTo>
                    <a:pt x="145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9" name="Google Shape;11909;p28"/>
            <p:cNvSpPr/>
            <p:nvPr/>
          </p:nvSpPr>
          <p:spPr>
            <a:xfrm>
              <a:off x="3888825" y="1857225"/>
              <a:ext cx="6050" cy="6650"/>
            </a:xfrm>
            <a:custGeom>
              <a:avLst/>
              <a:gdLst/>
              <a:ahLst/>
              <a:cxnLst/>
              <a:rect l="l" t="t" r="r" b="b"/>
              <a:pathLst>
                <a:path w="242" h="266" extrusionOk="0">
                  <a:moveTo>
                    <a:pt x="25" y="1"/>
                  </a:moveTo>
                  <a:lnTo>
                    <a:pt x="1" y="25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97" y="218"/>
                  </a:lnTo>
                  <a:lnTo>
                    <a:pt x="145" y="266"/>
                  </a:lnTo>
                  <a:lnTo>
                    <a:pt x="241" y="266"/>
                  </a:lnTo>
                  <a:lnTo>
                    <a:pt x="241" y="218"/>
                  </a:lnTo>
                  <a:lnTo>
                    <a:pt x="241" y="169"/>
                  </a:lnTo>
                  <a:lnTo>
                    <a:pt x="193" y="73"/>
                  </a:lnTo>
                  <a:lnTo>
                    <a:pt x="145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0" name="Google Shape;11910;p28"/>
            <p:cNvSpPr/>
            <p:nvPr/>
          </p:nvSpPr>
          <p:spPr>
            <a:xfrm>
              <a:off x="3761250" y="1839175"/>
              <a:ext cx="6025" cy="6050"/>
            </a:xfrm>
            <a:custGeom>
              <a:avLst/>
              <a:gdLst/>
              <a:ahLst/>
              <a:cxnLst/>
              <a:rect l="l" t="t" r="r" b="b"/>
              <a:pathLst>
                <a:path w="241" h="242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0" y="145"/>
                  </a:lnTo>
                  <a:lnTo>
                    <a:pt x="24" y="193"/>
                  </a:lnTo>
                  <a:lnTo>
                    <a:pt x="72" y="217"/>
                  </a:lnTo>
                  <a:lnTo>
                    <a:pt x="120" y="242"/>
                  </a:lnTo>
                  <a:lnTo>
                    <a:pt x="169" y="217"/>
                  </a:lnTo>
                  <a:lnTo>
                    <a:pt x="217" y="169"/>
                  </a:lnTo>
                  <a:lnTo>
                    <a:pt x="241" y="121"/>
                  </a:lnTo>
                  <a:lnTo>
                    <a:pt x="217" y="73"/>
                  </a:lnTo>
                  <a:lnTo>
                    <a:pt x="217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1" name="Google Shape;11911;p28"/>
            <p:cNvSpPr/>
            <p:nvPr/>
          </p:nvSpPr>
          <p:spPr>
            <a:xfrm>
              <a:off x="3771475" y="1697150"/>
              <a:ext cx="4825" cy="7250"/>
            </a:xfrm>
            <a:custGeom>
              <a:avLst/>
              <a:gdLst/>
              <a:ahLst/>
              <a:cxnLst/>
              <a:rect l="l" t="t" r="r" b="b"/>
              <a:pathLst>
                <a:path w="193" h="290" extrusionOk="0">
                  <a:moveTo>
                    <a:pt x="121" y="1"/>
                  </a:moveTo>
                  <a:lnTo>
                    <a:pt x="48" y="25"/>
                  </a:lnTo>
                  <a:lnTo>
                    <a:pt x="24" y="73"/>
                  </a:lnTo>
                  <a:lnTo>
                    <a:pt x="0" y="121"/>
                  </a:lnTo>
                  <a:lnTo>
                    <a:pt x="0" y="193"/>
                  </a:lnTo>
                  <a:lnTo>
                    <a:pt x="24" y="241"/>
                  </a:lnTo>
                  <a:lnTo>
                    <a:pt x="73" y="289"/>
                  </a:lnTo>
                  <a:lnTo>
                    <a:pt x="145" y="265"/>
                  </a:lnTo>
                  <a:lnTo>
                    <a:pt x="193" y="217"/>
                  </a:lnTo>
                  <a:lnTo>
                    <a:pt x="193" y="145"/>
                  </a:lnTo>
                  <a:lnTo>
                    <a:pt x="193" y="73"/>
                  </a:lnTo>
                  <a:lnTo>
                    <a:pt x="169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2" name="Google Shape;11912;p28"/>
            <p:cNvSpPr/>
            <p:nvPr/>
          </p:nvSpPr>
          <p:spPr>
            <a:xfrm>
              <a:off x="3873175" y="1742275"/>
              <a:ext cx="6050" cy="5450"/>
            </a:xfrm>
            <a:custGeom>
              <a:avLst/>
              <a:gdLst/>
              <a:ahLst/>
              <a:cxnLst/>
              <a:rect l="l" t="t" r="r" b="b"/>
              <a:pathLst>
                <a:path w="242" h="218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1" y="145"/>
                  </a:lnTo>
                  <a:lnTo>
                    <a:pt x="49" y="194"/>
                  </a:lnTo>
                  <a:lnTo>
                    <a:pt x="97" y="218"/>
                  </a:lnTo>
                  <a:lnTo>
                    <a:pt x="169" y="218"/>
                  </a:lnTo>
                  <a:lnTo>
                    <a:pt x="241" y="145"/>
                  </a:lnTo>
                  <a:lnTo>
                    <a:pt x="241" y="97"/>
                  </a:lnTo>
                  <a:lnTo>
                    <a:pt x="217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3" name="Google Shape;11913;p28"/>
            <p:cNvSpPr/>
            <p:nvPr/>
          </p:nvSpPr>
          <p:spPr>
            <a:xfrm>
              <a:off x="3980300" y="1788625"/>
              <a:ext cx="6050" cy="6650"/>
            </a:xfrm>
            <a:custGeom>
              <a:avLst/>
              <a:gdLst/>
              <a:ahLst/>
              <a:cxnLst/>
              <a:rect l="l" t="t" r="r" b="b"/>
              <a:pathLst>
                <a:path w="242" h="266" extrusionOk="0">
                  <a:moveTo>
                    <a:pt x="73" y="1"/>
                  </a:moveTo>
                  <a:lnTo>
                    <a:pt x="49" y="25"/>
                  </a:lnTo>
                  <a:lnTo>
                    <a:pt x="25" y="73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49" y="217"/>
                  </a:lnTo>
                  <a:lnTo>
                    <a:pt x="73" y="265"/>
                  </a:lnTo>
                  <a:lnTo>
                    <a:pt x="169" y="265"/>
                  </a:lnTo>
                  <a:lnTo>
                    <a:pt x="193" y="241"/>
                  </a:lnTo>
                  <a:lnTo>
                    <a:pt x="241" y="217"/>
                  </a:lnTo>
                  <a:lnTo>
                    <a:pt x="241" y="145"/>
                  </a:lnTo>
                  <a:lnTo>
                    <a:pt x="241" y="97"/>
                  </a:lnTo>
                  <a:lnTo>
                    <a:pt x="193" y="49"/>
                  </a:lnTo>
                  <a:lnTo>
                    <a:pt x="169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4" name="Google Shape;11914;p28"/>
            <p:cNvSpPr/>
            <p:nvPr/>
          </p:nvSpPr>
          <p:spPr>
            <a:xfrm>
              <a:off x="3914700" y="1776600"/>
              <a:ext cx="6050" cy="6025"/>
            </a:xfrm>
            <a:custGeom>
              <a:avLst/>
              <a:gdLst/>
              <a:ahLst/>
              <a:cxnLst/>
              <a:rect l="l" t="t" r="r" b="b"/>
              <a:pathLst>
                <a:path w="242" h="241" extrusionOk="0">
                  <a:moveTo>
                    <a:pt x="73" y="0"/>
                  </a:moveTo>
                  <a:lnTo>
                    <a:pt x="1" y="72"/>
                  </a:lnTo>
                  <a:lnTo>
                    <a:pt x="1" y="121"/>
                  </a:lnTo>
                  <a:lnTo>
                    <a:pt x="1" y="169"/>
                  </a:lnTo>
                  <a:lnTo>
                    <a:pt x="25" y="193"/>
                  </a:lnTo>
                  <a:lnTo>
                    <a:pt x="73" y="217"/>
                  </a:lnTo>
                  <a:lnTo>
                    <a:pt x="121" y="241"/>
                  </a:lnTo>
                  <a:lnTo>
                    <a:pt x="169" y="217"/>
                  </a:lnTo>
                  <a:lnTo>
                    <a:pt x="217" y="193"/>
                  </a:lnTo>
                  <a:lnTo>
                    <a:pt x="241" y="121"/>
                  </a:lnTo>
                  <a:lnTo>
                    <a:pt x="241" y="72"/>
                  </a:lnTo>
                  <a:lnTo>
                    <a:pt x="217" y="48"/>
                  </a:lnTo>
                  <a:lnTo>
                    <a:pt x="193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5" name="Google Shape;11915;p28"/>
            <p:cNvSpPr/>
            <p:nvPr/>
          </p:nvSpPr>
          <p:spPr>
            <a:xfrm>
              <a:off x="3968875" y="2014925"/>
              <a:ext cx="6050" cy="6025"/>
            </a:xfrm>
            <a:custGeom>
              <a:avLst/>
              <a:gdLst/>
              <a:ahLst/>
              <a:cxnLst/>
              <a:rect l="l" t="t" r="r" b="b"/>
              <a:pathLst>
                <a:path w="242" h="241" extrusionOk="0">
                  <a:moveTo>
                    <a:pt x="73" y="0"/>
                  </a:moveTo>
                  <a:lnTo>
                    <a:pt x="24" y="48"/>
                  </a:lnTo>
                  <a:lnTo>
                    <a:pt x="0" y="96"/>
                  </a:lnTo>
                  <a:lnTo>
                    <a:pt x="0" y="145"/>
                  </a:lnTo>
                  <a:lnTo>
                    <a:pt x="0" y="169"/>
                  </a:lnTo>
                  <a:lnTo>
                    <a:pt x="73" y="217"/>
                  </a:lnTo>
                  <a:lnTo>
                    <a:pt x="121" y="241"/>
                  </a:lnTo>
                  <a:lnTo>
                    <a:pt x="169" y="217"/>
                  </a:lnTo>
                  <a:lnTo>
                    <a:pt x="217" y="193"/>
                  </a:lnTo>
                  <a:lnTo>
                    <a:pt x="241" y="145"/>
                  </a:lnTo>
                  <a:lnTo>
                    <a:pt x="241" y="96"/>
                  </a:lnTo>
                  <a:lnTo>
                    <a:pt x="241" y="4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6" name="Google Shape;11916;p28"/>
            <p:cNvSpPr/>
            <p:nvPr/>
          </p:nvSpPr>
          <p:spPr>
            <a:xfrm>
              <a:off x="4152425" y="1934275"/>
              <a:ext cx="7250" cy="5425"/>
            </a:xfrm>
            <a:custGeom>
              <a:avLst/>
              <a:gdLst/>
              <a:ahLst/>
              <a:cxnLst/>
              <a:rect l="l" t="t" r="r" b="b"/>
              <a:pathLst>
                <a:path w="290" h="217" extrusionOk="0">
                  <a:moveTo>
                    <a:pt x="121" y="0"/>
                  </a:moveTo>
                  <a:lnTo>
                    <a:pt x="73" y="24"/>
                  </a:lnTo>
                  <a:lnTo>
                    <a:pt x="49" y="73"/>
                  </a:lnTo>
                  <a:lnTo>
                    <a:pt x="1" y="121"/>
                  </a:lnTo>
                  <a:lnTo>
                    <a:pt x="1" y="145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73" y="217"/>
                  </a:lnTo>
                  <a:lnTo>
                    <a:pt x="193" y="217"/>
                  </a:lnTo>
                  <a:lnTo>
                    <a:pt x="290" y="145"/>
                  </a:lnTo>
                  <a:lnTo>
                    <a:pt x="290" y="121"/>
                  </a:lnTo>
                  <a:lnTo>
                    <a:pt x="290" y="73"/>
                  </a:lnTo>
                  <a:lnTo>
                    <a:pt x="266" y="2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7" name="Google Shape;11917;p28"/>
            <p:cNvSpPr/>
            <p:nvPr/>
          </p:nvSpPr>
          <p:spPr>
            <a:xfrm>
              <a:off x="3729950" y="1765750"/>
              <a:ext cx="6025" cy="6650"/>
            </a:xfrm>
            <a:custGeom>
              <a:avLst/>
              <a:gdLst/>
              <a:ahLst/>
              <a:cxnLst/>
              <a:rect l="l" t="t" r="r" b="b"/>
              <a:pathLst>
                <a:path w="241" h="266" extrusionOk="0">
                  <a:moveTo>
                    <a:pt x="97" y="1"/>
                  </a:moveTo>
                  <a:lnTo>
                    <a:pt x="48" y="25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218"/>
                  </a:lnTo>
                  <a:lnTo>
                    <a:pt x="72" y="266"/>
                  </a:lnTo>
                  <a:lnTo>
                    <a:pt x="145" y="266"/>
                  </a:lnTo>
                  <a:lnTo>
                    <a:pt x="193" y="242"/>
                  </a:lnTo>
                  <a:lnTo>
                    <a:pt x="241" y="193"/>
                  </a:lnTo>
                  <a:lnTo>
                    <a:pt x="241" y="121"/>
                  </a:lnTo>
                  <a:lnTo>
                    <a:pt x="217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8" name="Google Shape;11918;p28"/>
            <p:cNvSpPr/>
            <p:nvPr/>
          </p:nvSpPr>
          <p:spPr>
            <a:xfrm>
              <a:off x="3872575" y="1860250"/>
              <a:ext cx="6650" cy="6650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97" y="0"/>
                  </a:moveTo>
                  <a:lnTo>
                    <a:pt x="73" y="24"/>
                  </a:lnTo>
                  <a:lnTo>
                    <a:pt x="1" y="73"/>
                  </a:lnTo>
                  <a:lnTo>
                    <a:pt x="1" y="145"/>
                  </a:lnTo>
                  <a:lnTo>
                    <a:pt x="25" y="193"/>
                  </a:lnTo>
                  <a:lnTo>
                    <a:pt x="49" y="241"/>
                  </a:lnTo>
                  <a:lnTo>
                    <a:pt x="97" y="265"/>
                  </a:lnTo>
                  <a:lnTo>
                    <a:pt x="145" y="265"/>
                  </a:lnTo>
                  <a:lnTo>
                    <a:pt x="193" y="241"/>
                  </a:lnTo>
                  <a:lnTo>
                    <a:pt x="241" y="169"/>
                  </a:lnTo>
                  <a:lnTo>
                    <a:pt x="265" y="121"/>
                  </a:lnTo>
                  <a:lnTo>
                    <a:pt x="241" y="48"/>
                  </a:lnTo>
                  <a:lnTo>
                    <a:pt x="193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9" name="Google Shape;11919;p28"/>
            <p:cNvSpPr/>
            <p:nvPr/>
          </p:nvSpPr>
          <p:spPr>
            <a:xfrm>
              <a:off x="3862950" y="1636975"/>
              <a:ext cx="4850" cy="7250"/>
            </a:xfrm>
            <a:custGeom>
              <a:avLst/>
              <a:gdLst/>
              <a:ahLst/>
              <a:cxnLst/>
              <a:rect l="l" t="t" r="r" b="b"/>
              <a:pathLst>
                <a:path w="194" h="290" extrusionOk="0">
                  <a:moveTo>
                    <a:pt x="49" y="0"/>
                  </a:moveTo>
                  <a:lnTo>
                    <a:pt x="0" y="48"/>
                  </a:lnTo>
                  <a:lnTo>
                    <a:pt x="0" y="121"/>
                  </a:lnTo>
                  <a:lnTo>
                    <a:pt x="0" y="169"/>
                  </a:lnTo>
                  <a:lnTo>
                    <a:pt x="0" y="217"/>
                  </a:lnTo>
                  <a:lnTo>
                    <a:pt x="49" y="265"/>
                  </a:lnTo>
                  <a:lnTo>
                    <a:pt x="73" y="289"/>
                  </a:lnTo>
                  <a:lnTo>
                    <a:pt x="121" y="289"/>
                  </a:lnTo>
                  <a:lnTo>
                    <a:pt x="145" y="265"/>
                  </a:lnTo>
                  <a:lnTo>
                    <a:pt x="193" y="241"/>
                  </a:lnTo>
                  <a:lnTo>
                    <a:pt x="193" y="121"/>
                  </a:lnTo>
                  <a:lnTo>
                    <a:pt x="169" y="72"/>
                  </a:lnTo>
                  <a:lnTo>
                    <a:pt x="121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0" name="Google Shape;11920;p28"/>
            <p:cNvSpPr/>
            <p:nvPr/>
          </p:nvSpPr>
          <p:spPr>
            <a:xfrm>
              <a:off x="4036275" y="1735075"/>
              <a:ext cx="6650" cy="6025"/>
            </a:xfrm>
            <a:custGeom>
              <a:avLst/>
              <a:gdLst/>
              <a:ahLst/>
              <a:cxnLst/>
              <a:rect l="l" t="t" r="r" b="b"/>
              <a:pathLst>
                <a:path w="266" h="241" extrusionOk="0">
                  <a:moveTo>
                    <a:pt x="97" y="0"/>
                  </a:moveTo>
                  <a:lnTo>
                    <a:pt x="73" y="24"/>
                  </a:lnTo>
                  <a:lnTo>
                    <a:pt x="25" y="72"/>
                  </a:lnTo>
                  <a:lnTo>
                    <a:pt x="1" y="145"/>
                  </a:lnTo>
                  <a:lnTo>
                    <a:pt x="25" y="193"/>
                  </a:lnTo>
                  <a:lnTo>
                    <a:pt x="49" y="217"/>
                  </a:lnTo>
                  <a:lnTo>
                    <a:pt x="97" y="241"/>
                  </a:lnTo>
                  <a:lnTo>
                    <a:pt x="169" y="217"/>
                  </a:lnTo>
                  <a:lnTo>
                    <a:pt x="217" y="193"/>
                  </a:lnTo>
                  <a:lnTo>
                    <a:pt x="241" y="145"/>
                  </a:lnTo>
                  <a:lnTo>
                    <a:pt x="265" y="120"/>
                  </a:lnTo>
                  <a:lnTo>
                    <a:pt x="241" y="72"/>
                  </a:lnTo>
                  <a:lnTo>
                    <a:pt x="217" y="2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1" name="Google Shape;11921;p28"/>
            <p:cNvSpPr/>
            <p:nvPr/>
          </p:nvSpPr>
          <p:spPr>
            <a:xfrm>
              <a:off x="4168675" y="1752525"/>
              <a:ext cx="5450" cy="6025"/>
            </a:xfrm>
            <a:custGeom>
              <a:avLst/>
              <a:gdLst/>
              <a:ahLst/>
              <a:cxnLst/>
              <a:rect l="l" t="t" r="r" b="b"/>
              <a:pathLst>
                <a:path w="218" h="241" extrusionOk="0">
                  <a:moveTo>
                    <a:pt x="121" y="0"/>
                  </a:moveTo>
                  <a:lnTo>
                    <a:pt x="73" y="24"/>
                  </a:lnTo>
                  <a:lnTo>
                    <a:pt x="25" y="97"/>
                  </a:lnTo>
                  <a:lnTo>
                    <a:pt x="1" y="145"/>
                  </a:lnTo>
                  <a:lnTo>
                    <a:pt x="25" y="217"/>
                  </a:lnTo>
                  <a:lnTo>
                    <a:pt x="25" y="241"/>
                  </a:lnTo>
                  <a:lnTo>
                    <a:pt x="145" y="241"/>
                  </a:lnTo>
                  <a:lnTo>
                    <a:pt x="193" y="169"/>
                  </a:lnTo>
                  <a:lnTo>
                    <a:pt x="217" y="121"/>
                  </a:lnTo>
                  <a:lnTo>
                    <a:pt x="217" y="48"/>
                  </a:lnTo>
                  <a:lnTo>
                    <a:pt x="217" y="2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2" name="Google Shape;11922;p28"/>
            <p:cNvSpPr/>
            <p:nvPr/>
          </p:nvSpPr>
          <p:spPr>
            <a:xfrm>
              <a:off x="3926150" y="1818125"/>
              <a:ext cx="4825" cy="7250"/>
            </a:xfrm>
            <a:custGeom>
              <a:avLst/>
              <a:gdLst/>
              <a:ahLst/>
              <a:cxnLst/>
              <a:rect l="l" t="t" r="r" b="b"/>
              <a:pathLst>
                <a:path w="193" h="290" extrusionOk="0">
                  <a:moveTo>
                    <a:pt x="96" y="0"/>
                  </a:moveTo>
                  <a:lnTo>
                    <a:pt x="48" y="24"/>
                  </a:lnTo>
                  <a:lnTo>
                    <a:pt x="24" y="24"/>
                  </a:lnTo>
                  <a:lnTo>
                    <a:pt x="0" y="97"/>
                  </a:lnTo>
                  <a:lnTo>
                    <a:pt x="0" y="193"/>
                  </a:lnTo>
                  <a:lnTo>
                    <a:pt x="24" y="241"/>
                  </a:lnTo>
                  <a:lnTo>
                    <a:pt x="96" y="289"/>
                  </a:lnTo>
                  <a:lnTo>
                    <a:pt x="121" y="289"/>
                  </a:lnTo>
                  <a:lnTo>
                    <a:pt x="169" y="265"/>
                  </a:lnTo>
                  <a:lnTo>
                    <a:pt x="193" y="217"/>
                  </a:lnTo>
                  <a:lnTo>
                    <a:pt x="193" y="145"/>
                  </a:lnTo>
                  <a:lnTo>
                    <a:pt x="169" y="48"/>
                  </a:lnTo>
                  <a:lnTo>
                    <a:pt x="145" y="24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3" name="Google Shape;11923;p28"/>
            <p:cNvSpPr/>
            <p:nvPr/>
          </p:nvSpPr>
          <p:spPr>
            <a:xfrm>
              <a:off x="4040500" y="1932475"/>
              <a:ext cx="4225" cy="7850"/>
            </a:xfrm>
            <a:custGeom>
              <a:avLst/>
              <a:gdLst/>
              <a:ahLst/>
              <a:cxnLst/>
              <a:rect l="l" t="t" r="r" b="b"/>
              <a:pathLst>
                <a:path w="169" h="314" extrusionOk="0">
                  <a:moveTo>
                    <a:pt x="72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24" y="241"/>
                  </a:lnTo>
                  <a:lnTo>
                    <a:pt x="48" y="289"/>
                  </a:lnTo>
                  <a:lnTo>
                    <a:pt x="72" y="313"/>
                  </a:lnTo>
                  <a:lnTo>
                    <a:pt x="96" y="289"/>
                  </a:lnTo>
                  <a:lnTo>
                    <a:pt x="145" y="241"/>
                  </a:lnTo>
                  <a:lnTo>
                    <a:pt x="169" y="145"/>
                  </a:lnTo>
                  <a:lnTo>
                    <a:pt x="169" y="96"/>
                  </a:lnTo>
                  <a:lnTo>
                    <a:pt x="169" y="4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4" name="Google Shape;11924;p28"/>
            <p:cNvSpPr/>
            <p:nvPr/>
          </p:nvSpPr>
          <p:spPr>
            <a:xfrm>
              <a:off x="3985125" y="1633950"/>
              <a:ext cx="4825" cy="5450"/>
            </a:xfrm>
            <a:custGeom>
              <a:avLst/>
              <a:gdLst/>
              <a:ahLst/>
              <a:cxnLst/>
              <a:rect l="l" t="t" r="r" b="b"/>
              <a:pathLst>
                <a:path w="193" h="218" extrusionOk="0">
                  <a:moveTo>
                    <a:pt x="145" y="1"/>
                  </a:moveTo>
                  <a:lnTo>
                    <a:pt x="73" y="25"/>
                  </a:lnTo>
                  <a:lnTo>
                    <a:pt x="48" y="49"/>
                  </a:lnTo>
                  <a:lnTo>
                    <a:pt x="24" y="97"/>
                  </a:lnTo>
                  <a:lnTo>
                    <a:pt x="0" y="145"/>
                  </a:lnTo>
                  <a:lnTo>
                    <a:pt x="24" y="169"/>
                  </a:lnTo>
                  <a:lnTo>
                    <a:pt x="48" y="193"/>
                  </a:lnTo>
                  <a:lnTo>
                    <a:pt x="97" y="217"/>
                  </a:lnTo>
                  <a:lnTo>
                    <a:pt x="121" y="217"/>
                  </a:lnTo>
                  <a:lnTo>
                    <a:pt x="169" y="193"/>
                  </a:lnTo>
                  <a:lnTo>
                    <a:pt x="193" y="121"/>
                  </a:lnTo>
                  <a:lnTo>
                    <a:pt x="193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5" name="Google Shape;11925;p28"/>
            <p:cNvSpPr/>
            <p:nvPr/>
          </p:nvSpPr>
          <p:spPr>
            <a:xfrm>
              <a:off x="4121725" y="1823525"/>
              <a:ext cx="6650" cy="5450"/>
            </a:xfrm>
            <a:custGeom>
              <a:avLst/>
              <a:gdLst/>
              <a:ahLst/>
              <a:cxnLst/>
              <a:rect l="l" t="t" r="r" b="b"/>
              <a:pathLst>
                <a:path w="266" h="218" extrusionOk="0">
                  <a:moveTo>
                    <a:pt x="145" y="1"/>
                  </a:moveTo>
                  <a:lnTo>
                    <a:pt x="97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1" y="145"/>
                  </a:lnTo>
                  <a:lnTo>
                    <a:pt x="1" y="169"/>
                  </a:lnTo>
                  <a:lnTo>
                    <a:pt x="25" y="193"/>
                  </a:lnTo>
                  <a:lnTo>
                    <a:pt x="73" y="218"/>
                  </a:lnTo>
                  <a:lnTo>
                    <a:pt x="145" y="218"/>
                  </a:lnTo>
                  <a:lnTo>
                    <a:pt x="218" y="193"/>
                  </a:lnTo>
                  <a:lnTo>
                    <a:pt x="242" y="121"/>
                  </a:lnTo>
                  <a:lnTo>
                    <a:pt x="266" y="73"/>
                  </a:lnTo>
                  <a:lnTo>
                    <a:pt x="218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6" name="Google Shape;11926;p28"/>
            <p:cNvSpPr/>
            <p:nvPr/>
          </p:nvSpPr>
          <p:spPr>
            <a:xfrm>
              <a:off x="4023650" y="1711600"/>
              <a:ext cx="6025" cy="6025"/>
            </a:xfrm>
            <a:custGeom>
              <a:avLst/>
              <a:gdLst/>
              <a:ahLst/>
              <a:cxnLst/>
              <a:rect l="l" t="t" r="r" b="b"/>
              <a:pathLst>
                <a:path w="241" h="241" extrusionOk="0">
                  <a:moveTo>
                    <a:pt x="48" y="0"/>
                  </a:moveTo>
                  <a:lnTo>
                    <a:pt x="24" y="72"/>
                  </a:lnTo>
                  <a:lnTo>
                    <a:pt x="0" y="121"/>
                  </a:lnTo>
                  <a:lnTo>
                    <a:pt x="24" y="169"/>
                  </a:lnTo>
                  <a:lnTo>
                    <a:pt x="72" y="217"/>
                  </a:lnTo>
                  <a:lnTo>
                    <a:pt x="120" y="241"/>
                  </a:lnTo>
                  <a:lnTo>
                    <a:pt x="169" y="241"/>
                  </a:lnTo>
                  <a:lnTo>
                    <a:pt x="217" y="217"/>
                  </a:lnTo>
                  <a:lnTo>
                    <a:pt x="241" y="193"/>
                  </a:lnTo>
                  <a:lnTo>
                    <a:pt x="241" y="169"/>
                  </a:lnTo>
                  <a:lnTo>
                    <a:pt x="241" y="97"/>
                  </a:lnTo>
                  <a:lnTo>
                    <a:pt x="217" y="48"/>
                  </a:lnTo>
                  <a:lnTo>
                    <a:pt x="169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7" name="Google Shape;11927;p28"/>
            <p:cNvSpPr/>
            <p:nvPr/>
          </p:nvSpPr>
          <p:spPr>
            <a:xfrm>
              <a:off x="4015825" y="2027550"/>
              <a:ext cx="4225" cy="6050"/>
            </a:xfrm>
            <a:custGeom>
              <a:avLst/>
              <a:gdLst/>
              <a:ahLst/>
              <a:cxnLst/>
              <a:rect l="l" t="t" r="r" b="b"/>
              <a:pathLst>
                <a:path w="169" h="242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0" y="169"/>
                  </a:lnTo>
                  <a:lnTo>
                    <a:pt x="24" y="193"/>
                  </a:lnTo>
                  <a:lnTo>
                    <a:pt x="72" y="241"/>
                  </a:lnTo>
                  <a:lnTo>
                    <a:pt x="120" y="241"/>
                  </a:lnTo>
                  <a:lnTo>
                    <a:pt x="169" y="169"/>
                  </a:lnTo>
                  <a:lnTo>
                    <a:pt x="169" y="73"/>
                  </a:lnTo>
                  <a:lnTo>
                    <a:pt x="145" y="25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8" name="Google Shape;11928;p28"/>
            <p:cNvSpPr/>
            <p:nvPr/>
          </p:nvSpPr>
          <p:spPr>
            <a:xfrm>
              <a:off x="3968875" y="1874700"/>
              <a:ext cx="6650" cy="4225"/>
            </a:xfrm>
            <a:custGeom>
              <a:avLst/>
              <a:gdLst/>
              <a:ahLst/>
              <a:cxnLst/>
              <a:rect l="l" t="t" r="r" b="b"/>
              <a:pathLst>
                <a:path w="266" h="169" extrusionOk="0">
                  <a:moveTo>
                    <a:pt x="97" y="0"/>
                  </a:moveTo>
                  <a:lnTo>
                    <a:pt x="49" y="24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24" y="145"/>
                  </a:lnTo>
                  <a:lnTo>
                    <a:pt x="97" y="169"/>
                  </a:lnTo>
                  <a:lnTo>
                    <a:pt x="169" y="169"/>
                  </a:lnTo>
                  <a:lnTo>
                    <a:pt x="217" y="145"/>
                  </a:lnTo>
                  <a:lnTo>
                    <a:pt x="265" y="96"/>
                  </a:lnTo>
                  <a:lnTo>
                    <a:pt x="241" y="48"/>
                  </a:lnTo>
                  <a:lnTo>
                    <a:pt x="241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9" name="Google Shape;11929;p28"/>
            <p:cNvSpPr/>
            <p:nvPr/>
          </p:nvSpPr>
          <p:spPr>
            <a:xfrm>
              <a:off x="3898450" y="1843400"/>
              <a:ext cx="4850" cy="6050"/>
            </a:xfrm>
            <a:custGeom>
              <a:avLst/>
              <a:gdLst/>
              <a:ahLst/>
              <a:cxnLst/>
              <a:rect l="l" t="t" r="r" b="b"/>
              <a:pathLst>
                <a:path w="194" h="242" extrusionOk="0">
                  <a:moveTo>
                    <a:pt x="97" y="0"/>
                  </a:moveTo>
                  <a:lnTo>
                    <a:pt x="73" y="24"/>
                  </a:lnTo>
                  <a:lnTo>
                    <a:pt x="25" y="73"/>
                  </a:lnTo>
                  <a:lnTo>
                    <a:pt x="1" y="121"/>
                  </a:lnTo>
                  <a:lnTo>
                    <a:pt x="1" y="169"/>
                  </a:lnTo>
                  <a:lnTo>
                    <a:pt x="25" y="217"/>
                  </a:lnTo>
                  <a:lnTo>
                    <a:pt x="73" y="241"/>
                  </a:lnTo>
                  <a:lnTo>
                    <a:pt x="121" y="241"/>
                  </a:lnTo>
                  <a:lnTo>
                    <a:pt x="169" y="193"/>
                  </a:lnTo>
                  <a:lnTo>
                    <a:pt x="193" y="145"/>
                  </a:lnTo>
                  <a:lnTo>
                    <a:pt x="193" y="73"/>
                  </a:lnTo>
                  <a:lnTo>
                    <a:pt x="169" y="4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0" name="Google Shape;11930;p28"/>
            <p:cNvSpPr/>
            <p:nvPr/>
          </p:nvSpPr>
          <p:spPr>
            <a:xfrm>
              <a:off x="3907475" y="1733250"/>
              <a:ext cx="6650" cy="4850"/>
            </a:xfrm>
            <a:custGeom>
              <a:avLst/>
              <a:gdLst/>
              <a:ahLst/>
              <a:cxnLst/>
              <a:rect l="l" t="t" r="r" b="b"/>
              <a:pathLst>
                <a:path w="266" h="194" extrusionOk="0">
                  <a:moveTo>
                    <a:pt x="169" y="1"/>
                  </a:moveTo>
                  <a:lnTo>
                    <a:pt x="73" y="25"/>
                  </a:lnTo>
                  <a:lnTo>
                    <a:pt x="49" y="49"/>
                  </a:lnTo>
                  <a:lnTo>
                    <a:pt x="25" y="73"/>
                  </a:lnTo>
                  <a:lnTo>
                    <a:pt x="1" y="145"/>
                  </a:lnTo>
                  <a:lnTo>
                    <a:pt x="25" y="169"/>
                  </a:lnTo>
                  <a:lnTo>
                    <a:pt x="97" y="193"/>
                  </a:lnTo>
                  <a:lnTo>
                    <a:pt x="145" y="193"/>
                  </a:lnTo>
                  <a:lnTo>
                    <a:pt x="218" y="169"/>
                  </a:lnTo>
                  <a:lnTo>
                    <a:pt x="266" y="121"/>
                  </a:lnTo>
                  <a:lnTo>
                    <a:pt x="266" y="49"/>
                  </a:lnTo>
                  <a:lnTo>
                    <a:pt x="242" y="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1" name="Google Shape;11931;p28"/>
            <p:cNvSpPr/>
            <p:nvPr/>
          </p:nvSpPr>
          <p:spPr>
            <a:xfrm>
              <a:off x="4165675" y="1845800"/>
              <a:ext cx="5425" cy="6050"/>
            </a:xfrm>
            <a:custGeom>
              <a:avLst/>
              <a:gdLst/>
              <a:ahLst/>
              <a:cxnLst/>
              <a:rect l="l" t="t" r="r" b="b"/>
              <a:pathLst>
                <a:path w="217" h="242" extrusionOk="0">
                  <a:moveTo>
                    <a:pt x="24" y="1"/>
                  </a:moveTo>
                  <a:lnTo>
                    <a:pt x="0" y="49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193"/>
                  </a:lnTo>
                  <a:lnTo>
                    <a:pt x="73" y="241"/>
                  </a:lnTo>
                  <a:lnTo>
                    <a:pt x="121" y="241"/>
                  </a:lnTo>
                  <a:lnTo>
                    <a:pt x="169" y="193"/>
                  </a:lnTo>
                  <a:lnTo>
                    <a:pt x="217" y="145"/>
                  </a:lnTo>
                  <a:lnTo>
                    <a:pt x="217" y="97"/>
                  </a:lnTo>
                  <a:lnTo>
                    <a:pt x="193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2" name="Google Shape;11932;p28"/>
            <p:cNvSpPr/>
            <p:nvPr/>
          </p:nvSpPr>
          <p:spPr>
            <a:xfrm>
              <a:off x="4023025" y="1768775"/>
              <a:ext cx="5450" cy="6650"/>
            </a:xfrm>
            <a:custGeom>
              <a:avLst/>
              <a:gdLst/>
              <a:ahLst/>
              <a:cxnLst/>
              <a:rect l="l" t="t" r="r" b="b"/>
              <a:pathLst>
                <a:path w="218" h="266" extrusionOk="0">
                  <a:moveTo>
                    <a:pt x="121" y="0"/>
                  </a:moveTo>
                  <a:lnTo>
                    <a:pt x="73" y="24"/>
                  </a:lnTo>
                  <a:lnTo>
                    <a:pt x="25" y="48"/>
                  </a:lnTo>
                  <a:lnTo>
                    <a:pt x="1" y="121"/>
                  </a:lnTo>
                  <a:lnTo>
                    <a:pt x="1" y="169"/>
                  </a:lnTo>
                  <a:lnTo>
                    <a:pt x="25" y="217"/>
                  </a:lnTo>
                  <a:lnTo>
                    <a:pt x="73" y="241"/>
                  </a:lnTo>
                  <a:lnTo>
                    <a:pt x="121" y="265"/>
                  </a:lnTo>
                  <a:lnTo>
                    <a:pt x="145" y="241"/>
                  </a:lnTo>
                  <a:lnTo>
                    <a:pt x="194" y="169"/>
                  </a:lnTo>
                  <a:lnTo>
                    <a:pt x="218" y="97"/>
                  </a:lnTo>
                  <a:lnTo>
                    <a:pt x="194" y="4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3" name="Google Shape;11933;p28"/>
            <p:cNvSpPr/>
            <p:nvPr/>
          </p:nvSpPr>
          <p:spPr>
            <a:xfrm>
              <a:off x="3905675" y="1945700"/>
              <a:ext cx="5450" cy="6050"/>
            </a:xfrm>
            <a:custGeom>
              <a:avLst/>
              <a:gdLst/>
              <a:ahLst/>
              <a:cxnLst/>
              <a:rect l="l" t="t" r="r" b="b"/>
              <a:pathLst>
                <a:path w="218" h="242" extrusionOk="0">
                  <a:moveTo>
                    <a:pt x="73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1" y="169"/>
                  </a:lnTo>
                  <a:lnTo>
                    <a:pt x="49" y="217"/>
                  </a:lnTo>
                  <a:lnTo>
                    <a:pt x="73" y="241"/>
                  </a:lnTo>
                  <a:lnTo>
                    <a:pt x="121" y="241"/>
                  </a:lnTo>
                  <a:lnTo>
                    <a:pt x="193" y="217"/>
                  </a:lnTo>
                  <a:lnTo>
                    <a:pt x="217" y="169"/>
                  </a:lnTo>
                  <a:lnTo>
                    <a:pt x="217" y="145"/>
                  </a:lnTo>
                  <a:lnTo>
                    <a:pt x="193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4" name="Google Shape;11934;p28"/>
            <p:cNvSpPr/>
            <p:nvPr/>
          </p:nvSpPr>
          <p:spPr>
            <a:xfrm>
              <a:off x="3767850" y="1848800"/>
              <a:ext cx="5450" cy="4850"/>
            </a:xfrm>
            <a:custGeom>
              <a:avLst/>
              <a:gdLst/>
              <a:ahLst/>
              <a:cxnLst/>
              <a:rect l="l" t="t" r="r" b="b"/>
              <a:pathLst>
                <a:path w="218" h="194" extrusionOk="0">
                  <a:moveTo>
                    <a:pt x="73" y="1"/>
                  </a:moveTo>
                  <a:lnTo>
                    <a:pt x="49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49" y="169"/>
                  </a:lnTo>
                  <a:lnTo>
                    <a:pt x="121" y="194"/>
                  </a:lnTo>
                  <a:lnTo>
                    <a:pt x="169" y="194"/>
                  </a:lnTo>
                  <a:lnTo>
                    <a:pt x="218" y="169"/>
                  </a:lnTo>
                  <a:lnTo>
                    <a:pt x="218" y="121"/>
                  </a:lnTo>
                  <a:lnTo>
                    <a:pt x="193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5" name="Google Shape;11935;p28"/>
            <p:cNvSpPr/>
            <p:nvPr/>
          </p:nvSpPr>
          <p:spPr>
            <a:xfrm>
              <a:off x="4060350" y="1735675"/>
              <a:ext cx="6050" cy="5425"/>
            </a:xfrm>
            <a:custGeom>
              <a:avLst/>
              <a:gdLst/>
              <a:ahLst/>
              <a:cxnLst/>
              <a:rect l="l" t="t" r="r" b="b"/>
              <a:pathLst>
                <a:path w="242" h="217" extrusionOk="0">
                  <a:moveTo>
                    <a:pt x="121" y="0"/>
                  </a:moveTo>
                  <a:lnTo>
                    <a:pt x="73" y="24"/>
                  </a:lnTo>
                  <a:lnTo>
                    <a:pt x="25" y="72"/>
                  </a:lnTo>
                  <a:lnTo>
                    <a:pt x="0" y="145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97" y="217"/>
                  </a:lnTo>
                  <a:lnTo>
                    <a:pt x="145" y="193"/>
                  </a:lnTo>
                  <a:lnTo>
                    <a:pt x="193" y="145"/>
                  </a:lnTo>
                  <a:lnTo>
                    <a:pt x="241" y="96"/>
                  </a:lnTo>
                  <a:lnTo>
                    <a:pt x="241" y="48"/>
                  </a:lnTo>
                  <a:lnTo>
                    <a:pt x="241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6" name="Google Shape;11936;p28"/>
            <p:cNvSpPr/>
            <p:nvPr/>
          </p:nvSpPr>
          <p:spPr>
            <a:xfrm>
              <a:off x="3843700" y="1597850"/>
              <a:ext cx="4825" cy="6650"/>
            </a:xfrm>
            <a:custGeom>
              <a:avLst/>
              <a:gdLst/>
              <a:ahLst/>
              <a:cxnLst/>
              <a:rect l="l" t="t" r="r" b="b"/>
              <a:pathLst>
                <a:path w="193" h="266" extrusionOk="0">
                  <a:moveTo>
                    <a:pt x="120" y="0"/>
                  </a:moveTo>
                  <a:lnTo>
                    <a:pt x="72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0" y="217"/>
                  </a:lnTo>
                  <a:lnTo>
                    <a:pt x="24" y="241"/>
                  </a:lnTo>
                  <a:lnTo>
                    <a:pt x="72" y="265"/>
                  </a:lnTo>
                  <a:lnTo>
                    <a:pt x="120" y="241"/>
                  </a:lnTo>
                  <a:lnTo>
                    <a:pt x="169" y="193"/>
                  </a:lnTo>
                  <a:lnTo>
                    <a:pt x="193" y="121"/>
                  </a:lnTo>
                  <a:lnTo>
                    <a:pt x="193" y="73"/>
                  </a:lnTo>
                  <a:lnTo>
                    <a:pt x="169" y="2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7" name="Google Shape;11937;p28"/>
            <p:cNvSpPr/>
            <p:nvPr/>
          </p:nvSpPr>
          <p:spPr>
            <a:xfrm>
              <a:off x="4094650" y="1695350"/>
              <a:ext cx="6050" cy="6050"/>
            </a:xfrm>
            <a:custGeom>
              <a:avLst/>
              <a:gdLst/>
              <a:ahLst/>
              <a:cxnLst/>
              <a:rect l="l" t="t" r="r" b="b"/>
              <a:pathLst>
                <a:path w="242" h="242" extrusionOk="0">
                  <a:moveTo>
                    <a:pt x="121" y="0"/>
                  </a:moveTo>
                  <a:lnTo>
                    <a:pt x="73" y="24"/>
                  </a:lnTo>
                  <a:lnTo>
                    <a:pt x="49" y="48"/>
                  </a:lnTo>
                  <a:lnTo>
                    <a:pt x="25" y="73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73" y="217"/>
                  </a:lnTo>
                  <a:lnTo>
                    <a:pt x="145" y="241"/>
                  </a:lnTo>
                  <a:lnTo>
                    <a:pt x="193" y="217"/>
                  </a:lnTo>
                  <a:lnTo>
                    <a:pt x="217" y="193"/>
                  </a:lnTo>
                  <a:lnTo>
                    <a:pt x="241" y="145"/>
                  </a:lnTo>
                  <a:lnTo>
                    <a:pt x="217" y="73"/>
                  </a:lnTo>
                  <a:lnTo>
                    <a:pt x="193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8" name="Google Shape;11938;p28"/>
            <p:cNvSpPr/>
            <p:nvPr/>
          </p:nvSpPr>
          <p:spPr>
            <a:xfrm>
              <a:off x="4016425" y="1929450"/>
              <a:ext cx="4225" cy="6650"/>
            </a:xfrm>
            <a:custGeom>
              <a:avLst/>
              <a:gdLst/>
              <a:ahLst/>
              <a:cxnLst/>
              <a:rect l="l" t="t" r="r" b="b"/>
              <a:pathLst>
                <a:path w="169" h="266" extrusionOk="0">
                  <a:moveTo>
                    <a:pt x="48" y="1"/>
                  </a:moveTo>
                  <a:lnTo>
                    <a:pt x="0" y="97"/>
                  </a:lnTo>
                  <a:lnTo>
                    <a:pt x="0" y="217"/>
                  </a:lnTo>
                  <a:lnTo>
                    <a:pt x="24" y="241"/>
                  </a:lnTo>
                  <a:lnTo>
                    <a:pt x="48" y="266"/>
                  </a:lnTo>
                  <a:lnTo>
                    <a:pt x="96" y="241"/>
                  </a:lnTo>
                  <a:lnTo>
                    <a:pt x="145" y="193"/>
                  </a:lnTo>
                  <a:lnTo>
                    <a:pt x="169" y="121"/>
                  </a:lnTo>
                  <a:lnTo>
                    <a:pt x="169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9" name="Google Shape;11939;p28"/>
            <p:cNvSpPr/>
            <p:nvPr/>
          </p:nvSpPr>
          <p:spPr>
            <a:xfrm>
              <a:off x="3962250" y="1986025"/>
              <a:ext cx="6050" cy="4850"/>
            </a:xfrm>
            <a:custGeom>
              <a:avLst/>
              <a:gdLst/>
              <a:ahLst/>
              <a:cxnLst/>
              <a:rect l="l" t="t" r="r" b="b"/>
              <a:pathLst>
                <a:path w="242" h="194" extrusionOk="0">
                  <a:moveTo>
                    <a:pt x="49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73" y="169"/>
                  </a:lnTo>
                  <a:lnTo>
                    <a:pt x="97" y="193"/>
                  </a:lnTo>
                  <a:lnTo>
                    <a:pt x="193" y="193"/>
                  </a:lnTo>
                  <a:lnTo>
                    <a:pt x="217" y="145"/>
                  </a:lnTo>
                  <a:lnTo>
                    <a:pt x="241" y="121"/>
                  </a:lnTo>
                  <a:lnTo>
                    <a:pt x="217" y="73"/>
                  </a:lnTo>
                  <a:lnTo>
                    <a:pt x="169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0" name="Google Shape;11940;p28"/>
            <p:cNvSpPr/>
            <p:nvPr/>
          </p:nvSpPr>
          <p:spPr>
            <a:xfrm>
              <a:off x="3956225" y="1940300"/>
              <a:ext cx="4250" cy="4225"/>
            </a:xfrm>
            <a:custGeom>
              <a:avLst/>
              <a:gdLst/>
              <a:ahLst/>
              <a:cxnLst/>
              <a:rect l="l" t="t" r="r" b="b"/>
              <a:pathLst>
                <a:path w="170" h="169" extrusionOk="0">
                  <a:moveTo>
                    <a:pt x="73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1" y="120"/>
                  </a:lnTo>
                  <a:lnTo>
                    <a:pt x="25" y="144"/>
                  </a:lnTo>
                  <a:lnTo>
                    <a:pt x="73" y="169"/>
                  </a:lnTo>
                  <a:lnTo>
                    <a:pt x="121" y="169"/>
                  </a:lnTo>
                  <a:lnTo>
                    <a:pt x="145" y="144"/>
                  </a:lnTo>
                  <a:lnTo>
                    <a:pt x="169" y="120"/>
                  </a:lnTo>
                  <a:lnTo>
                    <a:pt x="145" y="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1" name="Google Shape;11941;p28"/>
            <p:cNvSpPr/>
            <p:nvPr/>
          </p:nvSpPr>
          <p:spPr>
            <a:xfrm>
              <a:off x="4068775" y="1674275"/>
              <a:ext cx="3625" cy="4850"/>
            </a:xfrm>
            <a:custGeom>
              <a:avLst/>
              <a:gdLst/>
              <a:ahLst/>
              <a:cxnLst/>
              <a:rect l="l" t="t" r="r" b="b"/>
              <a:pathLst>
                <a:path w="145" h="194" extrusionOk="0">
                  <a:moveTo>
                    <a:pt x="49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1" y="193"/>
                  </a:lnTo>
                  <a:lnTo>
                    <a:pt x="73" y="193"/>
                  </a:lnTo>
                  <a:lnTo>
                    <a:pt x="121" y="169"/>
                  </a:lnTo>
                  <a:lnTo>
                    <a:pt x="145" y="97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2" name="Google Shape;11942;p28"/>
            <p:cNvSpPr/>
            <p:nvPr/>
          </p:nvSpPr>
          <p:spPr>
            <a:xfrm>
              <a:off x="3943000" y="1805475"/>
              <a:ext cx="4225" cy="4250"/>
            </a:xfrm>
            <a:custGeom>
              <a:avLst/>
              <a:gdLst/>
              <a:ahLst/>
              <a:cxnLst/>
              <a:rect l="l" t="t" r="r" b="b"/>
              <a:pathLst>
                <a:path w="169" h="170" extrusionOk="0">
                  <a:moveTo>
                    <a:pt x="48" y="1"/>
                  </a:moveTo>
                  <a:lnTo>
                    <a:pt x="24" y="49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48" y="169"/>
                  </a:lnTo>
                  <a:lnTo>
                    <a:pt x="145" y="169"/>
                  </a:lnTo>
                  <a:lnTo>
                    <a:pt x="169" y="121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3" name="Google Shape;11943;p28"/>
            <p:cNvSpPr/>
            <p:nvPr/>
          </p:nvSpPr>
          <p:spPr>
            <a:xfrm>
              <a:off x="4059150" y="1669475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24" y="121"/>
                  </a:lnTo>
                  <a:lnTo>
                    <a:pt x="73" y="193"/>
                  </a:lnTo>
                  <a:lnTo>
                    <a:pt x="145" y="193"/>
                  </a:lnTo>
                  <a:lnTo>
                    <a:pt x="193" y="145"/>
                  </a:lnTo>
                  <a:lnTo>
                    <a:pt x="193" y="96"/>
                  </a:lnTo>
                  <a:lnTo>
                    <a:pt x="193" y="48"/>
                  </a:lnTo>
                  <a:lnTo>
                    <a:pt x="121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4" name="Google Shape;11944;p28"/>
            <p:cNvSpPr/>
            <p:nvPr/>
          </p:nvSpPr>
          <p:spPr>
            <a:xfrm>
              <a:off x="3831050" y="1920425"/>
              <a:ext cx="5450" cy="4250"/>
            </a:xfrm>
            <a:custGeom>
              <a:avLst/>
              <a:gdLst/>
              <a:ahLst/>
              <a:cxnLst/>
              <a:rect l="l" t="t" r="r" b="b"/>
              <a:pathLst>
                <a:path w="218" h="170" extrusionOk="0">
                  <a:moveTo>
                    <a:pt x="97" y="1"/>
                  </a:moveTo>
                  <a:lnTo>
                    <a:pt x="49" y="25"/>
                  </a:lnTo>
                  <a:lnTo>
                    <a:pt x="25" y="49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73" y="145"/>
                  </a:lnTo>
                  <a:lnTo>
                    <a:pt x="145" y="169"/>
                  </a:lnTo>
                  <a:lnTo>
                    <a:pt x="193" y="145"/>
                  </a:lnTo>
                  <a:lnTo>
                    <a:pt x="217" y="121"/>
                  </a:lnTo>
                  <a:lnTo>
                    <a:pt x="217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5" name="Google Shape;11945;p28"/>
            <p:cNvSpPr/>
            <p:nvPr/>
          </p:nvSpPr>
          <p:spPr>
            <a:xfrm>
              <a:off x="3950225" y="1664050"/>
              <a:ext cx="4225" cy="4225"/>
            </a:xfrm>
            <a:custGeom>
              <a:avLst/>
              <a:gdLst/>
              <a:ahLst/>
              <a:cxnLst/>
              <a:rect l="l" t="t" r="r" b="b"/>
              <a:pathLst>
                <a:path w="169" h="169" extrusionOk="0">
                  <a:moveTo>
                    <a:pt x="48" y="0"/>
                  </a:moveTo>
                  <a:lnTo>
                    <a:pt x="0" y="49"/>
                  </a:lnTo>
                  <a:lnTo>
                    <a:pt x="24" y="121"/>
                  </a:lnTo>
                  <a:lnTo>
                    <a:pt x="72" y="169"/>
                  </a:lnTo>
                  <a:lnTo>
                    <a:pt x="120" y="145"/>
                  </a:lnTo>
                  <a:lnTo>
                    <a:pt x="169" y="97"/>
                  </a:lnTo>
                  <a:lnTo>
                    <a:pt x="169" y="49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6" name="Google Shape;11946;p28"/>
            <p:cNvSpPr/>
            <p:nvPr/>
          </p:nvSpPr>
          <p:spPr>
            <a:xfrm>
              <a:off x="3957425" y="1763350"/>
              <a:ext cx="5450" cy="3625"/>
            </a:xfrm>
            <a:custGeom>
              <a:avLst/>
              <a:gdLst/>
              <a:ahLst/>
              <a:cxnLst/>
              <a:rect l="l" t="t" r="r" b="b"/>
              <a:pathLst>
                <a:path w="218" h="145" extrusionOk="0">
                  <a:moveTo>
                    <a:pt x="73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1" y="121"/>
                  </a:lnTo>
                  <a:lnTo>
                    <a:pt x="73" y="145"/>
                  </a:lnTo>
                  <a:lnTo>
                    <a:pt x="194" y="145"/>
                  </a:lnTo>
                  <a:lnTo>
                    <a:pt x="218" y="97"/>
                  </a:lnTo>
                  <a:lnTo>
                    <a:pt x="194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7" name="Google Shape;11947;p28"/>
            <p:cNvSpPr/>
            <p:nvPr/>
          </p:nvSpPr>
          <p:spPr>
            <a:xfrm>
              <a:off x="3787725" y="1832550"/>
              <a:ext cx="4225" cy="4850"/>
            </a:xfrm>
            <a:custGeom>
              <a:avLst/>
              <a:gdLst/>
              <a:ahLst/>
              <a:cxnLst/>
              <a:rect l="l" t="t" r="r" b="b"/>
              <a:pathLst>
                <a:path w="169" h="194" extrusionOk="0">
                  <a:moveTo>
                    <a:pt x="48" y="1"/>
                  </a:moveTo>
                  <a:lnTo>
                    <a:pt x="0" y="49"/>
                  </a:lnTo>
                  <a:lnTo>
                    <a:pt x="0" y="121"/>
                  </a:lnTo>
                  <a:lnTo>
                    <a:pt x="0" y="169"/>
                  </a:lnTo>
                  <a:lnTo>
                    <a:pt x="48" y="194"/>
                  </a:lnTo>
                  <a:lnTo>
                    <a:pt x="97" y="194"/>
                  </a:lnTo>
                  <a:lnTo>
                    <a:pt x="145" y="145"/>
                  </a:lnTo>
                  <a:lnTo>
                    <a:pt x="169" y="97"/>
                  </a:lnTo>
                  <a:lnTo>
                    <a:pt x="169" y="73"/>
                  </a:lnTo>
                  <a:lnTo>
                    <a:pt x="145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8" name="Google Shape;11948;p28"/>
            <p:cNvSpPr/>
            <p:nvPr/>
          </p:nvSpPr>
          <p:spPr>
            <a:xfrm>
              <a:off x="3933375" y="1944500"/>
              <a:ext cx="6625" cy="4850"/>
            </a:xfrm>
            <a:custGeom>
              <a:avLst/>
              <a:gdLst/>
              <a:ahLst/>
              <a:cxnLst/>
              <a:rect l="l" t="t" r="r" b="b"/>
              <a:pathLst>
                <a:path w="265" h="194" extrusionOk="0">
                  <a:moveTo>
                    <a:pt x="0" y="1"/>
                  </a:moveTo>
                  <a:lnTo>
                    <a:pt x="72" y="145"/>
                  </a:lnTo>
                  <a:lnTo>
                    <a:pt x="120" y="193"/>
                  </a:lnTo>
                  <a:lnTo>
                    <a:pt x="241" y="193"/>
                  </a:lnTo>
                  <a:lnTo>
                    <a:pt x="265" y="145"/>
                  </a:lnTo>
                  <a:lnTo>
                    <a:pt x="217" y="49"/>
                  </a:lnTo>
                  <a:lnTo>
                    <a:pt x="144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9" name="Google Shape;11949;p28"/>
            <p:cNvSpPr/>
            <p:nvPr/>
          </p:nvSpPr>
          <p:spPr>
            <a:xfrm>
              <a:off x="3734750" y="1788625"/>
              <a:ext cx="4250" cy="4850"/>
            </a:xfrm>
            <a:custGeom>
              <a:avLst/>
              <a:gdLst/>
              <a:ahLst/>
              <a:cxnLst/>
              <a:rect l="l" t="t" r="r" b="b"/>
              <a:pathLst>
                <a:path w="170" h="194" extrusionOk="0">
                  <a:moveTo>
                    <a:pt x="25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145"/>
                  </a:lnTo>
                  <a:lnTo>
                    <a:pt x="49" y="193"/>
                  </a:lnTo>
                  <a:lnTo>
                    <a:pt x="121" y="193"/>
                  </a:lnTo>
                  <a:lnTo>
                    <a:pt x="169" y="121"/>
                  </a:lnTo>
                  <a:lnTo>
                    <a:pt x="169" y="73"/>
                  </a:lnTo>
                  <a:lnTo>
                    <a:pt x="169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0" name="Google Shape;11950;p28"/>
            <p:cNvSpPr/>
            <p:nvPr/>
          </p:nvSpPr>
          <p:spPr>
            <a:xfrm>
              <a:off x="3964050" y="1703775"/>
              <a:ext cx="4850" cy="4825"/>
            </a:xfrm>
            <a:custGeom>
              <a:avLst/>
              <a:gdLst/>
              <a:ahLst/>
              <a:cxnLst/>
              <a:rect l="l" t="t" r="r" b="b"/>
              <a:pathLst>
                <a:path w="194" h="193" extrusionOk="0">
                  <a:moveTo>
                    <a:pt x="97" y="0"/>
                  </a:moveTo>
                  <a:lnTo>
                    <a:pt x="49" y="24"/>
                  </a:lnTo>
                  <a:lnTo>
                    <a:pt x="25" y="48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73" y="193"/>
                  </a:lnTo>
                  <a:lnTo>
                    <a:pt x="145" y="193"/>
                  </a:lnTo>
                  <a:lnTo>
                    <a:pt x="169" y="169"/>
                  </a:lnTo>
                  <a:lnTo>
                    <a:pt x="193" y="121"/>
                  </a:lnTo>
                  <a:lnTo>
                    <a:pt x="169" y="48"/>
                  </a:lnTo>
                  <a:lnTo>
                    <a:pt x="145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1" name="Google Shape;11951;p28"/>
            <p:cNvSpPr/>
            <p:nvPr/>
          </p:nvSpPr>
          <p:spPr>
            <a:xfrm>
              <a:off x="3775075" y="1884325"/>
              <a:ext cx="4250" cy="4225"/>
            </a:xfrm>
            <a:custGeom>
              <a:avLst/>
              <a:gdLst/>
              <a:ahLst/>
              <a:cxnLst/>
              <a:rect l="l" t="t" r="r" b="b"/>
              <a:pathLst>
                <a:path w="170" h="169" extrusionOk="0">
                  <a:moveTo>
                    <a:pt x="25" y="0"/>
                  </a:moveTo>
                  <a:lnTo>
                    <a:pt x="1" y="24"/>
                  </a:lnTo>
                  <a:lnTo>
                    <a:pt x="1" y="72"/>
                  </a:lnTo>
                  <a:lnTo>
                    <a:pt x="1" y="121"/>
                  </a:lnTo>
                  <a:lnTo>
                    <a:pt x="49" y="145"/>
                  </a:lnTo>
                  <a:lnTo>
                    <a:pt x="73" y="169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69" y="97"/>
                  </a:lnTo>
                  <a:lnTo>
                    <a:pt x="145" y="4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2" name="Google Shape;11952;p28"/>
            <p:cNvSpPr/>
            <p:nvPr/>
          </p:nvSpPr>
          <p:spPr>
            <a:xfrm>
              <a:off x="3961650" y="2025150"/>
              <a:ext cx="5450" cy="4825"/>
            </a:xfrm>
            <a:custGeom>
              <a:avLst/>
              <a:gdLst/>
              <a:ahLst/>
              <a:cxnLst/>
              <a:rect l="l" t="t" r="r" b="b"/>
              <a:pathLst>
                <a:path w="218" h="193" extrusionOk="0">
                  <a:moveTo>
                    <a:pt x="49" y="0"/>
                  </a:moveTo>
                  <a:lnTo>
                    <a:pt x="0" y="24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49" y="169"/>
                  </a:lnTo>
                  <a:lnTo>
                    <a:pt x="97" y="193"/>
                  </a:lnTo>
                  <a:lnTo>
                    <a:pt x="145" y="193"/>
                  </a:lnTo>
                  <a:lnTo>
                    <a:pt x="193" y="145"/>
                  </a:lnTo>
                  <a:lnTo>
                    <a:pt x="217" y="97"/>
                  </a:lnTo>
                  <a:lnTo>
                    <a:pt x="193" y="49"/>
                  </a:lnTo>
                  <a:lnTo>
                    <a:pt x="145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3" name="Google Shape;11953;p28"/>
            <p:cNvSpPr/>
            <p:nvPr/>
          </p:nvSpPr>
          <p:spPr>
            <a:xfrm>
              <a:off x="4079000" y="1740475"/>
              <a:ext cx="4850" cy="4850"/>
            </a:xfrm>
            <a:custGeom>
              <a:avLst/>
              <a:gdLst/>
              <a:ahLst/>
              <a:cxnLst/>
              <a:rect l="l" t="t" r="r" b="b"/>
              <a:pathLst>
                <a:path w="194" h="194" extrusionOk="0">
                  <a:moveTo>
                    <a:pt x="25" y="1"/>
                  </a:moveTo>
                  <a:lnTo>
                    <a:pt x="1" y="49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121" y="193"/>
                  </a:lnTo>
                  <a:lnTo>
                    <a:pt x="145" y="169"/>
                  </a:lnTo>
                  <a:lnTo>
                    <a:pt x="193" y="145"/>
                  </a:lnTo>
                  <a:lnTo>
                    <a:pt x="169" y="73"/>
                  </a:lnTo>
                  <a:lnTo>
                    <a:pt x="145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4" name="Google Shape;11954;p28"/>
            <p:cNvSpPr/>
            <p:nvPr/>
          </p:nvSpPr>
          <p:spPr>
            <a:xfrm>
              <a:off x="3797950" y="1830150"/>
              <a:ext cx="4250" cy="4850"/>
            </a:xfrm>
            <a:custGeom>
              <a:avLst/>
              <a:gdLst/>
              <a:ahLst/>
              <a:cxnLst/>
              <a:rect l="l" t="t" r="r" b="b"/>
              <a:pathLst>
                <a:path w="170" h="194" extrusionOk="0">
                  <a:moveTo>
                    <a:pt x="73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1" y="145"/>
                  </a:lnTo>
                  <a:lnTo>
                    <a:pt x="49" y="193"/>
                  </a:lnTo>
                  <a:lnTo>
                    <a:pt x="121" y="193"/>
                  </a:lnTo>
                  <a:lnTo>
                    <a:pt x="169" y="145"/>
                  </a:lnTo>
                  <a:lnTo>
                    <a:pt x="169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5" name="Google Shape;11955;p28"/>
            <p:cNvSpPr/>
            <p:nvPr/>
          </p:nvSpPr>
          <p:spPr>
            <a:xfrm>
              <a:off x="3787725" y="1868075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97" y="193"/>
                  </a:lnTo>
                  <a:lnTo>
                    <a:pt x="169" y="169"/>
                  </a:lnTo>
                  <a:lnTo>
                    <a:pt x="193" y="121"/>
                  </a:lnTo>
                  <a:lnTo>
                    <a:pt x="169" y="48"/>
                  </a:lnTo>
                  <a:lnTo>
                    <a:pt x="145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6" name="Google Shape;11956;p28"/>
            <p:cNvSpPr/>
            <p:nvPr/>
          </p:nvSpPr>
          <p:spPr>
            <a:xfrm>
              <a:off x="3950825" y="1893350"/>
              <a:ext cx="6025" cy="4825"/>
            </a:xfrm>
            <a:custGeom>
              <a:avLst/>
              <a:gdLst/>
              <a:ahLst/>
              <a:cxnLst/>
              <a:rect l="l" t="t" r="r" b="b"/>
              <a:pathLst>
                <a:path w="241" h="193" extrusionOk="0">
                  <a:moveTo>
                    <a:pt x="48" y="0"/>
                  </a:moveTo>
                  <a:lnTo>
                    <a:pt x="24" y="48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24" y="169"/>
                  </a:lnTo>
                  <a:lnTo>
                    <a:pt x="72" y="193"/>
                  </a:lnTo>
                  <a:lnTo>
                    <a:pt x="193" y="193"/>
                  </a:lnTo>
                  <a:lnTo>
                    <a:pt x="217" y="145"/>
                  </a:lnTo>
                  <a:lnTo>
                    <a:pt x="241" y="97"/>
                  </a:lnTo>
                  <a:lnTo>
                    <a:pt x="241" y="73"/>
                  </a:lnTo>
                  <a:lnTo>
                    <a:pt x="217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7" name="Google Shape;11957;p28"/>
            <p:cNvSpPr/>
            <p:nvPr/>
          </p:nvSpPr>
          <p:spPr>
            <a:xfrm>
              <a:off x="4059750" y="1704375"/>
              <a:ext cx="4225" cy="4825"/>
            </a:xfrm>
            <a:custGeom>
              <a:avLst/>
              <a:gdLst/>
              <a:ahLst/>
              <a:cxnLst/>
              <a:rect l="l" t="t" r="r" b="b"/>
              <a:pathLst>
                <a:path w="169" h="193" extrusionOk="0">
                  <a:moveTo>
                    <a:pt x="49" y="0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49" y="169"/>
                  </a:lnTo>
                  <a:lnTo>
                    <a:pt x="121" y="193"/>
                  </a:lnTo>
                  <a:lnTo>
                    <a:pt x="145" y="169"/>
                  </a:lnTo>
                  <a:lnTo>
                    <a:pt x="169" y="145"/>
                  </a:lnTo>
                  <a:lnTo>
                    <a:pt x="169" y="97"/>
                  </a:lnTo>
                  <a:lnTo>
                    <a:pt x="169" y="73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8" name="Google Shape;11958;p28"/>
            <p:cNvSpPr/>
            <p:nvPr/>
          </p:nvSpPr>
          <p:spPr>
            <a:xfrm>
              <a:off x="4119925" y="1737475"/>
              <a:ext cx="5450" cy="4825"/>
            </a:xfrm>
            <a:custGeom>
              <a:avLst/>
              <a:gdLst/>
              <a:ahLst/>
              <a:cxnLst/>
              <a:rect l="l" t="t" r="r" b="b"/>
              <a:pathLst>
                <a:path w="218" h="193" extrusionOk="0">
                  <a:moveTo>
                    <a:pt x="25" y="0"/>
                  </a:moveTo>
                  <a:lnTo>
                    <a:pt x="1" y="73"/>
                  </a:lnTo>
                  <a:lnTo>
                    <a:pt x="25" y="145"/>
                  </a:lnTo>
                  <a:lnTo>
                    <a:pt x="73" y="193"/>
                  </a:lnTo>
                  <a:lnTo>
                    <a:pt x="145" y="193"/>
                  </a:lnTo>
                  <a:lnTo>
                    <a:pt x="169" y="169"/>
                  </a:lnTo>
                  <a:lnTo>
                    <a:pt x="193" y="121"/>
                  </a:lnTo>
                  <a:lnTo>
                    <a:pt x="217" y="97"/>
                  </a:lnTo>
                  <a:lnTo>
                    <a:pt x="193" y="49"/>
                  </a:lnTo>
                  <a:lnTo>
                    <a:pt x="169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9" name="Google Shape;11959;p28"/>
            <p:cNvSpPr/>
            <p:nvPr/>
          </p:nvSpPr>
          <p:spPr>
            <a:xfrm>
              <a:off x="3847900" y="1887925"/>
              <a:ext cx="4250" cy="4250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97" y="1"/>
                  </a:moveTo>
                  <a:lnTo>
                    <a:pt x="49" y="25"/>
                  </a:lnTo>
                  <a:lnTo>
                    <a:pt x="25" y="73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97" y="145"/>
                  </a:lnTo>
                  <a:lnTo>
                    <a:pt x="169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0" name="Google Shape;11960;p28"/>
            <p:cNvSpPr/>
            <p:nvPr/>
          </p:nvSpPr>
          <p:spPr>
            <a:xfrm>
              <a:off x="3958650" y="1872275"/>
              <a:ext cx="4225" cy="4250"/>
            </a:xfrm>
            <a:custGeom>
              <a:avLst/>
              <a:gdLst/>
              <a:ahLst/>
              <a:cxnLst/>
              <a:rect l="l" t="t" r="r" b="b"/>
              <a:pathLst>
                <a:path w="169" h="170" extrusionOk="0">
                  <a:moveTo>
                    <a:pt x="24" y="1"/>
                  </a:moveTo>
                  <a:lnTo>
                    <a:pt x="0" y="49"/>
                  </a:lnTo>
                  <a:lnTo>
                    <a:pt x="0" y="97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120" y="169"/>
                  </a:lnTo>
                  <a:lnTo>
                    <a:pt x="169" y="145"/>
                  </a:lnTo>
                  <a:lnTo>
                    <a:pt x="169" y="97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1" name="Google Shape;11961;p28"/>
            <p:cNvSpPr/>
            <p:nvPr/>
          </p:nvSpPr>
          <p:spPr>
            <a:xfrm>
              <a:off x="3953225" y="1729650"/>
              <a:ext cx="3625" cy="4850"/>
            </a:xfrm>
            <a:custGeom>
              <a:avLst/>
              <a:gdLst/>
              <a:ahLst/>
              <a:cxnLst/>
              <a:rect l="l" t="t" r="r" b="b"/>
              <a:pathLst>
                <a:path w="145" h="194" extrusionOk="0">
                  <a:moveTo>
                    <a:pt x="73" y="0"/>
                  </a:moveTo>
                  <a:lnTo>
                    <a:pt x="0" y="25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97" y="193"/>
                  </a:lnTo>
                  <a:lnTo>
                    <a:pt x="121" y="169"/>
                  </a:lnTo>
                  <a:lnTo>
                    <a:pt x="145" y="145"/>
                  </a:lnTo>
                  <a:lnTo>
                    <a:pt x="145" y="121"/>
                  </a:lnTo>
                  <a:lnTo>
                    <a:pt x="145" y="7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2" name="Google Shape;11962;p28"/>
            <p:cNvSpPr/>
            <p:nvPr/>
          </p:nvSpPr>
          <p:spPr>
            <a:xfrm>
              <a:off x="3754025" y="1652625"/>
              <a:ext cx="4825" cy="4225"/>
            </a:xfrm>
            <a:custGeom>
              <a:avLst/>
              <a:gdLst/>
              <a:ahLst/>
              <a:cxnLst/>
              <a:rect l="l" t="t" r="r" b="b"/>
              <a:pathLst>
                <a:path w="193" h="169" extrusionOk="0">
                  <a:moveTo>
                    <a:pt x="72" y="0"/>
                  </a:moveTo>
                  <a:lnTo>
                    <a:pt x="48" y="24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24" y="120"/>
                  </a:lnTo>
                  <a:lnTo>
                    <a:pt x="72" y="145"/>
                  </a:lnTo>
                  <a:lnTo>
                    <a:pt x="96" y="169"/>
                  </a:lnTo>
                  <a:lnTo>
                    <a:pt x="169" y="120"/>
                  </a:lnTo>
                  <a:lnTo>
                    <a:pt x="193" y="96"/>
                  </a:lnTo>
                  <a:lnTo>
                    <a:pt x="193" y="4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3" name="Google Shape;11963;p28"/>
            <p:cNvSpPr/>
            <p:nvPr/>
          </p:nvSpPr>
          <p:spPr>
            <a:xfrm>
              <a:off x="3958050" y="1772375"/>
              <a:ext cx="4225" cy="5450"/>
            </a:xfrm>
            <a:custGeom>
              <a:avLst/>
              <a:gdLst/>
              <a:ahLst/>
              <a:cxnLst/>
              <a:rect l="l" t="t" r="r" b="b"/>
              <a:pathLst>
                <a:path w="169" h="218" extrusionOk="0">
                  <a:moveTo>
                    <a:pt x="72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0" y="145"/>
                  </a:lnTo>
                  <a:lnTo>
                    <a:pt x="24" y="193"/>
                  </a:lnTo>
                  <a:lnTo>
                    <a:pt x="72" y="217"/>
                  </a:lnTo>
                  <a:lnTo>
                    <a:pt x="120" y="217"/>
                  </a:lnTo>
                  <a:lnTo>
                    <a:pt x="169" y="169"/>
                  </a:lnTo>
                  <a:lnTo>
                    <a:pt x="144" y="73"/>
                  </a:lnTo>
                  <a:lnTo>
                    <a:pt x="120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4" name="Google Shape;11964;p28"/>
            <p:cNvSpPr/>
            <p:nvPr/>
          </p:nvSpPr>
          <p:spPr>
            <a:xfrm>
              <a:off x="3844300" y="1685725"/>
              <a:ext cx="6025" cy="4225"/>
            </a:xfrm>
            <a:custGeom>
              <a:avLst/>
              <a:gdLst/>
              <a:ahLst/>
              <a:cxnLst/>
              <a:rect l="l" t="t" r="r" b="b"/>
              <a:pathLst>
                <a:path w="241" h="169" extrusionOk="0">
                  <a:moveTo>
                    <a:pt x="72" y="0"/>
                  </a:moveTo>
                  <a:lnTo>
                    <a:pt x="48" y="24"/>
                  </a:lnTo>
                  <a:lnTo>
                    <a:pt x="0" y="72"/>
                  </a:lnTo>
                  <a:lnTo>
                    <a:pt x="48" y="120"/>
                  </a:lnTo>
                  <a:lnTo>
                    <a:pt x="72" y="169"/>
                  </a:lnTo>
                  <a:lnTo>
                    <a:pt x="169" y="169"/>
                  </a:lnTo>
                  <a:lnTo>
                    <a:pt x="193" y="145"/>
                  </a:lnTo>
                  <a:lnTo>
                    <a:pt x="217" y="120"/>
                  </a:lnTo>
                  <a:lnTo>
                    <a:pt x="241" y="72"/>
                  </a:lnTo>
                  <a:lnTo>
                    <a:pt x="217" y="48"/>
                  </a:lnTo>
                  <a:lnTo>
                    <a:pt x="169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5" name="Google Shape;11965;p28"/>
            <p:cNvSpPr/>
            <p:nvPr/>
          </p:nvSpPr>
          <p:spPr>
            <a:xfrm>
              <a:off x="4053725" y="1936675"/>
              <a:ext cx="3650" cy="4850"/>
            </a:xfrm>
            <a:custGeom>
              <a:avLst/>
              <a:gdLst/>
              <a:ahLst/>
              <a:cxnLst/>
              <a:rect l="l" t="t" r="r" b="b"/>
              <a:pathLst>
                <a:path w="146" h="194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49" y="193"/>
                  </a:lnTo>
                  <a:lnTo>
                    <a:pt x="97" y="193"/>
                  </a:lnTo>
                  <a:lnTo>
                    <a:pt x="145" y="169"/>
                  </a:lnTo>
                  <a:lnTo>
                    <a:pt x="145" y="145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6" name="Google Shape;11966;p28"/>
            <p:cNvSpPr/>
            <p:nvPr/>
          </p:nvSpPr>
          <p:spPr>
            <a:xfrm>
              <a:off x="4187325" y="1902975"/>
              <a:ext cx="4250" cy="4850"/>
            </a:xfrm>
            <a:custGeom>
              <a:avLst/>
              <a:gdLst/>
              <a:ahLst/>
              <a:cxnLst/>
              <a:rect l="l" t="t" r="r" b="b"/>
              <a:pathLst>
                <a:path w="170" h="194" extrusionOk="0">
                  <a:moveTo>
                    <a:pt x="97" y="1"/>
                  </a:moveTo>
                  <a:lnTo>
                    <a:pt x="49" y="25"/>
                  </a:lnTo>
                  <a:lnTo>
                    <a:pt x="25" y="49"/>
                  </a:lnTo>
                  <a:lnTo>
                    <a:pt x="1" y="73"/>
                  </a:lnTo>
                  <a:lnTo>
                    <a:pt x="1" y="145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121" y="169"/>
                  </a:lnTo>
                  <a:lnTo>
                    <a:pt x="169" y="145"/>
                  </a:lnTo>
                  <a:lnTo>
                    <a:pt x="169" y="73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7" name="Google Shape;11967;p28"/>
            <p:cNvSpPr/>
            <p:nvPr/>
          </p:nvSpPr>
          <p:spPr>
            <a:xfrm>
              <a:off x="4154850" y="190900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72" y="0"/>
                  </a:moveTo>
                  <a:lnTo>
                    <a:pt x="48" y="24"/>
                  </a:lnTo>
                  <a:lnTo>
                    <a:pt x="24" y="48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96" y="193"/>
                  </a:lnTo>
                  <a:lnTo>
                    <a:pt x="120" y="193"/>
                  </a:lnTo>
                  <a:lnTo>
                    <a:pt x="169" y="169"/>
                  </a:lnTo>
                  <a:lnTo>
                    <a:pt x="193" y="145"/>
                  </a:lnTo>
                  <a:lnTo>
                    <a:pt x="193" y="97"/>
                  </a:lnTo>
                  <a:lnTo>
                    <a:pt x="169" y="72"/>
                  </a:lnTo>
                  <a:lnTo>
                    <a:pt x="144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8" name="Google Shape;11968;p28"/>
            <p:cNvSpPr/>
            <p:nvPr/>
          </p:nvSpPr>
          <p:spPr>
            <a:xfrm>
              <a:off x="3933975" y="1667650"/>
              <a:ext cx="5425" cy="4250"/>
            </a:xfrm>
            <a:custGeom>
              <a:avLst/>
              <a:gdLst/>
              <a:ahLst/>
              <a:cxnLst/>
              <a:rect l="l" t="t" r="r" b="b"/>
              <a:pathLst>
                <a:path w="217" h="170" extrusionOk="0">
                  <a:moveTo>
                    <a:pt x="169" y="1"/>
                  </a:moveTo>
                  <a:lnTo>
                    <a:pt x="48" y="49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0" y="145"/>
                  </a:lnTo>
                  <a:lnTo>
                    <a:pt x="72" y="169"/>
                  </a:lnTo>
                  <a:lnTo>
                    <a:pt x="120" y="145"/>
                  </a:lnTo>
                  <a:lnTo>
                    <a:pt x="169" y="121"/>
                  </a:lnTo>
                  <a:lnTo>
                    <a:pt x="217" y="73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9" name="Google Shape;11969;p28"/>
            <p:cNvSpPr/>
            <p:nvPr/>
          </p:nvSpPr>
          <p:spPr>
            <a:xfrm>
              <a:off x="4008000" y="1848200"/>
              <a:ext cx="4825" cy="4250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48" y="1"/>
                  </a:moveTo>
                  <a:lnTo>
                    <a:pt x="0" y="49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48" y="145"/>
                  </a:lnTo>
                  <a:lnTo>
                    <a:pt x="96" y="169"/>
                  </a:lnTo>
                  <a:lnTo>
                    <a:pt x="169" y="145"/>
                  </a:lnTo>
                  <a:lnTo>
                    <a:pt x="193" y="121"/>
                  </a:lnTo>
                  <a:lnTo>
                    <a:pt x="193" y="97"/>
                  </a:lnTo>
                  <a:lnTo>
                    <a:pt x="169" y="2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0" name="Google Shape;11970;p28"/>
            <p:cNvSpPr/>
            <p:nvPr/>
          </p:nvSpPr>
          <p:spPr>
            <a:xfrm>
              <a:off x="3826225" y="1930050"/>
              <a:ext cx="4250" cy="4250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97" y="169"/>
                  </a:lnTo>
                  <a:lnTo>
                    <a:pt x="121" y="169"/>
                  </a:lnTo>
                  <a:lnTo>
                    <a:pt x="169" y="121"/>
                  </a:lnTo>
                  <a:lnTo>
                    <a:pt x="169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1" name="Google Shape;11971;p28"/>
            <p:cNvSpPr/>
            <p:nvPr/>
          </p:nvSpPr>
          <p:spPr>
            <a:xfrm>
              <a:off x="3862350" y="1987225"/>
              <a:ext cx="4825" cy="4250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121" y="1"/>
                  </a:moveTo>
                  <a:lnTo>
                    <a:pt x="49" y="25"/>
                  </a:lnTo>
                  <a:lnTo>
                    <a:pt x="24" y="49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73" y="169"/>
                  </a:lnTo>
                  <a:lnTo>
                    <a:pt x="121" y="169"/>
                  </a:lnTo>
                  <a:lnTo>
                    <a:pt x="145" y="145"/>
                  </a:lnTo>
                  <a:lnTo>
                    <a:pt x="193" y="121"/>
                  </a:lnTo>
                  <a:lnTo>
                    <a:pt x="193" y="97"/>
                  </a:lnTo>
                  <a:lnTo>
                    <a:pt x="169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2" name="Google Shape;11972;p28"/>
            <p:cNvSpPr/>
            <p:nvPr/>
          </p:nvSpPr>
          <p:spPr>
            <a:xfrm>
              <a:off x="4260150" y="1829550"/>
              <a:ext cx="4250" cy="4850"/>
            </a:xfrm>
            <a:custGeom>
              <a:avLst/>
              <a:gdLst/>
              <a:ahLst/>
              <a:cxnLst/>
              <a:rect l="l" t="t" r="r" b="b"/>
              <a:pathLst>
                <a:path w="170" h="194" extrusionOk="0">
                  <a:moveTo>
                    <a:pt x="49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73" y="193"/>
                  </a:lnTo>
                  <a:lnTo>
                    <a:pt x="145" y="169"/>
                  </a:lnTo>
                  <a:lnTo>
                    <a:pt x="169" y="121"/>
                  </a:lnTo>
                  <a:lnTo>
                    <a:pt x="169" y="73"/>
                  </a:lnTo>
                  <a:lnTo>
                    <a:pt x="145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3" name="Google Shape;11973;p28"/>
            <p:cNvSpPr/>
            <p:nvPr/>
          </p:nvSpPr>
          <p:spPr>
            <a:xfrm>
              <a:off x="3937575" y="1859050"/>
              <a:ext cx="4250" cy="4825"/>
            </a:xfrm>
            <a:custGeom>
              <a:avLst/>
              <a:gdLst/>
              <a:ahLst/>
              <a:cxnLst/>
              <a:rect l="l" t="t" r="r" b="b"/>
              <a:pathLst>
                <a:path w="170" h="193" extrusionOk="0">
                  <a:moveTo>
                    <a:pt x="97" y="0"/>
                  </a:moveTo>
                  <a:lnTo>
                    <a:pt x="49" y="24"/>
                  </a:lnTo>
                  <a:lnTo>
                    <a:pt x="1" y="72"/>
                  </a:lnTo>
                  <a:lnTo>
                    <a:pt x="1" y="145"/>
                  </a:lnTo>
                  <a:lnTo>
                    <a:pt x="1" y="169"/>
                  </a:lnTo>
                  <a:lnTo>
                    <a:pt x="25" y="193"/>
                  </a:lnTo>
                  <a:lnTo>
                    <a:pt x="121" y="193"/>
                  </a:lnTo>
                  <a:lnTo>
                    <a:pt x="169" y="121"/>
                  </a:lnTo>
                  <a:lnTo>
                    <a:pt x="169" y="72"/>
                  </a:lnTo>
                  <a:lnTo>
                    <a:pt x="145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4" name="Google Shape;11974;p28"/>
            <p:cNvSpPr/>
            <p:nvPr/>
          </p:nvSpPr>
          <p:spPr>
            <a:xfrm>
              <a:off x="3814800" y="2020925"/>
              <a:ext cx="3025" cy="3050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73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97" y="121"/>
                  </a:lnTo>
                  <a:lnTo>
                    <a:pt x="121" y="97"/>
                  </a:lnTo>
                  <a:lnTo>
                    <a:pt x="121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5" name="Google Shape;11975;p28"/>
            <p:cNvSpPr/>
            <p:nvPr/>
          </p:nvSpPr>
          <p:spPr>
            <a:xfrm>
              <a:off x="4011600" y="1646600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49" y="0"/>
                  </a:moveTo>
                  <a:lnTo>
                    <a:pt x="1" y="49"/>
                  </a:lnTo>
                  <a:lnTo>
                    <a:pt x="25" y="73"/>
                  </a:lnTo>
                  <a:lnTo>
                    <a:pt x="25" y="121"/>
                  </a:lnTo>
                  <a:lnTo>
                    <a:pt x="97" y="121"/>
                  </a:lnTo>
                  <a:lnTo>
                    <a:pt x="121" y="97"/>
                  </a:lnTo>
                  <a:lnTo>
                    <a:pt x="121" y="73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6" name="Google Shape;11976;p28"/>
            <p:cNvSpPr/>
            <p:nvPr/>
          </p:nvSpPr>
          <p:spPr>
            <a:xfrm>
              <a:off x="3860550" y="1594250"/>
              <a:ext cx="4825" cy="4225"/>
            </a:xfrm>
            <a:custGeom>
              <a:avLst/>
              <a:gdLst/>
              <a:ahLst/>
              <a:cxnLst/>
              <a:rect l="l" t="t" r="r" b="b"/>
              <a:pathLst>
                <a:path w="193" h="169" extrusionOk="0">
                  <a:moveTo>
                    <a:pt x="121" y="0"/>
                  </a:moveTo>
                  <a:lnTo>
                    <a:pt x="48" y="48"/>
                  </a:lnTo>
                  <a:lnTo>
                    <a:pt x="24" y="72"/>
                  </a:lnTo>
                  <a:lnTo>
                    <a:pt x="0" y="120"/>
                  </a:lnTo>
                  <a:lnTo>
                    <a:pt x="24" y="169"/>
                  </a:lnTo>
                  <a:lnTo>
                    <a:pt x="48" y="169"/>
                  </a:lnTo>
                  <a:lnTo>
                    <a:pt x="145" y="144"/>
                  </a:lnTo>
                  <a:lnTo>
                    <a:pt x="169" y="120"/>
                  </a:lnTo>
                  <a:lnTo>
                    <a:pt x="193" y="72"/>
                  </a:lnTo>
                  <a:lnTo>
                    <a:pt x="193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7" name="Google Shape;11977;p28"/>
            <p:cNvSpPr/>
            <p:nvPr/>
          </p:nvSpPr>
          <p:spPr>
            <a:xfrm>
              <a:off x="3921325" y="1634550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73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73" y="145"/>
                  </a:lnTo>
                  <a:lnTo>
                    <a:pt x="121" y="121"/>
                  </a:lnTo>
                  <a:lnTo>
                    <a:pt x="145" y="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8" name="Google Shape;11978;p28"/>
            <p:cNvSpPr/>
            <p:nvPr/>
          </p:nvSpPr>
          <p:spPr>
            <a:xfrm>
              <a:off x="3879200" y="1621325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25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0" y="97"/>
                  </a:lnTo>
                  <a:lnTo>
                    <a:pt x="49" y="121"/>
                  </a:lnTo>
                  <a:lnTo>
                    <a:pt x="121" y="121"/>
                  </a:lnTo>
                  <a:lnTo>
                    <a:pt x="145" y="97"/>
                  </a:lnTo>
                  <a:lnTo>
                    <a:pt x="145" y="48"/>
                  </a:lnTo>
                  <a:lnTo>
                    <a:pt x="121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9" name="Google Shape;11979;p28"/>
            <p:cNvSpPr/>
            <p:nvPr/>
          </p:nvSpPr>
          <p:spPr>
            <a:xfrm>
              <a:off x="4068175" y="1696550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49" y="0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25" y="121"/>
                  </a:lnTo>
                  <a:lnTo>
                    <a:pt x="121" y="121"/>
                  </a:lnTo>
                  <a:lnTo>
                    <a:pt x="121" y="73"/>
                  </a:lnTo>
                  <a:lnTo>
                    <a:pt x="145" y="49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0" name="Google Shape;11980;p28"/>
            <p:cNvSpPr/>
            <p:nvPr/>
          </p:nvSpPr>
          <p:spPr>
            <a:xfrm>
              <a:off x="4148225" y="1742275"/>
              <a:ext cx="3025" cy="3650"/>
            </a:xfrm>
            <a:custGeom>
              <a:avLst/>
              <a:gdLst/>
              <a:ahLst/>
              <a:cxnLst/>
              <a:rect l="l" t="t" r="r" b="b"/>
              <a:pathLst>
                <a:path w="121" h="146" extrusionOk="0">
                  <a:moveTo>
                    <a:pt x="72" y="1"/>
                  </a:moveTo>
                  <a:lnTo>
                    <a:pt x="24" y="49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48" y="145"/>
                  </a:lnTo>
                  <a:lnTo>
                    <a:pt x="72" y="145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1" name="Google Shape;11981;p28"/>
            <p:cNvSpPr/>
            <p:nvPr/>
          </p:nvSpPr>
          <p:spPr>
            <a:xfrm>
              <a:off x="3849700" y="1624325"/>
              <a:ext cx="2450" cy="242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73"/>
                  </a:lnTo>
                  <a:lnTo>
                    <a:pt x="49" y="97"/>
                  </a:lnTo>
                  <a:lnTo>
                    <a:pt x="97" y="73"/>
                  </a:lnTo>
                  <a:lnTo>
                    <a:pt x="97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2" name="Google Shape;11982;p28"/>
            <p:cNvSpPr/>
            <p:nvPr/>
          </p:nvSpPr>
          <p:spPr>
            <a:xfrm>
              <a:off x="3950225" y="1702575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24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24" y="96"/>
                  </a:lnTo>
                  <a:lnTo>
                    <a:pt x="48" y="121"/>
                  </a:lnTo>
                  <a:lnTo>
                    <a:pt x="72" y="121"/>
                  </a:lnTo>
                  <a:lnTo>
                    <a:pt x="96" y="96"/>
                  </a:lnTo>
                  <a:lnTo>
                    <a:pt x="145" y="72"/>
                  </a:lnTo>
                  <a:lnTo>
                    <a:pt x="145" y="48"/>
                  </a:lnTo>
                  <a:lnTo>
                    <a:pt x="120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3" name="Google Shape;11983;p28"/>
            <p:cNvSpPr/>
            <p:nvPr/>
          </p:nvSpPr>
          <p:spPr>
            <a:xfrm>
              <a:off x="4100675" y="1780200"/>
              <a:ext cx="3025" cy="242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24" y="1"/>
                  </a:moveTo>
                  <a:lnTo>
                    <a:pt x="0" y="49"/>
                  </a:lnTo>
                  <a:lnTo>
                    <a:pt x="73" y="97"/>
                  </a:lnTo>
                  <a:lnTo>
                    <a:pt x="97" y="73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4" name="Google Shape;11984;p28"/>
            <p:cNvSpPr/>
            <p:nvPr/>
          </p:nvSpPr>
          <p:spPr>
            <a:xfrm>
              <a:off x="3924325" y="1720025"/>
              <a:ext cx="3050" cy="2425"/>
            </a:xfrm>
            <a:custGeom>
              <a:avLst/>
              <a:gdLst/>
              <a:ahLst/>
              <a:cxnLst/>
              <a:rect l="l" t="t" r="r" b="b"/>
              <a:pathLst>
                <a:path w="122" h="97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49" y="97"/>
                  </a:lnTo>
                  <a:lnTo>
                    <a:pt x="73" y="97"/>
                  </a:lnTo>
                  <a:lnTo>
                    <a:pt x="121" y="73"/>
                  </a:lnTo>
                  <a:lnTo>
                    <a:pt x="97" y="48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5" name="Google Shape;11985;p28"/>
            <p:cNvSpPr/>
            <p:nvPr/>
          </p:nvSpPr>
          <p:spPr>
            <a:xfrm>
              <a:off x="4030850" y="1769375"/>
              <a:ext cx="3050" cy="3025"/>
            </a:xfrm>
            <a:custGeom>
              <a:avLst/>
              <a:gdLst/>
              <a:ahLst/>
              <a:cxnLst/>
              <a:rect l="l" t="t" r="r" b="b"/>
              <a:pathLst>
                <a:path w="122" h="121" extrusionOk="0">
                  <a:moveTo>
                    <a:pt x="25" y="0"/>
                  </a:moveTo>
                  <a:lnTo>
                    <a:pt x="1" y="24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73" y="121"/>
                  </a:lnTo>
                  <a:lnTo>
                    <a:pt x="97" y="97"/>
                  </a:lnTo>
                  <a:lnTo>
                    <a:pt x="121" y="73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6" name="Google Shape;11986;p28"/>
            <p:cNvSpPr/>
            <p:nvPr/>
          </p:nvSpPr>
          <p:spPr>
            <a:xfrm>
              <a:off x="3749800" y="1665250"/>
              <a:ext cx="3650" cy="3025"/>
            </a:xfrm>
            <a:custGeom>
              <a:avLst/>
              <a:gdLst/>
              <a:ahLst/>
              <a:cxnLst/>
              <a:rect l="l" t="t" r="r" b="b"/>
              <a:pathLst>
                <a:path w="146" h="121" extrusionOk="0">
                  <a:moveTo>
                    <a:pt x="25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49" y="121"/>
                  </a:lnTo>
                  <a:lnTo>
                    <a:pt x="121" y="97"/>
                  </a:lnTo>
                  <a:lnTo>
                    <a:pt x="145" y="73"/>
                  </a:lnTo>
                  <a:lnTo>
                    <a:pt x="121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7" name="Google Shape;11987;p28"/>
            <p:cNvSpPr/>
            <p:nvPr/>
          </p:nvSpPr>
          <p:spPr>
            <a:xfrm>
              <a:off x="4201175" y="1848200"/>
              <a:ext cx="3650" cy="3050"/>
            </a:xfrm>
            <a:custGeom>
              <a:avLst/>
              <a:gdLst/>
              <a:ahLst/>
              <a:cxnLst/>
              <a:rect l="l" t="t" r="r" b="b"/>
              <a:pathLst>
                <a:path w="146" h="122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73" y="121"/>
                  </a:lnTo>
                  <a:lnTo>
                    <a:pt x="145" y="121"/>
                  </a:lnTo>
                  <a:lnTo>
                    <a:pt x="145" y="73"/>
                  </a:lnTo>
                  <a:lnTo>
                    <a:pt x="121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8" name="Google Shape;11988;p28"/>
            <p:cNvSpPr/>
            <p:nvPr/>
          </p:nvSpPr>
          <p:spPr>
            <a:xfrm>
              <a:off x="3926150" y="1751325"/>
              <a:ext cx="2425" cy="3025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48" y="0"/>
                  </a:moveTo>
                  <a:lnTo>
                    <a:pt x="0" y="48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48" y="120"/>
                  </a:lnTo>
                  <a:lnTo>
                    <a:pt x="96" y="96"/>
                  </a:lnTo>
                  <a:lnTo>
                    <a:pt x="96" y="48"/>
                  </a:lnTo>
                  <a:lnTo>
                    <a:pt x="96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9" name="Google Shape;11989;p28"/>
            <p:cNvSpPr/>
            <p:nvPr/>
          </p:nvSpPr>
          <p:spPr>
            <a:xfrm>
              <a:off x="4085625" y="1819325"/>
              <a:ext cx="3025" cy="4225"/>
            </a:xfrm>
            <a:custGeom>
              <a:avLst/>
              <a:gdLst/>
              <a:ahLst/>
              <a:cxnLst/>
              <a:rect l="l" t="t" r="r" b="b"/>
              <a:pathLst>
                <a:path w="121" h="169" extrusionOk="0">
                  <a:moveTo>
                    <a:pt x="73" y="0"/>
                  </a:moveTo>
                  <a:lnTo>
                    <a:pt x="25" y="24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49" y="169"/>
                  </a:lnTo>
                  <a:lnTo>
                    <a:pt x="121" y="73"/>
                  </a:lnTo>
                  <a:lnTo>
                    <a:pt x="121" y="49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0" name="Google Shape;11990;p28"/>
            <p:cNvSpPr/>
            <p:nvPr/>
          </p:nvSpPr>
          <p:spPr>
            <a:xfrm>
              <a:off x="4042900" y="1804875"/>
              <a:ext cx="3625" cy="4250"/>
            </a:xfrm>
            <a:custGeom>
              <a:avLst/>
              <a:gdLst/>
              <a:ahLst/>
              <a:cxnLst/>
              <a:rect l="l" t="t" r="r" b="b"/>
              <a:pathLst>
                <a:path w="145" h="170" extrusionOk="0">
                  <a:moveTo>
                    <a:pt x="24" y="1"/>
                  </a:moveTo>
                  <a:lnTo>
                    <a:pt x="0" y="73"/>
                  </a:lnTo>
                  <a:lnTo>
                    <a:pt x="0" y="145"/>
                  </a:lnTo>
                  <a:lnTo>
                    <a:pt x="24" y="169"/>
                  </a:lnTo>
                  <a:lnTo>
                    <a:pt x="97" y="169"/>
                  </a:lnTo>
                  <a:lnTo>
                    <a:pt x="121" y="145"/>
                  </a:lnTo>
                  <a:lnTo>
                    <a:pt x="145" y="121"/>
                  </a:lnTo>
                  <a:lnTo>
                    <a:pt x="145" y="73"/>
                  </a:lnTo>
                  <a:lnTo>
                    <a:pt x="97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1" name="Google Shape;11991;p28"/>
            <p:cNvSpPr/>
            <p:nvPr/>
          </p:nvSpPr>
          <p:spPr>
            <a:xfrm>
              <a:off x="3803375" y="1720025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72" y="0"/>
                  </a:moveTo>
                  <a:lnTo>
                    <a:pt x="24" y="24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48" y="121"/>
                  </a:lnTo>
                  <a:lnTo>
                    <a:pt x="72" y="121"/>
                  </a:lnTo>
                  <a:lnTo>
                    <a:pt x="121" y="97"/>
                  </a:lnTo>
                  <a:lnTo>
                    <a:pt x="121" y="48"/>
                  </a:lnTo>
                  <a:lnTo>
                    <a:pt x="121" y="24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2" name="Google Shape;11992;p28"/>
            <p:cNvSpPr/>
            <p:nvPr/>
          </p:nvSpPr>
          <p:spPr>
            <a:xfrm>
              <a:off x="3814800" y="1723625"/>
              <a:ext cx="3650" cy="3050"/>
            </a:xfrm>
            <a:custGeom>
              <a:avLst/>
              <a:gdLst/>
              <a:ahLst/>
              <a:cxnLst/>
              <a:rect l="l" t="t" r="r" b="b"/>
              <a:pathLst>
                <a:path w="146" h="122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49" y="121"/>
                  </a:lnTo>
                  <a:lnTo>
                    <a:pt x="97" y="121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3" name="Google Shape;11993;p28"/>
            <p:cNvSpPr/>
            <p:nvPr/>
          </p:nvSpPr>
          <p:spPr>
            <a:xfrm>
              <a:off x="3845500" y="1744700"/>
              <a:ext cx="3025" cy="242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24" y="0"/>
                  </a:moveTo>
                  <a:lnTo>
                    <a:pt x="0" y="48"/>
                  </a:lnTo>
                  <a:lnTo>
                    <a:pt x="0" y="73"/>
                  </a:lnTo>
                  <a:lnTo>
                    <a:pt x="48" y="97"/>
                  </a:lnTo>
                  <a:lnTo>
                    <a:pt x="121" y="97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4" name="Google Shape;11994;p28"/>
            <p:cNvSpPr/>
            <p:nvPr/>
          </p:nvSpPr>
          <p:spPr>
            <a:xfrm>
              <a:off x="3987525" y="1802475"/>
              <a:ext cx="3650" cy="3025"/>
            </a:xfrm>
            <a:custGeom>
              <a:avLst/>
              <a:gdLst/>
              <a:ahLst/>
              <a:cxnLst/>
              <a:rect l="l" t="t" r="r" b="b"/>
              <a:pathLst>
                <a:path w="146" h="121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97"/>
                  </a:lnTo>
                  <a:lnTo>
                    <a:pt x="97" y="121"/>
                  </a:lnTo>
                  <a:lnTo>
                    <a:pt x="145" y="97"/>
                  </a:lnTo>
                  <a:lnTo>
                    <a:pt x="145" y="48"/>
                  </a:lnTo>
                  <a:lnTo>
                    <a:pt x="145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5" name="Google Shape;11995;p28"/>
            <p:cNvSpPr/>
            <p:nvPr/>
          </p:nvSpPr>
          <p:spPr>
            <a:xfrm>
              <a:off x="4095850" y="1854825"/>
              <a:ext cx="4250" cy="3650"/>
            </a:xfrm>
            <a:custGeom>
              <a:avLst/>
              <a:gdLst/>
              <a:ahLst/>
              <a:cxnLst/>
              <a:rect l="l" t="t" r="r" b="b"/>
              <a:pathLst>
                <a:path w="170" h="146" extrusionOk="0">
                  <a:moveTo>
                    <a:pt x="97" y="1"/>
                  </a:moveTo>
                  <a:lnTo>
                    <a:pt x="25" y="25"/>
                  </a:lnTo>
                  <a:lnTo>
                    <a:pt x="25" y="49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73" y="145"/>
                  </a:lnTo>
                  <a:lnTo>
                    <a:pt x="121" y="145"/>
                  </a:lnTo>
                  <a:lnTo>
                    <a:pt x="145" y="121"/>
                  </a:lnTo>
                  <a:lnTo>
                    <a:pt x="169" y="97"/>
                  </a:lnTo>
                  <a:lnTo>
                    <a:pt x="145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6" name="Google Shape;11996;p28"/>
            <p:cNvSpPr/>
            <p:nvPr/>
          </p:nvSpPr>
          <p:spPr>
            <a:xfrm>
              <a:off x="3978500" y="1839175"/>
              <a:ext cx="4250" cy="3650"/>
            </a:xfrm>
            <a:custGeom>
              <a:avLst/>
              <a:gdLst/>
              <a:ahLst/>
              <a:cxnLst/>
              <a:rect l="l" t="t" r="r" b="b"/>
              <a:pathLst>
                <a:path w="170" h="146" extrusionOk="0">
                  <a:moveTo>
                    <a:pt x="49" y="1"/>
                  </a:moveTo>
                  <a:lnTo>
                    <a:pt x="1" y="73"/>
                  </a:lnTo>
                  <a:lnTo>
                    <a:pt x="49" y="121"/>
                  </a:lnTo>
                  <a:lnTo>
                    <a:pt x="73" y="145"/>
                  </a:lnTo>
                  <a:lnTo>
                    <a:pt x="97" y="145"/>
                  </a:lnTo>
                  <a:lnTo>
                    <a:pt x="145" y="121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7" name="Google Shape;11997;p28"/>
            <p:cNvSpPr/>
            <p:nvPr/>
          </p:nvSpPr>
          <p:spPr>
            <a:xfrm>
              <a:off x="3899650" y="1814500"/>
              <a:ext cx="3050" cy="3050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25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121" y="121"/>
                  </a:lnTo>
                  <a:lnTo>
                    <a:pt x="121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8" name="Google Shape;11998;p28"/>
            <p:cNvSpPr/>
            <p:nvPr/>
          </p:nvSpPr>
          <p:spPr>
            <a:xfrm>
              <a:off x="4017025" y="1891550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24" y="0"/>
                  </a:moveTo>
                  <a:lnTo>
                    <a:pt x="0" y="24"/>
                  </a:lnTo>
                  <a:lnTo>
                    <a:pt x="48" y="96"/>
                  </a:lnTo>
                  <a:lnTo>
                    <a:pt x="97" y="72"/>
                  </a:lnTo>
                  <a:lnTo>
                    <a:pt x="72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9" name="Google Shape;11999;p28"/>
            <p:cNvSpPr/>
            <p:nvPr/>
          </p:nvSpPr>
          <p:spPr>
            <a:xfrm>
              <a:off x="3923725" y="1863850"/>
              <a:ext cx="4850" cy="4250"/>
            </a:xfrm>
            <a:custGeom>
              <a:avLst/>
              <a:gdLst/>
              <a:ahLst/>
              <a:cxnLst/>
              <a:rect l="l" t="t" r="r" b="b"/>
              <a:pathLst>
                <a:path w="194" h="170" extrusionOk="0">
                  <a:moveTo>
                    <a:pt x="121" y="1"/>
                  </a:moveTo>
                  <a:lnTo>
                    <a:pt x="97" y="25"/>
                  </a:lnTo>
                  <a:lnTo>
                    <a:pt x="25" y="73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97" y="169"/>
                  </a:lnTo>
                  <a:lnTo>
                    <a:pt x="145" y="145"/>
                  </a:lnTo>
                  <a:lnTo>
                    <a:pt x="193" y="97"/>
                  </a:lnTo>
                  <a:lnTo>
                    <a:pt x="193" y="49"/>
                  </a:lnTo>
                  <a:lnTo>
                    <a:pt x="169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0" name="Google Shape;12000;p28"/>
            <p:cNvSpPr/>
            <p:nvPr/>
          </p:nvSpPr>
          <p:spPr>
            <a:xfrm>
              <a:off x="4138600" y="1949325"/>
              <a:ext cx="1825" cy="2425"/>
            </a:xfrm>
            <a:custGeom>
              <a:avLst/>
              <a:gdLst/>
              <a:ahLst/>
              <a:cxnLst/>
              <a:rect l="l" t="t" r="r" b="b"/>
              <a:pathLst>
                <a:path w="73" h="97" extrusionOk="0">
                  <a:moveTo>
                    <a:pt x="24" y="0"/>
                  </a:moveTo>
                  <a:lnTo>
                    <a:pt x="0" y="48"/>
                  </a:lnTo>
                  <a:lnTo>
                    <a:pt x="48" y="96"/>
                  </a:lnTo>
                  <a:lnTo>
                    <a:pt x="72" y="96"/>
                  </a:lnTo>
                  <a:lnTo>
                    <a:pt x="72" y="48"/>
                  </a:lnTo>
                  <a:lnTo>
                    <a:pt x="48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1" name="Google Shape;12001;p28"/>
            <p:cNvSpPr/>
            <p:nvPr/>
          </p:nvSpPr>
          <p:spPr>
            <a:xfrm>
              <a:off x="3757625" y="1805475"/>
              <a:ext cx="3650" cy="3650"/>
            </a:xfrm>
            <a:custGeom>
              <a:avLst/>
              <a:gdLst/>
              <a:ahLst/>
              <a:cxnLst/>
              <a:rect l="l" t="t" r="r" b="b"/>
              <a:pathLst>
                <a:path w="146" h="146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45" y="97"/>
                  </a:lnTo>
                  <a:lnTo>
                    <a:pt x="145" y="73"/>
                  </a:lnTo>
                  <a:lnTo>
                    <a:pt x="145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2" name="Google Shape;12002;p28"/>
            <p:cNvSpPr/>
            <p:nvPr/>
          </p:nvSpPr>
          <p:spPr>
            <a:xfrm>
              <a:off x="3918925" y="1903575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24" y="1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48" y="121"/>
                  </a:lnTo>
                  <a:lnTo>
                    <a:pt x="97" y="121"/>
                  </a:lnTo>
                  <a:lnTo>
                    <a:pt x="121" y="73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3" name="Google Shape;12003;p28"/>
            <p:cNvSpPr/>
            <p:nvPr/>
          </p:nvSpPr>
          <p:spPr>
            <a:xfrm>
              <a:off x="3732350" y="1830150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1" y="121"/>
                  </a:lnTo>
                  <a:lnTo>
                    <a:pt x="73" y="145"/>
                  </a:lnTo>
                  <a:lnTo>
                    <a:pt x="121" y="121"/>
                  </a:lnTo>
                  <a:lnTo>
                    <a:pt x="145" y="73"/>
                  </a:lnTo>
                  <a:lnTo>
                    <a:pt x="121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4" name="Google Shape;12004;p28"/>
            <p:cNvSpPr/>
            <p:nvPr/>
          </p:nvSpPr>
          <p:spPr>
            <a:xfrm>
              <a:off x="3813000" y="1874700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0" y="0"/>
                  </a:moveTo>
                  <a:lnTo>
                    <a:pt x="0" y="48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73" y="145"/>
                  </a:lnTo>
                  <a:lnTo>
                    <a:pt x="121" y="96"/>
                  </a:lnTo>
                  <a:lnTo>
                    <a:pt x="145" y="72"/>
                  </a:lnTo>
                  <a:lnTo>
                    <a:pt x="145" y="48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5" name="Google Shape;12005;p28"/>
            <p:cNvSpPr/>
            <p:nvPr/>
          </p:nvSpPr>
          <p:spPr>
            <a:xfrm>
              <a:off x="3833450" y="1987225"/>
              <a:ext cx="3050" cy="2450"/>
            </a:xfrm>
            <a:custGeom>
              <a:avLst/>
              <a:gdLst/>
              <a:ahLst/>
              <a:cxnLst/>
              <a:rect l="l" t="t" r="r" b="b"/>
              <a:pathLst>
                <a:path w="122" h="98" extrusionOk="0">
                  <a:moveTo>
                    <a:pt x="25" y="1"/>
                  </a:moveTo>
                  <a:lnTo>
                    <a:pt x="1" y="49"/>
                  </a:lnTo>
                  <a:lnTo>
                    <a:pt x="25" y="97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6" name="Google Shape;12006;p28"/>
            <p:cNvSpPr/>
            <p:nvPr/>
          </p:nvSpPr>
          <p:spPr>
            <a:xfrm>
              <a:off x="3870175" y="1735675"/>
              <a:ext cx="3025" cy="242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48" y="0"/>
                  </a:moveTo>
                  <a:lnTo>
                    <a:pt x="0" y="24"/>
                  </a:lnTo>
                  <a:lnTo>
                    <a:pt x="24" y="72"/>
                  </a:lnTo>
                  <a:lnTo>
                    <a:pt x="73" y="96"/>
                  </a:lnTo>
                  <a:lnTo>
                    <a:pt x="97" y="96"/>
                  </a:lnTo>
                  <a:lnTo>
                    <a:pt x="121" y="7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7" name="Google Shape;12007;p28"/>
            <p:cNvSpPr/>
            <p:nvPr/>
          </p:nvSpPr>
          <p:spPr>
            <a:xfrm>
              <a:off x="3837675" y="1644200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24" y="0"/>
                  </a:moveTo>
                  <a:lnTo>
                    <a:pt x="0" y="48"/>
                  </a:lnTo>
                  <a:lnTo>
                    <a:pt x="49" y="96"/>
                  </a:lnTo>
                  <a:lnTo>
                    <a:pt x="73" y="96"/>
                  </a:lnTo>
                  <a:lnTo>
                    <a:pt x="97" y="48"/>
                  </a:lnTo>
                  <a:lnTo>
                    <a:pt x="49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8" name="Google Shape;12008;p28"/>
            <p:cNvSpPr/>
            <p:nvPr/>
          </p:nvSpPr>
          <p:spPr>
            <a:xfrm>
              <a:off x="3788925" y="1960150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25" y="0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5" y="121"/>
                  </a:lnTo>
                  <a:lnTo>
                    <a:pt x="73" y="121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9" name="Google Shape;12009;p28"/>
            <p:cNvSpPr/>
            <p:nvPr/>
          </p:nvSpPr>
          <p:spPr>
            <a:xfrm>
              <a:off x="3983325" y="1692325"/>
              <a:ext cx="1825" cy="2450"/>
            </a:xfrm>
            <a:custGeom>
              <a:avLst/>
              <a:gdLst/>
              <a:ahLst/>
              <a:cxnLst/>
              <a:rect l="l" t="t" r="r" b="b"/>
              <a:pathLst>
                <a:path w="73" h="98" extrusionOk="0">
                  <a:moveTo>
                    <a:pt x="48" y="1"/>
                  </a:moveTo>
                  <a:lnTo>
                    <a:pt x="0" y="25"/>
                  </a:lnTo>
                  <a:lnTo>
                    <a:pt x="48" y="97"/>
                  </a:lnTo>
                  <a:lnTo>
                    <a:pt x="72" y="73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0" name="Google Shape;12010;p28"/>
            <p:cNvSpPr/>
            <p:nvPr/>
          </p:nvSpPr>
          <p:spPr>
            <a:xfrm>
              <a:off x="4088025" y="1803675"/>
              <a:ext cx="1850" cy="182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1" y="0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73" y="73"/>
                  </a:lnTo>
                  <a:lnTo>
                    <a:pt x="73" y="4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1" name="Google Shape;12011;p28"/>
            <p:cNvSpPr/>
            <p:nvPr/>
          </p:nvSpPr>
          <p:spPr>
            <a:xfrm>
              <a:off x="3957425" y="1637575"/>
              <a:ext cx="1250" cy="1825"/>
            </a:xfrm>
            <a:custGeom>
              <a:avLst/>
              <a:gdLst/>
              <a:ahLst/>
              <a:cxnLst/>
              <a:rect l="l" t="t" r="r" b="b"/>
              <a:pathLst>
                <a:path w="50" h="73" extrusionOk="0">
                  <a:moveTo>
                    <a:pt x="1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9" y="72"/>
                  </a:lnTo>
                  <a:lnTo>
                    <a:pt x="49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2" name="Google Shape;12012;p28"/>
            <p:cNvSpPr/>
            <p:nvPr/>
          </p:nvSpPr>
          <p:spPr>
            <a:xfrm>
              <a:off x="3980300" y="1809700"/>
              <a:ext cx="2450" cy="242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73" y="0"/>
                  </a:moveTo>
                  <a:lnTo>
                    <a:pt x="49" y="24"/>
                  </a:lnTo>
                  <a:lnTo>
                    <a:pt x="1" y="24"/>
                  </a:lnTo>
                  <a:lnTo>
                    <a:pt x="25" y="72"/>
                  </a:lnTo>
                  <a:lnTo>
                    <a:pt x="49" y="96"/>
                  </a:lnTo>
                  <a:lnTo>
                    <a:pt x="97" y="72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3" name="Google Shape;12013;p28"/>
            <p:cNvSpPr/>
            <p:nvPr/>
          </p:nvSpPr>
          <p:spPr>
            <a:xfrm>
              <a:off x="3791925" y="1732650"/>
              <a:ext cx="1850" cy="2450"/>
            </a:xfrm>
            <a:custGeom>
              <a:avLst/>
              <a:gdLst/>
              <a:ahLst/>
              <a:cxnLst/>
              <a:rect l="l" t="t" r="r" b="b"/>
              <a:pathLst>
                <a:path w="74" h="98" extrusionOk="0">
                  <a:moveTo>
                    <a:pt x="25" y="1"/>
                  </a:moveTo>
                  <a:lnTo>
                    <a:pt x="1" y="25"/>
                  </a:lnTo>
                  <a:lnTo>
                    <a:pt x="1" y="97"/>
                  </a:lnTo>
                  <a:lnTo>
                    <a:pt x="73" y="4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4" name="Google Shape;12014;p28"/>
            <p:cNvSpPr/>
            <p:nvPr/>
          </p:nvSpPr>
          <p:spPr>
            <a:xfrm>
              <a:off x="3956225" y="1717600"/>
              <a:ext cx="3050" cy="3050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25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49" y="121"/>
                  </a:lnTo>
                  <a:lnTo>
                    <a:pt x="121" y="97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5" name="Google Shape;12015;p28"/>
            <p:cNvSpPr/>
            <p:nvPr/>
          </p:nvSpPr>
          <p:spPr>
            <a:xfrm>
              <a:off x="3863550" y="1677900"/>
              <a:ext cx="3025" cy="3625"/>
            </a:xfrm>
            <a:custGeom>
              <a:avLst/>
              <a:gdLst/>
              <a:ahLst/>
              <a:cxnLst/>
              <a:rect l="l" t="t" r="r" b="b"/>
              <a:pathLst>
                <a:path w="121" h="145" extrusionOk="0">
                  <a:moveTo>
                    <a:pt x="73" y="0"/>
                  </a:moveTo>
                  <a:lnTo>
                    <a:pt x="49" y="24"/>
                  </a:lnTo>
                  <a:lnTo>
                    <a:pt x="25" y="48"/>
                  </a:lnTo>
                  <a:lnTo>
                    <a:pt x="1" y="96"/>
                  </a:lnTo>
                  <a:lnTo>
                    <a:pt x="25" y="121"/>
                  </a:lnTo>
                  <a:lnTo>
                    <a:pt x="49" y="145"/>
                  </a:lnTo>
                  <a:lnTo>
                    <a:pt x="73" y="121"/>
                  </a:lnTo>
                  <a:lnTo>
                    <a:pt x="121" y="7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6" name="Google Shape;12016;p28"/>
            <p:cNvSpPr/>
            <p:nvPr/>
          </p:nvSpPr>
          <p:spPr>
            <a:xfrm>
              <a:off x="3919525" y="1695950"/>
              <a:ext cx="3025" cy="242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24" y="0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73" y="97"/>
                  </a:lnTo>
                  <a:lnTo>
                    <a:pt x="121" y="73"/>
                  </a:lnTo>
                  <a:lnTo>
                    <a:pt x="97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7" name="Google Shape;12017;p28"/>
            <p:cNvSpPr/>
            <p:nvPr/>
          </p:nvSpPr>
          <p:spPr>
            <a:xfrm>
              <a:off x="4100075" y="1731450"/>
              <a:ext cx="3025" cy="3050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48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48" y="121"/>
                  </a:lnTo>
                  <a:lnTo>
                    <a:pt x="121" y="121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8" name="Google Shape;12018;p28"/>
            <p:cNvSpPr/>
            <p:nvPr/>
          </p:nvSpPr>
          <p:spPr>
            <a:xfrm>
              <a:off x="4023650" y="1846400"/>
              <a:ext cx="2425" cy="182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0" y="1"/>
                  </a:moveTo>
                  <a:lnTo>
                    <a:pt x="48" y="73"/>
                  </a:lnTo>
                  <a:lnTo>
                    <a:pt x="72" y="49"/>
                  </a:lnTo>
                  <a:lnTo>
                    <a:pt x="96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9" name="Google Shape;12019;p28"/>
            <p:cNvSpPr/>
            <p:nvPr/>
          </p:nvSpPr>
          <p:spPr>
            <a:xfrm>
              <a:off x="3897850" y="1940300"/>
              <a:ext cx="3050" cy="3625"/>
            </a:xfrm>
            <a:custGeom>
              <a:avLst/>
              <a:gdLst/>
              <a:ahLst/>
              <a:cxnLst/>
              <a:rect l="l" t="t" r="r" b="b"/>
              <a:pathLst>
                <a:path w="122" h="145" extrusionOk="0">
                  <a:moveTo>
                    <a:pt x="73" y="0"/>
                  </a:moveTo>
                  <a:lnTo>
                    <a:pt x="25" y="24"/>
                  </a:lnTo>
                  <a:lnTo>
                    <a:pt x="1" y="96"/>
                  </a:lnTo>
                  <a:lnTo>
                    <a:pt x="25" y="120"/>
                  </a:lnTo>
                  <a:lnTo>
                    <a:pt x="49" y="144"/>
                  </a:lnTo>
                  <a:lnTo>
                    <a:pt x="73" y="120"/>
                  </a:lnTo>
                  <a:lnTo>
                    <a:pt x="121" y="96"/>
                  </a:lnTo>
                  <a:lnTo>
                    <a:pt x="121" y="72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0" name="Google Shape;12020;p28"/>
            <p:cNvSpPr/>
            <p:nvPr/>
          </p:nvSpPr>
          <p:spPr>
            <a:xfrm>
              <a:off x="4046500" y="1662250"/>
              <a:ext cx="3050" cy="2425"/>
            </a:xfrm>
            <a:custGeom>
              <a:avLst/>
              <a:gdLst/>
              <a:ahLst/>
              <a:cxnLst/>
              <a:rect l="l" t="t" r="r" b="b"/>
              <a:pathLst>
                <a:path w="122" h="97" extrusionOk="0">
                  <a:moveTo>
                    <a:pt x="1" y="0"/>
                  </a:moveTo>
                  <a:lnTo>
                    <a:pt x="1" y="48"/>
                  </a:lnTo>
                  <a:lnTo>
                    <a:pt x="1" y="72"/>
                  </a:lnTo>
                  <a:lnTo>
                    <a:pt x="49" y="97"/>
                  </a:lnTo>
                  <a:lnTo>
                    <a:pt x="97" y="72"/>
                  </a:lnTo>
                  <a:lnTo>
                    <a:pt x="121" y="48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1" name="Google Shape;12021;p28"/>
            <p:cNvSpPr/>
            <p:nvPr/>
          </p:nvSpPr>
          <p:spPr>
            <a:xfrm>
              <a:off x="4113925" y="2017925"/>
              <a:ext cx="2425" cy="3625"/>
            </a:xfrm>
            <a:custGeom>
              <a:avLst/>
              <a:gdLst/>
              <a:ahLst/>
              <a:cxnLst/>
              <a:rect l="l" t="t" r="r" b="b"/>
              <a:pathLst>
                <a:path w="97" h="145" extrusionOk="0">
                  <a:moveTo>
                    <a:pt x="72" y="0"/>
                  </a:moveTo>
                  <a:lnTo>
                    <a:pt x="48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24" y="145"/>
                  </a:lnTo>
                  <a:lnTo>
                    <a:pt x="48" y="145"/>
                  </a:lnTo>
                  <a:lnTo>
                    <a:pt x="72" y="121"/>
                  </a:lnTo>
                  <a:lnTo>
                    <a:pt x="96" y="73"/>
                  </a:lnTo>
                  <a:lnTo>
                    <a:pt x="96" y="2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2" name="Google Shape;12022;p28"/>
            <p:cNvSpPr/>
            <p:nvPr/>
          </p:nvSpPr>
          <p:spPr>
            <a:xfrm>
              <a:off x="4017025" y="166285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48" y="0"/>
                  </a:moveTo>
                  <a:lnTo>
                    <a:pt x="0" y="24"/>
                  </a:lnTo>
                  <a:lnTo>
                    <a:pt x="0" y="73"/>
                  </a:lnTo>
                  <a:lnTo>
                    <a:pt x="48" y="73"/>
                  </a:lnTo>
                  <a:lnTo>
                    <a:pt x="72" y="48"/>
                  </a:lnTo>
                  <a:lnTo>
                    <a:pt x="72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3" name="Google Shape;12023;p28"/>
            <p:cNvSpPr/>
            <p:nvPr/>
          </p:nvSpPr>
          <p:spPr>
            <a:xfrm>
              <a:off x="3931550" y="1781400"/>
              <a:ext cx="3050" cy="3050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49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49" y="121"/>
                  </a:lnTo>
                  <a:lnTo>
                    <a:pt x="73" y="121"/>
                  </a:lnTo>
                  <a:lnTo>
                    <a:pt x="121" y="73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4" name="Google Shape;12024;p28"/>
            <p:cNvSpPr/>
            <p:nvPr/>
          </p:nvSpPr>
          <p:spPr>
            <a:xfrm>
              <a:off x="3896650" y="176035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3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49" y="72"/>
                  </a:lnTo>
                  <a:lnTo>
                    <a:pt x="73" y="4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5" name="Google Shape;12025;p28"/>
            <p:cNvSpPr/>
            <p:nvPr/>
          </p:nvSpPr>
          <p:spPr>
            <a:xfrm>
              <a:off x="3751000" y="17868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lnTo>
                    <a:pt x="1" y="24"/>
                  </a:lnTo>
                  <a:lnTo>
                    <a:pt x="1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6" name="Google Shape;12026;p28"/>
            <p:cNvSpPr/>
            <p:nvPr/>
          </p:nvSpPr>
          <p:spPr>
            <a:xfrm>
              <a:off x="3835275" y="1813300"/>
              <a:ext cx="1225" cy="182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0" y="1"/>
                  </a:moveTo>
                  <a:lnTo>
                    <a:pt x="0" y="73"/>
                  </a:lnTo>
                  <a:lnTo>
                    <a:pt x="24" y="73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7" name="Google Shape;12027;p28"/>
            <p:cNvSpPr/>
            <p:nvPr/>
          </p:nvSpPr>
          <p:spPr>
            <a:xfrm>
              <a:off x="3915300" y="1827150"/>
              <a:ext cx="1850" cy="182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25" y="0"/>
                  </a:moveTo>
                  <a:lnTo>
                    <a:pt x="1" y="48"/>
                  </a:lnTo>
                  <a:lnTo>
                    <a:pt x="25" y="73"/>
                  </a:lnTo>
                  <a:lnTo>
                    <a:pt x="49" y="73"/>
                  </a:lnTo>
                  <a:lnTo>
                    <a:pt x="73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8" name="Google Shape;12028;p28"/>
            <p:cNvSpPr/>
            <p:nvPr/>
          </p:nvSpPr>
          <p:spPr>
            <a:xfrm>
              <a:off x="3757625" y="1748900"/>
              <a:ext cx="1825" cy="2450"/>
            </a:xfrm>
            <a:custGeom>
              <a:avLst/>
              <a:gdLst/>
              <a:ahLst/>
              <a:cxnLst/>
              <a:rect l="l" t="t" r="r" b="b"/>
              <a:pathLst>
                <a:path w="73" h="98" extrusionOk="0">
                  <a:moveTo>
                    <a:pt x="25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73" y="73"/>
                  </a:lnTo>
                  <a:lnTo>
                    <a:pt x="73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9" name="Google Shape;12029;p28"/>
            <p:cNvSpPr/>
            <p:nvPr/>
          </p:nvSpPr>
          <p:spPr>
            <a:xfrm>
              <a:off x="4142800" y="1899975"/>
              <a:ext cx="1225" cy="182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25" y="0"/>
                  </a:moveTo>
                  <a:lnTo>
                    <a:pt x="1" y="72"/>
                  </a:lnTo>
                  <a:lnTo>
                    <a:pt x="49" y="7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0" name="Google Shape;12030;p28"/>
            <p:cNvSpPr/>
            <p:nvPr/>
          </p:nvSpPr>
          <p:spPr>
            <a:xfrm>
              <a:off x="3772075" y="1748900"/>
              <a:ext cx="1825" cy="2450"/>
            </a:xfrm>
            <a:custGeom>
              <a:avLst/>
              <a:gdLst/>
              <a:ahLst/>
              <a:cxnLst/>
              <a:rect l="l" t="t" r="r" b="b"/>
              <a:pathLst>
                <a:path w="73" h="98" extrusionOk="0">
                  <a:moveTo>
                    <a:pt x="24" y="1"/>
                  </a:moveTo>
                  <a:lnTo>
                    <a:pt x="24" y="49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3" y="73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1" name="Google Shape;12031;p28"/>
            <p:cNvSpPr/>
            <p:nvPr/>
          </p:nvSpPr>
          <p:spPr>
            <a:xfrm>
              <a:off x="3878000" y="17856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0" y="24"/>
                  </a:lnTo>
                  <a:lnTo>
                    <a:pt x="2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2" name="Google Shape;12032;p28"/>
            <p:cNvSpPr/>
            <p:nvPr/>
          </p:nvSpPr>
          <p:spPr>
            <a:xfrm>
              <a:off x="4053125" y="1851225"/>
              <a:ext cx="2425" cy="182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1" y="0"/>
                  </a:moveTo>
                  <a:lnTo>
                    <a:pt x="49" y="72"/>
                  </a:lnTo>
                  <a:lnTo>
                    <a:pt x="97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3" name="Google Shape;12033;p28"/>
            <p:cNvSpPr/>
            <p:nvPr/>
          </p:nvSpPr>
          <p:spPr>
            <a:xfrm>
              <a:off x="4227650" y="1905975"/>
              <a:ext cx="1850" cy="1850"/>
            </a:xfrm>
            <a:custGeom>
              <a:avLst/>
              <a:gdLst/>
              <a:ahLst/>
              <a:cxnLst/>
              <a:rect l="l" t="t" r="r" b="b"/>
              <a:pathLst>
                <a:path w="74" h="74" extrusionOk="0">
                  <a:moveTo>
                    <a:pt x="25" y="1"/>
                  </a:moveTo>
                  <a:lnTo>
                    <a:pt x="1" y="25"/>
                  </a:lnTo>
                  <a:lnTo>
                    <a:pt x="49" y="73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4" name="Google Shape;12034;p28"/>
            <p:cNvSpPr/>
            <p:nvPr/>
          </p:nvSpPr>
          <p:spPr>
            <a:xfrm>
              <a:off x="3973075" y="1802500"/>
              <a:ext cx="1800" cy="3600"/>
            </a:xfrm>
            <a:custGeom>
              <a:avLst/>
              <a:gdLst/>
              <a:ahLst/>
              <a:cxnLst/>
              <a:rect l="l" t="t" r="r" b="b"/>
              <a:pathLst>
                <a:path w="72" h="144" extrusionOk="0">
                  <a:moveTo>
                    <a:pt x="71" y="1"/>
                  </a:moveTo>
                  <a:lnTo>
                    <a:pt x="49" y="23"/>
                  </a:lnTo>
                  <a:lnTo>
                    <a:pt x="49" y="23"/>
                  </a:lnTo>
                  <a:lnTo>
                    <a:pt x="71" y="1"/>
                  </a:lnTo>
                  <a:close/>
                  <a:moveTo>
                    <a:pt x="49" y="23"/>
                  </a:moveTo>
                  <a:lnTo>
                    <a:pt x="1" y="72"/>
                  </a:lnTo>
                  <a:lnTo>
                    <a:pt x="1" y="120"/>
                  </a:lnTo>
                  <a:lnTo>
                    <a:pt x="1" y="144"/>
                  </a:lnTo>
                  <a:lnTo>
                    <a:pt x="25" y="144"/>
                  </a:lnTo>
                  <a:lnTo>
                    <a:pt x="49" y="96"/>
                  </a:lnTo>
                  <a:lnTo>
                    <a:pt x="49" y="23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5" name="Google Shape;12035;p28"/>
            <p:cNvSpPr/>
            <p:nvPr/>
          </p:nvSpPr>
          <p:spPr>
            <a:xfrm>
              <a:off x="4170475" y="1733850"/>
              <a:ext cx="1850" cy="1850"/>
            </a:xfrm>
            <a:custGeom>
              <a:avLst/>
              <a:gdLst/>
              <a:ahLst/>
              <a:cxnLst/>
              <a:rect l="l" t="t" r="r" b="b"/>
              <a:pathLst>
                <a:path w="74" h="74" extrusionOk="0">
                  <a:moveTo>
                    <a:pt x="49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73" y="73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6" name="Google Shape;12036;p28"/>
            <p:cNvSpPr/>
            <p:nvPr/>
          </p:nvSpPr>
          <p:spPr>
            <a:xfrm>
              <a:off x="3853925" y="1724225"/>
              <a:ext cx="1825" cy="185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73"/>
                  </a:lnTo>
                  <a:lnTo>
                    <a:pt x="49" y="73"/>
                  </a:lnTo>
                  <a:lnTo>
                    <a:pt x="73" y="49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7" name="Google Shape;12037;p28"/>
            <p:cNvSpPr/>
            <p:nvPr/>
          </p:nvSpPr>
          <p:spPr>
            <a:xfrm>
              <a:off x="4065775" y="1804875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1"/>
                  </a:moveTo>
                  <a:lnTo>
                    <a:pt x="0" y="25"/>
                  </a:lnTo>
                  <a:lnTo>
                    <a:pt x="24" y="73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8" name="Google Shape;12038;p28"/>
            <p:cNvSpPr/>
            <p:nvPr/>
          </p:nvSpPr>
          <p:spPr>
            <a:xfrm>
              <a:off x="3760625" y="1674875"/>
              <a:ext cx="1250" cy="1850"/>
            </a:xfrm>
            <a:custGeom>
              <a:avLst/>
              <a:gdLst/>
              <a:ahLst/>
              <a:cxnLst/>
              <a:rect l="l" t="t" r="r" b="b"/>
              <a:pathLst>
                <a:path w="50" h="74" extrusionOk="0">
                  <a:moveTo>
                    <a:pt x="49" y="1"/>
                  </a:moveTo>
                  <a:lnTo>
                    <a:pt x="1" y="73"/>
                  </a:lnTo>
                  <a:lnTo>
                    <a:pt x="49" y="73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9" name="Google Shape;12039;p28"/>
            <p:cNvSpPr/>
            <p:nvPr/>
          </p:nvSpPr>
          <p:spPr>
            <a:xfrm>
              <a:off x="4240300" y="1815700"/>
              <a:ext cx="2425" cy="1850"/>
            </a:xfrm>
            <a:custGeom>
              <a:avLst/>
              <a:gdLst/>
              <a:ahLst/>
              <a:cxnLst/>
              <a:rect l="l" t="t" r="r" b="b"/>
              <a:pathLst>
                <a:path w="97" h="74" extrusionOk="0">
                  <a:moveTo>
                    <a:pt x="49" y="1"/>
                  </a:moveTo>
                  <a:lnTo>
                    <a:pt x="0" y="25"/>
                  </a:lnTo>
                  <a:lnTo>
                    <a:pt x="24" y="73"/>
                  </a:lnTo>
                  <a:lnTo>
                    <a:pt x="49" y="73"/>
                  </a:lnTo>
                  <a:lnTo>
                    <a:pt x="97" y="49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0" name="Google Shape;12040;p28"/>
            <p:cNvSpPr/>
            <p:nvPr/>
          </p:nvSpPr>
          <p:spPr>
            <a:xfrm>
              <a:off x="4024850" y="1723625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48" y="73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1" name="Google Shape;12041;p28"/>
            <p:cNvSpPr/>
            <p:nvPr/>
          </p:nvSpPr>
          <p:spPr>
            <a:xfrm>
              <a:off x="4008600" y="171280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4" y="0"/>
                  </a:moveTo>
                  <a:lnTo>
                    <a:pt x="0" y="24"/>
                  </a:lnTo>
                  <a:lnTo>
                    <a:pt x="48" y="73"/>
                  </a:lnTo>
                  <a:lnTo>
                    <a:pt x="72" y="4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2" name="Google Shape;12042;p28"/>
            <p:cNvSpPr/>
            <p:nvPr/>
          </p:nvSpPr>
          <p:spPr>
            <a:xfrm>
              <a:off x="4198175" y="1771775"/>
              <a:ext cx="1825" cy="122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3" name="Google Shape;12043;p28"/>
            <p:cNvSpPr/>
            <p:nvPr/>
          </p:nvSpPr>
          <p:spPr>
            <a:xfrm>
              <a:off x="4118725" y="1735675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1" y="0"/>
                  </a:moveTo>
                  <a:lnTo>
                    <a:pt x="1" y="24"/>
                  </a:lnTo>
                  <a:lnTo>
                    <a:pt x="25" y="48"/>
                  </a:lnTo>
                  <a:lnTo>
                    <a:pt x="44" y="58"/>
                  </a:lnTo>
                  <a:lnTo>
                    <a:pt x="25" y="0"/>
                  </a:lnTo>
                  <a:close/>
                  <a:moveTo>
                    <a:pt x="44" y="58"/>
                  </a:moveTo>
                  <a:lnTo>
                    <a:pt x="49" y="72"/>
                  </a:lnTo>
                  <a:lnTo>
                    <a:pt x="73" y="72"/>
                  </a:lnTo>
                  <a:lnTo>
                    <a:pt x="44" y="58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4" name="Google Shape;12044;p28"/>
            <p:cNvSpPr/>
            <p:nvPr/>
          </p:nvSpPr>
          <p:spPr>
            <a:xfrm>
              <a:off x="3748000" y="1848800"/>
              <a:ext cx="2425" cy="1250"/>
            </a:xfrm>
            <a:custGeom>
              <a:avLst/>
              <a:gdLst/>
              <a:ahLst/>
              <a:cxnLst/>
              <a:rect l="l" t="t" r="r" b="b"/>
              <a:pathLst>
                <a:path w="97" h="50" extrusionOk="0">
                  <a:moveTo>
                    <a:pt x="0" y="1"/>
                  </a:moveTo>
                  <a:lnTo>
                    <a:pt x="25" y="49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5" name="Google Shape;12045;p28"/>
            <p:cNvSpPr/>
            <p:nvPr/>
          </p:nvSpPr>
          <p:spPr>
            <a:xfrm>
              <a:off x="3902075" y="1633350"/>
              <a:ext cx="1825" cy="2450"/>
            </a:xfrm>
            <a:custGeom>
              <a:avLst/>
              <a:gdLst/>
              <a:ahLst/>
              <a:cxnLst/>
              <a:rect l="l" t="t" r="r" b="b"/>
              <a:pathLst>
                <a:path w="73" h="98" extrusionOk="0">
                  <a:moveTo>
                    <a:pt x="48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24" y="97"/>
                  </a:lnTo>
                  <a:lnTo>
                    <a:pt x="48" y="73"/>
                  </a:lnTo>
                  <a:lnTo>
                    <a:pt x="72" y="49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6" name="Google Shape;12046;p28"/>
            <p:cNvSpPr/>
            <p:nvPr/>
          </p:nvSpPr>
          <p:spPr>
            <a:xfrm>
              <a:off x="3959850" y="1899375"/>
              <a:ext cx="1225" cy="2425"/>
            </a:xfrm>
            <a:custGeom>
              <a:avLst/>
              <a:gdLst/>
              <a:ahLst/>
              <a:cxnLst/>
              <a:rect l="l" t="t" r="r" b="b"/>
              <a:pathLst>
                <a:path w="49" h="97" extrusionOk="0">
                  <a:moveTo>
                    <a:pt x="0" y="0"/>
                  </a:moveTo>
                  <a:lnTo>
                    <a:pt x="0" y="96"/>
                  </a:lnTo>
                  <a:lnTo>
                    <a:pt x="24" y="72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7" name="Google Shape;12047;p28"/>
            <p:cNvSpPr/>
            <p:nvPr/>
          </p:nvSpPr>
          <p:spPr>
            <a:xfrm>
              <a:off x="4186125" y="198782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25" y="49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8" name="Google Shape;12048;p28"/>
            <p:cNvSpPr/>
            <p:nvPr/>
          </p:nvSpPr>
          <p:spPr>
            <a:xfrm>
              <a:off x="3899050" y="20263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49" y="4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9" name="Google Shape;12049;p28"/>
            <p:cNvSpPr/>
            <p:nvPr/>
          </p:nvSpPr>
          <p:spPr>
            <a:xfrm>
              <a:off x="3962850" y="20203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0" name="Google Shape;12050;p28"/>
            <p:cNvSpPr/>
            <p:nvPr/>
          </p:nvSpPr>
          <p:spPr>
            <a:xfrm>
              <a:off x="3899650" y="1987825"/>
              <a:ext cx="1250" cy="625"/>
            </a:xfrm>
            <a:custGeom>
              <a:avLst/>
              <a:gdLst/>
              <a:ahLst/>
              <a:cxnLst/>
              <a:rect l="l" t="t" r="r" b="b"/>
              <a:pathLst>
                <a:path w="50" h="25" extrusionOk="0">
                  <a:moveTo>
                    <a:pt x="49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1" name="Google Shape;12051;p28"/>
            <p:cNvSpPr/>
            <p:nvPr/>
          </p:nvSpPr>
          <p:spPr>
            <a:xfrm>
              <a:off x="4020625" y="20239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lnTo>
                    <a:pt x="1" y="24"/>
                  </a:lnTo>
                  <a:lnTo>
                    <a:pt x="1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2" name="Google Shape;12052;p28"/>
            <p:cNvSpPr/>
            <p:nvPr/>
          </p:nvSpPr>
          <p:spPr>
            <a:xfrm>
              <a:off x="3857525" y="194630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5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3" name="Google Shape;12053;p28"/>
            <p:cNvSpPr/>
            <p:nvPr/>
          </p:nvSpPr>
          <p:spPr>
            <a:xfrm>
              <a:off x="3841875" y="1881300"/>
              <a:ext cx="1250" cy="125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49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49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4" name="Google Shape;12054;p28"/>
            <p:cNvSpPr/>
            <p:nvPr/>
          </p:nvSpPr>
          <p:spPr>
            <a:xfrm>
              <a:off x="4004975" y="19029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1"/>
                  </a:moveTo>
                  <a:lnTo>
                    <a:pt x="25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5" name="Google Shape;12055;p28"/>
            <p:cNvSpPr/>
            <p:nvPr/>
          </p:nvSpPr>
          <p:spPr>
            <a:xfrm>
              <a:off x="4094650" y="18873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6" name="Google Shape;12056;p28"/>
            <p:cNvSpPr/>
            <p:nvPr/>
          </p:nvSpPr>
          <p:spPr>
            <a:xfrm>
              <a:off x="3968275" y="17386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1"/>
                  </a:moveTo>
                  <a:lnTo>
                    <a:pt x="24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7" name="Google Shape;12057;p28"/>
            <p:cNvSpPr/>
            <p:nvPr/>
          </p:nvSpPr>
          <p:spPr>
            <a:xfrm>
              <a:off x="3837075" y="168572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48" y="0"/>
                  </a:moveTo>
                  <a:lnTo>
                    <a:pt x="0" y="24"/>
                  </a:lnTo>
                  <a:lnTo>
                    <a:pt x="24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8" name="Google Shape;12058;p28"/>
            <p:cNvSpPr/>
            <p:nvPr/>
          </p:nvSpPr>
          <p:spPr>
            <a:xfrm>
              <a:off x="4092250" y="17591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9" name="Google Shape;12059;p28"/>
            <p:cNvSpPr/>
            <p:nvPr/>
          </p:nvSpPr>
          <p:spPr>
            <a:xfrm>
              <a:off x="3857525" y="16309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0" name="Google Shape;12060;p28"/>
            <p:cNvSpPr/>
            <p:nvPr/>
          </p:nvSpPr>
          <p:spPr>
            <a:xfrm>
              <a:off x="4074200" y="17001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4" y="1"/>
                  </a:moveTo>
                  <a:lnTo>
                    <a:pt x="0" y="25"/>
                  </a:lnTo>
                  <a:lnTo>
                    <a:pt x="24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1" name="Google Shape;12061;p28"/>
            <p:cNvSpPr/>
            <p:nvPr/>
          </p:nvSpPr>
          <p:spPr>
            <a:xfrm>
              <a:off x="3980300" y="16478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1"/>
                  </a:moveTo>
                  <a:lnTo>
                    <a:pt x="1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2" name="Google Shape;12062;p28"/>
            <p:cNvSpPr/>
            <p:nvPr/>
          </p:nvSpPr>
          <p:spPr>
            <a:xfrm>
              <a:off x="3817800" y="1963750"/>
              <a:ext cx="143875" cy="126425"/>
            </a:xfrm>
            <a:custGeom>
              <a:avLst/>
              <a:gdLst/>
              <a:ahLst/>
              <a:cxnLst/>
              <a:rect l="l" t="t" r="r" b="b"/>
              <a:pathLst>
                <a:path w="5755" h="5057" extrusionOk="0">
                  <a:moveTo>
                    <a:pt x="2577" y="410"/>
                  </a:moveTo>
                  <a:lnTo>
                    <a:pt x="2818" y="434"/>
                  </a:lnTo>
                  <a:lnTo>
                    <a:pt x="3058" y="458"/>
                  </a:lnTo>
                  <a:lnTo>
                    <a:pt x="3323" y="531"/>
                  </a:lnTo>
                  <a:lnTo>
                    <a:pt x="3564" y="651"/>
                  </a:lnTo>
                  <a:lnTo>
                    <a:pt x="3901" y="795"/>
                  </a:lnTo>
                  <a:lnTo>
                    <a:pt x="4214" y="964"/>
                  </a:lnTo>
                  <a:lnTo>
                    <a:pt x="4527" y="1156"/>
                  </a:lnTo>
                  <a:lnTo>
                    <a:pt x="4671" y="1277"/>
                  </a:lnTo>
                  <a:lnTo>
                    <a:pt x="4816" y="1397"/>
                  </a:lnTo>
                  <a:lnTo>
                    <a:pt x="4936" y="1518"/>
                  </a:lnTo>
                  <a:lnTo>
                    <a:pt x="5032" y="1662"/>
                  </a:lnTo>
                  <a:lnTo>
                    <a:pt x="5129" y="1782"/>
                  </a:lnTo>
                  <a:lnTo>
                    <a:pt x="5201" y="1927"/>
                  </a:lnTo>
                  <a:lnTo>
                    <a:pt x="5249" y="2071"/>
                  </a:lnTo>
                  <a:lnTo>
                    <a:pt x="5297" y="2240"/>
                  </a:lnTo>
                  <a:lnTo>
                    <a:pt x="5321" y="2384"/>
                  </a:lnTo>
                  <a:lnTo>
                    <a:pt x="5345" y="2529"/>
                  </a:lnTo>
                  <a:lnTo>
                    <a:pt x="5321" y="2673"/>
                  </a:lnTo>
                  <a:lnTo>
                    <a:pt x="5321" y="2842"/>
                  </a:lnTo>
                  <a:lnTo>
                    <a:pt x="5273" y="2986"/>
                  </a:lnTo>
                  <a:lnTo>
                    <a:pt x="5225" y="3130"/>
                  </a:lnTo>
                  <a:lnTo>
                    <a:pt x="5153" y="3275"/>
                  </a:lnTo>
                  <a:lnTo>
                    <a:pt x="5080" y="3419"/>
                  </a:lnTo>
                  <a:lnTo>
                    <a:pt x="4960" y="3540"/>
                  </a:lnTo>
                  <a:lnTo>
                    <a:pt x="4864" y="3684"/>
                  </a:lnTo>
                  <a:lnTo>
                    <a:pt x="4647" y="3877"/>
                  </a:lnTo>
                  <a:lnTo>
                    <a:pt x="4455" y="4045"/>
                  </a:lnTo>
                  <a:lnTo>
                    <a:pt x="4214" y="4214"/>
                  </a:lnTo>
                  <a:lnTo>
                    <a:pt x="3997" y="4358"/>
                  </a:lnTo>
                  <a:lnTo>
                    <a:pt x="3756" y="4479"/>
                  </a:lnTo>
                  <a:lnTo>
                    <a:pt x="3492" y="4551"/>
                  </a:lnTo>
                  <a:lnTo>
                    <a:pt x="3227" y="4623"/>
                  </a:lnTo>
                  <a:lnTo>
                    <a:pt x="2962" y="4647"/>
                  </a:lnTo>
                  <a:lnTo>
                    <a:pt x="2625" y="4671"/>
                  </a:lnTo>
                  <a:lnTo>
                    <a:pt x="2312" y="4623"/>
                  </a:lnTo>
                  <a:lnTo>
                    <a:pt x="2023" y="4575"/>
                  </a:lnTo>
                  <a:lnTo>
                    <a:pt x="1734" y="4479"/>
                  </a:lnTo>
                  <a:lnTo>
                    <a:pt x="1469" y="4334"/>
                  </a:lnTo>
                  <a:lnTo>
                    <a:pt x="1229" y="4166"/>
                  </a:lnTo>
                  <a:lnTo>
                    <a:pt x="988" y="3973"/>
                  </a:lnTo>
                  <a:lnTo>
                    <a:pt x="771" y="3732"/>
                  </a:lnTo>
                  <a:lnTo>
                    <a:pt x="675" y="3612"/>
                  </a:lnTo>
                  <a:lnTo>
                    <a:pt x="603" y="3492"/>
                  </a:lnTo>
                  <a:lnTo>
                    <a:pt x="531" y="3347"/>
                  </a:lnTo>
                  <a:lnTo>
                    <a:pt x="482" y="3203"/>
                  </a:lnTo>
                  <a:lnTo>
                    <a:pt x="434" y="2890"/>
                  </a:lnTo>
                  <a:lnTo>
                    <a:pt x="410" y="2529"/>
                  </a:lnTo>
                  <a:lnTo>
                    <a:pt x="458" y="2264"/>
                  </a:lnTo>
                  <a:lnTo>
                    <a:pt x="531" y="1999"/>
                  </a:lnTo>
                  <a:lnTo>
                    <a:pt x="627" y="1758"/>
                  </a:lnTo>
                  <a:lnTo>
                    <a:pt x="771" y="1518"/>
                  </a:lnTo>
                  <a:lnTo>
                    <a:pt x="916" y="1301"/>
                  </a:lnTo>
                  <a:lnTo>
                    <a:pt x="1132" y="1084"/>
                  </a:lnTo>
                  <a:lnTo>
                    <a:pt x="1349" y="892"/>
                  </a:lnTo>
                  <a:lnTo>
                    <a:pt x="1614" y="723"/>
                  </a:lnTo>
                  <a:lnTo>
                    <a:pt x="1855" y="603"/>
                  </a:lnTo>
                  <a:lnTo>
                    <a:pt x="2095" y="506"/>
                  </a:lnTo>
                  <a:lnTo>
                    <a:pt x="2336" y="434"/>
                  </a:lnTo>
                  <a:lnTo>
                    <a:pt x="2577" y="410"/>
                  </a:lnTo>
                  <a:close/>
                  <a:moveTo>
                    <a:pt x="2168" y="1"/>
                  </a:moveTo>
                  <a:lnTo>
                    <a:pt x="2047" y="49"/>
                  </a:lnTo>
                  <a:lnTo>
                    <a:pt x="1758" y="169"/>
                  </a:lnTo>
                  <a:lnTo>
                    <a:pt x="1469" y="314"/>
                  </a:lnTo>
                  <a:lnTo>
                    <a:pt x="1229" y="482"/>
                  </a:lnTo>
                  <a:lnTo>
                    <a:pt x="988" y="651"/>
                  </a:lnTo>
                  <a:lnTo>
                    <a:pt x="771" y="868"/>
                  </a:lnTo>
                  <a:lnTo>
                    <a:pt x="579" y="1108"/>
                  </a:lnTo>
                  <a:lnTo>
                    <a:pt x="410" y="1373"/>
                  </a:lnTo>
                  <a:lnTo>
                    <a:pt x="242" y="1638"/>
                  </a:lnTo>
                  <a:lnTo>
                    <a:pt x="169" y="1830"/>
                  </a:lnTo>
                  <a:lnTo>
                    <a:pt x="97" y="2047"/>
                  </a:lnTo>
                  <a:lnTo>
                    <a:pt x="49" y="2240"/>
                  </a:lnTo>
                  <a:lnTo>
                    <a:pt x="25" y="2432"/>
                  </a:lnTo>
                  <a:lnTo>
                    <a:pt x="1" y="2649"/>
                  </a:lnTo>
                  <a:lnTo>
                    <a:pt x="1" y="2842"/>
                  </a:lnTo>
                  <a:lnTo>
                    <a:pt x="25" y="3034"/>
                  </a:lnTo>
                  <a:lnTo>
                    <a:pt x="73" y="3203"/>
                  </a:lnTo>
                  <a:lnTo>
                    <a:pt x="121" y="3395"/>
                  </a:lnTo>
                  <a:lnTo>
                    <a:pt x="194" y="3588"/>
                  </a:lnTo>
                  <a:lnTo>
                    <a:pt x="290" y="3756"/>
                  </a:lnTo>
                  <a:lnTo>
                    <a:pt x="410" y="3925"/>
                  </a:lnTo>
                  <a:lnTo>
                    <a:pt x="531" y="4069"/>
                  </a:lnTo>
                  <a:lnTo>
                    <a:pt x="675" y="4238"/>
                  </a:lnTo>
                  <a:lnTo>
                    <a:pt x="819" y="4358"/>
                  </a:lnTo>
                  <a:lnTo>
                    <a:pt x="988" y="4503"/>
                  </a:lnTo>
                  <a:lnTo>
                    <a:pt x="1253" y="4671"/>
                  </a:lnTo>
                  <a:lnTo>
                    <a:pt x="1542" y="4791"/>
                  </a:lnTo>
                  <a:lnTo>
                    <a:pt x="1806" y="4912"/>
                  </a:lnTo>
                  <a:lnTo>
                    <a:pt x="2095" y="4984"/>
                  </a:lnTo>
                  <a:lnTo>
                    <a:pt x="2384" y="5032"/>
                  </a:lnTo>
                  <a:lnTo>
                    <a:pt x="2673" y="5056"/>
                  </a:lnTo>
                  <a:lnTo>
                    <a:pt x="2962" y="5056"/>
                  </a:lnTo>
                  <a:lnTo>
                    <a:pt x="3251" y="5008"/>
                  </a:lnTo>
                  <a:lnTo>
                    <a:pt x="3516" y="4960"/>
                  </a:lnTo>
                  <a:lnTo>
                    <a:pt x="3805" y="4864"/>
                  </a:lnTo>
                  <a:lnTo>
                    <a:pt x="4069" y="4743"/>
                  </a:lnTo>
                  <a:lnTo>
                    <a:pt x="4334" y="4623"/>
                  </a:lnTo>
                  <a:lnTo>
                    <a:pt x="4599" y="4454"/>
                  </a:lnTo>
                  <a:lnTo>
                    <a:pt x="4840" y="4262"/>
                  </a:lnTo>
                  <a:lnTo>
                    <a:pt x="5080" y="4045"/>
                  </a:lnTo>
                  <a:lnTo>
                    <a:pt x="5297" y="3780"/>
                  </a:lnTo>
                  <a:lnTo>
                    <a:pt x="5490" y="3516"/>
                  </a:lnTo>
                  <a:lnTo>
                    <a:pt x="5610" y="3203"/>
                  </a:lnTo>
                  <a:lnTo>
                    <a:pt x="5706" y="2890"/>
                  </a:lnTo>
                  <a:lnTo>
                    <a:pt x="5754" y="2577"/>
                  </a:lnTo>
                  <a:lnTo>
                    <a:pt x="5730" y="2264"/>
                  </a:lnTo>
                  <a:lnTo>
                    <a:pt x="5634" y="1951"/>
                  </a:lnTo>
                  <a:lnTo>
                    <a:pt x="5586" y="1806"/>
                  </a:lnTo>
                  <a:lnTo>
                    <a:pt x="5514" y="1662"/>
                  </a:lnTo>
                  <a:lnTo>
                    <a:pt x="5417" y="1518"/>
                  </a:lnTo>
                  <a:lnTo>
                    <a:pt x="5321" y="1373"/>
                  </a:lnTo>
                  <a:lnTo>
                    <a:pt x="5032" y="1060"/>
                  </a:lnTo>
                  <a:lnTo>
                    <a:pt x="4719" y="795"/>
                  </a:lnTo>
                  <a:lnTo>
                    <a:pt x="4406" y="579"/>
                  </a:lnTo>
                  <a:lnTo>
                    <a:pt x="4045" y="410"/>
                  </a:lnTo>
                  <a:lnTo>
                    <a:pt x="3684" y="266"/>
                  </a:lnTo>
                  <a:lnTo>
                    <a:pt x="3299" y="169"/>
                  </a:lnTo>
                  <a:lnTo>
                    <a:pt x="2914" y="73"/>
                  </a:lnTo>
                  <a:lnTo>
                    <a:pt x="2505" y="25"/>
                  </a:lnTo>
                  <a:lnTo>
                    <a:pt x="23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3" name="Google Shape;12063;p28"/>
            <p:cNvSpPr/>
            <p:nvPr/>
          </p:nvSpPr>
          <p:spPr>
            <a:xfrm>
              <a:off x="3848500" y="1996850"/>
              <a:ext cx="73450" cy="54200"/>
            </a:xfrm>
            <a:custGeom>
              <a:avLst/>
              <a:gdLst/>
              <a:ahLst/>
              <a:cxnLst/>
              <a:rect l="l" t="t" r="r" b="b"/>
              <a:pathLst>
                <a:path w="2938" h="2168" extrusionOk="0">
                  <a:moveTo>
                    <a:pt x="1349" y="1"/>
                  </a:moveTo>
                  <a:lnTo>
                    <a:pt x="1180" y="49"/>
                  </a:lnTo>
                  <a:lnTo>
                    <a:pt x="1036" y="73"/>
                  </a:lnTo>
                  <a:lnTo>
                    <a:pt x="867" y="145"/>
                  </a:lnTo>
                  <a:lnTo>
                    <a:pt x="723" y="218"/>
                  </a:lnTo>
                  <a:lnTo>
                    <a:pt x="578" y="314"/>
                  </a:lnTo>
                  <a:lnTo>
                    <a:pt x="434" y="410"/>
                  </a:lnTo>
                  <a:lnTo>
                    <a:pt x="314" y="531"/>
                  </a:lnTo>
                  <a:lnTo>
                    <a:pt x="193" y="675"/>
                  </a:lnTo>
                  <a:lnTo>
                    <a:pt x="73" y="843"/>
                  </a:lnTo>
                  <a:lnTo>
                    <a:pt x="25" y="1036"/>
                  </a:lnTo>
                  <a:lnTo>
                    <a:pt x="1" y="1229"/>
                  </a:lnTo>
                  <a:lnTo>
                    <a:pt x="25" y="1445"/>
                  </a:lnTo>
                  <a:lnTo>
                    <a:pt x="97" y="1614"/>
                  </a:lnTo>
                  <a:lnTo>
                    <a:pt x="217" y="1782"/>
                  </a:lnTo>
                  <a:lnTo>
                    <a:pt x="362" y="1927"/>
                  </a:lnTo>
                  <a:lnTo>
                    <a:pt x="530" y="2023"/>
                  </a:lnTo>
                  <a:lnTo>
                    <a:pt x="699" y="2071"/>
                  </a:lnTo>
                  <a:lnTo>
                    <a:pt x="867" y="2095"/>
                  </a:lnTo>
                  <a:lnTo>
                    <a:pt x="1108" y="2168"/>
                  </a:lnTo>
                  <a:lnTo>
                    <a:pt x="1349" y="2143"/>
                  </a:lnTo>
                  <a:lnTo>
                    <a:pt x="1590" y="2119"/>
                  </a:lnTo>
                  <a:lnTo>
                    <a:pt x="1806" y="2071"/>
                  </a:lnTo>
                  <a:lnTo>
                    <a:pt x="1999" y="1999"/>
                  </a:lnTo>
                  <a:lnTo>
                    <a:pt x="2167" y="1927"/>
                  </a:lnTo>
                  <a:lnTo>
                    <a:pt x="2336" y="1830"/>
                  </a:lnTo>
                  <a:lnTo>
                    <a:pt x="2504" y="1710"/>
                  </a:lnTo>
                  <a:lnTo>
                    <a:pt x="2649" y="1590"/>
                  </a:lnTo>
                  <a:lnTo>
                    <a:pt x="2793" y="1445"/>
                  </a:lnTo>
                  <a:lnTo>
                    <a:pt x="2889" y="1301"/>
                  </a:lnTo>
                  <a:lnTo>
                    <a:pt x="2938" y="1132"/>
                  </a:lnTo>
                  <a:lnTo>
                    <a:pt x="2938" y="988"/>
                  </a:lnTo>
                  <a:lnTo>
                    <a:pt x="2914" y="819"/>
                  </a:lnTo>
                  <a:lnTo>
                    <a:pt x="2841" y="675"/>
                  </a:lnTo>
                  <a:lnTo>
                    <a:pt x="2745" y="531"/>
                  </a:lnTo>
                  <a:lnTo>
                    <a:pt x="2601" y="386"/>
                  </a:lnTo>
                  <a:lnTo>
                    <a:pt x="2456" y="290"/>
                  </a:lnTo>
                  <a:lnTo>
                    <a:pt x="2312" y="194"/>
                  </a:lnTo>
                  <a:lnTo>
                    <a:pt x="2143" y="121"/>
                  </a:lnTo>
                  <a:lnTo>
                    <a:pt x="1999" y="73"/>
                  </a:lnTo>
                  <a:lnTo>
                    <a:pt x="1830" y="25"/>
                  </a:lnTo>
                  <a:lnTo>
                    <a:pt x="16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64" name="Google Shape;12064;p28"/>
          <p:cNvGrpSpPr/>
          <p:nvPr/>
        </p:nvGrpSpPr>
        <p:grpSpPr>
          <a:xfrm flipH="1">
            <a:off x="5894446" y="-1712677"/>
            <a:ext cx="4231619" cy="3791016"/>
            <a:chOff x="-2029316" y="-2059789"/>
            <a:chExt cx="4231619" cy="3791016"/>
          </a:xfrm>
        </p:grpSpPr>
        <p:sp>
          <p:nvSpPr>
            <p:cNvPr id="12065" name="Google Shape;12065;p28"/>
            <p:cNvSpPr/>
            <p:nvPr/>
          </p:nvSpPr>
          <p:spPr>
            <a:xfrm rot="-1874795">
              <a:off x="-1701239" y="-1296710"/>
              <a:ext cx="3575465" cy="2264857"/>
            </a:xfrm>
            <a:custGeom>
              <a:avLst/>
              <a:gdLst/>
              <a:ahLst/>
              <a:cxnLst/>
              <a:rect l="l" t="t" r="r" b="b"/>
              <a:pathLst>
                <a:path w="43934" h="27829" extrusionOk="0">
                  <a:moveTo>
                    <a:pt x="16852" y="0"/>
                  </a:moveTo>
                  <a:lnTo>
                    <a:pt x="16322" y="49"/>
                  </a:lnTo>
                  <a:lnTo>
                    <a:pt x="15792" y="121"/>
                  </a:lnTo>
                  <a:lnTo>
                    <a:pt x="15263" y="217"/>
                  </a:lnTo>
                  <a:lnTo>
                    <a:pt x="14733" y="362"/>
                  </a:lnTo>
                  <a:lnTo>
                    <a:pt x="13963" y="650"/>
                  </a:lnTo>
                  <a:lnTo>
                    <a:pt x="13168" y="963"/>
                  </a:lnTo>
                  <a:lnTo>
                    <a:pt x="12422" y="1300"/>
                  </a:lnTo>
                  <a:lnTo>
                    <a:pt x="11652" y="1662"/>
                  </a:lnTo>
                  <a:lnTo>
                    <a:pt x="10905" y="2047"/>
                  </a:lnTo>
                  <a:lnTo>
                    <a:pt x="10183" y="2456"/>
                  </a:lnTo>
                  <a:lnTo>
                    <a:pt x="9485" y="2889"/>
                  </a:lnTo>
                  <a:lnTo>
                    <a:pt x="8787" y="3371"/>
                  </a:lnTo>
                  <a:lnTo>
                    <a:pt x="8113" y="3900"/>
                  </a:lnTo>
                  <a:lnTo>
                    <a:pt x="7463" y="4430"/>
                  </a:lnTo>
                  <a:lnTo>
                    <a:pt x="6813" y="4984"/>
                  </a:lnTo>
                  <a:lnTo>
                    <a:pt x="6139" y="5489"/>
                  </a:lnTo>
                  <a:lnTo>
                    <a:pt x="5032" y="6308"/>
                  </a:lnTo>
                  <a:lnTo>
                    <a:pt x="3900" y="7102"/>
                  </a:lnTo>
                  <a:lnTo>
                    <a:pt x="3346" y="7487"/>
                  </a:lnTo>
                  <a:lnTo>
                    <a:pt x="2793" y="7896"/>
                  </a:lnTo>
                  <a:lnTo>
                    <a:pt x="2263" y="8330"/>
                  </a:lnTo>
                  <a:lnTo>
                    <a:pt x="1733" y="8787"/>
                  </a:lnTo>
                  <a:lnTo>
                    <a:pt x="1324" y="9148"/>
                  </a:lnTo>
                  <a:lnTo>
                    <a:pt x="963" y="9558"/>
                  </a:lnTo>
                  <a:lnTo>
                    <a:pt x="771" y="9774"/>
                  </a:lnTo>
                  <a:lnTo>
                    <a:pt x="626" y="9991"/>
                  </a:lnTo>
                  <a:lnTo>
                    <a:pt x="482" y="10207"/>
                  </a:lnTo>
                  <a:lnTo>
                    <a:pt x="337" y="10448"/>
                  </a:lnTo>
                  <a:lnTo>
                    <a:pt x="217" y="10689"/>
                  </a:lnTo>
                  <a:lnTo>
                    <a:pt x="145" y="10930"/>
                  </a:lnTo>
                  <a:lnTo>
                    <a:pt x="72" y="11170"/>
                  </a:lnTo>
                  <a:lnTo>
                    <a:pt x="24" y="11411"/>
                  </a:lnTo>
                  <a:lnTo>
                    <a:pt x="0" y="11652"/>
                  </a:lnTo>
                  <a:lnTo>
                    <a:pt x="24" y="11893"/>
                  </a:lnTo>
                  <a:lnTo>
                    <a:pt x="48" y="12133"/>
                  </a:lnTo>
                  <a:lnTo>
                    <a:pt x="72" y="12374"/>
                  </a:lnTo>
                  <a:lnTo>
                    <a:pt x="145" y="12591"/>
                  </a:lnTo>
                  <a:lnTo>
                    <a:pt x="241" y="12807"/>
                  </a:lnTo>
                  <a:lnTo>
                    <a:pt x="337" y="13000"/>
                  </a:lnTo>
                  <a:lnTo>
                    <a:pt x="458" y="13193"/>
                  </a:lnTo>
                  <a:lnTo>
                    <a:pt x="602" y="13385"/>
                  </a:lnTo>
                  <a:lnTo>
                    <a:pt x="771" y="13530"/>
                  </a:lnTo>
                  <a:lnTo>
                    <a:pt x="963" y="13674"/>
                  </a:lnTo>
                  <a:lnTo>
                    <a:pt x="1156" y="13818"/>
                  </a:lnTo>
                  <a:lnTo>
                    <a:pt x="1493" y="13987"/>
                  </a:lnTo>
                  <a:lnTo>
                    <a:pt x="1854" y="14155"/>
                  </a:lnTo>
                  <a:lnTo>
                    <a:pt x="2215" y="14300"/>
                  </a:lnTo>
                  <a:lnTo>
                    <a:pt x="2576" y="14396"/>
                  </a:lnTo>
                  <a:lnTo>
                    <a:pt x="3154" y="14517"/>
                  </a:lnTo>
                  <a:lnTo>
                    <a:pt x="3732" y="14685"/>
                  </a:lnTo>
                  <a:lnTo>
                    <a:pt x="4285" y="14878"/>
                  </a:lnTo>
                  <a:lnTo>
                    <a:pt x="4839" y="15070"/>
                  </a:lnTo>
                  <a:lnTo>
                    <a:pt x="5369" y="15287"/>
                  </a:lnTo>
                  <a:lnTo>
                    <a:pt x="5898" y="15528"/>
                  </a:lnTo>
                  <a:lnTo>
                    <a:pt x="6428" y="15792"/>
                  </a:lnTo>
                  <a:lnTo>
                    <a:pt x="6957" y="16057"/>
                  </a:lnTo>
                  <a:lnTo>
                    <a:pt x="7607" y="16370"/>
                  </a:lnTo>
                  <a:lnTo>
                    <a:pt x="8281" y="16659"/>
                  </a:lnTo>
                  <a:lnTo>
                    <a:pt x="8955" y="16876"/>
                  </a:lnTo>
                  <a:lnTo>
                    <a:pt x="9630" y="17068"/>
                  </a:lnTo>
                  <a:lnTo>
                    <a:pt x="10328" y="17237"/>
                  </a:lnTo>
                  <a:lnTo>
                    <a:pt x="11050" y="17357"/>
                  </a:lnTo>
                  <a:lnTo>
                    <a:pt x="11748" y="17429"/>
                  </a:lnTo>
                  <a:lnTo>
                    <a:pt x="12470" y="17478"/>
                  </a:lnTo>
                  <a:lnTo>
                    <a:pt x="13048" y="17502"/>
                  </a:lnTo>
                  <a:lnTo>
                    <a:pt x="13602" y="17526"/>
                  </a:lnTo>
                  <a:lnTo>
                    <a:pt x="14155" y="17598"/>
                  </a:lnTo>
                  <a:lnTo>
                    <a:pt x="14709" y="17670"/>
                  </a:lnTo>
                  <a:lnTo>
                    <a:pt x="15239" y="17766"/>
                  </a:lnTo>
                  <a:lnTo>
                    <a:pt x="15792" y="17911"/>
                  </a:lnTo>
                  <a:lnTo>
                    <a:pt x="16322" y="18079"/>
                  </a:lnTo>
                  <a:lnTo>
                    <a:pt x="16852" y="18296"/>
                  </a:lnTo>
                  <a:lnTo>
                    <a:pt x="17453" y="18537"/>
                  </a:lnTo>
                  <a:lnTo>
                    <a:pt x="18079" y="18729"/>
                  </a:lnTo>
                  <a:lnTo>
                    <a:pt x="18705" y="18874"/>
                  </a:lnTo>
                  <a:lnTo>
                    <a:pt x="19379" y="18970"/>
                  </a:lnTo>
                  <a:lnTo>
                    <a:pt x="19813" y="19018"/>
                  </a:lnTo>
                  <a:lnTo>
                    <a:pt x="20246" y="19090"/>
                  </a:lnTo>
                  <a:lnTo>
                    <a:pt x="20655" y="19211"/>
                  </a:lnTo>
                  <a:lnTo>
                    <a:pt x="21040" y="19355"/>
                  </a:lnTo>
                  <a:lnTo>
                    <a:pt x="21401" y="19572"/>
                  </a:lnTo>
                  <a:lnTo>
                    <a:pt x="21762" y="19813"/>
                  </a:lnTo>
                  <a:lnTo>
                    <a:pt x="21931" y="19933"/>
                  </a:lnTo>
                  <a:lnTo>
                    <a:pt x="22099" y="20102"/>
                  </a:lnTo>
                  <a:lnTo>
                    <a:pt x="22244" y="20270"/>
                  </a:lnTo>
                  <a:lnTo>
                    <a:pt x="22388" y="20439"/>
                  </a:lnTo>
                  <a:lnTo>
                    <a:pt x="22798" y="20968"/>
                  </a:lnTo>
                  <a:lnTo>
                    <a:pt x="23207" y="21450"/>
                  </a:lnTo>
                  <a:lnTo>
                    <a:pt x="24073" y="22413"/>
                  </a:lnTo>
                  <a:lnTo>
                    <a:pt x="24964" y="23375"/>
                  </a:lnTo>
                  <a:lnTo>
                    <a:pt x="25855" y="24314"/>
                  </a:lnTo>
                  <a:lnTo>
                    <a:pt x="26336" y="24844"/>
                  </a:lnTo>
                  <a:lnTo>
                    <a:pt x="26842" y="25349"/>
                  </a:lnTo>
                  <a:lnTo>
                    <a:pt x="27372" y="25831"/>
                  </a:lnTo>
                  <a:lnTo>
                    <a:pt x="27901" y="26240"/>
                  </a:lnTo>
                  <a:lnTo>
                    <a:pt x="28190" y="26457"/>
                  </a:lnTo>
                  <a:lnTo>
                    <a:pt x="28479" y="26625"/>
                  </a:lnTo>
                  <a:lnTo>
                    <a:pt x="28792" y="26818"/>
                  </a:lnTo>
                  <a:lnTo>
                    <a:pt x="29105" y="26962"/>
                  </a:lnTo>
                  <a:lnTo>
                    <a:pt x="29418" y="27107"/>
                  </a:lnTo>
                  <a:lnTo>
                    <a:pt x="29755" y="27251"/>
                  </a:lnTo>
                  <a:lnTo>
                    <a:pt x="30092" y="27372"/>
                  </a:lnTo>
                  <a:lnTo>
                    <a:pt x="30453" y="27468"/>
                  </a:lnTo>
                  <a:lnTo>
                    <a:pt x="31079" y="27636"/>
                  </a:lnTo>
                  <a:lnTo>
                    <a:pt x="31705" y="27733"/>
                  </a:lnTo>
                  <a:lnTo>
                    <a:pt x="32307" y="27805"/>
                  </a:lnTo>
                  <a:lnTo>
                    <a:pt x="32620" y="27829"/>
                  </a:lnTo>
                  <a:lnTo>
                    <a:pt x="32908" y="27805"/>
                  </a:lnTo>
                  <a:lnTo>
                    <a:pt x="33221" y="27805"/>
                  </a:lnTo>
                  <a:lnTo>
                    <a:pt x="33510" y="27757"/>
                  </a:lnTo>
                  <a:lnTo>
                    <a:pt x="33823" y="27709"/>
                  </a:lnTo>
                  <a:lnTo>
                    <a:pt x="34112" y="27612"/>
                  </a:lnTo>
                  <a:lnTo>
                    <a:pt x="34401" y="27516"/>
                  </a:lnTo>
                  <a:lnTo>
                    <a:pt x="34714" y="27396"/>
                  </a:lnTo>
                  <a:lnTo>
                    <a:pt x="35003" y="27251"/>
                  </a:lnTo>
                  <a:lnTo>
                    <a:pt x="35292" y="27083"/>
                  </a:lnTo>
                  <a:lnTo>
                    <a:pt x="35653" y="26842"/>
                  </a:lnTo>
                  <a:lnTo>
                    <a:pt x="36038" y="26625"/>
                  </a:lnTo>
                  <a:lnTo>
                    <a:pt x="36423" y="26409"/>
                  </a:lnTo>
                  <a:lnTo>
                    <a:pt x="36832" y="26240"/>
                  </a:lnTo>
                  <a:lnTo>
                    <a:pt x="37218" y="26096"/>
                  </a:lnTo>
                  <a:lnTo>
                    <a:pt x="37627" y="25951"/>
                  </a:lnTo>
                  <a:lnTo>
                    <a:pt x="38012" y="25807"/>
                  </a:lnTo>
                  <a:lnTo>
                    <a:pt x="38180" y="25711"/>
                  </a:lnTo>
                  <a:lnTo>
                    <a:pt x="38373" y="25590"/>
                  </a:lnTo>
                  <a:lnTo>
                    <a:pt x="39577" y="24724"/>
                  </a:lnTo>
                  <a:lnTo>
                    <a:pt x="40804" y="23905"/>
                  </a:lnTo>
                  <a:lnTo>
                    <a:pt x="41117" y="23688"/>
                  </a:lnTo>
                  <a:lnTo>
                    <a:pt x="41406" y="23472"/>
                  </a:lnTo>
                  <a:lnTo>
                    <a:pt x="41695" y="23255"/>
                  </a:lnTo>
                  <a:lnTo>
                    <a:pt x="41960" y="23014"/>
                  </a:lnTo>
                  <a:lnTo>
                    <a:pt x="42201" y="22750"/>
                  </a:lnTo>
                  <a:lnTo>
                    <a:pt x="42441" y="22485"/>
                  </a:lnTo>
                  <a:lnTo>
                    <a:pt x="42658" y="22220"/>
                  </a:lnTo>
                  <a:lnTo>
                    <a:pt x="42875" y="21931"/>
                  </a:lnTo>
                  <a:lnTo>
                    <a:pt x="43043" y="21642"/>
                  </a:lnTo>
                  <a:lnTo>
                    <a:pt x="43212" y="21353"/>
                  </a:lnTo>
                  <a:lnTo>
                    <a:pt x="43380" y="21016"/>
                  </a:lnTo>
                  <a:lnTo>
                    <a:pt x="43501" y="20703"/>
                  </a:lnTo>
                  <a:lnTo>
                    <a:pt x="43621" y="20366"/>
                  </a:lnTo>
                  <a:lnTo>
                    <a:pt x="43717" y="20005"/>
                  </a:lnTo>
                  <a:lnTo>
                    <a:pt x="43790" y="19644"/>
                  </a:lnTo>
                  <a:lnTo>
                    <a:pt x="43862" y="19259"/>
                  </a:lnTo>
                  <a:lnTo>
                    <a:pt x="43910" y="18778"/>
                  </a:lnTo>
                  <a:lnTo>
                    <a:pt x="43934" y="18272"/>
                  </a:lnTo>
                  <a:lnTo>
                    <a:pt x="43934" y="17791"/>
                  </a:lnTo>
                  <a:lnTo>
                    <a:pt x="43886" y="17309"/>
                  </a:lnTo>
                  <a:lnTo>
                    <a:pt x="43765" y="16852"/>
                  </a:lnTo>
                  <a:lnTo>
                    <a:pt x="43693" y="16635"/>
                  </a:lnTo>
                  <a:lnTo>
                    <a:pt x="43621" y="16394"/>
                  </a:lnTo>
                  <a:lnTo>
                    <a:pt x="43525" y="16178"/>
                  </a:lnTo>
                  <a:lnTo>
                    <a:pt x="43404" y="15961"/>
                  </a:lnTo>
                  <a:lnTo>
                    <a:pt x="43260" y="15720"/>
                  </a:lnTo>
                  <a:lnTo>
                    <a:pt x="43115" y="15504"/>
                  </a:lnTo>
                  <a:lnTo>
                    <a:pt x="42610" y="14805"/>
                  </a:lnTo>
                  <a:lnTo>
                    <a:pt x="42104" y="14083"/>
                  </a:lnTo>
                  <a:lnTo>
                    <a:pt x="41647" y="13337"/>
                  </a:lnTo>
                  <a:lnTo>
                    <a:pt x="41214" y="12591"/>
                  </a:lnTo>
                  <a:lnTo>
                    <a:pt x="40756" y="11893"/>
                  </a:lnTo>
                  <a:lnTo>
                    <a:pt x="40275" y="11194"/>
                  </a:lnTo>
                  <a:lnTo>
                    <a:pt x="39769" y="10545"/>
                  </a:lnTo>
                  <a:lnTo>
                    <a:pt x="39216" y="9943"/>
                  </a:lnTo>
                  <a:lnTo>
                    <a:pt x="38638" y="9341"/>
                  </a:lnTo>
                  <a:lnTo>
                    <a:pt x="38036" y="8787"/>
                  </a:lnTo>
                  <a:lnTo>
                    <a:pt x="37386" y="8258"/>
                  </a:lnTo>
                  <a:lnTo>
                    <a:pt x="36712" y="7752"/>
                  </a:lnTo>
                  <a:lnTo>
                    <a:pt x="36206" y="7391"/>
                  </a:lnTo>
                  <a:lnTo>
                    <a:pt x="35653" y="7054"/>
                  </a:lnTo>
                  <a:lnTo>
                    <a:pt x="35099" y="6741"/>
                  </a:lnTo>
                  <a:lnTo>
                    <a:pt x="34545" y="6452"/>
                  </a:lnTo>
                  <a:lnTo>
                    <a:pt x="33438" y="5850"/>
                  </a:lnTo>
                  <a:lnTo>
                    <a:pt x="32884" y="5537"/>
                  </a:lnTo>
                  <a:lnTo>
                    <a:pt x="32331" y="5224"/>
                  </a:lnTo>
                  <a:lnTo>
                    <a:pt x="31079" y="4430"/>
                  </a:lnTo>
                  <a:lnTo>
                    <a:pt x="29803" y="3660"/>
                  </a:lnTo>
                  <a:lnTo>
                    <a:pt x="28527" y="2889"/>
                  </a:lnTo>
                  <a:lnTo>
                    <a:pt x="27901" y="2480"/>
                  </a:lnTo>
                  <a:lnTo>
                    <a:pt x="27275" y="2071"/>
                  </a:lnTo>
                  <a:lnTo>
                    <a:pt x="26649" y="1662"/>
                  </a:lnTo>
                  <a:lnTo>
                    <a:pt x="26023" y="1300"/>
                  </a:lnTo>
                  <a:lnTo>
                    <a:pt x="25349" y="987"/>
                  </a:lnTo>
                  <a:lnTo>
                    <a:pt x="24675" y="723"/>
                  </a:lnTo>
                  <a:lnTo>
                    <a:pt x="24001" y="530"/>
                  </a:lnTo>
                  <a:lnTo>
                    <a:pt x="23303" y="362"/>
                  </a:lnTo>
                  <a:lnTo>
                    <a:pt x="22581" y="265"/>
                  </a:lnTo>
                  <a:lnTo>
                    <a:pt x="21835" y="193"/>
                  </a:lnTo>
                  <a:lnTo>
                    <a:pt x="20414" y="121"/>
                  </a:lnTo>
                  <a:lnTo>
                    <a:pt x="19018" y="49"/>
                  </a:lnTo>
                  <a:lnTo>
                    <a:pt x="184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6" name="Google Shape;12066;p28"/>
            <p:cNvSpPr/>
            <p:nvPr/>
          </p:nvSpPr>
          <p:spPr>
            <a:xfrm rot="-1874795">
              <a:off x="-1074672" y="-823504"/>
              <a:ext cx="2343250" cy="1326409"/>
            </a:xfrm>
            <a:custGeom>
              <a:avLst/>
              <a:gdLst/>
              <a:ahLst/>
              <a:cxnLst/>
              <a:rect l="l" t="t" r="r" b="b"/>
              <a:pathLst>
                <a:path w="28793" h="16298" extrusionOk="0">
                  <a:moveTo>
                    <a:pt x="10400" y="0"/>
                  </a:moveTo>
                  <a:lnTo>
                    <a:pt x="9750" y="48"/>
                  </a:lnTo>
                  <a:lnTo>
                    <a:pt x="9076" y="145"/>
                  </a:lnTo>
                  <a:lnTo>
                    <a:pt x="6910" y="530"/>
                  </a:lnTo>
                  <a:lnTo>
                    <a:pt x="6356" y="626"/>
                  </a:lnTo>
                  <a:lnTo>
                    <a:pt x="5826" y="747"/>
                  </a:lnTo>
                  <a:lnTo>
                    <a:pt x="5273" y="891"/>
                  </a:lnTo>
                  <a:lnTo>
                    <a:pt x="4743" y="1060"/>
                  </a:lnTo>
                  <a:lnTo>
                    <a:pt x="4286" y="1204"/>
                  </a:lnTo>
                  <a:lnTo>
                    <a:pt x="3804" y="1348"/>
                  </a:lnTo>
                  <a:lnTo>
                    <a:pt x="2841" y="1589"/>
                  </a:lnTo>
                  <a:lnTo>
                    <a:pt x="2552" y="1661"/>
                  </a:lnTo>
                  <a:lnTo>
                    <a:pt x="2287" y="1758"/>
                  </a:lnTo>
                  <a:lnTo>
                    <a:pt x="2023" y="1878"/>
                  </a:lnTo>
                  <a:lnTo>
                    <a:pt x="1782" y="1998"/>
                  </a:lnTo>
                  <a:lnTo>
                    <a:pt x="1276" y="2287"/>
                  </a:lnTo>
                  <a:lnTo>
                    <a:pt x="771" y="2600"/>
                  </a:lnTo>
                  <a:lnTo>
                    <a:pt x="650" y="2697"/>
                  </a:lnTo>
                  <a:lnTo>
                    <a:pt x="530" y="2817"/>
                  </a:lnTo>
                  <a:lnTo>
                    <a:pt x="434" y="2961"/>
                  </a:lnTo>
                  <a:lnTo>
                    <a:pt x="362" y="3130"/>
                  </a:lnTo>
                  <a:lnTo>
                    <a:pt x="193" y="3659"/>
                  </a:lnTo>
                  <a:lnTo>
                    <a:pt x="73" y="4213"/>
                  </a:lnTo>
                  <a:lnTo>
                    <a:pt x="25" y="4478"/>
                  </a:lnTo>
                  <a:lnTo>
                    <a:pt x="1" y="4767"/>
                  </a:lnTo>
                  <a:lnTo>
                    <a:pt x="1" y="5032"/>
                  </a:lnTo>
                  <a:lnTo>
                    <a:pt x="25" y="5320"/>
                  </a:lnTo>
                  <a:lnTo>
                    <a:pt x="73" y="5489"/>
                  </a:lnTo>
                  <a:lnTo>
                    <a:pt x="97" y="5658"/>
                  </a:lnTo>
                  <a:lnTo>
                    <a:pt x="169" y="5826"/>
                  </a:lnTo>
                  <a:lnTo>
                    <a:pt x="241" y="5995"/>
                  </a:lnTo>
                  <a:lnTo>
                    <a:pt x="410" y="6283"/>
                  </a:lnTo>
                  <a:lnTo>
                    <a:pt x="626" y="6524"/>
                  </a:lnTo>
                  <a:lnTo>
                    <a:pt x="771" y="6644"/>
                  </a:lnTo>
                  <a:lnTo>
                    <a:pt x="891" y="6741"/>
                  </a:lnTo>
                  <a:lnTo>
                    <a:pt x="1036" y="6813"/>
                  </a:lnTo>
                  <a:lnTo>
                    <a:pt x="1180" y="6885"/>
                  </a:lnTo>
                  <a:lnTo>
                    <a:pt x="1325" y="6933"/>
                  </a:lnTo>
                  <a:lnTo>
                    <a:pt x="1469" y="6982"/>
                  </a:lnTo>
                  <a:lnTo>
                    <a:pt x="1637" y="7006"/>
                  </a:lnTo>
                  <a:lnTo>
                    <a:pt x="1782" y="7006"/>
                  </a:lnTo>
                  <a:lnTo>
                    <a:pt x="3106" y="6933"/>
                  </a:lnTo>
                  <a:lnTo>
                    <a:pt x="4406" y="6861"/>
                  </a:lnTo>
                  <a:lnTo>
                    <a:pt x="6187" y="6717"/>
                  </a:lnTo>
                  <a:lnTo>
                    <a:pt x="7078" y="6644"/>
                  </a:lnTo>
                  <a:lnTo>
                    <a:pt x="7969" y="6596"/>
                  </a:lnTo>
                  <a:lnTo>
                    <a:pt x="8763" y="6596"/>
                  </a:lnTo>
                  <a:lnTo>
                    <a:pt x="9558" y="6644"/>
                  </a:lnTo>
                  <a:lnTo>
                    <a:pt x="10352" y="6765"/>
                  </a:lnTo>
                  <a:lnTo>
                    <a:pt x="11122" y="6909"/>
                  </a:lnTo>
                  <a:lnTo>
                    <a:pt x="11869" y="7126"/>
                  </a:lnTo>
                  <a:lnTo>
                    <a:pt x="12615" y="7391"/>
                  </a:lnTo>
                  <a:lnTo>
                    <a:pt x="13337" y="7704"/>
                  </a:lnTo>
                  <a:lnTo>
                    <a:pt x="14059" y="8065"/>
                  </a:lnTo>
                  <a:lnTo>
                    <a:pt x="14830" y="8474"/>
                  </a:lnTo>
                  <a:lnTo>
                    <a:pt x="15576" y="8907"/>
                  </a:lnTo>
                  <a:lnTo>
                    <a:pt x="16322" y="9365"/>
                  </a:lnTo>
                  <a:lnTo>
                    <a:pt x="17068" y="9822"/>
                  </a:lnTo>
                  <a:lnTo>
                    <a:pt x="17718" y="10255"/>
                  </a:lnTo>
                  <a:lnTo>
                    <a:pt x="18344" y="10737"/>
                  </a:lnTo>
                  <a:lnTo>
                    <a:pt x="18970" y="11218"/>
                  </a:lnTo>
                  <a:lnTo>
                    <a:pt x="19572" y="11748"/>
                  </a:lnTo>
                  <a:lnTo>
                    <a:pt x="20150" y="12278"/>
                  </a:lnTo>
                  <a:lnTo>
                    <a:pt x="20704" y="12831"/>
                  </a:lnTo>
                  <a:lnTo>
                    <a:pt x="21257" y="13385"/>
                  </a:lnTo>
                  <a:lnTo>
                    <a:pt x="21787" y="13987"/>
                  </a:lnTo>
                  <a:lnTo>
                    <a:pt x="22052" y="14300"/>
                  </a:lnTo>
                  <a:lnTo>
                    <a:pt x="22341" y="14589"/>
                  </a:lnTo>
                  <a:lnTo>
                    <a:pt x="22629" y="14853"/>
                  </a:lnTo>
                  <a:lnTo>
                    <a:pt x="22942" y="15094"/>
                  </a:lnTo>
                  <a:lnTo>
                    <a:pt x="23279" y="15311"/>
                  </a:lnTo>
                  <a:lnTo>
                    <a:pt x="23616" y="15503"/>
                  </a:lnTo>
                  <a:lnTo>
                    <a:pt x="23978" y="15648"/>
                  </a:lnTo>
                  <a:lnTo>
                    <a:pt x="24363" y="15768"/>
                  </a:lnTo>
                  <a:lnTo>
                    <a:pt x="24652" y="15865"/>
                  </a:lnTo>
                  <a:lnTo>
                    <a:pt x="24772" y="15913"/>
                  </a:lnTo>
                  <a:lnTo>
                    <a:pt x="24892" y="15961"/>
                  </a:lnTo>
                  <a:lnTo>
                    <a:pt x="25181" y="16129"/>
                  </a:lnTo>
                  <a:lnTo>
                    <a:pt x="25470" y="16226"/>
                  </a:lnTo>
                  <a:lnTo>
                    <a:pt x="25783" y="16274"/>
                  </a:lnTo>
                  <a:lnTo>
                    <a:pt x="26072" y="16298"/>
                  </a:lnTo>
                  <a:lnTo>
                    <a:pt x="26361" y="16274"/>
                  </a:lnTo>
                  <a:lnTo>
                    <a:pt x="26650" y="16226"/>
                  </a:lnTo>
                  <a:lnTo>
                    <a:pt x="26963" y="16129"/>
                  </a:lnTo>
                  <a:lnTo>
                    <a:pt x="27251" y="16033"/>
                  </a:lnTo>
                  <a:lnTo>
                    <a:pt x="27589" y="15913"/>
                  </a:lnTo>
                  <a:lnTo>
                    <a:pt x="27901" y="15720"/>
                  </a:lnTo>
                  <a:lnTo>
                    <a:pt x="28142" y="15527"/>
                  </a:lnTo>
                  <a:lnTo>
                    <a:pt x="28359" y="15287"/>
                  </a:lnTo>
                  <a:lnTo>
                    <a:pt x="28527" y="14998"/>
                  </a:lnTo>
                  <a:lnTo>
                    <a:pt x="28672" y="14685"/>
                  </a:lnTo>
                  <a:lnTo>
                    <a:pt x="28744" y="14348"/>
                  </a:lnTo>
                  <a:lnTo>
                    <a:pt x="28792" y="13987"/>
                  </a:lnTo>
                  <a:lnTo>
                    <a:pt x="28768" y="13722"/>
                  </a:lnTo>
                  <a:lnTo>
                    <a:pt x="28768" y="13433"/>
                  </a:lnTo>
                  <a:lnTo>
                    <a:pt x="28696" y="12904"/>
                  </a:lnTo>
                  <a:lnTo>
                    <a:pt x="28576" y="12374"/>
                  </a:lnTo>
                  <a:lnTo>
                    <a:pt x="28431" y="11844"/>
                  </a:lnTo>
                  <a:lnTo>
                    <a:pt x="28311" y="11435"/>
                  </a:lnTo>
                  <a:lnTo>
                    <a:pt x="28166" y="11050"/>
                  </a:lnTo>
                  <a:lnTo>
                    <a:pt x="27998" y="10665"/>
                  </a:lnTo>
                  <a:lnTo>
                    <a:pt x="27805" y="10304"/>
                  </a:lnTo>
                  <a:lnTo>
                    <a:pt x="26914" y="8956"/>
                  </a:lnTo>
                  <a:lnTo>
                    <a:pt x="26481" y="8306"/>
                  </a:lnTo>
                  <a:lnTo>
                    <a:pt x="26000" y="7680"/>
                  </a:lnTo>
                  <a:lnTo>
                    <a:pt x="25518" y="7054"/>
                  </a:lnTo>
                  <a:lnTo>
                    <a:pt x="25013" y="6428"/>
                  </a:lnTo>
                  <a:lnTo>
                    <a:pt x="24483" y="5826"/>
                  </a:lnTo>
                  <a:lnTo>
                    <a:pt x="23929" y="5272"/>
                  </a:lnTo>
                  <a:lnTo>
                    <a:pt x="23424" y="4767"/>
                  </a:lnTo>
                  <a:lnTo>
                    <a:pt x="22918" y="4309"/>
                  </a:lnTo>
                  <a:lnTo>
                    <a:pt x="22389" y="3876"/>
                  </a:lnTo>
                  <a:lnTo>
                    <a:pt x="21835" y="3467"/>
                  </a:lnTo>
                  <a:lnTo>
                    <a:pt x="21281" y="3082"/>
                  </a:lnTo>
                  <a:lnTo>
                    <a:pt x="20728" y="2721"/>
                  </a:lnTo>
                  <a:lnTo>
                    <a:pt x="20126" y="2384"/>
                  </a:lnTo>
                  <a:lnTo>
                    <a:pt x="19548" y="2071"/>
                  </a:lnTo>
                  <a:lnTo>
                    <a:pt x="18946" y="1758"/>
                  </a:lnTo>
                  <a:lnTo>
                    <a:pt x="18320" y="1493"/>
                  </a:lnTo>
                  <a:lnTo>
                    <a:pt x="17694" y="1252"/>
                  </a:lnTo>
                  <a:lnTo>
                    <a:pt x="17044" y="1035"/>
                  </a:lnTo>
                  <a:lnTo>
                    <a:pt x="16394" y="843"/>
                  </a:lnTo>
                  <a:lnTo>
                    <a:pt x="15720" y="674"/>
                  </a:lnTo>
                  <a:lnTo>
                    <a:pt x="15046" y="506"/>
                  </a:lnTo>
                  <a:lnTo>
                    <a:pt x="14372" y="385"/>
                  </a:lnTo>
                  <a:lnTo>
                    <a:pt x="13048" y="193"/>
                  </a:lnTo>
                  <a:lnTo>
                    <a:pt x="12398" y="97"/>
                  </a:lnTo>
                  <a:lnTo>
                    <a:pt x="11724" y="48"/>
                  </a:lnTo>
                  <a:lnTo>
                    <a:pt x="110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7" name="Google Shape;12067;p28"/>
            <p:cNvSpPr/>
            <p:nvPr/>
          </p:nvSpPr>
          <p:spPr>
            <a:xfrm rot="-1874795">
              <a:off x="-154991" y="-560249"/>
              <a:ext cx="129398" cy="92128"/>
            </a:xfrm>
            <a:custGeom>
              <a:avLst/>
              <a:gdLst/>
              <a:ahLst/>
              <a:cxnLst/>
              <a:rect l="l" t="t" r="r" b="b"/>
              <a:pathLst>
                <a:path w="1590" h="1132" extrusionOk="0">
                  <a:moveTo>
                    <a:pt x="1108" y="0"/>
                  </a:moveTo>
                  <a:lnTo>
                    <a:pt x="1012" y="25"/>
                  </a:lnTo>
                  <a:lnTo>
                    <a:pt x="940" y="49"/>
                  </a:lnTo>
                  <a:lnTo>
                    <a:pt x="771" y="169"/>
                  </a:lnTo>
                  <a:lnTo>
                    <a:pt x="579" y="289"/>
                  </a:lnTo>
                  <a:lnTo>
                    <a:pt x="482" y="313"/>
                  </a:lnTo>
                  <a:lnTo>
                    <a:pt x="386" y="337"/>
                  </a:lnTo>
                  <a:lnTo>
                    <a:pt x="290" y="337"/>
                  </a:lnTo>
                  <a:lnTo>
                    <a:pt x="169" y="313"/>
                  </a:lnTo>
                  <a:lnTo>
                    <a:pt x="121" y="313"/>
                  </a:lnTo>
                  <a:lnTo>
                    <a:pt x="73" y="337"/>
                  </a:lnTo>
                  <a:lnTo>
                    <a:pt x="49" y="386"/>
                  </a:lnTo>
                  <a:lnTo>
                    <a:pt x="25" y="434"/>
                  </a:lnTo>
                  <a:lnTo>
                    <a:pt x="1" y="482"/>
                  </a:lnTo>
                  <a:lnTo>
                    <a:pt x="25" y="530"/>
                  </a:lnTo>
                  <a:lnTo>
                    <a:pt x="49" y="554"/>
                  </a:lnTo>
                  <a:lnTo>
                    <a:pt x="97" y="578"/>
                  </a:lnTo>
                  <a:lnTo>
                    <a:pt x="217" y="578"/>
                  </a:lnTo>
                  <a:lnTo>
                    <a:pt x="314" y="626"/>
                  </a:lnTo>
                  <a:lnTo>
                    <a:pt x="410" y="674"/>
                  </a:lnTo>
                  <a:lnTo>
                    <a:pt x="506" y="747"/>
                  </a:lnTo>
                  <a:lnTo>
                    <a:pt x="843" y="1036"/>
                  </a:lnTo>
                  <a:lnTo>
                    <a:pt x="964" y="1108"/>
                  </a:lnTo>
                  <a:lnTo>
                    <a:pt x="1084" y="1132"/>
                  </a:lnTo>
                  <a:lnTo>
                    <a:pt x="1229" y="1108"/>
                  </a:lnTo>
                  <a:lnTo>
                    <a:pt x="1349" y="1012"/>
                  </a:lnTo>
                  <a:lnTo>
                    <a:pt x="1469" y="915"/>
                  </a:lnTo>
                  <a:lnTo>
                    <a:pt x="1541" y="771"/>
                  </a:lnTo>
                  <a:lnTo>
                    <a:pt x="1590" y="626"/>
                  </a:lnTo>
                  <a:lnTo>
                    <a:pt x="1566" y="458"/>
                  </a:lnTo>
                  <a:lnTo>
                    <a:pt x="1517" y="362"/>
                  </a:lnTo>
                  <a:lnTo>
                    <a:pt x="1445" y="241"/>
                  </a:lnTo>
                  <a:lnTo>
                    <a:pt x="1373" y="169"/>
                  </a:lnTo>
                  <a:lnTo>
                    <a:pt x="1277" y="97"/>
                  </a:lnTo>
                  <a:lnTo>
                    <a:pt x="1204" y="25"/>
                  </a:lnTo>
                  <a:lnTo>
                    <a:pt x="11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8" name="Google Shape;12068;p28"/>
            <p:cNvSpPr/>
            <p:nvPr/>
          </p:nvSpPr>
          <p:spPr>
            <a:xfrm rot="-1874795">
              <a:off x="-527659" y="59908"/>
              <a:ext cx="100019" cy="94162"/>
            </a:xfrm>
            <a:custGeom>
              <a:avLst/>
              <a:gdLst/>
              <a:ahLst/>
              <a:cxnLst/>
              <a:rect l="l" t="t" r="r" b="b"/>
              <a:pathLst>
                <a:path w="1229" h="1157" extrusionOk="0">
                  <a:moveTo>
                    <a:pt x="868" y="1"/>
                  </a:moveTo>
                  <a:lnTo>
                    <a:pt x="771" y="25"/>
                  </a:lnTo>
                  <a:lnTo>
                    <a:pt x="723" y="25"/>
                  </a:lnTo>
                  <a:lnTo>
                    <a:pt x="555" y="97"/>
                  </a:lnTo>
                  <a:lnTo>
                    <a:pt x="386" y="169"/>
                  </a:lnTo>
                  <a:lnTo>
                    <a:pt x="266" y="266"/>
                  </a:lnTo>
                  <a:lnTo>
                    <a:pt x="169" y="338"/>
                  </a:lnTo>
                  <a:lnTo>
                    <a:pt x="97" y="458"/>
                  </a:lnTo>
                  <a:lnTo>
                    <a:pt x="49" y="554"/>
                  </a:lnTo>
                  <a:lnTo>
                    <a:pt x="25" y="675"/>
                  </a:lnTo>
                  <a:lnTo>
                    <a:pt x="1" y="819"/>
                  </a:lnTo>
                  <a:lnTo>
                    <a:pt x="1" y="915"/>
                  </a:lnTo>
                  <a:lnTo>
                    <a:pt x="25" y="988"/>
                  </a:lnTo>
                  <a:lnTo>
                    <a:pt x="73" y="1060"/>
                  </a:lnTo>
                  <a:lnTo>
                    <a:pt x="145" y="1132"/>
                  </a:lnTo>
                  <a:lnTo>
                    <a:pt x="242" y="1156"/>
                  </a:lnTo>
                  <a:lnTo>
                    <a:pt x="314" y="1156"/>
                  </a:lnTo>
                  <a:lnTo>
                    <a:pt x="410" y="1132"/>
                  </a:lnTo>
                  <a:lnTo>
                    <a:pt x="482" y="1084"/>
                  </a:lnTo>
                  <a:lnTo>
                    <a:pt x="1108" y="482"/>
                  </a:lnTo>
                  <a:lnTo>
                    <a:pt x="1180" y="410"/>
                  </a:lnTo>
                  <a:lnTo>
                    <a:pt x="1229" y="338"/>
                  </a:lnTo>
                  <a:lnTo>
                    <a:pt x="1229" y="241"/>
                  </a:lnTo>
                  <a:lnTo>
                    <a:pt x="1205" y="145"/>
                  </a:lnTo>
                  <a:lnTo>
                    <a:pt x="1132" y="73"/>
                  </a:lnTo>
                  <a:lnTo>
                    <a:pt x="1060" y="25"/>
                  </a:lnTo>
                  <a:lnTo>
                    <a:pt x="9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9" name="Google Shape;12069;p28"/>
            <p:cNvSpPr/>
            <p:nvPr/>
          </p:nvSpPr>
          <p:spPr>
            <a:xfrm rot="-1874795">
              <a:off x="-340562" y="-560299"/>
              <a:ext cx="64699" cy="72514"/>
            </a:xfrm>
            <a:custGeom>
              <a:avLst/>
              <a:gdLst/>
              <a:ahLst/>
              <a:cxnLst/>
              <a:rect l="l" t="t" r="r" b="b"/>
              <a:pathLst>
                <a:path w="795" h="891" extrusionOk="0">
                  <a:moveTo>
                    <a:pt x="289" y="0"/>
                  </a:moveTo>
                  <a:lnTo>
                    <a:pt x="169" y="24"/>
                  </a:lnTo>
                  <a:lnTo>
                    <a:pt x="72" y="97"/>
                  </a:lnTo>
                  <a:lnTo>
                    <a:pt x="24" y="193"/>
                  </a:lnTo>
                  <a:lnTo>
                    <a:pt x="0" y="313"/>
                  </a:lnTo>
                  <a:lnTo>
                    <a:pt x="24" y="385"/>
                  </a:lnTo>
                  <a:lnTo>
                    <a:pt x="72" y="482"/>
                  </a:lnTo>
                  <a:lnTo>
                    <a:pt x="169" y="578"/>
                  </a:lnTo>
                  <a:lnTo>
                    <a:pt x="289" y="674"/>
                  </a:lnTo>
                  <a:lnTo>
                    <a:pt x="409" y="771"/>
                  </a:lnTo>
                  <a:lnTo>
                    <a:pt x="530" y="843"/>
                  </a:lnTo>
                  <a:lnTo>
                    <a:pt x="626" y="867"/>
                  </a:lnTo>
                  <a:lnTo>
                    <a:pt x="722" y="891"/>
                  </a:lnTo>
                  <a:lnTo>
                    <a:pt x="746" y="867"/>
                  </a:lnTo>
                  <a:lnTo>
                    <a:pt x="771" y="819"/>
                  </a:lnTo>
                  <a:lnTo>
                    <a:pt x="795" y="674"/>
                  </a:lnTo>
                  <a:lnTo>
                    <a:pt x="795" y="530"/>
                  </a:lnTo>
                  <a:lnTo>
                    <a:pt x="771" y="385"/>
                  </a:lnTo>
                  <a:lnTo>
                    <a:pt x="698" y="265"/>
                  </a:lnTo>
                  <a:lnTo>
                    <a:pt x="626" y="145"/>
                  </a:lnTo>
                  <a:lnTo>
                    <a:pt x="530" y="72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0" name="Google Shape;12070;p28"/>
            <p:cNvSpPr/>
            <p:nvPr/>
          </p:nvSpPr>
          <p:spPr>
            <a:xfrm rot="-1874795">
              <a:off x="-185679" y="-130684"/>
              <a:ext cx="60874" cy="72595"/>
            </a:xfrm>
            <a:custGeom>
              <a:avLst/>
              <a:gdLst/>
              <a:ahLst/>
              <a:cxnLst/>
              <a:rect l="l" t="t" r="r" b="b"/>
              <a:pathLst>
                <a:path w="748" h="892" extrusionOk="0">
                  <a:moveTo>
                    <a:pt x="530" y="1"/>
                  </a:moveTo>
                  <a:lnTo>
                    <a:pt x="482" y="25"/>
                  </a:lnTo>
                  <a:lnTo>
                    <a:pt x="362" y="49"/>
                  </a:lnTo>
                  <a:lnTo>
                    <a:pt x="266" y="121"/>
                  </a:lnTo>
                  <a:lnTo>
                    <a:pt x="193" y="194"/>
                  </a:lnTo>
                  <a:lnTo>
                    <a:pt x="121" y="290"/>
                  </a:lnTo>
                  <a:lnTo>
                    <a:pt x="49" y="362"/>
                  </a:lnTo>
                  <a:lnTo>
                    <a:pt x="25" y="458"/>
                  </a:lnTo>
                  <a:lnTo>
                    <a:pt x="1" y="555"/>
                  </a:lnTo>
                  <a:lnTo>
                    <a:pt x="1" y="627"/>
                  </a:lnTo>
                  <a:lnTo>
                    <a:pt x="49" y="699"/>
                  </a:lnTo>
                  <a:lnTo>
                    <a:pt x="73" y="747"/>
                  </a:lnTo>
                  <a:lnTo>
                    <a:pt x="193" y="843"/>
                  </a:lnTo>
                  <a:lnTo>
                    <a:pt x="338" y="892"/>
                  </a:lnTo>
                  <a:lnTo>
                    <a:pt x="410" y="892"/>
                  </a:lnTo>
                  <a:lnTo>
                    <a:pt x="482" y="868"/>
                  </a:lnTo>
                  <a:lnTo>
                    <a:pt x="555" y="843"/>
                  </a:lnTo>
                  <a:lnTo>
                    <a:pt x="627" y="771"/>
                  </a:lnTo>
                  <a:lnTo>
                    <a:pt x="675" y="699"/>
                  </a:lnTo>
                  <a:lnTo>
                    <a:pt x="699" y="627"/>
                  </a:lnTo>
                  <a:lnTo>
                    <a:pt x="747" y="531"/>
                  </a:lnTo>
                  <a:lnTo>
                    <a:pt x="747" y="434"/>
                  </a:lnTo>
                  <a:lnTo>
                    <a:pt x="747" y="338"/>
                  </a:lnTo>
                  <a:lnTo>
                    <a:pt x="723" y="218"/>
                  </a:lnTo>
                  <a:lnTo>
                    <a:pt x="699" y="145"/>
                  </a:lnTo>
                  <a:lnTo>
                    <a:pt x="651" y="49"/>
                  </a:lnTo>
                  <a:lnTo>
                    <a:pt x="627" y="25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1" name="Google Shape;12071;p28"/>
            <p:cNvSpPr/>
            <p:nvPr/>
          </p:nvSpPr>
          <p:spPr>
            <a:xfrm rot="-1874795">
              <a:off x="-767165" y="-429007"/>
              <a:ext cx="74465" cy="62748"/>
            </a:xfrm>
            <a:custGeom>
              <a:avLst/>
              <a:gdLst/>
              <a:ahLst/>
              <a:cxnLst/>
              <a:rect l="l" t="t" r="r" b="b"/>
              <a:pathLst>
                <a:path w="915" h="771" extrusionOk="0">
                  <a:moveTo>
                    <a:pt x="602" y="0"/>
                  </a:moveTo>
                  <a:lnTo>
                    <a:pt x="457" y="48"/>
                  </a:lnTo>
                  <a:lnTo>
                    <a:pt x="361" y="97"/>
                  </a:lnTo>
                  <a:lnTo>
                    <a:pt x="313" y="145"/>
                  </a:lnTo>
                  <a:lnTo>
                    <a:pt x="289" y="193"/>
                  </a:lnTo>
                  <a:lnTo>
                    <a:pt x="265" y="265"/>
                  </a:lnTo>
                  <a:lnTo>
                    <a:pt x="265" y="337"/>
                  </a:lnTo>
                  <a:lnTo>
                    <a:pt x="241" y="434"/>
                  </a:lnTo>
                  <a:lnTo>
                    <a:pt x="169" y="482"/>
                  </a:lnTo>
                  <a:lnTo>
                    <a:pt x="48" y="554"/>
                  </a:lnTo>
                  <a:lnTo>
                    <a:pt x="0" y="602"/>
                  </a:lnTo>
                  <a:lnTo>
                    <a:pt x="24" y="674"/>
                  </a:lnTo>
                  <a:lnTo>
                    <a:pt x="48" y="747"/>
                  </a:lnTo>
                  <a:lnTo>
                    <a:pt x="120" y="771"/>
                  </a:lnTo>
                  <a:lnTo>
                    <a:pt x="578" y="771"/>
                  </a:lnTo>
                  <a:lnTo>
                    <a:pt x="722" y="674"/>
                  </a:lnTo>
                  <a:lnTo>
                    <a:pt x="819" y="578"/>
                  </a:lnTo>
                  <a:lnTo>
                    <a:pt x="891" y="458"/>
                  </a:lnTo>
                  <a:lnTo>
                    <a:pt x="915" y="337"/>
                  </a:lnTo>
                  <a:lnTo>
                    <a:pt x="891" y="193"/>
                  </a:lnTo>
                  <a:lnTo>
                    <a:pt x="843" y="97"/>
                  </a:lnTo>
                  <a:lnTo>
                    <a:pt x="770" y="2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2" name="Google Shape;12072;p28"/>
            <p:cNvSpPr/>
            <p:nvPr/>
          </p:nvSpPr>
          <p:spPr>
            <a:xfrm rot="-1874795">
              <a:off x="-304284" y="-355216"/>
              <a:ext cx="51027" cy="80408"/>
            </a:xfrm>
            <a:custGeom>
              <a:avLst/>
              <a:gdLst/>
              <a:ahLst/>
              <a:cxnLst/>
              <a:rect l="l" t="t" r="r" b="b"/>
              <a:pathLst>
                <a:path w="627" h="988" extrusionOk="0">
                  <a:moveTo>
                    <a:pt x="241" y="0"/>
                  </a:moveTo>
                  <a:lnTo>
                    <a:pt x="145" y="24"/>
                  </a:lnTo>
                  <a:lnTo>
                    <a:pt x="73" y="73"/>
                  </a:lnTo>
                  <a:lnTo>
                    <a:pt x="24" y="169"/>
                  </a:lnTo>
                  <a:lnTo>
                    <a:pt x="0" y="265"/>
                  </a:lnTo>
                  <a:lnTo>
                    <a:pt x="24" y="361"/>
                  </a:lnTo>
                  <a:lnTo>
                    <a:pt x="97" y="434"/>
                  </a:lnTo>
                  <a:lnTo>
                    <a:pt x="169" y="506"/>
                  </a:lnTo>
                  <a:lnTo>
                    <a:pt x="265" y="602"/>
                  </a:lnTo>
                  <a:lnTo>
                    <a:pt x="361" y="698"/>
                  </a:lnTo>
                  <a:lnTo>
                    <a:pt x="434" y="843"/>
                  </a:lnTo>
                  <a:lnTo>
                    <a:pt x="530" y="987"/>
                  </a:lnTo>
                  <a:lnTo>
                    <a:pt x="626" y="554"/>
                  </a:lnTo>
                  <a:lnTo>
                    <a:pt x="626" y="410"/>
                  </a:lnTo>
                  <a:lnTo>
                    <a:pt x="626" y="289"/>
                  </a:lnTo>
                  <a:lnTo>
                    <a:pt x="578" y="193"/>
                  </a:lnTo>
                  <a:lnTo>
                    <a:pt x="530" y="97"/>
                  </a:lnTo>
                  <a:lnTo>
                    <a:pt x="434" y="2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3" name="Google Shape;12073;p28"/>
            <p:cNvSpPr/>
            <p:nvPr/>
          </p:nvSpPr>
          <p:spPr>
            <a:xfrm rot="-1874795">
              <a:off x="-416347" y="-240129"/>
              <a:ext cx="66734" cy="43134"/>
            </a:xfrm>
            <a:custGeom>
              <a:avLst/>
              <a:gdLst/>
              <a:ahLst/>
              <a:cxnLst/>
              <a:rect l="l" t="t" r="r" b="b"/>
              <a:pathLst>
                <a:path w="820" h="530" extrusionOk="0">
                  <a:moveTo>
                    <a:pt x="314" y="0"/>
                  </a:moveTo>
                  <a:lnTo>
                    <a:pt x="218" y="24"/>
                  </a:lnTo>
                  <a:lnTo>
                    <a:pt x="121" y="72"/>
                  </a:lnTo>
                  <a:lnTo>
                    <a:pt x="25" y="145"/>
                  </a:lnTo>
                  <a:lnTo>
                    <a:pt x="1" y="241"/>
                  </a:lnTo>
                  <a:lnTo>
                    <a:pt x="1" y="289"/>
                  </a:lnTo>
                  <a:lnTo>
                    <a:pt x="25" y="337"/>
                  </a:lnTo>
                  <a:lnTo>
                    <a:pt x="73" y="433"/>
                  </a:lnTo>
                  <a:lnTo>
                    <a:pt x="121" y="482"/>
                  </a:lnTo>
                  <a:lnTo>
                    <a:pt x="193" y="506"/>
                  </a:lnTo>
                  <a:lnTo>
                    <a:pt x="266" y="530"/>
                  </a:lnTo>
                  <a:lnTo>
                    <a:pt x="410" y="530"/>
                  </a:lnTo>
                  <a:lnTo>
                    <a:pt x="579" y="506"/>
                  </a:lnTo>
                  <a:lnTo>
                    <a:pt x="675" y="482"/>
                  </a:lnTo>
                  <a:lnTo>
                    <a:pt x="771" y="409"/>
                  </a:lnTo>
                  <a:lnTo>
                    <a:pt x="819" y="337"/>
                  </a:lnTo>
                  <a:lnTo>
                    <a:pt x="819" y="217"/>
                  </a:lnTo>
                  <a:lnTo>
                    <a:pt x="795" y="169"/>
                  </a:lnTo>
                  <a:lnTo>
                    <a:pt x="747" y="120"/>
                  </a:lnTo>
                  <a:lnTo>
                    <a:pt x="579" y="48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4" name="Google Shape;12074;p28"/>
            <p:cNvSpPr/>
            <p:nvPr/>
          </p:nvSpPr>
          <p:spPr>
            <a:xfrm rot="-1874795">
              <a:off x="-20813" y="-488236"/>
              <a:ext cx="58840" cy="54935"/>
            </a:xfrm>
            <a:custGeom>
              <a:avLst/>
              <a:gdLst/>
              <a:ahLst/>
              <a:cxnLst/>
              <a:rect l="l" t="t" r="r" b="b"/>
              <a:pathLst>
                <a:path w="723" h="675" extrusionOk="0">
                  <a:moveTo>
                    <a:pt x="554" y="1"/>
                  </a:moveTo>
                  <a:lnTo>
                    <a:pt x="458" y="25"/>
                  </a:lnTo>
                  <a:lnTo>
                    <a:pt x="337" y="49"/>
                  </a:lnTo>
                  <a:lnTo>
                    <a:pt x="241" y="73"/>
                  </a:lnTo>
                  <a:lnTo>
                    <a:pt x="169" y="121"/>
                  </a:lnTo>
                  <a:lnTo>
                    <a:pt x="97" y="193"/>
                  </a:lnTo>
                  <a:lnTo>
                    <a:pt x="48" y="241"/>
                  </a:lnTo>
                  <a:lnTo>
                    <a:pt x="24" y="314"/>
                  </a:lnTo>
                  <a:lnTo>
                    <a:pt x="0" y="386"/>
                  </a:lnTo>
                  <a:lnTo>
                    <a:pt x="0" y="458"/>
                  </a:lnTo>
                  <a:lnTo>
                    <a:pt x="24" y="554"/>
                  </a:lnTo>
                  <a:lnTo>
                    <a:pt x="72" y="627"/>
                  </a:lnTo>
                  <a:lnTo>
                    <a:pt x="145" y="675"/>
                  </a:lnTo>
                  <a:lnTo>
                    <a:pt x="217" y="675"/>
                  </a:lnTo>
                  <a:lnTo>
                    <a:pt x="313" y="651"/>
                  </a:lnTo>
                  <a:lnTo>
                    <a:pt x="482" y="554"/>
                  </a:lnTo>
                  <a:lnTo>
                    <a:pt x="626" y="434"/>
                  </a:lnTo>
                  <a:lnTo>
                    <a:pt x="674" y="362"/>
                  </a:lnTo>
                  <a:lnTo>
                    <a:pt x="722" y="290"/>
                  </a:lnTo>
                  <a:lnTo>
                    <a:pt x="722" y="217"/>
                  </a:lnTo>
                  <a:lnTo>
                    <a:pt x="722" y="145"/>
                  </a:lnTo>
                  <a:lnTo>
                    <a:pt x="698" y="97"/>
                  </a:lnTo>
                  <a:lnTo>
                    <a:pt x="650" y="49"/>
                  </a:lnTo>
                  <a:lnTo>
                    <a:pt x="602" y="25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5" name="Google Shape;12075;p28"/>
            <p:cNvSpPr/>
            <p:nvPr/>
          </p:nvSpPr>
          <p:spPr>
            <a:xfrm rot="-1874795">
              <a:off x="-466615" y="-99585"/>
              <a:ext cx="47121" cy="54935"/>
            </a:xfrm>
            <a:custGeom>
              <a:avLst/>
              <a:gdLst/>
              <a:ahLst/>
              <a:cxnLst/>
              <a:rect l="l" t="t" r="r" b="b"/>
              <a:pathLst>
                <a:path w="579" h="675" extrusionOk="0">
                  <a:moveTo>
                    <a:pt x="193" y="0"/>
                  </a:moveTo>
                  <a:lnTo>
                    <a:pt x="121" y="24"/>
                  </a:lnTo>
                  <a:lnTo>
                    <a:pt x="73" y="73"/>
                  </a:lnTo>
                  <a:lnTo>
                    <a:pt x="25" y="121"/>
                  </a:lnTo>
                  <a:lnTo>
                    <a:pt x="0" y="193"/>
                  </a:lnTo>
                  <a:lnTo>
                    <a:pt x="0" y="313"/>
                  </a:lnTo>
                  <a:lnTo>
                    <a:pt x="0" y="434"/>
                  </a:lnTo>
                  <a:lnTo>
                    <a:pt x="49" y="578"/>
                  </a:lnTo>
                  <a:lnTo>
                    <a:pt x="145" y="650"/>
                  </a:lnTo>
                  <a:lnTo>
                    <a:pt x="241" y="674"/>
                  </a:lnTo>
                  <a:lnTo>
                    <a:pt x="362" y="674"/>
                  </a:lnTo>
                  <a:lnTo>
                    <a:pt x="434" y="650"/>
                  </a:lnTo>
                  <a:lnTo>
                    <a:pt x="482" y="602"/>
                  </a:lnTo>
                  <a:lnTo>
                    <a:pt x="530" y="554"/>
                  </a:lnTo>
                  <a:lnTo>
                    <a:pt x="554" y="506"/>
                  </a:lnTo>
                  <a:lnTo>
                    <a:pt x="578" y="410"/>
                  </a:lnTo>
                  <a:lnTo>
                    <a:pt x="530" y="265"/>
                  </a:lnTo>
                  <a:lnTo>
                    <a:pt x="482" y="145"/>
                  </a:lnTo>
                  <a:lnTo>
                    <a:pt x="434" y="49"/>
                  </a:lnTo>
                  <a:lnTo>
                    <a:pt x="386" y="2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6" name="Google Shape;12076;p28"/>
            <p:cNvSpPr/>
            <p:nvPr/>
          </p:nvSpPr>
          <p:spPr>
            <a:xfrm rot="-1874795">
              <a:off x="-275122" y="-15808"/>
              <a:ext cx="50946" cy="49075"/>
            </a:xfrm>
            <a:custGeom>
              <a:avLst/>
              <a:gdLst/>
              <a:ahLst/>
              <a:cxnLst/>
              <a:rect l="l" t="t" r="r" b="b"/>
              <a:pathLst>
                <a:path w="626" h="603" extrusionOk="0">
                  <a:moveTo>
                    <a:pt x="169" y="1"/>
                  </a:moveTo>
                  <a:lnTo>
                    <a:pt x="72" y="49"/>
                  </a:lnTo>
                  <a:lnTo>
                    <a:pt x="0" y="121"/>
                  </a:lnTo>
                  <a:lnTo>
                    <a:pt x="0" y="217"/>
                  </a:lnTo>
                  <a:lnTo>
                    <a:pt x="0" y="338"/>
                  </a:lnTo>
                  <a:lnTo>
                    <a:pt x="72" y="458"/>
                  </a:lnTo>
                  <a:lnTo>
                    <a:pt x="169" y="555"/>
                  </a:lnTo>
                  <a:lnTo>
                    <a:pt x="289" y="603"/>
                  </a:lnTo>
                  <a:lnTo>
                    <a:pt x="361" y="603"/>
                  </a:lnTo>
                  <a:lnTo>
                    <a:pt x="433" y="579"/>
                  </a:lnTo>
                  <a:lnTo>
                    <a:pt x="554" y="530"/>
                  </a:lnTo>
                  <a:lnTo>
                    <a:pt x="602" y="458"/>
                  </a:lnTo>
                  <a:lnTo>
                    <a:pt x="626" y="338"/>
                  </a:lnTo>
                  <a:lnTo>
                    <a:pt x="602" y="242"/>
                  </a:lnTo>
                  <a:lnTo>
                    <a:pt x="578" y="169"/>
                  </a:lnTo>
                  <a:lnTo>
                    <a:pt x="530" y="97"/>
                  </a:lnTo>
                  <a:lnTo>
                    <a:pt x="481" y="49"/>
                  </a:lnTo>
                  <a:lnTo>
                    <a:pt x="433" y="25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7" name="Google Shape;12077;p28"/>
            <p:cNvSpPr/>
            <p:nvPr/>
          </p:nvSpPr>
          <p:spPr>
            <a:xfrm rot="-1874795">
              <a:off x="-663726" y="-184663"/>
              <a:ext cx="41261" cy="52981"/>
            </a:xfrm>
            <a:custGeom>
              <a:avLst/>
              <a:gdLst/>
              <a:ahLst/>
              <a:cxnLst/>
              <a:rect l="l" t="t" r="r" b="b"/>
              <a:pathLst>
                <a:path w="507" h="651" extrusionOk="0">
                  <a:moveTo>
                    <a:pt x="242" y="1"/>
                  </a:moveTo>
                  <a:lnTo>
                    <a:pt x="169" y="25"/>
                  </a:lnTo>
                  <a:lnTo>
                    <a:pt x="121" y="73"/>
                  </a:lnTo>
                  <a:lnTo>
                    <a:pt x="73" y="121"/>
                  </a:lnTo>
                  <a:lnTo>
                    <a:pt x="49" y="193"/>
                  </a:lnTo>
                  <a:lnTo>
                    <a:pt x="25" y="338"/>
                  </a:lnTo>
                  <a:lnTo>
                    <a:pt x="1" y="482"/>
                  </a:lnTo>
                  <a:lnTo>
                    <a:pt x="73" y="603"/>
                  </a:lnTo>
                  <a:lnTo>
                    <a:pt x="97" y="651"/>
                  </a:lnTo>
                  <a:lnTo>
                    <a:pt x="193" y="651"/>
                  </a:lnTo>
                  <a:lnTo>
                    <a:pt x="266" y="627"/>
                  </a:lnTo>
                  <a:lnTo>
                    <a:pt x="314" y="579"/>
                  </a:lnTo>
                  <a:lnTo>
                    <a:pt x="434" y="458"/>
                  </a:lnTo>
                  <a:lnTo>
                    <a:pt x="506" y="338"/>
                  </a:lnTo>
                  <a:lnTo>
                    <a:pt x="506" y="266"/>
                  </a:lnTo>
                  <a:lnTo>
                    <a:pt x="506" y="217"/>
                  </a:lnTo>
                  <a:lnTo>
                    <a:pt x="482" y="121"/>
                  </a:lnTo>
                  <a:lnTo>
                    <a:pt x="434" y="49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8" name="Google Shape;12078;p28"/>
            <p:cNvSpPr/>
            <p:nvPr/>
          </p:nvSpPr>
          <p:spPr>
            <a:xfrm rot="-1874795">
              <a:off x="-394519" y="-488998"/>
              <a:ext cx="43214" cy="45169"/>
            </a:xfrm>
            <a:custGeom>
              <a:avLst/>
              <a:gdLst/>
              <a:ahLst/>
              <a:cxnLst/>
              <a:rect l="l" t="t" r="r" b="b"/>
              <a:pathLst>
                <a:path w="531" h="555" extrusionOk="0">
                  <a:moveTo>
                    <a:pt x="313" y="0"/>
                  </a:moveTo>
                  <a:lnTo>
                    <a:pt x="193" y="24"/>
                  </a:lnTo>
                  <a:lnTo>
                    <a:pt x="97" y="73"/>
                  </a:lnTo>
                  <a:lnTo>
                    <a:pt x="25" y="145"/>
                  </a:lnTo>
                  <a:lnTo>
                    <a:pt x="0" y="241"/>
                  </a:lnTo>
                  <a:lnTo>
                    <a:pt x="25" y="361"/>
                  </a:lnTo>
                  <a:lnTo>
                    <a:pt x="73" y="458"/>
                  </a:lnTo>
                  <a:lnTo>
                    <a:pt x="145" y="530"/>
                  </a:lnTo>
                  <a:lnTo>
                    <a:pt x="217" y="554"/>
                  </a:lnTo>
                  <a:lnTo>
                    <a:pt x="337" y="554"/>
                  </a:lnTo>
                  <a:lnTo>
                    <a:pt x="458" y="506"/>
                  </a:lnTo>
                  <a:lnTo>
                    <a:pt x="506" y="434"/>
                  </a:lnTo>
                  <a:lnTo>
                    <a:pt x="530" y="337"/>
                  </a:lnTo>
                  <a:lnTo>
                    <a:pt x="530" y="217"/>
                  </a:lnTo>
                  <a:lnTo>
                    <a:pt x="482" y="121"/>
                  </a:lnTo>
                  <a:lnTo>
                    <a:pt x="410" y="24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9" name="Google Shape;12079;p28"/>
            <p:cNvSpPr/>
            <p:nvPr/>
          </p:nvSpPr>
          <p:spPr>
            <a:xfrm rot="-1874795">
              <a:off x="-203026" y="-458212"/>
              <a:ext cx="41180" cy="41181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289" y="0"/>
                  </a:moveTo>
                  <a:lnTo>
                    <a:pt x="193" y="24"/>
                  </a:lnTo>
                  <a:lnTo>
                    <a:pt x="96" y="72"/>
                  </a:lnTo>
                  <a:lnTo>
                    <a:pt x="24" y="144"/>
                  </a:lnTo>
                  <a:lnTo>
                    <a:pt x="0" y="241"/>
                  </a:lnTo>
                  <a:lnTo>
                    <a:pt x="0" y="337"/>
                  </a:lnTo>
                  <a:lnTo>
                    <a:pt x="72" y="433"/>
                  </a:lnTo>
                  <a:lnTo>
                    <a:pt x="144" y="482"/>
                  </a:lnTo>
                  <a:lnTo>
                    <a:pt x="241" y="506"/>
                  </a:lnTo>
                  <a:lnTo>
                    <a:pt x="337" y="482"/>
                  </a:lnTo>
                  <a:lnTo>
                    <a:pt x="433" y="433"/>
                  </a:lnTo>
                  <a:lnTo>
                    <a:pt x="481" y="361"/>
                  </a:lnTo>
                  <a:lnTo>
                    <a:pt x="506" y="289"/>
                  </a:lnTo>
                  <a:lnTo>
                    <a:pt x="481" y="193"/>
                  </a:lnTo>
                  <a:lnTo>
                    <a:pt x="433" y="96"/>
                  </a:lnTo>
                  <a:lnTo>
                    <a:pt x="361" y="2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0" name="Google Shape;12080;p28"/>
            <p:cNvSpPr/>
            <p:nvPr/>
          </p:nvSpPr>
          <p:spPr>
            <a:xfrm rot="-1874795">
              <a:off x="-592216" y="48846"/>
              <a:ext cx="39308" cy="41262"/>
            </a:xfrm>
            <a:custGeom>
              <a:avLst/>
              <a:gdLst/>
              <a:ahLst/>
              <a:cxnLst/>
              <a:rect l="l" t="t" r="r" b="b"/>
              <a:pathLst>
                <a:path w="483" h="507" extrusionOk="0">
                  <a:moveTo>
                    <a:pt x="169" y="1"/>
                  </a:moveTo>
                  <a:lnTo>
                    <a:pt x="97" y="49"/>
                  </a:lnTo>
                  <a:lnTo>
                    <a:pt x="25" y="121"/>
                  </a:lnTo>
                  <a:lnTo>
                    <a:pt x="1" y="193"/>
                  </a:lnTo>
                  <a:lnTo>
                    <a:pt x="1" y="290"/>
                  </a:lnTo>
                  <a:lnTo>
                    <a:pt x="73" y="410"/>
                  </a:lnTo>
                  <a:lnTo>
                    <a:pt x="145" y="458"/>
                  </a:lnTo>
                  <a:lnTo>
                    <a:pt x="241" y="506"/>
                  </a:lnTo>
                  <a:lnTo>
                    <a:pt x="362" y="482"/>
                  </a:lnTo>
                  <a:lnTo>
                    <a:pt x="434" y="458"/>
                  </a:lnTo>
                  <a:lnTo>
                    <a:pt x="482" y="386"/>
                  </a:lnTo>
                  <a:lnTo>
                    <a:pt x="482" y="290"/>
                  </a:lnTo>
                  <a:lnTo>
                    <a:pt x="482" y="217"/>
                  </a:lnTo>
                  <a:lnTo>
                    <a:pt x="434" y="121"/>
                  </a:lnTo>
                  <a:lnTo>
                    <a:pt x="386" y="49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1" name="Google Shape;12081;p28"/>
            <p:cNvSpPr/>
            <p:nvPr/>
          </p:nvSpPr>
          <p:spPr>
            <a:xfrm rot="-1874795">
              <a:off x="-370183" y="105756"/>
              <a:ext cx="62827" cy="33368"/>
            </a:xfrm>
            <a:custGeom>
              <a:avLst/>
              <a:gdLst/>
              <a:ahLst/>
              <a:cxnLst/>
              <a:rect l="l" t="t" r="r" b="b"/>
              <a:pathLst>
                <a:path w="772" h="410" extrusionOk="0">
                  <a:moveTo>
                    <a:pt x="25" y="0"/>
                  </a:moveTo>
                  <a:lnTo>
                    <a:pt x="1" y="120"/>
                  </a:lnTo>
                  <a:lnTo>
                    <a:pt x="1" y="241"/>
                  </a:lnTo>
                  <a:lnTo>
                    <a:pt x="25" y="265"/>
                  </a:lnTo>
                  <a:lnTo>
                    <a:pt x="73" y="313"/>
                  </a:lnTo>
                  <a:lnTo>
                    <a:pt x="121" y="313"/>
                  </a:lnTo>
                  <a:lnTo>
                    <a:pt x="193" y="337"/>
                  </a:lnTo>
                  <a:lnTo>
                    <a:pt x="362" y="361"/>
                  </a:lnTo>
                  <a:lnTo>
                    <a:pt x="506" y="385"/>
                  </a:lnTo>
                  <a:lnTo>
                    <a:pt x="675" y="409"/>
                  </a:lnTo>
                  <a:lnTo>
                    <a:pt x="747" y="385"/>
                  </a:lnTo>
                  <a:lnTo>
                    <a:pt x="771" y="361"/>
                  </a:lnTo>
                  <a:lnTo>
                    <a:pt x="771" y="313"/>
                  </a:lnTo>
                  <a:lnTo>
                    <a:pt x="771" y="265"/>
                  </a:lnTo>
                  <a:lnTo>
                    <a:pt x="771" y="217"/>
                  </a:lnTo>
                  <a:lnTo>
                    <a:pt x="723" y="144"/>
                  </a:lnTo>
                  <a:lnTo>
                    <a:pt x="627" y="120"/>
                  </a:lnTo>
                  <a:lnTo>
                    <a:pt x="266" y="120"/>
                  </a:lnTo>
                  <a:lnTo>
                    <a:pt x="145" y="7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2" name="Google Shape;12082;p28"/>
            <p:cNvSpPr/>
            <p:nvPr/>
          </p:nvSpPr>
          <p:spPr>
            <a:xfrm rot="-1874795">
              <a:off x="-790902" y="-171636"/>
              <a:ext cx="37355" cy="39309"/>
            </a:xfrm>
            <a:custGeom>
              <a:avLst/>
              <a:gdLst/>
              <a:ahLst/>
              <a:cxnLst/>
              <a:rect l="l" t="t" r="r" b="b"/>
              <a:pathLst>
                <a:path w="459" h="483" extrusionOk="0">
                  <a:moveTo>
                    <a:pt x="145" y="1"/>
                  </a:moveTo>
                  <a:lnTo>
                    <a:pt x="73" y="73"/>
                  </a:lnTo>
                  <a:lnTo>
                    <a:pt x="25" y="145"/>
                  </a:lnTo>
                  <a:lnTo>
                    <a:pt x="1" y="217"/>
                  </a:lnTo>
                  <a:lnTo>
                    <a:pt x="1" y="314"/>
                  </a:lnTo>
                  <a:lnTo>
                    <a:pt x="49" y="386"/>
                  </a:lnTo>
                  <a:lnTo>
                    <a:pt x="121" y="458"/>
                  </a:lnTo>
                  <a:lnTo>
                    <a:pt x="193" y="482"/>
                  </a:lnTo>
                  <a:lnTo>
                    <a:pt x="290" y="458"/>
                  </a:lnTo>
                  <a:lnTo>
                    <a:pt x="386" y="410"/>
                  </a:lnTo>
                  <a:lnTo>
                    <a:pt x="434" y="338"/>
                  </a:lnTo>
                  <a:lnTo>
                    <a:pt x="458" y="266"/>
                  </a:lnTo>
                  <a:lnTo>
                    <a:pt x="434" y="169"/>
                  </a:lnTo>
                  <a:lnTo>
                    <a:pt x="386" y="97"/>
                  </a:lnTo>
                  <a:lnTo>
                    <a:pt x="338" y="2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3" name="Google Shape;12083;p28"/>
            <p:cNvSpPr/>
            <p:nvPr/>
          </p:nvSpPr>
          <p:spPr>
            <a:xfrm rot="-1874795">
              <a:off x="-636781" y="-296940"/>
              <a:ext cx="35320" cy="35402"/>
            </a:xfrm>
            <a:custGeom>
              <a:avLst/>
              <a:gdLst/>
              <a:ahLst/>
              <a:cxnLst/>
              <a:rect l="l" t="t" r="r" b="b"/>
              <a:pathLst>
                <a:path w="434" h="435" extrusionOk="0">
                  <a:moveTo>
                    <a:pt x="145" y="1"/>
                  </a:moveTo>
                  <a:lnTo>
                    <a:pt x="72" y="49"/>
                  </a:lnTo>
                  <a:lnTo>
                    <a:pt x="24" y="121"/>
                  </a:lnTo>
                  <a:lnTo>
                    <a:pt x="0" y="193"/>
                  </a:lnTo>
                  <a:lnTo>
                    <a:pt x="0" y="290"/>
                  </a:lnTo>
                  <a:lnTo>
                    <a:pt x="72" y="362"/>
                  </a:lnTo>
                  <a:lnTo>
                    <a:pt x="120" y="410"/>
                  </a:lnTo>
                  <a:lnTo>
                    <a:pt x="217" y="434"/>
                  </a:lnTo>
                  <a:lnTo>
                    <a:pt x="313" y="434"/>
                  </a:lnTo>
                  <a:lnTo>
                    <a:pt x="385" y="386"/>
                  </a:lnTo>
                  <a:lnTo>
                    <a:pt x="433" y="314"/>
                  </a:lnTo>
                  <a:lnTo>
                    <a:pt x="433" y="217"/>
                  </a:lnTo>
                  <a:lnTo>
                    <a:pt x="433" y="145"/>
                  </a:lnTo>
                  <a:lnTo>
                    <a:pt x="385" y="49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4" name="Google Shape;12084;p28"/>
            <p:cNvSpPr/>
            <p:nvPr/>
          </p:nvSpPr>
          <p:spPr>
            <a:xfrm rot="-1874795">
              <a:off x="-243483" y="-412088"/>
              <a:ext cx="31414" cy="45169"/>
            </a:xfrm>
            <a:custGeom>
              <a:avLst/>
              <a:gdLst/>
              <a:ahLst/>
              <a:cxnLst/>
              <a:rect l="l" t="t" r="r" b="b"/>
              <a:pathLst>
                <a:path w="386" h="555" extrusionOk="0">
                  <a:moveTo>
                    <a:pt x="217" y="1"/>
                  </a:moveTo>
                  <a:lnTo>
                    <a:pt x="145" y="25"/>
                  </a:lnTo>
                  <a:lnTo>
                    <a:pt x="97" y="49"/>
                  </a:lnTo>
                  <a:lnTo>
                    <a:pt x="49" y="97"/>
                  </a:lnTo>
                  <a:lnTo>
                    <a:pt x="25" y="193"/>
                  </a:lnTo>
                  <a:lnTo>
                    <a:pt x="1" y="290"/>
                  </a:lnTo>
                  <a:lnTo>
                    <a:pt x="25" y="410"/>
                  </a:lnTo>
                  <a:lnTo>
                    <a:pt x="49" y="482"/>
                  </a:lnTo>
                  <a:lnTo>
                    <a:pt x="97" y="530"/>
                  </a:lnTo>
                  <a:lnTo>
                    <a:pt x="145" y="554"/>
                  </a:lnTo>
                  <a:lnTo>
                    <a:pt x="242" y="530"/>
                  </a:lnTo>
                  <a:lnTo>
                    <a:pt x="338" y="482"/>
                  </a:lnTo>
                  <a:lnTo>
                    <a:pt x="362" y="410"/>
                  </a:lnTo>
                  <a:lnTo>
                    <a:pt x="386" y="314"/>
                  </a:lnTo>
                  <a:lnTo>
                    <a:pt x="362" y="193"/>
                  </a:lnTo>
                  <a:lnTo>
                    <a:pt x="314" y="121"/>
                  </a:lnTo>
                  <a:lnTo>
                    <a:pt x="266" y="4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5" name="Google Shape;12085;p28"/>
            <p:cNvSpPr/>
            <p:nvPr/>
          </p:nvSpPr>
          <p:spPr>
            <a:xfrm rot="-1874795">
              <a:off x="-440431" y="-314410"/>
              <a:ext cx="31414" cy="31496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241" y="1"/>
                  </a:moveTo>
                  <a:lnTo>
                    <a:pt x="145" y="25"/>
                  </a:lnTo>
                  <a:lnTo>
                    <a:pt x="73" y="49"/>
                  </a:lnTo>
                  <a:lnTo>
                    <a:pt x="25" y="97"/>
                  </a:lnTo>
                  <a:lnTo>
                    <a:pt x="1" y="169"/>
                  </a:lnTo>
                  <a:lnTo>
                    <a:pt x="1" y="266"/>
                  </a:lnTo>
                  <a:lnTo>
                    <a:pt x="25" y="338"/>
                  </a:lnTo>
                  <a:lnTo>
                    <a:pt x="97" y="386"/>
                  </a:lnTo>
                  <a:lnTo>
                    <a:pt x="217" y="386"/>
                  </a:lnTo>
                  <a:lnTo>
                    <a:pt x="314" y="362"/>
                  </a:lnTo>
                  <a:lnTo>
                    <a:pt x="362" y="290"/>
                  </a:lnTo>
                  <a:lnTo>
                    <a:pt x="386" y="218"/>
                  </a:lnTo>
                  <a:lnTo>
                    <a:pt x="386" y="145"/>
                  </a:lnTo>
                  <a:lnTo>
                    <a:pt x="338" y="73"/>
                  </a:lnTo>
                  <a:lnTo>
                    <a:pt x="290" y="2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6" name="Google Shape;12086;p28"/>
            <p:cNvSpPr/>
            <p:nvPr/>
          </p:nvSpPr>
          <p:spPr>
            <a:xfrm rot="-1874795">
              <a:off x="-536720" y="-37268"/>
              <a:ext cx="27507" cy="29461"/>
            </a:xfrm>
            <a:custGeom>
              <a:avLst/>
              <a:gdLst/>
              <a:ahLst/>
              <a:cxnLst/>
              <a:rect l="l" t="t" r="r" b="b"/>
              <a:pathLst>
                <a:path w="338" h="362" extrusionOk="0">
                  <a:moveTo>
                    <a:pt x="169" y="1"/>
                  </a:moveTo>
                  <a:lnTo>
                    <a:pt x="97" y="25"/>
                  </a:lnTo>
                  <a:lnTo>
                    <a:pt x="48" y="49"/>
                  </a:lnTo>
                  <a:lnTo>
                    <a:pt x="0" y="97"/>
                  </a:lnTo>
                  <a:lnTo>
                    <a:pt x="0" y="169"/>
                  </a:lnTo>
                  <a:lnTo>
                    <a:pt x="0" y="218"/>
                  </a:lnTo>
                  <a:lnTo>
                    <a:pt x="48" y="290"/>
                  </a:lnTo>
                  <a:lnTo>
                    <a:pt x="97" y="338"/>
                  </a:lnTo>
                  <a:lnTo>
                    <a:pt x="169" y="362"/>
                  </a:lnTo>
                  <a:lnTo>
                    <a:pt x="241" y="338"/>
                  </a:lnTo>
                  <a:lnTo>
                    <a:pt x="289" y="314"/>
                  </a:lnTo>
                  <a:lnTo>
                    <a:pt x="337" y="242"/>
                  </a:lnTo>
                  <a:lnTo>
                    <a:pt x="337" y="194"/>
                  </a:lnTo>
                  <a:lnTo>
                    <a:pt x="337" y="121"/>
                  </a:lnTo>
                  <a:lnTo>
                    <a:pt x="289" y="49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7" name="Google Shape;12087;p28"/>
            <p:cNvSpPr/>
            <p:nvPr/>
          </p:nvSpPr>
          <p:spPr>
            <a:xfrm rot="-1874795">
              <a:off x="67415" y="-506912"/>
              <a:ext cx="27507" cy="29461"/>
            </a:xfrm>
            <a:custGeom>
              <a:avLst/>
              <a:gdLst/>
              <a:ahLst/>
              <a:cxnLst/>
              <a:rect l="l" t="t" r="r" b="b"/>
              <a:pathLst>
                <a:path w="338" h="362" extrusionOk="0">
                  <a:moveTo>
                    <a:pt x="121" y="1"/>
                  </a:moveTo>
                  <a:lnTo>
                    <a:pt x="49" y="25"/>
                  </a:lnTo>
                  <a:lnTo>
                    <a:pt x="1" y="73"/>
                  </a:lnTo>
                  <a:lnTo>
                    <a:pt x="1" y="145"/>
                  </a:lnTo>
                  <a:lnTo>
                    <a:pt x="1" y="217"/>
                  </a:lnTo>
                  <a:lnTo>
                    <a:pt x="25" y="290"/>
                  </a:lnTo>
                  <a:lnTo>
                    <a:pt x="73" y="338"/>
                  </a:lnTo>
                  <a:lnTo>
                    <a:pt x="145" y="362"/>
                  </a:lnTo>
                  <a:lnTo>
                    <a:pt x="217" y="338"/>
                  </a:lnTo>
                  <a:lnTo>
                    <a:pt x="266" y="314"/>
                  </a:lnTo>
                  <a:lnTo>
                    <a:pt x="314" y="265"/>
                  </a:lnTo>
                  <a:lnTo>
                    <a:pt x="338" y="217"/>
                  </a:lnTo>
                  <a:lnTo>
                    <a:pt x="338" y="145"/>
                  </a:lnTo>
                  <a:lnTo>
                    <a:pt x="290" y="73"/>
                  </a:lnTo>
                  <a:lnTo>
                    <a:pt x="241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8" name="Google Shape;12088;p28"/>
            <p:cNvSpPr/>
            <p:nvPr/>
          </p:nvSpPr>
          <p:spPr>
            <a:xfrm rot="-1874795">
              <a:off x="-265193" y="-128785"/>
              <a:ext cx="27507" cy="27508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217" y="0"/>
                  </a:moveTo>
                  <a:lnTo>
                    <a:pt x="145" y="24"/>
                  </a:lnTo>
                  <a:lnTo>
                    <a:pt x="73" y="48"/>
                  </a:lnTo>
                  <a:lnTo>
                    <a:pt x="25" y="97"/>
                  </a:lnTo>
                  <a:lnTo>
                    <a:pt x="1" y="169"/>
                  </a:lnTo>
                  <a:lnTo>
                    <a:pt x="1" y="241"/>
                  </a:lnTo>
                  <a:lnTo>
                    <a:pt x="25" y="289"/>
                  </a:lnTo>
                  <a:lnTo>
                    <a:pt x="73" y="337"/>
                  </a:lnTo>
                  <a:lnTo>
                    <a:pt x="193" y="337"/>
                  </a:lnTo>
                  <a:lnTo>
                    <a:pt x="266" y="289"/>
                  </a:lnTo>
                  <a:lnTo>
                    <a:pt x="314" y="241"/>
                  </a:lnTo>
                  <a:lnTo>
                    <a:pt x="338" y="193"/>
                  </a:lnTo>
                  <a:lnTo>
                    <a:pt x="338" y="97"/>
                  </a:lnTo>
                  <a:lnTo>
                    <a:pt x="290" y="48"/>
                  </a:lnTo>
                  <a:lnTo>
                    <a:pt x="266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9" name="Google Shape;12089;p28"/>
            <p:cNvSpPr/>
            <p:nvPr/>
          </p:nvSpPr>
          <p:spPr>
            <a:xfrm rot="-1874795">
              <a:off x="-674391" y="-258191"/>
              <a:ext cx="25554" cy="25555"/>
            </a:xfrm>
            <a:custGeom>
              <a:avLst/>
              <a:gdLst/>
              <a:ahLst/>
              <a:cxnLst/>
              <a:rect l="l" t="t" r="r" b="b"/>
              <a:pathLst>
                <a:path w="314" h="314" extrusionOk="0">
                  <a:moveTo>
                    <a:pt x="121" y="0"/>
                  </a:moveTo>
                  <a:lnTo>
                    <a:pt x="72" y="48"/>
                  </a:lnTo>
                  <a:lnTo>
                    <a:pt x="24" y="72"/>
                  </a:lnTo>
                  <a:lnTo>
                    <a:pt x="0" y="121"/>
                  </a:lnTo>
                  <a:lnTo>
                    <a:pt x="0" y="193"/>
                  </a:lnTo>
                  <a:lnTo>
                    <a:pt x="24" y="241"/>
                  </a:lnTo>
                  <a:lnTo>
                    <a:pt x="72" y="289"/>
                  </a:lnTo>
                  <a:lnTo>
                    <a:pt x="145" y="313"/>
                  </a:lnTo>
                  <a:lnTo>
                    <a:pt x="217" y="313"/>
                  </a:lnTo>
                  <a:lnTo>
                    <a:pt x="265" y="289"/>
                  </a:lnTo>
                  <a:lnTo>
                    <a:pt x="313" y="241"/>
                  </a:lnTo>
                  <a:lnTo>
                    <a:pt x="313" y="193"/>
                  </a:lnTo>
                  <a:lnTo>
                    <a:pt x="313" y="145"/>
                  </a:lnTo>
                  <a:lnTo>
                    <a:pt x="289" y="72"/>
                  </a:lnTo>
                  <a:lnTo>
                    <a:pt x="265" y="2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0" name="Google Shape;12090;p28"/>
            <p:cNvSpPr/>
            <p:nvPr/>
          </p:nvSpPr>
          <p:spPr>
            <a:xfrm rot="-1874795">
              <a:off x="-73795" y="-40320"/>
              <a:ext cx="23601" cy="21648"/>
            </a:xfrm>
            <a:custGeom>
              <a:avLst/>
              <a:gdLst/>
              <a:ahLst/>
              <a:cxnLst/>
              <a:rect l="l" t="t" r="r" b="b"/>
              <a:pathLst>
                <a:path w="290" h="266" extrusionOk="0">
                  <a:moveTo>
                    <a:pt x="72" y="1"/>
                  </a:moveTo>
                  <a:lnTo>
                    <a:pt x="24" y="73"/>
                  </a:lnTo>
                  <a:lnTo>
                    <a:pt x="0" y="97"/>
                  </a:lnTo>
                  <a:lnTo>
                    <a:pt x="0" y="169"/>
                  </a:lnTo>
                  <a:lnTo>
                    <a:pt x="48" y="217"/>
                  </a:lnTo>
                  <a:lnTo>
                    <a:pt x="72" y="241"/>
                  </a:lnTo>
                  <a:lnTo>
                    <a:pt x="121" y="266"/>
                  </a:lnTo>
                  <a:lnTo>
                    <a:pt x="193" y="266"/>
                  </a:lnTo>
                  <a:lnTo>
                    <a:pt x="241" y="217"/>
                  </a:lnTo>
                  <a:lnTo>
                    <a:pt x="289" y="193"/>
                  </a:lnTo>
                  <a:lnTo>
                    <a:pt x="289" y="145"/>
                  </a:lnTo>
                  <a:lnTo>
                    <a:pt x="289" y="73"/>
                  </a:lnTo>
                  <a:lnTo>
                    <a:pt x="241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1" name="Google Shape;12091;p28"/>
            <p:cNvSpPr/>
            <p:nvPr/>
          </p:nvSpPr>
          <p:spPr>
            <a:xfrm rot="-1874795">
              <a:off x="-634059" y="-447300"/>
              <a:ext cx="23601" cy="23602"/>
            </a:xfrm>
            <a:custGeom>
              <a:avLst/>
              <a:gdLst/>
              <a:ahLst/>
              <a:cxnLst/>
              <a:rect l="l" t="t" r="r" b="b"/>
              <a:pathLst>
                <a:path w="290" h="290" extrusionOk="0">
                  <a:moveTo>
                    <a:pt x="145" y="1"/>
                  </a:moveTo>
                  <a:lnTo>
                    <a:pt x="97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0" y="194"/>
                  </a:lnTo>
                  <a:lnTo>
                    <a:pt x="48" y="242"/>
                  </a:lnTo>
                  <a:lnTo>
                    <a:pt x="72" y="290"/>
                  </a:lnTo>
                  <a:lnTo>
                    <a:pt x="193" y="290"/>
                  </a:lnTo>
                  <a:lnTo>
                    <a:pt x="241" y="242"/>
                  </a:lnTo>
                  <a:lnTo>
                    <a:pt x="289" y="194"/>
                  </a:lnTo>
                  <a:lnTo>
                    <a:pt x="289" y="145"/>
                  </a:lnTo>
                  <a:lnTo>
                    <a:pt x="289" y="97"/>
                  </a:lnTo>
                  <a:lnTo>
                    <a:pt x="265" y="49"/>
                  </a:lnTo>
                  <a:lnTo>
                    <a:pt x="217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2" name="Google Shape;12092;p28"/>
            <p:cNvSpPr/>
            <p:nvPr/>
          </p:nvSpPr>
          <p:spPr>
            <a:xfrm rot="-1874795">
              <a:off x="-497580" y="-436909"/>
              <a:ext cx="25554" cy="21648"/>
            </a:xfrm>
            <a:custGeom>
              <a:avLst/>
              <a:gdLst/>
              <a:ahLst/>
              <a:cxnLst/>
              <a:rect l="l" t="t" r="r" b="b"/>
              <a:pathLst>
                <a:path w="314" h="266" extrusionOk="0">
                  <a:moveTo>
                    <a:pt x="97" y="1"/>
                  </a:moveTo>
                  <a:lnTo>
                    <a:pt x="49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24" y="169"/>
                  </a:lnTo>
                  <a:lnTo>
                    <a:pt x="73" y="218"/>
                  </a:lnTo>
                  <a:lnTo>
                    <a:pt x="121" y="242"/>
                  </a:lnTo>
                  <a:lnTo>
                    <a:pt x="169" y="266"/>
                  </a:lnTo>
                  <a:lnTo>
                    <a:pt x="241" y="242"/>
                  </a:lnTo>
                  <a:lnTo>
                    <a:pt x="265" y="218"/>
                  </a:lnTo>
                  <a:lnTo>
                    <a:pt x="313" y="169"/>
                  </a:lnTo>
                  <a:lnTo>
                    <a:pt x="313" y="121"/>
                  </a:lnTo>
                  <a:lnTo>
                    <a:pt x="289" y="73"/>
                  </a:lnTo>
                  <a:lnTo>
                    <a:pt x="265" y="25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93" name="Google Shape;12093;p28"/>
          <p:cNvGrpSpPr/>
          <p:nvPr/>
        </p:nvGrpSpPr>
        <p:grpSpPr>
          <a:xfrm>
            <a:off x="4296226" y="4696649"/>
            <a:ext cx="551525" cy="559295"/>
            <a:chOff x="1308175" y="3327500"/>
            <a:chExt cx="170350" cy="172750"/>
          </a:xfrm>
        </p:grpSpPr>
        <p:sp>
          <p:nvSpPr>
            <p:cNvPr id="12094" name="Google Shape;12094;p28"/>
            <p:cNvSpPr/>
            <p:nvPr/>
          </p:nvSpPr>
          <p:spPr>
            <a:xfrm>
              <a:off x="1308175" y="3327500"/>
              <a:ext cx="170350" cy="172750"/>
            </a:xfrm>
            <a:custGeom>
              <a:avLst/>
              <a:gdLst/>
              <a:ahLst/>
              <a:cxnLst/>
              <a:rect l="l" t="t" r="r" b="b"/>
              <a:pathLst>
                <a:path w="6814" h="6910" extrusionOk="0">
                  <a:moveTo>
                    <a:pt x="3395" y="554"/>
                  </a:moveTo>
                  <a:lnTo>
                    <a:pt x="3684" y="578"/>
                  </a:lnTo>
                  <a:lnTo>
                    <a:pt x="3972" y="602"/>
                  </a:lnTo>
                  <a:lnTo>
                    <a:pt x="4237" y="675"/>
                  </a:lnTo>
                  <a:lnTo>
                    <a:pt x="4502" y="771"/>
                  </a:lnTo>
                  <a:lnTo>
                    <a:pt x="4743" y="891"/>
                  </a:lnTo>
                  <a:lnTo>
                    <a:pt x="4983" y="1036"/>
                  </a:lnTo>
                  <a:lnTo>
                    <a:pt x="5200" y="1204"/>
                  </a:lnTo>
                  <a:lnTo>
                    <a:pt x="5417" y="1397"/>
                  </a:lnTo>
                  <a:lnTo>
                    <a:pt x="5585" y="1614"/>
                  </a:lnTo>
                  <a:lnTo>
                    <a:pt x="5754" y="1830"/>
                  </a:lnTo>
                  <a:lnTo>
                    <a:pt x="5898" y="2071"/>
                  </a:lnTo>
                  <a:lnTo>
                    <a:pt x="6019" y="2312"/>
                  </a:lnTo>
                  <a:lnTo>
                    <a:pt x="6115" y="2576"/>
                  </a:lnTo>
                  <a:lnTo>
                    <a:pt x="6187" y="2865"/>
                  </a:lnTo>
                  <a:lnTo>
                    <a:pt x="6235" y="3154"/>
                  </a:lnTo>
                  <a:lnTo>
                    <a:pt x="6235" y="3443"/>
                  </a:lnTo>
                  <a:lnTo>
                    <a:pt x="6235" y="3756"/>
                  </a:lnTo>
                  <a:lnTo>
                    <a:pt x="6187" y="4045"/>
                  </a:lnTo>
                  <a:lnTo>
                    <a:pt x="6115" y="4310"/>
                  </a:lnTo>
                  <a:lnTo>
                    <a:pt x="6019" y="4575"/>
                  </a:lnTo>
                  <a:lnTo>
                    <a:pt x="5898" y="4839"/>
                  </a:lnTo>
                  <a:lnTo>
                    <a:pt x="5754" y="5080"/>
                  </a:lnTo>
                  <a:lnTo>
                    <a:pt x="5609" y="5297"/>
                  </a:lnTo>
                  <a:lnTo>
                    <a:pt x="5417" y="5513"/>
                  </a:lnTo>
                  <a:lnTo>
                    <a:pt x="5224" y="5706"/>
                  </a:lnTo>
                  <a:lnTo>
                    <a:pt x="5008" y="5850"/>
                  </a:lnTo>
                  <a:lnTo>
                    <a:pt x="4767" y="6019"/>
                  </a:lnTo>
                  <a:lnTo>
                    <a:pt x="4526" y="6139"/>
                  </a:lnTo>
                  <a:lnTo>
                    <a:pt x="4261" y="6236"/>
                  </a:lnTo>
                  <a:lnTo>
                    <a:pt x="3996" y="6308"/>
                  </a:lnTo>
                  <a:lnTo>
                    <a:pt x="3708" y="6332"/>
                  </a:lnTo>
                  <a:lnTo>
                    <a:pt x="3419" y="6356"/>
                  </a:lnTo>
                  <a:lnTo>
                    <a:pt x="3130" y="6332"/>
                  </a:lnTo>
                  <a:lnTo>
                    <a:pt x="2841" y="6308"/>
                  </a:lnTo>
                  <a:lnTo>
                    <a:pt x="2576" y="6236"/>
                  </a:lnTo>
                  <a:lnTo>
                    <a:pt x="2311" y="6139"/>
                  </a:lnTo>
                  <a:lnTo>
                    <a:pt x="2047" y="6019"/>
                  </a:lnTo>
                  <a:lnTo>
                    <a:pt x="1830" y="5874"/>
                  </a:lnTo>
                  <a:lnTo>
                    <a:pt x="1613" y="5706"/>
                  </a:lnTo>
                  <a:lnTo>
                    <a:pt x="1397" y="5513"/>
                  </a:lnTo>
                  <a:lnTo>
                    <a:pt x="1228" y="5321"/>
                  </a:lnTo>
                  <a:lnTo>
                    <a:pt x="1060" y="5080"/>
                  </a:lnTo>
                  <a:lnTo>
                    <a:pt x="915" y="4839"/>
                  </a:lnTo>
                  <a:lnTo>
                    <a:pt x="795" y="4599"/>
                  </a:lnTo>
                  <a:lnTo>
                    <a:pt x="698" y="4334"/>
                  </a:lnTo>
                  <a:lnTo>
                    <a:pt x="626" y="4045"/>
                  </a:lnTo>
                  <a:lnTo>
                    <a:pt x="578" y="3756"/>
                  </a:lnTo>
                  <a:lnTo>
                    <a:pt x="578" y="3467"/>
                  </a:lnTo>
                  <a:lnTo>
                    <a:pt x="578" y="3178"/>
                  </a:lnTo>
                  <a:lnTo>
                    <a:pt x="626" y="2865"/>
                  </a:lnTo>
                  <a:lnTo>
                    <a:pt x="698" y="2601"/>
                  </a:lnTo>
                  <a:lnTo>
                    <a:pt x="795" y="2336"/>
                  </a:lnTo>
                  <a:lnTo>
                    <a:pt x="915" y="2071"/>
                  </a:lnTo>
                  <a:lnTo>
                    <a:pt x="1035" y="1830"/>
                  </a:lnTo>
                  <a:lnTo>
                    <a:pt x="1204" y="1614"/>
                  </a:lnTo>
                  <a:lnTo>
                    <a:pt x="1397" y="1397"/>
                  </a:lnTo>
                  <a:lnTo>
                    <a:pt x="1589" y="1228"/>
                  </a:lnTo>
                  <a:lnTo>
                    <a:pt x="1806" y="1060"/>
                  </a:lnTo>
                  <a:lnTo>
                    <a:pt x="2047" y="915"/>
                  </a:lnTo>
                  <a:lnTo>
                    <a:pt x="2287" y="795"/>
                  </a:lnTo>
                  <a:lnTo>
                    <a:pt x="2552" y="675"/>
                  </a:lnTo>
                  <a:lnTo>
                    <a:pt x="2817" y="602"/>
                  </a:lnTo>
                  <a:lnTo>
                    <a:pt x="3106" y="578"/>
                  </a:lnTo>
                  <a:lnTo>
                    <a:pt x="3395" y="554"/>
                  </a:lnTo>
                  <a:close/>
                  <a:moveTo>
                    <a:pt x="3058" y="1"/>
                  </a:moveTo>
                  <a:lnTo>
                    <a:pt x="2721" y="73"/>
                  </a:lnTo>
                  <a:lnTo>
                    <a:pt x="2384" y="145"/>
                  </a:lnTo>
                  <a:lnTo>
                    <a:pt x="2071" y="265"/>
                  </a:lnTo>
                  <a:lnTo>
                    <a:pt x="1782" y="410"/>
                  </a:lnTo>
                  <a:lnTo>
                    <a:pt x="1493" y="578"/>
                  </a:lnTo>
                  <a:lnTo>
                    <a:pt x="1228" y="795"/>
                  </a:lnTo>
                  <a:lnTo>
                    <a:pt x="987" y="1012"/>
                  </a:lnTo>
                  <a:lnTo>
                    <a:pt x="771" y="1252"/>
                  </a:lnTo>
                  <a:lnTo>
                    <a:pt x="578" y="1517"/>
                  </a:lnTo>
                  <a:lnTo>
                    <a:pt x="410" y="1806"/>
                  </a:lnTo>
                  <a:lnTo>
                    <a:pt x="265" y="2119"/>
                  </a:lnTo>
                  <a:lnTo>
                    <a:pt x="169" y="2432"/>
                  </a:lnTo>
                  <a:lnTo>
                    <a:pt x="73" y="2769"/>
                  </a:lnTo>
                  <a:lnTo>
                    <a:pt x="24" y="3106"/>
                  </a:lnTo>
                  <a:lnTo>
                    <a:pt x="0" y="3467"/>
                  </a:lnTo>
                  <a:lnTo>
                    <a:pt x="24" y="3804"/>
                  </a:lnTo>
                  <a:lnTo>
                    <a:pt x="73" y="4165"/>
                  </a:lnTo>
                  <a:lnTo>
                    <a:pt x="169" y="4478"/>
                  </a:lnTo>
                  <a:lnTo>
                    <a:pt x="289" y="4815"/>
                  </a:lnTo>
                  <a:lnTo>
                    <a:pt x="434" y="5104"/>
                  </a:lnTo>
                  <a:lnTo>
                    <a:pt x="602" y="5393"/>
                  </a:lnTo>
                  <a:lnTo>
                    <a:pt x="795" y="5658"/>
                  </a:lnTo>
                  <a:lnTo>
                    <a:pt x="1011" y="5899"/>
                  </a:lnTo>
                  <a:lnTo>
                    <a:pt x="1252" y="6139"/>
                  </a:lnTo>
                  <a:lnTo>
                    <a:pt x="1517" y="6332"/>
                  </a:lnTo>
                  <a:lnTo>
                    <a:pt x="1782" y="6500"/>
                  </a:lnTo>
                  <a:lnTo>
                    <a:pt x="2095" y="6645"/>
                  </a:lnTo>
                  <a:lnTo>
                    <a:pt x="2408" y="6765"/>
                  </a:lnTo>
                  <a:lnTo>
                    <a:pt x="2721" y="6861"/>
                  </a:lnTo>
                  <a:lnTo>
                    <a:pt x="3058" y="6910"/>
                  </a:lnTo>
                  <a:lnTo>
                    <a:pt x="3756" y="6910"/>
                  </a:lnTo>
                  <a:lnTo>
                    <a:pt x="4093" y="6861"/>
                  </a:lnTo>
                  <a:lnTo>
                    <a:pt x="4406" y="6765"/>
                  </a:lnTo>
                  <a:lnTo>
                    <a:pt x="4719" y="6645"/>
                  </a:lnTo>
                  <a:lnTo>
                    <a:pt x="5032" y="6500"/>
                  </a:lnTo>
                  <a:lnTo>
                    <a:pt x="5296" y="6332"/>
                  </a:lnTo>
                  <a:lnTo>
                    <a:pt x="5561" y="6115"/>
                  </a:lnTo>
                  <a:lnTo>
                    <a:pt x="5802" y="5899"/>
                  </a:lnTo>
                  <a:lnTo>
                    <a:pt x="6019" y="5658"/>
                  </a:lnTo>
                  <a:lnTo>
                    <a:pt x="6235" y="5393"/>
                  </a:lnTo>
                  <a:lnTo>
                    <a:pt x="6404" y="5104"/>
                  </a:lnTo>
                  <a:lnTo>
                    <a:pt x="6548" y="4791"/>
                  </a:lnTo>
                  <a:lnTo>
                    <a:pt x="6645" y="4478"/>
                  </a:lnTo>
                  <a:lnTo>
                    <a:pt x="6741" y="4141"/>
                  </a:lnTo>
                  <a:lnTo>
                    <a:pt x="6789" y="3804"/>
                  </a:lnTo>
                  <a:lnTo>
                    <a:pt x="6813" y="3443"/>
                  </a:lnTo>
                  <a:lnTo>
                    <a:pt x="6789" y="3106"/>
                  </a:lnTo>
                  <a:lnTo>
                    <a:pt x="6741" y="2745"/>
                  </a:lnTo>
                  <a:lnTo>
                    <a:pt x="6645" y="2432"/>
                  </a:lnTo>
                  <a:lnTo>
                    <a:pt x="6524" y="2119"/>
                  </a:lnTo>
                  <a:lnTo>
                    <a:pt x="6380" y="1806"/>
                  </a:lnTo>
                  <a:lnTo>
                    <a:pt x="6211" y="1517"/>
                  </a:lnTo>
                  <a:lnTo>
                    <a:pt x="6019" y="1252"/>
                  </a:lnTo>
                  <a:lnTo>
                    <a:pt x="5802" y="1012"/>
                  </a:lnTo>
                  <a:lnTo>
                    <a:pt x="5561" y="795"/>
                  </a:lnTo>
                  <a:lnTo>
                    <a:pt x="5296" y="578"/>
                  </a:lnTo>
                  <a:lnTo>
                    <a:pt x="5008" y="410"/>
                  </a:lnTo>
                  <a:lnTo>
                    <a:pt x="4719" y="265"/>
                  </a:lnTo>
                  <a:lnTo>
                    <a:pt x="4406" y="145"/>
                  </a:lnTo>
                  <a:lnTo>
                    <a:pt x="4069" y="73"/>
                  </a:lnTo>
                  <a:lnTo>
                    <a:pt x="37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5" name="Google Shape;12095;p28"/>
            <p:cNvSpPr/>
            <p:nvPr/>
          </p:nvSpPr>
          <p:spPr>
            <a:xfrm>
              <a:off x="1346700" y="3372050"/>
              <a:ext cx="76450" cy="69825"/>
            </a:xfrm>
            <a:custGeom>
              <a:avLst/>
              <a:gdLst/>
              <a:ahLst/>
              <a:cxnLst/>
              <a:rect l="l" t="t" r="r" b="b"/>
              <a:pathLst>
                <a:path w="3058" h="2793" extrusionOk="0">
                  <a:moveTo>
                    <a:pt x="1107" y="0"/>
                  </a:moveTo>
                  <a:lnTo>
                    <a:pt x="843" y="24"/>
                  </a:lnTo>
                  <a:lnTo>
                    <a:pt x="674" y="96"/>
                  </a:lnTo>
                  <a:lnTo>
                    <a:pt x="506" y="169"/>
                  </a:lnTo>
                  <a:lnTo>
                    <a:pt x="361" y="289"/>
                  </a:lnTo>
                  <a:lnTo>
                    <a:pt x="241" y="409"/>
                  </a:lnTo>
                  <a:lnTo>
                    <a:pt x="144" y="554"/>
                  </a:lnTo>
                  <a:lnTo>
                    <a:pt x="72" y="722"/>
                  </a:lnTo>
                  <a:lnTo>
                    <a:pt x="0" y="891"/>
                  </a:lnTo>
                  <a:lnTo>
                    <a:pt x="0" y="1083"/>
                  </a:lnTo>
                  <a:lnTo>
                    <a:pt x="24" y="1348"/>
                  </a:lnTo>
                  <a:lnTo>
                    <a:pt x="72" y="1613"/>
                  </a:lnTo>
                  <a:lnTo>
                    <a:pt x="169" y="1854"/>
                  </a:lnTo>
                  <a:lnTo>
                    <a:pt x="313" y="2070"/>
                  </a:lnTo>
                  <a:lnTo>
                    <a:pt x="481" y="2287"/>
                  </a:lnTo>
                  <a:lnTo>
                    <a:pt x="650" y="2455"/>
                  </a:lnTo>
                  <a:lnTo>
                    <a:pt x="867" y="2624"/>
                  </a:lnTo>
                  <a:lnTo>
                    <a:pt x="1107" y="2720"/>
                  </a:lnTo>
                  <a:lnTo>
                    <a:pt x="1324" y="2768"/>
                  </a:lnTo>
                  <a:lnTo>
                    <a:pt x="1541" y="2793"/>
                  </a:lnTo>
                  <a:lnTo>
                    <a:pt x="1757" y="2768"/>
                  </a:lnTo>
                  <a:lnTo>
                    <a:pt x="1974" y="2720"/>
                  </a:lnTo>
                  <a:lnTo>
                    <a:pt x="2191" y="2624"/>
                  </a:lnTo>
                  <a:lnTo>
                    <a:pt x="2407" y="2480"/>
                  </a:lnTo>
                  <a:lnTo>
                    <a:pt x="2600" y="2335"/>
                  </a:lnTo>
                  <a:lnTo>
                    <a:pt x="2768" y="2143"/>
                  </a:lnTo>
                  <a:lnTo>
                    <a:pt x="2889" y="1998"/>
                  </a:lnTo>
                  <a:lnTo>
                    <a:pt x="2985" y="1830"/>
                  </a:lnTo>
                  <a:lnTo>
                    <a:pt x="3033" y="1661"/>
                  </a:lnTo>
                  <a:lnTo>
                    <a:pt x="3057" y="1493"/>
                  </a:lnTo>
                  <a:lnTo>
                    <a:pt x="3057" y="1324"/>
                  </a:lnTo>
                  <a:lnTo>
                    <a:pt x="3009" y="1156"/>
                  </a:lnTo>
                  <a:lnTo>
                    <a:pt x="2937" y="987"/>
                  </a:lnTo>
                  <a:lnTo>
                    <a:pt x="2841" y="819"/>
                  </a:lnTo>
                  <a:lnTo>
                    <a:pt x="2672" y="626"/>
                  </a:lnTo>
                  <a:lnTo>
                    <a:pt x="2455" y="433"/>
                  </a:lnTo>
                  <a:lnTo>
                    <a:pt x="2215" y="265"/>
                  </a:lnTo>
                  <a:lnTo>
                    <a:pt x="1950" y="144"/>
                  </a:lnTo>
                  <a:lnTo>
                    <a:pt x="1685" y="48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96" name="Google Shape;12096;p28"/>
          <p:cNvSpPr/>
          <p:nvPr/>
        </p:nvSpPr>
        <p:spPr>
          <a:xfrm>
            <a:off x="7969063" y="1406399"/>
            <a:ext cx="551518" cy="671941"/>
          </a:xfrm>
          <a:custGeom>
            <a:avLst/>
            <a:gdLst/>
            <a:ahLst/>
            <a:cxnLst/>
            <a:rect l="l" t="t" r="r" b="b"/>
            <a:pathLst>
              <a:path w="10039" h="12231" extrusionOk="0">
                <a:moveTo>
                  <a:pt x="4478" y="675"/>
                </a:moveTo>
                <a:lnTo>
                  <a:pt x="4887" y="699"/>
                </a:lnTo>
                <a:lnTo>
                  <a:pt x="5272" y="795"/>
                </a:lnTo>
                <a:lnTo>
                  <a:pt x="5633" y="916"/>
                </a:lnTo>
                <a:lnTo>
                  <a:pt x="5994" y="1084"/>
                </a:lnTo>
                <a:lnTo>
                  <a:pt x="6355" y="1277"/>
                </a:lnTo>
                <a:lnTo>
                  <a:pt x="6692" y="1517"/>
                </a:lnTo>
                <a:lnTo>
                  <a:pt x="7005" y="1758"/>
                </a:lnTo>
                <a:lnTo>
                  <a:pt x="7270" y="1999"/>
                </a:lnTo>
                <a:lnTo>
                  <a:pt x="7535" y="2264"/>
                </a:lnTo>
                <a:lnTo>
                  <a:pt x="7776" y="2529"/>
                </a:lnTo>
                <a:lnTo>
                  <a:pt x="7992" y="2817"/>
                </a:lnTo>
                <a:lnTo>
                  <a:pt x="8209" y="3130"/>
                </a:lnTo>
                <a:lnTo>
                  <a:pt x="8402" y="3443"/>
                </a:lnTo>
                <a:lnTo>
                  <a:pt x="8570" y="3780"/>
                </a:lnTo>
                <a:lnTo>
                  <a:pt x="8739" y="4117"/>
                </a:lnTo>
                <a:lnTo>
                  <a:pt x="8883" y="4478"/>
                </a:lnTo>
                <a:lnTo>
                  <a:pt x="9027" y="4840"/>
                </a:lnTo>
                <a:lnTo>
                  <a:pt x="9124" y="5201"/>
                </a:lnTo>
                <a:lnTo>
                  <a:pt x="9220" y="5586"/>
                </a:lnTo>
                <a:lnTo>
                  <a:pt x="9292" y="5971"/>
                </a:lnTo>
                <a:lnTo>
                  <a:pt x="9340" y="6356"/>
                </a:lnTo>
                <a:lnTo>
                  <a:pt x="9365" y="6741"/>
                </a:lnTo>
                <a:lnTo>
                  <a:pt x="9389" y="7127"/>
                </a:lnTo>
                <a:lnTo>
                  <a:pt x="9365" y="7488"/>
                </a:lnTo>
                <a:lnTo>
                  <a:pt x="9340" y="7849"/>
                </a:lnTo>
                <a:lnTo>
                  <a:pt x="9268" y="8210"/>
                </a:lnTo>
                <a:lnTo>
                  <a:pt x="9196" y="8571"/>
                </a:lnTo>
                <a:lnTo>
                  <a:pt x="9076" y="8932"/>
                </a:lnTo>
                <a:lnTo>
                  <a:pt x="8955" y="9293"/>
                </a:lnTo>
                <a:lnTo>
                  <a:pt x="8787" y="9630"/>
                </a:lnTo>
                <a:lnTo>
                  <a:pt x="8570" y="9967"/>
                </a:lnTo>
                <a:lnTo>
                  <a:pt x="8402" y="10232"/>
                </a:lnTo>
                <a:lnTo>
                  <a:pt x="8209" y="10449"/>
                </a:lnTo>
                <a:lnTo>
                  <a:pt x="7992" y="10665"/>
                </a:lnTo>
                <a:lnTo>
                  <a:pt x="7776" y="10858"/>
                </a:lnTo>
                <a:lnTo>
                  <a:pt x="7559" y="11026"/>
                </a:lnTo>
                <a:lnTo>
                  <a:pt x="7318" y="11171"/>
                </a:lnTo>
                <a:lnTo>
                  <a:pt x="7078" y="11291"/>
                </a:lnTo>
                <a:lnTo>
                  <a:pt x="6813" y="11387"/>
                </a:lnTo>
                <a:lnTo>
                  <a:pt x="6548" y="11460"/>
                </a:lnTo>
                <a:lnTo>
                  <a:pt x="6283" y="11508"/>
                </a:lnTo>
                <a:lnTo>
                  <a:pt x="6018" y="11556"/>
                </a:lnTo>
                <a:lnTo>
                  <a:pt x="5729" y="11556"/>
                </a:lnTo>
                <a:lnTo>
                  <a:pt x="5441" y="11532"/>
                </a:lnTo>
                <a:lnTo>
                  <a:pt x="5152" y="11484"/>
                </a:lnTo>
                <a:lnTo>
                  <a:pt x="4863" y="11436"/>
                </a:lnTo>
                <a:lnTo>
                  <a:pt x="4574" y="11339"/>
                </a:lnTo>
                <a:lnTo>
                  <a:pt x="4237" y="11195"/>
                </a:lnTo>
                <a:lnTo>
                  <a:pt x="3900" y="11050"/>
                </a:lnTo>
                <a:lnTo>
                  <a:pt x="3587" y="10858"/>
                </a:lnTo>
                <a:lnTo>
                  <a:pt x="3298" y="10665"/>
                </a:lnTo>
                <a:lnTo>
                  <a:pt x="3009" y="10449"/>
                </a:lnTo>
                <a:lnTo>
                  <a:pt x="2768" y="10208"/>
                </a:lnTo>
                <a:lnTo>
                  <a:pt x="2504" y="9943"/>
                </a:lnTo>
                <a:lnTo>
                  <a:pt x="2287" y="9654"/>
                </a:lnTo>
                <a:lnTo>
                  <a:pt x="2022" y="9293"/>
                </a:lnTo>
                <a:lnTo>
                  <a:pt x="1781" y="8932"/>
                </a:lnTo>
                <a:lnTo>
                  <a:pt x="1565" y="8547"/>
                </a:lnTo>
                <a:lnTo>
                  <a:pt x="1348" y="8186"/>
                </a:lnTo>
                <a:lnTo>
                  <a:pt x="1180" y="7801"/>
                </a:lnTo>
                <a:lnTo>
                  <a:pt x="1035" y="7415"/>
                </a:lnTo>
                <a:lnTo>
                  <a:pt x="915" y="7006"/>
                </a:lnTo>
                <a:lnTo>
                  <a:pt x="818" y="6621"/>
                </a:lnTo>
                <a:lnTo>
                  <a:pt x="746" y="6212"/>
                </a:lnTo>
                <a:lnTo>
                  <a:pt x="698" y="5803"/>
                </a:lnTo>
                <a:lnTo>
                  <a:pt x="674" y="5393"/>
                </a:lnTo>
                <a:lnTo>
                  <a:pt x="698" y="4984"/>
                </a:lnTo>
                <a:lnTo>
                  <a:pt x="722" y="4551"/>
                </a:lnTo>
                <a:lnTo>
                  <a:pt x="794" y="4117"/>
                </a:lnTo>
                <a:lnTo>
                  <a:pt x="891" y="3684"/>
                </a:lnTo>
                <a:lnTo>
                  <a:pt x="1011" y="3251"/>
                </a:lnTo>
                <a:lnTo>
                  <a:pt x="1107" y="2986"/>
                </a:lnTo>
                <a:lnTo>
                  <a:pt x="1204" y="2745"/>
                </a:lnTo>
                <a:lnTo>
                  <a:pt x="1324" y="2480"/>
                </a:lnTo>
                <a:lnTo>
                  <a:pt x="1468" y="2264"/>
                </a:lnTo>
                <a:lnTo>
                  <a:pt x="1613" y="2047"/>
                </a:lnTo>
                <a:lnTo>
                  <a:pt x="1757" y="1830"/>
                </a:lnTo>
                <a:lnTo>
                  <a:pt x="1926" y="1662"/>
                </a:lnTo>
                <a:lnTo>
                  <a:pt x="2118" y="1469"/>
                </a:lnTo>
                <a:lnTo>
                  <a:pt x="2311" y="1325"/>
                </a:lnTo>
                <a:lnTo>
                  <a:pt x="2528" y="1180"/>
                </a:lnTo>
                <a:lnTo>
                  <a:pt x="2744" y="1060"/>
                </a:lnTo>
                <a:lnTo>
                  <a:pt x="2985" y="940"/>
                </a:lnTo>
                <a:lnTo>
                  <a:pt x="3226" y="868"/>
                </a:lnTo>
                <a:lnTo>
                  <a:pt x="3491" y="771"/>
                </a:lnTo>
                <a:lnTo>
                  <a:pt x="3755" y="723"/>
                </a:lnTo>
                <a:lnTo>
                  <a:pt x="4044" y="699"/>
                </a:lnTo>
                <a:lnTo>
                  <a:pt x="4478" y="675"/>
                </a:lnTo>
                <a:close/>
                <a:moveTo>
                  <a:pt x="3924" y="1"/>
                </a:moveTo>
                <a:lnTo>
                  <a:pt x="3539" y="49"/>
                </a:lnTo>
                <a:lnTo>
                  <a:pt x="3154" y="145"/>
                </a:lnTo>
                <a:lnTo>
                  <a:pt x="2793" y="290"/>
                </a:lnTo>
                <a:lnTo>
                  <a:pt x="2407" y="482"/>
                </a:lnTo>
                <a:lnTo>
                  <a:pt x="2070" y="699"/>
                </a:lnTo>
                <a:lnTo>
                  <a:pt x="1733" y="940"/>
                </a:lnTo>
                <a:lnTo>
                  <a:pt x="1444" y="1205"/>
                </a:lnTo>
                <a:lnTo>
                  <a:pt x="1180" y="1517"/>
                </a:lnTo>
                <a:lnTo>
                  <a:pt x="939" y="1855"/>
                </a:lnTo>
                <a:lnTo>
                  <a:pt x="746" y="2192"/>
                </a:lnTo>
                <a:lnTo>
                  <a:pt x="554" y="2577"/>
                </a:lnTo>
                <a:lnTo>
                  <a:pt x="409" y="2986"/>
                </a:lnTo>
                <a:lnTo>
                  <a:pt x="289" y="3371"/>
                </a:lnTo>
                <a:lnTo>
                  <a:pt x="169" y="3756"/>
                </a:lnTo>
                <a:lnTo>
                  <a:pt x="96" y="4141"/>
                </a:lnTo>
                <a:lnTo>
                  <a:pt x="48" y="4551"/>
                </a:lnTo>
                <a:lnTo>
                  <a:pt x="24" y="4936"/>
                </a:lnTo>
                <a:lnTo>
                  <a:pt x="0" y="5321"/>
                </a:lnTo>
                <a:lnTo>
                  <a:pt x="24" y="5706"/>
                </a:lnTo>
                <a:lnTo>
                  <a:pt x="48" y="6091"/>
                </a:lnTo>
                <a:lnTo>
                  <a:pt x="120" y="6477"/>
                </a:lnTo>
                <a:lnTo>
                  <a:pt x="193" y="6838"/>
                </a:lnTo>
                <a:lnTo>
                  <a:pt x="289" y="7223"/>
                </a:lnTo>
                <a:lnTo>
                  <a:pt x="409" y="7608"/>
                </a:lnTo>
                <a:lnTo>
                  <a:pt x="554" y="7993"/>
                </a:lnTo>
                <a:lnTo>
                  <a:pt x="722" y="8354"/>
                </a:lnTo>
                <a:lnTo>
                  <a:pt x="891" y="8739"/>
                </a:lnTo>
                <a:lnTo>
                  <a:pt x="1204" y="9269"/>
                </a:lnTo>
                <a:lnTo>
                  <a:pt x="1517" y="9775"/>
                </a:lnTo>
                <a:lnTo>
                  <a:pt x="1878" y="10256"/>
                </a:lnTo>
                <a:lnTo>
                  <a:pt x="2287" y="10689"/>
                </a:lnTo>
                <a:lnTo>
                  <a:pt x="2504" y="10882"/>
                </a:lnTo>
                <a:lnTo>
                  <a:pt x="2744" y="11075"/>
                </a:lnTo>
                <a:lnTo>
                  <a:pt x="2985" y="11243"/>
                </a:lnTo>
                <a:lnTo>
                  <a:pt x="3226" y="11412"/>
                </a:lnTo>
                <a:lnTo>
                  <a:pt x="3491" y="11556"/>
                </a:lnTo>
                <a:lnTo>
                  <a:pt x="3755" y="11700"/>
                </a:lnTo>
                <a:lnTo>
                  <a:pt x="4044" y="11845"/>
                </a:lnTo>
                <a:lnTo>
                  <a:pt x="4333" y="11965"/>
                </a:lnTo>
                <a:lnTo>
                  <a:pt x="4670" y="12062"/>
                </a:lnTo>
                <a:lnTo>
                  <a:pt x="5007" y="12158"/>
                </a:lnTo>
                <a:lnTo>
                  <a:pt x="5344" y="12206"/>
                </a:lnTo>
                <a:lnTo>
                  <a:pt x="5681" y="12230"/>
                </a:lnTo>
                <a:lnTo>
                  <a:pt x="6018" y="12206"/>
                </a:lnTo>
                <a:lnTo>
                  <a:pt x="6331" y="12182"/>
                </a:lnTo>
                <a:lnTo>
                  <a:pt x="6668" y="12134"/>
                </a:lnTo>
                <a:lnTo>
                  <a:pt x="6981" y="12037"/>
                </a:lnTo>
                <a:lnTo>
                  <a:pt x="7270" y="11917"/>
                </a:lnTo>
                <a:lnTo>
                  <a:pt x="7583" y="11773"/>
                </a:lnTo>
                <a:lnTo>
                  <a:pt x="7872" y="11628"/>
                </a:lnTo>
                <a:lnTo>
                  <a:pt x="8137" y="11436"/>
                </a:lnTo>
                <a:lnTo>
                  <a:pt x="8402" y="11219"/>
                </a:lnTo>
                <a:lnTo>
                  <a:pt x="8642" y="10978"/>
                </a:lnTo>
                <a:lnTo>
                  <a:pt x="8859" y="10713"/>
                </a:lnTo>
                <a:lnTo>
                  <a:pt x="9076" y="10425"/>
                </a:lnTo>
                <a:lnTo>
                  <a:pt x="9316" y="10039"/>
                </a:lnTo>
                <a:lnTo>
                  <a:pt x="9509" y="9630"/>
                </a:lnTo>
                <a:lnTo>
                  <a:pt x="9677" y="9221"/>
                </a:lnTo>
                <a:lnTo>
                  <a:pt x="9822" y="8812"/>
                </a:lnTo>
                <a:lnTo>
                  <a:pt x="9918" y="8378"/>
                </a:lnTo>
                <a:lnTo>
                  <a:pt x="9990" y="7921"/>
                </a:lnTo>
                <a:lnTo>
                  <a:pt x="10039" y="7464"/>
                </a:lnTo>
                <a:lnTo>
                  <a:pt x="10039" y="6982"/>
                </a:lnTo>
                <a:lnTo>
                  <a:pt x="10014" y="6428"/>
                </a:lnTo>
                <a:lnTo>
                  <a:pt x="9966" y="5851"/>
                </a:lnTo>
                <a:lnTo>
                  <a:pt x="9846" y="5297"/>
                </a:lnTo>
                <a:lnTo>
                  <a:pt x="9702" y="4743"/>
                </a:lnTo>
                <a:lnTo>
                  <a:pt x="9509" y="4214"/>
                </a:lnTo>
                <a:lnTo>
                  <a:pt x="9268" y="3660"/>
                </a:lnTo>
                <a:lnTo>
                  <a:pt x="9003" y="3154"/>
                </a:lnTo>
                <a:lnTo>
                  <a:pt x="8690" y="2649"/>
                </a:lnTo>
                <a:lnTo>
                  <a:pt x="8402" y="2264"/>
                </a:lnTo>
                <a:lnTo>
                  <a:pt x="8113" y="1903"/>
                </a:lnTo>
                <a:lnTo>
                  <a:pt x="7800" y="1566"/>
                </a:lnTo>
                <a:lnTo>
                  <a:pt x="7463" y="1253"/>
                </a:lnTo>
                <a:lnTo>
                  <a:pt x="7078" y="964"/>
                </a:lnTo>
                <a:lnTo>
                  <a:pt x="6692" y="723"/>
                </a:lnTo>
                <a:lnTo>
                  <a:pt x="6283" y="506"/>
                </a:lnTo>
                <a:lnTo>
                  <a:pt x="5850" y="314"/>
                </a:lnTo>
                <a:lnTo>
                  <a:pt x="5465" y="169"/>
                </a:lnTo>
                <a:lnTo>
                  <a:pt x="5079" y="73"/>
                </a:lnTo>
                <a:lnTo>
                  <a:pt x="4694" y="25"/>
                </a:lnTo>
                <a:lnTo>
                  <a:pt x="43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97" name="Google Shape;12097;p28"/>
          <p:cNvGrpSpPr/>
          <p:nvPr/>
        </p:nvGrpSpPr>
        <p:grpSpPr>
          <a:xfrm rot="3463747" flipH="1">
            <a:off x="-221066" y="-1663877"/>
            <a:ext cx="1782737" cy="4456717"/>
            <a:chOff x="1094525" y="1997475"/>
            <a:chExt cx="357500" cy="893725"/>
          </a:xfrm>
        </p:grpSpPr>
        <p:sp>
          <p:nvSpPr>
            <p:cNvPr id="12098" name="Google Shape;12098;p28"/>
            <p:cNvSpPr/>
            <p:nvPr/>
          </p:nvSpPr>
          <p:spPr>
            <a:xfrm>
              <a:off x="1269650" y="2297175"/>
              <a:ext cx="49975" cy="48775"/>
            </a:xfrm>
            <a:custGeom>
              <a:avLst/>
              <a:gdLst/>
              <a:ahLst/>
              <a:cxnLst/>
              <a:rect l="l" t="t" r="r" b="b"/>
              <a:pathLst>
                <a:path w="1999" h="1951" extrusionOk="0">
                  <a:moveTo>
                    <a:pt x="1565" y="0"/>
                  </a:moveTo>
                  <a:lnTo>
                    <a:pt x="1493" y="24"/>
                  </a:lnTo>
                  <a:lnTo>
                    <a:pt x="1445" y="73"/>
                  </a:lnTo>
                  <a:lnTo>
                    <a:pt x="1349" y="217"/>
                  </a:lnTo>
                  <a:lnTo>
                    <a:pt x="1277" y="362"/>
                  </a:lnTo>
                  <a:lnTo>
                    <a:pt x="1156" y="602"/>
                  </a:lnTo>
                  <a:lnTo>
                    <a:pt x="1036" y="795"/>
                  </a:lnTo>
                  <a:lnTo>
                    <a:pt x="867" y="939"/>
                  </a:lnTo>
                  <a:lnTo>
                    <a:pt x="771" y="1011"/>
                  </a:lnTo>
                  <a:lnTo>
                    <a:pt x="651" y="1084"/>
                  </a:lnTo>
                  <a:lnTo>
                    <a:pt x="434" y="1204"/>
                  </a:lnTo>
                  <a:lnTo>
                    <a:pt x="193" y="1349"/>
                  </a:lnTo>
                  <a:lnTo>
                    <a:pt x="97" y="1445"/>
                  </a:lnTo>
                  <a:lnTo>
                    <a:pt x="25" y="1541"/>
                  </a:lnTo>
                  <a:lnTo>
                    <a:pt x="1" y="1686"/>
                  </a:lnTo>
                  <a:lnTo>
                    <a:pt x="49" y="1806"/>
                  </a:lnTo>
                  <a:lnTo>
                    <a:pt x="97" y="1878"/>
                  </a:lnTo>
                  <a:lnTo>
                    <a:pt x="145" y="1902"/>
                  </a:lnTo>
                  <a:lnTo>
                    <a:pt x="193" y="1926"/>
                  </a:lnTo>
                  <a:lnTo>
                    <a:pt x="241" y="1950"/>
                  </a:lnTo>
                  <a:lnTo>
                    <a:pt x="362" y="1926"/>
                  </a:lnTo>
                  <a:lnTo>
                    <a:pt x="482" y="1878"/>
                  </a:lnTo>
                  <a:lnTo>
                    <a:pt x="554" y="1902"/>
                  </a:lnTo>
                  <a:lnTo>
                    <a:pt x="602" y="1878"/>
                  </a:lnTo>
                  <a:lnTo>
                    <a:pt x="675" y="1854"/>
                  </a:lnTo>
                  <a:lnTo>
                    <a:pt x="699" y="1806"/>
                  </a:lnTo>
                  <a:lnTo>
                    <a:pt x="771" y="1710"/>
                  </a:lnTo>
                  <a:lnTo>
                    <a:pt x="843" y="1589"/>
                  </a:lnTo>
                  <a:lnTo>
                    <a:pt x="891" y="1493"/>
                  </a:lnTo>
                  <a:lnTo>
                    <a:pt x="964" y="1421"/>
                  </a:lnTo>
                  <a:lnTo>
                    <a:pt x="1060" y="1349"/>
                  </a:lnTo>
                  <a:lnTo>
                    <a:pt x="1156" y="1300"/>
                  </a:lnTo>
                  <a:lnTo>
                    <a:pt x="1373" y="1204"/>
                  </a:lnTo>
                  <a:lnTo>
                    <a:pt x="1589" y="1084"/>
                  </a:lnTo>
                  <a:lnTo>
                    <a:pt x="1758" y="939"/>
                  </a:lnTo>
                  <a:lnTo>
                    <a:pt x="1830" y="843"/>
                  </a:lnTo>
                  <a:lnTo>
                    <a:pt x="1902" y="747"/>
                  </a:lnTo>
                  <a:lnTo>
                    <a:pt x="1951" y="650"/>
                  </a:lnTo>
                  <a:lnTo>
                    <a:pt x="1975" y="530"/>
                  </a:lnTo>
                  <a:lnTo>
                    <a:pt x="1999" y="434"/>
                  </a:lnTo>
                  <a:lnTo>
                    <a:pt x="1975" y="313"/>
                  </a:lnTo>
                  <a:lnTo>
                    <a:pt x="1951" y="217"/>
                  </a:lnTo>
                  <a:lnTo>
                    <a:pt x="1902" y="145"/>
                  </a:lnTo>
                  <a:lnTo>
                    <a:pt x="1854" y="73"/>
                  </a:lnTo>
                  <a:lnTo>
                    <a:pt x="1782" y="24"/>
                  </a:lnTo>
                  <a:lnTo>
                    <a:pt x="166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9" name="Google Shape;12099;p28"/>
            <p:cNvSpPr/>
            <p:nvPr/>
          </p:nvSpPr>
          <p:spPr>
            <a:xfrm>
              <a:off x="1213075" y="2269500"/>
              <a:ext cx="25300" cy="25900"/>
            </a:xfrm>
            <a:custGeom>
              <a:avLst/>
              <a:gdLst/>
              <a:ahLst/>
              <a:cxnLst/>
              <a:rect l="l" t="t" r="r" b="b"/>
              <a:pathLst>
                <a:path w="1012" h="1036" extrusionOk="0">
                  <a:moveTo>
                    <a:pt x="578" y="0"/>
                  </a:moveTo>
                  <a:lnTo>
                    <a:pt x="434" y="48"/>
                  </a:lnTo>
                  <a:lnTo>
                    <a:pt x="290" y="120"/>
                  </a:lnTo>
                  <a:lnTo>
                    <a:pt x="193" y="193"/>
                  </a:lnTo>
                  <a:lnTo>
                    <a:pt x="121" y="289"/>
                  </a:lnTo>
                  <a:lnTo>
                    <a:pt x="49" y="385"/>
                  </a:lnTo>
                  <a:lnTo>
                    <a:pt x="25" y="482"/>
                  </a:lnTo>
                  <a:lnTo>
                    <a:pt x="1" y="578"/>
                  </a:lnTo>
                  <a:lnTo>
                    <a:pt x="25" y="698"/>
                  </a:lnTo>
                  <a:lnTo>
                    <a:pt x="49" y="794"/>
                  </a:lnTo>
                  <a:lnTo>
                    <a:pt x="97" y="891"/>
                  </a:lnTo>
                  <a:lnTo>
                    <a:pt x="145" y="963"/>
                  </a:lnTo>
                  <a:lnTo>
                    <a:pt x="217" y="987"/>
                  </a:lnTo>
                  <a:lnTo>
                    <a:pt x="290" y="1011"/>
                  </a:lnTo>
                  <a:lnTo>
                    <a:pt x="362" y="1035"/>
                  </a:lnTo>
                  <a:lnTo>
                    <a:pt x="554" y="1011"/>
                  </a:lnTo>
                  <a:lnTo>
                    <a:pt x="675" y="963"/>
                  </a:lnTo>
                  <a:lnTo>
                    <a:pt x="771" y="915"/>
                  </a:lnTo>
                  <a:lnTo>
                    <a:pt x="843" y="843"/>
                  </a:lnTo>
                  <a:lnTo>
                    <a:pt x="916" y="746"/>
                  </a:lnTo>
                  <a:lnTo>
                    <a:pt x="988" y="650"/>
                  </a:lnTo>
                  <a:lnTo>
                    <a:pt x="1012" y="554"/>
                  </a:lnTo>
                  <a:lnTo>
                    <a:pt x="1012" y="457"/>
                  </a:lnTo>
                  <a:lnTo>
                    <a:pt x="1012" y="337"/>
                  </a:lnTo>
                  <a:lnTo>
                    <a:pt x="964" y="265"/>
                  </a:lnTo>
                  <a:lnTo>
                    <a:pt x="916" y="169"/>
                  </a:lnTo>
                  <a:lnTo>
                    <a:pt x="819" y="72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0" name="Google Shape;12100;p28"/>
            <p:cNvSpPr/>
            <p:nvPr/>
          </p:nvSpPr>
          <p:spPr>
            <a:xfrm>
              <a:off x="1270250" y="2283925"/>
              <a:ext cx="19300" cy="21100"/>
            </a:xfrm>
            <a:custGeom>
              <a:avLst/>
              <a:gdLst/>
              <a:ahLst/>
              <a:cxnLst/>
              <a:rect l="l" t="t" r="r" b="b"/>
              <a:pathLst>
                <a:path w="772" h="844" extrusionOk="0">
                  <a:moveTo>
                    <a:pt x="434" y="1"/>
                  </a:moveTo>
                  <a:lnTo>
                    <a:pt x="241" y="25"/>
                  </a:lnTo>
                  <a:lnTo>
                    <a:pt x="121" y="73"/>
                  </a:lnTo>
                  <a:lnTo>
                    <a:pt x="25" y="145"/>
                  </a:lnTo>
                  <a:lnTo>
                    <a:pt x="1" y="193"/>
                  </a:lnTo>
                  <a:lnTo>
                    <a:pt x="1" y="242"/>
                  </a:lnTo>
                  <a:lnTo>
                    <a:pt x="1" y="314"/>
                  </a:lnTo>
                  <a:lnTo>
                    <a:pt x="25" y="386"/>
                  </a:lnTo>
                  <a:lnTo>
                    <a:pt x="97" y="554"/>
                  </a:lnTo>
                  <a:lnTo>
                    <a:pt x="193" y="723"/>
                  </a:lnTo>
                  <a:lnTo>
                    <a:pt x="266" y="771"/>
                  </a:lnTo>
                  <a:lnTo>
                    <a:pt x="362" y="819"/>
                  </a:lnTo>
                  <a:lnTo>
                    <a:pt x="434" y="843"/>
                  </a:lnTo>
                  <a:lnTo>
                    <a:pt x="554" y="843"/>
                  </a:lnTo>
                  <a:lnTo>
                    <a:pt x="627" y="819"/>
                  </a:lnTo>
                  <a:lnTo>
                    <a:pt x="675" y="771"/>
                  </a:lnTo>
                  <a:lnTo>
                    <a:pt x="723" y="723"/>
                  </a:lnTo>
                  <a:lnTo>
                    <a:pt x="747" y="651"/>
                  </a:lnTo>
                  <a:lnTo>
                    <a:pt x="771" y="506"/>
                  </a:lnTo>
                  <a:lnTo>
                    <a:pt x="747" y="338"/>
                  </a:lnTo>
                  <a:lnTo>
                    <a:pt x="723" y="242"/>
                  </a:lnTo>
                  <a:lnTo>
                    <a:pt x="699" y="169"/>
                  </a:lnTo>
                  <a:lnTo>
                    <a:pt x="651" y="97"/>
                  </a:lnTo>
                  <a:lnTo>
                    <a:pt x="578" y="49"/>
                  </a:lnTo>
                  <a:lnTo>
                    <a:pt x="506" y="25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1" name="Google Shape;12101;p28"/>
            <p:cNvSpPr/>
            <p:nvPr/>
          </p:nvSpPr>
          <p:spPr>
            <a:xfrm>
              <a:off x="1403250" y="2264075"/>
              <a:ext cx="18700" cy="17475"/>
            </a:xfrm>
            <a:custGeom>
              <a:avLst/>
              <a:gdLst/>
              <a:ahLst/>
              <a:cxnLst/>
              <a:rect l="l" t="t" r="r" b="b"/>
              <a:pathLst>
                <a:path w="748" h="699" extrusionOk="0">
                  <a:moveTo>
                    <a:pt x="338" y="0"/>
                  </a:moveTo>
                  <a:lnTo>
                    <a:pt x="193" y="73"/>
                  </a:lnTo>
                  <a:lnTo>
                    <a:pt x="73" y="169"/>
                  </a:lnTo>
                  <a:lnTo>
                    <a:pt x="49" y="217"/>
                  </a:lnTo>
                  <a:lnTo>
                    <a:pt x="25" y="265"/>
                  </a:lnTo>
                  <a:lnTo>
                    <a:pt x="1" y="337"/>
                  </a:lnTo>
                  <a:lnTo>
                    <a:pt x="1" y="434"/>
                  </a:lnTo>
                  <a:lnTo>
                    <a:pt x="49" y="554"/>
                  </a:lnTo>
                  <a:lnTo>
                    <a:pt x="145" y="650"/>
                  </a:lnTo>
                  <a:lnTo>
                    <a:pt x="266" y="699"/>
                  </a:lnTo>
                  <a:lnTo>
                    <a:pt x="410" y="699"/>
                  </a:lnTo>
                  <a:lnTo>
                    <a:pt x="482" y="674"/>
                  </a:lnTo>
                  <a:lnTo>
                    <a:pt x="555" y="650"/>
                  </a:lnTo>
                  <a:lnTo>
                    <a:pt x="627" y="602"/>
                  </a:lnTo>
                  <a:lnTo>
                    <a:pt x="675" y="554"/>
                  </a:lnTo>
                  <a:lnTo>
                    <a:pt x="699" y="482"/>
                  </a:lnTo>
                  <a:lnTo>
                    <a:pt x="723" y="410"/>
                  </a:lnTo>
                  <a:lnTo>
                    <a:pt x="747" y="265"/>
                  </a:lnTo>
                  <a:lnTo>
                    <a:pt x="723" y="193"/>
                  </a:lnTo>
                  <a:lnTo>
                    <a:pt x="699" y="121"/>
                  </a:lnTo>
                  <a:lnTo>
                    <a:pt x="651" y="73"/>
                  </a:lnTo>
                  <a:lnTo>
                    <a:pt x="603" y="49"/>
                  </a:lnTo>
                  <a:lnTo>
                    <a:pt x="482" y="24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2" name="Google Shape;12102;p28"/>
            <p:cNvSpPr/>
            <p:nvPr/>
          </p:nvSpPr>
          <p:spPr>
            <a:xfrm>
              <a:off x="1150500" y="2347725"/>
              <a:ext cx="13250" cy="11450"/>
            </a:xfrm>
            <a:custGeom>
              <a:avLst/>
              <a:gdLst/>
              <a:ahLst/>
              <a:cxnLst/>
              <a:rect l="l" t="t" r="r" b="b"/>
              <a:pathLst>
                <a:path w="530" h="458" extrusionOk="0">
                  <a:moveTo>
                    <a:pt x="217" y="1"/>
                  </a:moveTo>
                  <a:lnTo>
                    <a:pt x="120" y="25"/>
                  </a:lnTo>
                  <a:lnTo>
                    <a:pt x="48" y="97"/>
                  </a:lnTo>
                  <a:lnTo>
                    <a:pt x="24" y="169"/>
                  </a:lnTo>
                  <a:lnTo>
                    <a:pt x="0" y="193"/>
                  </a:lnTo>
                  <a:lnTo>
                    <a:pt x="24" y="241"/>
                  </a:lnTo>
                  <a:lnTo>
                    <a:pt x="72" y="338"/>
                  </a:lnTo>
                  <a:lnTo>
                    <a:pt x="169" y="410"/>
                  </a:lnTo>
                  <a:lnTo>
                    <a:pt x="265" y="458"/>
                  </a:lnTo>
                  <a:lnTo>
                    <a:pt x="361" y="458"/>
                  </a:lnTo>
                  <a:lnTo>
                    <a:pt x="433" y="434"/>
                  </a:lnTo>
                  <a:lnTo>
                    <a:pt x="482" y="386"/>
                  </a:lnTo>
                  <a:lnTo>
                    <a:pt x="530" y="289"/>
                  </a:lnTo>
                  <a:lnTo>
                    <a:pt x="530" y="193"/>
                  </a:lnTo>
                  <a:lnTo>
                    <a:pt x="482" y="97"/>
                  </a:lnTo>
                  <a:lnTo>
                    <a:pt x="409" y="25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3" name="Google Shape;12103;p28"/>
            <p:cNvSpPr/>
            <p:nvPr/>
          </p:nvSpPr>
          <p:spPr>
            <a:xfrm>
              <a:off x="1094525" y="1997475"/>
              <a:ext cx="357500" cy="893725"/>
            </a:xfrm>
            <a:custGeom>
              <a:avLst/>
              <a:gdLst/>
              <a:ahLst/>
              <a:cxnLst/>
              <a:rect l="l" t="t" r="r" b="b"/>
              <a:pathLst>
                <a:path w="14300" h="35749" extrusionOk="0">
                  <a:moveTo>
                    <a:pt x="7343" y="0"/>
                  </a:moveTo>
                  <a:lnTo>
                    <a:pt x="6982" y="24"/>
                  </a:lnTo>
                  <a:lnTo>
                    <a:pt x="6620" y="72"/>
                  </a:lnTo>
                  <a:lnTo>
                    <a:pt x="6259" y="144"/>
                  </a:lnTo>
                  <a:lnTo>
                    <a:pt x="5922" y="217"/>
                  </a:lnTo>
                  <a:lnTo>
                    <a:pt x="5561" y="313"/>
                  </a:lnTo>
                  <a:lnTo>
                    <a:pt x="5224" y="433"/>
                  </a:lnTo>
                  <a:lnTo>
                    <a:pt x="4863" y="554"/>
                  </a:lnTo>
                  <a:lnTo>
                    <a:pt x="4526" y="698"/>
                  </a:lnTo>
                  <a:lnTo>
                    <a:pt x="4213" y="843"/>
                  </a:lnTo>
                  <a:lnTo>
                    <a:pt x="3876" y="1011"/>
                  </a:lnTo>
                  <a:lnTo>
                    <a:pt x="3563" y="1204"/>
                  </a:lnTo>
                  <a:lnTo>
                    <a:pt x="3250" y="1396"/>
                  </a:lnTo>
                  <a:lnTo>
                    <a:pt x="2937" y="1613"/>
                  </a:lnTo>
                  <a:lnTo>
                    <a:pt x="2648" y="1830"/>
                  </a:lnTo>
                  <a:lnTo>
                    <a:pt x="2359" y="2070"/>
                  </a:lnTo>
                  <a:lnTo>
                    <a:pt x="2095" y="2311"/>
                  </a:lnTo>
                  <a:lnTo>
                    <a:pt x="1830" y="2576"/>
                  </a:lnTo>
                  <a:lnTo>
                    <a:pt x="1589" y="2841"/>
                  </a:lnTo>
                  <a:lnTo>
                    <a:pt x="1348" y="3105"/>
                  </a:lnTo>
                  <a:lnTo>
                    <a:pt x="1132" y="3394"/>
                  </a:lnTo>
                  <a:lnTo>
                    <a:pt x="939" y="3683"/>
                  </a:lnTo>
                  <a:lnTo>
                    <a:pt x="747" y="3972"/>
                  </a:lnTo>
                  <a:lnTo>
                    <a:pt x="554" y="4285"/>
                  </a:lnTo>
                  <a:lnTo>
                    <a:pt x="410" y="4598"/>
                  </a:lnTo>
                  <a:lnTo>
                    <a:pt x="265" y="4935"/>
                  </a:lnTo>
                  <a:lnTo>
                    <a:pt x="169" y="5176"/>
                  </a:lnTo>
                  <a:lnTo>
                    <a:pt x="97" y="5441"/>
                  </a:lnTo>
                  <a:lnTo>
                    <a:pt x="24" y="5705"/>
                  </a:lnTo>
                  <a:lnTo>
                    <a:pt x="0" y="5946"/>
                  </a:lnTo>
                  <a:lnTo>
                    <a:pt x="24" y="6211"/>
                  </a:lnTo>
                  <a:lnTo>
                    <a:pt x="48" y="6452"/>
                  </a:lnTo>
                  <a:lnTo>
                    <a:pt x="121" y="6716"/>
                  </a:lnTo>
                  <a:lnTo>
                    <a:pt x="241" y="6981"/>
                  </a:lnTo>
                  <a:lnTo>
                    <a:pt x="313" y="7174"/>
                  </a:lnTo>
                  <a:lnTo>
                    <a:pt x="385" y="7366"/>
                  </a:lnTo>
                  <a:lnTo>
                    <a:pt x="482" y="7727"/>
                  </a:lnTo>
                  <a:lnTo>
                    <a:pt x="602" y="8065"/>
                  </a:lnTo>
                  <a:lnTo>
                    <a:pt x="747" y="8377"/>
                  </a:lnTo>
                  <a:lnTo>
                    <a:pt x="939" y="8690"/>
                  </a:lnTo>
                  <a:lnTo>
                    <a:pt x="1108" y="9003"/>
                  </a:lnTo>
                  <a:lnTo>
                    <a:pt x="1324" y="9292"/>
                  </a:lnTo>
                  <a:lnTo>
                    <a:pt x="1758" y="9870"/>
                  </a:lnTo>
                  <a:lnTo>
                    <a:pt x="1950" y="10111"/>
                  </a:lnTo>
                  <a:lnTo>
                    <a:pt x="2167" y="10327"/>
                  </a:lnTo>
                  <a:lnTo>
                    <a:pt x="2408" y="10520"/>
                  </a:lnTo>
                  <a:lnTo>
                    <a:pt x="2672" y="10688"/>
                  </a:lnTo>
                  <a:lnTo>
                    <a:pt x="3178" y="11025"/>
                  </a:lnTo>
                  <a:lnTo>
                    <a:pt x="3708" y="11338"/>
                  </a:lnTo>
                  <a:lnTo>
                    <a:pt x="4093" y="11603"/>
                  </a:lnTo>
                  <a:lnTo>
                    <a:pt x="4285" y="11748"/>
                  </a:lnTo>
                  <a:lnTo>
                    <a:pt x="4454" y="11916"/>
                  </a:lnTo>
                  <a:lnTo>
                    <a:pt x="4622" y="12085"/>
                  </a:lnTo>
                  <a:lnTo>
                    <a:pt x="4767" y="12277"/>
                  </a:lnTo>
                  <a:lnTo>
                    <a:pt x="4887" y="12470"/>
                  </a:lnTo>
                  <a:lnTo>
                    <a:pt x="5008" y="12711"/>
                  </a:lnTo>
                  <a:lnTo>
                    <a:pt x="5056" y="12879"/>
                  </a:lnTo>
                  <a:lnTo>
                    <a:pt x="5104" y="13072"/>
                  </a:lnTo>
                  <a:lnTo>
                    <a:pt x="5128" y="13240"/>
                  </a:lnTo>
                  <a:lnTo>
                    <a:pt x="5152" y="13409"/>
                  </a:lnTo>
                  <a:lnTo>
                    <a:pt x="5128" y="13553"/>
                  </a:lnTo>
                  <a:lnTo>
                    <a:pt x="5128" y="13722"/>
                  </a:lnTo>
                  <a:lnTo>
                    <a:pt x="5032" y="14011"/>
                  </a:lnTo>
                  <a:lnTo>
                    <a:pt x="4911" y="14299"/>
                  </a:lnTo>
                  <a:lnTo>
                    <a:pt x="4743" y="14564"/>
                  </a:lnTo>
                  <a:lnTo>
                    <a:pt x="4526" y="14829"/>
                  </a:lnTo>
                  <a:lnTo>
                    <a:pt x="4285" y="15094"/>
                  </a:lnTo>
                  <a:lnTo>
                    <a:pt x="3419" y="15864"/>
                  </a:lnTo>
                  <a:lnTo>
                    <a:pt x="2600" y="16635"/>
                  </a:lnTo>
                  <a:lnTo>
                    <a:pt x="2167" y="17020"/>
                  </a:lnTo>
                  <a:lnTo>
                    <a:pt x="1782" y="17429"/>
                  </a:lnTo>
                  <a:lnTo>
                    <a:pt x="1397" y="17862"/>
                  </a:lnTo>
                  <a:lnTo>
                    <a:pt x="1035" y="18320"/>
                  </a:lnTo>
                  <a:lnTo>
                    <a:pt x="819" y="18609"/>
                  </a:lnTo>
                  <a:lnTo>
                    <a:pt x="650" y="18921"/>
                  </a:lnTo>
                  <a:lnTo>
                    <a:pt x="530" y="19234"/>
                  </a:lnTo>
                  <a:lnTo>
                    <a:pt x="434" y="19571"/>
                  </a:lnTo>
                  <a:lnTo>
                    <a:pt x="385" y="19884"/>
                  </a:lnTo>
                  <a:lnTo>
                    <a:pt x="337" y="20221"/>
                  </a:lnTo>
                  <a:lnTo>
                    <a:pt x="361" y="20534"/>
                  </a:lnTo>
                  <a:lnTo>
                    <a:pt x="385" y="20871"/>
                  </a:lnTo>
                  <a:lnTo>
                    <a:pt x="434" y="21184"/>
                  </a:lnTo>
                  <a:lnTo>
                    <a:pt x="530" y="21497"/>
                  </a:lnTo>
                  <a:lnTo>
                    <a:pt x="626" y="21786"/>
                  </a:lnTo>
                  <a:lnTo>
                    <a:pt x="771" y="22075"/>
                  </a:lnTo>
                  <a:lnTo>
                    <a:pt x="915" y="22340"/>
                  </a:lnTo>
                  <a:lnTo>
                    <a:pt x="1084" y="22581"/>
                  </a:lnTo>
                  <a:lnTo>
                    <a:pt x="1276" y="22797"/>
                  </a:lnTo>
                  <a:lnTo>
                    <a:pt x="1493" y="22990"/>
                  </a:lnTo>
                  <a:lnTo>
                    <a:pt x="1854" y="23351"/>
                  </a:lnTo>
                  <a:lnTo>
                    <a:pt x="2215" y="23712"/>
                  </a:lnTo>
                  <a:lnTo>
                    <a:pt x="2552" y="24097"/>
                  </a:lnTo>
                  <a:lnTo>
                    <a:pt x="2865" y="24506"/>
                  </a:lnTo>
                  <a:lnTo>
                    <a:pt x="3467" y="25325"/>
                  </a:lnTo>
                  <a:lnTo>
                    <a:pt x="4045" y="26167"/>
                  </a:lnTo>
                  <a:lnTo>
                    <a:pt x="4213" y="26408"/>
                  </a:lnTo>
                  <a:lnTo>
                    <a:pt x="4382" y="26697"/>
                  </a:lnTo>
                  <a:lnTo>
                    <a:pt x="4526" y="26962"/>
                  </a:lnTo>
                  <a:lnTo>
                    <a:pt x="4574" y="27130"/>
                  </a:lnTo>
                  <a:lnTo>
                    <a:pt x="4598" y="27275"/>
                  </a:lnTo>
                  <a:lnTo>
                    <a:pt x="4671" y="27829"/>
                  </a:lnTo>
                  <a:lnTo>
                    <a:pt x="4743" y="28358"/>
                  </a:lnTo>
                  <a:lnTo>
                    <a:pt x="4791" y="28912"/>
                  </a:lnTo>
                  <a:lnTo>
                    <a:pt x="4791" y="29466"/>
                  </a:lnTo>
                  <a:lnTo>
                    <a:pt x="4767" y="30067"/>
                  </a:lnTo>
                  <a:lnTo>
                    <a:pt x="4767" y="30645"/>
                  </a:lnTo>
                  <a:lnTo>
                    <a:pt x="4767" y="31223"/>
                  </a:lnTo>
                  <a:lnTo>
                    <a:pt x="4815" y="31801"/>
                  </a:lnTo>
                  <a:lnTo>
                    <a:pt x="4887" y="32378"/>
                  </a:lnTo>
                  <a:lnTo>
                    <a:pt x="4983" y="32932"/>
                  </a:lnTo>
                  <a:lnTo>
                    <a:pt x="5128" y="33510"/>
                  </a:lnTo>
                  <a:lnTo>
                    <a:pt x="5296" y="34063"/>
                  </a:lnTo>
                  <a:lnTo>
                    <a:pt x="5369" y="34232"/>
                  </a:lnTo>
                  <a:lnTo>
                    <a:pt x="5465" y="34401"/>
                  </a:lnTo>
                  <a:lnTo>
                    <a:pt x="5561" y="34545"/>
                  </a:lnTo>
                  <a:lnTo>
                    <a:pt x="5706" y="34713"/>
                  </a:lnTo>
                  <a:lnTo>
                    <a:pt x="5995" y="35002"/>
                  </a:lnTo>
                  <a:lnTo>
                    <a:pt x="6332" y="35267"/>
                  </a:lnTo>
                  <a:lnTo>
                    <a:pt x="6693" y="35484"/>
                  </a:lnTo>
                  <a:lnTo>
                    <a:pt x="6861" y="35580"/>
                  </a:lnTo>
                  <a:lnTo>
                    <a:pt x="7054" y="35652"/>
                  </a:lnTo>
                  <a:lnTo>
                    <a:pt x="7246" y="35700"/>
                  </a:lnTo>
                  <a:lnTo>
                    <a:pt x="7439" y="35725"/>
                  </a:lnTo>
                  <a:lnTo>
                    <a:pt x="7607" y="35749"/>
                  </a:lnTo>
                  <a:lnTo>
                    <a:pt x="7776" y="35725"/>
                  </a:lnTo>
                  <a:lnTo>
                    <a:pt x="8354" y="35628"/>
                  </a:lnTo>
                  <a:lnTo>
                    <a:pt x="8883" y="35484"/>
                  </a:lnTo>
                  <a:lnTo>
                    <a:pt x="9413" y="35291"/>
                  </a:lnTo>
                  <a:lnTo>
                    <a:pt x="9894" y="35050"/>
                  </a:lnTo>
                  <a:lnTo>
                    <a:pt x="10376" y="34786"/>
                  </a:lnTo>
                  <a:lnTo>
                    <a:pt x="10809" y="34449"/>
                  </a:lnTo>
                  <a:lnTo>
                    <a:pt x="11218" y="34063"/>
                  </a:lnTo>
                  <a:lnTo>
                    <a:pt x="11604" y="33654"/>
                  </a:lnTo>
                  <a:lnTo>
                    <a:pt x="11772" y="33414"/>
                  </a:lnTo>
                  <a:lnTo>
                    <a:pt x="11844" y="33293"/>
                  </a:lnTo>
                  <a:lnTo>
                    <a:pt x="11917" y="33149"/>
                  </a:lnTo>
                  <a:lnTo>
                    <a:pt x="11965" y="33004"/>
                  </a:lnTo>
                  <a:lnTo>
                    <a:pt x="11989" y="32836"/>
                  </a:lnTo>
                  <a:lnTo>
                    <a:pt x="12013" y="32499"/>
                  </a:lnTo>
                  <a:lnTo>
                    <a:pt x="12037" y="31849"/>
                  </a:lnTo>
                  <a:lnTo>
                    <a:pt x="12013" y="31247"/>
                  </a:lnTo>
                  <a:lnTo>
                    <a:pt x="11941" y="30693"/>
                  </a:lnTo>
                  <a:lnTo>
                    <a:pt x="11844" y="30164"/>
                  </a:lnTo>
                  <a:lnTo>
                    <a:pt x="11700" y="29634"/>
                  </a:lnTo>
                  <a:lnTo>
                    <a:pt x="11507" y="29104"/>
                  </a:lnTo>
                  <a:lnTo>
                    <a:pt x="11291" y="28551"/>
                  </a:lnTo>
                  <a:lnTo>
                    <a:pt x="11026" y="27949"/>
                  </a:lnTo>
                  <a:lnTo>
                    <a:pt x="10881" y="27636"/>
                  </a:lnTo>
                  <a:lnTo>
                    <a:pt x="10761" y="27323"/>
                  </a:lnTo>
                  <a:lnTo>
                    <a:pt x="10665" y="27034"/>
                  </a:lnTo>
                  <a:lnTo>
                    <a:pt x="10593" y="26721"/>
                  </a:lnTo>
                  <a:lnTo>
                    <a:pt x="10544" y="26432"/>
                  </a:lnTo>
                  <a:lnTo>
                    <a:pt x="10520" y="26143"/>
                  </a:lnTo>
                  <a:lnTo>
                    <a:pt x="10496" y="25855"/>
                  </a:lnTo>
                  <a:lnTo>
                    <a:pt x="10496" y="25566"/>
                  </a:lnTo>
                  <a:lnTo>
                    <a:pt x="10544" y="25277"/>
                  </a:lnTo>
                  <a:lnTo>
                    <a:pt x="10593" y="24988"/>
                  </a:lnTo>
                  <a:lnTo>
                    <a:pt x="10665" y="24723"/>
                  </a:lnTo>
                  <a:lnTo>
                    <a:pt x="10761" y="24434"/>
                  </a:lnTo>
                  <a:lnTo>
                    <a:pt x="10906" y="24169"/>
                  </a:lnTo>
                  <a:lnTo>
                    <a:pt x="11050" y="23881"/>
                  </a:lnTo>
                  <a:lnTo>
                    <a:pt x="11218" y="23616"/>
                  </a:lnTo>
                  <a:lnTo>
                    <a:pt x="11435" y="23351"/>
                  </a:lnTo>
                  <a:lnTo>
                    <a:pt x="12326" y="22220"/>
                  </a:lnTo>
                  <a:lnTo>
                    <a:pt x="13168" y="21064"/>
                  </a:lnTo>
                  <a:lnTo>
                    <a:pt x="13505" y="20607"/>
                  </a:lnTo>
                  <a:lnTo>
                    <a:pt x="13794" y="20149"/>
                  </a:lnTo>
                  <a:lnTo>
                    <a:pt x="13939" y="19908"/>
                  </a:lnTo>
                  <a:lnTo>
                    <a:pt x="14059" y="19668"/>
                  </a:lnTo>
                  <a:lnTo>
                    <a:pt x="14155" y="19403"/>
                  </a:lnTo>
                  <a:lnTo>
                    <a:pt x="14228" y="19138"/>
                  </a:lnTo>
                  <a:lnTo>
                    <a:pt x="14276" y="18777"/>
                  </a:lnTo>
                  <a:lnTo>
                    <a:pt x="14300" y="18416"/>
                  </a:lnTo>
                  <a:lnTo>
                    <a:pt x="14300" y="18055"/>
                  </a:lnTo>
                  <a:lnTo>
                    <a:pt x="14252" y="17694"/>
                  </a:lnTo>
                  <a:lnTo>
                    <a:pt x="14179" y="17357"/>
                  </a:lnTo>
                  <a:lnTo>
                    <a:pt x="14083" y="16996"/>
                  </a:lnTo>
                  <a:lnTo>
                    <a:pt x="13963" y="16659"/>
                  </a:lnTo>
                  <a:lnTo>
                    <a:pt x="13818" y="16322"/>
                  </a:lnTo>
                  <a:lnTo>
                    <a:pt x="13650" y="15985"/>
                  </a:lnTo>
                  <a:lnTo>
                    <a:pt x="13433" y="15672"/>
                  </a:lnTo>
                  <a:lnTo>
                    <a:pt x="13192" y="15383"/>
                  </a:lnTo>
                  <a:lnTo>
                    <a:pt x="12952" y="15118"/>
                  </a:lnTo>
                  <a:lnTo>
                    <a:pt x="12398" y="14588"/>
                  </a:lnTo>
                  <a:lnTo>
                    <a:pt x="11868" y="14083"/>
                  </a:lnTo>
                  <a:lnTo>
                    <a:pt x="11676" y="13914"/>
                  </a:lnTo>
                  <a:lnTo>
                    <a:pt x="11507" y="13722"/>
                  </a:lnTo>
                  <a:lnTo>
                    <a:pt x="11363" y="13529"/>
                  </a:lnTo>
                  <a:lnTo>
                    <a:pt x="11267" y="13288"/>
                  </a:lnTo>
                  <a:lnTo>
                    <a:pt x="11074" y="12783"/>
                  </a:lnTo>
                  <a:lnTo>
                    <a:pt x="10930" y="12277"/>
                  </a:lnTo>
                  <a:lnTo>
                    <a:pt x="10833" y="11796"/>
                  </a:lnTo>
                  <a:lnTo>
                    <a:pt x="10809" y="11290"/>
                  </a:lnTo>
                  <a:lnTo>
                    <a:pt x="10809" y="11025"/>
                  </a:lnTo>
                  <a:lnTo>
                    <a:pt x="10833" y="10785"/>
                  </a:lnTo>
                  <a:lnTo>
                    <a:pt x="10857" y="10520"/>
                  </a:lnTo>
                  <a:lnTo>
                    <a:pt x="10930" y="10279"/>
                  </a:lnTo>
                  <a:lnTo>
                    <a:pt x="11002" y="10038"/>
                  </a:lnTo>
                  <a:lnTo>
                    <a:pt x="11074" y="9774"/>
                  </a:lnTo>
                  <a:lnTo>
                    <a:pt x="11194" y="9533"/>
                  </a:lnTo>
                  <a:lnTo>
                    <a:pt x="11315" y="9268"/>
                  </a:lnTo>
                  <a:lnTo>
                    <a:pt x="11652" y="8618"/>
                  </a:lnTo>
                  <a:lnTo>
                    <a:pt x="11820" y="8281"/>
                  </a:lnTo>
                  <a:lnTo>
                    <a:pt x="11965" y="7944"/>
                  </a:lnTo>
                  <a:lnTo>
                    <a:pt x="12109" y="7583"/>
                  </a:lnTo>
                  <a:lnTo>
                    <a:pt x="12230" y="7222"/>
                  </a:lnTo>
                  <a:lnTo>
                    <a:pt x="12302" y="6861"/>
                  </a:lnTo>
                  <a:lnTo>
                    <a:pt x="12350" y="6476"/>
                  </a:lnTo>
                  <a:lnTo>
                    <a:pt x="12398" y="5994"/>
                  </a:lnTo>
                  <a:lnTo>
                    <a:pt x="12398" y="5489"/>
                  </a:lnTo>
                  <a:lnTo>
                    <a:pt x="12374" y="5007"/>
                  </a:lnTo>
                  <a:lnTo>
                    <a:pt x="12326" y="4502"/>
                  </a:lnTo>
                  <a:lnTo>
                    <a:pt x="12254" y="4020"/>
                  </a:lnTo>
                  <a:lnTo>
                    <a:pt x="12157" y="3539"/>
                  </a:lnTo>
                  <a:lnTo>
                    <a:pt x="12037" y="3057"/>
                  </a:lnTo>
                  <a:lnTo>
                    <a:pt x="11917" y="2576"/>
                  </a:lnTo>
                  <a:lnTo>
                    <a:pt x="11772" y="2167"/>
                  </a:lnTo>
                  <a:lnTo>
                    <a:pt x="11580" y="1781"/>
                  </a:lnTo>
                  <a:lnTo>
                    <a:pt x="11363" y="1444"/>
                  </a:lnTo>
                  <a:lnTo>
                    <a:pt x="11098" y="1156"/>
                  </a:lnTo>
                  <a:lnTo>
                    <a:pt x="10833" y="891"/>
                  </a:lnTo>
                  <a:lnTo>
                    <a:pt x="10520" y="698"/>
                  </a:lnTo>
                  <a:lnTo>
                    <a:pt x="10183" y="506"/>
                  </a:lnTo>
                  <a:lnTo>
                    <a:pt x="9822" y="361"/>
                  </a:lnTo>
                  <a:lnTo>
                    <a:pt x="9485" y="241"/>
                  </a:lnTo>
                  <a:lnTo>
                    <a:pt x="9124" y="169"/>
                  </a:lnTo>
                  <a:lnTo>
                    <a:pt x="8787" y="96"/>
                  </a:lnTo>
                  <a:lnTo>
                    <a:pt x="8426" y="48"/>
                  </a:lnTo>
                  <a:lnTo>
                    <a:pt x="80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4" name="Google Shape;12104;p28"/>
            <p:cNvSpPr/>
            <p:nvPr/>
          </p:nvSpPr>
          <p:spPr>
            <a:xfrm>
              <a:off x="1157700" y="2029950"/>
              <a:ext cx="235350" cy="827550"/>
            </a:xfrm>
            <a:custGeom>
              <a:avLst/>
              <a:gdLst/>
              <a:ahLst/>
              <a:cxnLst/>
              <a:rect l="l" t="t" r="r" b="b"/>
              <a:pathLst>
                <a:path w="9414" h="33102" extrusionOk="0">
                  <a:moveTo>
                    <a:pt x="5177" y="1"/>
                  </a:moveTo>
                  <a:lnTo>
                    <a:pt x="4816" y="25"/>
                  </a:lnTo>
                  <a:lnTo>
                    <a:pt x="4455" y="73"/>
                  </a:lnTo>
                  <a:lnTo>
                    <a:pt x="4069" y="121"/>
                  </a:lnTo>
                  <a:lnTo>
                    <a:pt x="3684" y="218"/>
                  </a:lnTo>
                  <a:lnTo>
                    <a:pt x="3299" y="314"/>
                  </a:lnTo>
                  <a:lnTo>
                    <a:pt x="2938" y="458"/>
                  </a:lnTo>
                  <a:lnTo>
                    <a:pt x="2577" y="603"/>
                  </a:lnTo>
                  <a:lnTo>
                    <a:pt x="2216" y="771"/>
                  </a:lnTo>
                  <a:lnTo>
                    <a:pt x="1903" y="940"/>
                  </a:lnTo>
                  <a:lnTo>
                    <a:pt x="1614" y="1132"/>
                  </a:lnTo>
                  <a:lnTo>
                    <a:pt x="1349" y="1349"/>
                  </a:lnTo>
                  <a:lnTo>
                    <a:pt x="1132" y="1566"/>
                  </a:lnTo>
                  <a:lnTo>
                    <a:pt x="964" y="1782"/>
                  </a:lnTo>
                  <a:lnTo>
                    <a:pt x="723" y="2192"/>
                  </a:lnTo>
                  <a:lnTo>
                    <a:pt x="434" y="2601"/>
                  </a:lnTo>
                  <a:lnTo>
                    <a:pt x="314" y="2793"/>
                  </a:lnTo>
                  <a:lnTo>
                    <a:pt x="218" y="3010"/>
                  </a:lnTo>
                  <a:lnTo>
                    <a:pt x="121" y="3203"/>
                  </a:lnTo>
                  <a:lnTo>
                    <a:pt x="73" y="3419"/>
                  </a:lnTo>
                  <a:lnTo>
                    <a:pt x="25" y="3660"/>
                  </a:lnTo>
                  <a:lnTo>
                    <a:pt x="1" y="3877"/>
                  </a:lnTo>
                  <a:lnTo>
                    <a:pt x="25" y="4093"/>
                  </a:lnTo>
                  <a:lnTo>
                    <a:pt x="25" y="4334"/>
                  </a:lnTo>
                  <a:lnTo>
                    <a:pt x="97" y="4840"/>
                  </a:lnTo>
                  <a:lnTo>
                    <a:pt x="145" y="5321"/>
                  </a:lnTo>
                  <a:lnTo>
                    <a:pt x="194" y="5682"/>
                  </a:lnTo>
                  <a:lnTo>
                    <a:pt x="242" y="6019"/>
                  </a:lnTo>
                  <a:lnTo>
                    <a:pt x="314" y="6356"/>
                  </a:lnTo>
                  <a:lnTo>
                    <a:pt x="434" y="6693"/>
                  </a:lnTo>
                  <a:lnTo>
                    <a:pt x="555" y="7006"/>
                  </a:lnTo>
                  <a:lnTo>
                    <a:pt x="699" y="7319"/>
                  </a:lnTo>
                  <a:lnTo>
                    <a:pt x="868" y="7632"/>
                  </a:lnTo>
                  <a:lnTo>
                    <a:pt x="1060" y="7945"/>
                  </a:lnTo>
                  <a:lnTo>
                    <a:pt x="1205" y="8138"/>
                  </a:lnTo>
                  <a:lnTo>
                    <a:pt x="1373" y="8306"/>
                  </a:lnTo>
                  <a:lnTo>
                    <a:pt x="1710" y="8643"/>
                  </a:lnTo>
                  <a:lnTo>
                    <a:pt x="2047" y="9004"/>
                  </a:lnTo>
                  <a:lnTo>
                    <a:pt x="2216" y="9173"/>
                  </a:lnTo>
                  <a:lnTo>
                    <a:pt x="2360" y="9389"/>
                  </a:lnTo>
                  <a:lnTo>
                    <a:pt x="2577" y="9678"/>
                  </a:lnTo>
                  <a:lnTo>
                    <a:pt x="2818" y="9967"/>
                  </a:lnTo>
                  <a:lnTo>
                    <a:pt x="3058" y="10256"/>
                  </a:lnTo>
                  <a:lnTo>
                    <a:pt x="3275" y="10569"/>
                  </a:lnTo>
                  <a:lnTo>
                    <a:pt x="3419" y="10786"/>
                  </a:lnTo>
                  <a:lnTo>
                    <a:pt x="3540" y="11026"/>
                  </a:lnTo>
                  <a:lnTo>
                    <a:pt x="3636" y="11267"/>
                  </a:lnTo>
                  <a:lnTo>
                    <a:pt x="3708" y="11508"/>
                  </a:lnTo>
                  <a:lnTo>
                    <a:pt x="3756" y="11749"/>
                  </a:lnTo>
                  <a:lnTo>
                    <a:pt x="3805" y="11989"/>
                  </a:lnTo>
                  <a:lnTo>
                    <a:pt x="3829" y="12230"/>
                  </a:lnTo>
                  <a:lnTo>
                    <a:pt x="3853" y="12471"/>
                  </a:lnTo>
                  <a:lnTo>
                    <a:pt x="3829" y="12952"/>
                  </a:lnTo>
                  <a:lnTo>
                    <a:pt x="3756" y="13434"/>
                  </a:lnTo>
                  <a:lnTo>
                    <a:pt x="3636" y="13915"/>
                  </a:lnTo>
                  <a:lnTo>
                    <a:pt x="3492" y="14421"/>
                  </a:lnTo>
                  <a:lnTo>
                    <a:pt x="3443" y="14541"/>
                  </a:lnTo>
                  <a:lnTo>
                    <a:pt x="3371" y="14637"/>
                  </a:lnTo>
                  <a:lnTo>
                    <a:pt x="3299" y="14710"/>
                  </a:lnTo>
                  <a:lnTo>
                    <a:pt x="3203" y="14782"/>
                  </a:lnTo>
                  <a:lnTo>
                    <a:pt x="2914" y="15023"/>
                  </a:lnTo>
                  <a:lnTo>
                    <a:pt x="2649" y="15239"/>
                  </a:lnTo>
                  <a:lnTo>
                    <a:pt x="2144" y="15745"/>
                  </a:lnTo>
                  <a:lnTo>
                    <a:pt x="1686" y="16274"/>
                  </a:lnTo>
                  <a:lnTo>
                    <a:pt x="1205" y="16804"/>
                  </a:lnTo>
                  <a:lnTo>
                    <a:pt x="1084" y="16948"/>
                  </a:lnTo>
                  <a:lnTo>
                    <a:pt x="988" y="17117"/>
                  </a:lnTo>
                  <a:lnTo>
                    <a:pt x="916" y="17285"/>
                  </a:lnTo>
                  <a:lnTo>
                    <a:pt x="844" y="17454"/>
                  </a:lnTo>
                  <a:lnTo>
                    <a:pt x="771" y="17743"/>
                  </a:lnTo>
                  <a:lnTo>
                    <a:pt x="723" y="18032"/>
                  </a:lnTo>
                  <a:lnTo>
                    <a:pt x="699" y="18321"/>
                  </a:lnTo>
                  <a:lnTo>
                    <a:pt x="699" y="18609"/>
                  </a:lnTo>
                  <a:lnTo>
                    <a:pt x="699" y="18874"/>
                  </a:lnTo>
                  <a:lnTo>
                    <a:pt x="723" y="19139"/>
                  </a:lnTo>
                  <a:lnTo>
                    <a:pt x="771" y="19404"/>
                  </a:lnTo>
                  <a:lnTo>
                    <a:pt x="819" y="19669"/>
                  </a:lnTo>
                  <a:lnTo>
                    <a:pt x="892" y="19934"/>
                  </a:lnTo>
                  <a:lnTo>
                    <a:pt x="988" y="20198"/>
                  </a:lnTo>
                  <a:lnTo>
                    <a:pt x="1084" y="20439"/>
                  </a:lnTo>
                  <a:lnTo>
                    <a:pt x="1205" y="20680"/>
                  </a:lnTo>
                  <a:lnTo>
                    <a:pt x="1349" y="20921"/>
                  </a:lnTo>
                  <a:lnTo>
                    <a:pt x="1518" y="21161"/>
                  </a:lnTo>
                  <a:lnTo>
                    <a:pt x="1855" y="21619"/>
                  </a:lnTo>
                  <a:lnTo>
                    <a:pt x="2071" y="21883"/>
                  </a:lnTo>
                  <a:lnTo>
                    <a:pt x="2264" y="22172"/>
                  </a:lnTo>
                  <a:lnTo>
                    <a:pt x="2456" y="22461"/>
                  </a:lnTo>
                  <a:lnTo>
                    <a:pt x="2601" y="22774"/>
                  </a:lnTo>
                  <a:lnTo>
                    <a:pt x="2745" y="23087"/>
                  </a:lnTo>
                  <a:lnTo>
                    <a:pt x="2866" y="23400"/>
                  </a:lnTo>
                  <a:lnTo>
                    <a:pt x="2962" y="23713"/>
                  </a:lnTo>
                  <a:lnTo>
                    <a:pt x="3058" y="24050"/>
                  </a:lnTo>
                  <a:lnTo>
                    <a:pt x="3275" y="24917"/>
                  </a:lnTo>
                  <a:lnTo>
                    <a:pt x="3492" y="25807"/>
                  </a:lnTo>
                  <a:lnTo>
                    <a:pt x="3636" y="26698"/>
                  </a:lnTo>
                  <a:lnTo>
                    <a:pt x="3708" y="27155"/>
                  </a:lnTo>
                  <a:lnTo>
                    <a:pt x="3756" y="27589"/>
                  </a:lnTo>
                  <a:lnTo>
                    <a:pt x="3781" y="27781"/>
                  </a:lnTo>
                  <a:lnTo>
                    <a:pt x="3781" y="27950"/>
                  </a:lnTo>
                  <a:lnTo>
                    <a:pt x="3756" y="28118"/>
                  </a:lnTo>
                  <a:lnTo>
                    <a:pt x="3684" y="28287"/>
                  </a:lnTo>
                  <a:lnTo>
                    <a:pt x="3540" y="28624"/>
                  </a:lnTo>
                  <a:lnTo>
                    <a:pt x="3395" y="28961"/>
                  </a:lnTo>
                  <a:lnTo>
                    <a:pt x="3299" y="29322"/>
                  </a:lnTo>
                  <a:lnTo>
                    <a:pt x="3227" y="29659"/>
                  </a:lnTo>
                  <a:lnTo>
                    <a:pt x="3179" y="30020"/>
                  </a:lnTo>
                  <a:lnTo>
                    <a:pt x="3179" y="30381"/>
                  </a:lnTo>
                  <a:lnTo>
                    <a:pt x="3203" y="30766"/>
                  </a:lnTo>
                  <a:lnTo>
                    <a:pt x="3251" y="31152"/>
                  </a:lnTo>
                  <a:lnTo>
                    <a:pt x="3323" y="31440"/>
                  </a:lnTo>
                  <a:lnTo>
                    <a:pt x="3443" y="31729"/>
                  </a:lnTo>
                  <a:lnTo>
                    <a:pt x="3588" y="31994"/>
                  </a:lnTo>
                  <a:lnTo>
                    <a:pt x="3756" y="32235"/>
                  </a:lnTo>
                  <a:lnTo>
                    <a:pt x="3949" y="32452"/>
                  </a:lnTo>
                  <a:lnTo>
                    <a:pt x="4166" y="32620"/>
                  </a:lnTo>
                  <a:lnTo>
                    <a:pt x="4406" y="32789"/>
                  </a:lnTo>
                  <a:lnTo>
                    <a:pt x="4647" y="32909"/>
                  </a:lnTo>
                  <a:lnTo>
                    <a:pt x="4912" y="33005"/>
                  </a:lnTo>
                  <a:lnTo>
                    <a:pt x="5177" y="33053"/>
                  </a:lnTo>
                  <a:lnTo>
                    <a:pt x="5466" y="33102"/>
                  </a:lnTo>
                  <a:lnTo>
                    <a:pt x="5730" y="33077"/>
                  </a:lnTo>
                  <a:lnTo>
                    <a:pt x="5995" y="33029"/>
                  </a:lnTo>
                  <a:lnTo>
                    <a:pt x="6284" y="32957"/>
                  </a:lnTo>
                  <a:lnTo>
                    <a:pt x="6549" y="32813"/>
                  </a:lnTo>
                  <a:lnTo>
                    <a:pt x="6790" y="32644"/>
                  </a:lnTo>
                  <a:lnTo>
                    <a:pt x="7079" y="32403"/>
                  </a:lnTo>
                  <a:lnTo>
                    <a:pt x="7319" y="32163"/>
                  </a:lnTo>
                  <a:lnTo>
                    <a:pt x="7560" y="31874"/>
                  </a:lnTo>
                  <a:lnTo>
                    <a:pt x="7753" y="31585"/>
                  </a:lnTo>
                  <a:lnTo>
                    <a:pt x="7945" y="31296"/>
                  </a:lnTo>
                  <a:lnTo>
                    <a:pt x="8090" y="30959"/>
                  </a:lnTo>
                  <a:lnTo>
                    <a:pt x="8210" y="30622"/>
                  </a:lnTo>
                  <a:lnTo>
                    <a:pt x="8306" y="30261"/>
                  </a:lnTo>
                  <a:lnTo>
                    <a:pt x="8354" y="29948"/>
                  </a:lnTo>
                  <a:lnTo>
                    <a:pt x="8354" y="29779"/>
                  </a:lnTo>
                  <a:lnTo>
                    <a:pt x="8354" y="29611"/>
                  </a:lnTo>
                  <a:lnTo>
                    <a:pt x="8330" y="29466"/>
                  </a:lnTo>
                  <a:lnTo>
                    <a:pt x="8282" y="29298"/>
                  </a:lnTo>
                  <a:lnTo>
                    <a:pt x="8210" y="29154"/>
                  </a:lnTo>
                  <a:lnTo>
                    <a:pt x="8114" y="29009"/>
                  </a:lnTo>
                  <a:lnTo>
                    <a:pt x="7969" y="28816"/>
                  </a:lnTo>
                  <a:lnTo>
                    <a:pt x="7849" y="28600"/>
                  </a:lnTo>
                  <a:lnTo>
                    <a:pt x="7584" y="28167"/>
                  </a:lnTo>
                  <a:lnTo>
                    <a:pt x="7343" y="27733"/>
                  </a:lnTo>
                  <a:lnTo>
                    <a:pt x="7199" y="27517"/>
                  </a:lnTo>
                  <a:lnTo>
                    <a:pt x="7054" y="27324"/>
                  </a:lnTo>
                  <a:lnTo>
                    <a:pt x="6910" y="27107"/>
                  </a:lnTo>
                  <a:lnTo>
                    <a:pt x="6766" y="26891"/>
                  </a:lnTo>
                  <a:lnTo>
                    <a:pt x="6669" y="26650"/>
                  </a:lnTo>
                  <a:lnTo>
                    <a:pt x="6597" y="26433"/>
                  </a:lnTo>
                  <a:lnTo>
                    <a:pt x="6549" y="26193"/>
                  </a:lnTo>
                  <a:lnTo>
                    <a:pt x="6525" y="25928"/>
                  </a:lnTo>
                  <a:lnTo>
                    <a:pt x="6525" y="25687"/>
                  </a:lnTo>
                  <a:lnTo>
                    <a:pt x="6549" y="25422"/>
                  </a:lnTo>
                  <a:lnTo>
                    <a:pt x="6573" y="25206"/>
                  </a:lnTo>
                  <a:lnTo>
                    <a:pt x="6573" y="24989"/>
                  </a:lnTo>
                  <a:lnTo>
                    <a:pt x="6549" y="24796"/>
                  </a:lnTo>
                  <a:lnTo>
                    <a:pt x="6525" y="24580"/>
                  </a:lnTo>
                  <a:lnTo>
                    <a:pt x="6477" y="24339"/>
                  </a:lnTo>
                  <a:lnTo>
                    <a:pt x="6453" y="24074"/>
                  </a:lnTo>
                  <a:lnTo>
                    <a:pt x="6453" y="23833"/>
                  </a:lnTo>
                  <a:lnTo>
                    <a:pt x="6453" y="23593"/>
                  </a:lnTo>
                  <a:lnTo>
                    <a:pt x="6477" y="23376"/>
                  </a:lnTo>
                  <a:lnTo>
                    <a:pt x="6525" y="23135"/>
                  </a:lnTo>
                  <a:lnTo>
                    <a:pt x="6621" y="22678"/>
                  </a:lnTo>
                  <a:lnTo>
                    <a:pt x="6790" y="22269"/>
                  </a:lnTo>
                  <a:lnTo>
                    <a:pt x="7006" y="21835"/>
                  </a:lnTo>
                  <a:lnTo>
                    <a:pt x="7271" y="21450"/>
                  </a:lnTo>
                  <a:lnTo>
                    <a:pt x="7560" y="21065"/>
                  </a:lnTo>
                  <a:lnTo>
                    <a:pt x="7849" y="20680"/>
                  </a:lnTo>
                  <a:lnTo>
                    <a:pt x="8114" y="20295"/>
                  </a:lnTo>
                  <a:lnTo>
                    <a:pt x="8354" y="19885"/>
                  </a:lnTo>
                  <a:lnTo>
                    <a:pt x="8595" y="19476"/>
                  </a:lnTo>
                  <a:lnTo>
                    <a:pt x="8788" y="19067"/>
                  </a:lnTo>
                  <a:lnTo>
                    <a:pt x="8980" y="18634"/>
                  </a:lnTo>
                  <a:lnTo>
                    <a:pt x="9125" y="18176"/>
                  </a:lnTo>
                  <a:lnTo>
                    <a:pt x="9269" y="17719"/>
                  </a:lnTo>
                  <a:lnTo>
                    <a:pt x="9341" y="17454"/>
                  </a:lnTo>
                  <a:lnTo>
                    <a:pt x="9390" y="17165"/>
                  </a:lnTo>
                  <a:lnTo>
                    <a:pt x="9414" y="16900"/>
                  </a:lnTo>
                  <a:lnTo>
                    <a:pt x="9414" y="16635"/>
                  </a:lnTo>
                  <a:lnTo>
                    <a:pt x="9366" y="16371"/>
                  </a:lnTo>
                  <a:lnTo>
                    <a:pt x="9293" y="16106"/>
                  </a:lnTo>
                  <a:lnTo>
                    <a:pt x="9197" y="15841"/>
                  </a:lnTo>
                  <a:lnTo>
                    <a:pt x="9077" y="15600"/>
                  </a:lnTo>
                  <a:lnTo>
                    <a:pt x="8619" y="14830"/>
                  </a:lnTo>
                  <a:lnTo>
                    <a:pt x="8210" y="14036"/>
                  </a:lnTo>
                  <a:lnTo>
                    <a:pt x="7825" y="13241"/>
                  </a:lnTo>
                  <a:lnTo>
                    <a:pt x="7464" y="12447"/>
                  </a:lnTo>
                  <a:lnTo>
                    <a:pt x="7271" y="11989"/>
                  </a:lnTo>
                  <a:lnTo>
                    <a:pt x="7127" y="11508"/>
                  </a:lnTo>
                  <a:lnTo>
                    <a:pt x="7054" y="11051"/>
                  </a:lnTo>
                  <a:lnTo>
                    <a:pt x="7030" y="10593"/>
                  </a:lnTo>
                  <a:lnTo>
                    <a:pt x="7030" y="10112"/>
                  </a:lnTo>
                  <a:lnTo>
                    <a:pt x="7127" y="9654"/>
                  </a:lnTo>
                  <a:lnTo>
                    <a:pt x="7247" y="9197"/>
                  </a:lnTo>
                  <a:lnTo>
                    <a:pt x="7440" y="8739"/>
                  </a:lnTo>
                  <a:lnTo>
                    <a:pt x="7704" y="8186"/>
                  </a:lnTo>
                  <a:lnTo>
                    <a:pt x="7969" y="7632"/>
                  </a:lnTo>
                  <a:lnTo>
                    <a:pt x="8114" y="7367"/>
                  </a:lnTo>
                  <a:lnTo>
                    <a:pt x="8282" y="7103"/>
                  </a:lnTo>
                  <a:lnTo>
                    <a:pt x="8451" y="6838"/>
                  </a:lnTo>
                  <a:lnTo>
                    <a:pt x="8667" y="6597"/>
                  </a:lnTo>
                  <a:lnTo>
                    <a:pt x="8691" y="6525"/>
                  </a:lnTo>
                  <a:lnTo>
                    <a:pt x="8740" y="6453"/>
                  </a:lnTo>
                  <a:lnTo>
                    <a:pt x="8788" y="6308"/>
                  </a:lnTo>
                  <a:lnTo>
                    <a:pt x="8932" y="5875"/>
                  </a:lnTo>
                  <a:lnTo>
                    <a:pt x="9028" y="5441"/>
                  </a:lnTo>
                  <a:lnTo>
                    <a:pt x="9077" y="5008"/>
                  </a:lnTo>
                  <a:lnTo>
                    <a:pt x="9077" y="4575"/>
                  </a:lnTo>
                  <a:lnTo>
                    <a:pt x="9053" y="4166"/>
                  </a:lnTo>
                  <a:lnTo>
                    <a:pt x="8980" y="3732"/>
                  </a:lnTo>
                  <a:lnTo>
                    <a:pt x="8884" y="3299"/>
                  </a:lnTo>
                  <a:lnTo>
                    <a:pt x="8764" y="2890"/>
                  </a:lnTo>
                  <a:lnTo>
                    <a:pt x="8595" y="2456"/>
                  </a:lnTo>
                  <a:lnTo>
                    <a:pt x="8403" y="2023"/>
                  </a:lnTo>
                  <a:lnTo>
                    <a:pt x="8138" y="1638"/>
                  </a:lnTo>
                  <a:lnTo>
                    <a:pt x="7993" y="1445"/>
                  </a:lnTo>
                  <a:lnTo>
                    <a:pt x="7849" y="1253"/>
                  </a:lnTo>
                  <a:lnTo>
                    <a:pt x="7680" y="1084"/>
                  </a:lnTo>
                  <a:lnTo>
                    <a:pt x="7512" y="940"/>
                  </a:lnTo>
                  <a:lnTo>
                    <a:pt x="7295" y="771"/>
                  </a:lnTo>
                  <a:lnTo>
                    <a:pt x="7103" y="627"/>
                  </a:lnTo>
                  <a:lnTo>
                    <a:pt x="6862" y="482"/>
                  </a:lnTo>
                  <a:lnTo>
                    <a:pt x="6621" y="362"/>
                  </a:lnTo>
                  <a:lnTo>
                    <a:pt x="6356" y="242"/>
                  </a:lnTo>
                  <a:lnTo>
                    <a:pt x="6092" y="145"/>
                  </a:lnTo>
                  <a:lnTo>
                    <a:pt x="5803" y="73"/>
                  </a:lnTo>
                  <a:lnTo>
                    <a:pt x="5514" y="25"/>
                  </a:lnTo>
                  <a:lnTo>
                    <a:pt x="517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5" name="Google Shape;12105;p28"/>
            <p:cNvSpPr/>
            <p:nvPr/>
          </p:nvSpPr>
          <p:spPr>
            <a:xfrm>
              <a:off x="1204650" y="2410925"/>
              <a:ext cx="150500" cy="145050"/>
            </a:xfrm>
            <a:custGeom>
              <a:avLst/>
              <a:gdLst/>
              <a:ahLst/>
              <a:cxnLst/>
              <a:rect l="l" t="t" r="r" b="b"/>
              <a:pathLst>
                <a:path w="6020" h="5802" extrusionOk="0">
                  <a:moveTo>
                    <a:pt x="3130" y="289"/>
                  </a:moveTo>
                  <a:lnTo>
                    <a:pt x="3251" y="313"/>
                  </a:lnTo>
                  <a:lnTo>
                    <a:pt x="3925" y="409"/>
                  </a:lnTo>
                  <a:lnTo>
                    <a:pt x="4093" y="458"/>
                  </a:lnTo>
                  <a:lnTo>
                    <a:pt x="4238" y="506"/>
                  </a:lnTo>
                  <a:lnTo>
                    <a:pt x="4575" y="698"/>
                  </a:lnTo>
                  <a:lnTo>
                    <a:pt x="4888" y="915"/>
                  </a:lnTo>
                  <a:lnTo>
                    <a:pt x="5152" y="1156"/>
                  </a:lnTo>
                  <a:lnTo>
                    <a:pt x="5273" y="1300"/>
                  </a:lnTo>
                  <a:lnTo>
                    <a:pt x="5393" y="1469"/>
                  </a:lnTo>
                  <a:lnTo>
                    <a:pt x="5465" y="1613"/>
                  </a:lnTo>
                  <a:lnTo>
                    <a:pt x="5538" y="1758"/>
                  </a:lnTo>
                  <a:lnTo>
                    <a:pt x="5634" y="2046"/>
                  </a:lnTo>
                  <a:lnTo>
                    <a:pt x="5706" y="2456"/>
                  </a:lnTo>
                  <a:lnTo>
                    <a:pt x="5754" y="2889"/>
                  </a:lnTo>
                  <a:lnTo>
                    <a:pt x="5730" y="3130"/>
                  </a:lnTo>
                  <a:lnTo>
                    <a:pt x="5706" y="3370"/>
                  </a:lnTo>
                  <a:lnTo>
                    <a:pt x="5634" y="3611"/>
                  </a:lnTo>
                  <a:lnTo>
                    <a:pt x="5538" y="3852"/>
                  </a:lnTo>
                  <a:lnTo>
                    <a:pt x="5441" y="3996"/>
                  </a:lnTo>
                  <a:lnTo>
                    <a:pt x="5321" y="4141"/>
                  </a:lnTo>
                  <a:lnTo>
                    <a:pt x="5008" y="4454"/>
                  </a:lnTo>
                  <a:lnTo>
                    <a:pt x="4695" y="4815"/>
                  </a:lnTo>
                  <a:lnTo>
                    <a:pt x="4575" y="4959"/>
                  </a:lnTo>
                  <a:lnTo>
                    <a:pt x="4430" y="5056"/>
                  </a:lnTo>
                  <a:lnTo>
                    <a:pt x="4262" y="5152"/>
                  </a:lnTo>
                  <a:lnTo>
                    <a:pt x="4093" y="5200"/>
                  </a:lnTo>
                  <a:lnTo>
                    <a:pt x="3756" y="5320"/>
                  </a:lnTo>
                  <a:lnTo>
                    <a:pt x="3443" y="5417"/>
                  </a:lnTo>
                  <a:lnTo>
                    <a:pt x="3275" y="5465"/>
                  </a:lnTo>
                  <a:lnTo>
                    <a:pt x="3082" y="5489"/>
                  </a:lnTo>
                  <a:lnTo>
                    <a:pt x="2745" y="5489"/>
                  </a:lnTo>
                  <a:lnTo>
                    <a:pt x="2095" y="5417"/>
                  </a:lnTo>
                  <a:lnTo>
                    <a:pt x="1782" y="5344"/>
                  </a:lnTo>
                  <a:lnTo>
                    <a:pt x="1469" y="5272"/>
                  </a:lnTo>
                  <a:lnTo>
                    <a:pt x="1253" y="5200"/>
                  </a:lnTo>
                  <a:lnTo>
                    <a:pt x="1060" y="5080"/>
                  </a:lnTo>
                  <a:lnTo>
                    <a:pt x="891" y="4935"/>
                  </a:lnTo>
                  <a:lnTo>
                    <a:pt x="747" y="4743"/>
                  </a:lnTo>
                  <a:lnTo>
                    <a:pt x="578" y="4502"/>
                  </a:lnTo>
                  <a:lnTo>
                    <a:pt x="410" y="4261"/>
                  </a:lnTo>
                  <a:lnTo>
                    <a:pt x="314" y="4093"/>
                  </a:lnTo>
                  <a:lnTo>
                    <a:pt x="266" y="3900"/>
                  </a:lnTo>
                  <a:lnTo>
                    <a:pt x="217" y="3708"/>
                  </a:lnTo>
                  <a:lnTo>
                    <a:pt x="217" y="3515"/>
                  </a:lnTo>
                  <a:lnTo>
                    <a:pt x="217" y="3322"/>
                  </a:lnTo>
                  <a:lnTo>
                    <a:pt x="241" y="3106"/>
                  </a:lnTo>
                  <a:lnTo>
                    <a:pt x="338" y="2600"/>
                  </a:lnTo>
                  <a:lnTo>
                    <a:pt x="434" y="2071"/>
                  </a:lnTo>
                  <a:lnTo>
                    <a:pt x="506" y="1806"/>
                  </a:lnTo>
                  <a:lnTo>
                    <a:pt x="603" y="1565"/>
                  </a:lnTo>
                  <a:lnTo>
                    <a:pt x="723" y="1348"/>
                  </a:lnTo>
                  <a:lnTo>
                    <a:pt x="891" y="1132"/>
                  </a:lnTo>
                  <a:lnTo>
                    <a:pt x="988" y="1035"/>
                  </a:lnTo>
                  <a:lnTo>
                    <a:pt x="1060" y="1011"/>
                  </a:lnTo>
                  <a:lnTo>
                    <a:pt x="1132" y="987"/>
                  </a:lnTo>
                  <a:lnTo>
                    <a:pt x="1349" y="939"/>
                  </a:lnTo>
                  <a:lnTo>
                    <a:pt x="1590" y="891"/>
                  </a:lnTo>
                  <a:lnTo>
                    <a:pt x="1710" y="867"/>
                  </a:lnTo>
                  <a:lnTo>
                    <a:pt x="1830" y="819"/>
                  </a:lnTo>
                  <a:lnTo>
                    <a:pt x="1927" y="771"/>
                  </a:lnTo>
                  <a:lnTo>
                    <a:pt x="2047" y="698"/>
                  </a:lnTo>
                  <a:lnTo>
                    <a:pt x="2215" y="578"/>
                  </a:lnTo>
                  <a:lnTo>
                    <a:pt x="2384" y="482"/>
                  </a:lnTo>
                  <a:lnTo>
                    <a:pt x="2745" y="337"/>
                  </a:lnTo>
                  <a:lnTo>
                    <a:pt x="2865" y="313"/>
                  </a:lnTo>
                  <a:lnTo>
                    <a:pt x="2986" y="289"/>
                  </a:lnTo>
                  <a:close/>
                  <a:moveTo>
                    <a:pt x="3082" y="0"/>
                  </a:moveTo>
                  <a:lnTo>
                    <a:pt x="2817" y="24"/>
                  </a:lnTo>
                  <a:lnTo>
                    <a:pt x="2601" y="97"/>
                  </a:lnTo>
                  <a:lnTo>
                    <a:pt x="2360" y="217"/>
                  </a:lnTo>
                  <a:lnTo>
                    <a:pt x="2240" y="265"/>
                  </a:lnTo>
                  <a:lnTo>
                    <a:pt x="2119" y="313"/>
                  </a:lnTo>
                  <a:lnTo>
                    <a:pt x="1999" y="385"/>
                  </a:lnTo>
                  <a:lnTo>
                    <a:pt x="1903" y="434"/>
                  </a:lnTo>
                  <a:lnTo>
                    <a:pt x="1806" y="530"/>
                  </a:lnTo>
                  <a:lnTo>
                    <a:pt x="1686" y="578"/>
                  </a:lnTo>
                  <a:lnTo>
                    <a:pt x="1445" y="626"/>
                  </a:lnTo>
                  <a:lnTo>
                    <a:pt x="1301" y="650"/>
                  </a:lnTo>
                  <a:lnTo>
                    <a:pt x="1180" y="674"/>
                  </a:lnTo>
                  <a:lnTo>
                    <a:pt x="1108" y="698"/>
                  </a:lnTo>
                  <a:lnTo>
                    <a:pt x="1012" y="771"/>
                  </a:lnTo>
                  <a:lnTo>
                    <a:pt x="964" y="867"/>
                  </a:lnTo>
                  <a:lnTo>
                    <a:pt x="915" y="939"/>
                  </a:lnTo>
                  <a:lnTo>
                    <a:pt x="843" y="987"/>
                  </a:lnTo>
                  <a:lnTo>
                    <a:pt x="651" y="1180"/>
                  </a:lnTo>
                  <a:lnTo>
                    <a:pt x="506" y="1396"/>
                  </a:lnTo>
                  <a:lnTo>
                    <a:pt x="386" y="1637"/>
                  </a:lnTo>
                  <a:lnTo>
                    <a:pt x="290" y="1926"/>
                  </a:lnTo>
                  <a:lnTo>
                    <a:pt x="97" y="2769"/>
                  </a:lnTo>
                  <a:lnTo>
                    <a:pt x="25" y="3154"/>
                  </a:lnTo>
                  <a:lnTo>
                    <a:pt x="1" y="3322"/>
                  </a:lnTo>
                  <a:lnTo>
                    <a:pt x="1" y="3515"/>
                  </a:lnTo>
                  <a:lnTo>
                    <a:pt x="1" y="3804"/>
                  </a:lnTo>
                  <a:lnTo>
                    <a:pt x="73" y="4045"/>
                  </a:lnTo>
                  <a:lnTo>
                    <a:pt x="169" y="4285"/>
                  </a:lnTo>
                  <a:lnTo>
                    <a:pt x="290" y="4526"/>
                  </a:lnTo>
                  <a:lnTo>
                    <a:pt x="434" y="4719"/>
                  </a:lnTo>
                  <a:lnTo>
                    <a:pt x="578" y="4935"/>
                  </a:lnTo>
                  <a:lnTo>
                    <a:pt x="747" y="5152"/>
                  </a:lnTo>
                  <a:lnTo>
                    <a:pt x="867" y="5272"/>
                  </a:lnTo>
                  <a:lnTo>
                    <a:pt x="1012" y="5369"/>
                  </a:lnTo>
                  <a:lnTo>
                    <a:pt x="1156" y="5465"/>
                  </a:lnTo>
                  <a:lnTo>
                    <a:pt x="1325" y="5537"/>
                  </a:lnTo>
                  <a:lnTo>
                    <a:pt x="1686" y="5633"/>
                  </a:lnTo>
                  <a:lnTo>
                    <a:pt x="2071" y="5730"/>
                  </a:lnTo>
                  <a:lnTo>
                    <a:pt x="2456" y="5778"/>
                  </a:lnTo>
                  <a:lnTo>
                    <a:pt x="2841" y="5802"/>
                  </a:lnTo>
                  <a:lnTo>
                    <a:pt x="3034" y="5802"/>
                  </a:lnTo>
                  <a:lnTo>
                    <a:pt x="3227" y="5778"/>
                  </a:lnTo>
                  <a:lnTo>
                    <a:pt x="3395" y="5754"/>
                  </a:lnTo>
                  <a:lnTo>
                    <a:pt x="3588" y="5706"/>
                  </a:lnTo>
                  <a:lnTo>
                    <a:pt x="4286" y="5465"/>
                  </a:lnTo>
                  <a:lnTo>
                    <a:pt x="4406" y="5417"/>
                  </a:lnTo>
                  <a:lnTo>
                    <a:pt x="4551" y="5344"/>
                  </a:lnTo>
                  <a:lnTo>
                    <a:pt x="4671" y="5272"/>
                  </a:lnTo>
                  <a:lnTo>
                    <a:pt x="4767" y="5152"/>
                  </a:lnTo>
                  <a:lnTo>
                    <a:pt x="5080" y="4791"/>
                  </a:lnTo>
                  <a:lnTo>
                    <a:pt x="5225" y="4622"/>
                  </a:lnTo>
                  <a:lnTo>
                    <a:pt x="5393" y="4454"/>
                  </a:lnTo>
                  <a:lnTo>
                    <a:pt x="5538" y="4309"/>
                  </a:lnTo>
                  <a:lnTo>
                    <a:pt x="5658" y="4165"/>
                  </a:lnTo>
                  <a:lnTo>
                    <a:pt x="5754" y="4020"/>
                  </a:lnTo>
                  <a:lnTo>
                    <a:pt x="5826" y="3828"/>
                  </a:lnTo>
                  <a:lnTo>
                    <a:pt x="5923" y="3587"/>
                  </a:lnTo>
                  <a:lnTo>
                    <a:pt x="5995" y="3322"/>
                  </a:lnTo>
                  <a:lnTo>
                    <a:pt x="6019" y="3058"/>
                  </a:lnTo>
                  <a:lnTo>
                    <a:pt x="6019" y="2793"/>
                  </a:lnTo>
                  <a:lnTo>
                    <a:pt x="5971" y="2408"/>
                  </a:lnTo>
                  <a:lnTo>
                    <a:pt x="5899" y="2022"/>
                  </a:lnTo>
                  <a:lnTo>
                    <a:pt x="5851" y="1806"/>
                  </a:lnTo>
                  <a:lnTo>
                    <a:pt x="5754" y="1565"/>
                  </a:lnTo>
                  <a:lnTo>
                    <a:pt x="5586" y="1252"/>
                  </a:lnTo>
                  <a:lnTo>
                    <a:pt x="5393" y="987"/>
                  </a:lnTo>
                  <a:lnTo>
                    <a:pt x="5152" y="747"/>
                  </a:lnTo>
                  <a:lnTo>
                    <a:pt x="4864" y="530"/>
                  </a:lnTo>
                  <a:lnTo>
                    <a:pt x="4671" y="409"/>
                  </a:lnTo>
                  <a:lnTo>
                    <a:pt x="4478" y="289"/>
                  </a:lnTo>
                  <a:lnTo>
                    <a:pt x="4286" y="193"/>
                  </a:lnTo>
                  <a:lnTo>
                    <a:pt x="4069" y="145"/>
                  </a:lnTo>
                  <a:lnTo>
                    <a:pt x="3323" y="24"/>
                  </a:lnTo>
                  <a:lnTo>
                    <a:pt x="30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6" name="Google Shape;12106;p28"/>
            <p:cNvSpPr/>
            <p:nvPr/>
          </p:nvSpPr>
          <p:spPr>
            <a:xfrm>
              <a:off x="1252200" y="2451850"/>
              <a:ext cx="58400" cy="61400"/>
            </a:xfrm>
            <a:custGeom>
              <a:avLst/>
              <a:gdLst/>
              <a:ahLst/>
              <a:cxnLst/>
              <a:rect l="l" t="t" r="r" b="b"/>
              <a:pathLst>
                <a:path w="2336" h="2456" extrusionOk="0">
                  <a:moveTo>
                    <a:pt x="1252" y="289"/>
                  </a:moveTo>
                  <a:lnTo>
                    <a:pt x="1421" y="313"/>
                  </a:lnTo>
                  <a:lnTo>
                    <a:pt x="1565" y="361"/>
                  </a:lnTo>
                  <a:lnTo>
                    <a:pt x="1758" y="482"/>
                  </a:lnTo>
                  <a:lnTo>
                    <a:pt x="1926" y="578"/>
                  </a:lnTo>
                  <a:lnTo>
                    <a:pt x="1975" y="626"/>
                  </a:lnTo>
                  <a:lnTo>
                    <a:pt x="2023" y="698"/>
                  </a:lnTo>
                  <a:lnTo>
                    <a:pt x="2047" y="771"/>
                  </a:lnTo>
                  <a:lnTo>
                    <a:pt x="2071" y="843"/>
                  </a:lnTo>
                  <a:lnTo>
                    <a:pt x="2095" y="1228"/>
                  </a:lnTo>
                  <a:lnTo>
                    <a:pt x="2071" y="1421"/>
                  </a:lnTo>
                  <a:lnTo>
                    <a:pt x="2047" y="1613"/>
                  </a:lnTo>
                  <a:lnTo>
                    <a:pt x="1975" y="1758"/>
                  </a:lnTo>
                  <a:lnTo>
                    <a:pt x="1878" y="1878"/>
                  </a:lnTo>
                  <a:lnTo>
                    <a:pt x="1565" y="2143"/>
                  </a:lnTo>
                  <a:lnTo>
                    <a:pt x="1469" y="2215"/>
                  </a:lnTo>
                  <a:lnTo>
                    <a:pt x="1108" y="2215"/>
                  </a:lnTo>
                  <a:lnTo>
                    <a:pt x="843" y="2191"/>
                  </a:lnTo>
                  <a:lnTo>
                    <a:pt x="723" y="2167"/>
                  </a:lnTo>
                  <a:lnTo>
                    <a:pt x="626" y="2119"/>
                  </a:lnTo>
                  <a:lnTo>
                    <a:pt x="410" y="1998"/>
                  </a:lnTo>
                  <a:lnTo>
                    <a:pt x="338" y="1926"/>
                  </a:lnTo>
                  <a:lnTo>
                    <a:pt x="289" y="1854"/>
                  </a:lnTo>
                  <a:lnTo>
                    <a:pt x="241" y="1758"/>
                  </a:lnTo>
                  <a:lnTo>
                    <a:pt x="241" y="1637"/>
                  </a:lnTo>
                  <a:lnTo>
                    <a:pt x="241" y="1541"/>
                  </a:lnTo>
                  <a:lnTo>
                    <a:pt x="241" y="1396"/>
                  </a:lnTo>
                  <a:lnTo>
                    <a:pt x="217" y="1300"/>
                  </a:lnTo>
                  <a:lnTo>
                    <a:pt x="241" y="1180"/>
                  </a:lnTo>
                  <a:lnTo>
                    <a:pt x="289" y="915"/>
                  </a:lnTo>
                  <a:lnTo>
                    <a:pt x="338" y="795"/>
                  </a:lnTo>
                  <a:lnTo>
                    <a:pt x="386" y="698"/>
                  </a:lnTo>
                  <a:lnTo>
                    <a:pt x="458" y="602"/>
                  </a:lnTo>
                  <a:lnTo>
                    <a:pt x="554" y="530"/>
                  </a:lnTo>
                  <a:lnTo>
                    <a:pt x="723" y="434"/>
                  </a:lnTo>
                  <a:lnTo>
                    <a:pt x="891" y="361"/>
                  </a:lnTo>
                  <a:lnTo>
                    <a:pt x="1084" y="313"/>
                  </a:lnTo>
                  <a:lnTo>
                    <a:pt x="1252" y="289"/>
                  </a:lnTo>
                  <a:close/>
                  <a:moveTo>
                    <a:pt x="1300" y="0"/>
                  </a:moveTo>
                  <a:lnTo>
                    <a:pt x="1084" y="24"/>
                  </a:lnTo>
                  <a:lnTo>
                    <a:pt x="867" y="72"/>
                  </a:lnTo>
                  <a:lnTo>
                    <a:pt x="650" y="169"/>
                  </a:lnTo>
                  <a:lnTo>
                    <a:pt x="458" y="265"/>
                  </a:lnTo>
                  <a:lnTo>
                    <a:pt x="338" y="361"/>
                  </a:lnTo>
                  <a:lnTo>
                    <a:pt x="241" y="458"/>
                  </a:lnTo>
                  <a:lnTo>
                    <a:pt x="169" y="554"/>
                  </a:lnTo>
                  <a:lnTo>
                    <a:pt x="121" y="674"/>
                  </a:lnTo>
                  <a:lnTo>
                    <a:pt x="25" y="939"/>
                  </a:lnTo>
                  <a:lnTo>
                    <a:pt x="1" y="1204"/>
                  </a:lnTo>
                  <a:lnTo>
                    <a:pt x="1" y="1421"/>
                  </a:lnTo>
                  <a:lnTo>
                    <a:pt x="25" y="1637"/>
                  </a:lnTo>
                  <a:lnTo>
                    <a:pt x="25" y="1806"/>
                  </a:lnTo>
                  <a:lnTo>
                    <a:pt x="73" y="1926"/>
                  </a:lnTo>
                  <a:lnTo>
                    <a:pt x="169" y="2046"/>
                  </a:lnTo>
                  <a:lnTo>
                    <a:pt x="265" y="2167"/>
                  </a:lnTo>
                  <a:lnTo>
                    <a:pt x="434" y="2287"/>
                  </a:lnTo>
                  <a:lnTo>
                    <a:pt x="530" y="2335"/>
                  </a:lnTo>
                  <a:lnTo>
                    <a:pt x="626" y="2383"/>
                  </a:lnTo>
                  <a:lnTo>
                    <a:pt x="819" y="2432"/>
                  </a:lnTo>
                  <a:lnTo>
                    <a:pt x="1012" y="2456"/>
                  </a:lnTo>
                  <a:lnTo>
                    <a:pt x="1421" y="2456"/>
                  </a:lnTo>
                  <a:lnTo>
                    <a:pt x="1565" y="2432"/>
                  </a:lnTo>
                  <a:lnTo>
                    <a:pt x="1662" y="2359"/>
                  </a:lnTo>
                  <a:lnTo>
                    <a:pt x="2023" y="2071"/>
                  </a:lnTo>
                  <a:lnTo>
                    <a:pt x="2095" y="1998"/>
                  </a:lnTo>
                  <a:lnTo>
                    <a:pt x="2167" y="1902"/>
                  </a:lnTo>
                  <a:lnTo>
                    <a:pt x="2215" y="1806"/>
                  </a:lnTo>
                  <a:lnTo>
                    <a:pt x="2263" y="1685"/>
                  </a:lnTo>
                  <a:lnTo>
                    <a:pt x="2312" y="1445"/>
                  </a:lnTo>
                  <a:lnTo>
                    <a:pt x="2336" y="1180"/>
                  </a:lnTo>
                  <a:lnTo>
                    <a:pt x="2287" y="795"/>
                  </a:lnTo>
                  <a:lnTo>
                    <a:pt x="2263" y="650"/>
                  </a:lnTo>
                  <a:lnTo>
                    <a:pt x="2191" y="530"/>
                  </a:lnTo>
                  <a:lnTo>
                    <a:pt x="2119" y="409"/>
                  </a:lnTo>
                  <a:lnTo>
                    <a:pt x="1999" y="337"/>
                  </a:lnTo>
                  <a:lnTo>
                    <a:pt x="1806" y="193"/>
                  </a:lnTo>
                  <a:lnTo>
                    <a:pt x="1589" y="72"/>
                  </a:lnTo>
                  <a:lnTo>
                    <a:pt x="1445" y="24"/>
                  </a:lnTo>
                  <a:lnTo>
                    <a:pt x="13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7" name="Google Shape;12107;p28"/>
            <p:cNvSpPr/>
            <p:nvPr/>
          </p:nvSpPr>
          <p:spPr>
            <a:xfrm>
              <a:off x="1270850" y="2474700"/>
              <a:ext cx="19900" cy="22300"/>
            </a:xfrm>
            <a:custGeom>
              <a:avLst/>
              <a:gdLst/>
              <a:ahLst/>
              <a:cxnLst/>
              <a:rect l="l" t="t" r="r" b="b"/>
              <a:pathLst>
                <a:path w="796" h="892" extrusionOk="0">
                  <a:moveTo>
                    <a:pt x="506" y="242"/>
                  </a:moveTo>
                  <a:lnTo>
                    <a:pt x="554" y="266"/>
                  </a:lnTo>
                  <a:lnTo>
                    <a:pt x="579" y="290"/>
                  </a:lnTo>
                  <a:lnTo>
                    <a:pt x="603" y="338"/>
                  </a:lnTo>
                  <a:lnTo>
                    <a:pt x="603" y="434"/>
                  </a:lnTo>
                  <a:lnTo>
                    <a:pt x="579" y="507"/>
                  </a:lnTo>
                  <a:lnTo>
                    <a:pt x="530" y="579"/>
                  </a:lnTo>
                  <a:lnTo>
                    <a:pt x="482" y="627"/>
                  </a:lnTo>
                  <a:lnTo>
                    <a:pt x="410" y="675"/>
                  </a:lnTo>
                  <a:lnTo>
                    <a:pt x="362" y="699"/>
                  </a:lnTo>
                  <a:lnTo>
                    <a:pt x="338" y="675"/>
                  </a:lnTo>
                  <a:lnTo>
                    <a:pt x="290" y="651"/>
                  </a:lnTo>
                  <a:lnTo>
                    <a:pt x="266" y="627"/>
                  </a:lnTo>
                  <a:lnTo>
                    <a:pt x="266" y="531"/>
                  </a:lnTo>
                  <a:lnTo>
                    <a:pt x="290" y="410"/>
                  </a:lnTo>
                  <a:lnTo>
                    <a:pt x="338" y="314"/>
                  </a:lnTo>
                  <a:lnTo>
                    <a:pt x="386" y="266"/>
                  </a:lnTo>
                  <a:lnTo>
                    <a:pt x="482" y="242"/>
                  </a:lnTo>
                  <a:close/>
                  <a:moveTo>
                    <a:pt x="434" y="1"/>
                  </a:moveTo>
                  <a:lnTo>
                    <a:pt x="314" y="25"/>
                  </a:lnTo>
                  <a:lnTo>
                    <a:pt x="217" y="73"/>
                  </a:lnTo>
                  <a:lnTo>
                    <a:pt x="25" y="242"/>
                  </a:lnTo>
                  <a:lnTo>
                    <a:pt x="1" y="266"/>
                  </a:lnTo>
                  <a:lnTo>
                    <a:pt x="1" y="314"/>
                  </a:lnTo>
                  <a:lnTo>
                    <a:pt x="1" y="458"/>
                  </a:lnTo>
                  <a:lnTo>
                    <a:pt x="1" y="627"/>
                  </a:lnTo>
                  <a:lnTo>
                    <a:pt x="49" y="723"/>
                  </a:lnTo>
                  <a:lnTo>
                    <a:pt x="121" y="795"/>
                  </a:lnTo>
                  <a:lnTo>
                    <a:pt x="193" y="868"/>
                  </a:lnTo>
                  <a:lnTo>
                    <a:pt x="290" y="892"/>
                  </a:lnTo>
                  <a:lnTo>
                    <a:pt x="410" y="868"/>
                  </a:lnTo>
                  <a:lnTo>
                    <a:pt x="530" y="844"/>
                  </a:lnTo>
                  <a:lnTo>
                    <a:pt x="627" y="771"/>
                  </a:lnTo>
                  <a:lnTo>
                    <a:pt x="699" y="699"/>
                  </a:lnTo>
                  <a:lnTo>
                    <a:pt x="747" y="603"/>
                  </a:lnTo>
                  <a:lnTo>
                    <a:pt x="795" y="507"/>
                  </a:lnTo>
                  <a:lnTo>
                    <a:pt x="795" y="386"/>
                  </a:lnTo>
                  <a:lnTo>
                    <a:pt x="795" y="290"/>
                  </a:lnTo>
                  <a:lnTo>
                    <a:pt x="771" y="170"/>
                  </a:lnTo>
                  <a:lnTo>
                    <a:pt x="699" y="73"/>
                  </a:lnTo>
                  <a:lnTo>
                    <a:pt x="627" y="2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8" name="Google Shape;12108;p28"/>
            <p:cNvSpPr/>
            <p:nvPr/>
          </p:nvSpPr>
          <p:spPr>
            <a:xfrm>
              <a:off x="1249200" y="2726875"/>
              <a:ext cx="108350" cy="104750"/>
            </a:xfrm>
            <a:custGeom>
              <a:avLst/>
              <a:gdLst/>
              <a:ahLst/>
              <a:cxnLst/>
              <a:rect l="l" t="t" r="r" b="b"/>
              <a:pathLst>
                <a:path w="4334" h="4190" extrusionOk="0">
                  <a:moveTo>
                    <a:pt x="2335" y="217"/>
                  </a:moveTo>
                  <a:lnTo>
                    <a:pt x="2817" y="314"/>
                  </a:lnTo>
                  <a:lnTo>
                    <a:pt x="2937" y="338"/>
                  </a:lnTo>
                  <a:lnTo>
                    <a:pt x="3057" y="386"/>
                  </a:lnTo>
                  <a:lnTo>
                    <a:pt x="3298" y="506"/>
                  </a:lnTo>
                  <a:lnTo>
                    <a:pt x="3515" y="651"/>
                  </a:lnTo>
                  <a:lnTo>
                    <a:pt x="3707" y="843"/>
                  </a:lnTo>
                  <a:lnTo>
                    <a:pt x="3876" y="1060"/>
                  </a:lnTo>
                  <a:lnTo>
                    <a:pt x="3996" y="1277"/>
                  </a:lnTo>
                  <a:lnTo>
                    <a:pt x="4044" y="1493"/>
                  </a:lnTo>
                  <a:lnTo>
                    <a:pt x="4117" y="1782"/>
                  </a:lnTo>
                  <a:lnTo>
                    <a:pt x="4141" y="2071"/>
                  </a:lnTo>
                  <a:lnTo>
                    <a:pt x="4141" y="2264"/>
                  </a:lnTo>
                  <a:lnTo>
                    <a:pt x="4093" y="2432"/>
                  </a:lnTo>
                  <a:lnTo>
                    <a:pt x="4044" y="2601"/>
                  </a:lnTo>
                  <a:lnTo>
                    <a:pt x="3996" y="2769"/>
                  </a:lnTo>
                  <a:lnTo>
                    <a:pt x="3924" y="2889"/>
                  </a:lnTo>
                  <a:lnTo>
                    <a:pt x="3828" y="2986"/>
                  </a:lnTo>
                  <a:lnTo>
                    <a:pt x="3587" y="3202"/>
                  </a:lnTo>
                  <a:lnTo>
                    <a:pt x="3394" y="3467"/>
                  </a:lnTo>
                  <a:lnTo>
                    <a:pt x="3298" y="3563"/>
                  </a:lnTo>
                  <a:lnTo>
                    <a:pt x="3178" y="3660"/>
                  </a:lnTo>
                  <a:lnTo>
                    <a:pt x="3082" y="3708"/>
                  </a:lnTo>
                  <a:lnTo>
                    <a:pt x="2937" y="3756"/>
                  </a:lnTo>
                  <a:lnTo>
                    <a:pt x="2480" y="3900"/>
                  </a:lnTo>
                  <a:lnTo>
                    <a:pt x="2359" y="3925"/>
                  </a:lnTo>
                  <a:lnTo>
                    <a:pt x="2215" y="3949"/>
                  </a:lnTo>
                  <a:lnTo>
                    <a:pt x="1974" y="3949"/>
                  </a:lnTo>
                  <a:lnTo>
                    <a:pt x="1517" y="3900"/>
                  </a:lnTo>
                  <a:lnTo>
                    <a:pt x="1276" y="3852"/>
                  </a:lnTo>
                  <a:lnTo>
                    <a:pt x="1059" y="3804"/>
                  </a:lnTo>
                  <a:lnTo>
                    <a:pt x="891" y="3732"/>
                  </a:lnTo>
                  <a:lnTo>
                    <a:pt x="770" y="3660"/>
                  </a:lnTo>
                  <a:lnTo>
                    <a:pt x="650" y="3539"/>
                  </a:lnTo>
                  <a:lnTo>
                    <a:pt x="530" y="3419"/>
                  </a:lnTo>
                  <a:lnTo>
                    <a:pt x="313" y="3058"/>
                  </a:lnTo>
                  <a:lnTo>
                    <a:pt x="241" y="2938"/>
                  </a:lnTo>
                  <a:lnTo>
                    <a:pt x="193" y="2817"/>
                  </a:lnTo>
                  <a:lnTo>
                    <a:pt x="169" y="2673"/>
                  </a:lnTo>
                  <a:lnTo>
                    <a:pt x="169" y="2528"/>
                  </a:lnTo>
                  <a:lnTo>
                    <a:pt x="193" y="2239"/>
                  </a:lnTo>
                  <a:lnTo>
                    <a:pt x="241" y="1854"/>
                  </a:lnTo>
                  <a:lnTo>
                    <a:pt x="313" y="1493"/>
                  </a:lnTo>
                  <a:lnTo>
                    <a:pt x="361" y="1301"/>
                  </a:lnTo>
                  <a:lnTo>
                    <a:pt x="433" y="1132"/>
                  </a:lnTo>
                  <a:lnTo>
                    <a:pt x="530" y="964"/>
                  </a:lnTo>
                  <a:lnTo>
                    <a:pt x="650" y="819"/>
                  </a:lnTo>
                  <a:lnTo>
                    <a:pt x="722" y="747"/>
                  </a:lnTo>
                  <a:lnTo>
                    <a:pt x="819" y="723"/>
                  </a:lnTo>
                  <a:lnTo>
                    <a:pt x="987" y="675"/>
                  </a:lnTo>
                  <a:lnTo>
                    <a:pt x="1132" y="651"/>
                  </a:lnTo>
                  <a:lnTo>
                    <a:pt x="1324" y="602"/>
                  </a:lnTo>
                  <a:lnTo>
                    <a:pt x="1469" y="506"/>
                  </a:lnTo>
                  <a:lnTo>
                    <a:pt x="1589" y="410"/>
                  </a:lnTo>
                  <a:lnTo>
                    <a:pt x="1709" y="362"/>
                  </a:lnTo>
                  <a:lnTo>
                    <a:pt x="1974" y="241"/>
                  </a:lnTo>
                  <a:lnTo>
                    <a:pt x="2070" y="217"/>
                  </a:lnTo>
                  <a:close/>
                  <a:moveTo>
                    <a:pt x="2215" y="1"/>
                  </a:moveTo>
                  <a:lnTo>
                    <a:pt x="2046" y="25"/>
                  </a:lnTo>
                  <a:lnTo>
                    <a:pt x="1878" y="73"/>
                  </a:lnTo>
                  <a:lnTo>
                    <a:pt x="1709" y="145"/>
                  </a:lnTo>
                  <a:lnTo>
                    <a:pt x="1517" y="241"/>
                  </a:lnTo>
                  <a:lnTo>
                    <a:pt x="1445" y="265"/>
                  </a:lnTo>
                  <a:lnTo>
                    <a:pt x="1372" y="314"/>
                  </a:lnTo>
                  <a:lnTo>
                    <a:pt x="1300" y="386"/>
                  </a:lnTo>
                  <a:lnTo>
                    <a:pt x="1204" y="410"/>
                  </a:lnTo>
                  <a:lnTo>
                    <a:pt x="1035" y="458"/>
                  </a:lnTo>
                  <a:lnTo>
                    <a:pt x="939" y="458"/>
                  </a:lnTo>
                  <a:lnTo>
                    <a:pt x="867" y="482"/>
                  </a:lnTo>
                  <a:lnTo>
                    <a:pt x="795" y="506"/>
                  </a:lnTo>
                  <a:lnTo>
                    <a:pt x="746" y="554"/>
                  </a:lnTo>
                  <a:lnTo>
                    <a:pt x="698" y="627"/>
                  </a:lnTo>
                  <a:lnTo>
                    <a:pt x="650" y="675"/>
                  </a:lnTo>
                  <a:lnTo>
                    <a:pt x="602" y="723"/>
                  </a:lnTo>
                  <a:lnTo>
                    <a:pt x="482" y="867"/>
                  </a:lnTo>
                  <a:lnTo>
                    <a:pt x="361" y="1012"/>
                  </a:lnTo>
                  <a:lnTo>
                    <a:pt x="265" y="1180"/>
                  </a:lnTo>
                  <a:lnTo>
                    <a:pt x="217" y="1373"/>
                  </a:lnTo>
                  <a:lnTo>
                    <a:pt x="72" y="1999"/>
                  </a:lnTo>
                  <a:lnTo>
                    <a:pt x="24" y="2264"/>
                  </a:lnTo>
                  <a:lnTo>
                    <a:pt x="0" y="2528"/>
                  </a:lnTo>
                  <a:lnTo>
                    <a:pt x="0" y="2745"/>
                  </a:lnTo>
                  <a:lnTo>
                    <a:pt x="48" y="2913"/>
                  </a:lnTo>
                  <a:lnTo>
                    <a:pt x="121" y="3106"/>
                  </a:lnTo>
                  <a:lnTo>
                    <a:pt x="217" y="3251"/>
                  </a:lnTo>
                  <a:lnTo>
                    <a:pt x="313" y="3395"/>
                  </a:lnTo>
                  <a:lnTo>
                    <a:pt x="409" y="3563"/>
                  </a:lnTo>
                  <a:lnTo>
                    <a:pt x="554" y="3708"/>
                  </a:lnTo>
                  <a:lnTo>
                    <a:pt x="626" y="3804"/>
                  </a:lnTo>
                  <a:lnTo>
                    <a:pt x="722" y="3876"/>
                  </a:lnTo>
                  <a:lnTo>
                    <a:pt x="963" y="3973"/>
                  </a:lnTo>
                  <a:lnTo>
                    <a:pt x="1228" y="4069"/>
                  </a:lnTo>
                  <a:lnTo>
                    <a:pt x="1493" y="4117"/>
                  </a:lnTo>
                  <a:lnTo>
                    <a:pt x="1782" y="4165"/>
                  </a:lnTo>
                  <a:lnTo>
                    <a:pt x="2046" y="4189"/>
                  </a:lnTo>
                  <a:lnTo>
                    <a:pt x="2311" y="4165"/>
                  </a:lnTo>
                  <a:lnTo>
                    <a:pt x="2456" y="4141"/>
                  </a:lnTo>
                  <a:lnTo>
                    <a:pt x="2576" y="4117"/>
                  </a:lnTo>
                  <a:lnTo>
                    <a:pt x="3082" y="3925"/>
                  </a:lnTo>
                  <a:lnTo>
                    <a:pt x="3274" y="3852"/>
                  </a:lnTo>
                  <a:lnTo>
                    <a:pt x="3370" y="3780"/>
                  </a:lnTo>
                  <a:lnTo>
                    <a:pt x="3443" y="3708"/>
                  </a:lnTo>
                  <a:lnTo>
                    <a:pt x="3659" y="3467"/>
                  </a:lnTo>
                  <a:lnTo>
                    <a:pt x="3780" y="3323"/>
                  </a:lnTo>
                  <a:lnTo>
                    <a:pt x="3900" y="3202"/>
                  </a:lnTo>
                  <a:lnTo>
                    <a:pt x="3996" y="3106"/>
                  </a:lnTo>
                  <a:lnTo>
                    <a:pt x="4069" y="3010"/>
                  </a:lnTo>
                  <a:lnTo>
                    <a:pt x="4141" y="2889"/>
                  </a:lnTo>
                  <a:lnTo>
                    <a:pt x="4213" y="2769"/>
                  </a:lnTo>
                  <a:lnTo>
                    <a:pt x="4261" y="2576"/>
                  </a:lnTo>
                  <a:lnTo>
                    <a:pt x="4309" y="2408"/>
                  </a:lnTo>
                  <a:lnTo>
                    <a:pt x="4333" y="2215"/>
                  </a:lnTo>
                  <a:lnTo>
                    <a:pt x="4333" y="2023"/>
                  </a:lnTo>
                  <a:lnTo>
                    <a:pt x="4309" y="1734"/>
                  </a:lnTo>
                  <a:lnTo>
                    <a:pt x="4261" y="1469"/>
                  </a:lnTo>
                  <a:lnTo>
                    <a:pt x="4213" y="1301"/>
                  </a:lnTo>
                  <a:lnTo>
                    <a:pt x="4141" y="1132"/>
                  </a:lnTo>
                  <a:lnTo>
                    <a:pt x="4020" y="915"/>
                  </a:lnTo>
                  <a:lnTo>
                    <a:pt x="3876" y="723"/>
                  </a:lnTo>
                  <a:lnTo>
                    <a:pt x="3707" y="530"/>
                  </a:lnTo>
                  <a:lnTo>
                    <a:pt x="3515" y="386"/>
                  </a:lnTo>
                  <a:lnTo>
                    <a:pt x="3226" y="217"/>
                  </a:lnTo>
                  <a:lnTo>
                    <a:pt x="3082" y="145"/>
                  </a:lnTo>
                  <a:lnTo>
                    <a:pt x="2913" y="97"/>
                  </a:lnTo>
                  <a:lnTo>
                    <a:pt x="2383" y="2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9" name="Google Shape;12109;p28"/>
            <p:cNvSpPr/>
            <p:nvPr/>
          </p:nvSpPr>
          <p:spPr>
            <a:xfrm>
              <a:off x="1283500" y="2756375"/>
              <a:ext cx="42150" cy="44550"/>
            </a:xfrm>
            <a:custGeom>
              <a:avLst/>
              <a:gdLst/>
              <a:ahLst/>
              <a:cxnLst/>
              <a:rect l="l" t="t" r="r" b="b"/>
              <a:pathLst>
                <a:path w="1686" h="1782" extrusionOk="0">
                  <a:moveTo>
                    <a:pt x="1011" y="217"/>
                  </a:moveTo>
                  <a:lnTo>
                    <a:pt x="1132" y="265"/>
                  </a:lnTo>
                  <a:lnTo>
                    <a:pt x="1372" y="434"/>
                  </a:lnTo>
                  <a:lnTo>
                    <a:pt x="1445" y="506"/>
                  </a:lnTo>
                  <a:lnTo>
                    <a:pt x="1493" y="602"/>
                  </a:lnTo>
                  <a:lnTo>
                    <a:pt x="1493" y="891"/>
                  </a:lnTo>
                  <a:lnTo>
                    <a:pt x="1493" y="1035"/>
                  </a:lnTo>
                  <a:lnTo>
                    <a:pt x="1469" y="1156"/>
                  </a:lnTo>
                  <a:lnTo>
                    <a:pt x="1421" y="1276"/>
                  </a:lnTo>
                  <a:lnTo>
                    <a:pt x="1348" y="1348"/>
                  </a:lnTo>
                  <a:lnTo>
                    <a:pt x="1132" y="1541"/>
                  </a:lnTo>
                  <a:lnTo>
                    <a:pt x="1060" y="1589"/>
                  </a:lnTo>
                  <a:lnTo>
                    <a:pt x="987" y="1613"/>
                  </a:lnTo>
                  <a:lnTo>
                    <a:pt x="795" y="1589"/>
                  </a:lnTo>
                  <a:lnTo>
                    <a:pt x="602" y="1589"/>
                  </a:lnTo>
                  <a:lnTo>
                    <a:pt x="434" y="1517"/>
                  </a:lnTo>
                  <a:lnTo>
                    <a:pt x="313" y="1445"/>
                  </a:lnTo>
                  <a:lnTo>
                    <a:pt x="241" y="1396"/>
                  </a:lnTo>
                  <a:lnTo>
                    <a:pt x="193" y="1324"/>
                  </a:lnTo>
                  <a:lnTo>
                    <a:pt x="169" y="1252"/>
                  </a:lnTo>
                  <a:lnTo>
                    <a:pt x="169" y="1180"/>
                  </a:lnTo>
                  <a:lnTo>
                    <a:pt x="169" y="1108"/>
                  </a:lnTo>
                  <a:lnTo>
                    <a:pt x="169" y="1011"/>
                  </a:lnTo>
                  <a:lnTo>
                    <a:pt x="169" y="843"/>
                  </a:lnTo>
                  <a:lnTo>
                    <a:pt x="193" y="674"/>
                  </a:lnTo>
                  <a:lnTo>
                    <a:pt x="241" y="578"/>
                  </a:lnTo>
                  <a:lnTo>
                    <a:pt x="289" y="506"/>
                  </a:lnTo>
                  <a:lnTo>
                    <a:pt x="410" y="385"/>
                  </a:lnTo>
                  <a:lnTo>
                    <a:pt x="506" y="313"/>
                  </a:lnTo>
                  <a:lnTo>
                    <a:pt x="650" y="265"/>
                  </a:lnTo>
                  <a:lnTo>
                    <a:pt x="771" y="241"/>
                  </a:lnTo>
                  <a:lnTo>
                    <a:pt x="915" y="217"/>
                  </a:lnTo>
                  <a:close/>
                  <a:moveTo>
                    <a:pt x="939" y="0"/>
                  </a:moveTo>
                  <a:lnTo>
                    <a:pt x="771" y="24"/>
                  </a:lnTo>
                  <a:lnTo>
                    <a:pt x="626" y="48"/>
                  </a:lnTo>
                  <a:lnTo>
                    <a:pt x="482" y="121"/>
                  </a:lnTo>
                  <a:lnTo>
                    <a:pt x="337" y="193"/>
                  </a:lnTo>
                  <a:lnTo>
                    <a:pt x="241" y="265"/>
                  </a:lnTo>
                  <a:lnTo>
                    <a:pt x="169" y="337"/>
                  </a:lnTo>
                  <a:lnTo>
                    <a:pt x="73" y="482"/>
                  </a:lnTo>
                  <a:lnTo>
                    <a:pt x="24" y="674"/>
                  </a:lnTo>
                  <a:lnTo>
                    <a:pt x="0" y="867"/>
                  </a:lnTo>
                  <a:lnTo>
                    <a:pt x="0" y="1035"/>
                  </a:lnTo>
                  <a:lnTo>
                    <a:pt x="0" y="1180"/>
                  </a:lnTo>
                  <a:lnTo>
                    <a:pt x="24" y="1300"/>
                  </a:lnTo>
                  <a:lnTo>
                    <a:pt x="48" y="1396"/>
                  </a:lnTo>
                  <a:lnTo>
                    <a:pt x="121" y="1469"/>
                  </a:lnTo>
                  <a:lnTo>
                    <a:pt x="193" y="1565"/>
                  </a:lnTo>
                  <a:lnTo>
                    <a:pt x="313" y="1637"/>
                  </a:lnTo>
                  <a:lnTo>
                    <a:pt x="434" y="1709"/>
                  </a:lnTo>
                  <a:lnTo>
                    <a:pt x="578" y="1733"/>
                  </a:lnTo>
                  <a:lnTo>
                    <a:pt x="723" y="1758"/>
                  </a:lnTo>
                  <a:lnTo>
                    <a:pt x="1035" y="1782"/>
                  </a:lnTo>
                  <a:lnTo>
                    <a:pt x="1132" y="1758"/>
                  </a:lnTo>
                  <a:lnTo>
                    <a:pt x="1204" y="1685"/>
                  </a:lnTo>
                  <a:lnTo>
                    <a:pt x="1445" y="1493"/>
                  </a:lnTo>
                  <a:lnTo>
                    <a:pt x="1565" y="1372"/>
                  </a:lnTo>
                  <a:lnTo>
                    <a:pt x="1613" y="1228"/>
                  </a:lnTo>
                  <a:lnTo>
                    <a:pt x="1661" y="1035"/>
                  </a:lnTo>
                  <a:lnTo>
                    <a:pt x="1685" y="843"/>
                  </a:lnTo>
                  <a:lnTo>
                    <a:pt x="1637" y="578"/>
                  </a:lnTo>
                  <a:lnTo>
                    <a:pt x="1613" y="458"/>
                  </a:lnTo>
                  <a:lnTo>
                    <a:pt x="1589" y="385"/>
                  </a:lnTo>
                  <a:lnTo>
                    <a:pt x="1517" y="313"/>
                  </a:lnTo>
                  <a:lnTo>
                    <a:pt x="1445" y="241"/>
                  </a:lnTo>
                  <a:lnTo>
                    <a:pt x="1300" y="145"/>
                  </a:lnTo>
                  <a:lnTo>
                    <a:pt x="1132" y="48"/>
                  </a:lnTo>
                  <a:lnTo>
                    <a:pt x="1035" y="24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0" name="Google Shape;12110;p28"/>
            <p:cNvSpPr/>
            <p:nvPr/>
          </p:nvSpPr>
          <p:spPr>
            <a:xfrm>
              <a:off x="1296725" y="2772625"/>
              <a:ext cx="14475" cy="16275"/>
            </a:xfrm>
            <a:custGeom>
              <a:avLst/>
              <a:gdLst/>
              <a:ahLst/>
              <a:cxnLst/>
              <a:rect l="l" t="t" r="r" b="b"/>
              <a:pathLst>
                <a:path w="579" h="651" extrusionOk="0">
                  <a:moveTo>
                    <a:pt x="410" y="193"/>
                  </a:moveTo>
                  <a:lnTo>
                    <a:pt x="434" y="265"/>
                  </a:lnTo>
                  <a:lnTo>
                    <a:pt x="434" y="313"/>
                  </a:lnTo>
                  <a:lnTo>
                    <a:pt x="410" y="385"/>
                  </a:lnTo>
                  <a:lnTo>
                    <a:pt x="362" y="458"/>
                  </a:lnTo>
                  <a:lnTo>
                    <a:pt x="290" y="506"/>
                  </a:lnTo>
                  <a:lnTo>
                    <a:pt x="242" y="506"/>
                  </a:lnTo>
                  <a:lnTo>
                    <a:pt x="218" y="482"/>
                  </a:lnTo>
                  <a:lnTo>
                    <a:pt x="194" y="458"/>
                  </a:lnTo>
                  <a:lnTo>
                    <a:pt x="194" y="385"/>
                  </a:lnTo>
                  <a:lnTo>
                    <a:pt x="218" y="313"/>
                  </a:lnTo>
                  <a:lnTo>
                    <a:pt x="242" y="241"/>
                  </a:lnTo>
                  <a:lnTo>
                    <a:pt x="290" y="193"/>
                  </a:lnTo>
                  <a:close/>
                  <a:moveTo>
                    <a:pt x="314" y="0"/>
                  </a:moveTo>
                  <a:lnTo>
                    <a:pt x="242" y="24"/>
                  </a:lnTo>
                  <a:lnTo>
                    <a:pt x="169" y="48"/>
                  </a:lnTo>
                  <a:lnTo>
                    <a:pt x="25" y="193"/>
                  </a:lnTo>
                  <a:lnTo>
                    <a:pt x="1" y="241"/>
                  </a:lnTo>
                  <a:lnTo>
                    <a:pt x="1" y="337"/>
                  </a:lnTo>
                  <a:lnTo>
                    <a:pt x="25" y="458"/>
                  </a:lnTo>
                  <a:lnTo>
                    <a:pt x="49" y="530"/>
                  </a:lnTo>
                  <a:lnTo>
                    <a:pt x="97" y="578"/>
                  </a:lnTo>
                  <a:lnTo>
                    <a:pt x="145" y="626"/>
                  </a:lnTo>
                  <a:lnTo>
                    <a:pt x="218" y="650"/>
                  </a:lnTo>
                  <a:lnTo>
                    <a:pt x="314" y="650"/>
                  </a:lnTo>
                  <a:lnTo>
                    <a:pt x="386" y="602"/>
                  </a:lnTo>
                  <a:lnTo>
                    <a:pt x="458" y="578"/>
                  </a:lnTo>
                  <a:lnTo>
                    <a:pt x="506" y="506"/>
                  </a:lnTo>
                  <a:lnTo>
                    <a:pt x="555" y="458"/>
                  </a:lnTo>
                  <a:lnTo>
                    <a:pt x="579" y="385"/>
                  </a:lnTo>
                  <a:lnTo>
                    <a:pt x="579" y="289"/>
                  </a:lnTo>
                  <a:lnTo>
                    <a:pt x="579" y="217"/>
                  </a:lnTo>
                  <a:lnTo>
                    <a:pt x="555" y="121"/>
                  </a:lnTo>
                  <a:lnTo>
                    <a:pt x="506" y="72"/>
                  </a:lnTo>
                  <a:lnTo>
                    <a:pt x="458" y="24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1" name="Google Shape;12111;p28"/>
            <p:cNvSpPr/>
            <p:nvPr/>
          </p:nvSpPr>
          <p:spPr>
            <a:xfrm>
              <a:off x="1207675" y="2091350"/>
              <a:ext cx="145050" cy="155300"/>
            </a:xfrm>
            <a:custGeom>
              <a:avLst/>
              <a:gdLst/>
              <a:ahLst/>
              <a:cxnLst/>
              <a:rect l="l" t="t" r="r" b="b"/>
              <a:pathLst>
                <a:path w="5802" h="6212" extrusionOk="0">
                  <a:moveTo>
                    <a:pt x="3178" y="265"/>
                  </a:moveTo>
                  <a:lnTo>
                    <a:pt x="3394" y="289"/>
                  </a:lnTo>
                  <a:lnTo>
                    <a:pt x="3635" y="362"/>
                  </a:lnTo>
                  <a:lnTo>
                    <a:pt x="3900" y="482"/>
                  </a:lnTo>
                  <a:lnTo>
                    <a:pt x="4189" y="554"/>
                  </a:lnTo>
                  <a:lnTo>
                    <a:pt x="4357" y="650"/>
                  </a:lnTo>
                  <a:lnTo>
                    <a:pt x="4502" y="747"/>
                  </a:lnTo>
                  <a:lnTo>
                    <a:pt x="4646" y="891"/>
                  </a:lnTo>
                  <a:lnTo>
                    <a:pt x="4767" y="1036"/>
                  </a:lnTo>
                  <a:lnTo>
                    <a:pt x="4887" y="1204"/>
                  </a:lnTo>
                  <a:lnTo>
                    <a:pt x="4983" y="1397"/>
                  </a:lnTo>
                  <a:lnTo>
                    <a:pt x="5248" y="1854"/>
                  </a:lnTo>
                  <a:lnTo>
                    <a:pt x="5465" y="2336"/>
                  </a:lnTo>
                  <a:lnTo>
                    <a:pt x="5561" y="2576"/>
                  </a:lnTo>
                  <a:lnTo>
                    <a:pt x="5609" y="2841"/>
                  </a:lnTo>
                  <a:lnTo>
                    <a:pt x="5657" y="3082"/>
                  </a:lnTo>
                  <a:lnTo>
                    <a:pt x="5657" y="3347"/>
                  </a:lnTo>
                  <a:lnTo>
                    <a:pt x="5609" y="3491"/>
                  </a:lnTo>
                  <a:lnTo>
                    <a:pt x="5585" y="3563"/>
                  </a:lnTo>
                  <a:lnTo>
                    <a:pt x="5537" y="3611"/>
                  </a:lnTo>
                  <a:lnTo>
                    <a:pt x="5392" y="3804"/>
                  </a:lnTo>
                  <a:lnTo>
                    <a:pt x="5224" y="3972"/>
                  </a:lnTo>
                  <a:lnTo>
                    <a:pt x="5152" y="4045"/>
                  </a:lnTo>
                  <a:lnTo>
                    <a:pt x="5080" y="4165"/>
                  </a:lnTo>
                  <a:lnTo>
                    <a:pt x="5007" y="4261"/>
                  </a:lnTo>
                  <a:lnTo>
                    <a:pt x="4983" y="4406"/>
                  </a:lnTo>
                  <a:lnTo>
                    <a:pt x="4911" y="4598"/>
                  </a:lnTo>
                  <a:lnTo>
                    <a:pt x="4839" y="4767"/>
                  </a:lnTo>
                  <a:lnTo>
                    <a:pt x="4622" y="5080"/>
                  </a:lnTo>
                  <a:lnTo>
                    <a:pt x="4550" y="5200"/>
                  </a:lnTo>
                  <a:lnTo>
                    <a:pt x="4454" y="5272"/>
                  </a:lnTo>
                  <a:lnTo>
                    <a:pt x="4357" y="5345"/>
                  </a:lnTo>
                  <a:lnTo>
                    <a:pt x="4237" y="5417"/>
                  </a:lnTo>
                  <a:lnTo>
                    <a:pt x="3635" y="5730"/>
                  </a:lnTo>
                  <a:lnTo>
                    <a:pt x="3467" y="5802"/>
                  </a:lnTo>
                  <a:lnTo>
                    <a:pt x="3322" y="5850"/>
                  </a:lnTo>
                  <a:lnTo>
                    <a:pt x="2937" y="5898"/>
                  </a:lnTo>
                  <a:lnTo>
                    <a:pt x="2576" y="5898"/>
                  </a:lnTo>
                  <a:lnTo>
                    <a:pt x="2191" y="5850"/>
                  </a:lnTo>
                  <a:lnTo>
                    <a:pt x="1998" y="5826"/>
                  </a:lnTo>
                  <a:lnTo>
                    <a:pt x="1830" y="5754"/>
                  </a:lnTo>
                  <a:lnTo>
                    <a:pt x="1661" y="5706"/>
                  </a:lnTo>
                  <a:lnTo>
                    <a:pt x="1541" y="5609"/>
                  </a:lnTo>
                  <a:lnTo>
                    <a:pt x="1276" y="5417"/>
                  </a:lnTo>
                  <a:lnTo>
                    <a:pt x="987" y="5152"/>
                  </a:lnTo>
                  <a:lnTo>
                    <a:pt x="698" y="4839"/>
                  </a:lnTo>
                  <a:lnTo>
                    <a:pt x="554" y="4622"/>
                  </a:lnTo>
                  <a:lnTo>
                    <a:pt x="433" y="4406"/>
                  </a:lnTo>
                  <a:lnTo>
                    <a:pt x="361" y="4165"/>
                  </a:lnTo>
                  <a:lnTo>
                    <a:pt x="289" y="3924"/>
                  </a:lnTo>
                  <a:lnTo>
                    <a:pt x="265" y="3756"/>
                  </a:lnTo>
                  <a:lnTo>
                    <a:pt x="289" y="3563"/>
                  </a:lnTo>
                  <a:lnTo>
                    <a:pt x="361" y="3106"/>
                  </a:lnTo>
                  <a:lnTo>
                    <a:pt x="409" y="2648"/>
                  </a:lnTo>
                  <a:lnTo>
                    <a:pt x="409" y="2456"/>
                  </a:lnTo>
                  <a:lnTo>
                    <a:pt x="457" y="2287"/>
                  </a:lnTo>
                  <a:lnTo>
                    <a:pt x="554" y="2119"/>
                  </a:lnTo>
                  <a:lnTo>
                    <a:pt x="650" y="1974"/>
                  </a:lnTo>
                  <a:lnTo>
                    <a:pt x="867" y="1710"/>
                  </a:lnTo>
                  <a:lnTo>
                    <a:pt x="1059" y="1421"/>
                  </a:lnTo>
                  <a:lnTo>
                    <a:pt x="1180" y="1276"/>
                  </a:lnTo>
                  <a:lnTo>
                    <a:pt x="1300" y="1156"/>
                  </a:lnTo>
                  <a:lnTo>
                    <a:pt x="1565" y="939"/>
                  </a:lnTo>
                  <a:lnTo>
                    <a:pt x="2143" y="626"/>
                  </a:lnTo>
                  <a:lnTo>
                    <a:pt x="2431" y="482"/>
                  </a:lnTo>
                  <a:lnTo>
                    <a:pt x="2744" y="362"/>
                  </a:lnTo>
                  <a:lnTo>
                    <a:pt x="2961" y="289"/>
                  </a:lnTo>
                  <a:lnTo>
                    <a:pt x="3178" y="265"/>
                  </a:lnTo>
                  <a:close/>
                  <a:moveTo>
                    <a:pt x="3033" y="0"/>
                  </a:moveTo>
                  <a:lnTo>
                    <a:pt x="2865" y="24"/>
                  </a:lnTo>
                  <a:lnTo>
                    <a:pt x="2696" y="73"/>
                  </a:lnTo>
                  <a:lnTo>
                    <a:pt x="2335" y="217"/>
                  </a:lnTo>
                  <a:lnTo>
                    <a:pt x="1974" y="362"/>
                  </a:lnTo>
                  <a:lnTo>
                    <a:pt x="1637" y="554"/>
                  </a:lnTo>
                  <a:lnTo>
                    <a:pt x="1300" y="747"/>
                  </a:lnTo>
                  <a:lnTo>
                    <a:pt x="1156" y="867"/>
                  </a:lnTo>
                  <a:lnTo>
                    <a:pt x="1011" y="987"/>
                  </a:lnTo>
                  <a:lnTo>
                    <a:pt x="891" y="1132"/>
                  </a:lnTo>
                  <a:lnTo>
                    <a:pt x="770" y="1276"/>
                  </a:lnTo>
                  <a:lnTo>
                    <a:pt x="361" y="1878"/>
                  </a:lnTo>
                  <a:lnTo>
                    <a:pt x="265" y="1998"/>
                  </a:lnTo>
                  <a:lnTo>
                    <a:pt x="217" y="2119"/>
                  </a:lnTo>
                  <a:lnTo>
                    <a:pt x="169" y="2263"/>
                  </a:lnTo>
                  <a:lnTo>
                    <a:pt x="120" y="2408"/>
                  </a:lnTo>
                  <a:lnTo>
                    <a:pt x="96" y="2889"/>
                  </a:lnTo>
                  <a:lnTo>
                    <a:pt x="96" y="3130"/>
                  </a:lnTo>
                  <a:lnTo>
                    <a:pt x="48" y="3371"/>
                  </a:lnTo>
                  <a:lnTo>
                    <a:pt x="24" y="3563"/>
                  </a:lnTo>
                  <a:lnTo>
                    <a:pt x="0" y="3732"/>
                  </a:lnTo>
                  <a:lnTo>
                    <a:pt x="24" y="3924"/>
                  </a:lnTo>
                  <a:lnTo>
                    <a:pt x="72" y="4117"/>
                  </a:lnTo>
                  <a:lnTo>
                    <a:pt x="145" y="4358"/>
                  </a:lnTo>
                  <a:lnTo>
                    <a:pt x="241" y="4622"/>
                  </a:lnTo>
                  <a:lnTo>
                    <a:pt x="361" y="4839"/>
                  </a:lnTo>
                  <a:lnTo>
                    <a:pt x="530" y="5056"/>
                  </a:lnTo>
                  <a:lnTo>
                    <a:pt x="794" y="5345"/>
                  </a:lnTo>
                  <a:lnTo>
                    <a:pt x="1059" y="5609"/>
                  </a:lnTo>
                  <a:lnTo>
                    <a:pt x="1252" y="5754"/>
                  </a:lnTo>
                  <a:lnTo>
                    <a:pt x="1469" y="5898"/>
                  </a:lnTo>
                  <a:lnTo>
                    <a:pt x="1782" y="6043"/>
                  </a:lnTo>
                  <a:lnTo>
                    <a:pt x="2119" y="6139"/>
                  </a:lnTo>
                  <a:lnTo>
                    <a:pt x="2456" y="6187"/>
                  </a:lnTo>
                  <a:lnTo>
                    <a:pt x="2793" y="6211"/>
                  </a:lnTo>
                  <a:lnTo>
                    <a:pt x="3033" y="6187"/>
                  </a:lnTo>
                  <a:lnTo>
                    <a:pt x="3250" y="6163"/>
                  </a:lnTo>
                  <a:lnTo>
                    <a:pt x="3467" y="6115"/>
                  </a:lnTo>
                  <a:lnTo>
                    <a:pt x="3683" y="6043"/>
                  </a:lnTo>
                  <a:lnTo>
                    <a:pt x="4333" y="5682"/>
                  </a:lnTo>
                  <a:lnTo>
                    <a:pt x="4550" y="5561"/>
                  </a:lnTo>
                  <a:lnTo>
                    <a:pt x="4743" y="5393"/>
                  </a:lnTo>
                  <a:lnTo>
                    <a:pt x="4887" y="5200"/>
                  </a:lnTo>
                  <a:lnTo>
                    <a:pt x="5007" y="4984"/>
                  </a:lnTo>
                  <a:lnTo>
                    <a:pt x="5080" y="4863"/>
                  </a:lnTo>
                  <a:lnTo>
                    <a:pt x="5128" y="4743"/>
                  </a:lnTo>
                  <a:lnTo>
                    <a:pt x="5200" y="4622"/>
                  </a:lnTo>
                  <a:lnTo>
                    <a:pt x="5224" y="4526"/>
                  </a:lnTo>
                  <a:lnTo>
                    <a:pt x="5272" y="4382"/>
                  </a:lnTo>
                  <a:lnTo>
                    <a:pt x="5344" y="4285"/>
                  </a:lnTo>
                  <a:lnTo>
                    <a:pt x="5513" y="4093"/>
                  </a:lnTo>
                  <a:lnTo>
                    <a:pt x="5609" y="3997"/>
                  </a:lnTo>
                  <a:lnTo>
                    <a:pt x="5681" y="3924"/>
                  </a:lnTo>
                  <a:lnTo>
                    <a:pt x="5730" y="3828"/>
                  </a:lnTo>
                  <a:lnTo>
                    <a:pt x="5754" y="3732"/>
                  </a:lnTo>
                  <a:lnTo>
                    <a:pt x="5754" y="3611"/>
                  </a:lnTo>
                  <a:lnTo>
                    <a:pt x="5754" y="3539"/>
                  </a:lnTo>
                  <a:lnTo>
                    <a:pt x="5778" y="3443"/>
                  </a:lnTo>
                  <a:lnTo>
                    <a:pt x="5802" y="3178"/>
                  </a:lnTo>
                  <a:lnTo>
                    <a:pt x="5802" y="2913"/>
                  </a:lnTo>
                  <a:lnTo>
                    <a:pt x="5754" y="2648"/>
                  </a:lnTo>
                  <a:lnTo>
                    <a:pt x="5657" y="2384"/>
                  </a:lnTo>
                  <a:lnTo>
                    <a:pt x="5320" y="1565"/>
                  </a:lnTo>
                  <a:lnTo>
                    <a:pt x="5152" y="1228"/>
                  </a:lnTo>
                  <a:lnTo>
                    <a:pt x="5055" y="1060"/>
                  </a:lnTo>
                  <a:lnTo>
                    <a:pt x="4959" y="915"/>
                  </a:lnTo>
                  <a:lnTo>
                    <a:pt x="4791" y="699"/>
                  </a:lnTo>
                  <a:lnTo>
                    <a:pt x="4574" y="506"/>
                  </a:lnTo>
                  <a:lnTo>
                    <a:pt x="4357" y="386"/>
                  </a:lnTo>
                  <a:lnTo>
                    <a:pt x="4117" y="289"/>
                  </a:lnTo>
                  <a:lnTo>
                    <a:pt x="3900" y="193"/>
                  </a:lnTo>
                  <a:lnTo>
                    <a:pt x="3635" y="97"/>
                  </a:lnTo>
                  <a:lnTo>
                    <a:pt x="3370" y="24"/>
                  </a:lnTo>
                  <a:lnTo>
                    <a:pt x="3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2" name="Google Shape;12112;p28"/>
            <p:cNvSpPr/>
            <p:nvPr/>
          </p:nvSpPr>
          <p:spPr>
            <a:xfrm>
              <a:off x="1249200" y="2140700"/>
              <a:ext cx="60200" cy="62625"/>
            </a:xfrm>
            <a:custGeom>
              <a:avLst/>
              <a:gdLst/>
              <a:ahLst/>
              <a:cxnLst/>
              <a:rect l="l" t="t" r="r" b="b"/>
              <a:pathLst>
                <a:path w="2408" h="2505" extrusionOk="0">
                  <a:moveTo>
                    <a:pt x="1469" y="217"/>
                  </a:moveTo>
                  <a:lnTo>
                    <a:pt x="1565" y="265"/>
                  </a:lnTo>
                  <a:lnTo>
                    <a:pt x="1637" y="313"/>
                  </a:lnTo>
                  <a:lnTo>
                    <a:pt x="1709" y="410"/>
                  </a:lnTo>
                  <a:lnTo>
                    <a:pt x="1757" y="482"/>
                  </a:lnTo>
                  <a:lnTo>
                    <a:pt x="1854" y="602"/>
                  </a:lnTo>
                  <a:lnTo>
                    <a:pt x="1926" y="674"/>
                  </a:lnTo>
                  <a:lnTo>
                    <a:pt x="1998" y="771"/>
                  </a:lnTo>
                  <a:lnTo>
                    <a:pt x="2095" y="1011"/>
                  </a:lnTo>
                  <a:lnTo>
                    <a:pt x="2143" y="1132"/>
                  </a:lnTo>
                  <a:lnTo>
                    <a:pt x="2143" y="1252"/>
                  </a:lnTo>
                  <a:lnTo>
                    <a:pt x="2143" y="1373"/>
                  </a:lnTo>
                  <a:lnTo>
                    <a:pt x="2095" y="1469"/>
                  </a:lnTo>
                  <a:lnTo>
                    <a:pt x="2022" y="1661"/>
                  </a:lnTo>
                  <a:lnTo>
                    <a:pt x="1926" y="1806"/>
                  </a:lnTo>
                  <a:lnTo>
                    <a:pt x="1806" y="1950"/>
                  </a:lnTo>
                  <a:lnTo>
                    <a:pt x="1685" y="2095"/>
                  </a:lnTo>
                  <a:lnTo>
                    <a:pt x="1541" y="2167"/>
                  </a:lnTo>
                  <a:lnTo>
                    <a:pt x="1396" y="2215"/>
                  </a:lnTo>
                  <a:lnTo>
                    <a:pt x="1180" y="2239"/>
                  </a:lnTo>
                  <a:lnTo>
                    <a:pt x="891" y="2239"/>
                  </a:lnTo>
                  <a:lnTo>
                    <a:pt x="843" y="2215"/>
                  </a:lnTo>
                  <a:lnTo>
                    <a:pt x="770" y="2191"/>
                  </a:lnTo>
                  <a:lnTo>
                    <a:pt x="698" y="2119"/>
                  </a:lnTo>
                  <a:lnTo>
                    <a:pt x="458" y="1830"/>
                  </a:lnTo>
                  <a:lnTo>
                    <a:pt x="361" y="1661"/>
                  </a:lnTo>
                  <a:lnTo>
                    <a:pt x="265" y="1493"/>
                  </a:lnTo>
                  <a:lnTo>
                    <a:pt x="241" y="1349"/>
                  </a:lnTo>
                  <a:lnTo>
                    <a:pt x="241" y="1180"/>
                  </a:lnTo>
                  <a:lnTo>
                    <a:pt x="337" y="771"/>
                  </a:lnTo>
                  <a:lnTo>
                    <a:pt x="385" y="674"/>
                  </a:lnTo>
                  <a:lnTo>
                    <a:pt x="458" y="602"/>
                  </a:lnTo>
                  <a:lnTo>
                    <a:pt x="674" y="458"/>
                  </a:lnTo>
                  <a:lnTo>
                    <a:pt x="891" y="313"/>
                  </a:lnTo>
                  <a:lnTo>
                    <a:pt x="1011" y="265"/>
                  </a:lnTo>
                  <a:lnTo>
                    <a:pt x="1108" y="241"/>
                  </a:lnTo>
                  <a:lnTo>
                    <a:pt x="1348" y="217"/>
                  </a:lnTo>
                  <a:close/>
                  <a:moveTo>
                    <a:pt x="1083" y="0"/>
                  </a:moveTo>
                  <a:lnTo>
                    <a:pt x="963" y="24"/>
                  </a:lnTo>
                  <a:lnTo>
                    <a:pt x="770" y="121"/>
                  </a:lnTo>
                  <a:lnTo>
                    <a:pt x="602" y="217"/>
                  </a:lnTo>
                  <a:lnTo>
                    <a:pt x="433" y="313"/>
                  </a:lnTo>
                  <a:lnTo>
                    <a:pt x="265" y="434"/>
                  </a:lnTo>
                  <a:lnTo>
                    <a:pt x="169" y="554"/>
                  </a:lnTo>
                  <a:lnTo>
                    <a:pt x="121" y="674"/>
                  </a:lnTo>
                  <a:lnTo>
                    <a:pt x="24" y="1108"/>
                  </a:lnTo>
                  <a:lnTo>
                    <a:pt x="0" y="1228"/>
                  </a:lnTo>
                  <a:lnTo>
                    <a:pt x="0" y="1324"/>
                  </a:lnTo>
                  <a:lnTo>
                    <a:pt x="24" y="1445"/>
                  </a:lnTo>
                  <a:lnTo>
                    <a:pt x="48" y="1541"/>
                  </a:lnTo>
                  <a:lnTo>
                    <a:pt x="169" y="1782"/>
                  </a:lnTo>
                  <a:lnTo>
                    <a:pt x="289" y="1998"/>
                  </a:lnTo>
                  <a:lnTo>
                    <a:pt x="554" y="2287"/>
                  </a:lnTo>
                  <a:lnTo>
                    <a:pt x="674" y="2384"/>
                  </a:lnTo>
                  <a:lnTo>
                    <a:pt x="795" y="2456"/>
                  </a:lnTo>
                  <a:lnTo>
                    <a:pt x="915" y="2504"/>
                  </a:lnTo>
                  <a:lnTo>
                    <a:pt x="1059" y="2504"/>
                  </a:lnTo>
                  <a:lnTo>
                    <a:pt x="1300" y="2480"/>
                  </a:lnTo>
                  <a:lnTo>
                    <a:pt x="1541" y="2456"/>
                  </a:lnTo>
                  <a:lnTo>
                    <a:pt x="1685" y="2408"/>
                  </a:lnTo>
                  <a:lnTo>
                    <a:pt x="1806" y="2336"/>
                  </a:lnTo>
                  <a:lnTo>
                    <a:pt x="1974" y="2191"/>
                  </a:lnTo>
                  <a:lnTo>
                    <a:pt x="2119" y="2023"/>
                  </a:lnTo>
                  <a:lnTo>
                    <a:pt x="2239" y="1854"/>
                  </a:lnTo>
                  <a:lnTo>
                    <a:pt x="2335" y="1637"/>
                  </a:lnTo>
                  <a:lnTo>
                    <a:pt x="2383" y="1493"/>
                  </a:lnTo>
                  <a:lnTo>
                    <a:pt x="2407" y="1349"/>
                  </a:lnTo>
                  <a:lnTo>
                    <a:pt x="2407" y="1228"/>
                  </a:lnTo>
                  <a:lnTo>
                    <a:pt x="2383" y="1108"/>
                  </a:lnTo>
                  <a:lnTo>
                    <a:pt x="2287" y="843"/>
                  </a:lnTo>
                  <a:lnTo>
                    <a:pt x="2167" y="602"/>
                  </a:lnTo>
                  <a:lnTo>
                    <a:pt x="2046" y="434"/>
                  </a:lnTo>
                  <a:lnTo>
                    <a:pt x="1878" y="265"/>
                  </a:lnTo>
                  <a:lnTo>
                    <a:pt x="1782" y="145"/>
                  </a:lnTo>
                  <a:lnTo>
                    <a:pt x="1661" y="73"/>
                  </a:lnTo>
                  <a:lnTo>
                    <a:pt x="1541" y="24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3" name="Google Shape;12113;p28"/>
            <p:cNvSpPr/>
            <p:nvPr/>
          </p:nvSpPr>
          <p:spPr>
            <a:xfrm>
              <a:off x="1267850" y="2158150"/>
              <a:ext cx="20475" cy="23500"/>
            </a:xfrm>
            <a:custGeom>
              <a:avLst/>
              <a:gdLst/>
              <a:ahLst/>
              <a:cxnLst/>
              <a:rect l="l" t="t" r="r" b="b"/>
              <a:pathLst>
                <a:path w="819" h="940" extrusionOk="0">
                  <a:moveTo>
                    <a:pt x="410" y="241"/>
                  </a:moveTo>
                  <a:lnTo>
                    <a:pt x="458" y="313"/>
                  </a:lnTo>
                  <a:lnTo>
                    <a:pt x="506" y="410"/>
                  </a:lnTo>
                  <a:lnTo>
                    <a:pt x="530" y="530"/>
                  </a:lnTo>
                  <a:lnTo>
                    <a:pt x="506" y="602"/>
                  </a:lnTo>
                  <a:lnTo>
                    <a:pt x="458" y="675"/>
                  </a:lnTo>
                  <a:lnTo>
                    <a:pt x="434" y="699"/>
                  </a:lnTo>
                  <a:lnTo>
                    <a:pt x="386" y="699"/>
                  </a:lnTo>
                  <a:lnTo>
                    <a:pt x="337" y="675"/>
                  </a:lnTo>
                  <a:lnTo>
                    <a:pt x="313" y="651"/>
                  </a:lnTo>
                  <a:lnTo>
                    <a:pt x="241" y="602"/>
                  </a:lnTo>
                  <a:lnTo>
                    <a:pt x="217" y="506"/>
                  </a:lnTo>
                  <a:lnTo>
                    <a:pt x="217" y="434"/>
                  </a:lnTo>
                  <a:lnTo>
                    <a:pt x="217" y="362"/>
                  </a:lnTo>
                  <a:lnTo>
                    <a:pt x="241" y="289"/>
                  </a:lnTo>
                  <a:lnTo>
                    <a:pt x="289" y="241"/>
                  </a:lnTo>
                  <a:close/>
                  <a:moveTo>
                    <a:pt x="313" y="1"/>
                  </a:moveTo>
                  <a:lnTo>
                    <a:pt x="241" y="49"/>
                  </a:lnTo>
                  <a:lnTo>
                    <a:pt x="145" y="121"/>
                  </a:lnTo>
                  <a:lnTo>
                    <a:pt x="73" y="217"/>
                  </a:lnTo>
                  <a:lnTo>
                    <a:pt x="24" y="338"/>
                  </a:lnTo>
                  <a:lnTo>
                    <a:pt x="0" y="434"/>
                  </a:lnTo>
                  <a:lnTo>
                    <a:pt x="24" y="554"/>
                  </a:lnTo>
                  <a:lnTo>
                    <a:pt x="49" y="651"/>
                  </a:lnTo>
                  <a:lnTo>
                    <a:pt x="97" y="747"/>
                  </a:lnTo>
                  <a:lnTo>
                    <a:pt x="169" y="819"/>
                  </a:lnTo>
                  <a:lnTo>
                    <a:pt x="265" y="915"/>
                  </a:lnTo>
                  <a:lnTo>
                    <a:pt x="362" y="939"/>
                  </a:lnTo>
                  <a:lnTo>
                    <a:pt x="482" y="939"/>
                  </a:lnTo>
                  <a:lnTo>
                    <a:pt x="578" y="891"/>
                  </a:lnTo>
                  <a:lnTo>
                    <a:pt x="626" y="843"/>
                  </a:lnTo>
                  <a:lnTo>
                    <a:pt x="723" y="771"/>
                  </a:lnTo>
                  <a:lnTo>
                    <a:pt x="771" y="651"/>
                  </a:lnTo>
                  <a:lnTo>
                    <a:pt x="819" y="410"/>
                  </a:lnTo>
                  <a:lnTo>
                    <a:pt x="819" y="362"/>
                  </a:lnTo>
                  <a:lnTo>
                    <a:pt x="795" y="338"/>
                  </a:lnTo>
                  <a:lnTo>
                    <a:pt x="723" y="193"/>
                  </a:lnTo>
                  <a:lnTo>
                    <a:pt x="602" y="97"/>
                  </a:lnTo>
                  <a:lnTo>
                    <a:pt x="530" y="25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3_1_1">
    <p:spTree>
      <p:nvGrpSpPr>
        <p:cNvPr id="1" name="Shape 12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5" name="Google Shape;12555;p30"/>
          <p:cNvSpPr/>
          <p:nvPr/>
        </p:nvSpPr>
        <p:spPr>
          <a:xfrm>
            <a:off x="145650" y="119725"/>
            <a:ext cx="8852700" cy="490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56" name="Google Shape;12556;p30"/>
          <p:cNvGrpSpPr/>
          <p:nvPr/>
        </p:nvGrpSpPr>
        <p:grpSpPr>
          <a:xfrm>
            <a:off x="-1506845" y="3866635"/>
            <a:ext cx="2955793" cy="3147574"/>
            <a:chOff x="2827954" y="5779702"/>
            <a:chExt cx="2144676" cy="2283829"/>
          </a:xfrm>
        </p:grpSpPr>
        <p:sp>
          <p:nvSpPr>
            <p:cNvPr id="12557" name="Google Shape;12557;p30"/>
            <p:cNvSpPr/>
            <p:nvPr/>
          </p:nvSpPr>
          <p:spPr>
            <a:xfrm rot="10800000">
              <a:off x="2827954" y="6935855"/>
              <a:ext cx="2132350" cy="1127676"/>
            </a:xfrm>
            <a:custGeom>
              <a:avLst/>
              <a:gdLst/>
              <a:ahLst/>
              <a:cxnLst/>
              <a:rect l="l" t="t" r="r" b="b"/>
              <a:pathLst>
                <a:path w="25085" h="13266" extrusionOk="0">
                  <a:moveTo>
                    <a:pt x="12494" y="1"/>
                  </a:moveTo>
                  <a:lnTo>
                    <a:pt x="12013" y="25"/>
                  </a:lnTo>
                  <a:lnTo>
                    <a:pt x="11507" y="49"/>
                  </a:lnTo>
                  <a:lnTo>
                    <a:pt x="11026" y="97"/>
                  </a:lnTo>
                  <a:lnTo>
                    <a:pt x="10544" y="145"/>
                  </a:lnTo>
                  <a:lnTo>
                    <a:pt x="10063" y="242"/>
                  </a:lnTo>
                  <a:lnTo>
                    <a:pt x="9317" y="386"/>
                  </a:lnTo>
                  <a:lnTo>
                    <a:pt x="8594" y="579"/>
                  </a:lnTo>
                  <a:lnTo>
                    <a:pt x="7896" y="819"/>
                  </a:lnTo>
                  <a:lnTo>
                    <a:pt x="7198" y="1060"/>
                  </a:lnTo>
                  <a:lnTo>
                    <a:pt x="6669" y="1277"/>
                  </a:lnTo>
                  <a:lnTo>
                    <a:pt x="6139" y="1542"/>
                  </a:lnTo>
                  <a:lnTo>
                    <a:pt x="5633" y="1782"/>
                  </a:lnTo>
                  <a:lnTo>
                    <a:pt x="5152" y="2071"/>
                  </a:lnTo>
                  <a:lnTo>
                    <a:pt x="4670" y="2360"/>
                  </a:lnTo>
                  <a:lnTo>
                    <a:pt x="4189" y="2673"/>
                  </a:lnTo>
                  <a:lnTo>
                    <a:pt x="3732" y="3010"/>
                  </a:lnTo>
                  <a:lnTo>
                    <a:pt x="3274" y="3347"/>
                  </a:lnTo>
                  <a:lnTo>
                    <a:pt x="2985" y="3612"/>
                  </a:lnTo>
                  <a:lnTo>
                    <a:pt x="2696" y="3877"/>
                  </a:lnTo>
                  <a:lnTo>
                    <a:pt x="2432" y="4141"/>
                  </a:lnTo>
                  <a:lnTo>
                    <a:pt x="2167" y="4430"/>
                  </a:lnTo>
                  <a:lnTo>
                    <a:pt x="1926" y="4719"/>
                  </a:lnTo>
                  <a:lnTo>
                    <a:pt x="1709" y="5032"/>
                  </a:lnTo>
                  <a:lnTo>
                    <a:pt x="1493" y="5345"/>
                  </a:lnTo>
                  <a:lnTo>
                    <a:pt x="1300" y="5658"/>
                  </a:lnTo>
                  <a:lnTo>
                    <a:pt x="1108" y="5971"/>
                  </a:lnTo>
                  <a:lnTo>
                    <a:pt x="939" y="6308"/>
                  </a:lnTo>
                  <a:lnTo>
                    <a:pt x="771" y="6645"/>
                  </a:lnTo>
                  <a:lnTo>
                    <a:pt x="626" y="7006"/>
                  </a:lnTo>
                  <a:lnTo>
                    <a:pt x="506" y="7367"/>
                  </a:lnTo>
                  <a:lnTo>
                    <a:pt x="385" y="7728"/>
                  </a:lnTo>
                  <a:lnTo>
                    <a:pt x="289" y="8114"/>
                  </a:lnTo>
                  <a:lnTo>
                    <a:pt x="193" y="8499"/>
                  </a:lnTo>
                  <a:lnTo>
                    <a:pt x="121" y="9028"/>
                  </a:lnTo>
                  <a:lnTo>
                    <a:pt x="48" y="9582"/>
                  </a:lnTo>
                  <a:lnTo>
                    <a:pt x="0" y="10112"/>
                  </a:lnTo>
                  <a:lnTo>
                    <a:pt x="0" y="10665"/>
                  </a:lnTo>
                  <a:lnTo>
                    <a:pt x="0" y="10954"/>
                  </a:lnTo>
                  <a:lnTo>
                    <a:pt x="24" y="11243"/>
                  </a:lnTo>
                  <a:lnTo>
                    <a:pt x="72" y="11532"/>
                  </a:lnTo>
                  <a:lnTo>
                    <a:pt x="145" y="11797"/>
                  </a:lnTo>
                  <a:lnTo>
                    <a:pt x="217" y="12086"/>
                  </a:lnTo>
                  <a:lnTo>
                    <a:pt x="313" y="12350"/>
                  </a:lnTo>
                  <a:lnTo>
                    <a:pt x="530" y="12880"/>
                  </a:lnTo>
                  <a:lnTo>
                    <a:pt x="578" y="12976"/>
                  </a:lnTo>
                  <a:lnTo>
                    <a:pt x="674" y="13073"/>
                  </a:lnTo>
                  <a:lnTo>
                    <a:pt x="771" y="13145"/>
                  </a:lnTo>
                  <a:lnTo>
                    <a:pt x="891" y="13193"/>
                  </a:lnTo>
                  <a:lnTo>
                    <a:pt x="1035" y="13241"/>
                  </a:lnTo>
                  <a:lnTo>
                    <a:pt x="1156" y="13265"/>
                  </a:lnTo>
                  <a:lnTo>
                    <a:pt x="1276" y="13265"/>
                  </a:lnTo>
                  <a:lnTo>
                    <a:pt x="1396" y="13241"/>
                  </a:lnTo>
                  <a:lnTo>
                    <a:pt x="1493" y="13193"/>
                  </a:lnTo>
                  <a:lnTo>
                    <a:pt x="1589" y="13145"/>
                  </a:lnTo>
                  <a:lnTo>
                    <a:pt x="1782" y="13000"/>
                  </a:lnTo>
                  <a:lnTo>
                    <a:pt x="2071" y="12712"/>
                  </a:lnTo>
                  <a:lnTo>
                    <a:pt x="2335" y="12423"/>
                  </a:lnTo>
                  <a:lnTo>
                    <a:pt x="2552" y="12110"/>
                  </a:lnTo>
                  <a:lnTo>
                    <a:pt x="2745" y="11773"/>
                  </a:lnTo>
                  <a:lnTo>
                    <a:pt x="2985" y="11315"/>
                  </a:lnTo>
                  <a:lnTo>
                    <a:pt x="3226" y="10882"/>
                  </a:lnTo>
                  <a:lnTo>
                    <a:pt x="3467" y="10473"/>
                  </a:lnTo>
                  <a:lnTo>
                    <a:pt x="3756" y="10039"/>
                  </a:lnTo>
                  <a:lnTo>
                    <a:pt x="3972" y="9775"/>
                  </a:lnTo>
                  <a:lnTo>
                    <a:pt x="4213" y="9486"/>
                  </a:lnTo>
                  <a:lnTo>
                    <a:pt x="4454" y="9245"/>
                  </a:lnTo>
                  <a:lnTo>
                    <a:pt x="4719" y="9004"/>
                  </a:lnTo>
                  <a:lnTo>
                    <a:pt x="4983" y="8764"/>
                  </a:lnTo>
                  <a:lnTo>
                    <a:pt x="5272" y="8571"/>
                  </a:lnTo>
                  <a:lnTo>
                    <a:pt x="5561" y="8378"/>
                  </a:lnTo>
                  <a:lnTo>
                    <a:pt x="5874" y="8186"/>
                  </a:lnTo>
                  <a:lnTo>
                    <a:pt x="6259" y="8017"/>
                  </a:lnTo>
                  <a:lnTo>
                    <a:pt x="6620" y="7873"/>
                  </a:lnTo>
                  <a:lnTo>
                    <a:pt x="7030" y="7777"/>
                  </a:lnTo>
                  <a:lnTo>
                    <a:pt x="7439" y="7728"/>
                  </a:lnTo>
                  <a:lnTo>
                    <a:pt x="8065" y="7680"/>
                  </a:lnTo>
                  <a:lnTo>
                    <a:pt x="8691" y="7656"/>
                  </a:lnTo>
                  <a:lnTo>
                    <a:pt x="9341" y="7704"/>
                  </a:lnTo>
                  <a:lnTo>
                    <a:pt x="9967" y="7801"/>
                  </a:lnTo>
                  <a:lnTo>
                    <a:pt x="10617" y="7921"/>
                  </a:lnTo>
                  <a:lnTo>
                    <a:pt x="11242" y="8089"/>
                  </a:lnTo>
                  <a:lnTo>
                    <a:pt x="11868" y="8282"/>
                  </a:lnTo>
                  <a:lnTo>
                    <a:pt x="12494" y="8499"/>
                  </a:lnTo>
                  <a:lnTo>
                    <a:pt x="13096" y="8739"/>
                  </a:lnTo>
                  <a:lnTo>
                    <a:pt x="13674" y="9028"/>
                  </a:lnTo>
                  <a:lnTo>
                    <a:pt x="14252" y="9341"/>
                  </a:lnTo>
                  <a:lnTo>
                    <a:pt x="14829" y="9654"/>
                  </a:lnTo>
                  <a:lnTo>
                    <a:pt x="15359" y="9991"/>
                  </a:lnTo>
                  <a:lnTo>
                    <a:pt x="15865" y="10304"/>
                  </a:lnTo>
                  <a:lnTo>
                    <a:pt x="16876" y="11002"/>
                  </a:lnTo>
                  <a:lnTo>
                    <a:pt x="17646" y="11508"/>
                  </a:lnTo>
                  <a:lnTo>
                    <a:pt x="18031" y="11749"/>
                  </a:lnTo>
                  <a:lnTo>
                    <a:pt x="18440" y="11965"/>
                  </a:lnTo>
                  <a:lnTo>
                    <a:pt x="18922" y="12206"/>
                  </a:lnTo>
                  <a:lnTo>
                    <a:pt x="19427" y="12423"/>
                  </a:lnTo>
                  <a:lnTo>
                    <a:pt x="19957" y="12567"/>
                  </a:lnTo>
                  <a:lnTo>
                    <a:pt x="20487" y="12687"/>
                  </a:lnTo>
                  <a:lnTo>
                    <a:pt x="20944" y="12736"/>
                  </a:lnTo>
                  <a:lnTo>
                    <a:pt x="21377" y="12760"/>
                  </a:lnTo>
                  <a:lnTo>
                    <a:pt x="21811" y="12712"/>
                  </a:lnTo>
                  <a:lnTo>
                    <a:pt x="22268" y="12639"/>
                  </a:lnTo>
                  <a:lnTo>
                    <a:pt x="22605" y="12543"/>
                  </a:lnTo>
                  <a:lnTo>
                    <a:pt x="22942" y="12399"/>
                  </a:lnTo>
                  <a:lnTo>
                    <a:pt x="23279" y="12206"/>
                  </a:lnTo>
                  <a:lnTo>
                    <a:pt x="23568" y="11989"/>
                  </a:lnTo>
                  <a:lnTo>
                    <a:pt x="23785" y="11797"/>
                  </a:lnTo>
                  <a:lnTo>
                    <a:pt x="24001" y="11604"/>
                  </a:lnTo>
                  <a:lnTo>
                    <a:pt x="24194" y="11363"/>
                  </a:lnTo>
                  <a:lnTo>
                    <a:pt x="24362" y="11123"/>
                  </a:lnTo>
                  <a:lnTo>
                    <a:pt x="24507" y="10858"/>
                  </a:lnTo>
                  <a:lnTo>
                    <a:pt x="24651" y="10593"/>
                  </a:lnTo>
                  <a:lnTo>
                    <a:pt x="24772" y="10328"/>
                  </a:lnTo>
                  <a:lnTo>
                    <a:pt x="24868" y="10039"/>
                  </a:lnTo>
                  <a:lnTo>
                    <a:pt x="24964" y="9751"/>
                  </a:lnTo>
                  <a:lnTo>
                    <a:pt x="25012" y="9438"/>
                  </a:lnTo>
                  <a:lnTo>
                    <a:pt x="25061" y="9149"/>
                  </a:lnTo>
                  <a:lnTo>
                    <a:pt x="25085" y="8860"/>
                  </a:lnTo>
                  <a:lnTo>
                    <a:pt x="25085" y="8547"/>
                  </a:lnTo>
                  <a:lnTo>
                    <a:pt x="25061" y="8258"/>
                  </a:lnTo>
                  <a:lnTo>
                    <a:pt x="25012" y="7969"/>
                  </a:lnTo>
                  <a:lnTo>
                    <a:pt x="24940" y="7680"/>
                  </a:lnTo>
                  <a:lnTo>
                    <a:pt x="24868" y="7439"/>
                  </a:lnTo>
                  <a:lnTo>
                    <a:pt x="24772" y="7223"/>
                  </a:lnTo>
                  <a:lnTo>
                    <a:pt x="24675" y="7030"/>
                  </a:lnTo>
                  <a:lnTo>
                    <a:pt x="24555" y="6814"/>
                  </a:lnTo>
                  <a:lnTo>
                    <a:pt x="24411" y="6621"/>
                  </a:lnTo>
                  <a:lnTo>
                    <a:pt x="24266" y="6452"/>
                  </a:lnTo>
                  <a:lnTo>
                    <a:pt x="24098" y="6284"/>
                  </a:lnTo>
                  <a:lnTo>
                    <a:pt x="23929" y="6115"/>
                  </a:lnTo>
                  <a:lnTo>
                    <a:pt x="23640" y="5899"/>
                  </a:lnTo>
                  <a:lnTo>
                    <a:pt x="23351" y="5682"/>
                  </a:lnTo>
                  <a:lnTo>
                    <a:pt x="23062" y="5490"/>
                  </a:lnTo>
                  <a:lnTo>
                    <a:pt x="22750" y="5321"/>
                  </a:lnTo>
                  <a:lnTo>
                    <a:pt x="22148" y="5008"/>
                  </a:lnTo>
                  <a:lnTo>
                    <a:pt x="21522" y="4719"/>
                  </a:lnTo>
                  <a:lnTo>
                    <a:pt x="21088" y="4527"/>
                  </a:lnTo>
                  <a:lnTo>
                    <a:pt x="20655" y="4310"/>
                  </a:lnTo>
                  <a:lnTo>
                    <a:pt x="20270" y="4069"/>
                  </a:lnTo>
                  <a:lnTo>
                    <a:pt x="19861" y="3804"/>
                  </a:lnTo>
                  <a:lnTo>
                    <a:pt x="19500" y="3540"/>
                  </a:lnTo>
                  <a:lnTo>
                    <a:pt x="19139" y="3227"/>
                  </a:lnTo>
                  <a:lnTo>
                    <a:pt x="18777" y="2914"/>
                  </a:lnTo>
                  <a:lnTo>
                    <a:pt x="18440" y="2577"/>
                  </a:lnTo>
                  <a:lnTo>
                    <a:pt x="18031" y="2143"/>
                  </a:lnTo>
                  <a:lnTo>
                    <a:pt x="17574" y="1734"/>
                  </a:lnTo>
                  <a:lnTo>
                    <a:pt x="17165" y="1397"/>
                  </a:lnTo>
                  <a:lnTo>
                    <a:pt x="16755" y="1108"/>
                  </a:lnTo>
                  <a:lnTo>
                    <a:pt x="16322" y="868"/>
                  </a:lnTo>
                  <a:lnTo>
                    <a:pt x="15889" y="627"/>
                  </a:lnTo>
                  <a:lnTo>
                    <a:pt x="15431" y="458"/>
                  </a:lnTo>
                  <a:lnTo>
                    <a:pt x="14950" y="290"/>
                  </a:lnTo>
                  <a:lnTo>
                    <a:pt x="14468" y="169"/>
                  </a:lnTo>
                  <a:lnTo>
                    <a:pt x="13963" y="97"/>
                  </a:lnTo>
                  <a:lnTo>
                    <a:pt x="13457" y="49"/>
                  </a:lnTo>
                  <a:lnTo>
                    <a:pt x="12976" y="25"/>
                  </a:lnTo>
                  <a:lnTo>
                    <a:pt x="124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8" name="Google Shape;12558;p30"/>
            <p:cNvSpPr/>
            <p:nvPr/>
          </p:nvSpPr>
          <p:spPr>
            <a:xfrm rot="10800000">
              <a:off x="2930300" y="6948180"/>
              <a:ext cx="2042330" cy="818598"/>
            </a:xfrm>
            <a:custGeom>
              <a:avLst/>
              <a:gdLst/>
              <a:ahLst/>
              <a:cxnLst/>
              <a:rect l="l" t="t" r="r" b="b"/>
              <a:pathLst>
                <a:path w="24026" h="9630" extrusionOk="0">
                  <a:moveTo>
                    <a:pt x="19404" y="0"/>
                  </a:moveTo>
                  <a:lnTo>
                    <a:pt x="19356" y="410"/>
                  </a:lnTo>
                  <a:lnTo>
                    <a:pt x="19332" y="795"/>
                  </a:lnTo>
                  <a:lnTo>
                    <a:pt x="19308" y="1565"/>
                  </a:lnTo>
                  <a:lnTo>
                    <a:pt x="19284" y="1950"/>
                  </a:lnTo>
                  <a:lnTo>
                    <a:pt x="19284" y="2360"/>
                  </a:lnTo>
                  <a:lnTo>
                    <a:pt x="19308" y="2745"/>
                  </a:lnTo>
                  <a:lnTo>
                    <a:pt x="19356" y="3130"/>
                  </a:lnTo>
                  <a:lnTo>
                    <a:pt x="19693" y="4695"/>
                  </a:lnTo>
                  <a:lnTo>
                    <a:pt x="19693" y="4695"/>
                  </a:lnTo>
                  <a:lnTo>
                    <a:pt x="19548" y="4502"/>
                  </a:lnTo>
                  <a:lnTo>
                    <a:pt x="19428" y="4358"/>
                  </a:lnTo>
                  <a:lnTo>
                    <a:pt x="19211" y="3973"/>
                  </a:lnTo>
                  <a:lnTo>
                    <a:pt x="18946" y="3611"/>
                  </a:lnTo>
                  <a:lnTo>
                    <a:pt x="18682" y="3250"/>
                  </a:lnTo>
                  <a:lnTo>
                    <a:pt x="18393" y="2937"/>
                  </a:lnTo>
                  <a:lnTo>
                    <a:pt x="18104" y="2624"/>
                  </a:lnTo>
                  <a:lnTo>
                    <a:pt x="17767" y="2312"/>
                  </a:lnTo>
                  <a:lnTo>
                    <a:pt x="17430" y="2047"/>
                  </a:lnTo>
                  <a:lnTo>
                    <a:pt x="17093" y="1782"/>
                  </a:lnTo>
                  <a:lnTo>
                    <a:pt x="16298" y="1204"/>
                  </a:lnTo>
                  <a:lnTo>
                    <a:pt x="16034" y="1036"/>
                  </a:lnTo>
                  <a:lnTo>
                    <a:pt x="15745" y="891"/>
                  </a:lnTo>
                  <a:lnTo>
                    <a:pt x="15456" y="795"/>
                  </a:lnTo>
                  <a:lnTo>
                    <a:pt x="15167" y="723"/>
                  </a:lnTo>
                  <a:lnTo>
                    <a:pt x="14854" y="675"/>
                  </a:lnTo>
                  <a:lnTo>
                    <a:pt x="14565" y="650"/>
                  </a:lnTo>
                  <a:lnTo>
                    <a:pt x="14252" y="675"/>
                  </a:lnTo>
                  <a:lnTo>
                    <a:pt x="13939" y="723"/>
                  </a:lnTo>
                  <a:lnTo>
                    <a:pt x="13145" y="867"/>
                  </a:lnTo>
                  <a:lnTo>
                    <a:pt x="12399" y="1060"/>
                  </a:lnTo>
                  <a:lnTo>
                    <a:pt x="12086" y="1108"/>
                  </a:lnTo>
                  <a:lnTo>
                    <a:pt x="11773" y="1108"/>
                  </a:lnTo>
                  <a:lnTo>
                    <a:pt x="11484" y="1084"/>
                  </a:lnTo>
                  <a:lnTo>
                    <a:pt x="11171" y="1036"/>
                  </a:lnTo>
                  <a:lnTo>
                    <a:pt x="10593" y="891"/>
                  </a:lnTo>
                  <a:lnTo>
                    <a:pt x="9991" y="747"/>
                  </a:lnTo>
                  <a:lnTo>
                    <a:pt x="9630" y="699"/>
                  </a:lnTo>
                  <a:lnTo>
                    <a:pt x="9293" y="650"/>
                  </a:lnTo>
                  <a:lnTo>
                    <a:pt x="8932" y="626"/>
                  </a:lnTo>
                  <a:lnTo>
                    <a:pt x="8571" y="626"/>
                  </a:lnTo>
                  <a:lnTo>
                    <a:pt x="8354" y="650"/>
                  </a:lnTo>
                  <a:lnTo>
                    <a:pt x="8114" y="675"/>
                  </a:lnTo>
                  <a:lnTo>
                    <a:pt x="7897" y="747"/>
                  </a:lnTo>
                  <a:lnTo>
                    <a:pt x="7704" y="819"/>
                  </a:lnTo>
                  <a:lnTo>
                    <a:pt x="7512" y="915"/>
                  </a:lnTo>
                  <a:lnTo>
                    <a:pt x="7343" y="1036"/>
                  </a:lnTo>
                  <a:lnTo>
                    <a:pt x="7175" y="1180"/>
                  </a:lnTo>
                  <a:lnTo>
                    <a:pt x="7006" y="1349"/>
                  </a:lnTo>
                  <a:lnTo>
                    <a:pt x="6645" y="1758"/>
                  </a:lnTo>
                  <a:lnTo>
                    <a:pt x="6284" y="2143"/>
                  </a:lnTo>
                  <a:lnTo>
                    <a:pt x="5514" y="2889"/>
                  </a:lnTo>
                  <a:lnTo>
                    <a:pt x="5321" y="3082"/>
                  </a:lnTo>
                  <a:lnTo>
                    <a:pt x="5152" y="3299"/>
                  </a:lnTo>
                  <a:lnTo>
                    <a:pt x="4791" y="3732"/>
                  </a:lnTo>
                  <a:lnTo>
                    <a:pt x="4671" y="3876"/>
                  </a:lnTo>
                  <a:lnTo>
                    <a:pt x="4527" y="3997"/>
                  </a:lnTo>
                  <a:lnTo>
                    <a:pt x="4454" y="4045"/>
                  </a:lnTo>
                  <a:lnTo>
                    <a:pt x="4358" y="4069"/>
                  </a:lnTo>
                  <a:lnTo>
                    <a:pt x="4262" y="4093"/>
                  </a:lnTo>
                  <a:lnTo>
                    <a:pt x="4165" y="4069"/>
                  </a:lnTo>
                  <a:lnTo>
                    <a:pt x="3347" y="4334"/>
                  </a:lnTo>
                  <a:lnTo>
                    <a:pt x="2938" y="4502"/>
                  </a:lnTo>
                  <a:lnTo>
                    <a:pt x="2745" y="4598"/>
                  </a:lnTo>
                  <a:lnTo>
                    <a:pt x="2553" y="4695"/>
                  </a:lnTo>
                  <a:lnTo>
                    <a:pt x="2191" y="4911"/>
                  </a:lnTo>
                  <a:lnTo>
                    <a:pt x="1830" y="5104"/>
                  </a:lnTo>
                  <a:lnTo>
                    <a:pt x="1445" y="5273"/>
                  </a:lnTo>
                  <a:lnTo>
                    <a:pt x="1036" y="5417"/>
                  </a:lnTo>
                  <a:lnTo>
                    <a:pt x="338" y="5706"/>
                  </a:lnTo>
                  <a:lnTo>
                    <a:pt x="217" y="5754"/>
                  </a:lnTo>
                  <a:lnTo>
                    <a:pt x="121" y="5850"/>
                  </a:lnTo>
                  <a:lnTo>
                    <a:pt x="73" y="5947"/>
                  </a:lnTo>
                  <a:lnTo>
                    <a:pt x="49" y="6091"/>
                  </a:lnTo>
                  <a:lnTo>
                    <a:pt x="1" y="6597"/>
                  </a:lnTo>
                  <a:lnTo>
                    <a:pt x="1" y="6837"/>
                  </a:lnTo>
                  <a:lnTo>
                    <a:pt x="25" y="6958"/>
                  </a:lnTo>
                  <a:lnTo>
                    <a:pt x="73" y="7078"/>
                  </a:lnTo>
                  <a:lnTo>
                    <a:pt x="266" y="7054"/>
                  </a:lnTo>
                  <a:lnTo>
                    <a:pt x="482" y="7030"/>
                  </a:lnTo>
                  <a:lnTo>
                    <a:pt x="723" y="6934"/>
                  </a:lnTo>
                  <a:lnTo>
                    <a:pt x="988" y="6837"/>
                  </a:lnTo>
                  <a:lnTo>
                    <a:pt x="1349" y="6645"/>
                  </a:lnTo>
                  <a:lnTo>
                    <a:pt x="1782" y="6404"/>
                  </a:lnTo>
                  <a:lnTo>
                    <a:pt x="3082" y="5658"/>
                  </a:lnTo>
                  <a:lnTo>
                    <a:pt x="3106" y="5754"/>
                  </a:lnTo>
                  <a:lnTo>
                    <a:pt x="3082" y="5802"/>
                  </a:lnTo>
                  <a:lnTo>
                    <a:pt x="2986" y="5922"/>
                  </a:lnTo>
                  <a:lnTo>
                    <a:pt x="1469" y="8017"/>
                  </a:lnTo>
                  <a:lnTo>
                    <a:pt x="1132" y="8498"/>
                  </a:lnTo>
                  <a:lnTo>
                    <a:pt x="819" y="9004"/>
                  </a:lnTo>
                  <a:lnTo>
                    <a:pt x="771" y="9100"/>
                  </a:lnTo>
                  <a:lnTo>
                    <a:pt x="699" y="9221"/>
                  </a:lnTo>
                  <a:lnTo>
                    <a:pt x="675" y="9341"/>
                  </a:lnTo>
                  <a:lnTo>
                    <a:pt x="675" y="9485"/>
                  </a:lnTo>
                  <a:lnTo>
                    <a:pt x="940" y="9630"/>
                  </a:lnTo>
                  <a:lnTo>
                    <a:pt x="1108" y="9389"/>
                  </a:lnTo>
                  <a:lnTo>
                    <a:pt x="1397" y="8883"/>
                  </a:lnTo>
                  <a:lnTo>
                    <a:pt x="1541" y="8643"/>
                  </a:lnTo>
                  <a:lnTo>
                    <a:pt x="1686" y="8426"/>
                  </a:lnTo>
                  <a:lnTo>
                    <a:pt x="2793" y="6958"/>
                  </a:lnTo>
                  <a:lnTo>
                    <a:pt x="3925" y="5513"/>
                  </a:lnTo>
                  <a:lnTo>
                    <a:pt x="4334" y="5008"/>
                  </a:lnTo>
                  <a:lnTo>
                    <a:pt x="4767" y="4502"/>
                  </a:lnTo>
                  <a:lnTo>
                    <a:pt x="5658" y="3515"/>
                  </a:lnTo>
                  <a:lnTo>
                    <a:pt x="5802" y="3371"/>
                  </a:lnTo>
                  <a:lnTo>
                    <a:pt x="5851" y="3443"/>
                  </a:lnTo>
                  <a:lnTo>
                    <a:pt x="5851" y="3491"/>
                  </a:lnTo>
                  <a:lnTo>
                    <a:pt x="5778" y="3611"/>
                  </a:lnTo>
                  <a:lnTo>
                    <a:pt x="5369" y="4574"/>
                  </a:lnTo>
                  <a:lnTo>
                    <a:pt x="5321" y="4719"/>
                  </a:lnTo>
                  <a:lnTo>
                    <a:pt x="5297" y="4911"/>
                  </a:lnTo>
                  <a:lnTo>
                    <a:pt x="5490" y="4863"/>
                  </a:lnTo>
                  <a:lnTo>
                    <a:pt x="5634" y="4791"/>
                  </a:lnTo>
                  <a:lnTo>
                    <a:pt x="6067" y="4598"/>
                  </a:lnTo>
                  <a:lnTo>
                    <a:pt x="6501" y="4382"/>
                  </a:lnTo>
                  <a:lnTo>
                    <a:pt x="6645" y="4310"/>
                  </a:lnTo>
                  <a:lnTo>
                    <a:pt x="6789" y="4213"/>
                  </a:lnTo>
                  <a:lnTo>
                    <a:pt x="6862" y="4093"/>
                  </a:lnTo>
                  <a:lnTo>
                    <a:pt x="6934" y="3924"/>
                  </a:lnTo>
                  <a:lnTo>
                    <a:pt x="7054" y="3563"/>
                  </a:lnTo>
                  <a:lnTo>
                    <a:pt x="7199" y="3202"/>
                  </a:lnTo>
                  <a:lnTo>
                    <a:pt x="7367" y="2841"/>
                  </a:lnTo>
                  <a:lnTo>
                    <a:pt x="7536" y="2504"/>
                  </a:lnTo>
                  <a:lnTo>
                    <a:pt x="7921" y="1830"/>
                  </a:lnTo>
                  <a:lnTo>
                    <a:pt x="8330" y="1180"/>
                  </a:lnTo>
                  <a:lnTo>
                    <a:pt x="8402" y="1060"/>
                  </a:lnTo>
                  <a:lnTo>
                    <a:pt x="8499" y="987"/>
                  </a:lnTo>
                  <a:lnTo>
                    <a:pt x="8595" y="939"/>
                  </a:lnTo>
                  <a:lnTo>
                    <a:pt x="8739" y="915"/>
                  </a:lnTo>
                  <a:lnTo>
                    <a:pt x="9173" y="915"/>
                  </a:lnTo>
                  <a:lnTo>
                    <a:pt x="9582" y="939"/>
                  </a:lnTo>
                  <a:lnTo>
                    <a:pt x="10088" y="1036"/>
                  </a:lnTo>
                  <a:lnTo>
                    <a:pt x="10593" y="1156"/>
                  </a:lnTo>
                  <a:lnTo>
                    <a:pt x="11387" y="1349"/>
                  </a:lnTo>
                  <a:lnTo>
                    <a:pt x="11628" y="1373"/>
                  </a:lnTo>
                  <a:lnTo>
                    <a:pt x="11845" y="1397"/>
                  </a:lnTo>
                  <a:lnTo>
                    <a:pt x="12086" y="1421"/>
                  </a:lnTo>
                  <a:lnTo>
                    <a:pt x="12326" y="1397"/>
                  </a:lnTo>
                  <a:lnTo>
                    <a:pt x="12784" y="1349"/>
                  </a:lnTo>
                  <a:lnTo>
                    <a:pt x="13241" y="1252"/>
                  </a:lnTo>
                  <a:lnTo>
                    <a:pt x="14445" y="987"/>
                  </a:lnTo>
                  <a:lnTo>
                    <a:pt x="14589" y="963"/>
                  </a:lnTo>
                  <a:lnTo>
                    <a:pt x="14734" y="939"/>
                  </a:lnTo>
                  <a:lnTo>
                    <a:pt x="14878" y="963"/>
                  </a:lnTo>
                  <a:lnTo>
                    <a:pt x="15023" y="963"/>
                  </a:lnTo>
                  <a:lnTo>
                    <a:pt x="15167" y="1012"/>
                  </a:lnTo>
                  <a:lnTo>
                    <a:pt x="15287" y="1060"/>
                  </a:lnTo>
                  <a:lnTo>
                    <a:pt x="15432" y="1108"/>
                  </a:lnTo>
                  <a:lnTo>
                    <a:pt x="15552" y="1204"/>
                  </a:lnTo>
                  <a:lnTo>
                    <a:pt x="16034" y="1541"/>
                  </a:lnTo>
                  <a:lnTo>
                    <a:pt x="16515" y="1902"/>
                  </a:lnTo>
                  <a:lnTo>
                    <a:pt x="16997" y="2263"/>
                  </a:lnTo>
                  <a:lnTo>
                    <a:pt x="17430" y="2673"/>
                  </a:lnTo>
                  <a:lnTo>
                    <a:pt x="17767" y="3034"/>
                  </a:lnTo>
                  <a:lnTo>
                    <a:pt x="18080" y="3419"/>
                  </a:lnTo>
                  <a:lnTo>
                    <a:pt x="18369" y="3828"/>
                  </a:lnTo>
                  <a:lnTo>
                    <a:pt x="18658" y="4237"/>
                  </a:lnTo>
                  <a:lnTo>
                    <a:pt x="18706" y="4358"/>
                  </a:lnTo>
                  <a:lnTo>
                    <a:pt x="18730" y="4478"/>
                  </a:lnTo>
                  <a:lnTo>
                    <a:pt x="18754" y="4550"/>
                  </a:lnTo>
                  <a:lnTo>
                    <a:pt x="18778" y="4598"/>
                  </a:lnTo>
                  <a:lnTo>
                    <a:pt x="18874" y="4647"/>
                  </a:lnTo>
                  <a:lnTo>
                    <a:pt x="18946" y="4695"/>
                  </a:lnTo>
                  <a:lnTo>
                    <a:pt x="19067" y="4839"/>
                  </a:lnTo>
                  <a:lnTo>
                    <a:pt x="19187" y="5008"/>
                  </a:lnTo>
                  <a:lnTo>
                    <a:pt x="19308" y="5152"/>
                  </a:lnTo>
                  <a:lnTo>
                    <a:pt x="19596" y="5441"/>
                  </a:lnTo>
                  <a:lnTo>
                    <a:pt x="19885" y="5706"/>
                  </a:lnTo>
                  <a:lnTo>
                    <a:pt x="20439" y="6187"/>
                  </a:lnTo>
                  <a:lnTo>
                    <a:pt x="20728" y="6428"/>
                  </a:lnTo>
                  <a:lnTo>
                    <a:pt x="20993" y="6669"/>
                  </a:lnTo>
                  <a:lnTo>
                    <a:pt x="21258" y="6934"/>
                  </a:lnTo>
                  <a:lnTo>
                    <a:pt x="21546" y="7150"/>
                  </a:lnTo>
                  <a:lnTo>
                    <a:pt x="21835" y="7343"/>
                  </a:lnTo>
                  <a:lnTo>
                    <a:pt x="22148" y="7511"/>
                  </a:lnTo>
                  <a:lnTo>
                    <a:pt x="22461" y="7680"/>
                  </a:lnTo>
                  <a:lnTo>
                    <a:pt x="22774" y="7824"/>
                  </a:lnTo>
                  <a:lnTo>
                    <a:pt x="23111" y="7945"/>
                  </a:lnTo>
                  <a:lnTo>
                    <a:pt x="23448" y="8065"/>
                  </a:lnTo>
                  <a:lnTo>
                    <a:pt x="23665" y="8113"/>
                  </a:lnTo>
                  <a:lnTo>
                    <a:pt x="23882" y="8113"/>
                  </a:lnTo>
                  <a:lnTo>
                    <a:pt x="23930" y="8065"/>
                  </a:lnTo>
                  <a:lnTo>
                    <a:pt x="24026" y="7969"/>
                  </a:lnTo>
                  <a:lnTo>
                    <a:pt x="23617" y="7824"/>
                  </a:lnTo>
                  <a:lnTo>
                    <a:pt x="23352" y="7728"/>
                  </a:lnTo>
                  <a:lnTo>
                    <a:pt x="23111" y="7632"/>
                  </a:lnTo>
                  <a:lnTo>
                    <a:pt x="22846" y="7511"/>
                  </a:lnTo>
                  <a:lnTo>
                    <a:pt x="22630" y="7367"/>
                  </a:lnTo>
                  <a:lnTo>
                    <a:pt x="22389" y="7222"/>
                  </a:lnTo>
                  <a:lnTo>
                    <a:pt x="22172" y="7078"/>
                  </a:lnTo>
                  <a:lnTo>
                    <a:pt x="21956" y="6885"/>
                  </a:lnTo>
                  <a:lnTo>
                    <a:pt x="21739" y="6717"/>
                  </a:lnTo>
                  <a:lnTo>
                    <a:pt x="21378" y="6356"/>
                  </a:lnTo>
                  <a:lnTo>
                    <a:pt x="20993" y="6019"/>
                  </a:lnTo>
                  <a:lnTo>
                    <a:pt x="20872" y="5898"/>
                  </a:lnTo>
                  <a:lnTo>
                    <a:pt x="20776" y="5754"/>
                  </a:lnTo>
                  <a:lnTo>
                    <a:pt x="20704" y="5585"/>
                  </a:lnTo>
                  <a:lnTo>
                    <a:pt x="20656" y="5417"/>
                  </a:lnTo>
                  <a:lnTo>
                    <a:pt x="20583" y="4695"/>
                  </a:lnTo>
                  <a:lnTo>
                    <a:pt x="20535" y="3973"/>
                  </a:lnTo>
                  <a:lnTo>
                    <a:pt x="20535" y="3611"/>
                  </a:lnTo>
                  <a:lnTo>
                    <a:pt x="20559" y="3250"/>
                  </a:lnTo>
                  <a:lnTo>
                    <a:pt x="20583" y="2889"/>
                  </a:lnTo>
                  <a:lnTo>
                    <a:pt x="20632" y="2528"/>
                  </a:lnTo>
                  <a:lnTo>
                    <a:pt x="20680" y="2191"/>
                  </a:lnTo>
                  <a:lnTo>
                    <a:pt x="20728" y="1830"/>
                  </a:lnTo>
                  <a:lnTo>
                    <a:pt x="20800" y="1108"/>
                  </a:lnTo>
                  <a:lnTo>
                    <a:pt x="20800" y="987"/>
                  </a:lnTo>
                  <a:lnTo>
                    <a:pt x="20776" y="891"/>
                  </a:lnTo>
                  <a:lnTo>
                    <a:pt x="20728" y="795"/>
                  </a:lnTo>
                  <a:lnTo>
                    <a:pt x="20632" y="723"/>
                  </a:lnTo>
                  <a:lnTo>
                    <a:pt x="20367" y="578"/>
                  </a:lnTo>
                  <a:lnTo>
                    <a:pt x="20102" y="410"/>
                  </a:lnTo>
                  <a:lnTo>
                    <a:pt x="19861" y="241"/>
                  </a:lnTo>
                  <a:lnTo>
                    <a:pt x="19596" y="73"/>
                  </a:lnTo>
                  <a:lnTo>
                    <a:pt x="19524" y="49"/>
                  </a:lnTo>
                  <a:lnTo>
                    <a:pt x="194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9" name="Google Shape;12559;p30"/>
            <p:cNvSpPr/>
            <p:nvPr/>
          </p:nvSpPr>
          <p:spPr>
            <a:xfrm rot="10800000">
              <a:off x="2903694" y="5779702"/>
              <a:ext cx="976197" cy="910744"/>
            </a:xfrm>
            <a:custGeom>
              <a:avLst/>
              <a:gdLst/>
              <a:ahLst/>
              <a:cxnLst/>
              <a:rect l="l" t="t" r="r" b="b"/>
              <a:pathLst>
                <a:path w="11484" h="10714" extrusionOk="0">
                  <a:moveTo>
                    <a:pt x="7921" y="1"/>
                  </a:moveTo>
                  <a:lnTo>
                    <a:pt x="7416" y="49"/>
                  </a:lnTo>
                  <a:lnTo>
                    <a:pt x="6886" y="145"/>
                  </a:lnTo>
                  <a:lnTo>
                    <a:pt x="6453" y="242"/>
                  </a:lnTo>
                  <a:lnTo>
                    <a:pt x="6019" y="386"/>
                  </a:lnTo>
                  <a:lnTo>
                    <a:pt x="5610" y="555"/>
                  </a:lnTo>
                  <a:lnTo>
                    <a:pt x="5177" y="723"/>
                  </a:lnTo>
                  <a:lnTo>
                    <a:pt x="4792" y="916"/>
                  </a:lnTo>
                  <a:lnTo>
                    <a:pt x="4382" y="1132"/>
                  </a:lnTo>
                  <a:lnTo>
                    <a:pt x="3997" y="1373"/>
                  </a:lnTo>
                  <a:lnTo>
                    <a:pt x="3636" y="1638"/>
                  </a:lnTo>
                  <a:lnTo>
                    <a:pt x="3275" y="1903"/>
                  </a:lnTo>
                  <a:lnTo>
                    <a:pt x="2914" y="2192"/>
                  </a:lnTo>
                  <a:lnTo>
                    <a:pt x="2601" y="2505"/>
                  </a:lnTo>
                  <a:lnTo>
                    <a:pt x="2264" y="2818"/>
                  </a:lnTo>
                  <a:lnTo>
                    <a:pt x="1951" y="3155"/>
                  </a:lnTo>
                  <a:lnTo>
                    <a:pt x="1662" y="3492"/>
                  </a:lnTo>
                  <a:lnTo>
                    <a:pt x="1397" y="3853"/>
                  </a:lnTo>
                  <a:lnTo>
                    <a:pt x="1132" y="4214"/>
                  </a:lnTo>
                  <a:lnTo>
                    <a:pt x="964" y="4454"/>
                  </a:lnTo>
                  <a:lnTo>
                    <a:pt x="795" y="4695"/>
                  </a:lnTo>
                  <a:lnTo>
                    <a:pt x="651" y="4960"/>
                  </a:lnTo>
                  <a:lnTo>
                    <a:pt x="531" y="5225"/>
                  </a:lnTo>
                  <a:lnTo>
                    <a:pt x="410" y="5490"/>
                  </a:lnTo>
                  <a:lnTo>
                    <a:pt x="290" y="5754"/>
                  </a:lnTo>
                  <a:lnTo>
                    <a:pt x="218" y="6019"/>
                  </a:lnTo>
                  <a:lnTo>
                    <a:pt x="145" y="6308"/>
                  </a:lnTo>
                  <a:lnTo>
                    <a:pt x="73" y="6573"/>
                  </a:lnTo>
                  <a:lnTo>
                    <a:pt x="49" y="6862"/>
                  </a:lnTo>
                  <a:lnTo>
                    <a:pt x="1" y="7127"/>
                  </a:lnTo>
                  <a:lnTo>
                    <a:pt x="1" y="7391"/>
                  </a:lnTo>
                  <a:lnTo>
                    <a:pt x="1" y="7680"/>
                  </a:lnTo>
                  <a:lnTo>
                    <a:pt x="25" y="7945"/>
                  </a:lnTo>
                  <a:lnTo>
                    <a:pt x="49" y="8186"/>
                  </a:lnTo>
                  <a:lnTo>
                    <a:pt x="121" y="8451"/>
                  </a:lnTo>
                  <a:lnTo>
                    <a:pt x="194" y="8691"/>
                  </a:lnTo>
                  <a:lnTo>
                    <a:pt x="266" y="8932"/>
                  </a:lnTo>
                  <a:lnTo>
                    <a:pt x="362" y="9149"/>
                  </a:lnTo>
                  <a:lnTo>
                    <a:pt x="506" y="9365"/>
                  </a:lnTo>
                  <a:lnTo>
                    <a:pt x="627" y="9582"/>
                  </a:lnTo>
                  <a:lnTo>
                    <a:pt x="795" y="9775"/>
                  </a:lnTo>
                  <a:lnTo>
                    <a:pt x="964" y="9943"/>
                  </a:lnTo>
                  <a:lnTo>
                    <a:pt x="1156" y="10112"/>
                  </a:lnTo>
                  <a:lnTo>
                    <a:pt x="1373" y="10256"/>
                  </a:lnTo>
                  <a:lnTo>
                    <a:pt x="1614" y="10376"/>
                  </a:lnTo>
                  <a:lnTo>
                    <a:pt x="1855" y="10473"/>
                  </a:lnTo>
                  <a:lnTo>
                    <a:pt x="2143" y="10569"/>
                  </a:lnTo>
                  <a:lnTo>
                    <a:pt x="2432" y="10641"/>
                  </a:lnTo>
                  <a:lnTo>
                    <a:pt x="2745" y="10689"/>
                  </a:lnTo>
                  <a:lnTo>
                    <a:pt x="3082" y="10714"/>
                  </a:lnTo>
                  <a:lnTo>
                    <a:pt x="3419" y="10714"/>
                  </a:lnTo>
                  <a:lnTo>
                    <a:pt x="3829" y="10689"/>
                  </a:lnTo>
                  <a:lnTo>
                    <a:pt x="4214" y="10641"/>
                  </a:lnTo>
                  <a:lnTo>
                    <a:pt x="4623" y="10569"/>
                  </a:lnTo>
                  <a:lnTo>
                    <a:pt x="5008" y="10473"/>
                  </a:lnTo>
                  <a:lnTo>
                    <a:pt x="5393" y="10352"/>
                  </a:lnTo>
                  <a:lnTo>
                    <a:pt x="5779" y="10208"/>
                  </a:lnTo>
                  <a:lnTo>
                    <a:pt x="6140" y="10064"/>
                  </a:lnTo>
                  <a:lnTo>
                    <a:pt x="6525" y="9895"/>
                  </a:lnTo>
                  <a:lnTo>
                    <a:pt x="6862" y="9702"/>
                  </a:lnTo>
                  <a:lnTo>
                    <a:pt x="7223" y="9486"/>
                  </a:lnTo>
                  <a:lnTo>
                    <a:pt x="7560" y="9269"/>
                  </a:lnTo>
                  <a:lnTo>
                    <a:pt x="7897" y="9052"/>
                  </a:lnTo>
                  <a:lnTo>
                    <a:pt x="8210" y="8788"/>
                  </a:lnTo>
                  <a:lnTo>
                    <a:pt x="8523" y="8547"/>
                  </a:lnTo>
                  <a:lnTo>
                    <a:pt x="8836" y="8282"/>
                  </a:lnTo>
                  <a:lnTo>
                    <a:pt x="9125" y="7993"/>
                  </a:lnTo>
                  <a:lnTo>
                    <a:pt x="9438" y="7728"/>
                  </a:lnTo>
                  <a:lnTo>
                    <a:pt x="9727" y="7415"/>
                  </a:lnTo>
                  <a:lnTo>
                    <a:pt x="9991" y="7103"/>
                  </a:lnTo>
                  <a:lnTo>
                    <a:pt x="10232" y="6766"/>
                  </a:lnTo>
                  <a:lnTo>
                    <a:pt x="10449" y="6428"/>
                  </a:lnTo>
                  <a:lnTo>
                    <a:pt x="10665" y="6091"/>
                  </a:lnTo>
                  <a:lnTo>
                    <a:pt x="10858" y="5730"/>
                  </a:lnTo>
                  <a:lnTo>
                    <a:pt x="11002" y="5369"/>
                  </a:lnTo>
                  <a:lnTo>
                    <a:pt x="11147" y="5008"/>
                  </a:lnTo>
                  <a:lnTo>
                    <a:pt x="11267" y="4647"/>
                  </a:lnTo>
                  <a:lnTo>
                    <a:pt x="11364" y="4286"/>
                  </a:lnTo>
                  <a:lnTo>
                    <a:pt x="11436" y="3925"/>
                  </a:lnTo>
                  <a:lnTo>
                    <a:pt x="11484" y="3564"/>
                  </a:lnTo>
                  <a:lnTo>
                    <a:pt x="11484" y="3203"/>
                  </a:lnTo>
                  <a:lnTo>
                    <a:pt x="11484" y="2866"/>
                  </a:lnTo>
                  <a:lnTo>
                    <a:pt x="11460" y="2529"/>
                  </a:lnTo>
                  <a:lnTo>
                    <a:pt x="11388" y="2216"/>
                  </a:lnTo>
                  <a:lnTo>
                    <a:pt x="11315" y="1903"/>
                  </a:lnTo>
                  <a:lnTo>
                    <a:pt x="11195" y="1614"/>
                  </a:lnTo>
                  <a:lnTo>
                    <a:pt x="11051" y="1349"/>
                  </a:lnTo>
                  <a:lnTo>
                    <a:pt x="10882" y="1108"/>
                  </a:lnTo>
                  <a:lnTo>
                    <a:pt x="10665" y="868"/>
                  </a:lnTo>
                  <a:lnTo>
                    <a:pt x="10449" y="651"/>
                  </a:lnTo>
                  <a:lnTo>
                    <a:pt x="10184" y="482"/>
                  </a:lnTo>
                  <a:lnTo>
                    <a:pt x="9871" y="314"/>
                  </a:lnTo>
                  <a:lnTo>
                    <a:pt x="9558" y="194"/>
                  </a:lnTo>
                  <a:lnTo>
                    <a:pt x="9197" y="97"/>
                  </a:lnTo>
                  <a:lnTo>
                    <a:pt x="8812" y="25"/>
                  </a:lnTo>
                  <a:lnTo>
                    <a:pt x="83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0" name="Google Shape;12560;p30"/>
            <p:cNvSpPr/>
            <p:nvPr/>
          </p:nvSpPr>
          <p:spPr>
            <a:xfrm rot="10800000">
              <a:off x="3077614" y="6538881"/>
              <a:ext cx="24651" cy="43098"/>
            </a:xfrm>
            <a:custGeom>
              <a:avLst/>
              <a:gdLst/>
              <a:ahLst/>
              <a:cxnLst/>
              <a:rect l="l" t="t" r="r" b="b"/>
              <a:pathLst>
                <a:path w="290" h="507" extrusionOk="0">
                  <a:moveTo>
                    <a:pt x="242" y="1"/>
                  </a:moveTo>
                  <a:lnTo>
                    <a:pt x="193" y="25"/>
                  </a:lnTo>
                  <a:lnTo>
                    <a:pt x="145" y="73"/>
                  </a:lnTo>
                  <a:lnTo>
                    <a:pt x="73" y="193"/>
                  </a:lnTo>
                  <a:lnTo>
                    <a:pt x="1" y="314"/>
                  </a:lnTo>
                  <a:lnTo>
                    <a:pt x="25" y="362"/>
                  </a:lnTo>
                  <a:lnTo>
                    <a:pt x="73" y="458"/>
                  </a:lnTo>
                  <a:lnTo>
                    <a:pt x="97" y="506"/>
                  </a:lnTo>
                  <a:lnTo>
                    <a:pt x="121" y="482"/>
                  </a:lnTo>
                  <a:lnTo>
                    <a:pt x="145" y="458"/>
                  </a:lnTo>
                  <a:lnTo>
                    <a:pt x="121" y="410"/>
                  </a:lnTo>
                  <a:lnTo>
                    <a:pt x="121" y="362"/>
                  </a:lnTo>
                  <a:lnTo>
                    <a:pt x="193" y="266"/>
                  </a:lnTo>
                  <a:lnTo>
                    <a:pt x="266" y="169"/>
                  </a:lnTo>
                  <a:lnTo>
                    <a:pt x="290" y="121"/>
                  </a:lnTo>
                  <a:lnTo>
                    <a:pt x="290" y="73"/>
                  </a:lnTo>
                  <a:lnTo>
                    <a:pt x="266" y="25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1" name="Google Shape;12561;p30"/>
            <p:cNvSpPr/>
            <p:nvPr/>
          </p:nvSpPr>
          <p:spPr>
            <a:xfrm rot="10800000">
              <a:off x="2909814" y="6436535"/>
              <a:ext cx="18446" cy="24651"/>
            </a:xfrm>
            <a:custGeom>
              <a:avLst/>
              <a:gdLst/>
              <a:ahLst/>
              <a:cxnLst/>
              <a:rect l="l" t="t" r="r" b="b"/>
              <a:pathLst>
                <a:path w="217" h="290" extrusionOk="0">
                  <a:moveTo>
                    <a:pt x="48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0" y="121"/>
                  </a:lnTo>
                  <a:lnTo>
                    <a:pt x="0" y="193"/>
                  </a:lnTo>
                  <a:lnTo>
                    <a:pt x="48" y="241"/>
                  </a:lnTo>
                  <a:lnTo>
                    <a:pt x="96" y="289"/>
                  </a:lnTo>
                  <a:lnTo>
                    <a:pt x="144" y="289"/>
                  </a:lnTo>
                  <a:lnTo>
                    <a:pt x="193" y="265"/>
                  </a:lnTo>
                  <a:lnTo>
                    <a:pt x="217" y="241"/>
                  </a:lnTo>
                  <a:lnTo>
                    <a:pt x="217" y="193"/>
                  </a:lnTo>
                  <a:lnTo>
                    <a:pt x="144" y="145"/>
                  </a:lnTo>
                  <a:lnTo>
                    <a:pt x="120" y="121"/>
                  </a:lnTo>
                  <a:lnTo>
                    <a:pt x="144" y="72"/>
                  </a:lnTo>
                  <a:lnTo>
                    <a:pt x="169" y="48"/>
                  </a:lnTo>
                  <a:lnTo>
                    <a:pt x="169" y="2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2" name="Google Shape;12562;p30"/>
            <p:cNvSpPr/>
            <p:nvPr/>
          </p:nvSpPr>
          <p:spPr>
            <a:xfrm rot="10800000">
              <a:off x="3046927" y="6604335"/>
              <a:ext cx="20486" cy="22611"/>
            </a:xfrm>
            <a:custGeom>
              <a:avLst/>
              <a:gdLst/>
              <a:ahLst/>
              <a:cxnLst/>
              <a:rect l="l" t="t" r="r" b="b"/>
              <a:pathLst>
                <a:path w="241" h="266" extrusionOk="0">
                  <a:moveTo>
                    <a:pt x="48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97"/>
                  </a:lnTo>
                  <a:lnTo>
                    <a:pt x="24" y="145"/>
                  </a:lnTo>
                  <a:lnTo>
                    <a:pt x="24" y="193"/>
                  </a:lnTo>
                  <a:lnTo>
                    <a:pt x="24" y="241"/>
                  </a:lnTo>
                  <a:lnTo>
                    <a:pt x="72" y="265"/>
                  </a:lnTo>
                  <a:lnTo>
                    <a:pt x="120" y="265"/>
                  </a:lnTo>
                  <a:lnTo>
                    <a:pt x="144" y="217"/>
                  </a:lnTo>
                  <a:lnTo>
                    <a:pt x="169" y="169"/>
                  </a:lnTo>
                  <a:lnTo>
                    <a:pt x="217" y="145"/>
                  </a:lnTo>
                  <a:lnTo>
                    <a:pt x="241" y="121"/>
                  </a:lnTo>
                  <a:lnTo>
                    <a:pt x="241" y="97"/>
                  </a:lnTo>
                  <a:lnTo>
                    <a:pt x="241" y="4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3" name="Google Shape;12563;p30"/>
            <p:cNvSpPr/>
            <p:nvPr/>
          </p:nvSpPr>
          <p:spPr>
            <a:xfrm rot="10800000">
              <a:off x="3112381" y="6193081"/>
              <a:ext cx="24651" cy="16406"/>
            </a:xfrm>
            <a:custGeom>
              <a:avLst/>
              <a:gdLst/>
              <a:ahLst/>
              <a:cxnLst/>
              <a:rect l="l" t="t" r="r" b="b"/>
              <a:pathLst>
                <a:path w="290" h="193" extrusionOk="0">
                  <a:moveTo>
                    <a:pt x="73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96"/>
                  </a:lnTo>
                  <a:lnTo>
                    <a:pt x="25" y="121"/>
                  </a:lnTo>
                  <a:lnTo>
                    <a:pt x="73" y="145"/>
                  </a:lnTo>
                  <a:lnTo>
                    <a:pt x="121" y="169"/>
                  </a:lnTo>
                  <a:lnTo>
                    <a:pt x="193" y="193"/>
                  </a:lnTo>
                  <a:lnTo>
                    <a:pt x="241" y="169"/>
                  </a:lnTo>
                  <a:lnTo>
                    <a:pt x="265" y="145"/>
                  </a:lnTo>
                  <a:lnTo>
                    <a:pt x="289" y="96"/>
                  </a:lnTo>
                  <a:lnTo>
                    <a:pt x="289" y="72"/>
                  </a:lnTo>
                  <a:lnTo>
                    <a:pt x="289" y="2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4" name="Google Shape;12564;p30"/>
            <p:cNvSpPr/>
            <p:nvPr/>
          </p:nvSpPr>
          <p:spPr>
            <a:xfrm rot="10800000">
              <a:off x="3298627" y="6545002"/>
              <a:ext cx="20486" cy="16491"/>
            </a:xfrm>
            <a:custGeom>
              <a:avLst/>
              <a:gdLst/>
              <a:ahLst/>
              <a:cxnLst/>
              <a:rect l="l" t="t" r="r" b="b"/>
              <a:pathLst>
                <a:path w="241" h="194" extrusionOk="0">
                  <a:moveTo>
                    <a:pt x="120" y="1"/>
                  </a:moveTo>
                  <a:lnTo>
                    <a:pt x="72" y="25"/>
                  </a:lnTo>
                  <a:lnTo>
                    <a:pt x="24" y="49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0" y="169"/>
                  </a:lnTo>
                  <a:lnTo>
                    <a:pt x="24" y="193"/>
                  </a:lnTo>
                  <a:lnTo>
                    <a:pt x="169" y="193"/>
                  </a:lnTo>
                  <a:lnTo>
                    <a:pt x="217" y="145"/>
                  </a:lnTo>
                  <a:lnTo>
                    <a:pt x="241" y="73"/>
                  </a:lnTo>
                  <a:lnTo>
                    <a:pt x="217" y="49"/>
                  </a:lnTo>
                  <a:lnTo>
                    <a:pt x="193" y="2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5" name="Google Shape;12565;p30"/>
            <p:cNvSpPr/>
            <p:nvPr/>
          </p:nvSpPr>
          <p:spPr>
            <a:xfrm rot="10800000">
              <a:off x="3124707" y="6328154"/>
              <a:ext cx="18446" cy="18446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69" y="0"/>
                  </a:moveTo>
                  <a:lnTo>
                    <a:pt x="73" y="24"/>
                  </a:lnTo>
                  <a:lnTo>
                    <a:pt x="24" y="97"/>
                  </a:lnTo>
                  <a:lnTo>
                    <a:pt x="0" y="121"/>
                  </a:lnTo>
                  <a:lnTo>
                    <a:pt x="0" y="169"/>
                  </a:lnTo>
                  <a:lnTo>
                    <a:pt x="24" y="217"/>
                  </a:lnTo>
                  <a:lnTo>
                    <a:pt x="97" y="217"/>
                  </a:lnTo>
                  <a:lnTo>
                    <a:pt x="121" y="193"/>
                  </a:lnTo>
                  <a:lnTo>
                    <a:pt x="193" y="121"/>
                  </a:lnTo>
                  <a:lnTo>
                    <a:pt x="217" y="2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6" name="Google Shape;12566;p30"/>
            <p:cNvSpPr/>
            <p:nvPr/>
          </p:nvSpPr>
          <p:spPr>
            <a:xfrm rot="10800000">
              <a:off x="3220847" y="6109181"/>
              <a:ext cx="14366" cy="16406"/>
            </a:xfrm>
            <a:custGeom>
              <a:avLst/>
              <a:gdLst/>
              <a:ahLst/>
              <a:cxnLst/>
              <a:rect l="l" t="t" r="r" b="b"/>
              <a:pathLst>
                <a:path w="169" h="19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24" y="169"/>
                  </a:lnTo>
                  <a:lnTo>
                    <a:pt x="48" y="193"/>
                  </a:lnTo>
                  <a:lnTo>
                    <a:pt x="96" y="193"/>
                  </a:lnTo>
                  <a:lnTo>
                    <a:pt x="144" y="169"/>
                  </a:lnTo>
                  <a:lnTo>
                    <a:pt x="169" y="145"/>
                  </a:lnTo>
                  <a:lnTo>
                    <a:pt x="169" y="96"/>
                  </a:lnTo>
                  <a:lnTo>
                    <a:pt x="144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7" name="Google Shape;12567;p30"/>
            <p:cNvSpPr/>
            <p:nvPr/>
          </p:nvSpPr>
          <p:spPr>
            <a:xfrm rot="10800000">
              <a:off x="3194241" y="6459062"/>
              <a:ext cx="16491" cy="16491"/>
            </a:xfrm>
            <a:custGeom>
              <a:avLst/>
              <a:gdLst/>
              <a:ahLst/>
              <a:cxnLst/>
              <a:rect l="l" t="t" r="r" b="b"/>
              <a:pathLst>
                <a:path w="194" h="194" extrusionOk="0">
                  <a:moveTo>
                    <a:pt x="97" y="1"/>
                  </a:moveTo>
                  <a:lnTo>
                    <a:pt x="49" y="49"/>
                  </a:lnTo>
                  <a:lnTo>
                    <a:pt x="1" y="145"/>
                  </a:lnTo>
                  <a:lnTo>
                    <a:pt x="121" y="193"/>
                  </a:lnTo>
                  <a:lnTo>
                    <a:pt x="169" y="169"/>
                  </a:lnTo>
                  <a:lnTo>
                    <a:pt x="194" y="121"/>
                  </a:lnTo>
                  <a:lnTo>
                    <a:pt x="194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8" name="Google Shape;12568;p30"/>
            <p:cNvSpPr/>
            <p:nvPr/>
          </p:nvSpPr>
          <p:spPr>
            <a:xfrm rot="10800000">
              <a:off x="3020321" y="6518395"/>
              <a:ext cx="16406" cy="16491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96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48" y="169"/>
                  </a:lnTo>
                  <a:lnTo>
                    <a:pt x="72" y="193"/>
                  </a:lnTo>
                  <a:lnTo>
                    <a:pt x="121" y="193"/>
                  </a:lnTo>
                  <a:lnTo>
                    <a:pt x="169" y="169"/>
                  </a:lnTo>
                  <a:lnTo>
                    <a:pt x="193" y="121"/>
                  </a:lnTo>
                  <a:lnTo>
                    <a:pt x="169" y="73"/>
                  </a:lnTo>
                  <a:lnTo>
                    <a:pt x="169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9" name="Google Shape;12569;p30"/>
            <p:cNvSpPr/>
            <p:nvPr/>
          </p:nvSpPr>
          <p:spPr>
            <a:xfrm rot="10800000">
              <a:off x="3114421" y="6418174"/>
              <a:ext cx="18531" cy="18446"/>
            </a:xfrm>
            <a:custGeom>
              <a:avLst/>
              <a:gdLst/>
              <a:ahLst/>
              <a:cxnLst/>
              <a:rect l="l" t="t" r="r" b="b"/>
              <a:pathLst>
                <a:path w="218" h="217" extrusionOk="0">
                  <a:moveTo>
                    <a:pt x="49" y="0"/>
                  </a:moveTo>
                  <a:lnTo>
                    <a:pt x="25" y="24"/>
                  </a:lnTo>
                  <a:lnTo>
                    <a:pt x="1" y="24"/>
                  </a:lnTo>
                  <a:lnTo>
                    <a:pt x="25" y="120"/>
                  </a:lnTo>
                  <a:lnTo>
                    <a:pt x="97" y="193"/>
                  </a:lnTo>
                  <a:lnTo>
                    <a:pt x="145" y="217"/>
                  </a:lnTo>
                  <a:lnTo>
                    <a:pt x="169" y="217"/>
                  </a:lnTo>
                  <a:lnTo>
                    <a:pt x="217" y="193"/>
                  </a:lnTo>
                  <a:lnTo>
                    <a:pt x="217" y="144"/>
                  </a:lnTo>
                  <a:lnTo>
                    <a:pt x="217" y="120"/>
                  </a:lnTo>
                  <a:lnTo>
                    <a:pt x="193" y="72"/>
                  </a:lnTo>
                  <a:lnTo>
                    <a:pt x="121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0" name="Google Shape;12570;p30"/>
            <p:cNvSpPr/>
            <p:nvPr/>
          </p:nvSpPr>
          <p:spPr>
            <a:xfrm rot="10800000">
              <a:off x="2960987" y="6420214"/>
              <a:ext cx="16406" cy="16406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72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0" y="144"/>
                  </a:lnTo>
                  <a:lnTo>
                    <a:pt x="48" y="169"/>
                  </a:lnTo>
                  <a:lnTo>
                    <a:pt x="97" y="193"/>
                  </a:lnTo>
                  <a:lnTo>
                    <a:pt x="169" y="193"/>
                  </a:lnTo>
                  <a:lnTo>
                    <a:pt x="193" y="169"/>
                  </a:lnTo>
                  <a:lnTo>
                    <a:pt x="193" y="96"/>
                  </a:lnTo>
                  <a:lnTo>
                    <a:pt x="169" y="48"/>
                  </a:lnTo>
                  <a:lnTo>
                    <a:pt x="145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1" name="Google Shape;12571;p30"/>
            <p:cNvSpPr/>
            <p:nvPr/>
          </p:nvSpPr>
          <p:spPr>
            <a:xfrm rot="10800000">
              <a:off x="3153353" y="6399728"/>
              <a:ext cx="18446" cy="16491"/>
            </a:xfrm>
            <a:custGeom>
              <a:avLst/>
              <a:gdLst/>
              <a:ahLst/>
              <a:cxnLst/>
              <a:rect l="l" t="t" r="r" b="b"/>
              <a:pathLst>
                <a:path w="217" h="194" extrusionOk="0">
                  <a:moveTo>
                    <a:pt x="121" y="1"/>
                  </a:moveTo>
                  <a:lnTo>
                    <a:pt x="73" y="25"/>
                  </a:lnTo>
                  <a:lnTo>
                    <a:pt x="24" y="73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169" y="193"/>
                  </a:lnTo>
                  <a:lnTo>
                    <a:pt x="217" y="73"/>
                  </a:lnTo>
                  <a:lnTo>
                    <a:pt x="193" y="49"/>
                  </a:lnTo>
                  <a:lnTo>
                    <a:pt x="193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2" name="Google Shape;12572;p30"/>
            <p:cNvSpPr/>
            <p:nvPr/>
          </p:nvSpPr>
          <p:spPr>
            <a:xfrm rot="10800000">
              <a:off x="3216767" y="6538881"/>
              <a:ext cx="12326" cy="22611"/>
            </a:xfrm>
            <a:custGeom>
              <a:avLst/>
              <a:gdLst/>
              <a:ahLst/>
              <a:cxnLst/>
              <a:rect l="l" t="t" r="r" b="b"/>
              <a:pathLst>
                <a:path w="145" h="266" extrusionOk="0">
                  <a:moveTo>
                    <a:pt x="121" y="1"/>
                  </a:moveTo>
                  <a:lnTo>
                    <a:pt x="97" y="25"/>
                  </a:lnTo>
                  <a:lnTo>
                    <a:pt x="48" y="49"/>
                  </a:lnTo>
                  <a:lnTo>
                    <a:pt x="0" y="121"/>
                  </a:lnTo>
                  <a:lnTo>
                    <a:pt x="0" y="217"/>
                  </a:lnTo>
                  <a:lnTo>
                    <a:pt x="24" y="241"/>
                  </a:lnTo>
                  <a:lnTo>
                    <a:pt x="48" y="265"/>
                  </a:lnTo>
                  <a:lnTo>
                    <a:pt x="72" y="265"/>
                  </a:lnTo>
                  <a:lnTo>
                    <a:pt x="97" y="241"/>
                  </a:lnTo>
                  <a:lnTo>
                    <a:pt x="145" y="169"/>
                  </a:lnTo>
                  <a:lnTo>
                    <a:pt x="145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3" name="Google Shape;12573;p30"/>
            <p:cNvSpPr/>
            <p:nvPr/>
          </p:nvSpPr>
          <p:spPr>
            <a:xfrm rot="10800000">
              <a:off x="3171715" y="6598215"/>
              <a:ext cx="18531" cy="14451"/>
            </a:xfrm>
            <a:custGeom>
              <a:avLst/>
              <a:gdLst/>
              <a:ahLst/>
              <a:cxnLst/>
              <a:rect l="l" t="t" r="r" b="b"/>
              <a:pathLst>
                <a:path w="218" h="170" extrusionOk="0">
                  <a:moveTo>
                    <a:pt x="145" y="1"/>
                  </a:moveTo>
                  <a:lnTo>
                    <a:pt x="25" y="25"/>
                  </a:lnTo>
                  <a:lnTo>
                    <a:pt x="1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121" y="145"/>
                  </a:lnTo>
                  <a:lnTo>
                    <a:pt x="169" y="169"/>
                  </a:lnTo>
                  <a:lnTo>
                    <a:pt x="193" y="145"/>
                  </a:lnTo>
                  <a:lnTo>
                    <a:pt x="217" y="97"/>
                  </a:lnTo>
                  <a:lnTo>
                    <a:pt x="217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4" name="Google Shape;12574;p30"/>
            <p:cNvSpPr/>
            <p:nvPr/>
          </p:nvSpPr>
          <p:spPr>
            <a:xfrm rot="10800000">
              <a:off x="3022361" y="6369041"/>
              <a:ext cx="14366" cy="14451"/>
            </a:xfrm>
            <a:custGeom>
              <a:avLst/>
              <a:gdLst/>
              <a:ahLst/>
              <a:cxnLst/>
              <a:rect l="l" t="t" r="r" b="b"/>
              <a:pathLst>
                <a:path w="169" h="170" extrusionOk="0">
                  <a:moveTo>
                    <a:pt x="72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96" y="169"/>
                  </a:lnTo>
                  <a:lnTo>
                    <a:pt x="169" y="145"/>
                  </a:lnTo>
                  <a:lnTo>
                    <a:pt x="169" y="97"/>
                  </a:lnTo>
                  <a:lnTo>
                    <a:pt x="169" y="73"/>
                  </a:lnTo>
                  <a:lnTo>
                    <a:pt x="169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5" name="Google Shape;12575;p30"/>
            <p:cNvSpPr/>
            <p:nvPr/>
          </p:nvSpPr>
          <p:spPr>
            <a:xfrm rot="10800000">
              <a:off x="3384567" y="6575689"/>
              <a:ext cx="14366" cy="14451"/>
            </a:xfrm>
            <a:custGeom>
              <a:avLst/>
              <a:gdLst/>
              <a:ahLst/>
              <a:cxnLst/>
              <a:rect l="l" t="t" r="r" b="b"/>
              <a:pathLst>
                <a:path w="169" h="170" extrusionOk="0">
                  <a:moveTo>
                    <a:pt x="96" y="1"/>
                  </a:moveTo>
                  <a:lnTo>
                    <a:pt x="48" y="25"/>
                  </a:lnTo>
                  <a:lnTo>
                    <a:pt x="0" y="49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121" y="145"/>
                  </a:lnTo>
                  <a:lnTo>
                    <a:pt x="169" y="73"/>
                  </a:lnTo>
                  <a:lnTo>
                    <a:pt x="169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6" name="Google Shape;12576;p30"/>
            <p:cNvSpPr/>
            <p:nvPr/>
          </p:nvSpPr>
          <p:spPr>
            <a:xfrm rot="10800000">
              <a:off x="3231048" y="6299507"/>
              <a:ext cx="14451" cy="16406"/>
            </a:xfrm>
            <a:custGeom>
              <a:avLst/>
              <a:gdLst/>
              <a:ahLst/>
              <a:cxnLst/>
              <a:rect l="l" t="t" r="r" b="b"/>
              <a:pathLst>
                <a:path w="170" h="193" extrusionOk="0">
                  <a:moveTo>
                    <a:pt x="25" y="0"/>
                  </a:moveTo>
                  <a:lnTo>
                    <a:pt x="1" y="48"/>
                  </a:lnTo>
                  <a:lnTo>
                    <a:pt x="25" y="121"/>
                  </a:lnTo>
                  <a:lnTo>
                    <a:pt x="73" y="169"/>
                  </a:lnTo>
                  <a:lnTo>
                    <a:pt x="121" y="193"/>
                  </a:lnTo>
                  <a:lnTo>
                    <a:pt x="145" y="169"/>
                  </a:lnTo>
                  <a:lnTo>
                    <a:pt x="169" y="145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7" name="Google Shape;12577;p30"/>
            <p:cNvSpPr/>
            <p:nvPr/>
          </p:nvSpPr>
          <p:spPr>
            <a:xfrm rot="10800000">
              <a:off x="2983428" y="6579854"/>
              <a:ext cx="16491" cy="16406"/>
            </a:xfrm>
            <a:custGeom>
              <a:avLst/>
              <a:gdLst/>
              <a:ahLst/>
              <a:cxnLst/>
              <a:rect l="l" t="t" r="r" b="b"/>
              <a:pathLst>
                <a:path w="194" h="193" extrusionOk="0">
                  <a:moveTo>
                    <a:pt x="49" y="0"/>
                  </a:moveTo>
                  <a:lnTo>
                    <a:pt x="25" y="48"/>
                  </a:lnTo>
                  <a:lnTo>
                    <a:pt x="0" y="73"/>
                  </a:lnTo>
                  <a:lnTo>
                    <a:pt x="25" y="121"/>
                  </a:lnTo>
                  <a:lnTo>
                    <a:pt x="49" y="145"/>
                  </a:lnTo>
                  <a:lnTo>
                    <a:pt x="97" y="169"/>
                  </a:lnTo>
                  <a:lnTo>
                    <a:pt x="121" y="193"/>
                  </a:lnTo>
                  <a:lnTo>
                    <a:pt x="169" y="169"/>
                  </a:lnTo>
                  <a:lnTo>
                    <a:pt x="193" y="121"/>
                  </a:lnTo>
                  <a:lnTo>
                    <a:pt x="169" y="73"/>
                  </a:lnTo>
                  <a:lnTo>
                    <a:pt x="145" y="24"/>
                  </a:lnTo>
                  <a:lnTo>
                    <a:pt x="97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8" name="Google Shape;12578;p30"/>
            <p:cNvSpPr/>
            <p:nvPr/>
          </p:nvSpPr>
          <p:spPr>
            <a:xfrm rot="10800000">
              <a:off x="3165594" y="6530721"/>
              <a:ext cx="14366" cy="16406"/>
            </a:xfrm>
            <a:custGeom>
              <a:avLst/>
              <a:gdLst/>
              <a:ahLst/>
              <a:cxnLst/>
              <a:rect l="l" t="t" r="r" b="b"/>
              <a:pathLst>
                <a:path w="169" h="193" extrusionOk="0">
                  <a:moveTo>
                    <a:pt x="96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24" y="120"/>
                  </a:lnTo>
                  <a:lnTo>
                    <a:pt x="24" y="145"/>
                  </a:lnTo>
                  <a:lnTo>
                    <a:pt x="72" y="193"/>
                  </a:lnTo>
                  <a:lnTo>
                    <a:pt x="120" y="193"/>
                  </a:lnTo>
                  <a:lnTo>
                    <a:pt x="144" y="169"/>
                  </a:lnTo>
                  <a:lnTo>
                    <a:pt x="169" y="145"/>
                  </a:lnTo>
                  <a:lnTo>
                    <a:pt x="169" y="96"/>
                  </a:lnTo>
                  <a:lnTo>
                    <a:pt x="144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9" name="Google Shape;12579;p30"/>
            <p:cNvSpPr/>
            <p:nvPr/>
          </p:nvSpPr>
          <p:spPr>
            <a:xfrm rot="10800000">
              <a:off x="3407093" y="6514315"/>
              <a:ext cx="14366" cy="12411"/>
            </a:xfrm>
            <a:custGeom>
              <a:avLst/>
              <a:gdLst/>
              <a:ahLst/>
              <a:cxnLst/>
              <a:rect l="l" t="t" r="r" b="b"/>
              <a:pathLst>
                <a:path w="169" h="146" extrusionOk="0">
                  <a:moveTo>
                    <a:pt x="49" y="1"/>
                  </a:moveTo>
                  <a:lnTo>
                    <a:pt x="0" y="73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49" y="145"/>
                  </a:lnTo>
                  <a:lnTo>
                    <a:pt x="121" y="145"/>
                  </a:lnTo>
                  <a:lnTo>
                    <a:pt x="169" y="97"/>
                  </a:lnTo>
                  <a:lnTo>
                    <a:pt x="169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0" name="Google Shape;12580;p30"/>
            <p:cNvSpPr/>
            <p:nvPr/>
          </p:nvSpPr>
          <p:spPr>
            <a:xfrm rot="10800000">
              <a:off x="3069453" y="6641227"/>
              <a:ext cx="12326" cy="16406"/>
            </a:xfrm>
            <a:custGeom>
              <a:avLst/>
              <a:gdLst/>
              <a:ahLst/>
              <a:cxnLst/>
              <a:rect l="l" t="t" r="r" b="b"/>
              <a:pathLst>
                <a:path w="145" h="193" extrusionOk="0">
                  <a:moveTo>
                    <a:pt x="73" y="0"/>
                  </a:moveTo>
                  <a:lnTo>
                    <a:pt x="49" y="24"/>
                  </a:lnTo>
                  <a:lnTo>
                    <a:pt x="25" y="72"/>
                  </a:lnTo>
                  <a:lnTo>
                    <a:pt x="1" y="120"/>
                  </a:lnTo>
                  <a:lnTo>
                    <a:pt x="1" y="169"/>
                  </a:lnTo>
                  <a:lnTo>
                    <a:pt x="49" y="193"/>
                  </a:lnTo>
                  <a:lnTo>
                    <a:pt x="97" y="169"/>
                  </a:lnTo>
                  <a:lnTo>
                    <a:pt x="145" y="120"/>
                  </a:lnTo>
                  <a:lnTo>
                    <a:pt x="145" y="4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1" name="Google Shape;12581;p30"/>
            <p:cNvSpPr/>
            <p:nvPr/>
          </p:nvSpPr>
          <p:spPr>
            <a:xfrm rot="10800000">
              <a:off x="3233088" y="6203282"/>
              <a:ext cx="18531" cy="12411"/>
            </a:xfrm>
            <a:custGeom>
              <a:avLst/>
              <a:gdLst/>
              <a:ahLst/>
              <a:cxnLst/>
              <a:rect l="l" t="t" r="r" b="b"/>
              <a:pathLst>
                <a:path w="218" h="146" extrusionOk="0">
                  <a:moveTo>
                    <a:pt x="73" y="1"/>
                  </a:moveTo>
                  <a:lnTo>
                    <a:pt x="49" y="25"/>
                  </a:lnTo>
                  <a:lnTo>
                    <a:pt x="25" y="73"/>
                  </a:lnTo>
                  <a:lnTo>
                    <a:pt x="0" y="97"/>
                  </a:lnTo>
                  <a:lnTo>
                    <a:pt x="25" y="121"/>
                  </a:lnTo>
                  <a:lnTo>
                    <a:pt x="25" y="145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93" y="121"/>
                  </a:lnTo>
                  <a:lnTo>
                    <a:pt x="217" y="73"/>
                  </a:lnTo>
                  <a:lnTo>
                    <a:pt x="217" y="49"/>
                  </a:lnTo>
                  <a:lnTo>
                    <a:pt x="193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2" name="Google Shape;12582;p30"/>
            <p:cNvSpPr/>
            <p:nvPr/>
          </p:nvSpPr>
          <p:spPr>
            <a:xfrm rot="10800000">
              <a:off x="3020321" y="6547042"/>
              <a:ext cx="14366" cy="14451"/>
            </a:xfrm>
            <a:custGeom>
              <a:avLst/>
              <a:gdLst/>
              <a:ahLst/>
              <a:cxnLst/>
              <a:rect l="l" t="t" r="r" b="b"/>
              <a:pathLst>
                <a:path w="169" h="170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24" y="145"/>
                  </a:lnTo>
                  <a:lnTo>
                    <a:pt x="97" y="169"/>
                  </a:lnTo>
                  <a:lnTo>
                    <a:pt x="145" y="121"/>
                  </a:lnTo>
                  <a:lnTo>
                    <a:pt x="169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3" name="Google Shape;12583;p30"/>
            <p:cNvSpPr/>
            <p:nvPr/>
          </p:nvSpPr>
          <p:spPr>
            <a:xfrm rot="10800000">
              <a:off x="3239293" y="6463142"/>
              <a:ext cx="10286" cy="14451"/>
            </a:xfrm>
            <a:custGeom>
              <a:avLst/>
              <a:gdLst/>
              <a:ahLst/>
              <a:cxnLst/>
              <a:rect l="l" t="t" r="r" b="b"/>
              <a:pathLst>
                <a:path w="121" h="170" extrusionOk="0">
                  <a:moveTo>
                    <a:pt x="25" y="1"/>
                  </a:moveTo>
                  <a:lnTo>
                    <a:pt x="1" y="25"/>
                  </a:lnTo>
                  <a:lnTo>
                    <a:pt x="25" y="73"/>
                  </a:lnTo>
                  <a:lnTo>
                    <a:pt x="49" y="145"/>
                  </a:lnTo>
                  <a:lnTo>
                    <a:pt x="97" y="169"/>
                  </a:lnTo>
                  <a:lnTo>
                    <a:pt x="121" y="121"/>
                  </a:lnTo>
                  <a:lnTo>
                    <a:pt x="121" y="73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4" name="Google Shape;12584;p30"/>
            <p:cNvSpPr/>
            <p:nvPr/>
          </p:nvSpPr>
          <p:spPr>
            <a:xfrm rot="10800000">
              <a:off x="3333394" y="6307668"/>
              <a:ext cx="14366" cy="12326"/>
            </a:xfrm>
            <a:custGeom>
              <a:avLst/>
              <a:gdLst/>
              <a:ahLst/>
              <a:cxnLst/>
              <a:rect l="l" t="t" r="r" b="b"/>
              <a:pathLst>
                <a:path w="169" h="145" extrusionOk="0">
                  <a:moveTo>
                    <a:pt x="72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24" y="96"/>
                  </a:lnTo>
                  <a:lnTo>
                    <a:pt x="24" y="121"/>
                  </a:lnTo>
                  <a:lnTo>
                    <a:pt x="72" y="145"/>
                  </a:lnTo>
                  <a:lnTo>
                    <a:pt x="144" y="121"/>
                  </a:lnTo>
                  <a:lnTo>
                    <a:pt x="144" y="96"/>
                  </a:lnTo>
                  <a:lnTo>
                    <a:pt x="169" y="72"/>
                  </a:lnTo>
                  <a:lnTo>
                    <a:pt x="120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5" name="Google Shape;12585;p30"/>
            <p:cNvSpPr/>
            <p:nvPr/>
          </p:nvSpPr>
          <p:spPr>
            <a:xfrm rot="10800000">
              <a:off x="3274061" y="6166474"/>
              <a:ext cx="16406" cy="10286"/>
            </a:xfrm>
            <a:custGeom>
              <a:avLst/>
              <a:gdLst/>
              <a:ahLst/>
              <a:cxnLst/>
              <a:rect l="l" t="t" r="r" b="b"/>
              <a:pathLst>
                <a:path w="193" h="121" extrusionOk="0">
                  <a:moveTo>
                    <a:pt x="96" y="0"/>
                  </a:moveTo>
                  <a:lnTo>
                    <a:pt x="48" y="24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72" y="121"/>
                  </a:lnTo>
                  <a:lnTo>
                    <a:pt x="144" y="97"/>
                  </a:lnTo>
                  <a:lnTo>
                    <a:pt x="193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6" name="Google Shape;12586;p30"/>
            <p:cNvSpPr/>
            <p:nvPr/>
          </p:nvSpPr>
          <p:spPr>
            <a:xfrm rot="10800000">
              <a:off x="3024401" y="6434495"/>
              <a:ext cx="14366" cy="12411"/>
            </a:xfrm>
            <a:custGeom>
              <a:avLst/>
              <a:gdLst/>
              <a:ahLst/>
              <a:cxnLst/>
              <a:rect l="l" t="t" r="r" b="b"/>
              <a:pathLst>
                <a:path w="169" h="146" extrusionOk="0">
                  <a:moveTo>
                    <a:pt x="24" y="1"/>
                  </a:moveTo>
                  <a:lnTo>
                    <a:pt x="0" y="97"/>
                  </a:lnTo>
                  <a:lnTo>
                    <a:pt x="24" y="121"/>
                  </a:lnTo>
                  <a:lnTo>
                    <a:pt x="72" y="145"/>
                  </a:lnTo>
                  <a:lnTo>
                    <a:pt x="120" y="121"/>
                  </a:lnTo>
                  <a:lnTo>
                    <a:pt x="145" y="97"/>
                  </a:lnTo>
                  <a:lnTo>
                    <a:pt x="169" y="49"/>
                  </a:lnTo>
                  <a:lnTo>
                    <a:pt x="120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7" name="Google Shape;12587;p30"/>
            <p:cNvSpPr/>
            <p:nvPr/>
          </p:nvSpPr>
          <p:spPr>
            <a:xfrm rot="10800000">
              <a:off x="3179960" y="6381367"/>
              <a:ext cx="12326" cy="14366"/>
            </a:xfrm>
            <a:custGeom>
              <a:avLst/>
              <a:gdLst/>
              <a:ahLst/>
              <a:cxnLst/>
              <a:rect l="l" t="t" r="r" b="b"/>
              <a:pathLst>
                <a:path w="145" h="169" extrusionOk="0">
                  <a:moveTo>
                    <a:pt x="73" y="0"/>
                  </a:moveTo>
                  <a:lnTo>
                    <a:pt x="49" y="25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73" y="169"/>
                  </a:lnTo>
                  <a:lnTo>
                    <a:pt x="121" y="121"/>
                  </a:lnTo>
                  <a:lnTo>
                    <a:pt x="145" y="49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8" name="Google Shape;12588;p30"/>
            <p:cNvSpPr/>
            <p:nvPr/>
          </p:nvSpPr>
          <p:spPr>
            <a:xfrm rot="10800000">
              <a:off x="3415254" y="6485668"/>
              <a:ext cx="14366" cy="12411"/>
            </a:xfrm>
            <a:custGeom>
              <a:avLst/>
              <a:gdLst/>
              <a:ahLst/>
              <a:cxnLst/>
              <a:rect l="l" t="t" r="r" b="b"/>
              <a:pathLst>
                <a:path w="169" h="146" extrusionOk="0">
                  <a:moveTo>
                    <a:pt x="48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48" y="97"/>
                  </a:lnTo>
                  <a:lnTo>
                    <a:pt x="120" y="145"/>
                  </a:lnTo>
                  <a:lnTo>
                    <a:pt x="145" y="121"/>
                  </a:lnTo>
                  <a:lnTo>
                    <a:pt x="169" y="121"/>
                  </a:lnTo>
                  <a:lnTo>
                    <a:pt x="169" y="73"/>
                  </a:lnTo>
                  <a:lnTo>
                    <a:pt x="120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9" name="Google Shape;12589;p30"/>
            <p:cNvSpPr/>
            <p:nvPr/>
          </p:nvSpPr>
          <p:spPr>
            <a:xfrm rot="10800000">
              <a:off x="3216767" y="6418174"/>
              <a:ext cx="14366" cy="10286"/>
            </a:xfrm>
            <a:custGeom>
              <a:avLst/>
              <a:gdLst/>
              <a:ahLst/>
              <a:cxnLst/>
              <a:rect l="l" t="t" r="r" b="b"/>
              <a:pathLst>
                <a:path w="169" h="121" extrusionOk="0">
                  <a:moveTo>
                    <a:pt x="96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24" y="97"/>
                  </a:lnTo>
                  <a:lnTo>
                    <a:pt x="48" y="97"/>
                  </a:lnTo>
                  <a:lnTo>
                    <a:pt x="96" y="121"/>
                  </a:lnTo>
                  <a:lnTo>
                    <a:pt x="145" y="97"/>
                  </a:lnTo>
                  <a:lnTo>
                    <a:pt x="169" y="73"/>
                  </a:lnTo>
                  <a:lnTo>
                    <a:pt x="169" y="4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0" name="Google Shape;12590;p30"/>
            <p:cNvSpPr/>
            <p:nvPr/>
          </p:nvSpPr>
          <p:spPr>
            <a:xfrm rot="10800000">
              <a:off x="3093935" y="6055968"/>
              <a:ext cx="12411" cy="12326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73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9" y="121"/>
                  </a:lnTo>
                  <a:lnTo>
                    <a:pt x="97" y="145"/>
                  </a:lnTo>
                  <a:lnTo>
                    <a:pt x="145" y="121"/>
                  </a:lnTo>
                  <a:lnTo>
                    <a:pt x="145" y="72"/>
                  </a:lnTo>
                  <a:lnTo>
                    <a:pt x="121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1" name="Google Shape;12591;p30"/>
            <p:cNvSpPr/>
            <p:nvPr/>
          </p:nvSpPr>
          <p:spPr>
            <a:xfrm rot="10800000">
              <a:off x="3288341" y="5953622"/>
              <a:ext cx="10371" cy="12411"/>
            </a:xfrm>
            <a:custGeom>
              <a:avLst/>
              <a:gdLst/>
              <a:ahLst/>
              <a:cxnLst/>
              <a:rect l="l" t="t" r="r" b="b"/>
              <a:pathLst>
                <a:path w="122" h="146" extrusionOk="0">
                  <a:moveTo>
                    <a:pt x="49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121"/>
                  </a:lnTo>
                  <a:lnTo>
                    <a:pt x="25" y="145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2" name="Google Shape;12592;p30"/>
            <p:cNvSpPr/>
            <p:nvPr/>
          </p:nvSpPr>
          <p:spPr>
            <a:xfrm rot="10800000">
              <a:off x="3077614" y="6313788"/>
              <a:ext cx="12326" cy="12411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97" y="1"/>
                  </a:moveTo>
                  <a:lnTo>
                    <a:pt x="24" y="25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72" y="145"/>
                  </a:lnTo>
                  <a:lnTo>
                    <a:pt x="97" y="121"/>
                  </a:lnTo>
                  <a:lnTo>
                    <a:pt x="145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3" name="Google Shape;12593;p30"/>
            <p:cNvSpPr/>
            <p:nvPr/>
          </p:nvSpPr>
          <p:spPr>
            <a:xfrm rot="10800000">
              <a:off x="3061208" y="6504114"/>
              <a:ext cx="10371" cy="14366"/>
            </a:xfrm>
            <a:custGeom>
              <a:avLst/>
              <a:gdLst/>
              <a:ahLst/>
              <a:cxnLst/>
              <a:rect l="l" t="t" r="r" b="b"/>
              <a:pathLst>
                <a:path w="122" h="169" extrusionOk="0">
                  <a:moveTo>
                    <a:pt x="49" y="0"/>
                  </a:moveTo>
                  <a:lnTo>
                    <a:pt x="1" y="48"/>
                  </a:lnTo>
                  <a:lnTo>
                    <a:pt x="1" y="96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97" y="145"/>
                  </a:lnTo>
                  <a:lnTo>
                    <a:pt x="121" y="96"/>
                  </a:lnTo>
                  <a:lnTo>
                    <a:pt x="97" y="24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4" name="Google Shape;12594;p30"/>
            <p:cNvSpPr/>
            <p:nvPr/>
          </p:nvSpPr>
          <p:spPr>
            <a:xfrm rot="10800000">
              <a:off x="3372241" y="6565488"/>
              <a:ext cx="10371" cy="14451"/>
            </a:xfrm>
            <a:custGeom>
              <a:avLst/>
              <a:gdLst/>
              <a:ahLst/>
              <a:cxnLst/>
              <a:rect l="l" t="t" r="r" b="b"/>
              <a:pathLst>
                <a:path w="122" h="170" extrusionOk="0">
                  <a:moveTo>
                    <a:pt x="25" y="1"/>
                  </a:moveTo>
                  <a:lnTo>
                    <a:pt x="1" y="49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97" y="169"/>
                  </a:lnTo>
                  <a:lnTo>
                    <a:pt x="121" y="145"/>
                  </a:lnTo>
                  <a:lnTo>
                    <a:pt x="121" y="97"/>
                  </a:lnTo>
                  <a:lnTo>
                    <a:pt x="73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5" name="Google Shape;12595;p30"/>
            <p:cNvSpPr/>
            <p:nvPr/>
          </p:nvSpPr>
          <p:spPr>
            <a:xfrm rot="10800000">
              <a:off x="3276101" y="6585974"/>
              <a:ext cx="14366" cy="12326"/>
            </a:xfrm>
            <a:custGeom>
              <a:avLst/>
              <a:gdLst/>
              <a:ahLst/>
              <a:cxnLst/>
              <a:rect l="l" t="t" r="r" b="b"/>
              <a:pathLst>
                <a:path w="169" h="145" extrusionOk="0">
                  <a:moveTo>
                    <a:pt x="72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24" y="97"/>
                  </a:lnTo>
                  <a:lnTo>
                    <a:pt x="72" y="145"/>
                  </a:lnTo>
                  <a:lnTo>
                    <a:pt x="144" y="121"/>
                  </a:lnTo>
                  <a:lnTo>
                    <a:pt x="169" y="121"/>
                  </a:lnTo>
                  <a:lnTo>
                    <a:pt x="169" y="97"/>
                  </a:lnTo>
                  <a:lnTo>
                    <a:pt x="169" y="48"/>
                  </a:lnTo>
                  <a:lnTo>
                    <a:pt x="120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6" name="Google Shape;12596;p30"/>
            <p:cNvSpPr/>
            <p:nvPr/>
          </p:nvSpPr>
          <p:spPr>
            <a:xfrm rot="10800000">
              <a:off x="2909814" y="6369041"/>
              <a:ext cx="10286" cy="14451"/>
            </a:xfrm>
            <a:custGeom>
              <a:avLst/>
              <a:gdLst/>
              <a:ahLst/>
              <a:cxnLst/>
              <a:rect l="l" t="t" r="r" b="b"/>
              <a:pathLst>
                <a:path w="121" h="170" extrusionOk="0">
                  <a:moveTo>
                    <a:pt x="73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0" y="145"/>
                  </a:lnTo>
                  <a:lnTo>
                    <a:pt x="48" y="169"/>
                  </a:lnTo>
                  <a:lnTo>
                    <a:pt x="73" y="145"/>
                  </a:lnTo>
                  <a:lnTo>
                    <a:pt x="97" y="97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7" name="Google Shape;12597;p30"/>
            <p:cNvSpPr/>
            <p:nvPr/>
          </p:nvSpPr>
          <p:spPr>
            <a:xfrm rot="10800000">
              <a:off x="3167634" y="6182795"/>
              <a:ext cx="14451" cy="14451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121" y="1"/>
                  </a:moveTo>
                  <a:lnTo>
                    <a:pt x="73" y="25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121" y="145"/>
                  </a:lnTo>
                  <a:lnTo>
                    <a:pt x="145" y="121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8" name="Google Shape;12598;p30"/>
            <p:cNvSpPr/>
            <p:nvPr/>
          </p:nvSpPr>
          <p:spPr>
            <a:xfrm rot="10800000">
              <a:off x="3355920" y="6319908"/>
              <a:ext cx="10286" cy="12411"/>
            </a:xfrm>
            <a:custGeom>
              <a:avLst/>
              <a:gdLst/>
              <a:ahLst/>
              <a:cxnLst/>
              <a:rect l="l" t="t" r="r" b="b"/>
              <a:pathLst>
                <a:path w="121" h="146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97"/>
                  </a:lnTo>
                  <a:lnTo>
                    <a:pt x="73" y="145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121" y="73"/>
                  </a:lnTo>
                  <a:lnTo>
                    <a:pt x="121" y="49"/>
                  </a:lnTo>
                  <a:lnTo>
                    <a:pt x="73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9" name="Google Shape;12599;p30"/>
            <p:cNvSpPr/>
            <p:nvPr/>
          </p:nvSpPr>
          <p:spPr>
            <a:xfrm rot="10800000">
              <a:off x="3304747" y="6213567"/>
              <a:ext cx="10286" cy="10286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72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48" y="121"/>
                  </a:lnTo>
                  <a:lnTo>
                    <a:pt x="96" y="97"/>
                  </a:lnTo>
                  <a:lnTo>
                    <a:pt x="121" y="73"/>
                  </a:lnTo>
                  <a:lnTo>
                    <a:pt x="121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0" name="Google Shape;12600;p30"/>
            <p:cNvSpPr/>
            <p:nvPr/>
          </p:nvSpPr>
          <p:spPr>
            <a:xfrm rot="10800000">
              <a:off x="3349800" y="6209402"/>
              <a:ext cx="8245" cy="10371"/>
            </a:xfrm>
            <a:custGeom>
              <a:avLst/>
              <a:gdLst/>
              <a:ahLst/>
              <a:cxnLst/>
              <a:rect l="l" t="t" r="r" b="b"/>
              <a:pathLst>
                <a:path w="97" h="122" extrusionOk="0">
                  <a:moveTo>
                    <a:pt x="25" y="1"/>
                  </a:moveTo>
                  <a:lnTo>
                    <a:pt x="1" y="49"/>
                  </a:lnTo>
                  <a:lnTo>
                    <a:pt x="1" y="97"/>
                  </a:lnTo>
                  <a:lnTo>
                    <a:pt x="49" y="121"/>
                  </a:lnTo>
                  <a:lnTo>
                    <a:pt x="97" y="97"/>
                  </a:lnTo>
                  <a:lnTo>
                    <a:pt x="97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1" name="Google Shape;12601;p30"/>
            <p:cNvSpPr/>
            <p:nvPr/>
          </p:nvSpPr>
          <p:spPr>
            <a:xfrm rot="10800000">
              <a:off x="3222888" y="6671914"/>
              <a:ext cx="8245" cy="12326"/>
            </a:xfrm>
            <a:custGeom>
              <a:avLst/>
              <a:gdLst/>
              <a:ahLst/>
              <a:cxnLst/>
              <a:rect l="l" t="t" r="r" b="b"/>
              <a:pathLst>
                <a:path w="97" h="145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48" y="145"/>
                  </a:lnTo>
                  <a:lnTo>
                    <a:pt x="72" y="121"/>
                  </a:lnTo>
                  <a:lnTo>
                    <a:pt x="96" y="72"/>
                  </a:lnTo>
                  <a:lnTo>
                    <a:pt x="96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2" name="Google Shape;12602;p30"/>
            <p:cNvSpPr/>
            <p:nvPr/>
          </p:nvSpPr>
          <p:spPr>
            <a:xfrm rot="10800000">
              <a:off x="3231048" y="6616661"/>
              <a:ext cx="10371" cy="12326"/>
            </a:xfrm>
            <a:custGeom>
              <a:avLst/>
              <a:gdLst/>
              <a:ahLst/>
              <a:cxnLst/>
              <a:rect l="l" t="t" r="r" b="b"/>
              <a:pathLst>
                <a:path w="122" h="145" extrusionOk="0">
                  <a:moveTo>
                    <a:pt x="49" y="0"/>
                  </a:moveTo>
                  <a:lnTo>
                    <a:pt x="1" y="24"/>
                  </a:lnTo>
                  <a:lnTo>
                    <a:pt x="1" y="72"/>
                  </a:lnTo>
                  <a:lnTo>
                    <a:pt x="1" y="121"/>
                  </a:lnTo>
                  <a:lnTo>
                    <a:pt x="49" y="145"/>
                  </a:lnTo>
                  <a:lnTo>
                    <a:pt x="97" y="121"/>
                  </a:lnTo>
                  <a:lnTo>
                    <a:pt x="121" y="7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3" name="Google Shape;12603;p30"/>
            <p:cNvSpPr/>
            <p:nvPr/>
          </p:nvSpPr>
          <p:spPr>
            <a:xfrm rot="10800000">
              <a:off x="3310868" y="6520435"/>
              <a:ext cx="10371" cy="12411"/>
            </a:xfrm>
            <a:custGeom>
              <a:avLst/>
              <a:gdLst/>
              <a:ahLst/>
              <a:cxnLst/>
              <a:rect l="l" t="t" r="r" b="b"/>
              <a:pathLst>
                <a:path w="122" h="146" extrusionOk="0">
                  <a:moveTo>
                    <a:pt x="97" y="1"/>
                  </a:moveTo>
                  <a:lnTo>
                    <a:pt x="49" y="25"/>
                  </a:lnTo>
                  <a:lnTo>
                    <a:pt x="25" y="49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73" y="145"/>
                  </a:lnTo>
                  <a:lnTo>
                    <a:pt x="121" y="121"/>
                  </a:lnTo>
                  <a:lnTo>
                    <a:pt x="121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4" name="Google Shape;12604;p30"/>
            <p:cNvSpPr/>
            <p:nvPr/>
          </p:nvSpPr>
          <p:spPr>
            <a:xfrm rot="10800000">
              <a:off x="3210647" y="6514315"/>
              <a:ext cx="10286" cy="12411"/>
            </a:xfrm>
            <a:custGeom>
              <a:avLst/>
              <a:gdLst/>
              <a:ahLst/>
              <a:cxnLst/>
              <a:rect l="l" t="t" r="r" b="b"/>
              <a:pathLst>
                <a:path w="121" h="146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25" y="121"/>
                  </a:lnTo>
                  <a:lnTo>
                    <a:pt x="73" y="145"/>
                  </a:lnTo>
                  <a:lnTo>
                    <a:pt x="97" y="121"/>
                  </a:lnTo>
                  <a:lnTo>
                    <a:pt x="121" y="97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5" name="Google Shape;12605;p30"/>
            <p:cNvSpPr/>
            <p:nvPr/>
          </p:nvSpPr>
          <p:spPr>
            <a:xfrm rot="10800000">
              <a:off x="3044887" y="6483628"/>
              <a:ext cx="14366" cy="10371"/>
            </a:xfrm>
            <a:custGeom>
              <a:avLst/>
              <a:gdLst/>
              <a:ahLst/>
              <a:cxnLst/>
              <a:rect l="l" t="t" r="r" b="b"/>
              <a:pathLst>
                <a:path w="169" h="122" extrusionOk="0">
                  <a:moveTo>
                    <a:pt x="97" y="1"/>
                  </a:moveTo>
                  <a:lnTo>
                    <a:pt x="73" y="25"/>
                  </a:lnTo>
                  <a:lnTo>
                    <a:pt x="0" y="121"/>
                  </a:lnTo>
                  <a:lnTo>
                    <a:pt x="73" y="121"/>
                  </a:lnTo>
                  <a:lnTo>
                    <a:pt x="121" y="97"/>
                  </a:lnTo>
                  <a:lnTo>
                    <a:pt x="169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6" name="Google Shape;12606;p30"/>
            <p:cNvSpPr/>
            <p:nvPr/>
          </p:nvSpPr>
          <p:spPr>
            <a:xfrm rot="10800000">
              <a:off x="3345635" y="6542962"/>
              <a:ext cx="10371" cy="10371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1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49" y="97"/>
                  </a:lnTo>
                  <a:lnTo>
                    <a:pt x="97" y="121"/>
                  </a:lnTo>
                  <a:lnTo>
                    <a:pt x="121" y="121"/>
                  </a:lnTo>
                  <a:lnTo>
                    <a:pt x="121" y="97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7" name="Google Shape;12607;p30"/>
            <p:cNvSpPr/>
            <p:nvPr/>
          </p:nvSpPr>
          <p:spPr>
            <a:xfrm rot="10800000">
              <a:off x="3316988" y="6342435"/>
              <a:ext cx="8330" cy="10286"/>
            </a:xfrm>
            <a:custGeom>
              <a:avLst/>
              <a:gdLst/>
              <a:ahLst/>
              <a:cxnLst/>
              <a:rect l="l" t="t" r="r" b="b"/>
              <a:pathLst>
                <a:path w="98" h="121" extrusionOk="0">
                  <a:moveTo>
                    <a:pt x="97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2"/>
                  </a:lnTo>
                  <a:lnTo>
                    <a:pt x="49" y="96"/>
                  </a:lnTo>
                  <a:lnTo>
                    <a:pt x="73" y="120"/>
                  </a:lnTo>
                  <a:lnTo>
                    <a:pt x="97" y="96"/>
                  </a:lnTo>
                  <a:lnTo>
                    <a:pt x="97" y="7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8" name="Google Shape;12608;p30"/>
            <p:cNvSpPr/>
            <p:nvPr/>
          </p:nvSpPr>
          <p:spPr>
            <a:xfrm rot="10800000">
              <a:off x="3112381" y="6367001"/>
              <a:ext cx="8245" cy="12326"/>
            </a:xfrm>
            <a:custGeom>
              <a:avLst/>
              <a:gdLst/>
              <a:ahLst/>
              <a:cxnLst/>
              <a:rect l="l" t="t" r="r" b="b"/>
              <a:pathLst>
                <a:path w="97" h="145" extrusionOk="0">
                  <a:moveTo>
                    <a:pt x="24" y="0"/>
                  </a:moveTo>
                  <a:lnTo>
                    <a:pt x="0" y="48"/>
                  </a:lnTo>
                  <a:lnTo>
                    <a:pt x="0" y="72"/>
                  </a:lnTo>
                  <a:lnTo>
                    <a:pt x="24" y="120"/>
                  </a:lnTo>
                  <a:lnTo>
                    <a:pt x="72" y="145"/>
                  </a:lnTo>
                  <a:lnTo>
                    <a:pt x="96" y="145"/>
                  </a:lnTo>
                  <a:lnTo>
                    <a:pt x="96" y="120"/>
                  </a:lnTo>
                  <a:lnTo>
                    <a:pt x="96" y="72"/>
                  </a:lnTo>
                  <a:lnTo>
                    <a:pt x="72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9" name="Google Shape;12609;p30"/>
            <p:cNvSpPr/>
            <p:nvPr/>
          </p:nvSpPr>
          <p:spPr>
            <a:xfrm rot="10800000">
              <a:off x="3173755" y="6637147"/>
              <a:ext cx="8330" cy="10286"/>
            </a:xfrm>
            <a:custGeom>
              <a:avLst/>
              <a:gdLst/>
              <a:ahLst/>
              <a:cxnLst/>
              <a:rect l="l" t="t" r="r" b="b"/>
              <a:pathLst>
                <a:path w="98" h="121" extrusionOk="0">
                  <a:moveTo>
                    <a:pt x="25" y="0"/>
                  </a:moveTo>
                  <a:lnTo>
                    <a:pt x="1" y="49"/>
                  </a:lnTo>
                  <a:lnTo>
                    <a:pt x="1" y="97"/>
                  </a:lnTo>
                  <a:lnTo>
                    <a:pt x="25" y="121"/>
                  </a:lnTo>
                  <a:lnTo>
                    <a:pt x="73" y="97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0" name="Google Shape;12610;p30"/>
            <p:cNvSpPr/>
            <p:nvPr/>
          </p:nvSpPr>
          <p:spPr>
            <a:xfrm rot="10800000">
              <a:off x="3261735" y="6399728"/>
              <a:ext cx="8330" cy="12411"/>
            </a:xfrm>
            <a:custGeom>
              <a:avLst/>
              <a:gdLst/>
              <a:ahLst/>
              <a:cxnLst/>
              <a:rect l="l" t="t" r="r" b="b"/>
              <a:pathLst>
                <a:path w="98" h="146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73" y="121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1" name="Google Shape;12611;p30"/>
            <p:cNvSpPr/>
            <p:nvPr/>
          </p:nvSpPr>
          <p:spPr>
            <a:xfrm rot="10800000">
              <a:off x="3194241" y="6323989"/>
              <a:ext cx="12326" cy="8330"/>
            </a:xfrm>
            <a:custGeom>
              <a:avLst/>
              <a:gdLst/>
              <a:ahLst/>
              <a:cxnLst/>
              <a:rect l="l" t="t" r="r" b="b"/>
              <a:pathLst>
                <a:path w="145" h="98" extrusionOk="0">
                  <a:moveTo>
                    <a:pt x="48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48" y="97"/>
                  </a:lnTo>
                  <a:lnTo>
                    <a:pt x="96" y="97"/>
                  </a:lnTo>
                  <a:lnTo>
                    <a:pt x="120" y="73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2" name="Google Shape;12612;p30"/>
            <p:cNvSpPr/>
            <p:nvPr/>
          </p:nvSpPr>
          <p:spPr>
            <a:xfrm rot="10800000">
              <a:off x="3278141" y="6074414"/>
              <a:ext cx="10286" cy="824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97"/>
                  </a:lnTo>
                  <a:lnTo>
                    <a:pt x="72" y="97"/>
                  </a:lnTo>
                  <a:lnTo>
                    <a:pt x="120" y="73"/>
                  </a:lnTo>
                  <a:lnTo>
                    <a:pt x="120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3" name="Google Shape;12613;p30"/>
            <p:cNvSpPr/>
            <p:nvPr/>
          </p:nvSpPr>
          <p:spPr>
            <a:xfrm rot="10800000">
              <a:off x="3087815" y="6436535"/>
              <a:ext cx="8245" cy="12411"/>
            </a:xfrm>
            <a:custGeom>
              <a:avLst/>
              <a:gdLst/>
              <a:ahLst/>
              <a:cxnLst/>
              <a:rect l="l" t="t" r="r" b="b"/>
              <a:pathLst>
                <a:path w="97" h="146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45"/>
                  </a:lnTo>
                  <a:lnTo>
                    <a:pt x="72" y="121"/>
                  </a:lnTo>
                  <a:lnTo>
                    <a:pt x="96" y="73"/>
                  </a:lnTo>
                  <a:lnTo>
                    <a:pt x="96" y="25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4" name="Google Shape;12614;p30"/>
            <p:cNvSpPr/>
            <p:nvPr/>
          </p:nvSpPr>
          <p:spPr>
            <a:xfrm rot="10800000">
              <a:off x="3478668" y="6471387"/>
              <a:ext cx="8245" cy="10286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24" y="0"/>
                  </a:moveTo>
                  <a:lnTo>
                    <a:pt x="0" y="49"/>
                  </a:lnTo>
                  <a:lnTo>
                    <a:pt x="0" y="97"/>
                  </a:lnTo>
                  <a:lnTo>
                    <a:pt x="48" y="121"/>
                  </a:lnTo>
                  <a:lnTo>
                    <a:pt x="96" y="97"/>
                  </a:lnTo>
                  <a:lnTo>
                    <a:pt x="96" y="73"/>
                  </a:lnTo>
                  <a:lnTo>
                    <a:pt x="96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5" name="Google Shape;12615;p30"/>
            <p:cNvSpPr/>
            <p:nvPr/>
          </p:nvSpPr>
          <p:spPr>
            <a:xfrm rot="10800000">
              <a:off x="3308828" y="6258535"/>
              <a:ext cx="14451" cy="6205"/>
            </a:xfrm>
            <a:custGeom>
              <a:avLst/>
              <a:gdLst/>
              <a:ahLst/>
              <a:cxnLst/>
              <a:rect l="l" t="t" r="r" b="b"/>
              <a:pathLst>
                <a:path w="170" h="73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2"/>
                  </a:lnTo>
                  <a:lnTo>
                    <a:pt x="169" y="72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6" name="Google Shape;12616;p30"/>
            <p:cNvSpPr/>
            <p:nvPr/>
          </p:nvSpPr>
          <p:spPr>
            <a:xfrm rot="10800000">
              <a:off x="2987594" y="6487708"/>
              <a:ext cx="8245" cy="12411"/>
            </a:xfrm>
            <a:custGeom>
              <a:avLst/>
              <a:gdLst/>
              <a:ahLst/>
              <a:cxnLst/>
              <a:rect l="l" t="t" r="r" b="b"/>
              <a:pathLst>
                <a:path w="97" h="146" extrusionOk="0">
                  <a:moveTo>
                    <a:pt x="49" y="1"/>
                  </a:moveTo>
                  <a:lnTo>
                    <a:pt x="25" y="25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73" y="121"/>
                  </a:lnTo>
                  <a:lnTo>
                    <a:pt x="97" y="49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7" name="Google Shape;12617;p30"/>
            <p:cNvSpPr/>
            <p:nvPr/>
          </p:nvSpPr>
          <p:spPr>
            <a:xfrm rot="10800000">
              <a:off x="3278141" y="6495954"/>
              <a:ext cx="6205" cy="12326"/>
            </a:xfrm>
            <a:custGeom>
              <a:avLst/>
              <a:gdLst/>
              <a:ahLst/>
              <a:cxnLst/>
              <a:rect l="l" t="t" r="r" b="b"/>
              <a:pathLst>
                <a:path w="73" h="145" extrusionOk="0">
                  <a:moveTo>
                    <a:pt x="24" y="0"/>
                  </a:moveTo>
                  <a:lnTo>
                    <a:pt x="0" y="25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48" y="145"/>
                  </a:lnTo>
                  <a:lnTo>
                    <a:pt x="72" y="121"/>
                  </a:lnTo>
                  <a:lnTo>
                    <a:pt x="72" y="73"/>
                  </a:lnTo>
                  <a:lnTo>
                    <a:pt x="72" y="2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8" name="Google Shape;12618;p30"/>
            <p:cNvSpPr/>
            <p:nvPr/>
          </p:nvSpPr>
          <p:spPr>
            <a:xfrm rot="10800000">
              <a:off x="3057128" y="6340395"/>
              <a:ext cx="8245" cy="10286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48" y="120"/>
                  </a:lnTo>
                  <a:lnTo>
                    <a:pt x="72" y="96"/>
                  </a:lnTo>
                  <a:lnTo>
                    <a:pt x="96" y="72"/>
                  </a:lnTo>
                  <a:lnTo>
                    <a:pt x="72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9" name="Google Shape;12619;p30"/>
            <p:cNvSpPr/>
            <p:nvPr/>
          </p:nvSpPr>
          <p:spPr>
            <a:xfrm rot="10800000">
              <a:off x="3169674" y="6303588"/>
              <a:ext cx="10286" cy="824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72" y="0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24" y="73"/>
                  </a:lnTo>
                  <a:lnTo>
                    <a:pt x="48" y="97"/>
                  </a:lnTo>
                  <a:lnTo>
                    <a:pt x="96" y="73"/>
                  </a:lnTo>
                  <a:lnTo>
                    <a:pt x="120" y="49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0" name="Google Shape;12620;p30"/>
            <p:cNvSpPr/>
            <p:nvPr/>
          </p:nvSpPr>
          <p:spPr>
            <a:xfrm rot="10800000">
              <a:off x="3173755" y="5992554"/>
              <a:ext cx="10371" cy="8245"/>
            </a:xfrm>
            <a:custGeom>
              <a:avLst/>
              <a:gdLst/>
              <a:ahLst/>
              <a:cxnLst/>
              <a:rect l="l" t="t" r="r" b="b"/>
              <a:pathLst>
                <a:path w="122" h="97" extrusionOk="0">
                  <a:moveTo>
                    <a:pt x="73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73" y="97"/>
                  </a:lnTo>
                  <a:lnTo>
                    <a:pt x="97" y="73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1" name="Google Shape;12621;p30"/>
            <p:cNvSpPr/>
            <p:nvPr/>
          </p:nvSpPr>
          <p:spPr>
            <a:xfrm rot="10800000">
              <a:off x="3331354" y="6649388"/>
              <a:ext cx="8245" cy="620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0" y="0"/>
                  </a:moveTo>
                  <a:lnTo>
                    <a:pt x="0" y="24"/>
                  </a:lnTo>
                  <a:lnTo>
                    <a:pt x="24" y="72"/>
                  </a:lnTo>
                  <a:lnTo>
                    <a:pt x="97" y="72"/>
                  </a:lnTo>
                  <a:lnTo>
                    <a:pt x="97" y="4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2" name="Google Shape;12622;p30"/>
            <p:cNvSpPr/>
            <p:nvPr/>
          </p:nvSpPr>
          <p:spPr>
            <a:xfrm rot="10800000">
              <a:off x="3220847" y="6647348"/>
              <a:ext cx="10286" cy="824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48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48" y="96"/>
                  </a:lnTo>
                  <a:lnTo>
                    <a:pt x="96" y="96"/>
                  </a:lnTo>
                  <a:lnTo>
                    <a:pt x="121" y="72"/>
                  </a:lnTo>
                  <a:lnTo>
                    <a:pt x="121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3" name="Google Shape;12623;p30"/>
            <p:cNvSpPr/>
            <p:nvPr/>
          </p:nvSpPr>
          <p:spPr>
            <a:xfrm rot="10800000">
              <a:off x="3300667" y="6637147"/>
              <a:ext cx="10286" cy="10286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48" y="0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48" y="121"/>
                  </a:lnTo>
                  <a:lnTo>
                    <a:pt x="97" y="97"/>
                  </a:lnTo>
                  <a:lnTo>
                    <a:pt x="121" y="73"/>
                  </a:lnTo>
                  <a:lnTo>
                    <a:pt x="97" y="2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4" name="Google Shape;12624;p30"/>
            <p:cNvSpPr/>
            <p:nvPr/>
          </p:nvSpPr>
          <p:spPr>
            <a:xfrm rot="10800000">
              <a:off x="2950702" y="6555287"/>
              <a:ext cx="8330" cy="824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25" y="0"/>
                  </a:moveTo>
                  <a:lnTo>
                    <a:pt x="1" y="25"/>
                  </a:lnTo>
                  <a:lnTo>
                    <a:pt x="25" y="73"/>
                  </a:lnTo>
                  <a:lnTo>
                    <a:pt x="49" y="97"/>
                  </a:lnTo>
                  <a:lnTo>
                    <a:pt x="73" y="97"/>
                  </a:lnTo>
                  <a:lnTo>
                    <a:pt x="97" y="73"/>
                  </a:lnTo>
                  <a:lnTo>
                    <a:pt x="73" y="2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5" name="Google Shape;12625;p30"/>
            <p:cNvSpPr/>
            <p:nvPr/>
          </p:nvSpPr>
          <p:spPr>
            <a:xfrm rot="10800000">
              <a:off x="3284261" y="6309708"/>
              <a:ext cx="6205" cy="620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0" y="48"/>
                  </a:lnTo>
                  <a:lnTo>
                    <a:pt x="0" y="73"/>
                  </a:lnTo>
                  <a:lnTo>
                    <a:pt x="72" y="73"/>
                  </a:lnTo>
                  <a:lnTo>
                    <a:pt x="72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6" name="Google Shape;12626;p30"/>
            <p:cNvSpPr/>
            <p:nvPr/>
          </p:nvSpPr>
          <p:spPr>
            <a:xfrm rot="10800000">
              <a:off x="3007995" y="6313788"/>
              <a:ext cx="8330" cy="824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49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25" y="96"/>
                  </a:lnTo>
                  <a:lnTo>
                    <a:pt x="73" y="72"/>
                  </a:lnTo>
                  <a:lnTo>
                    <a:pt x="97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7" name="Google Shape;12627;p30"/>
            <p:cNvSpPr/>
            <p:nvPr/>
          </p:nvSpPr>
          <p:spPr>
            <a:xfrm rot="10800000">
              <a:off x="2960987" y="6487708"/>
              <a:ext cx="8245" cy="833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73" y="97"/>
                  </a:lnTo>
                  <a:lnTo>
                    <a:pt x="97" y="49"/>
                  </a:lnTo>
                  <a:lnTo>
                    <a:pt x="73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8" name="Google Shape;12628;p30"/>
            <p:cNvSpPr/>
            <p:nvPr/>
          </p:nvSpPr>
          <p:spPr>
            <a:xfrm rot="10800000">
              <a:off x="3411174" y="6598215"/>
              <a:ext cx="8245" cy="620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25" y="0"/>
                  </a:moveTo>
                  <a:lnTo>
                    <a:pt x="0" y="24"/>
                  </a:lnTo>
                  <a:lnTo>
                    <a:pt x="25" y="48"/>
                  </a:lnTo>
                  <a:lnTo>
                    <a:pt x="49" y="72"/>
                  </a:lnTo>
                  <a:lnTo>
                    <a:pt x="73" y="72"/>
                  </a:lnTo>
                  <a:lnTo>
                    <a:pt x="97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9" name="Google Shape;12629;p30"/>
            <p:cNvSpPr/>
            <p:nvPr/>
          </p:nvSpPr>
          <p:spPr>
            <a:xfrm rot="10800000">
              <a:off x="3081694" y="6211442"/>
              <a:ext cx="8245" cy="833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0" y="1"/>
                  </a:moveTo>
                  <a:lnTo>
                    <a:pt x="24" y="49"/>
                  </a:lnTo>
                  <a:lnTo>
                    <a:pt x="48" y="73"/>
                  </a:lnTo>
                  <a:lnTo>
                    <a:pt x="72" y="97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0" name="Google Shape;12630;p30"/>
            <p:cNvSpPr/>
            <p:nvPr/>
          </p:nvSpPr>
          <p:spPr>
            <a:xfrm rot="10800000">
              <a:off x="3116461" y="6283101"/>
              <a:ext cx="6205" cy="620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48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73"/>
                  </a:lnTo>
                  <a:lnTo>
                    <a:pt x="48" y="48"/>
                  </a:lnTo>
                  <a:lnTo>
                    <a:pt x="72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1" name="Google Shape;12631;p30"/>
            <p:cNvSpPr/>
            <p:nvPr/>
          </p:nvSpPr>
          <p:spPr>
            <a:xfrm rot="10800000">
              <a:off x="3108301" y="6461102"/>
              <a:ext cx="8245" cy="6290"/>
            </a:xfrm>
            <a:custGeom>
              <a:avLst/>
              <a:gdLst/>
              <a:ahLst/>
              <a:cxnLst/>
              <a:rect l="l" t="t" r="r" b="b"/>
              <a:pathLst>
                <a:path w="97" h="74" extrusionOk="0">
                  <a:moveTo>
                    <a:pt x="0" y="1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73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2" name="Google Shape;12632;p30"/>
            <p:cNvSpPr/>
            <p:nvPr/>
          </p:nvSpPr>
          <p:spPr>
            <a:xfrm rot="10800000">
              <a:off x="3470507" y="6440701"/>
              <a:ext cx="6205" cy="8245"/>
            </a:xfrm>
            <a:custGeom>
              <a:avLst/>
              <a:gdLst/>
              <a:ahLst/>
              <a:cxnLst/>
              <a:rect l="l" t="t" r="r" b="b"/>
              <a:pathLst>
                <a:path w="73" h="97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49" y="97"/>
                  </a:lnTo>
                  <a:lnTo>
                    <a:pt x="73" y="73"/>
                  </a:lnTo>
                  <a:lnTo>
                    <a:pt x="73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3" name="Google Shape;12633;p30"/>
            <p:cNvSpPr/>
            <p:nvPr/>
          </p:nvSpPr>
          <p:spPr>
            <a:xfrm rot="10800000">
              <a:off x="3278141" y="6643267"/>
              <a:ext cx="8245" cy="824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72" y="0"/>
                  </a:moveTo>
                  <a:lnTo>
                    <a:pt x="48" y="24"/>
                  </a:lnTo>
                  <a:lnTo>
                    <a:pt x="0" y="48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48" y="97"/>
                  </a:lnTo>
                  <a:lnTo>
                    <a:pt x="96" y="73"/>
                  </a:lnTo>
                  <a:lnTo>
                    <a:pt x="96" y="4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4" name="Google Shape;12634;p30"/>
            <p:cNvSpPr/>
            <p:nvPr/>
          </p:nvSpPr>
          <p:spPr>
            <a:xfrm rot="10800000">
              <a:off x="3044887" y="6291262"/>
              <a:ext cx="6205" cy="620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1" y="0"/>
                  </a:moveTo>
                  <a:lnTo>
                    <a:pt x="1" y="24"/>
                  </a:lnTo>
                  <a:lnTo>
                    <a:pt x="25" y="72"/>
                  </a:lnTo>
                  <a:lnTo>
                    <a:pt x="49" y="72"/>
                  </a:lnTo>
                  <a:lnTo>
                    <a:pt x="73" y="4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5" name="Google Shape;12635;p30"/>
            <p:cNvSpPr/>
            <p:nvPr/>
          </p:nvSpPr>
          <p:spPr>
            <a:xfrm rot="10800000">
              <a:off x="3276101" y="6401768"/>
              <a:ext cx="8245" cy="833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97"/>
                  </a:lnTo>
                  <a:lnTo>
                    <a:pt x="72" y="97"/>
                  </a:lnTo>
                  <a:lnTo>
                    <a:pt x="97" y="73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6" name="Google Shape;12636;p30"/>
            <p:cNvSpPr/>
            <p:nvPr/>
          </p:nvSpPr>
          <p:spPr>
            <a:xfrm rot="10800000">
              <a:off x="3124707" y="6401768"/>
              <a:ext cx="8245" cy="833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25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49" y="97"/>
                  </a:lnTo>
                  <a:lnTo>
                    <a:pt x="97" y="97"/>
                  </a:lnTo>
                  <a:lnTo>
                    <a:pt x="97" y="49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7" name="Google Shape;12637;p30"/>
            <p:cNvSpPr/>
            <p:nvPr/>
          </p:nvSpPr>
          <p:spPr>
            <a:xfrm rot="10800000">
              <a:off x="3151228" y="6321949"/>
              <a:ext cx="8330" cy="6290"/>
            </a:xfrm>
            <a:custGeom>
              <a:avLst/>
              <a:gdLst/>
              <a:ahLst/>
              <a:cxnLst/>
              <a:rect l="l" t="t" r="r" b="b"/>
              <a:pathLst>
                <a:path w="98" h="74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25" y="73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8" name="Google Shape;12638;p30"/>
            <p:cNvSpPr/>
            <p:nvPr/>
          </p:nvSpPr>
          <p:spPr>
            <a:xfrm rot="10800000">
              <a:off x="3278141" y="6123462"/>
              <a:ext cx="6205" cy="8330"/>
            </a:xfrm>
            <a:custGeom>
              <a:avLst/>
              <a:gdLst/>
              <a:ahLst/>
              <a:cxnLst/>
              <a:rect l="l" t="t" r="r" b="b"/>
              <a:pathLst>
                <a:path w="73" h="98" extrusionOk="0">
                  <a:moveTo>
                    <a:pt x="24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2" y="97"/>
                  </a:lnTo>
                  <a:lnTo>
                    <a:pt x="72" y="73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9" name="Google Shape;12639;p30"/>
            <p:cNvSpPr/>
            <p:nvPr/>
          </p:nvSpPr>
          <p:spPr>
            <a:xfrm rot="10800000">
              <a:off x="3368161" y="6491789"/>
              <a:ext cx="6205" cy="8330"/>
            </a:xfrm>
            <a:custGeom>
              <a:avLst/>
              <a:gdLst/>
              <a:ahLst/>
              <a:cxnLst/>
              <a:rect l="l" t="t" r="r" b="b"/>
              <a:pathLst>
                <a:path w="73" h="98" extrusionOk="0">
                  <a:moveTo>
                    <a:pt x="24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2" y="73"/>
                  </a:lnTo>
                  <a:lnTo>
                    <a:pt x="72" y="49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0" name="Google Shape;12640;p30"/>
            <p:cNvSpPr/>
            <p:nvPr/>
          </p:nvSpPr>
          <p:spPr>
            <a:xfrm rot="10800000">
              <a:off x="3456141" y="6452941"/>
              <a:ext cx="6290" cy="8245"/>
            </a:xfrm>
            <a:custGeom>
              <a:avLst/>
              <a:gdLst/>
              <a:ahLst/>
              <a:cxnLst/>
              <a:rect l="l" t="t" r="r" b="b"/>
              <a:pathLst>
                <a:path w="74" h="97" extrusionOk="0">
                  <a:moveTo>
                    <a:pt x="49" y="0"/>
                  </a:moveTo>
                  <a:lnTo>
                    <a:pt x="1" y="24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25" y="96"/>
                  </a:lnTo>
                  <a:lnTo>
                    <a:pt x="49" y="72"/>
                  </a:lnTo>
                  <a:lnTo>
                    <a:pt x="73" y="48"/>
                  </a:lnTo>
                  <a:lnTo>
                    <a:pt x="49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1" name="Google Shape;12641;p30"/>
            <p:cNvSpPr/>
            <p:nvPr/>
          </p:nvSpPr>
          <p:spPr>
            <a:xfrm rot="10800000">
              <a:off x="3212687" y="6444781"/>
              <a:ext cx="8245" cy="620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25" y="73"/>
                  </a:lnTo>
                  <a:lnTo>
                    <a:pt x="49" y="73"/>
                  </a:lnTo>
                  <a:lnTo>
                    <a:pt x="97" y="49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2" name="Google Shape;12642;p30"/>
            <p:cNvSpPr/>
            <p:nvPr/>
          </p:nvSpPr>
          <p:spPr>
            <a:xfrm rot="10800000">
              <a:off x="3149188" y="6440701"/>
              <a:ext cx="6290" cy="8245"/>
            </a:xfrm>
            <a:custGeom>
              <a:avLst/>
              <a:gdLst/>
              <a:ahLst/>
              <a:cxnLst/>
              <a:rect l="l" t="t" r="r" b="b"/>
              <a:pathLst>
                <a:path w="74" h="97" extrusionOk="0">
                  <a:moveTo>
                    <a:pt x="25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49" y="97"/>
                  </a:lnTo>
                  <a:lnTo>
                    <a:pt x="73" y="73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3" name="Google Shape;12643;p30"/>
            <p:cNvSpPr/>
            <p:nvPr/>
          </p:nvSpPr>
          <p:spPr>
            <a:xfrm rot="10800000">
              <a:off x="3337474" y="6399728"/>
              <a:ext cx="4165" cy="620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72"/>
                  </a:lnTo>
                  <a:lnTo>
                    <a:pt x="48" y="48"/>
                  </a:lnTo>
                  <a:lnTo>
                    <a:pt x="48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4" name="Google Shape;12644;p30"/>
            <p:cNvSpPr/>
            <p:nvPr/>
          </p:nvSpPr>
          <p:spPr>
            <a:xfrm rot="10800000">
              <a:off x="3466427" y="6367001"/>
              <a:ext cx="6205" cy="620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3"/>
                  </a:lnTo>
                  <a:lnTo>
                    <a:pt x="73" y="73"/>
                  </a:lnTo>
                  <a:lnTo>
                    <a:pt x="73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5" name="Google Shape;12645;p30"/>
            <p:cNvSpPr/>
            <p:nvPr/>
          </p:nvSpPr>
          <p:spPr>
            <a:xfrm rot="10800000">
              <a:off x="3141028" y="6248334"/>
              <a:ext cx="8245" cy="620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48" y="73"/>
                  </a:lnTo>
                  <a:lnTo>
                    <a:pt x="72" y="73"/>
                  </a:lnTo>
                  <a:lnTo>
                    <a:pt x="96" y="49"/>
                  </a:lnTo>
                  <a:lnTo>
                    <a:pt x="96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6" name="Google Shape;12646;p30"/>
            <p:cNvSpPr/>
            <p:nvPr/>
          </p:nvSpPr>
          <p:spPr>
            <a:xfrm rot="10800000">
              <a:off x="3005955" y="6240089"/>
              <a:ext cx="8330" cy="6290"/>
            </a:xfrm>
            <a:custGeom>
              <a:avLst/>
              <a:gdLst/>
              <a:ahLst/>
              <a:cxnLst/>
              <a:rect l="l" t="t" r="r" b="b"/>
              <a:pathLst>
                <a:path w="98" h="74" extrusionOk="0">
                  <a:moveTo>
                    <a:pt x="49" y="1"/>
                  </a:moveTo>
                  <a:lnTo>
                    <a:pt x="25" y="25"/>
                  </a:lnTo>
                  <a:lnTo>
                    <a:pt x="1" y="25"/>
                  </a:lnTo>
                  <a:lnTo>
                    <a:pt x="25" y="73"/>
                  </a:lnTo>
                  <a:lnTo>
                    <a:pt x="73" y="73"/>
                  </a:lnTo>
                  <a:lnTo>
                    <a:pt x="97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7" name="Google Shape;12647;p30"/>
            <p:cNvSpPr/>
            <p:nvPr/>
          </p:nvSpPr>
          <p:spPr>
            <a:xfrm rot="10800000">
              <a:off x="3071494" y="6665794"/>
              <a:ext cx="6205" cy="620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5" y="1"/>
                  </a:moveTo>
                  <a:lnTo>
                    <a:pt x="1" y="49"/>
                  </a:lnTo>
                  <a:lnTo>
                    <a:pt x="25" y="73"/>
                  </a:lnTo>
                  <a:lnTo>
                    <a:pt x="49" y="73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8" name="Google Shape;12648;p30"/>
            <p:cNvSpPr/>
            <p:nvPr/>
          </p:nvSpPr>
          <p:spPr>
            <a:xfrm rot="10800000">
              <a:off x="3245414" y="6581894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9" name="Google Shape;12649;p30"/>
            <p:cNvSpPr/>
            <p:nvPr/>
          </p:nvSpPr>
          <p:spPr>
            <a:xfrm rot="10800000">
              <a:off x="3208607" y="6581894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49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0" name="Google Shape;12650;p30"/>
            <p:cNvSpPr/>
            <p:nvPr/>
          </p:nvSpPr>
          <p:spPr>
            <a:xfrm rot="10800000">
              <a:off x="3130827" y="6571608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49" y="48"/>
                  </a:lnTo>
                  <a:lnTo>
                    <a:pt x="49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1" name="Google Shape;12651;p30"/>
            <p:cNvSpPr/>
            <p:nvPr/>
          </p:nvSpPr>
          <p:spPr>
            <a:xfrm rot="10800000">
              <a:off x="3490993" y="6530721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5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2" name="Google Shape;12652;p30"/>
            <p:cNvSpPr/>
            <p:nvPr/>
          </p:nvSpPr>
          <p:spPr>
            <a:xfrm rot="10800000">
              <a:off x="3523720" y="6500034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49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3" name="Google Shape;12653;p30"/>
            <p:cNvSpPr/>
            <p:nvPr/>
          </p:nvSpPr>
          <p:spPr>
            <a:xfrm rot="10800000">
              <a:off x="3511394" y="6487708"/>
              <a:ext cx="6290" cy="4165"/>
            </a:xfrm>
            <a:custGeom>
              <a:avLst/>
              <a:gdLst/>
              <a:ahLst/>
              <a:cxnLst/>
              <a:rect l="l" t="t" r="r" b="b"/>
              <a:pathLst>
                <a:path w="74" h="49" extrusionOk="0">
                  <a:moveTo>
                    <a:pt x="1" y="0"/>
                  </a:moveTo>
                  <a:lnTo>
                    <a:pt x="1" y="24"/>
                  </a:lnTo>
                  <a:lnTo>
                    <a:pt x="25" y="48"/>
                  </a:lnTo>
                  <a:lnTo>
                    <a:pt x="49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4" name="Google Shape;12654;p30"/>
            <p:cNvSpPr/>
            <p:nvPr/>
          </p:nvSpPr>
          <p:spPr>
            <a:xfrm rot="10800000">
              <a:off x="3347760" y="6487708"/>
              <a:ext cx="6205" cy="629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1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49" y="73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5" name="Google Shape;12655;p30"/>
            <p:cNvSpPr/>
            <p:nvPr/>
          </p:nvSpPr>
          <p:spPr>
            <a:xfrm rot="10800000">
              <a:off x="3306787" y="6477508"/>
              <a:ext cx="6205" cy="620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0" y="73"/>
                  </a:lnTo>
                  <a:lnTo>
                    <a:pt x="48" y="73"/>
                  </a:lnTo>
                  <a:lnTo>
                    <a:pt x="72" y="48"/>
                  </a:lnTo>
                  <a:lnTo>
                    <a:pt x="48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6" name="Google Shape;12656;p30"/>
            <p:cNvSpPr/>
            <p:nvPr/>
          </p:nvSpPr>
          <p:spPr>
            <a:xfrm rot="10800000">
              <a:off x="3036642" y="6446821"/>
              <a:ext cx="6290" cy="620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25" y="0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73"/>
                  </a:lnTo>
                  <a:lnTo>
                    <a:pt x="73" y="73"/>
                  </a:lnTo>
                  <a:lnTo>
                    <a:pt x="73" y="2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7" name="Google Shape;12657;p30"/>
            <p:cNvSpPr/>
            <p:nvPr/>
          </p:nvSpPr>
          <p:spPr>
            <a:xfrm rot="10800000">
              <a:off x="3394768" y="6420214"/>
              <a:ext cx="6205" cy="8245"/>
            </a:xfrm>
            <a:custGeom>
              <a:avLst/>
              <a:gdLst/>
              <a:ahLst/>
              <a:cxnLst/>
              <a:rect l="l" t="t" r="r" b="b"/>
              <a:pathLst>
                <a:path w="73" h="97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2" y="73"/>
                  </a:lnTo>
                  <a:lnTo>
                    <a:pt x="72" y="48"/>
                  </a:lnTo>
                  <a:lnTo>
                    <a:pt x="72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8" name="Google Shape;12658;p30"/>
            <p:cNvSpPr/>
            <p:nvPr/>
          </p:nvSpPr>
          <p:spPr>
            <a:xfrm rot="10800000">
              <a:off x="3130827" y="6416134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9" name="Google Shape;12659;p30"/>
            <p:cNvSpPr/>
            <p:nvPr/>
          </p:nvSpPr>
          <p:spPr>
            <a:xfrm rot="10800000">
              <a:off x="3286301" y="6334274"/>
              <a:ext cx="6290" cy="620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1" y="0"/>
                  </a:moveTo>
                  <a:lnTo>
                    <a:pt x="1" y="49"/>
                  </a:lnTo>
                  <a:lnTo>
                    <a:pt x="49" y="73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0" name="Google Shape;12660;p30"/>
            <p:cNvSpPr/>
            <p:nvPr/>
          </p:nvSpPr>
          <p:spPr>
            <a:xfrm rot="10800000">
              <a:off x="3343595" y="6332234"/>
              <a:ext cx="4165" cy="620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73"/>
                  </a:lnTo>
                  <a:lnTo>
                    <a:pt x="48" y="49"/>
                  </a:lnTo>
                  <a:lnTo>
                    <a:pt x="48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1" name="Google Shape;12661;p30"/>
            <p:cNvSpPr/>
            <p:nvPr/>
          </p:nvSpPr>
          <p:spPr>
            <a:xfrm rot="10800000">
              <a:off x="2932340" y="6293302"/>
              <a:ext cx="6205" cy="629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73" y="73"/>
                  </a:lnTo>
                  <a:lnTo>
                    <a:pt x="73" y="25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2" name="Google Shape;12662;p30"/>
            <p:cNvSpPr/>
            <p:nvPr/>
          </p:nvSpPr>
          <p:spPr>
            <a:xfrm rot="10800000">
              <a:off x="3190161" y="6203282"/>
              <a:ext cx="2125" cy="416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1" y="0"/>
                  </a:moveTo>
                  <a:lnTo>
                    <a:pt x="1" y="24"/>
                  </a:lnTo>
                  <a:lnTo>
                    <a:pt x="25" y="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3" name="Google Shape;12663;p30"/>
            <p:cNvSpPr/>
            <p:nvPr/>
          </p:nvSpPr>
          <p:spPr>
            <a:xfrm rot="10800000">
              <a:off x="3202401" y="5965948"/>
              <a:ext cx="4165" cy="21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24" y="1"/>
                  </a:moveTo>
                  <a:lnTo>
                    <a:pt x="0" y="25"/>
                  </a:lnTo>
                  <a:lnTo>
                    <a:pt x="48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4" name="Google Shape;12664;p30"/>
            <p:cNvSpPr/>
            <p:nvPr/>
          </p:nvSpPr>
          <p:spPr>
            <a:xfrm rot="10800000">
              <a:off x="2975268" y="6551207"/>
              <a:ext cx="4165" cy="21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0" y="1"/>
                  </a:moveTo>
                  <a:lnTo>
                    <a:pt x="0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5" name="Google Shape;12665;p30"/>
            <p:cNvSpPr/>
            <p:nvPr/>
          </p:nvSpPr>
          <p:spPr>
            <a:xfrm rot="10800000">
              <a:off x="3173755" y="6551207"/>
              <a:ext cx="4165" cy="620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48" y="73"/>
                  </a:lnTo>
                  <a:lnTo>
                    <a:pt x="48" y="49"/>
                  </a:lnTo>
                  <a:lnTo>
                    <a:pt x="48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6" name="Google Shape;12666;p30"/>
            <p:cNvSpPr/>
            <p:nvPr/>
          </p:nvSpPr>
          <p:spPr>
            <a:xfrm rot="10800000">
              <a:off x="3439820" y="6602295"/>
              <a:ext cx="4165" cy="4250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25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7" name="Google Shape;12667;p30"/>
            <p:cNvSpPr/>
            <p:nvPr/>
          </p:nvSpPr>
          <p:spPr>
            <a:xfrm rot="10800000">
              <a:off x="3257655" y="6647348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8" name="Google Shape;12668;p30"/>
            <p:cNvSpPr/>
            <p:nvPr/>
          </p:nvSpPr>
          <p:spPr>
            <a:xfrm rot="10800000">
              <a:off x="3083734" y="6227848"/>
              <a:ext cx="2125" cy="8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9" name="Google Shape;12669;p30"/>
            <p:cNvSpPr/>
            <p:nvPr/>
          </p:nvSpPr>
          <p:spPr>
            <a:xfrm rot="10800000">
              <a:off x="3173755" y="6686195"/>
              <a:ext cx="2125" cy="4250"/>
            </a:xfrm>
            <a:custGeom>
              <a:avLst/>
              <a:gdLst/>
              <a:ahLst/>
              <a:cxnLst/>
              <a:rect l="l" t="t" r="r" b="b"/>
              <a:pathLst>
                <a:path w="25" h="50" extrusionOk="0">
                  <a:moveTo>
                    <a:pt x="0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49"/>
                  </a:lnTo>
                  <a:lnTo>
                    <a:pt x="24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0" name="Google Shape;12670;p30"/>
            <p:cNvSpPr/>
            <p:nvPr/>
          </p:nvSpPr>
          <p:spPr>
            <a:xfrm rot="10800000">
              <a:off x="3247454" y="6266695"/>
              <a:ext cx="4165" cy="4250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25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5" y="49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1" name="Google Shape;12671;p30"/>
            <p:cNvSpPr/>
            <p:nvPr/>
          </p:nvSpPr>
          <p:spPr>
            <a:xfrm rot="10800000">
              <a:off x="3124707" y="6323989"/>
              <a:ext cx="2125" cy="2210"/>
            </a:xfrm>
            <a:custGeom>
              <a:avLst/>
              <a:gdLst/>
              <a:ahLst/>
              <a:cxnLst/>
              <a:rect l="l" t="t" r="r" b="b"/>
              <a:pathLst>
                <a:path w="25" h="26" extrusionOk="0">
                  <a:moveTo>
                    <a:pt x="25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2" name="Google Shape;12672;p30"/>
            <p:cNvSpPr/>
            <p:nvPr/>
          </p:nvSpPr>
          <p:spPr>
            <a:xfrm rot="10800000">
              <a:off x="3155394" y="6393608"/>
              <a:ext cx="4165" cy="620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3"/>
                  </a:lnTo>
                  <a:lnTo>
                    <a:pt x="49" y="4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3" name="Google Shape;12673;p30"/>
            <p:cNvSpPr/>
            <p:nvPr/>
          </p:nvSpPr>
          <p:spPr>
            <a:xfrm rot="10800000">
              <a:off x="3417294" y="6330194"/>
              <a:ext cx="4165" cy="620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73"/>
                  </a:lnTo>
                  <a:lnTo>
                    <a:pt x="49" y="73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4" name="Google Shape;12674;p30"/>
            <p:cNvSpPr/>
            <p:nvPr/>
          </p:nvSpPr>
          <p:spPr>
            <a:xfrm rot="10800000">
              <a:off x="3073534" y="6375162"/>
              <a:ext cx="6205" cy="416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1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49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5" name="Google Shape;12675;p30"/>
            <p:cNvSpPr/>
            <p:nvPr/>
          </p:nvSpPr>
          <p:spPr>
            <a:xfrm rot="10800000">
              <a:off x="3018280" y="6389528"/>
              <a:ext cx="2125" cy="416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1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25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6" name="Google Shape;12676;p30"/>
            <p:cNvSpPr/>
            <p:nvPr/>
          </p:nvSpPr>
          <p:spPr>
            <a:xfrm rot="10800000">
              <a:off x="3177835" y="6424295"/>
              <a:ext cx="6290" cy="4165"/>
            </a:xfrm>
            <a:custGeom>
              <a:avLst/>
              <a:gdLst/>
              <a:ahLst/>
              <a:cxnLst/>
              <a:rect l="l" t="t" r="r" b="b"/>
              <a:pathLst>
                <a:path w="74" h="49" extrusionOk="0">
                  <a:moveTo>
                    <a:pt x="1" y="0"/>
                  </a:moveTo>
                  <a:lnTo>
                    <a:pt x="1" y="24"/>
                  </a:lnTo>
                  <a:lnTo>
                    <a:pt x="25" y="48"/>
                  </a:lnTo>
                  <a:lnTo>
                    <a:pt x="49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7" name="Google Shape;12677;p30"/>
            <p:cNvSpPr/>
            <p:nvPr/>
          </p:nvSpPr>
          <p:spPr>
            <a:xfrm rot="10800000">
              <a:off x="3212687" y="6483628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0"/>
                  </a:moveTo>
                  <a:lnTo>
                    <a:pt x="1" y="24"/>
                  </a:lnTo>
                  <a:lnTo>
                    <a:pt x="25" y="48"/>
                  </a:lnTo>
                  <a:lnTo>
                    <a:pt x="49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8" name="Google Shape;12678;p30"/>
            <p:cNvSpPr/>
            <p:nvPr/>
          </p:nvSpPr>
          <p:spPr>
            <a:xfrm rot="10800000">
              <a:off x="3192201" y="6491789"/>
              <a:ext cx="4165" cy="4250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49" y="1"/>
                  </a:moveTo>
                  <a:lnTo>
                    <a:pt x="0" y="25"/>
                  </a:lnTo>
                  <a:lnTo>
                    <a:pt x="25" y="49"/>
                  </a:lnTo>
                  <a:lnTo>
                    <a:pt x="49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9" name="Google Shape;12679;p30"/>
            <p:cNvSpPr/>
            <p:nvPr/>
          </p:nvSpPr>
          <p:spPr>
            <a:xfrm rot="10800000">
              <a:off x="3108301" y="6516355"/>
              <a:ext cx="6205" cy="629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24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24" y="49"/>
                  </a:lnTo>
                  <a:lnTo>
                    <a:pt x="49" y="73"/>
                  </a:lnTo>
                  <a:lnTo>
                    <a:pt x="73" y="25"/>
                  </a:lnTo>
                  <a:lnTo>
                    <a:pt x="49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0" name="Google Shape;12680;p30"/>
            <p:cNvSpPr/>
            <p:nvPr/>
          </p:nvSpPr>
          <p:spPr>
            <a:xfrm rot="10800000">
              <a:off x="3308828" y="6256495"/>
              <a:ext cx="85" cy="21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1" name="Google Shape;12681;p30"/>
            <p:cNvSpPr/>
            <p:nvPr/>
          </p:nvSpPr>
          <p:spPr>
            <a:xfrm rot="10800000">
              <a:off x="3366121" y="6524601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48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2" name="Google Shape;12682;p30"/>
            <p:cNvSpPr/>
            <p:nvPr/>
          </p:nvSpPr>
          <p:spPr>
            <a:xfrm rot="10800000">
              <a:off x="3110341" y="6528681"/>
              <a:ext cx="2125" cy="416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0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5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3" name="Google Shape;12683;p30"/>
            <p:cNvSpPr/>
            <p:nvPr/>
          </p:nvSpPr>
          <p:spPr>
            <a:xfrm rot="10800000">
              <a:off x="3259695" y="6530721"/>
              <a:ext cx="2125" cy="416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24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4" name="Google Shape;12684;p30"/>
            <p:cNvSpPr/>
            <p:nvPr/>
          </p:nvSpPr>
          <p:spPr>
            <a:xfrm rot="10800000">
              <a:off x="3218807" y="6326114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5" name="Google Shape;12685;p30"/>
            <p:cNvSpPr/>
            <p:nvPr/>
          </p:nvSpPr>
          <p:spPr>
            <a:xfrm rot="10800000">
              <a:off x="3233088" y="6037522"/>
              <a:ext cx="2125" cy="416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0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6" name="Google Shape;12686;p30"/>
            <p:cNvSpPr/>
            <p:nvPr/>
          </p:nvSpPr>
          <p:spPr>
            <a:xfrm rot="10800000">
              <a:off x="3405053" y="6618701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7" name="Google Shape;12687;p30"/>
            <p:cNvSpPr/>
            <p:nvPr/>
          </p:nvSpPr>
          <p:spPr>
            <a:xfrm rot="10800000">
              <a:off x="3306787" y="6622781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0" y="24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8" name="Google Shape;12688;p30"/>
            <p:cNvSpPr/>
            <p:nvPr/>
          </p:nvSpPr>
          <p:spPr>
            <a:xfrm rot="10800000">
              <a:off x="3398848" y="6236009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0" y="24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9" name="Google Shape;12689;p30"/>
            <p:cNvSpPr/>
            <p:nvPr/>
          </p:nvSpPr>
          <p:spPr>
            <a:xfrm rot="10800000">
              <a:off x="3355920" y="6240089"/>
              <a:ext cx="2125" cy="4250"/>
            </a:xfrm>
            <a:custGeom>
              <a:avLst/>
              <a:gdLst/>
              <a:ahLst/>
              <a:cxnLst/>
              <a:rect l="l" t="t" r="r" b="b"/>
              <a:pathLst>
                <a:path w="25" h="50" extrusionOk="0">
                  <a:moveTo>
                    <a:pt x="1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0" name="Google Shape;12690;p30"/>
            <p:cNvSpPr/>
            <p:nvPr/>
          </p:nvSpPr>
          <p:spPr>
            <a:xfrm rot="10800000">
              <a:off x="3316988" y="6352635"/>
              <a:ext cx="85" cy="4250"/>
            </a:xfrm>
            <a:custGeom>
              <a:avLst/>
              <a:gdLst/>
              <a:ahLst/>
              <a:cxnLst/>
              <a:rect l="l" t="t" r="r" b="b"/>
              <a:pathLst>
                <a:path w="1" h="50" extrusionOk="0">
                  <a:moveTo>
                    <a:pt x="0" y="49"/>
                  </a:moveTo>
                  <a:lnTo>
                    <a:pt x="0" y="49"/>
                  </a:lnTo>
                  <a:lnTo>
                    <a:pt x="0" y="1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1" name="Google Shape;12691;p30"/>
            <p:cNvSpPr/>
            <p:nvPr/>
          </p:nvSpPr>
          <p:spPr>
            <a:xfrm rot="10800000">
              <a:off x="3251534" y="6373122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0"/>
                  </a:moveTo>
                  <a:lnTo>
                    <a:pt x="0" y="24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2" name="Google Shape;12692;p30"/>
            <p:cNvSpPr/>
            <p:nvPr/>
          </p:nvSpPr>
          <p:spPr>
            <a:xfrm rot="10800000">
              <a:off x="3323193" y="6377202"/>
              <a:ext cx="4165" cy="21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25" y="0"/>
                  </a:moveTo>
                  <a:lnTo>
                    <a:pt x="1" y="24"/>
                  </a:lnTo>
                  <a:lnTo>
                    <a:pt x="49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3" name="Google Shape;12693;p30"/>
            <p:cNvSpPr/>
            <p:nvPr/>
          </p:nvSpPr>
          <p:spPr>
            <a:xfrm rot="10800000">
              <a:off x="3083734" y="6393608"/>
              <a:ext cx="2125" cy="8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4" name="Google Shape;12694;p30"/>
            <p:cNvSpPr/>
            <p:nvPr/>
          </p:nvSpPr>
          <p:spPr>
            <a:xfrm rot="10800000">
              <a:off x="2973228" y="6391568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0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48" y="2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5" name="Google Shape;12695;p30"/>
            <p:cNvSpPr/>
            <p:nvPr/>
          </p:nvSpPr>
          <p:spPr>
            <a:xfrm rot="10800000">
              <a:off x="3249494" y="6182795"/>
              <a:ext cx="85" cy="21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6" name="Google Shape;12696;p30"/>
            <p:cNvSpPr/>
            <p:nvPr/>
          </p:nvSpPr>
          <p:spPr>
            <a:xfrm rot="10800000">
              <a:off x="3407093" y="6457022"/>
              <a:ext cx="2125" cy="416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1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7" name="Google Shape;12697;p30"/>
            <p:cNvSpPr/>
            <p:nvPr/>
          </p:nvSpPr>
          <p:spPr>
            <a:xfrm rot="10800000">
              <a:off x="3120541" y="6477508"/>
              <a:ext cx="4250" cy="4165"/>
            </a:xfrm>
            <a:custGeom>
              <a:avLst/>
              <a:gdLst/>
              <a:ahLst/>
              <a:cxnLst/>
              <a:rect l="l" t="t" r="r" b="b"/>
              <a:pathLst>
                <a:path w="50" h="49" extrusionOk="0">
                  <a:moveTo>
                    <a:pt x="25" y="0"/>
                  </a:moveTo>
                  <a:lnTo>
                    <a:pt x="1" y="24"/>
                  </a:lnTo>
                  <a:lnTo>
                    <a:pt x="1" y="49"/>
                  </a:lnTo>
                  <a:lnTo>
                    <a:pt x="25" y="49"/>
                  </a:lnTo>
                  <a:lnTo>
                    <a:pt x="49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8" name="Google Shape;12698;p30"/>
            <p:cNvSpPr/>
            <p:nvPr/>
          </p:nvSpPr>
          <p:spPr>
            <a:xfrm rot="10800000">
              <a:off x="3089855" y="6622781"/>
              <a:ext cx="85" cy="21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0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9" name="Google Shape;12699;p30"/>
            <p:cNvSpPr/>
            <p:nvPr/>
          </p:nvSpPr>
          <p:spPr>
            <a:xfrm rot="10800000">
              <a:off x="3177835" y="6244254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1"/>
                  </a:moveTo>
                  <a:lnTo>
                    <a:pt x="0" y="25"/>
                  </a:lnTo>
                  <a:lnTo>
                    <a:pt x="24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0" name="Google Shape;12700;p30"/>
            <p:cNvSpPr/>
            <p:nvPr/>
          </p:nvSpPr>
          <p:spPr>
            <a:xfrm rot="10800000">
              <a:off x="3400888" y="6094815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1" name="Google Shape;12701;p30"/>
            <p:cNvSpPr/>
            <p:nvPr/>
          </p:nvSpPr>
          <p:spPr>
            <a:xfrm rot="10800000">
              <a:off x="3300667" y="5892248"/>
              <a:ext cx="2125" cy="8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2" name="Google Shape;12702;p30"/>
            <p:cNvSpPr/>
            <p:nvPr/>
          </p:nvSpPr>
          <p:spPr>
            <a:xfrm rot="10800000">
              <a:off x="3382527" y="6156189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3" name="Google Shape;12703;p30"/>
            <p:cNvSpPr/>
            <p:nvPr/>
          </p:nvSpPr>
          <p:spPr>
            <a:xfrm rot="10800000">
              <a:off x="3216767" y="6428375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24"/>
                  </a:moveTo>
                  <a:lnTo>
                    <a:pt x="25" y="24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24"/>
                  </a:lnTo>
                  <a:lnTo>
                    <a:pt x="1" y="24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4" name="Google Shape;12704;p30"/>
            <p:cNvSpPr/>
            <p:nvPr/>
          </p:nvSpPr>
          <p:spPr>
            <a:xfrm rot="10800000">
              <a:off x="3304747" y="6432455"/>
              <a:ext cx="85" cy="21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lnTo>
                    <a:pt x="1" y="2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5" name="Google Shape;12705;p30"/>
            <p:cNvSpPr/>
            <p:nvPr/>
          </p:nvSpPr>
          <p:spPr>
            <a:xfrm rot="10800000">
              <a:off x="3210647" y="6461102"/>
              <a:ext cx="85" cy="21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lnTo>
                    <a:pt x="1" y="24"/>
                  </a:lnTo>
                  <a:lnTo>
                    <a:pt x="1" y="2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6" name="Google Shape;12706;p30"/>
            <p:cNvSpPr/>
            <p:nvPr/>
          </p:nvSpPr>
          <p:spPr>
            <a:xfrm rot="10800000">
              <a:off x="3454101" y="6524601"/>
              <a:ext cx="2125" cy="8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lnTo>
                    <a:pt x="2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7" name="Google Shape;12707;p30"/>
            <p:cNvSpPr/>
            <p:nvPr/>
          </p:nvSpPr>
          <p:spPr>
            <a:xfrm rot="10800000">
              <a:off x="3454101" y="6524601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4" y="25"/>
                  </a:moveTo>
                  <a:lnTo>
                    <a:pt x="24" y="25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4" y="25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8" name="Google Shape;12708;p30"/>
            <p:cNvSpPr/>
            <p:nvPr/>
          </p:nvSpPr>
          <p:spPr>
            <a:xfrm rot="10800000">
              <a:off x="3529841" y="6536841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0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9" name="Google Shape;12709;p30"/>
            <p:cNvSpPr/>
            <p:nvPr/>
          </p:nvSpPr>
          <p:spPr>
            <a:xfrm rot="10800000">
              <a:off x="3646467" y="6217647"/>
              <a:ext cx="1086704" cy="939305"/>
            </a:xfrm>
            <a:custGeom>
              <a:avLst/>
              <a:gdLst/>
              <a:ahLst/>
              <a:cxnLst/>
              <a:rect l="l" t="t" r="r" b="b"/>
              <a:pathLst>
                <a:path w="12784" h="11050" extrusionOk="0">
                  <a:moveTo>
                    <a:pt x="6813" y="0"/>
                  </a:moveTo>
                  <a:lnTo>
                    <a:pt x="6163" y="24"/>
                  </a:lnTo>
                  <a:lnTo>
                    <a:pt x="5513" y="121"/>
                  </a:lnTo>
                  <a:lnTo>
                    <a:pt x="4863" y="241"/>
                  </a:lnTo>
                  <a:lnTo>
                    <a:pt x="4237" y="385"/>
                  </a:lnTo>
                  <a:lnTo>
                    <a:pt x="3611" y="578"/>
                  </a:lnTo>
                  <a:lnTo>
                    <a:pt x="3010" y="819"/>
                  </a:lnTo>
                  <a:lnTo>
                    <a:pt x="2408" y="1084"/>
                  </a:lnTo>
                  <a:lnTo>
                    <a:pt x="2095" y="1252"/>
                  </a:lnTo>
                  <a:lnTo>
                    <a:pt x="1806" y="1421"/>
                  </a:lnTo>
                  <a:lnTo>
                    <a:pt x="1517" y="1637"/>
                  </a:lnTo>
                  <a:lnTo>
                    <a:pt x="1276" y="1854"/>
                  </a:lnTo>
                  <a:lnTo>
                    <a:pt x="1036" y="2095"/>
                  </a:lnTo>
                  <a:lnTo>
                    <a:pt x="843" y="2359"/>
                  </a:lnTo>
                  <a:lnTo>
                    <a:pt x="650" y="2648"/>
                  </a:lnTo>
                  <a:lnTo>
                    <a:pt x="482" y="2961"/>
                  </a:lnTo>
                  <a:lnTo>
                    <a:pt x="337" y="3346"/>
                  </a:lnTo>
                  <a:lnTo>
                    <a:pt x="193" y="3756"/>
                  </a:lnTo>
                  <a:lnTo>
                    <a:pt x="97" y="4141"/>
                  </a:lnTo>
                  <a:lnTo>
                    <a:pt x="49" y="4550"/>
                  </a:lnTo>
                  <a:lnTo>
                    <a:pt x="0" y="4959"/>
                  </a:lnTo>
                  <a:lnTo>
                    <a:pt x="0" y="5369"/>
                  </a:lnTo>
                  <a:lnTo>
                    <a:pt x="24" y="5778"/>
                  </a:lnTo>
                  <a:lnTo>
                    <a:pt x="97" y="6187"/>
                  </a:lnTo>
                  <a:lnTo>
                    <a:pt x="193" y="6596"/>
                  </a:lnTo>
                  <a:lnTo>
                    <a:pt x="289" y="6981"/>
                  </a:lnTo>
                  <a:lnTo>
                    <a:pt x="434" y="7367"/>
                  </a:lnTo>
                  <a:lnTo>
                    <a:pt x="578" y="7728"/>
                  </a:lnTo>
                  <a:lnTo>
                    <a:pt x="747" y="8065"/>
                  </a:lnTo>
                  <a:lnTo>
                    <a:pt x="939" y="8378"/>
                  </a:lnTo>
                  <a:lnTo>
                    <a:pt x="1156" y="8691"/>
                  </a:lnTo>
                  <a:lnTo>
                    <a:pt x="1373" y="8980"/>
                  </a:lnTo>
                  <a:lnTo>
                    <a:pt x="1613" y="9244"/>
                  </a:lnTo>
                  <a:lnTo>
                    <a:pt x="1902" y="9509"/>
                  </a:lnTo>
                  <a:lnTo>
                    <a:pt x="2191" y="9750"/>
                  </a:lnTo>
                  <a:lnTo>
                    <a:pt x="2480" y="9967"/>
                  </a:lnTo>
                  <a:lnTo>
                    <a:pt x="2817" y="10183"/>
                  </a:lnTo>
                  <a:lnTo>
                    <a:pt x="3154" y="10376"/>
                  </a:lnTo>
                  <a:lnTo>
                    <a:pt x="3515" y="10544"/>
                  </a:lnTo>
                  <a:lnTo>
                    <a:pt x="3900" y="10713"/>
                  </a:lnTo>
                  <a:lnTo>
                    <a:pt x="4358" y="10857"/>
                  </a:lnTo>
                  <a:lnTo>
                    <a:pt x="4839" y="10978"/>
                  </a:lnTo>
                  <a:lnTo>
                    <a:pt x="5297" y="11050"/>
                  </a:lnTo>
                  <a:lnTo>
                    <a:pt x="5754" y="11050"/>
                  </a:lnTo>
                  <a:lnTo>
                    <a:pt x="5995" y="11026"/>
                  </a:lnTo>
                  <a:lnTo>
                    <a:pt x="6235" y="11002"/>
                  </a:lnTo>
                  <a:lnTo>
                    <a:pt x="6452" y="10954"/>
                  </a:lnTo>
                  <a:lnTo>
                    <a:pt x="6693" y="10881"/>
                  </a:lnTo>
                  <a:lnTo>
                    <a:pt x="6909" y="10809"/>
                  </a:lnTo>
                  <a:lnTo>
                    <a:pt x="7126" y="10713"/>
                  </a:lnTo>
                  <a:lnTo>
                    <a:pt x="7343" y="10592"/>
                  </a:lnTo>
                  <a:lnTo>
                    <a:pt x="7583" y="10448"/>
                  </a:lnTo>
                  <a:lnTo>
                    <a:pt x="9293" y="9341"/>
                  </a:lnTo>
                  <a:lnTo>
                    <a:pt x="10135" y="8787"/>
                  </a:lnTo>
                  <a:lnTo>
                    <a:pt x="10978" y="8209"/>
                  </a:lnTo>
                  <a:lnTo>
                    <a:pt x="11194" y="8041"/>
                  </a:lnTo>
                  <a:lnTo>
                    <a:pt x="11387" y="7848"/>
                  </a:lnTo>
                  <a:lnTo>
                    <a:pt x="11580" y="7680"/>
                  </a:lnTo>
                  <a:lnTo>
                    <a:pt x="11772" y="7487"/>
                  </a:lnTo>
                  <a:lnTo>
                    <a:pt x="11917" y="7294"/>
                  </a:lnTo>
                  <a:lnTo>
                    <a:pt x="12061" y="7078"/>
                  </a:lnTo>
                  <a:lnTo>
                    <a:pt x="12206" y="6885"/>
                  </a:lnTo>
                  <a:lnTo>
                    <a:pt x="12326" y="6669"/>
                  </a:lnTo>
                  <a:lnTo>
                    <a:pt x="12422" y="6428"/>
                  </a:lnTo>
                  <a:lnTo>
                    <a:pt x="12518" y="6211"/>
                  </a:lnTo>
                  <a:lnTo>
                    <a:pt x="12663" y="5730"/>
                  </a:lnTo>
                  <a:lnTo>
                    <a:pt x="12735" y="5248"/>
                  </a:lnTo>
                  <a:lnTo>
                    <a:pt x="12783" y="4767"/>
                  </a:lnTo>
                  <a:lnTo>
                    <a:pt x="12783" y="4358"/>
                  </a:lnTo>
                  <a:lnTo>
                    <a:pt x="12735" y="3996"/>
                  </a:lnTo>
                  <a:lnTo>
                    <a:pt x="12663" y="3635"/>
                  </a:lnTo>
                  <a:lnTo>
                    <a:pt x="12567" y="3274"/>
                  </a:lnTo>
                  <a:lnTo>
                    <a:pt x="12446" y="2961"/>
                  </a:lnTo>
                  <a:lnTo>
                    <a:pt x="12302" y="2648"/>
                  </a:lnTo>
                  <a:lnTo>
                    <a:pt x="12109" y="2359"/>
                  </a:lnTo>
                  <a:lnTo>
                    <a:pt x="11893" y="2071"/>
                  </a:lnTo>
                  <a:lnTo>
                    <a:pt x="11676" y="1830"/>
                  </a:lnTo>
                  <a:lnTo>
                    <a:pt x="11459" y="1589"/>
                  </a:lnTo>
                  <a:lnTo>
                    <a:pt x="11219" y="1372"/>
                  </a:lnTo>
                  <a:lnTo>
                    <a:pt x="10978" y="1180"/>
                  </a:lnTo>
                  <a:lnTo>
                    <a:pt x="10713" y="987"/>
                  </a:lnTo>
                  <a:lnTo>
                    <a:pt x="10448" y="819"/>
                  </a:lnTo>
                  <a:lnTo>
                    <a:pt x="10183" y="674"/>
                  </a:lnTo>
                  <a:lnTo>
                    <a:pt x="9919" y="554"/>
                  </a:lnTo>
                  <a:lnTo>
                    <a:pt x="9630" y="434"/>
                  </a:lnTo>
                  <a:lnTo>
                    <a:pt x="9341" y="313"/>
                  </a:lnTo>
                  <a:lnTo>
                    <a:pt x="9028" y="241"/>
                  </a:lnTo>
                  <a:lnTo>
                    <a:pt x="8739" y="169"/>
                  </a:lnTo>
                  <a:lnTo>
                    <a:pt x="8426" y="97"/>
                  </a:lnTo>
                  <a:lnTo>
                    <a:pt x="8113" y="48"/>
                  </a:lnTo>
                  <a:lnTo>
                    <a:pt x="7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0" name="Google Shape;12710;p30"/>
            <p:cNvSpPr/>
            <p:nvPr/>
          </p:nvSpPr>
          <p:spPr>
            <a:xfrm rot="10800000">
              <a:off x="4049646" y="6440701"/>
              <a:ext cx="362291" cy="446191"/>
            </a:xfrm>
            <a:custGeom>
              <a:avLst/>
              <a:gdLst/>
              <a:ahLst/>
              <a:cxnLst/>
              <a:rect l="l" t="t" r="r" b="b"/>
              <a:pathLst>
                <a:path w="4262" h="5249" extrusionOk="0">
                  <a:moveTo>
                    <a:pt x="1782" y="1"/>
                  </a:moveTo>
                  <a:lnTo>
                    <a:pt x="1590" y="25"/>
                  </a:lnTo>
                  <a:lnTo>
                    <a:pt x="1397" y="73"/>
                  </a:lnTo>
                  <a:lnTo>
                    <a:pt x="1205" y="145"/>
                  </a:lnTo>
                  <a:lnTo>
                    <a:pt x="916" y="314"/>
                  </a:lnTo>
                  <a:lnTo>
                    <a:pt x="771" y="410"/>
                  </a:lnTo>
                  <a:lnTo>
                    <a:pt x="651" y="531"/>
                  </a:lnTo>
                  <a:lnTo>
                    <a:pt x="531" y="675"/>
                  </a:lnTo>
                  <a:lnTo>
                    <a:pt x="410" y="795"/>
                  </a:lnTo>
                  <a:lnTo>
                    <a:pt x="314" y="964"/>
                  </a:lnTo>
                  <a:lnTo>
                    <a:pt x="242" y="1108"/>
                  </a:lnTo>
                  <a:lnTo>
                    <a:pt x="145" y="1349"/>
                  </a:lnTo>
                  <a:lnTo>
                    <a:pt x="73" y="1614"/>
                  </a:lnTo>
                  <a:lnTo>
                    <a:pt x="25" y="1879"/>
                  </a:lnTo>
                  <a:lnTo>
                    <a:pt x="1" y="2143"/>
                  </a:lnTo>
                  <a:lnTo>
                    <a:pt x="1" y="2408"/>
                  </a:lnTo>
                  <a:lnTo>
                    <a:pt x="1" y="2697"/>
                  </a:lnTo>
                  <a:lnTo>
                    <a:pt x="49" y="2962"/>
                  </a:lnTo>
                  <a:lnTo>
                    <a:pt x="121" y="3227"/>
                  </a:lnTo>
                  <a:lnTo>
                    <a:pt x="218" y="3492"/>
                  </a:lnTo>
                  <a:lnTo>
                    <a:pt x="314" y="3732"/>
                  </a:lnTo>
                  <a:lnTo>
                    <a:pt x="434" y="3997"/>
                  </a:lnTo>
                  <a:lnTo>
                    <a:pt x="579" y="4214"/>
                  </a:lnTo>
                  <a:lnTo>
                    <a:pt x="747" y="4430"/>
                  </a:lnTo>
                  <a:lnTo>
                    <a:pt x="916" y="4623"/>
                  </a:lnTo>
                  <a:lnTo>
                    <a:pt x="1132" y="4816"/>
                  </a:lnTo>
                  <a:lnTo>
                    <a:pt x="1349" y="4960"/>
                  </a:lnTo>
                  <a:lnTo>
                    <a:pt x="1518" y="5056"/>
                  </a:lnTo>
                  <a:lnTo>
                    <a:pt x="1710" y="5129"/>
                  </a:lnTo>
                  <a:lnTo>
                    <a:pt x="1927" y="5201"/>
                  </a:lnTo>
                  <a:lnTo>
                    <a:pt x="2167" y="5249"/>
                  </a:lnTo>
                  <a:lnTo>
                    <a:pt x="2408" y="5249"/>
                  </a:lnTo>
                  <a:lnTo>
                    <a:pt x="2625" y="5225"/>
                  </a:lnTo>
                  <a:lnTo>
                    <a:pt x="2866" y="5153"/>
                  </a:lnTo>
                  <a:lnTo>
                    <a:pt x="3058" y="5080"/>
                  </a:lnTo>
                  <a:lnTo>
                    <a:pt x="3275" y="4960"/>
                  </a:lnTo>
                  <a:lnTo>
                    <a:pt x="3467" y="4840"/>
                  </a:lnTo>
                  <a:lnTo>
                    <a:pt x="3636" y="4671"/>
                  </a:lnTo>
                  <a:lnTo>
                    <a:pt x="3780" y="4503"/>
                  </a:lnTo>
                  <a:lnTo>
                    <a:pt x="3925" y="4286"/>
                  </a:lnTo>
                  <a:lnTo>
                    <a:pt x="4045" y="4069"/>
                  </a:lnTo>
                  <a:lnTo>
                    <a:pt x="4141" y="3853"/>
                  </a:lnTo>
                  <a:lnTo>
                    <a:pt x="4214" y="3588"/>
                  </a:lnTo>
                  <a:lnTo>
                    <a:pt x="4238" y="3347"/>
                  </a:lnTo>
                  <a:lnTo>
                    <a:pt x="4262" y="3058"/>
                  </a:lnTo>
                  <a:lnTo>
                    <a:pt x="4238" y="2817"/>
                  </a:lnTo>
                  <a:lnTo>
                    <a:pt x="4214" y="2577"/>
                  </a:lnTo>
                  <a:lnTo>
                    <a:pt x="4117" y="2071"/>
                  </a:lnTo>
                  <a:lnTo>
                    <a:pt x="3949" y="1542"/>
                  </a:lnTo>
                  <a:lnTo>
                    <a:pt x="3780" y="1036"/>
                  </a:lnTo>
                  <a:lnTo>
                    <a:pt x="3636" y="771"/>
                  </a:lnTo>
                  <a:lnTo>
                    <a:pt x="3467" y="531"/>
                  </a:lnTo>
                  <a:lnTo>
                    <a:pt x="3275" y="362"/>
                  </a:lnTo>
                  <a:lnTo>
                    <a:pt x="3058" y="242"/>
                  </a:lnTo>
                  <a:lnTo>
                    <a:pt x="2817" y="145"/>
                  </a:lnTo>
                  <a:lnTo>
                    <a:pt x="2553" y="73"/>
                  </a:lnTo>
                  <a:lnTo>
                    <a:pt x="2264" y="25"/>
                  </a:lnTo>
                  <a:lnTo>
                    <a:pt x="19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1" name="Google Shape;12711;p30"/>
            <p:cNvSpPr/>
            <p:nvPr/>
          </p:nvSpPr>
          <p:spPr>
            <a:xfrm rot="10800000">
              <a:off x="4248133" y="6084615"/>
              <a:ext cx="100306" cy="86025"/>
            </a:xfrm>
            <a:custGeom>
              <a:avLst/>
              <a:gdLst/>
              <a:ahLst/>
              <a:cxnLst/>
              <a:rect l="l" t="t" r="r" b="b"/>
              <a:pathLst>
                <a:path w="1180" h="1012" extrusionOk="0">
                  <a:moveTo>
                    <a:pt x="313" y="1"/>
                  </a:moveTo>
                  <a:lnTo>
                    <a:pt x="241" y="25"/>
                  </a:lnTo>
                  <a:lnTo>
                    <a:pt x="169" y="49"/>
                  </a:lnTo>
                  <a:lnTo>
                    <a:pt x="121" y="97"/>
                  </a:lnTo>
                  <a:lnTo>
                    <a:pt x="72" y="169"/>
                  </a:lnTo>
                  <a:lnTo>
                    <a:pt x="24" y="289"/>
                  </a:lnTo>
                  <a:lnTo>
                    <a:pt x="0" y="410"/>
                  </a:lnTo>
                  <a:lnTo>
                    <a:pt x="24" y="530"/>
                  </a:lnTo>
                  <a:lnTo>
                    <a:pt x="48" y="651"/>
                  </a:lnTo>
                  <a:lnTo>
                    <a:pt x="96" y="747"/>
                  </a:lnTo>
                  <a:lnTo>
                    <a:pt x="193" y="843"/>
                  </a:lnTo>
                  <a:lnTo>
                    <a:pt x="289" y="915"/>
                  </a:lnTo>
                  <a:lnTo>
                    <a:pt x="409" y="963"/>
                  </a:lnTo>
                  <a:lnTo>
                    <a:pt x="530" y="988"/>
                  </a:lnTo>
                  <a:lnTo>
                    <a:pt x="674" y="1012"/>
                  </a:lnTo>
                  <a:lnTo>
                    <a:pt x="819" y="988"/>
                  </a:lnTo>
                  <a:lnTo>
                    <a:pt x="963" y="939"/>
                  </a:lnTo>
                  <a:lnTo>
                    <a:pt x="1083" y="867"/>
                  </a:lnTo>
                  <a:lnTo>
                    <a:pt x="1156" y="747"/>
                  </a:lnTo>
                  <a:lnTo>
                    <a:pt x="1180" y="626"/>
                  </a:lnTo>
                  <a:lnTo>
                    <a:pt x="1180" y="554"/>
                  </a:lnTo>
                  <a:lnTo>
                    <a:pt x="1156" y="506"/>
                  </a:lnTo>
                  <a:lnTo>
                    <a:pt x="1083" y="386"/>
                  </a:lnTo>
                  <a:lnTo>
                    <a:pt x="1011" y="289"/>
                  </a:lnTo>
                  <a:lnTo>
                    <a:pt x="915" y="217"/>
                  </a:lnTo>
                  <a:lnTo>
                    <a:pt x="795" y="121"/>
                  </a:lnTo>
                  <a:lnTo>
                    <a:pt x="674" y="73"/>
                  </a:lnTo>
                  <a:lnTo>
                    <a:pt x="554" y="25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2" name="Google Shape;12712;p30"/>
            <p:cNvSpPr/>
            <p:nvPr/>
          </p:nvSpPr>
          <p:spPr>
            <a:xfrm rot="10800000">
              <a:off x="4311547" y="6317868"/>
              <a:ext cx="92145" cy="83985"/>
            </a:xfrm>
            <a:custGeom>
              <a:avLst/>
              <a:gdLst/>
              <a:ahLst/>
              <a:cxnLst/>
              <a:rect l="l" t="t" r="r" b="b"/>
              <a:pathLst>
                <a:path w="1084" h="988" extrusionOk="0">
                  <a:moveTo>
                    <a:pt x="409" y="0"/>
                  </a:moveTo>
                  <a:lnTo>
                    <a:pt x="337" y="48"/>
                  </a:lnTo>
                  <a:lnTo>
                    <a:pt x="241" y="97"/>
                  </a:lnTo>
                  <a:lnTo>
                    <a:pt x="169" y="169"/>
                  </a:lnTo>
                  <a:lnTo>
                    <a:pt x="96" y="241"/>
                  </a:lnTo>
                  <a:lnTo>
                    <a:pt x="48" y="337"/>
                  </a:lnTo>
                  <a:lnTo>
                    <a:pt x="0" y="434"/>
                  </a:lnTo>
                  <a:lnTo>
                    <a:pt x="0" y="506"/>
                  </a:lnTo>
                  <a:lnTo>
                    <a:pt x="0" y="602"/>
                  </a:lnTo>
                  <a:lnTo>
                    <a:pt x="24" y="674"/>
                  </a:lnTo>
                  <a:lnTo>
                    <a:pt x="48" y="747"/>
                  </a:lnTo>
                  <a:lnTo>
                    <a:pt x="96" y="819"/>
                  </a:lnTo>
                  <a:lnTo>
                    <a:pt x="145" y="891"/>
                  </a:lnTo>
                  <a:lnTo>
                    <a:pt x="217" y="939"/>
                  </a:lnTo>
                  <a:lnTo>
                    <a:pt x="289" y="963"/>
                  </a:lnTo>
                  <a:lnTo>
                    <a:pt x="434" y="987"/>
                  </a:lnTo>
                  <a:lnTo>
                    <a:pt x="698" y="987"/>
                  </a:lnTo>
                  <a:lnTo>
                    <a:pt x="795" y="939"/>
                  </a:lnTo>
                  <a:lnTo>
                    <a:pt x="891" y="891"/>
                  </a:lnTo>
                  <a:lnTo>
                    <a:pt x="987" y="819"/>
                  </a:lnTo>
                  <a:lnTo>
                    <a:pt x="1035" y="722"/>
                  </a:lnTo>
                  <a:lnTo>
                    <a:pt x="1083" y="602"/>
                  </a:lnTo>
                  <a:lnTo>
                    <a:pt x="1083" y="530"/>
                  </a:lnTo>
                  <a:lnTo>
                    <a:pt x="1059" y="434"/>
                  </a:lnTo>
                  <a:lnTo>
                    <a:pt x="1035" y="337"/>
                  </a:lnTo>
                  <a:lnTo>
                    <a:pt x="963" y="265"/>
                  </a:lnTo>
                  <a:lnTo>
                    <a:pt x="891" y="169"/>
                  </a:lnTo>
                  <a:lnTo>
                    <a:pt x="795" y="97"/>
                  </a:lnTo>
                  <a:lnTo>
                    <a:pt x="698" y="48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3" name="Google Shape;12713;p30"/>
            <p:cNvSpPr/>
            <p:nvPr/>
          </p:nvSpPr>
          <p:spPr>
            <a:xfrm rot="10800000">
              <a:off x="4139666" y="6252415"/>
              <a:ext cx="57378" cy="40972"/>
            </a:xfrm>
            <a:custGeom>
              <a:avLst/>
              <a:gdLst/>
              <a:ahLst/>
              <a:cxnLst/>
              <a:rect l="l" t="t" r="r" b="b"/>
              <a:pathLst>
                <a:path w="675" h="482" extrusionOk="0">
                  <a:moveTo>
                    <a:pt x="338" y="0"/>
                  </a:moveTo>
                  <a:lnTo>
                    <a:pt x="145" y="72"/>
                  </a:lnTo>
                  <a:lnTo>
                    <a:pt x="97" y="96"/>
                  </a:lnTo>
                  <a:lnTo>
                    <a:pt x="25" y="145"/>
                  </a:lnTo>
                  <a:lnTo>
                    <a:pt x="1" y="217"/>
                  </a:lnTo>
                  <a:lnTo>
                    <a:pt x="1" y="289"/>
                  </a:lnTo>
                  <a:lnTo>
                    <a:pt x="25" y="337"/>
                  </a:lnTo>
                  <a:lnTo>
                    <a:pt x="73" y="385"/>
                  </a:lnTo>
                  <a:lnTo>
                    <a:pt x="121" y="433"/>
                  </a:lnTo>
                  <a:lnTo>
                    <a:pt x="217" y="458"/>
                  </a:lnTo>
                  <a:lnTo>
                    <a:pt x="362" y="482"/>
                  </a:lnTo>
                  <a:lnTo>
                    <a:pt x="530" y="482"/>
                  </a:lnTo>
                  <a:lnTo>
                    <a:pt x="602" y="458"/>
                  </a:lnTo>
                  <a:lnTo>
                    <a:pt x="675" y="385"/>
                  </a:lnTo>
                  <a:lnTo>
                    <a:pt x="675" y="289"/>
                  </a:lnTo>
                  <a:lnTo>
                    <a:pt x="675" y="193"/>
                  </a:lnTo>
                  <a:lnTo>
                    <a:pt x="578" y="72"/>
                  </a:lnTo>
                  <a:lnTo>
                    <a:pt x="530" y="24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4" name="Google Shape;12714;p30"/>
            <p:cNvSpPr/>
            <p:nvPr/>
          </p:nvSpPr>
          <p:spPr>
            <a:xfrm rot="10800000">
              <a:off x="4010714" y="6168515"/>
              <a:ext cx="39017" cy="43013"/>
            </a:xfrm>
            <a:custGeom>
              <a:avLst/>
              <a:gdLst/>
              <a:ahLst/>
              <a:cxnLst/>
              <a:rect l="l" t="t" r="r" b="b"/>
              <a:pathLst>
                <a:path w="459" h="506" extrusionOk="0">
                  <a:moveTo>
                    <a:pt x="121" y="0"/>
                  </a:moveTo>
                  <a:lnTo>
                    <a:pt x="49" y="72"/>
                  </a:lnTo>
                  <a:lnTo>
                    <a:pt x="25" y="145"/>
                  </a:lnTo>
                  <a:lnTo>
                    <a:pt x="1" y="217"/>
                  </a:lnTo>
                  <a:lnTo>
                    <a:pt x="25" y="289"/>
                  </a:lnTo>
                  <a:lnTo>
                    <a:pt x="49" y="361"/>
                  </a:lnTo>
                  <a:lnTo>
                    <a:pt x="97" y="433"/>
                  </a:lnTo>
                  <a:lnTo>
                    <a:pt x="169" y="482"/>
                  </a:lnTo>
                  <a:lnTo>
                    <a:pt x="242" y="506"/>
                  </a:lnTo>
                  <a:lnTo>
                    <a:pt x="338" y="506"/>
                  </a:lnTo>
                  <a:lnTo>
                    <a:pt x="410" y="482"/>
                  </a:lnTo>
                  <a:lnTo>
                    <a:pt x="434" y="433"/>
                  </a:lnTo>
                  <a:lnTo>
                    <a:pt x="458" y="361"/>
                  </a:lnTo>
                  <a:lnTo>
                    <a:pt x="458" y="313"/>
                  </a:lnTo>
                  <a:lnTo>
                    <a:pt x="434" y="241"/>
                  </a:lnTo>
                  <a:lnTo>
                    <a:pt x="410" y="169"/>
                  </a:lnTo>
                  <a:lnTo>
                    <a:pt x="386" y="120"/>
                  </a:lnTo>
                  <a:lnTo>
                    <a:pt x="314" y="72"/>
                  </a:lnTo>
                  <a:lnTo>
                    <a:pt x="266" y="2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5" name="Google Shape;12715;p30"/>
            <p:cNvSpPr/>
            <p:nvPr/>
          </p:nvSpPr>
          <p:spPr>
            <a:xfrm rot="10800000">
              <a:off x="4025080" y="6008875"/>
              <a:ext cx="51258" cy="39017"/>
            </a:xfrm>
            <a:custGeom>
              <a:avLst/>
              <a:gdLst/>
              <a:ahLst/>
              <a:cxnLst/>
              <a:rect l="l" t="t" r="r" b="b"/>
              <a:pathLst>
                <a:path w="603" h="459" extrusionOk="0">
                  <a:moveTo>
                    <a:pt x="242" y="1"/>
                  </a:moveTo>
                  <a:lnTo>
                    <a:pt x="145" y="49"/>
                  </a:lnTo>
                  <a:lnTo>
                    <a:pt x="49" y="97"/>
                  </a:lnTo>
                  <a:lnTo>
                    <a:pt x="1" y="169"/>
                  </a:lnTo>
                  <a:lnTo>
                    <a:pt x="1" y="242"/>
                  </a:lnTo>
                  <a:lnTo>
                    <a:pt x="25" y="314"/>
                  </a:lnTo>
                  <a:lnTo>
                    <a:pt x="97" y="362"/>
                  </a:lnTo>
                  <a:lnTo>
                    <a:pt x="145" y="410"/>
                  </a:lnTo>
                  <a:lnTo>
                    <a:pt x="218" y="434"/>
                  </a:lnTo>
                  <a:lnTo>
                    <a:pt x="314" y="458"/>
                  </a:lnTo>
                  <a:lnTo>
                    <a:pt x="482" y="458"/>
                  </a:lnTo>
                  <a:lnTo>
                    <a:pt x="555" y="410"/>
                  </a:lnTo>
                  <a:lnTo>
                    <a:pt x="579" y="386"/>
                  </a:lnTo>
                  <a:lnTo>
                    <a:pt x="603" y="314"/>
                  </a:lnTo>
                  <a:lnTo>
                    <a:pt x="555" y="218"/>
                  </a:lnTo>
                  <a:lnTo>
                    <a:pt x="506" y="121"/>
                  </a:lnTo>
                  <a:lnTo>
                    <a:pt x="434" y="73"/>
                  </a:lnTo>
                  <a:lnTo>
                    <a:pt x="338" y="25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6" name="Google Shape;12716;p30"/>
            <p:cNvSpPr/>
            <p:nvPr/>
          </p:nvSpPr>
          <p:spPr>
            <a:xfrm rot="10800000">
              <a:off x="4166273" y="6027321"/>
              <a:ext cx="28732" cy="38932"/>
            </a:xfrm>
            <a:custGeom>
              <a:avLst/>
              <a:gdLst/>
              <a:ahLst/>
              <a:cxnLst/>
              <a:rect l="l" t="t" r="r" b="b"/>
              <a:pathLst>
                <a:path w="338" h="458" extrusionOk="0">
                  <a:moveTo>
                    <a:pt x="193" y="0"/>
                  </a:moveTo>
                  <a:lnTo>
                    <a:pt x="121" y="24"/>
                  </a:lnTo>
                  <a:lnTo>
                    <a:pt x="73" y="72"/>
                  </a:lnTo>
                  <a:lnTo>
                    <a:pt x="25" y="169"/>
                  </a:lnTo>
                  <a:lnTo>
                    <a:pt x="1" y="265"/>
                  </a:lnTo>
                  <a:lnTo>
                    <a:pt x="25" y="337"/>
                  </a:lnTo>
                  <a:lnTo>
                    <a:pt x="25" y="385"/>
                  </a:lnTo>
                  <a:lnTo>
                    <a:pt x="73" y="434"/>
                  </a:lnTo>
                  <a:lnTo>
                    <a:pt x="121" y="458"/>
                  </a:lnTo>
                  <a:lnTo>
                    <a:pt x="169" y="458"/>
                  </a:lnTo>
                  <a:lnTo>
                    <a:pt x="241" y="434"/>
                  </a:lnTo>
                  <a:lnTo>
                    <a:pt x="265" y="385"/>
                  </a:lnTo>
                  <a:lnTo>
                    <a:pt x="314" y="337"/>
                  </a:lnTo>
                  <a:lnTo>
                    <a:pt x="338" y="265"/>
                  </a:lnTo>
                  <a:lnTo>
                    <a:pt x="338" y="193"/>
                  </a:lnTo>
                  <a:lnTo>
                    <a:pt x="338" y="145"/>
                  </a:lnTo>
                  <a:lnTo>
                    <a:pt x="290" y="72"/>
                  </a:lnTo>
                  <a:lnTo>
                    <a:pt x="265" y="2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7" name="Google Shape;12717;p30"/>
            <p:cNvSpPr/>
            <p:nvPr/>
          </p:nvSpPr>
          <p:spPr>
            <a:xfrm rot="10800000">
              <a:off x="4436419" y="6178715"/>
              <a:ext cx="26607" cy="39017"/>
            </a:xfrm>
            <a:custGeom>
              <a:avLst/>
              <a:gdLst/>
              <a:ahLst/>
              <a:cxnLst/>
              <a:rect l="l" t="t" r="r" b="b"/>
              <a:pathLst>
                <a:path w="313" h="459" extrusionOk="0">
                  <a:moveTo>
                    <a:pt x="193" y="1"/>
                  </a:moveTo>
                  <a:lnTo>
                    <a:pt x="144" y="25"/>
                  </a:lnTo>
                  <a:lnTo>
                    <a:pt x="96" y="49"/>
                  </a:lnTo>
                  <a:lnTo>
                    <a:pt x="24" y="145"/>
                  </a:lnTo>
                  <a:lnTo>
                    <a:pt x="0" y="242"/>
                  </a:lnTo>
                  <a:lnTo>
                    <a:pt x="24" y="338"/>
                  </a:lnTo>
                  <a:lnTo>
                    <a:pt x="96" y="434"/>
                  </a:lnTo>
                  <a:lnTo>
                    <a:pt x="120" y="458"/>
                  </a:lnTo>
                  <a:lnTo>
                    <a:pt x="169" y="458"/>
                  </a:lnTo>
                  <a:lnTo>
                    <a:pt x="217" y="434"/>
                  </a:lnTo>
                  <a:lnTo>
                    <a:pt x="241" y="410"/>
                  </a:lnTo>
                  <a:lnTo>
                    <a:pt x="289" y="338"/>
                  </a:lnTo>
                  <a:lnTo>
                    <a:pt x="313" y="242"/>
                  </a:lnTo>
                  <a:lnTo>
                    <a:pt x="313" y="169"/>
                  </a:lnTo>
                  <a:lnTo>
                    <a:pt x="289" y="73"/>
                  </a:lnTo>
                  <a:lnTo>
                    <a:pt x="241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8" name="Google Shape;12718;p30"/>
            <p:cNvSpPr/>
            <p:nvPr/>
          </p:nvSpPr>
          <p:spPr>
            <a:xfrm rot="10800000">
              <a:off x="4420013" y="6008875"/>
              <a:ext cx="24651" cy="32812"/>
            </a:xfrm>
            <a:custGeom>
              <a:avLst/>
              <a:gdLst/>
              <a:ahLst/>
              <a:cxnLst/>
              <a:rect l="l" t="t" r="r" b="b"/>
              <a:pathLst>
                <a:path w="290" h="386" extrusionOk="0">
                  <a:moveTo>
                    <a:pt x="73" y="0"/>
                  </a:moveTo>
                  <a:lnTo>
                    <a:pt x="25" y="48"/>
                  </a:lnTo>
                  <a:lnTo>
                    <a:pt x="1" y="72"/>
                  </a:lnTo>
                  <a:lnTo>
                    <a:pt x="1" y="169"/>
                  </a:lnTo>
                  <a:lnTo>
                    <a:pt x="25" y="241"/>
                  </a:lnTo>
                  <a:lnTo>
                    <a:pt x="97" y="313"/>
                  </a:lnTo>
                  <a:lnTo>
                    <a:pt x="169" y="385"/>
                  </a:lnTo>
                  <a:lnTo>
                    <a:pt x="217" y="385"/>
                  </a:lnTo>
                  <a:lnTo>
                    <a:pt x="266" y="361"/>
                  </a:lnTo>
                  <a:lnTo>
                    <a:pt x="290" y="313"/>
                  </a:lnTo>
                  <a:lnTo>
                    <a:pt x="290" y="193"/>
                  </a:lnTo>
                  <a:lnTo>
                    <a:pt x="241" y="96"/>
                  </a:lnTo>
                  <a:lnTo>
                    <a:pt x="169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9" name="Google Shape;12719;p30"/>
            <p:cNvSpPr/>
            <p:nvPr/>
          </p:nvSpPr>
          <p:spPr>
            <a:xfrm rot="10800000">
              <a:off x="4248133" y="6495954"/>
              <a:ext cx="26692" cy="26692"/>
            </a:xfrm>
            <a:custGeom>
              <a:avLst/>
              <a:gdLst/>
              <a:ahLst/>
              <a:cxnLst/>
              <a:rect l="l" t="t" r="r" b="b"/>
              <a:pathLst>
                <a:path w="314" h="314" extrusionOk="0">
                  <a:moveTo>
                    <a:pt x="145" y="1"/>
                  </a:moveTo>
                  <a:lnTo>
                    <a:pt x="73" y="25"/>
                  </a:lnTo>
                  <a:lnTo>
                    <a:pt x="25" y="49"/>
                  </a:lnTo>
                  <a:lnTo>
                    <a:pt x="1" y="121"/>
                  </a:lnTo>
                  <a:lnTo>
                    <a:pt x="1" y="194"/>
                  </a:lnTo>
                  <a:lnTo>
                    <a:pt x="25" y="242"/>
                  </a:lnTo>
                  <a:lnTo>
                    <a:pt x="49" y="266"/>
                  </a:lnTo>
                  <a:lnTo>
                    <a:pt x="121" y="290"/>
                  </a:lnTo>
                  <a:lnTo>
                    <a:pt x="169" y="314"/>
                  </a:lnTo>
                  <a:lnTo>
                    <a:pt x="217" y="290"/>
                  </a:lnTo>
                  <a:lnTo>
                    <a:pt x="266" y="266"/>
                  </a:lnTo>
                  <a:lnTo>
                    <a:pt x="314" y="218"/>
                  </a:lnTo>
                  <a:lnTo>
                    <a:pt x="314" y="145"/>
                  </a:lnTo>
                  <a:lnTo>
                    <a:pt x="314" y="97"/>
                  </a:lnTo>
                  <a:lnTo>
                    <a:pt x="266" y="4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0" name="Google Shape;12720;p30"/>
            <p:cNvSpPr/>
            <p:nvPr/>
          </p:nvSpPr>
          <p:spPr>
            <a:xfrm rot="10800000">
              <a:off x="4242012" y="6328154"/>
              <a:ext cx="22526" cy="20486"/>
            </a:xfrm>
            <a:custGeom>
              <a:avLst/>
              <a:gdLst/>
              <a:ahLst/>
              <a:cxnLst/>
              <a:rect l="l" t="t" r="r" b="b"/>
              <a:pathLst>
                <a:path w="265" h="241" extrusionOk="0">
                  <a:moveTo>
                    <a:pt x="96" y="0"/>
                  </a:moveTo>
                  <a:lnTo>
                    <a:pt x="48" y="24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5"/>
                  </a:lnTo>
                  <a:lnTo>
                    <a:pt x="24" y="169"/>
                  </a:lnTo>
                  <a:lnTo>
                    <a:pt x="48" y="217"/>
                  </a:lnTo>
                  <a:lnTo>
                    <a:pt x="96" y="241"/>
                  </a:lnTo>
                  <a:lnTo>
                    <a:pt x="145" y="217"/>
                  </a:lnTo>
                  <a:lnTo>
                    <a:pt x="193" y="193"/>
                  </a:lnTo>
                  <a:lnTo>
                    <a:pt x="241" y="145"/>
                  </a:lnTo>
                  <a:lnTo>
                    <a:pt x="265" y="121"/>
                  </a:lnTo>
                  <a:lnTo>
                    <a:pt x="265" y="72"/>
                  </a:lnTo>
                  <a:lnTo>
                    <a:pt x="217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1" name="Google Shape;12721;p30"/>
            <p:cNvSpPr/>
            <p:nvPr/>
          </p:nvSpPr>
          <p:spPr>
            <a:xfrm rot="10800000">
              <a:off x="4299306" y="6481588"/>
              <a:ext cx="20486" cy="20571"/>
            </a:xfrm>
            <a:custGeom>
              <a:avLst/>
              <a:gdLst/>
              <a:ahLst/>
              <a:cxnLst/>
              <a:rect l="l" t="t" r="r" b="b"/>
              <a:pathLst>
                <a:path w="241" h="242" extrusionOk="0">
                  <a:moveTo>
                    <a:pt x="121" y="1"/>
                  </a:moveTo>
                  <a:lnTo>
                    <a:pt x="72" y="25"/>
                  </a:lnTo>
                  <a:lnTo>
                    <a:pt x="24" y="73"/>
                  </a:lnTo>
                  <a:lnTo>
                    <a:pt x="0" y="121"/>
                  </a:lnTo>
                  <a:lnTo>
                    <a:pt x="24" y="193"/>
                  </a:lnTo>
                  <a:lnTo>
                    <a:pt x="24" y="217"/>
                  </a:lnTo>
                  <a:lnTo>
                    <a:pt x="96" y="241"/>
                  </a:lnTo>
                  <a:lnTo>
                    <a:pt x="145" y="217"/>
                  </a:lnTo>
                  <a:lnTo>
                    <a:pt x="193" y="193"/>
                  </a:lnTo>
                  <a:lnTo>
                    <a:pt x="217" y="145"/>
                  </a:lnTo>
                  <a:lnTo>
                    <a:pt x="241" y="97"/>
                  </a:lnTo>
                  <a:lnTo>
                    <a:pt x="241" y="73"/>
                  </a:lnTo>
                  <a:lnTo>
                    <a:pt x="217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2" name="Google Shape;12722;p30"/>
            <p:cNvSpPr/>
            <p:nvPr/>
          </p:nvSpPr>
          <p:spPr>
            <a:xfrm rot="10800000">
              <a:off x="4454780" y="6305628"/>
              <a:ext cx="16491" cy="16406"/>
            </a:xfrm>
            <a:custGeom>
              <a:avLst/>
              <a:gdLst/>
              <a:ahLst/>
              <a:cxnLst/>
              <a:rect l="l" t="t" r="r" b="b"/>
              <a:pathLst>
                <a:path w="194" h="193" extrusionOk="0">
                  <a:moveTo>
                    <a:pt x="25" y="0"/>
                  </a:moveTo>
                  <a:lnTo>
                    <a:pt x="1" y="48"/>
                  </a:lnTo>
                  <a:lnTo>
                    <a:pt x="1" y="120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145" y="193"/>
                  </a:lnTo>
                  <a:lnTo>
                    <a:pt x="169" y="169"/>
                  </a:lnTo>
                  <a:lnTo>
                    <a:pt x="193" y="120"/>
                  </a:lnTo>
                  <a:lnTo>
                    <a:pt x="193" y="72"/>
                  </a:lnTo>
                  <a:lnTo>
                    <a:pt x="169" y="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3" name="Google Shape;12723;p30"/>
            <p:cNvSpPr/>
            <p:nvPr/>
          </p:nvSpPr>
          <p:spPr>
            <a:xfrm rot="10800000">
              <a:off x="4340193" y="6283101"/>
              <a:ext cx="14451" cy="14366"/>
            </a:xfrm>
            <a:custGeom>
              <a:avLst/>
              <a:gdLst/>
              <a:ahLst/>
              <a:cxnLst/>
              <a:rect l="l" t="t" r="r" b="b"/>
              <a:pathLst>
                <a:path w="170" h="169" extrusionOk="0">
                  <a:moveTo>
                    <a:pt x="49" y="0"/>
                  </a:moveTo>
                  <a:lnTo>
                    <a:pt x="25" y="24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25" y="144"/>
                  </a:lnTo>
                  <a:lnTo>
                    <a:pt x="49" y="169"/>
                  </a:lnTo>
                  <a:lnTo>
                    <a:pt x="97" y="169"/>
                  </a:lnTo>
                  <a:lnTo>
                    <a:pt x="145" y="144"/>
                  </a:lnTo>
                  <a:lnTo>
                    <a:pt x="169" y="96"/>
                  </a:lnTo>
                  <a:lnTo>
                    <a:pt x="169" y="72"/>
                  </a:lnTo>
                  <a:lnTo>
                    <a:pt x="145" y="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4" name="Google Shape;12724;p30"/>
            <p:cNvSpPr/>
            <p:nvPr/>
          </p:nvSpPr>
          <p:spPr>
            <a:xfrm rot="10800000">
              <a:off x="4374960" y="6497994"/>
              <a:ext cx="18531" cy="8245"/>
            </a:xfrm>
            <a:custGeom>
              <a:avLst/>
              <a:gdLst/>
              <a:ahLst/>
              <a:cxnLst/>
              <a:rect l="l" t="t" r="r" b="b"/>
              <a:pathLst>
                <a:path w="218" h="97" extrusionOk="0">
                  <a:moveTo>
                    <a:pt x="1" y="49"/>
                  </a:moveTo>
                  <a:lnTo>
                    <a:pt x="25" y="73"/>
                  </a:lnTo>
                  <a:lnTo>
                    <a:pt x="43" y="61"/>
                  </a:lnTo>
                  <a:lnTo>
                    <a:pt x="43" y="61"/>
                  </a:lnTo>
                  <a:lnTo>
                    <a:pt x="1" y="49"/>
                  </a:lnTo>
                  <a:close/>
                  <a:moveTo>
                    <a:pt x="169" y="1"/>
                  </a:moveTo>
                  <a:lnTo>
                    <a:pt x="97" y="25"/>
                  </a:lnTo>
                  <a:lnTo>
                    <a:pt x="43" y="61"/>
                  </a:lnTo>
                  <a:lnTo>
                    <a:pt x="43" y="61"/>
                  </a:lnTo>
                  <a:lnTo>
                    <a:pt x="169" y="97"/>
                  </a:lnTo>
                  <a:lnTo>
                    <a:pt x="217" y="73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5" name="Google Shape;12725;p30"/>
            <p:cNvSpPr/>
            <p:nvPr/>
          </p:nvSpPr>
          <p:spPr>
            <a:xfrm rot="10800000">
              <a:off x="4199000" y="6156189"/>
              <a:ext cx="10286" cy="8330"/>
            </a:xfrm>
            <a:custGeom>
              <a:avLst/>
              <a:gdLst/>
              <a:ahLst/>
              <a:cxnLst/>
              <a:rect l="l" t="t" r="r" b="b"/>
              <a:pathLst>
                <a:path w="121" h="98" extrusionOk="0">
                  <a:moveTo>
                    <a:pt x="48" y="1"/>
                  </a:moveTo>
                  <a:lnTo>
                    <a:pt x="0" y="25"/>
                  </a:lnTo>
                  <a:lnTo>
                    <a:pt x="48" y="97"/>
                  </a:lnTo>
                  <a:lnTo>
                    <a:pt x="96" y="73"/>
                  </a:lnTo>
                  <a:lnTo>
                    <a:pt x="121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6" name="Google Shape;12726;p30"/>
            <p:cNvSpPr/>
            <p:nvPr/>
          </p:nvSpPr>
          <p:spPr>
            <a:xfrm rot="10800000">
              <a:off x="4174433" y="6217647"/>
              <a:ext cx="4165" cy="8245"/>
            </a:xfrm>
            <a:custGeom>
              <a:avLst/>
              <a:gdLst/>
              <a:ahLst/>
              <a:cxnLst/>
              <a:rect l="l" t="t" r="r" b="b"/>
              <a:pathLst>
                <a:path w="49" h="97" extrusionOk="0">
                  <a:moveTo>
                    <a:pt x="24" y="1"/>
                  </a:moveTo>
                  <a:lnTo>
                    <a:pt x="0" y="49"/>
                  </a:lnTo>
                  <a:lnTo>
                    <a:pt x="24" y="97"/>
                  </a:lnTo>
                  <a:lnTo>
                    <a:pt x="48" y="73"/>
                  </a:lnTo>
                  <a:lnTo>
                    <a:pt x="48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7" name="Google Shape;12727;p30"/>
            <p:cNvSpPr/>
            <p:nvPr/>
          </p:nvSpPr>
          <p:spPr>
            <a:xfrm rot="10800000">
              <a:off x="4391366" y="6500034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1"/>
                  </a:moveTo>
                  <a:lnTo>
                    <a:pt x="1" y="1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28" name="Google Shape;12728;p30"/>
          <p:cNvGrpSpPr/>
          <p:nvPr/>
        </p:nvGrpSpPr>
        <p:grpSpPr>
          <a:xfrm>
            <a:off x="-1222880" y="-1712677"/>
            <a:ext cx="4231619" cy="3791016"/>
            <a:chOff x="-2029316" y="-2059789"/>
            <a:chExt cx="4231619" cy="3791016"/>
          </a:xfrm>
        </p:grpSpPr>
        <p:sp>
          <p:nvSpPr>
            <p:cNvPr id="12729" name="Google Shape;12729;p30"/>
            <p:cNvSpPr/>
            <p:nvPr/>
          </p:nvSpPr>
          <p:spPr>
            <a:xfrm rot="-1874795">
              <a:off x="-1701239" y="-1296710"/>
              <a:ext cx="3575465" cy="2264857"/>
            </a:xfrm>
            <a:custGeom>
              <a:avLst/>
              <a:gdLst/>
              <a:ahLst/>
              <a:cxnLst/>
              <a:rect l="l" t="t" r="r" b="b"/>
              <a:pathLst>
                <a:path w="43934" h="27829" extrusionOk="0">
                  <a:moveTo>
                    <a:pt x="16852" y="0"/>
                  </a:moveTo>
                  <a:lnTo>
                    <a:pt x="16322" y="49"/>
                  </a:lnTo>
                  <a:lnTo>
                    <a:pt x="15792" y="121"/>
                  </a:lnTo>
                  <a:lnTo>
                    <a:pt x="15263" y="217"/>
                  </a:lnTo>
                  <a:lnTo>
                    <a:pt x="14733" y="362"/>
                  </a:lnTo>
                  <a:lnTo>
                    <a:pt x="13963" y="650"/>
                  </a:lnTo>
                  <a:lnTo>
                    <a:pt x="13168" y="963"/>
                  </a:lnTo>
                  <a:lnTo>
                    <a:pt x="12422" y="1300"/>
                  </a:lnTo>
                  <a:lnTo>
                    <a:pt x="11652" y="1662"/>
                  </a:lnTo>
                  <a:lnTo>
                    <a:pt x="10905" y="2047"/>
                  </a:lnTo>
                  <a:lnTo>
                    <a:pt x="10183" y="2456"/>
                  </a:lnTo>
                  <a:lnTo>
                    <a:pt x="9485" y="2889"/>
                  </a:lnTo>
                  <a:lnTo>
                    <a:pt x="8787" y="3371"/>
                  </a:lnTo>
                  <a:lnTo>
                    <a:pt x="8113" y="3900"/>
                  </a:lnTo>
                  <a:lnTo>
                    <a:pt x="7463" y="4430"/>
                  </a:lnTo>
                  <a:lnTo>
                    <a:pt x="6813" y="4984"/>
                  </a:lnTo>
                  <a:lnTo>
                    <a:pt x="6139" y="5489"/>
                  </a:lnTo>
                  <a:lnTo>
                    <a:pt x="5032" y="6308"/>
                  </a:lnTo>
                  <a:lnTo>
                    <a:pt x="3900" y="7102"/>
                  </a:lnTo>
                  <a:lnTo>
                    <a:pt x="3346" y="7487"/>
                  </a:lnTo>
                  <a:lnTo>
                    <a:pt x="2793" y="7896"/>
                  </a:lnTo>
                  <a:lnTo>
                    <a:pt x="2263" y="8330"/>
                  </a:lnTo>
                  <a:lnTo>
                    <a:pt x="1733" y="8787"/>
                  </a:lnTo>
                  <a:lnTo>
                    <a:pt x="1324" y="9148"/>
                  </a:lnTo>
                  <a:lnTo>
                    <a:pt x="963" y="9558"/>
                  </a:lnTo>
                  <a:lnTo>
                    <a:pt x="771" y="9774"/>
                  </a:lnTo>
                  <a:lnTo>
                    <a:pt x="626" y="9991"/>
                  </a:lnTo>
                  <a:lnTo>
                    <a:pt x="482" y="10207"/>
                  </a:lnTo>
                  <a:lnTo>
                    <a:pt x="337" y="10448"/>
                  </a:lnTo>
                  <a:lnTo>
                    <a:pt x="217" y="10689"/>
                  </a:lnTo>
                  <a:lnTo>
                    <a:pt x="145" y="10930"/>
                  </a:lnTo>
                  <a:lnTo>
                    <a:pt x="72" y="11170"/>
                  </a:lnTo>
                  <a:lnTo>
                    <a:pt x="24" y="11411"/>
                  </a:lnTo>
                  <a:lnTo>
                    <a:pt x="0" y="11652"/>
                  </a:lnTo>
                  <a:lnTo>
                    <a:pt x="24" y="11893"/>
                  </a:lnTo>
                  <a:lnTo>
                    <a:pt x="48" y="12133"/>
                  </a:lnTo>
                  <a:lnTo>
                    <a:pt x="72" y="12374"/>
                  </a:lnTo>
                  <a:lnTo>
                    <a:pt x="145" y="12591"/>
                  </a:lnTo>
                  <a:lnTo>
                    <a:pt x="241" y="12807"/>
                  </a:lnTo>
                  <a:lnTo>
                    <a:pt x="337" y="13000"/>
                  </a:lnTo>
                  <a:lnTo>
                    <a:pt x="458" y="13193"/>
                  </a:lnTo>
                  <a:lnTo>
                    <a:pt x="602" y="13385"/>
                  </a:lnTo>
                  <a:lnTo>
                    <a:pt x="771" y="13530"/>
                  </a:lnTo>
                  <a:lnTo>
                    <a:pt x="963" y="13674"/>
                  </a:lnTo>
                  <a:lnTo>
                    <a:pt x="1156" y="13818"/>
                  </a:lnTo>
                  <a:lnTo>
                    <a:pt x="1493" y="13987"/>
                  </a:lnTo>
                  <a:lnTo>
                    <a:pt x="1854" y="14155"/>
                  </a:lnTo>
                  <a:lnTo>
                    <a:pt x="2215" y="14300"/>
                  </a:lnTo>
                  <a:lnTo>
                    <a:pt x="2576" y="14396"/>
                  </a:lnTo>
                  <a:lnTo>
                    <a:pt x="3154" y="14517"/>
                  </a:lnTo>
                  <a:lnTo>
                    <a:pt x="3732" y="14685"/>
                  </a:lnTo>
                  <a:lnTo>
                    <a:pt x="4285" y="14878"/>
                  </a:lnTo>
                  <a:lnTo>
                    <a:pt x="4839" y="15070"/>
                  </a:lnTo>
                  <a:lnTo>
                    <a:pt x="5369" y="15287"/>
                  </a:lnTo>
                  <a:lnTo>
                    <a:pt x="5898" y="15528"/>
                  </a:lnTo>
                  <a:lnTo>
                    <a:pt x="6428" y="15792"/>
                  </a:lnTo>
                  <a:lnTo>
                    <a:pt x="6957" y="16057"/>
                  </a:lnTo>
                  <a:lnTo>
                    <a:pt x="7607" y="16370"/>
                  </a:lnTo>
                  <a:lnTo>
                    <a:pt x="8281" y="16659"/>
                  </a:lnTo>
                  <a:lnTo>
                    <a:pt x="8955" y="16876"/>
                  </a:lnTo>
                  <a:lnTo>
                    <a:pt x="9630" y="17068"/>
                  </a:lnTo>
                  <a:lnTo>
                    <a:pt x="10328" y="17237"/>
                  </a:lnTo>
                  <a:lnTo>
                    <a:pt x="11050" y="17357"/>
                  </a:lnTo>
                  <a:lnTo>
                    <a:pt x="11748" y="17429"/>
                  </a:lnTo>
                  <a:lnTo>
                    <a:pt x="12470" y="17478"/>
                  </a:lnTo>
                  <a:lnTo>
                    <a:pt x="13048" y="17502"/>
                  </a:lnTo>
                  <a:lnTo>
                    <a:pt x="13602" y="17526"/>
                  </a:lnTo>
                  <a:lnTo>
                    <a:pt x="14155" y="17598"/>
                  </a:lnTo>
                  <a:lnTo>
                    <a:pt x="14709" y="17670"/>
                  </a:lnTo>
                  <a:lnTo>
                    <a:pt x="15239" y="17766"/>
                  </a:lnTo>
                  <a:lnTo>
                    <a:pt x="15792" y="17911"/>
                  </a:lnTo>
                  <a:lnTo>
                    <a:pt x="16322" y="18079"/>
                  </a:lnTo>
                  <a:lnTo>
                    <a:pt x="16852" y="18296"/>
                  </a:lnTo>
                  <a:lnTo>
                    <a:pt x="17453" y="18537"/>
                  </a:lnTo>
                  <a:lnTo>
                    <a:pt x="18079" y="18729"/>
                  </a:lnTo>
                  <a:lnTo>
                    <a:pt x="18705" y="18874"/>
                  </a:lnTo>
                  <a:lnTo>
                    <a:pt x="19379" y="18970"/>
                  </a:lnTo>
                  <a:lnTo>
                    <a:pt x="19813" y="19018"/>
                  </a:lnTo>
                  <a:lnTo>
                    <a:pt x="20246" y="19090"/>
                  </a:lnTo>
                  <a:lnTo>
                    <a:pt x="20655" y="19211"/>
                  </a:lnTo>
                  <a:lnTo>
                    <a:pt x="21040" y="19355"/>
                  </a:lnTo>
                  <a:lnTo>
                    <a:pt x="21401" y="19572"/>
                  </a:lnTo>
                  <a:lnTo>
                    <a:pt x="21762" y="19813"/>
                  </a:lnTo>
                  <a:lnTo>
                    <a:pt x="21931" y="19933"/>
                  </a:lnTo>
                  <a:lnTo>
                    <a:pt x="22099" y="20102"/>
                  </a:lnTo>
                  <a:lnTo>
                    <a:pt x="22244" y="20270"/>
                  </a:lnTo>
                  <a:lnTo>
                    <a:pt x="22388" y="20439"/>
                  </a:lnTo>
                  <a:lnTo>
                    <a:pt x="22798" y="20968"/>
                  </a:lnTo>
                  <a:lnTo>
                    <a:pt x="23207" y="21450"/>
                  </a:lnTo>
                  <a:lnTo>
                    <a:pt x="24073" y="22413"/>
                  </a:lnTo>
                  <a:lnTo>
                    <a:pt x="24964" y="23375"/>
                  </a:lnTo>
                  <a:lnTo>
                    <a:pt x="25855" y="24314"/>
                  </a:lnTo>
                  <a:lnTo>
                    <a:pt x="26336" y="24844"/>
                  </a:lnTo>
                  <a:lnTo>
                    <a:pt x="26842" y="25349"/>
                  </a:lnTo>
                  <a:lnTo>
                    <a:pt x="27372" y="25831"/>
                  </a:lnTo>
                  <a:lnTo>
                    <a:pt x="27901" y="26240"/>
                  </a:lnTo>
                  <a:lnTo>
                    <a:pt x="28190" y="26457"/>
                  </a:lnTo>
                  <a:lnTo>
                    <a:pt x="28479" y="26625"/>
                  </a:lnTo>
                  <a:lnTo>
                    <a:pt x="28792" y="26818"/>
                  </a:lnTo>
                  <a:lnTo>
                    <a:pt x="29105" y="26962"/>
                  </a:lnTo>
                  <a:lnTo>
                    <a:pt x="29418" y="27107"/>
                  </a:lnTo>
                  <a:lnTo>
                    <a:pt x="29755" y="27251"/>
                  </a:lnTo>
                  <a:lnTo>
                    <a:pt x="30092" y="27372"/>
                  </a:lnTo>
                  <a:lnTo>
                    <a:pt x="30453" y="27468"/>
                  </a:lnTo>
                  <a:lnTo>
                    <a:pt x="31079" y="27636"/>
                  </a:lnTo>
                  <a:lnTo>
                    <a:pt x="31705" y="27733"/>
                  </a:lnTo>
                  <a:lnTo>
                    <a:pt x="32307" y="27805"/>
                  </a:lnTo>
                  <a:lnTo>
                    <a:pt x="32620" y="27829"/>
                  </a:lnTo>
                  <a:lnTo>
                    <a:pt x="32908" y="27805"/>
                  </a:lnTo>
                  <a:lnTo>
                    <a:pt x="33221" y="27805"/>
                  </a:lnTo>
                  <a:lnTo>
                    <a:pt x="33510" y="27757"/>
                  </a:lnTo>
                  <a:lnTo>
                    <a:pt x="33823" y="27709"/>
                  </a:lnTo>
                  <a:lnTo>
                    <a:pt x="34112" y="27612"/>
                  </a:lnTo>
                  <a:lnTo>
                    <a:pt x="34401" y="27516"/>
                  </a:lnTo>
                  <a:lnTo>
                    <a:pt x="34714" y="27396"/>
                  </a:lnTo>
                  <a:lnTo>
                    <a:pt x="35003" y="27251"/>
                  </a:lnTo>
                  <a:lnTo>
                    <a:pt x="35292" y="27083"/>
                  </a:lnTo>
                  <a:lnTo>
                    <a:pt x="35653" y="26842"/>
                  </a:lnTo>
                  <a:lnTo>
                    <a:pt x="36038" y="26625"/>
                  </a:lnTo>
                  <a:lnTo>
                    <a:pt x="36423" y="26409"/>
                  </a:lnTo>
                  <a:lnTo>
                    <a:pt x="36832" y="26240"/>
                  </a:lnTo>
                  <a:lnTo>
                    <a:pt x="37218" y="26096"/>
                  </a:lnTo>
                  <a:lnTo>
                    <a:pt x="37627" y="25951"/>
                  </a:lnTo>
                  <a:lnTo>
                    <a:pt x="38012" y="25807"/>
                  </a:lnTo>
                  <a:lnTo>
                    <a:pt x="38180" y="25711"/>
                  </a:lnTo>
                  <a:lnTo>
                    <a:pt x="38373" y="25590"/>
                  </a:lnTo>
                  <a:lnTo>
                    <a:pt x="39577" y="24724"/>
                  </a:lnTo>
                  <a:lnTo>
                    <a:pt x="40804" y="23905"/>
                  </a:lnTo>
                  <a:lnTo>
                    <a:pt x="41117" y="23688"/>
                  </a:lnTo>
                  <a:lnTo>
                    <a:pt x="41406" y="23472"/>
                  </a:lnTo>
                  <a:lnTo>
                    <a:pt x="41695" y="23255"/>
                  </a:lnTo>
                  <a:lnTo>
                    <a:pt x="41960" y="23014"/>
                  </a:lnTo>
                  <a:lnTo>
                    <a:pt x="42201" y="22750"/>
                  </a:lnTo>
                  <a:lnTo>
                    <a:pt x="42441" y="22485"/>
                  </a:lnTo>
                  <a:lnTo>
                    <a:pt x="42658" y="22220"/>
                  </a:lnTo>
                  <a:lnTo>
                    <a:pt x="42875" y="21931"/>
                  </a:lnTo>
                  <a:lnTo>
                    <a:pt x="43043" y="21642"/>
                  </a:lnTo>
                  <a:lnTo>
                    <a:pt x="43212" y="21353"/>
                  </a:lnTo>
                  <a:lnTo>
                    <a:pt x="43380" y="21016"/>
                  </a:lnTo>
                  <a:lnTo>
                    <a:pt x="43501" y="20703"/>
                  </a:lnTo>
                  <a:lnTo>
                    <a:pt x="43621" y="20366"/>
                  </a:lnTo>
                  <a:lnTo>
                    <a:pt x="43717" y="20005"/>
                  </a:lnTo>
                  <a:lnTo>
                    <a:pt x="43790" y="19644"/>
                  </a:lnTo>
                  <a:lnTo>
                    <a:pt x="43862" y="19259"/>
                  </a:lnTo>
                  <a:lnTo>
                    <a:pt x="43910" y="18778"/>
                  </a:lnTo>
                  <a:lnTo>
                    <a:pt x="43934" y="18272"/>
                  </a:lnTo>
                  <a:lnTo>
                    <a:pt x="43934" y="17791"/>
                  </a:lnTo>
                  <a:lnTo>
                    <a:pt x="43886" y="17309"/>
                  </a:lnTo>
                  <a:lnTo>
                    <a:pt x="43765" y="16852"/>
                  </a:lnTo>
                  <a:lnTo>
                    <a:pt x="43693" y="16635"/>
                  </a:lnTo>
                  <a:lnTo>
                    <a:pt x="43621" y="16394"/>
                  </a:lnTo>
                  <a:lnTo>
                    <a:pt x="43525" y="16178"/>
                  </a:lnTo>
                  <a:lnTo>
                    <a:pt x="43404" y="15961"/>
                  </a:lnTo>
                  <a:lnTo>
                    <a:pt x="43260" y="15720"/>
                  </a:lnTo>
                  <a:lnTo>
                    <a:pt x="43115" y="15504"/>
                  </a:lnTo>
                  <a:lnTo>
                    <a:pt x="42610" y="14805"/>
                  </a:lnTo>
                  <a:lnTo>
                    <a:pt x="42104" y="14083"/>
                  </a:lnTo>
                  <a:lnTo>
                    <a:pt x="41647" y="13337"/>
                  </a:lnTo>
                  <a:lnTo>
                    <a:pt x="41214" y="12591"/>
                  </a:lnTo>
                  <a:lnTo>
                    <a:pt x="40756" y="11893"/>
                  </a:lnTo>
                  <a:lnTo>
                    <a:pt x="40275" y="11194"/>
                  </a:lnTo>
                  <a:lnTo>
                    <a:pt x="39769" y="10545"/>
                  </a:lnTo>
                  <a:lnTo>
                    <a:pt x="39216" y="9943"/>
                  </a:lnTo>
                  <a:lnTo>
                    <a:pt x="38638" y="9341"/>
                  </a:lnTo>
                  <a:lnTo>
                    <a:pt x="38036" y="8787"/>
                  </a:lnTo>
                  <a:lnTo>
                    <a:pt x="37386" y="8258"/>
                  </a:lnTo>
                  <a:lnTo>
                    <a:pt x="36712" y="7752"/>
                  </a:lnTo>
                  <a:lnTo>
                    <a:pt x="36206" y="7391"/>
                  </a:lnTo>
                  <a:lnTo>
                    <a:pt x="35653" y="7054"/>
                  </a:lnTo>
                  <a:lnTo>
                    <a:pt x="35099" y="6741"/>
                  </a:lnTo>
                  <a:lnTo>
                    <a:pt x="34545" y="6452"/>
                  </a:lnTo>
                  <a:lnTo>
                    <a:pt x="33438" y="5850"/>
                  </a:lnTo>
                  <a:lnTo>
                    <a:pt x="32884" y="5537"/>
                  </a:lnTo>
                  <a:lnTo>
                    <a:pt x="32331" y="5224"/>
                  </a:lnTo>
                  <a:lnTo>
                    <a:pt x="31079" y="4430"/>
                  </a:lnTo>
                  <a:lnTo>
                    <a:pt x="29803" y="3660"/>
                  </a:lnTo>
                  <a:lnTo>
                    <a:pt x="28527" y="2889"/>
                  </a:lnTo>
                  <a:lnTo>
                    <a:pt x="27901" y="2480"/>
                  </a:lnTo>
                  <a:lnTo>
                    <a:pt x="27275" y="2071"/>
                  </a:lnTo>
                  <a:lnTo>
                    <a:pt x="26649" y="1662"/>
                  </a:lnTo>
                  <a:lnTo>
                    <a:pt x="26023" y="1300"/>
                  </a:lnTo>
                  <a:lnTo>
                    <a:pt x="25349" y="987"/>
                  </a:lnTo>
                  <a:lnTo>
                    <a:pt x="24675" y="723"/>
                  </a:lnTo>
                  <a:lnTo>
                    <a:pt x="24001" y="530"/>
                  </a:lnTo>
                  <a:lnTo>
                    <a:pt x="23303" y="362"/>
                  </a:lnTo>
                  <a:lnTo>
                    <a:pt x="22581" y="265"/>
                  </a:lnTo>
                  <a:lnTo>
                    <a:pt x="21835" y="193"/>
                  </a:lnTo>
                  <a:lnTo>
                    <a:pt x="20414" y="121"/>
                  </a:lnTo>
                  <a:lnTo>
                    <a:pt x="19018" y="49"/>
                  </a:lnTo>
                  <a:lnTo>
                    <a:pt x="184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0" name="Google Shape;12730;p30"/>
            <p:cNvSpPr/>
            <p:nvPr/>
          </p:nvSpPr>
          <p:spPr>
            <a:xfrm rot="-1874795">
              <a:off x="-1074672" y="-823504"/>
              <a:ext cx="2343250" cy="1326409"/>
            </a:xfrm>
            <a:custGeom>
              <a:avLst/>
              <a:gdLst/>
              <a:ahLst/>
              <a:cxnLst/>
              <a:rect l="l" t="t" r="r" b="b"/>
              <a:pathLst>
                <a:path w="28793" h="16298" extrusionOk="0">
                  <a:moveTo>
                    <a:pt x="10400" y="0"/>
                  </a:moveTo>
                  <a:lnTo>
                    <a:pt x="9750" y="48"/>
                  </a:lnTo>
                  <a:lnTo>
                    <a:pt x="9076" y="145"/>
                  </a:lnTo>
                  <a:lnTo>
                    <a:pt x="6910" y="530"/>
                  </a:lnTo>
                  <a:lnTo>
                    <a:pt x="6356" y="626"/>
                  </a:lnTo>
                  <a:lnTo>
                    <a:pt x="5826" y="747"/>
                  </a:lnTo>
                  <a:lnTo>
                    <a:pt x="5273" y="891"/>
                  </a:lnTo>
                  <a:lnTo>
                    <a:pt x="4743" y="1060"/>
                  </a:lnTo>
                  <a:lnTo>
                    <a:pt x="4286" y="1204"/>
                  </a:lnTo>
                  <a:lnTo>
                    <a:pt x="3804" y="1348"/>
                  </a:lnTo>
                  <a:lnTo>
                    <a:pt x="2841" y="1589"/>
                  </a:lnTo>
                  <a:lnTo>
                    <a:pt x="2552" y="1661"/>
                  </a:lnTo>
                  <a:lnTo>
                    <a:pt x="2287" y="1758"/>
                  </a:lnTo>
                  <a:lnTo>
                    <a:pt x="2023" y="1878"/>
                  </a:lnTo>
                  <a:lnTo>
                    <a:pt x="1782" y="1998"/>
                  </a:lnTo>
                  <a:lnTo>
                    <a:pt x="1276" y="2287"/>
                  </a:lnTo>
                  <a:lnTo>
                    <a:pt x="771" y="2600"/>
                  </a:lnTo>
                  <a:lnTo>
                    <a:pt x="650" y="2697"/>
                  </a:lnTo>
                  <a:lnTo>
                    <a:pt x="530" y="2817"/>
                  </a:lnTo>
                  <a:lnTo>
                    <a:pt x="434" y="2961"/>
                  </a:lnTo>
                  <a:lnTo>
                    <a:pt x="362" y="3130"/>
                  </a:lnTo>
                  <a:lnTo>
                    <a:pt x="193" y="3659"/>
                  </a:lnTo>
                  <a:lnTo>
                    <a:pt x="73" y="4213"/>
                  </a:lnTo>
                  <a:lnTo>
                    <a:pt x="25" y="4478"/>
                  </a:lnTo>
                  <a:lnTo>
                    <a:pt x="1" y="4767"/>
                  </a:lnTo>
                  <a:lnTo>
                    <a:pt x="1" y="5032"/>
                  </a:lnTo>
                  <a:lnTo>
                    <a:pt x="25" y="5320"/>
                  </a:lnTo>
                  <a:lnTo>
                    <a:pt x="73" y="5489"/>
                  </a:lnTo>
                  <a:lnTo>
                    <a:pt x="97" y="5658"/>
                  </a:lnTo>
                  <a:lnTo>
                    <a:pt x="169" y="5826"/>
                  </a:lnTo>
                  <a:lnTo>
                    <a:pt x="241" y="5995"/>
                  </a:lnTo>
                  <a:lnTo>
                    <a:pt x="410" y="6283"/>
                  </a:lnTo>
                  <a:lnTo>
                    <a:pt x="626" y="6524"/>
                  </a:lnTo>
                  <a:lnTo>
                    <a:pt x="771" y="6644"/>
                  </a:lnTo>
                  <a:lnTo>
                    <a:pt x="891" y="6741"/>
                  </a:lnTo>
                  <a:lnTo>
                    <a:pt x="1036" y="6813"/>
                  </a:lnTo>
                  <a:lnTo>
                    <a:pt x="1180" y="6885"/>
                  </a:lnTo>
                  <a:lnTo>
                    <a:pt x="1325" y="6933"/>
                  </a:lnTo>
                  <a:lnTo>
                    <a:pt x="1469" y="6982"/>
                  </a:lnTo>
                  <a:lnTo>
                    <a:pt x="1637" y="7006"/>
                  </a:lnTo>
                  <a:lnTo>
                    <a:pt x="1782" y="7006"/>
                  </a:lnTo>
                  <a:lnTo>
                    <a:pt x="3106" y="6933"/>
                  </a:lnTo>
                  <a:lnTo>
                    <a:pt x="4406" y="6861"/>
                  </a:lnTo>
                  <a:lnTo>
                    <a:pt x="6187" y="6717"/>
                  </a:lnTo>
                  <a:lnTo>
                    <a:pt x="7078" y="6644"/>
                  </a:lnTo>
                  <a:lnTo>
                    <a:pt x="7969" y="6596"/>
                  </a:lnTo>
                  <a:lnTo>
                    <a:pt x="8763" y="6596"/>
                  </a:lnTo>
                  <a:lnTo>
                    <a:pt x="9558" y="6644"/>
                  </a:lnTo>
                  <a:lnTo>
                    <a:pt x="10352" y="6765"/>
                  </a:lnTo>
                  <a:lnTo>
                    <a:pt x="11122" y="6909"/>
                  </a:lnTo>
                  <a:lnTo>
                    <a:pt x="11869" y="7126"/>
                  </a:lnTo>
                  <a:lnTo>
                    <a:pt x="12615" y="7391"/>
                  </a:lnTo>
                  <a:lnTo>
                    <a:pt x="13337" y="7704"/>
                  </a:lnTo>
                  <a:lnTo>
                    <a:pt x="14059" y="8065"/>
                  </a:lnTo>
                  <a:lnTo>
                    <a:pt x="14830" y="8474"/>
                  </a:lnTo>
                  <a:lnTo>
                    <a:pt x="15576" y="8907"/>
                  </a:lnTo>
                  <a:lnTo>
                    <a:pt x="16322" y="9365"/>
                  </a:lnTo>
                  <a:lnTo>
                    <a:pt x="17068" y="9822"/>
                  </a:lnTo>
                  <a:lnTo>
                    <a:pt x="17718" y="10255"/>
                  </a:lnTo>
                  <a:lnTo>
                    <a:pt x="18344" y="10737"/>
                  </a:lnTo>
                  <a:lnTo>
                    <a:pt x="18970" y="11218"/>
                  </a:lnTo>
                  <a:lnTo>
                    <a:pt x="19572" y="11748"/>
                  </a:lnTo>
                  <a:lnTo>
                    <a:pt x="20150" y="12278"/>
                  </a:lnTo>
                  <a:lnTo>
                    <a:pt x="20704" y="12831"/>
                  </a:lnTo>
                  <a:lnTo>
                    <a:pt x="21257" y="13385"/>
                  </a:lnTo>
                  <a:lnTo>
                    <a:pt x="21787" y="13987"/>
                  </a:lnTo>
                  <a:lnTo>
                    <a:pt x="22052" y="14300"/>
                  </a:lnTo>
                  <a:lnTo>
                    <a:pt x="22341" y="14589"/>
                  </a:lnTo>
                  <a:lnTo>
                    <a:pt x="22629" y="14853"/>
                  </a:lnTo>
                  <a:lnTo>
                    <a:pt x="22942" y="15094"/>
                  </a:lnTo>
                  <a:lnTo>
                    <a:pt x="23279" y="15311"/>
                  </a:lnTo>
                  <a:lnTo>
                    <a:pt x="23616" y="15503"/>
                  </a:lnTo>
                  <a:lnTo>
                    <a:pt x="23978" y="15648"/>
                  </a:lnTo>
                  <a:lnTo>
                    <a:pt x="24363" y="15768"/>
                  </a:lnTo>
                  <a:lnTo>
                    <a:pt x="24652" y="15865"/>
                  </a:lnTo>
                  <a:lnTo>
                    <a:pt x="24772" y="15913"/>
                  </a:lnTo>
                  <a:lnTo>
                    <a:pt x="24892" y="15961"/>
                  </a:lnTo>
                  <a:lnTo>
                    <a:pt x="25181" y="16129"/>
                  </a:lnTo>
                  <a:lnTo>
                    <a:pt x="25470" y="16226"/>
                  </a:lnTo>
                  <a:lnTo>
                    <a:pt x="25783" y="16274"/>
                  </a:lnTo>
                  <a:lnTo>
                    <a:pt x="26072" y="16298"/>
                  </a:lnTo>
                  <a:lnTo>
                    <a:pt x="26361" y="16274"/>
                  </a:lnTo>
                  <a:lnTo>
                    <a:pt x="26650" y="16226"/>
                  </a:lnTo>
                  <a:lnTo>
                    <a:pt x="26963" y="16129"/>
                  </a:lnTo>
                  <a:lnTo>
                    <a:pt x="27251" y="16033"/>
                  </a:lnTo>
                  <a:lnTo>
                    <a:pt x="27589" y="15913"/>
                  </a:lnTo>
                  <a:lnTo>
                    <a:pt x="27901" y="15720"/>
                  </a:lnTo>
                  <a:lnTo>
                    <a:pt x="28142" y="15527"/>
                  </a:lnTo>
                  <a:lnTo>
                    <a:pt x="28359" y="15287"/>
                  </a:lnTo>
                  <a:lnTo>
                    <a:pt x="28527" y="14998"/>
                  </a:lnTo>
                  <a:lnTo>
                    <a:pt x="28672" y="14685"/>
                  </a:lnTo>
                  <a:lnTo>
                    <a:pt x="28744" y="14348"/>
                  </a:lnTo>
                  <a:lnTo>
                    <a:pt x="28792" y="13987"/>
                  </a:lnTo>
                  <a:lnTo>
                    <a:pt x="28768" y="13722"/>
                  </a:lnTo>
                  <a:lnTo>
                    <a:pt x="28768" y="13433"/>
                  </a:lnTo>
                  <a:lnTo>
                    <a:pt x="28696" y="12904"/>
                  </a:lnTo>
                  <a:lnTo>
                    <a:pt x="28576" y="12374"/>
                  </a:lnTo>
                  <a:lnTo>
                    <a:pt x="28431" y="11844"/>
                  </a:lnTo>
                  <a:lnTo>
                    <a:pt x="28311" y="11435"/>
                  </a:lnTo>
                  <a:lnTo>
                    <a:pt x="28166" y="11050"/>
                  </a:lnTo>
                  <a:lnTo>
                    <a:pt x="27998" y="10665"/>
                  </a:lnTo>
                  <a:lnTo>
                    <a:pt x="27805" y="10304"/>
                  </a:lnTo>
                  <a:lnTo>
                    <a:pt x="26914" y="8956"/>
                  </a:lnTo>
                  <a:lnTo>
                    <a:pt x="26481" y="8306"/>
                  </a:lnTo>
                  <a:lnTo>
                    <a:pt x="26000" y="7680"/>
                  </a:lnTo>
                  <a:lnTo>
                    <a:pt x="25518" y="7054"/>
                  </a:lnTo>
                  <a:lnTo>
                    <a:pt x="25013" y="6428"/>
                  </a:lnTo>
                  <a:lnTo>
                    <a:pt x="24483" y="5826"/>
                  </a:lnTo>
                  <a:lnTo>
                    <a:pt x="23929" y="5272"/>
                  </a:lnTo>
                  <a:lnTo>
                    <a:pt x="23424" y="4767"/>
                  </a:lnTo>
                  <a:lnTo>
                    <a:pt x="22918" y="4309"/>
                  </a:lnTo>
                  <a:lnTo>
                    <a:pt x="22389" y="3876"/>
                  </a:lnTo>
                  <a:lnTo>
                    <a:pt x="21835" y="3467"/>
                  </a:lnTo>
                  <a:lnTo>
                    <a:pt x="21281" y="3082"/>
                  </a:lnTo>
                  <a:lnTo>
                    <a:pt x="20728" y="2721"/>
                  </a:lnTo>
                  <a:lnTo>
                    <a:pt x="20126" y="2384"/>
                  </a:lnTo>
                  <a:lnTo>
                    <a:pt x="19548" y="2071"/>
                  </a:lnTo>
                  <a:lnTo>
                    <a:pt x="18946" y="1758"/>
                  </a:lnTo>
                  <a:lnTo>
                    <a:pt x="18320" y="1493"/>
                  </a:lnTo>
                  <a:lnTo>
                    <a:pt x="17694" y="1252"/>
                  </a:lnTo>
                  <a:lnTo>
                    <a:pt x="17044" y="1035"/>
                  </a:lnTo>
                  <a:lnTo>
                    <a:pt x="16394" y="843"/>
                  </a:lnTo>
                  <a:lnTo>
                    <a:pt x="15720" y="674"/>
                  </a:lnTo>
                  <a:lnTo>
                    <a:pt x="15046" y="506"/>
                  </a:lnTo>
                  <a:lnTo>
                    <a:pt x="14372" y="385"/>
                  </a:lnTo>
                  <a:lnTo>
                    <a:pt x="13048" y="193"/>
                  </a:lnTo>
                  <a:lnTo>
                    <a:pt x="12398" y="97"/>
                  </a:lnTo>
                  <a:lnTo>
                    <a:pt x="11724" y="48"/>
                  </a:lnTo>
                  <a:lnTo>
                    <a:pt x="110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1" name="Google Shape;12731;p30"/>
            <p:cNvSpPr/>
            <p:nvPr/>
          </p:nvSpPr>
          <p:spPr>
            <a:xfrm rot="-1874795">
              <a:off x="-154991" y="-560249"/>
              <a:ext cx="129398" cy="92128"/>
            </a:xfrm>
            <a:custGeom>
              <a:avLst/>
              <a:gdLst/>
              <a:ahLst/>
              <a:cxnLst/>
              <a:rect l="l" t="t" r="r" b="b"/>
              <a:pathLst>
                <a:path w="1590" h="1132" extrusionOk="0">
                  <a:moveTo>
                    <a:pt x="1108" y="0"/>
                  </a:moveTo>
                  <a:lnTo>
                    <a:pt x="1012" y="25"/>
                  </a:lnTo>
                  <a:lnTo>
                    <a:pt x="940" y="49"/>
                  </a:lnTo>
                  <a:lnTo>
                    <a:pt x="771" y="169"/>
                  </a:lnTo>
                  <a:lnTo>
                    <a:pt x="579" y="289"/>
                  </a:lnTo>
                  <a:lnTo>
                    <a:pt x="482" y="313"/>
                  </a:lnTo>
                  <a:lnTo>
                    <a:pt x="386" y="337"/>
                  </a:lnTo>
                  <a:lnTo>
                    <a:pt x="290" y="337"/>
                  </a:lnTo>
                  <a:lnTo>
                    <a:pt x="169" y="313"/>
                  </a:lnTo>
                  <a:lnTo>
                    <a:pt x="121" y="313"/>
                  </a:lnTo>
                  <a:lnTo>
                    <a:pt x="73" y="337"/>
                  </a:lnTo>
                  <a:lnTo>
                    <a:pt x="49" y="386"/>
                  </a:lnTo>
                  <a:lnTo>
                    <a:pt x="25" y="434"/>
                  </a:lnTo>
                  <a:lnTo>
                    <a:pt x="1" y="482"/>
                  </a:lnTo>
                  <a:lnTo>
                    <a:pt x="25" y="530"/>
                  </a:lnTo>
                  <a:lnTo>
                    <a:pt x="49" y="554"/>
                  </a:lnTo>
                  <a:lnTo>
                    <a:pt x="97" y="578"/>
                  </a:lnTo>
                  <a:lnTo>
                    <a:pt x="217" y="578"/>
                  </a:lnTo>
                  <a:lnTo>
                    <a:pt x="314" y="626"/>
                  </a:lnTo>
                  <a:lnTo>
                    <a:pt x="410" y="674"/>
                  </a:lnTo>
                  <a:lnTo>
                    <a:pt x="506" y="747"/>
                  </a:lnTo>
                  <a:lnTo>
                    <a:pt x="843" y="1036"/>
                  </a:lnTo>
                  <a:lnTo>
                    <a:pt x="964" y="1108"/>
                  </a:lnTo>
                  <a:lnTo>
                    <a:pt x="1084" y="1132"/>
                  </a:lnTo>
                  <a:lnTo>
                    <a:pt x="1229" y="1108"/>
                  </a:lnTo>
                  <a:lnTo>
                    <a:pt x="1349" y="1012"/>
                  </a:lnTo>
                  <a:lnTo>
                    <a:pt x="1469" y="915"/>
                  </a:lnTo>
                  <a:lnTo>
                    <a:pt x="1541" y="771"/>
                  </a:lnTo>
                  <a:lnTo>
                    <a:pt x="1590" y="626"/>
                  </a:lnTo>
                  <a:lnTo>
                    <a:pt x="1566" y="458"/>
                  </a:lnTo>
                  <a:lnTo>
                    <a:pt x="1517" y="362"/>
                  </a:lnTo>
                  <a:lnTo>
                    <a:pt x="1445" y="241"/>
                  </a:lnTo>
                  <a:lnTo>
                    <a:pt x="1373" y="169"/>
                  </a:lnTo>
                  <a:lnTo>
                    <a:pt x="1277" y="97"/>
                  </a:lnTo>
                  <a:lnTo>
                    <a:pt x="1204" y="25"/>
                  </a:lnTo>
                  <a:lnTo>
                    <a:pt x="11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2" name="Google Shape;12732;p30"/>
            <p:cNvSpPr/>
            <p:nvPr/>
          </p:nvSpPr>
          <p:spPr>
            <a:xfrm rot="-1874795">
              <a:off x="-527659" y="59908"/>
              <a:ext cx="100019" cy="94162"/>
            </a:xfrm>
            <a:custGeom>
              <a:avLst/>
              <a:gdLst/>
              <a:ahLst/>
              <a:cxnLst/>
              <a:rect l="l" t="t" r="r" b="b"/>
              <a:pathLst>
                <a:path w="1229" h="1157" extrusionOk="0">
                  <a:moveTo>
                    <a:pt x="868" y="1"/>
                  </a:moveTo>
                  <a:lnTo>
                    <a:pt x="771" y="25"/>
                  </a:lnTo>
                  <a:lnTo>
                    <a:pt x="723" y="25"/>
                  </a:lnTo>
                  <a:lnTo>
                    <a:pt x="555" y="97"/>
                  </a:lnTo>
                  <a:lnTo>
                    <a:pt x="386" y="169"/>
                  </a:lnTo>
                  <a:lnTo>
                    <a:pt x="266" y="266"/>
                  </a:lnTo>
                  <a:lnTo>
                    <a:pt x="169" y="338"/>
                  </a:lnTo>
                  <a:lnTo>
                    <a:pt x="97" y="458"/>
                  </a:lnTo>
                  <a:lnTo>
                    <a:pt x="49" y="554"/>
                  </a:lnTo>
                  <a:lnTo>
                    <a:pt x="25" y="675"/>
                  </a:lnTo>
                  <a:lnTo>
                    <a:pt x="1" y="819"/>
                  </a:lnTo>
                  <a:lnTo>
                    <a:pt x="1" y="915"/>
                  </a:lnTo>
                  <a:lnTo>
                    <a:pt x="25" y="988"/>
                  </a:lnTo>
                  <a:lnTo>
                    <a:pt x="73" y="1060"/>
                  </a:lnTo>
                  <a:lnTo>
                    <a:pt x="145" y="1132"/>
                  </a:lnTo>
                  <a:lnTo>
                    <a:pt x="242" y="1156"/>
                  </a:lnTo>
                  <a:lnTo>
                    <a:pt x="314" y="1156"/>
                  </a:lnTo>
                  <a:lnTo>
                    <a:pt x="410" y="1132"/>
                  </a:lnTo>
                  <a:lnTo>
                    <a:pt x="482" y="1084"/>
                  </a:lnTo>
                  <a:lnTo>
                    <a:pt x="1108" y="482"/>
                  </a:lnTo>
                  <a:lnTo>
                    <a:pt x="1180" y="410"/>
                  </a:lnTo>
                  <a:lnTo>
                    <a:pt x="1229" y="338"/>
                  </a:lnTo>
                  <a:lnTo>
                    <a:pt x="1229" y="241"/>
                  </a:lnTo>
                  <a:lnTo>
                    <a:pt x="1205" y="145"/>
                  </a:lnTo>
                  <a:lnTo>
                    <a:pt x="1132" y="73"/>
                  </a:lnTo>
                  <a:lnTo>
                    <a:pt x="1060" y="25"/>
                  </a:lnTo>
                  <a:lnTo>
                    <a:pt x="9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3" name="Google Shape;12733;p30"/>
            <p:cNvSpPr/>
            <p:nvPr/>
          </p:nvSpPr>
          <p:spPr>
            <a:xfrm rot="-1874795">
              <a:off x="-340562" y="-560299"/>
              <a:ext cx="64699" cy="72514"/>
            </a:xfrm>
            <a:custGeom>
              <a:avLst/>
              <a:gdLst/>
              <a:ahLst/>
              <a:cxnLst/>
              <a:rect l="l" t="t" r="r" b="b"/>
              <a:pathLst>
                <a:path w="795" h="891" extrusionOk="0">
                  <a:moveTo>
                    <a:pt x="289" y="0"/>
                  </a:moveTo>
                  <a:lnTo>
                    <a:pt x="169" y="24"/>
                  </a:lnTo>
                  <a:lnTo>
                    <a:pt x="72" y="97"/>
                  </a:lnTo>
                  <a:lnTo>
                    <a:pt x="24" y="193"/>
                  </a:lnTo>
                  <a:lnTo>
                    <a:pt x="0" y="313"/>
                  </a:lnTo>
                  <a:lnTo>
                    <a:pt x="24" y="385"/>
                  </a:lnTo>
                  <a:lnTo>
                    <a:pt x="72" y="482"/>
                  </a:lnTo>
                  <a:lnTo>
                    <a:pt x="169" y="578"/>
                  </a:lnTo>
                  <a:lnTo>
                    <a:pt x="289" y="674"/>
                  </a:lnTo>
                  <a:lnTo>
                    <a:pt x="409" y="771"/>
                  </a:lnTo>
                  <a:lnTo>
                    <a:pt x="530" y="843"/>
                  </a:lnTo>
                  <a:lnTo>
                    <a:pt x="626" y="867"/>
                  </a:lnTo>
                  <a:lnTo>
                    <a:pt x="722" y="891"/>
                  </a:lnTo>
                  <a:lnTo>
                    <a:pt x="746" y="867"/>
                  </a:lnTo>
                  <a:lnTo>
                    <a:pt x="771" y="819"/>
                  </a:lnTo>
                  <a:lnTo>
                    <a:pt x="795" y="674"/>
                  </a:lnTo>
                  <a:lnTo>
                    <a:pt x="795" y="530"/>
                  </a:lnTo>
                  <a:lnTo>
                    <a:pt x="771" y="385"/>
                  </a:lnTo>
                  <a:lnTo>
                    <a:pt x="698" y="265"/>
                  </a:lnTo>
                  <a:lnTo>
                    <a:pt x="626" y="145"/>
                  </a:lnTo>
                  <a:lnTo>
                    <a:pt x="530" y="72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4" name="Google Shape;12734;p30"/>
            <p:cNvSpPr/>
            <p:nvPr/>
          </p:nvSpPr>
          <p:spPr>
            <a:xfrm rot="-1874795">
              <a:off x="-185679" y="-130684"/>
              <a:ext cx="60874" cy="72595"/>
            </a:xfrm>
            <a:custGeom>
              <a:avLst/>
              <a:gdLst/>
              <a:ahLst/>
              <a:cxnLst/>
              <a:rect l="l" t="t" r="r" b="b"/>
              <a:pathLst>
                <a:path w="748" h="892" extrusionOk="0">
                  <a:moveTo>
                    <a:pt x="530" y="1"/>
                  </a:moveTo>
                  <a:lnTo>
                    <a:pt x="482" y="25"/>
                  </a:lnTo>
                  <a:lnTo>
                    <a:pt x="362" y="49"/>
                  </a:lnTo>
                  <a:lnTo>
                    <a:pt x="266" y="121"/>
                  </a:lnTo>
                  <a:lnTo>
                    <a:pt x="193" y="194"/>
                  </a:lnTo>
                  <a:lnTo>
                    <a:pt x="121" y="290"/>
                  </a:lnTo>
                  <a:lnTo>
                    <a:pt x="49" y="362"/>
                  </a:lnTo>
                  <a:lnTo>
                    <a:pt x="25" y="458"/>
                  </a:lnTo>
                  <a:lnTo>
                    <a:pt x="1" y="555"/>
                  </a:lnTo>
                  <a:lnTo>
                    <a:pt x="1" y="627"/>
                  </a:lnTo>
                  <a:lnTo>
                    <a:pt x="49" y="699"/>
                  </a:lnTo>
                  <a:lnTo>
                    <a:pt x="73" y="747"/>
                  </a:lnTo>
                  <a:lnTo>
                    <a:pt x="193" y="843"/>
                  </a:lnTo>
                  <a:lnTo>
                    <a:pt x="338" y="892"/>
                  </a:lnTo>
                  <a:lnTo>
                    <a:pt x="410" y="892"/>
                  </a:lnTo>
                  <a:lnTo>
                    <a:pt x="482" y="868"/>
                  </a:lnTo>
                  <a:lnTo>
                    <a:pt x="555" y="843"/>
                  </a:lnTo>
                  <a:lnTo>
                    <a:pt x="627" y="771"/>
                  </a:lnTo>
                  <a:lnTo>
                    <a:pt x="675" y="699"/>
                  </a:lnTo>
                  <a:lnTo>
                    <a:pt x="699" y="627"/>
                  </a:lnTo>
                  <a:lnTo>
                    <a:pt x="747" y="531"/>
                  </a:lnTo>
                  <a:lnTo>
                    <a:pt x="747" y="434"/>
                  </a:lnTo>
                  <a:lnTo>
                    <a:pt x="747" y="338"/>
                  </a:lnTo>
                  <a:lnTo>
                    <a:pt x="723" y="218"/>
                  </a:lnTo>
                  <a:lnTo>
                    <a:pt x="699" y="145"/>
                  </a:lnTo>
                  <a:lnTo>
                    <a:pt x="651" y="49"/>
                  </a:lnTo>
                  <a:lnTo>
                    <a:pt x="627" y="25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5" name="Google Shape;12735;p30"/>
            <p:cNvSpPr/>
            <p:nvPr/>
          </p:nvSpPr>
          <p:spPr>
            <a:xfrm rot="-1874795">
              <a:off x="-767165" y="-429007"/>
              <a:ext cx="74465" cy="62748"/>
            </a:xfrm>
            <a:custGeom>
              <a:avLst/>
              <a:gdLst/>
              <a:ahLst/>
              <a:cxnLst/>
              <a:rect l="l" t="t" r="r" b="b"/>
              <a:pathLst>
                <a:path w="915" h="771" extrusionOk="0">
                  <a:moveTo>
                    <a:pt x="602" y="0"/>
                  </a:moveTo>
                  <a:lnTo>
                    <a:pt x="457" y="48"/>
                  </a:lnTo>
                  <a:lnTo>
                    <a:pt x="361" y="97"/>
                  </a:lnTo>
                  <a:lnTo>
                    <a:pt x="313" y="145"/>
                  </a:lnTo>
                  <a:lnTo>
                    <a:pt x="289" y="193"/>
                  </a:lnTo>
                  <a:lnTo>
                    <a:pt x="265" y="265"/>
                  </a:lnTo>
                  <a:lnTo>
                    <a:pt x="265" y="337"/>
                  </a:lnTo>
                  <a:lnTo>
                    <a:pt x="241" y="434"/>
                  </a:lnTo>
                  <a:lnTo>
                    <a:pt x="169" y="482"/>
                  </a:lnTo>
                  <a:lnTo>
                    <a:pt x="48" y="554"/>
                  </a:lnTo>
                  <a:lnTo>
                    <a:pt x="0" y="602"/>
                  </a:lnTo>
                  <a:lnTo>
                    <a:pt x="24" y="674"/>
                  </a:lnTo>
                  <a:lnTo>
                    <a:pt x="48" y="747"/>
                  </a:lnTo>
                  <a:lnTo>
                    <a:pt x="120" y="771"/>
                  </a:lnTo>
                  <a:lnTo>
                    <a:pt x="578" y="771"/>
                  </a:lnTo>
                  <a:lnTo>
                    <a:pt x="722" y="674"/>
                  </a:lnTo>
                  <a:lnTo>
                    <a:pt x="819" y="578"/>
                  </a:lnTo>
                  <a:lnTo>
                    <a:pt x="891" y="458"/>
                  </a:lnTo>
                  <a:lnTo>
                    <a:pt x="915" y="337"/>
                  </a:lnTo>
                  <a:lnTo>
                    <a:pt x="891" y="193"/>
                  </a:lnTo>
                  <a:lnTo>
                    <a:pt x="843" y="97"/>
                  </a:lnTo>
                  <a:lnTo>
                    <a:pt x="770" y="2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6" name="Google Shape;12736;p30"/>
            <p:cNvSpPr/>
            <p:nvPr/>
          </p:nvSpPr>
          <p:spPr>
            <a:xfrm rot="-1874795">
              <a:off x="-304284" y="-355216"/>
              <a:ext cx="51027" cy="80408"/>
            </a:xfrm>
            <a:custGeom>
              <a:avLst/>
              <a:gdLst/>
              <a:ahLst/>
              <a:cxnLst/>
              <a:rect l="l" t="t" r="r" b="b"/>
              <a:pathLst>
                <a:path w="627" h="988" extrusionOk="0">
                  <a:moveTo>
                    <a:pt x="241" y="0"/>
                  </a:moveTo>
                  <a:lnTo>
                    <a:pt x="145" y="24"/>
                  </a:lnTo>
                  <a:lnTo>
                    <a:pt x="73" y="73"/>
                  </a:lnTo>
                  <a:lnTo>
                    <a:pt x="24" y="169"/>
                  </a:lnTo>
                  <a:lnTo>
                    <a:pt x="0" y="265"/>
                  </a:lnTo>
                  <a:lnTo>
                    <a:pt x="24" y="361"/>
                  </a:lnTo>
                  <a:lnTo>
                    <a:pt x="97" y="434"/>
                  </a:lnTo>
                  <a:lnTo>
                    <a:pt x="169" y="506"/>
                  </a:lnTo>
                  <a:lnTo>
                    <a:pt x="265" y="602"/>
                  </a:lnTo>
                  <a:lnTo>
                    <a:pt x="361" y="698"/>
                  </a:lnTo>
                  <a:lnTo>
                    <a:pt x="434" y="843"/>
                  </a:lnTo>
                  <a:lnTo>
                    <a:pt x="530" y="987"/>
                  </a:lnTo>
                  <a:lnTo>
                    <a:pt x="626" y="554"/>
                  </a:lnTo>
                  <a:lnTo>
                    <a:pt x="626" y="410"/>
                  </a:lnTo>
                  <a:lnTo>
                    <a:pt x="626" y="289"/>
                  </a:lnTo>
                  <a:lnTo>
                    <a:pt x="578" y="193"/>
                  </a:lnTo>
                  <a:lnTo>
                    <a:pt x="530" y="97"/>
                  </a:lnTo>
                  <a:lnTo>
                    <a:pt x="434" y="2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7" name="Google Shape;12737;p30"/>
            <p:cNvSpPr/>
            <p:nvPr/>
          </p:nvSpPr>
          <p:spPr>
            <a:xfrm rot="-1874795">
              <a:off x="-416347" y="-240129"/>
              <a:ext cx="66734" cy="43134"/>
            </a:xfrm>
            <a:custGeom>
              <a:avLst/>
              <a:gdLst/>
              <a:ahLst/>
              <a:cxnLst/>
              <a:rect l="l" t="t" r="r" b="b"/>
              <a:pathLst>
                <a:path w="820" h="530" extrusionOk="0">
                  <a:moveTo>
                    <a:pt x="314" y="0"/>
                  </a:moveTo>
                  <a:lnTo>
                    <a:pt x="218" y="24"/>
                  </a:lnTo>
                  <a:lnTo>
                    <a:pt x="121" y="72"/>
                  </a:lnTo>
                  <a:lnTo>
                    <a:pt x="25" y="145"/>
                  </a:lnTo>
                  <a:lnTo>
                    <a:pt x="1" y="241"/>
                  </a:lnTo>
                  <a:lnTo>
                    <a:pt x="1" y="289"/>
                  </a:lnTo>
                  <a:lnTo>
                    <a:pt x="25" y="337"/>
                  </a:lnTo>
                  <a:lnTo>
                    <a:pt x="73" y="433"/>
                  </a:lnTo>
                  <a:lnTo>
                    <a:pt x="121" y="482"/>
                  </a:lnTo>
                  <a:lnTo>
                    <a:pt x="193" y="506"/>
                  </a:lnTo>
                  <a:lnTo>
                    <a:pt x="266" y="530"/>
                  </a:lnTo>
                  <a:lnTo>
                    <a:pt x="410" y="530"/>
                  </a:lnTo>
                  <a:lnTo>
                    <a:pt x="579" y="506"/>
                  </a:lnTo>
                  <a:lnTo>
                    <a:pt x="675" y="482"/>
                  </a:lnTo>
                  <a:lnTo>
                    <a:pt x="771" y="409"/>
                  </a:lnTo>
                  <a:lnTo>
                    <a:pt x="819" y="337"/>
                  </a:lnTo>
                  <a:lnTo>
                    <a:pt x="819" y="217"/>
                  </a:lnTo>
                  <a:lnTo>
                    <a:pt x="795" y="169"/>
                  </a:lnTo>
                  <a:lnTo>
                    <a:pt x="747" y="120"/>
                  </a:lnTo>
                  <a:lnTo>
                    <a:pt x="579" y="48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8" name="Google Shape;12738;p30"/>
            <p:cNvSpPr/>
            <p:nvPr/>
          </p:nvSpPr>
          <p:spPr>
            <a:xfrm rot="-1874795">
              <a:off x="-20813" y="-488236"/>
              <a:ext cx="58840" cy="54935"/>
            </a:xfrm>
            <a:custGeom>
              <a:avLst/>
              <a:gdLst/>
              <a:ahLst/>
              <a:cxnLst/>
              <a:rect l="l" t="t" r="r" b="b"/>
              <a:pathLst>
                <a:path w="723" h="675" extrusionOk="0">
                  <a:moveTo>
                    <a:pt x="554" y="1"/>
                  </a:moveTo>
                  <a:lnTo>
                    <a:pt x="458" y="25"/>
                  </a:lnTo>
                  <a:lnTo>
                    <a:pt x="337" y="49"/>
                  </a:lnTo>
                  <a:lnTo>
                    <a:pt x="241" y="73"/>
                  </a:lnTo>
                  <a:lnTo>
                    <a:pt x="169" y="121"/>
                  </a:lnTo>
                  <a:lnTo>
                    <a:pt x="97" y="193"/>
                  </a:lnTo>
                  <a:lnTo>
                    <a:pt x="48" y="241"/>
                  </a:lnTo>
                  <a:lnTo>
                    <a:pt x="24" y="314"/>
                  </a:lnTo>
                  <a:lnTo>
                    <a:pt x="0" y="386"/>
                  </a:lnTo>
                  <a:lnTo>
                    <a:pt x="0" y="458"/>
                  </a:lnTo>
                  <a:lnTo>
                    <a:pt x="24" y="554"/>
                  </a:lnTo>
                  <a:lnTo>
                    <a:pt x="72" y="627"/>
                  </a:lnTo>
                  <a:lnTo>
                    <a:pt x="145" y="675"/>
                  </a:lnTo>
                  <a:lnTo>
                    <a:pt x="217" y="675"/>
                  </a:lnTo>
                  <a:lnTo>
                    <a:pt x="313" y="651"/>
                  </a:lnTo>
                  <a:lnTo>
                    <a:pt x="482" y="554"/>
                  </a:lnTo>
                  <a:lnTo>
                    <a:pt x="626" y="434"/>
                  </a:lnTo>
                  <a:lnTo>
                    <a:pt x="674" y="362"/>
                  </a:lnTo>
                  <a:lnTo>
                    <a:pt x="722" y="290"/>
                  </a:lnTo>
                  <a:lnTo>
                    <a:pt x="722" y="217"/>
                  </a:lnTo>
                  <a:lnTo>
                    <a:pt x="722" y="145"/>
                  </a:lnTo>
                  <a:lnTo>
                    <a:pt x="698" y="97"/>
                  </a:lnTo>
                  <a:lnTo>
                    <a:pt x="650" y="49"/>
                  </a:lnTo>
                  <a:lnTo>
                    <a:pt x="602" y="25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9" name="Google Shape;12739;p30"/>
            <p:cNvSpPr/>
            <p:nvPr/>
          </p:nvSpPr>
          <p:spPr>
            <a:xfrm rot="-1874795">
              <a:off x="-466615" y="-99585"/>
              <a:ext cx="47121" cy="54935"/>
            </a:xfrm>
            <a:custGeom>
              <a:avLst/>
              <a:gdLst/>
              <a:ahLst/>
              <a:cxnLst/>
              <a:rect l="l" t="t" r="r" b="b"/>
              <a:pathLst>
                <a:path w="579" h="675" extrusionOk="0">
                  <a:moveTo>
                    <a:pt x="193" y="0"/>
                  </a:moveTo>
                  <a:lnTo>
                    <a:pt x="121" y="24"/>
                  </a:lnTo>
                  <a:lnTo>
                    <a:pt x="73" y="73"/>
                  </a:lnTo>
                  <a:lnTo>
                    <a:pt x="25" y="121"/>
                  </a:lnTo>
                  <a:lnTo>
                    <a:pt x="0" y="193"/>
                  </a:lnTo>
                  <a:lnTo>
                    <a:pt x="0" y="313"/>
                  </a:lnTo>
                  <a:lnTo>
                    <a:pt x="0" y="434"/>
                  </a:lnTo>
                  <a:lnTo>
                    <a:pt x="49" y="578"/>
                  </a:lnTo>
                  <a:lnTo>
                    <a:pt x="145" y="650"/>
                  </a:lnTo>
                  <a:lnTo>
                    <a:pt x="241" y="674"/>
                  </a:lnTo>
                  <a:lnTo>
                    <a:pt x="362" y="674"/>
                  </a:lnTo>
                  <a:lnTo>
                    <a:pt x="434" y="650"/>
                  </a:lnTo>
                  <a:lnTo>
                    <a:pt x="482" y="602"/>
                  </a:lnTo>
                  <a:lnTo>
                    <a:pt x="530" y="554"/>
                  </a:lnTo>
                  <a:lnTo>
                    <a:pt x="554" y="506"/>
                  </a:lnTo>
                  <a:lnTo>
                    <a:pt x="578" y="410"/>
                  </a:lnTo>
                  <a:lnTo>
                    <a:pt x="530" y="265"/>
                  </a:lnTo>
                  <a:lnTo>
                    <a:pt x="482" y="145"/>
                  </a:lnTo>
                  <a:lnTo>
                    <a:pt x="434" y="49"/>
                  </a:lnTo>
                  <a:lnTo>
                    <a:pt x="386" y="2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0" name="Google Shape;12740;p30"/>
            <p:cNvSpPr/>
            <p:nvPr/>
          </p:nvSpPr>
          <p:spPr>
            <a:xfrm rot="-1874795">
              <a:off x="-275122" y="-15808"/>
              <a:ext cx="50946" cy="49075"/>
            </a:xfrm>
            <a:custGeom>
              <a:avLst/>
              <a:gdLst/>
              <a:ahLst/>
              <a:cxnLst/>
              <a:rect l="l" t="t" r="r" b="b"/>
              <a:pathLst>
                <a:path w="626" h="603" extrusionOk="0">
                  <a:moveTo>
                    <a:pt x="169" y="1"/>
                  </a:moveTo>
                  <a:lnTo>
                    <a:pt x="72" y="49"/>
                  </a:lnTo>
                  <a:lnTo>
                    <a:pt x="0" y="121"/>
                  </a:lnTo>
                  <a:lnTo>
                    <a:pt x="0" y="217"/>
                  </a:lnTo>
                  <a:lnTo>
                    <a:pt x="0" y="338"/>
                  </a:lnTo>
                  <a:lnTo>
                    <a:pt x="72" y="458"/>
                  </a:lnTo>
                  <a:lnTo>
                    <a:pt x="169" y="555"/>
                  </a:lnTo>
                  <a:lnTo>
                    <a:pt x="289" y="603"/>
                  </a:lnTo>
                  <a:lnTo>
                    <a:pt x="361" y="603"/>
                  </a:lnTo>
                  <a:lnTo>
                    <a:pt x="433" y="579"/>
                  </a:lnTo>
                  <a:lnTo>
                    <a:pt x="554" y="530"/>
                  </a:lnTo>
                  <a:lnTo>
                    <a:pt x="602" y="458"/>
                  </a:lnTo>
                  <a:lnTo>
                    <a:pt x="626" y="338"/>
                  </a:lnTo>
                  <a:lnTo>
                    <a:pt x="602" y="242"/>
                  </a:lnTo>
                  <a:lnTo>
                    <a:pt x="578" y="169"/>
                  </a:lnTo>
                  <a:lnTo>
                    <a:pt x="530" y="97"/>
                  </a:lnTo>
                  <a:lnTo>
                    <a:pt x="481" y="49"/>
                  </a:lnTo>
                  <a:lnTo>
                    <a:pt x="433" y="25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1" name="Google Shape;12741;p30"/>
            <p:cNvSpPr/>
            <p:nvPr/>
          </p:nvSpPr>
          <p:spPr>
            <a:xfrm rot="-1874795">
              <a:off x="-663726" y="-184663"/>
              <a:ext cx="41261" cy="52981"/>
            </a:xfrm>
            <a:custGeom>
              <a:avLst/>
              <a:gdLst/>
              <a:ahLst/>
              <a:cxnLst/>
              <a:rect l="l" t="t" r="r" b="b"/>
              <a:pathLst>
                <a:path w="507" h="651" extrusionOk="0">
                  <a:moveTo>
                    <a:pt x="242" y="1"/>
                  </a:moveTo>
                  <a:lnTo>
                    <a:pt x="169" y="25"/>
                  </a:lnTo>
                  <a:lnTo>
                    <a:pt x="121" y="73"/>
                  </a:lnTo>
                  <a:lnTo>
                    <a:pt x="73" y="121"/>
                  </a:lnTo>
                  <a:lnTo>
                    <a:pt x="49" y="193"/>
                  </a:lnTo>
                  <a:lnTo>
                    <a:pt x="25" y="338"/>
                  </a:lnTo>
                  <a:lnTo>
                    <a:pt x="1" y="482"/>
                  </a:lnTo>
                  <a:lnTo>
                    <a:pt x="73" y="603"/>
                  </a:lnTo>
                  <a:lnTo>
                    <a:pt x="97" y="651"/>
                  </a:lnTo>
                  <a:lnTo>
                    <a:pt x="193" y="651"/>
                  </a:lnTo>
                  <a:lnTo>
                    <a:pt x="266" y="627"/>
                  </a:lnTo>
                  <a:lnTo>
                    <a:pt x="314" y="579"/>
                  </a:lnTo>
                  <a:lnTo>
                    <a:pt x="434" y="458"/>
                  </a:lnTo>
                  <a:lnTo>
                    <a:pt x="506" y="338"/>
                  </a:lnTo>
                  <a:lnTo>
                    <a:pt x="506" y="266"/>
                  </a:lnTo>
                  <a:lnTo>
                    <a:pt x="506" y="217"/>
                  </a:lnTo>
                  <a:lnTo>
                    <a:pt x="482" y="121"/>
                  </a:lnTo>
                  <a:lnTo>
                    <a:pt x="434" y="49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2" name="Google Shape;12742;p30"/>
            <p:cNvSpPr/>
            <p:nvPr/>
          </p:nvSpPr>
          <p:spPr>
            <a:xfrm rot="-1874795">
              <a:off x="-394519" y="-488998"/>
              <a:ext cx="43214" cy="45169"/>
            </a:xfrm>
            <a:custGeom>
              <a:avLst/>
              <a:gdLst/>
              <a:ahLst/>
              <a:cxnLst/>
              <a:rect l="l" t="t" r="r" b="b"/>
              <a:pathLst>
                <a:path w="531" h="555" extrusionOk="0">
                  <a:moveTo>
                    <a:pt x="313" y="0"/>
                  </a:moveTo>
                  <a:lnTo>
                    <a:pt x="193" y="24"/>
                  </a:lnTo>
                  <a:lnTo>
                    <a:pt x="97" y="73"/>
                  </a:lnTo>
                  <a:lnTo>
                    <a:pt x="25" y="145"/>
                  </a:lnTo>
                  <a:lnTo>
                    <a:pt x="0" y="241"/>
                  </a:lnTo>
                  <a:lnTo>
                    <a:pt x="25" y="361"/>
                  </a:lnTo>
                  <a:lnTo>
                    <a:pt x="73" y="458"/>
                  </a:lnTo>
                  <a:lnTo>
                    <a:pt x="145" y="530"/>
                  </a:lnTo>
                  <a:lnTo>
                    <a:pt x="217" y="554"/>
                  </a:lnTo>
                  <a:lnTo>
                    <a:pt x="337" y="554"/>
                  </a:lnTo>
                  <a:lnTo>
                    <a:pt x="458" y="506"/>
                  </a:lnTo>
                  <a:lnTo>
                    <a:pt x="506" y="434"/>
                  </a:lnTo>
                  <a:lnTo>
                    <a:pt x="530" y="337"/>
                  </a:lnTo>
                  <a:lnTo>
                    <a:pt x="530" y="217"/>
                  </a:lnTo>
                  <a:lnTo>
                    <a:pt x="482" y="121"/>
                  </a:lnTo>
                  <a:lnTo>
                    <a:pt x="410" y="24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3" name="Google Shape;12743;p30"/>
            <p:cNvSpPr/>
            <p:nvPr/>
          </p:nvSpPr>
          <p:spPr>
            <a:xfrm rot="-1874795">
              <a:off x="-203026" y="-458212"/>
              <a:ext cx="41180" cy="41181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289" y="0"/>
                  </a:moveTo>
                  <a:lnTo>
                    <a:pt x="193" y="24"/>
                  </a:lnTo>
                  <a:lnTo>
                    <a:pt x="96" y="72"/>
                  </a:lnTo>
                  <a:lnTo>
                    <a:pt x="24" y="144"/>
                  </a:lnTo>
                  <a:lnTo>
                    <a:pt x="0" y="241"/>
                  </a:lnTo>
                  <a:lnTo>
                    <a:pt x="0" y="337"/>
                  </a:lnTo>
                  <a:lnTo>
                    <a:pt x="72" y="433"/>
                  </a:lnTo>
                  <a:lnTo>
                    <a:pt x="144" y="482"/>
                  </a:lnTo>
                  <a:lnTo>
                    <a:pt x="241" y="506"/>
                  </a:lnTo>
                  <a:lnTo>
                    <a:pt x="337" y="482"/>
                  </a:lnTo>
                  <a:lnTo>
                    <a:pt x="433" y="433"/>
                  </a:lnTo>
                  <a:lnTo>
                    <a:pt x="481" y="361"/>
                  </a:lnTo>
                  <a:lnTo>
                    <a:pt x="506" y="289"/>
                  </a:lnTo>
                  <a:lnTo>
                    <a:pt x="481" y="193"/>
                  </a:lnTo>
                  <a:lnTo>
                    <a:pt x="433" y="96"/>
                  </a:lnTo>
                  <a:lnTo>
                    <a:pt x="361" y="2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4" name="Google Shape;12744;p30"/>
            <p:cNvSpPr/>
            <p:nvPr/>
          </p:nvSpPr>
          <p:spPr>
            <a:xfrm rot="-1874795">
              <a:off x="-592216" y="48846"/>
              <a:ext cx="39308" cy="41262"/>
            </a:xfrm>
            <a:custGeom>
              <a:avLst/>
              <a:gdLst/>
              <a:ahLst/>
              <a:cxnLst/>
              <a:rect l="l" t="t" r="r" b="b"/>
              <a:pathLst>
                <a:path w="483" h="507" extrusionOk="0">
                  <a:moveTo>
                    <a:pt x="169" y="1"/>
                  </a:moveTo>
                  <a:lnTo>
                    <a:pt x="97" y="49"/>
                  </a:lnTo>
                  <a:lnTo>
                    <a:pt x="25" y="121"/>
                  </a:lnTo>
                  <a:lnTo>
                    <a:pt x="1" y="193"/>
                  </a:lnTo>
                  <a:lnTo>
                    <a:pt x="1" y="290"/>
                  </a:lnTo>
                  <a:lnTo>
                    <a:pt x="73" y="410"/>
                  </a:lnTo>
                  <a:lnTo>
                    <a:pt x="145" y="458"/>
                  </a:lnTo>
                  <a:lnTo>
                    <a:pt x="241" y="506"/>
                  </a:lnTo>
                  <a:lnTo>
                    <a:pt x="362" y="482"/>
                  </a:lnTo>
                  <a:lnTo>
                    <a:pt x="434" y="458"/>
                  </a:lnTo>
                  <a:lnTo>
                    <a:pt x="482" y="386"/>
                  </a:lnTo>
                  <a:lnTo>
                    <a:pt x="482" y="290"/>
                  </a:lnTo>
                  <a:lnTo>
                    <a:pt x="482" y="217"/>
                  </a:lnTo>
                  <a:lnTo>
                    <a:pt x="434" y="121"/>
                  </a:lnTo>
                  <a:lnTo>
                    <a:pt x="386" y="49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5" name="Google Shape;12745;p30"/>
            <p:cNvSpPr/>
            <p:nvPr/>
          </p:nvSpPr>
          <p:spPr>
            <a:xfrm rot="-1874795">
              <a:off x="-370183" y="105756"/>
              <a:ext cx="62827" cy="33368"/>
            </a:xfrm>
            <a:custGeom>
              <a:avLst/>
              <a:gdLst/>
              <a:ahLst/>
              <a:cxnLst/>
              <a:rect l="l" t="t" r="r" b="b"/>
              <a:pathLst>
                <a:path w="772" h="410" extrusionOk="0">
                  <a:moveTo>
                    <a:pt x="25" y="0"/>
                  </a:moveTo>
                  <a:lnTo>
                    <a:pt x="1" y="120"/>
                  </a:lnTo>
                  <a:lnTo>
                    <a:pt x="1" y="241"/>
                  </a:lnTo>
                  <a:lnTo>
                    <a:pt x="25" y="265"/>
                  </a:lnTo>
                  <a:lnTo>
                    <a:pt x="73" y="313"/>
                  </a:lnTo>
                  <a:lnTo>
                    <a:pt x="121" y="313"/>
                  </a:lnTo>
                  <a:lnTo>
                    <a:pt x="193" y="337"/>
                  </a:lnTo>
                  <a:lnTo>
                    <a:pt x="362" y="361"/>
                  </a:lnTo>
                  <a:lnTo>
                    <a:pt x="506" y="385"/>
                  </a:lnTo>
                  <a:lnTo>
                    <a:pt x="675" y="409"/>
                  </a:lnTo>
                  <a:lnTo>
                    <a:pt x="747" y="385"/>
                  </a:lnTo>
                  <a:lnTo>
                    <a:pt x="771" y="361"/>
                  </a:lnTo>
                  <a:lnTo>
                    <a:pt x="771" y="313"/>
                  </a:lnTo>
                  <a:lnTo>
                    <a:pt x="771" y="265"/>
                  </a:lnTo>
                  <a:lnTo>
                    <a:pt x="771" y="217"/>
                  </a:lnTo>
                  <a:lnTo>
                    <a:pt x="723" y="144"/>
                  </a:lnTo>
                  <a:lnTo>
                    <a:pt x="627" y="120"/>
                  </a:lnTo>
                  <a:lnTo>
                    <a:pt x="266" y="120"/>
                  </a:lnTo>
                  <a:lnTo>
                    <a:pt x="145" y="7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6" name="Google Shape;12746;p30"/>
            <p:cNvSpPr/>
            <p:nvPr/>
          </p:nvSpPr>
          <p:spPr>
            <a:xfrm rot="-1874795">
              <a:off x="-790902" y="-171636"/>
              <a:ext cx="37355" cy="39309"/>
            </a:xfrm>
            <a:custGeom>
              <a:avLst/>
              <a:gdLst/>
              <a:ahLst/>
              <a:cxnLst/>
              <a:rect l="l" t="t" r="r" b="b"/>
              <a:pathLst>
                <a:path w="459" h="483" extrusionOk="0">
                  <a:moveTo>
                    <a:pt x="145" y="1"/>
                  </a:moveTo>
                  <a:lnTo>
                    <a:pt x="73" y="73"/>
                  </a:lnTo>
                  <a:lnTo>
                    <a:pt x="25" y="145"/>
                  </a:lnTo>
                  <a:lnTo>
                    <a:pt x="1" y="217"/>
                  </a:lnTo>
                  <a:lnTo>
                    <a:pt x="1" y="314"/>
                  </a:lnTo>
                  <a:lnTo>
                    <a:pt x="49" y="386"/>
                  </a:lnTo>
                  <a:lnTo>
                    <a:pt x="121" y="458"/>
                  </a:lnTo>
                  <a:lnTo>
                    <a:pt x="193" y="482"/>
                  </a:lnTo>
                  <a:lnTo>
                    <a:pt x="290" y="458"/>
                  </a:lnTo>
                  <a:lnTo>
                    <a:pt x="386" y="410"/>
                  </a:lnTo>
                  <a:lnTo>
                    <a:pt x="434" y="338"/>
                  </a:lnTo>
                  <a:lnTo>
                    <a:pt x="458" y="266"/>
                  </a:lnTo>
                  <a:lnTo>
                    <a:pt x="434" y="169"/>
                  </a:lnTo>
                  <a:lnTo>
                    <a:pt x="386" y="97"/>
                  </a:lnTo>
                  <a:lnTo>
                    <a:pt x="338" y="2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7" name="Google Shape;12747;p30"/>
            <p:cNvSpPr/>
            <p:nvPr/>
          </p:nvSpPr>
          <p:spPr>
            <a:xfrm rot="-1874795">
              <a:off x="-636781" y="-296940"/>
              <a:ext cx="35320" cy="35402"/>
            </a:xfrm>
            <a:custGeom>
              <a:avLst/>
              <a:gdLst/>
              <a:ahLst/>
              <a:cxnLst/>
              <a:rect l="l" t="t" r="r" b="b"/>
              <a:pathLst>
                <a:path w="434" h="435" extrusionOk="0">
                  <a:moveTo>
                    <a:pt x="145" y="1"/>
                  </a:moveTo>
                  <a:lnTo>
                    <a:pt x="72" y="49"/>
                  </a:lnTo>
                  <a:lnTo>
                    <a:pt x="24" y="121"/>
                  </a:lnTo>
                  <a:lnTo>
                    <a:pt x="0" y="193"/>
                  </a:lnTo>
                  <a:lnTo>
                    <a:pt x="0" y="290"/>
                  </a:lnTo>
                  <a:lnTo>
                    <a:pt x="72" y="362"/>
                  </a:lnTo>
                  <a:lnTo>
                    <a:pt x="120" y="410"/>
                  </a:lnTo>
                  <a:lnTo>
                    <a:pt x="217" y="434"/>
                  </a:lnTo>
                  <a:lnTo>
                    <a:pt x="313" y="434"/>
                  </a:lnTo>
                  <a:lnTo>
                    <a:pt x="385" y="386"/>
                  </a:lnTo>
                  <a:lnTo>
                    <a:pt x="433" y="314"/>
                  </a:lnTo>
                  <a:lnTo>
                    <a:pt x="433" y="217"/>
                  </a:lnTo>
                  <a:lnTo>
                    <a:pt x="433" y="145"/>
                  </a:lnTo>
                  <a:lnTo>
                    <a:pt x="385" y="49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8" name="Google Shape;12748;p30"/>
            <p:cNvSpPr/>
            <p:nvPr/>
          </p:nvSpPr>
          <p:spPr>
            <a:xfrm rot="-1874795">
              <a:off x="-243483" y="-412088"/>
              <a:ext cx="31414" cy="45169"/>
            </a:xfrm>
            <a:custGeom>
              <a:avLst/>
              <a:gdLst/>
              <a:ahLst/>
              <a:cxnLst/>
              <a:rect l="l" t="t" r="r" b="b"/>
              <a:pathLst>
                <a:path w="386" h="555" extrusionOk="0">
                  <a:moveTo>
                    <a:pt x="217" y="1"/>
                  </a:moveTo>
                  <a:lnTo>
                    <a:pt x="145" y="25"/>
                  </a:lnTo>
                  <a:lnTo>
                    <a:pt x="97" y="49"/>
                  </a:lnTo>
                  <a:lnTo>
                    <a:pt x="49" y="97"/>
                  </a:lnTo>
                  <a:lnTo>
                    <a:pt x="25" y="193"/>
                  </a:lnTo>
                  <a:lnTo>
                    <a:pt x="1" y="290"/>
                  </a:lnTo>
                  <a:lnTo>
                    <a:pt x="25" y="410"/>
                  </a:lnTo>
                  <a:lnTo>
                    <a:pt x="49" y="482"/>
                  </a:lnTo>
                  <a:lnTo>
                    <a:pt x="97" y="530"/>
                  </a:lnTo>
                  <a:lnTo>
                    <a:pt x="145" y="554"/>
                  </a:lnTo>
                  <a:lnTo>
                    <a:pt x="242" y="530"/>
                  </a:lnTo>
                  <a:lnTo>
                    <a:pt x="338" y="482"/>
                  </a:lnTo>
                  <a:lnTo>
                    <a:pt x="362" y="410"/>
                  </a:lnTo>
                  <a:lnTo>
                    <a:pt x="386" y="314"/>
                  </a:lnTo>
                  <a:lnTo>
                    <a:pt x="362" y="193"/>
                  </a:lnTo>
                  <a:lnTo>
                    <a:pt x="314" y="121"/>
                  </a:lnTo>
                  <a:lnTo>
                    <a:pt x="266" y="4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9" name="Google Shape;12749;p30"/>
            <p:cNvSpPr/>
            <p:nvPr/>
          </p:nvSpPr>
          <p:spPr>
            <a:xfrm rot="-1874795">
              <a:off x="-440431" y="-314410"/>
              <a:ext cx="31414" cy="31496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241" y="1"/>
                  </a:moveTo>
                  <a:lnTo>
                    <a:pt x="145" y="25"/>
                  </a:lnTo>
                  <a:lnTo>
                    <a:pt x="73" y="49"/>
                  </a:lnTo>
                  <a:lnTo>
                    <a:pt x="25" y="97"/>
                  </a:lnTo>
                  <a:lnTo>
                    <a:pt x="1" y="169"/>
                  </a:lnTo>
                  <a:lnTo>
                    <a:pt x="1" y="266"/>
                  </a:lnTo>
                  <a:lnTo>
                    <a:pt x="25" y="338"/>
                  </a:lnTo>
                  <a:lnTo>
                    <a:pt x="97" y="386"/>
                  </a:lnTo>
                  <a:lnTo>
                    <a:pt x="217" y="386"/>
                  </a:lnTo>
                  <a:lnTo>
                    <a:pt x="314" y="362"/>
                  </a:lnTo>
                  <a:lnTo>
                    <a:pt x="362" y="290"/>
                  </a:lnTo>
                  <a:lnTo>
                    <a:pt x="386" y="218"/>
                  </a:lnTo>
                  <a:lnTo>
                    <a:pt x="386" y="145"/>
                  </a:lnTo>
                  <a:lnTo>
                    <a:pt x="338" y="73"/>
                  </a:lnTo>
                  <a:lnTo>
                    <a:pt x="290" y="2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0" name="Google Shape;12750;p30"/>
            <p:cNvSpPr/>
            <p:nvPr/>
          </p:nvSpPr>
          <p:spPr>
            <a:xfrm rot="-1874795">
              <a:off x="-536720" y="-37268"/>
              <a:ext cx="27507" cy="29461"/>
            </a:xfrm>
            <a:custGeom>
              <a:avLst/>
              <a:gdLst/>
              <a:ahLst/>
              <a:cxnLst/>
              <a:rect l="l" t="t" r="r" b="b"/>
              <a:pathLst>
                <a:path w="338" h="362" extrusionOk="0">
                  <a:moveTo>
                    <a:pt x="169" y="1"/>
                  </a:moveTo>
                  <a:lnTo>
                    <a:pt x="97" y="25"/>
                  </a:lnTo>
                  <a:lnTo>
                    <a:pt x="48" y="49"/>
                  </a:lnTo>
                  <a:lnTo>
                    <a:pt x="0" y="97"/>
                  </a:lnTo>
                  <a:lnTo>
                    <a:pt x="0" y="169"/>
                  </a:lnTo>
                  <a:lnTo>
                    <a:pt x="0" y="218"/>
                  </a:lnTo>
                  <a:lnTo>
                    <a:pt x="48" y="290"/>
                  </a:lnTo>
                  <a:lnTo>
                    <a:pt x="97" y="338"/>
                  </a:lnTo>
                  <a:lnTo>
                    <a:pt x="169" y="362"/>
                  </a:lnTo>
                  <a:lnTo>
                    <a:pt x="241" y="338"/>
                  </a:lnTo>
                  <a:lnTo>
                    <a:pt x="289" y="314"/>
                  </a:lnTo>
                  <a:lnTo>
                    <a:pt x="337" y="242"/>
                  </a:lnTo>
                  <a:lnTo>
                    <a:pt x="337" y="194"/>
                  </a:lnTo>
                  <a:lnTo>
                    <a:pt x="337" y="121"/>
                  </a:lnTo>
                  <a:lnTo>
                    <a:pt x="289" y="49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1" name="Google Shape;12751;p30"/>
            <p:cNvSpPr/>
            <p:nvPr/>
          </p:nvSpPr>
          <p:spPr>
            <a:xfrm rot="-1874795">
              <a:off x="67415" y="-506912"/>
              <a:ext cx="27507" cy="29461"/>
            </a:xfrm>
            <a:custGeom>
              <a:avLst/>
              <a:gdLst/>
              <a:ahLst/>
              <a:cxnLst/>
              <a:rect l="l" t="t" r="r" b="b"/>
              <a:pathLst>
                <a:path w="338" h="362" extrusionOk="0">
                  <a:moveTo>
                    <a:pt x="121" y="1"/>
                  </a:moveTo>
                  <a:lnTo>
                    <a:pt x="49" y="25"/>
                  </a:lnTo>
                  <a:lnTo>
                    <a:pt x="1" y="73"/>
                  </a:lnTo>
                  <a:lnTo>
                    <a:pt x="1" y="145"/>
                  </a:lnTo>
                  <a:lnTo>
                    <a:pt x="1" y="217"/>
                  </a:lnTo>
                  <a:lnTo>
                    <a:pt x="25" y="290"/>
                  </a:lnTo>
                  <a:lnTo>
                    <a:pt x="73" y="338"/>
                  </a:lnTo>
                  <a:lnTo>
                    <a:pt x="145" y="362"/>
                  </a:lnTo>
                  <a:lnTo>
                    <a:pt x="217" y="338"/>
                  </a:lnTo>
                  <a:lnTo>
                    <a:pt x="266" y="314"/>
                  </a:lnTo>
                  <a:lnTo>
                    <a:pt x="314" y="265"/>
                  </a:lnTo>
                  <a:lnTo>
                    <a:pt x="338" y="217"/>
                  </a:lnTo>
                  <a:lnTo>
                    <a:pt x="338" y="145"/>
                  </a:lnTo>
                  <a:lnTo>
                    <a:pt x="290" y="73"/>
                  </a:lnTo>
                  <a:lnTo>
                    <a:pt x="241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2" name="Google Shape;12752;p30"/>
            <p:cNvSpPr/>
            <p:nvPr/>
          </p:nvSpPr>
          <p:spPr>
            <a:xfrm rot="-1874795">
              <a:off x="-265193" y="-128785"/>
              <a:ext cx="27507" cy="27508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217" y="0"/>
                  </a:moveTo>
                  <a:lnTo>
                    <a:pt x="145" y="24"/>
                  </a:lnTo>
                  <a:lnTo>
                    <a:pt x="73" y="48"/>
                  </a:lnTo>
                  <a:lnTo>
                    <a:pt x="25" y="97"/>
                  </a:lnTo>
                  <a:lnTo>
                    <a:pt x="1" y="169"/>
                  </a:lnTo>
                  <a:lnTo>
                    <a:pt x="1" y="241"/>
                  </a:lnTo>
                  <a:lnTo>
                    <a:pt x="25" y="289"/>
                  </a:lnTo>
                  <a:lnTo>
                    <a:pt x="73" y="337"/>
                  </a:lnTo>
                  <a:lnTo>
                    <a:pt x="193" y="337"/>
                  </a:lnTo>
                  <a:lnTo>
                    <a:pt x="266" y="289"/>
                  </a:lnTo>
                  <a:lnTo>
                    <a:pt x="314" y="241"/>
                  </a:lnTo>
                  <a:lnTo>
                    <a:pt x="338" y="193"/>
                  </a:lnTo>
                  <a:lnTo>
                    <a:pt x="338" y="97"/>
                  </a:lnTo>
                  <a:lnTo>
                    <a:pt x="290" y="48"/>
                  </a:lnTo>
                  <a:lnTo>
                    <a:pt x="266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3" name="Google Shape;12753;p30"/>
            <p:cNvSpPr/>
            <p:nvPr/>
          </p:nvSpPr>
          <p:spPr>
            <a:xfrm rot="-1874795">
              <a:off x="-674391" y="-258191"/>
              <a:ext cx="25554" cy="25555"/>
            </a:xfrm>
            <a:custGeom>
              <a:avLst/>
              <a:gdLst/>
              <a:ahLst/>
              <a:cxnLst/>
              <a:rect l="l" t="t" r="r" b="b"/>
              <a:pathLst>
                <a:path w="314" h="314" extrusionOk="0">
                  <a:moveTo>
                    <a:pt x="121" y="0"/>
                  </a:moveTo>
                  <a:lnTo>
                    <a:pt x="72" y="48"/>
                  </a:lnTo>
                  <a:lnTo>
                    <a:pt x="24" y="72"/>
                  </a:lnTo>
                  <a:lnTo>
                    <a:pt x="0" y="121"/>
                  </a:lnTo>
                  <a:lnTo>
                    <a:pt x="0" y="193"/>
                  </a:lnTo>
                  <a:lnTo>
                    <a:pt x="24" y="241"/>
                  </a:lnTo>
                  <a:lnTo>
                    <a:pt x="72" y="289"/>
                  </a:lnTo>
                  <a:lnTo>
                    <a:pt x="145" y="313"/>
                  </a:lnTo>
                  <a:lnTo>
                    <a:pt x="217" y="313"/>
                  </a:lnTo>
                  <a:lnTo>
                    <a:pt x="265" y="289"/>
                  </a:lnTo>
                  <a:lnTo>
                    <a:pt x="313" y="241"/>
                  </a:lnTo>
                  <a:lnTo>
                    <a:pt x="313" y="193"/>
                  </a:lnTo>
                  <a:lnTo>
                    <a:pt x="313" y="145"/>
                  </a:lnTo>
                  <a:lnTo>
                    <a:pt x="289" y="72"/>
                  </a:lnTo>
                  <a:lnTo>
                    <a:pt x="265" y="2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4" name="Google Shape;12754;p30"/>
            <p:cNvSpPr/>
            <p:nvPr/>
          </p:nvSpPr>
          <p:spPr>
            <a:xfrm rot="-1874795">
              <a:off x="-73795" y="-40320"/>
              <a:ext cx="23601" cy="21648"/>
            </a:xfrm>
            <a:custGeom>
              <a:avLst/>
              <a:gdLst/>
              <a:ahLst/>
              <a:cxnLst/>
              <a:rect l="l" t="t" r="r" b="b"/>
              <a:pathLst>
                <a:path w="290" h="266" extrusionOk="0">
                  <a:moveTo>
                    <a:pt x="72" y="1"/>
                  </a:moveTo>
                  <a:lnTo>
                    <a:pt x="24" y="73"/>
                  </a:lnTo>
                  <a:lnTo>
                    <a:pt x="0" y="97"/>
                  </a:lnTo>
                  <a:lnTo>
                    <a:pt x="0" y="169"/>
                  </a:lnTo>
                  <a:lnTo>
                    <a:pt x="48" y="217"/>
                  </a:lnTo>
                  <a:lnTo>
                    <a:pt x="72" y="241"/>
                  </a:lnTo>
                  <a:lnTo>
                    <a:pt x="121" y="266"/>
                  </a:lnTo>
                  <a:lnTo>
                    <a:pt x="193" y="266"/>
                  </a:lnTo>
                  <a:lnTo>
                    <a:pt x="241" y="217"/>
                  </a:lnTo>
                  <a:lnTo>
                    <a:pt x="289" y="193"/>
                  </a:lnTo>
                  <a:lnTo>
                    <a:pt x="289" y="145"/>
                  </a:lnTo>
                  <a:lnTo>
                    <a:pt x="289" y="73"/>
                  </a:lnTo>
                  <a:lnTo>
                    <a:pt x="241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5" name="Google Shape;12755;p30"/>
            <p:cNvSpPr/>
            <p:nvPr/>
          </p:nvSpPr>
          <p:spPr>
            <a:xfrm rot="-1874795">
              <a:off x="-634059" y="-447300"/>
              <a:ext cx="23601" cy="23602"/>
            </a:xfrm>
            <a:custGeom>
              <a:avLst/>
              <a:gdLst/>
              <a:ahLst/>
              <a:cxnLst/>
              <a:rect l="l" t="t" r="r" b="b"/>
              <a:pathLst>
                <a:path w="290" h="290" extrusionOk="0">
                  <a:moveTo>
                    <a:pt x="145" y="1"/>
                  </a:moveTo>
                  <a:lnTo>
                    <a:pt x="97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0" y="194"/>
                  </a:lnTo>
                  <a:lnTo>
                    <a:pt x="48" y="242"/>
                  </a:lnTo>
                  <a:lnTo>
                    <a:pt x="72" y="290"/>
                  </a:lnTo>
                  <a:lnTo>
                    <a:pt x="193" y="290"/>
                  </a:lnTo>
                  <a:lnTo>
                    <a:pt x="241" y="242"/>
                  </a:lnTo>
                  <a:lnTo>
                    <a:pt x="289" y="194"/>
                  </a:lnTo>
                  <a:lnTo>
                    <a:pt x="289" y="145"/>
                  </a:lnTo>
                  <a:lnTo>
                    <a:pt x="289" y="97"/>
                  </a:lnTo>
                  <a:lnTo>
                    <a:pt x="265" y="49"/>
                  </a:lnTo>
                  <a:lnTo>
                    <a:pt x="217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6" name="Google Shape;12756;p30"/>
            <p:cNvSpPr/>
            <p:nvPr/>
          </p:nvSpPr>
          <p:spPr>
            <a:xfrm rot="-1874795">
              <a:off x="-497580" y="-436909"/>
              <a:ext cx="25554" cy="21648"/>
            </a:xfrm>
            <a:custGeom>
              <a:avLst/>
              <a:gdLst/>
              <a:ahLst/>
              <a:cxnLst/>
              <a:rect l="l" t="t" r="r" b="b"/>
              <a:pathLst>
                <a:path w="314" h="266" extrusionOk="0">
                  <a:moveTo>
                    <a:pt x="97" y="1"/>
                  </a:moveTo>
                  <a:lnTo>
                    <a:pt x="49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24" y="169"/>
                  </a:lnTo>
                  <a:lnTo>
                    <a:pt x="73" y="218"/>
                  </a:lnTo>
                  <a:lnTo>
                    <a:pt x="121" y="242"/>
                  </a:lnTo>
                  <a:lnTo>
                    <a:pt x="169" y="266"/>
                  </a:lnTo>
                  <a:lnTo>
                    <a:pt x="241" y="242"/>
                  </a:lnTo>
                  <a:lnTo>
                    <a:pt x="265" y="218"/>
                  </a:lnTo>
                  <a:lnTo>
                    <a:pt x="313" y="169"/>
                  </a:lnTo>
                  <a:lnTo>
                    <a:pt x="313" y="121"/>
                  </a:lnTo>
                  <a:lnTo>
                    <a:pt x="289" y="73"/>
                  </a:lnTo>
                  <a:lnTo>
                    <a:pt x="265" y="25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57" name="Google Shape;12757;p30"/>
          <p:cNvGrpSpPr/>
          <p:nvPr/>
        </p:nvGrpSpPr>
        <p:grpSpPr>
          <a:xfrm flipH="1">
            <a:off x="4055434" y="4696649"/>
            <a:ext cx="551525" cy="559295"/>
            <a:chOff x="1308175" y="3327500"/>
            <a:chExt cx="170350" cy="172750"/>
          </a:xfrm>
        </p:grpSpPr>
        <p:sp>
          <p:nvSpPr>
            <p:cNvPr id="12758" name="Google Shape;12758;p30"/>
            <p:cNvSpPr/>
            <p:nvPr/>
          </p:nvSpPr>
          <p:spPr>
            <a:xfrm>
              <a:off x="1308175" y="3327500"/>
              <a:ext cx="170350" cy="172750"/>
            </a:xfrm>
            <a:custGeom>
              <a:avLst/>
              <a:gdLst/>
              <a:ahLst/>
              <a:cxnLst/>
              <a:rect l="l" t="t" r="r" b="b"/>
              <a:pathLst>
                <a:path w="6814" h="6910" extrusionOk="0">
                  <a:moveTo>
                    <a:pt x="3395" y="554"/>
                  </a:moveTo>
                  <a:lnTo>
                    <a:pt x="3684" y="578"/>
                  </a:lnTo>
                  <a:lnTo>
                    <a:pt x="3972" y="602"/>
                  </a:lnTo>
                  <a:lnTo>
                    <a:pt x="4237" y="675"/>
                  </a:lnTo>
                  <a:lnTo>
                    <a:pt x="4502" y="771"/>
                  </a:lnTo>
                  <a:lnTo>
                    <a:pt x="4743" y="891"/>
                  </a:lnTo>
                  <a:lnTo>
                    <a:pt x="4983" y="1036"/>
                  </a:lnTo>
                  <a:lnTo>
                    <a:pt x="5200" y="1204"/>
                  </a:lnTo>
                  <a:lnTo>
                    <a:pt x="5417" y="1397"/>
                  </a:lnTo>
                  <a:lnTo>
                    <a:pt x="5585" y="1614"/>
                  </a:lnTo>
                  <a:lnTo>
                    <a:pt x="5754" y="1830"/>
                  </a:lnTo>
                  <a:lnTo>
                    <a:pt x="5898" y="2071"/>
                  </a:lnTo>
                  <a:lnTo>
                    <a:pt x="6019" y="2312"/>
                  </a:lnTo>
                  <a:lnTo>
                    <a:pt x="6115" y="2576"/>
                  </a:lnTo>
                  <a:lnTo>
                    <a:pt x="6187" y="2865"/>
                  </a:lnTo>
                  <a:lnTo>
                    <a:pt x="6235" y="3154"/>
                  </a:lnTo>
                  <a:lnTo>
                    <a:pt x="6235" y="3443"/>
                  </a:lnTo>
                  <a:lnTo>
                    <a:pt x="6235" y="3756"/>
                  </a:lnTo>
                  <a:lnTo>
                    <a:pt x="6187" y="4045"/>
                  </a:lnTo>
                  <a:lnTo>
                    <a:pt x="6115" y="4310"/>
                  </a:lnTo>
                  <a:lnTo>
                    <a:pt x="6019" y="4575"/>
                  </a:lnTo>
                  <a:lnTo>
                    <a:pt x="5898" y="4839"/>
                  </a:lnTo>
                  <a:lnTo>
                    <a:pt x="5754" y="5080"/>
                  </a:lnTo>
                  <a:lnTo>
                    <a:pt x="5609" y="5297"/>
                  </a:lnTo>
                  <a:lnTo>
                    <a:pt x="5417" y="5513"/>
                  </a:lnTo>
                  <a:lnTo>
                    <a:pt x="5224" y="5706"/>
                  </a:lnTo>
                  <a:lnTo>
                    <a:pt x="5008" y="5850"/>
                  </a:lnTo>
                  <a:lnTo>
                    <a:pt x="4767" y="6019"/>
                  </a:lnTo>
                  <a:lnTo>
                    <a:pt x="4526" y="6139"/>
                  </a:lnTo>
                  <a:lnTo>
                    <a:pt x="4261" y="6236"/>
                  </a:lnTo>
                  <a:lnTo>
                    <a:pt x="3996" y="6308"/>
                  </a:lnTo>
                  <a:lnTo>
                    <a:pt x="3708" y="6332"/>
                  </a:lnTo>
                  <a:lnTo>
                    <a:pt x="3419" y="6356"/>
                  </a:lnTo>
                  <a:lnTo>
                    <a:pt x="3130" y="6332"/>
                  </a:lnTo>
                  <a:lnTo>
                    <a:pt x="2841" y="6308"/>
                  </a:lnTo>
                  <a:lnTo>
                    <a:pt x="2576" y="6236"/>
                  </a:lnTo>
                  <a:lnTo>
                    <a:pt x="2311" y="6139"/>
                  </a:lnTo>
                  <a:lnTo>
                    <a:pt x="2047" y="6019"/>
                  </a:lnTo>
                  <a:lnTo>
                    <a:pt x="1830" y="5874"/>
                  </a:lnTo>
                  <a:lnTo>
                    <a:pt x="1613" y="5706"/>
                  </a:lnTo>
                  <a:lnTo>
                    <a:pt x="1397" y="5513"/>
                  </a:lnTo>
                  <a:lnTo>
                    <a:pt x="1228" y="5321"/>
                  </a:lnTo>
                  <a:lnTo>
                    <a:pt x="1060" y="5080"/>
                  </a:lnTo>
                  <a:lnTo>
                    <a:pt x="915" y="4839"/>
                  </a:lnTo>
                  <a:lnTo>
                    <a:pt x="795" y="4599"/>
                  </a:lnTo>
                  <a:lnTo>
                    <a:pt x="698" y="4334"/>
                  </a:lnTo>
                  <a:lnTo>
                    <a:pt x="626" y="4045"/>
                  </a:lnTo>
                  <a:lnTo>
                    <a:pt x="578" y="3756"/>
                  </a:lnTo>
                  <a:lnTo>
                    <a:pt x="578" y="3467"/>
                  </a:lnTo>
                  <a:lnTo>
                    <a:pt x="578" y="3178"/>
                  </a:lnTo>
                  <a:lnTo>
                    <a:pt x="626" y="2865"/>
                  </a:lnTo>
                  <a:lnTo>
                    <a:pt x="698" y="2601"/>
                  </a:lnTo>
                  <a:lnTo>
                    <a:pt x="795" y="2336"/>
                  </a:lnTo>
                  <a:lnTo>
                    <a:pt x="915" y="2071"/>
                  </a:lnTo>
                  <a:lnTo>
                    <a:pt x="1035" y="1830"/>
                  </a:lnTo>
                  <a:lnTo>
                    <a:pt x="1204" y="1614"/>
                  </a:lnTo>
                  <a:lnTo>
                    <a:pt x="1397" y="1397"/>
                  </a:lnTo>
                  <a:lnTo>
                    <a:pt x="1589" y="1228"/>
                  </a:lnTo>
                  <a:lnTo>
                    <a:pt x="1806" y="1060"/>
                  </a:lnTo>
                  <a:lnTo>
                    <a:pt x="2047" y="915"/>
                  </a:lnTo>
                  <a:lnTo>
                    <a:pt x="2287" y="795"/>
                  </a:lnTo>
                  <a:lnTo>
                    <a:pt x="2552" y="675"/>
                  </a:lnTo>
                  <a:lnTo>
                    <a:pt x="2817" y="602"/>
                  </a:lnTo>
                  <a:lnTo>
                    <a:pt x="3106" y="578"/>
                  </a:lnTo>
                  <a:lnTo>
                    <a:pt x="3395" y="554"/>
                  </a:lnTo>
                  <a:close/>
                  <a:moveTo>
                    <a:pt x="3058" y="1"/>
                  </a:moveTo>
                  <a:lnTo>
                    <a:pt x="2721" y="73"/>
                  </a:lnTo>
                  <a:lnTo>
                    <a:pt x="2384" y="145"/>
                  </a:lnTo>
                  <a:lnTo>
                    <a:pt x="2071" y="265"/>
                  </a:lnTo>
                  <a:lnTo>
                    <a:pt x="1782" y="410"/>
                  </a:lnTo>
                  <a:lnTo>
                    <a:pt x="1493" y="578"/>
                  </a:lnTo>
                  <a:lnTo>
                    <a:pt x="1228" y="795"/>
                  </a:lnTo>
                  <a:lnTo>
                    <a:pt x="987" y="1012"/>
                  </a:lnTo>
                  <a:lnTo>
                    <a:pt x="771" y="1252"/>
                  </a:lnTo>
                  <a:lnTo>
                    <a:pt x="578" y="1517"/>
                  </a:lnTo>
                  <a:lnTo>
                    <a:pt x="410" y="1806"/>
                  </a:lnTo>
                  <a:lnTo>
                    <a:pt x="265" y="2119"/>
                  </a:lnTo>
                  <a:lnTo>
                    <a:pt x="169" y="2432"/>
                  </a:lnTo>
                  <a:lnTo>
                    <a:pt x="73" y="2769"/>
                  </a:lnTo>
                  <a:lnTo>
                    <a:pt x="24" y="3106"/>
                  </a:lnTo>
                  <a:lnTo>
                    <a:pt x="0" y="3467"/>
                  </a:lnTo>
                  <a:lnTo>
                    <a:pt x="24" y="3804"/>
                  </a:lnTo>
                  <a:lnTo>
                    <a:pt x="73" y="4165"/>
                  </a:lnTo>
                  <a:lnTo>
                    <a:pt x="169" y="4478"/>
                  </a:lnTo>
                  <a:lnTo>
                    <a:pt x="289" y="4815"/>
                  </a:lnTo>
                  <a:lnTo>
                    <a:pt x="434" y="5104"/>
                  </a:lnTo>
                  <a:lnTo>
                    <a:pt x="602" y="5393"/>
                  </a:lnTo>
                  <a:lnTo>
                    <a:pt x="795" y="5658"/>
                  </a:lnTo>
                  <a:lnTo>
                    <a:pt x="1011" y="5899"/>
                  </a:lnTo>
                  <a:lnTo>
                    <a:pt x="1252" y="6139"/>
                  </a:lnTo>
                  <a:lnTo>
                    <a:pt x="1517" y="6332"/>
                  </a:lnTo>
                  <a:lnTo>
                    <a:pt x="1782" y="6500"/>
                  </a:lnTo>
                  <a:lnTo>
                    <a:pt x="2095" y="6645"/>
                  </a:lnTo>
                  <a:lnTo>
                    <a:pt x="2408" y="6765"/>
                  </a:lnTo>
                  <a:lnTo>
                    <a:pt x="2721" y="6861"/>
                  </a:lnTo>
                  <a:lnTo>
                    <a:pt x="3058" y="6910"/>
                  </a:lnTo>
                  <a:lnTo>
                    <a:pt x="3756" y="6910"/>
                  </a:lnTo>
                  <a:lnTo>
                    <a:pt x="4093" y="6861"/>
                  </a:lnTo>
                  <a:lnTo>
                    <a:pt x="4406" y="6765"/>
                  </a:lnTo>
                  <a:lnTo>
                    <a:pt x="4719" y="6645"/>
                  </a:lnTo>
                  <a:lnTo>
                    <a:pt x="5032" y="6500"/>
                  </a:lnTo>
                  <a:lnTo>
                    <a:pt x="5296" y="6332"/>
                  </a:lnTo>
                  <a:lnTo>
                    <a:pt x="5561" y="6115"/>
                  </a:lnTo>
                  <a:lnTo>
                    <a:pt x="5802" y="5899"/>
                  </a:lnTo>
                  <a:lnTo>
                    <a:pt x="6019" y="5658"/>
                  </a:lnTo>
                  <a:lnTo>
                    <a:pt x="6235" y="5393"/>
                  </a:lnTo>
                  <a:lnTo>
                    <a:pt x="6404" y="5104"/>
                  </a:lnTo>
                  <a:lnTo>
                    <a:pt x="6548" y="4791"/>
                  </a:lnTo>
                  <a:lnTo>
                    <a:pt x="6645" y="4478"/>
                  </a:lnTo>
                  <a:lnTo>
                    <a:pt x="6741" y="4141"/>
                  </a:lnTo>
                  <a:lnTo>
                    <a:pt x="6789" y="3804"/>
                  </a:lnTo>
                  <a:lnTo>
                    <a:pt x="6813" y="3443"/>
                  </a:lnTo>
                  <a:lnTo>
                    <a:pt x="6789" y="3106"/>
                  </a:lnTo>
                  <a:lnTo>
                    <a:pt x="6741" y="2745"/>
                  </a:lnTo>
                  <a:lnTo>
                    <a:pt x="6645" y="2432"/>
                  </a:lnTo>
                  <a:lnTo>
                    <a:pt x="6524" y="2119"/>
                  </a:lnTo>
                  <a:lnTo>
                    <a:pt x="6380" y="1806"/>
                  </a:lnTo>
                  <a:lnTo>
                    <a:pt x="6211" y="1517"/>
                  </a:lnTo>
                  <a:lnTo>
                    <a:pt x="6019" y="1252"/>
                  </a:lnTo>
                  <a:lnTo>
                    <a:pt x="5802" y="1012"/>
                  </a:lnTo>
                  <a:lnTo>
                    <a:pt x="5561" y="795"/>
                  </a:lnTo>
                  <a:lnTo>
                    <a:pt x="5296" y="578"/>
                  </a:lnTo>
                  <a:lnTo>
                    <a:pt x="5008" y="410"/>
                  </a:lnTo>
                  <a:lnTo>
                    <a:pt x="4719" y="265"/>
                  </a:lnTo>
                  <a:lnTo>
                    <a:pt x="4406" y="145"/>
                  </a:lnTo>
                  <a:lnTo>
                    <a:pt x="4069" y="73"/>
                  </a:lnTo>
                  <a:lnTo>
                    <a:pt x="37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9" name="Google Shape;12759;p30"/>
            <p:cNvSpPr/>
            <p:nvPr/>
          </p:nvSpPr>
          <p:spPr>
            <a:xfrm>
              <a:off x="1346700" y="3372050"/>
              <a:ext cx="76450" cy="69825"/>
            </a:xfrm>
            <a:custGeom>
              <a:avLst/>
              <a:gdLst/>
              <a:ahLst/>
              <a:cxnLst/>
              <a:rect l="l" t="t" r="r" b="b"/>
              <a:pathLst>
                <a:path w="3058" h="2793" extrusionOk="0">
                  <a:moveTo>
                    <a:pt x="1107" y="0"/>
                  </a:moveTo>
                  <a:lnTo>
                    <a:pt x="843" y="24"/>
                  </a:lnTo>
                  <a:lnTo>
                    <a:pt x="674" y="96"/>
                  </a:lnTo>
                  <a:lnTo>
                    <a:pt x="506" y="169"/>
                  </a:lnTo>
                  <a:lnTo>
                    <a:pt x="361" y="289"/>
                  </a:lnTo>
                  <a:lnTo>
                    <a:pt x="241" y="409"/>
                  </a:lnTo>
                  <a:lnTo>
                    <a:pt x="144" y="554"/>
                  </a:lnTo>
                  <a:lnTo>
                    <a:pt x="72" y="722"/>
                  </a:lnTo>
                  <a:lnTo>
                    <a:pt x="0" y="891"/>
                  </a:lnTo>
                  <a:lnTo>
                    <a:pt x="0" y="1083"/>
                  </a:lnTo>
                  <a:lnTo>
                    <a:pt x="24" y="1348"/>
                  </a:lnTo>
                  <a:lnTo>
                    <a:pt x="72" y="1613"/>
                  </a:lnTo>
                  <a:lnTo>
                    <a:pt x="169" y="1854"/>
                  </a:lnTo>
                  <a:lnTo>
                    <a:pt x="313" y="2070"/>
                  </a:lnTo>
                  <a:lnTo>
                    <a:pt x="481" y="2287"/>
                  </a:lnTo>
                  <a:lnTo>
                    <a:pt x="650" y="2455"/>
                  </a:lnTo>
                  <a:lnTo>
                    <a:pt x="867" y="2624"/>
                  </a:lnTo>
                  <a:lnTo>
                    <a:pt x="1107" y="2720"/>
                  </a:lnTo>
                  <a:lnTo>
                    <a:pt x="1324" y="2768"/>
                  </a:lnTo>
                  <a:lnTo>
                    <a:pt x="1541" y="2793"/>
                  </a:lnTo>
                  <a:lnTo>
                    <a:pt x="1757" y="2768"/>
                  </a:lnTo>
                  <a:lnTo>
                    <a:pt x="1974" y="2720"/>
                  </a:lnTo>
                  <a:lnTo>
                    <a:pt x="2191" y="2624"/>
                  </a:lnTo>
                  <a:lnTo>
                    <a:pt x="2407" y="2480"/>
                  </a:lnTo>
                  <a:lnTo>
                    <a:pt x="2600" y="2335"/>
                  </a:lnTo>
                  <a:lnTo>
                    <a:pt x="2768" y="2143"/>
                  </a:lnTo>
                  <a:lnTo>
                    <a:pt x="2889" y="1998"/>
                  </a:lnTo>
                  <a:lnTo>
                    <a:pt x="2985" y="1830"/>
                  </a:lnTo>
                  <a:lnTo>
                    <a:pt x="3033" y="1661"/>
                  </a:lnTo>
                  <a:lnTo>
                    <a:pt x="3057" y="1493"/>
                  </a:lnTo>
                  <a:lnTo>
                    <a:pt x="3057" y="1324"/>
                  </a:lnTo>
                  <a:lnTo>
                    <a:pt x="3009" y="1156"/>
                  </a:lnTo>
                  <a:lnTo>
                    <a:pt x="2937" y="987"/>
                  </a:lnTo>
                  <a:lnTo>
                    <a:pt x="2841" y="819"/>
                  </a:lnTo>
                  <a:lnTo>
                    <a:pt x="2672" y="626"/>
                  </a:lnTo>
                  <a:lnTo>
                    <a:pt x="2455" y="433"/>
                  </a:lnTo>
                  <a:lnTo>
                    <a:pt x="2215" y="265"/>
                  </a:lnTo>
                  <a:lnTo>
                    <a:pt x="1950" y="144"/>
                  </a:lnTo>
                  <a:lnTo>
                    <a:pt x="1685" y="48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60" name="Google Shape;12760;p30"/>
          <p:cNvSpPr/>
          <p:nvPr/>
        </p:nvSpPr>
        <p:spPr>
          <a:xfrm flipH="1">
            <a:off x="382605" y="1406399"/>
            <a:ext cx="551518" cy="671941"/>
          </a:xfrm>
          <a:custGeom>
            <a:avLst/>
            <a:gdLst/>
            <a:ahLst/>
            <a:cxnLst/>
            <a:rect l="l" t="t" r="r" b="b"/>
            <a:pathLst>
              <a:path w="10039" h="12231" extrusionOk="0">
                <a:moveTo>
                  <a:pt x="4478" y="675"/>
                </a:moveTo>
                <a:lnTo>
                  <a:pt x="4887" y="699"/>
                </a:lnTo>
                <a:lnTo>
                  <a:pt x="5272" y="795"/>
                </a:lnTo>
                <a:lnTo>
                  <a:pt x="5633" y="916"/>
                </a:lnTo>
                <a:lnTo>
                  <a:pt x="5994" y="1084"/>
                </a:lnTo>
                <a:lnTo>
                  <a:pt x="6355" y="1277"/>
                </a:lnTo>
                <a:lnTo>
                  <a:pt x="6692" y="1517"/>
                </a:lnTo>
                <a:lnTo>
                  <a:pt x="7005" y="1758"/>
                </a:lnTo>
                <a:lnTo>
                  <a:pt x="7270" y="1999"/>
                </a:lnTo>
                <a:lnTo>
                  <a:pt x="7535" y="2264"/>
                </a:lnTo>
                <a:lnTo>
                  <a:pt x="7776" y="2529"/>
                </a:lnTo>
                <a:lnTo>
                  <a:pt x="7992" y="2817"/>
                </a:lnTo>
                <a:lnTo>
                  <a:pt x="8209" y="3130"/>
                </a:lnTo>
                <a:lnTo>
                  <a:pt x="8402" y="3443"/>
                </a:lnTo>
                <a:lnTo>
                  <a:pt x="8570" y="3780"/>
                </a:lnTo>
                <a:lnTo>
                  <a:pt x="8739" y="4117"/>
                </a:lnTo>
                <a:lnTo>
                  <a:pt x="8883" y="4478"/>
                </a:lnTo>
                <a:lnTo>
                  <a:pt x="9027" y="4840"/>
                </a:lnTo>
                <a:lnTo>
                  <a:pt x="9124" y="5201"/>
                </a:lnTo>
                <a:lnTo>
                  <a:pt x="9220" y="5586"/>
                </a:lnTo>
                <a:lnTo>
                  <a:pt x="9292" y="5971"/>
                </a:lnTo>
                <a:lnTo>
                  <a:pt x="9340" y="6356"/>
                </a:lnTo>
                <a:lnTo>
                  <a:pt x="9365" y="6741"/>
                </a:lnTo>
                <a:lnTo>
                  <a:pt x="9389" y="7127"/>
                </a:lnTo>
                <a:lnTo>
                  <a:pt x="9365" y="7488"/>
                </a:lnTo>
                <a:lnTo>
                  <a:pt x="9340" y="7849"/>
                </a:lnTo>
                <a:lnTo>
                  <a:pt x="9268" y="8210"/>
                </a:lnTo>
                <a:lnTo>
                  <a:pt x="9196" y="8571"/>
                </a:lnTo>
                <a:lnTo>
                  <a:pt x="9076" y="8932"/>
                </a:lnTo>
                <a:lnTo>
                  <a:pt x="8955" y="9293"/>
                </a:lnTo>
                <a:lnTo>
                  <a:pt x="8787" y="9630"/>
                </a:lnTo>
                <a:lnTo>
                  <a:pt x="8570" y="9967"/>
                </a:lnTo>
                <a:lnTo>
                  <a:pt x="8402" y="10232"/>
                </a:lnTo>
                <a:lnTo>
                  <a:pt x="8209" y="10449"/>
                </a:lnTo>
                <a:lnTo>
                  <a:pt x="7992" y="10665"/>
                </a:lnTo>
                <a:lnTo>
                  <a:pt x="7776" y="10858"/>
                </a:lnTo>
                <a:lnTo>
                  <a:pt x="7559" y="11026"/>
                </a:lnTo>
                <a:lnTo>
                  <a:pt x="7318" y="11171"/>
                </a:lnTo>
                <a:lnTo>
                  <a:pt x="7078" y="11291"/>
                </a:lnTo>
                <a:lnTo>
                  <a:pt x="6813" y="11387"/>
                </a:lnTo>
                <a:lnTo>
                  <a:pt x="6548" y="11460"/>
                </a:lnTo>
                <a:lnTo>
                  <a:pt x="6283" y="11508"/>
                </a:lnTo>
                <a:lnTo>
                  <a:pt x="6018" y="11556"/>
                </a:lnTo>
                <a:lnTo>
                  <a:pt x="5729" y="11556"/>
                </a:lnTo>
                <a:lnTo>
                  <a:pt x="5441" y="11532"/>
                </a:lnTo>
                <a:lnTo>
                  <a:pt x="5152" y="11484"/>
                </a:lnTo>
                <a:lnTo>
                  <a:pt x="4863" y="11436"/>
                </a:lnTo>
                <a:lnTo>
                  <a:pt x="4574" y="11339"/>
                </a:lnTo>
                <a:lnTo>
                  <a:pt x="4237" y="11195"/>
                </a:lnTo>
                <a:lnTo>
                  <a:pt x="3900" y="11050"/>
                </a:lnTo>
                <a:lnTo>
                  <a:pt x="3587" y="10858"/>
                </a:lnTo>
                <a:lnTo>
                  <a:pt x="3298" y="10665"/>
                </a:lnTo>
                <a:lnTo>
                  <a:pt x="3009" y="10449"/>
                </a:lnTo>
                <a:lnTo>
                  <a:pt x="2768" y="10208"/>
                </a:lnTo>
                <a:lnTo>
                  <a:pt x="2504" y="9943"/>
                </a:lnTo>
                <a:lnTo>
                  <a:pt x="2287" y="9654"/>
                </a:lnTo>
                <a:lnTo>
                  <a:pt x="2022" y="9293"/>
                </a:lnTo>
                <a:lnTo>
                  <a:pt x="1781" y="8932"/>
                </a:lnTo>
                <a:lnTo>
                  <a:pt x="1565" y="8547"/>
                </a:lnTo>
                <a:lnTo>
                  <a:pt x="1348" y="8186"/>
                </a:lnTo>
                <a:lnTo>
                  <a:pt x="1180" y="7801"/>
                </a:lnTo>
                <a:lnTo>
                  <a:pt x="1035" y="7415"/>
                </a:lnTo>
                <a:lnTo>
                  <a:pt x="915" y="7006"/>
                </a:lnTo>
                <a:lnTo>
                  <a:pt x="818" y="6621"/>
                </a:lnTo>
                <a:lnTo>
                  <a:pt x="746" y="6212"/>
                </a:lnTo>
                <a:lnTo>
                  <a:pt x="698" y="5803"/>
                </a:lnTo>
                <a:lnTo>
                  <a:pt x="674" y="5393"/>
                </a:lnTo>
                <a:lnTo>
                  <a:pt x="698" y="4984"/>
                </a:lnTo>
                <a:lnTo>
                  <a:pt x="722" y="4551"/>
                </a:lnTo>
                <a:lnTo>
                  <a:pt x="794" y="4117"/>
                </a:lnTo>
                <a:lnTo>
                  <a:pt x="891" y="3684"/>
                </a:lnTo>
                <a:lnTo>
                  <a:pt x="1011" y="3251"/>
                </a:lnTo>
                <a:lnTo>
                  <a:pt x="1107" y="2986"/>
                </a:lnTo>
                <a:lnTo>
                  <a:pt x="1204" y="2745"/>
                </a:lnTo>
                <a:lnTo>
                  <a:pt x="1324" y="2480"/>
                </a:lnTo>
                <a:lnTo>
                  <a:pt x="1468" y="2264"/>
                </a:lnTo>
                <a:lnTo>
                  <a:pt x="1613" y="2047"/>
                </a:lnTo>
                <a:lnTo>
                  <a:pt x="1757" y="1830"/>
                </a:lnTo>
                <a:lnTo>
                  <a:pt x="1926" y="1662"/>
                </a:lnTo>
                <a:lnTo>
                  <a:pt x="2118" y="1469"/>
                </a:lnTo>
                <a:lnTo>
                  <a:pt x="2311" y="1325"/>
                </a:lnTo>
                <a:lnTo>
                  <a:pt x="2528" y="1180"/>
                </a:lnTo>
                <a:lnTo>
                  <a:pt x="2744" y="1060"/>
                </a:lnTo>
                <a:lnTo>
                  <a:pt x="2985" y="940"/>
                </a:lnTo>
                <a:lnTo>
                  <a:pt x="3226" y="868"/>
                </a:lnTo>
                <a:lnTo>
                  <a:pt x="3491" y="771"/>
                </a:lnTo>
                <a:lnTo>
                  <a:pt x="3755" y="723"/>
                </a:lnTo>
                <a:lnTo>
                  <a:pt x="4044" y="699"/>
                </a:lnTo>
                <a:lnTo>
                  <a:pt x="4478" y="675"/>
                </a:lnTo>
                <a:close/>
                <a:moveTo>
                  <a:pt x="3924" y="1"/>
                </a:moveTo>
                <a:lnTo>
                  <a:pt x="3539" y="49"/>
                </a:lnTo>
                <a:lnTo>
                  <a:pt x="3154" y="145"/>
                </a:lnTo>
                <a:lnTo>
                  <a:pt x="2793" y="290"/>
                </a:lnTo>
                <a:lnTo>
                  <a:pt x="2407" y="482"/>
                </a:lnTo>
                <a:lnTo>
                  <a:pt x="2070" y="699"/>
                </a:lnTo>
                <a:lnTo>
                  <a:pt x="1733" y="940"/>
                </a:lnTo>
                <a:lnTo>
                  <a:pt x="1444" y="1205"/>
                </a:lnTo>
                <a:lnTo>
                  <a:pt x="1180" y="1517"/>
                </a:lnTo>
                <a:lnTo>
                  <a:pt x="939" y="1855"/>
                </a:lnTo>
                <a:lnTo>
                  <a:pt x="746" y="2192"/>
                </a:lnTo>
                <a:lnTo>
                  <a:pt x="554" y="2577"/>
                </a:lnTo>
                <a:lnTo>
                  <a:pt x="409" y="2986"/>
                </a:lnTo>
                <a:lnTo>
                  <a:pt x="289" y="3371"/>
                </a:lnTo>
                <a:lnTo>
                  <a:pt x="169" y="3756"/>
                </a:lnTo>
                <a:lnTo>
                  <a:pt x="96" y="4141"/>
                </a:lnTo>
                <a:lnTo>
                  <a:pt x="48" y="4551"/>
                </a:lnTo>
                <a:lnTo>
                  <a:pt x="24" y="4936"/>
                </a:lnTo>
                <a:lnTo>
                  <a:pt x="0" y="5321"/>
                </a:lnTo>
                <a:lnTo>
                  <a:pt x="24" y="5706"/>
                </a:lnTo>
                <a:lnTo>
                  <a:pt x="48" y="6091"/>
                </a:lnTo>
                <a:lnTo>
                  <a:pt x="120" y="6477"/>
                </a:lnTo>
                <a:lnTo>
                  <a:pt x="193" y="6838"/>
                </a:lnTo>
                <a:lnTo>
                  <a:pt x="289" y="7223"/>
                </a:lnTo>
                <a:lnTo>
                  <a:pt x="409" y="7608"/>
                </a:lnTo>
                <a:lnTo>
                  <a:pt x="554" y="7993"/>
                </a:lnTo>
                <a:lnTo>
                  <a:pt x="722" y="8354"/>
                </a:lnTo>
                <a:lnTo>
                  <a:pt x="891" y="8739"/>
                </a:lnTo>
                <a:lnTo>
                  <a:pt x="1204" y="9269"/>
                </a:lnTo>
                <a:lnTo>
                  <a:pt x="1517" y="9775"/>
                </a:lnTo>
                <a:lnTo>
                  <a:pt x="1878" y="10256"/>
                </a:lnTo>
                <a:lnTo>
                  <a:pt x="2287" y="10689"/>
                </a:lnTo>
                <a:lnTo>
                  <a:pt x="2504" y="10882"/>
                </a:lnTo>
                <a:lnTo>
                  <a:pt x="2744" y="11075"/>
                </a:lnTo>
                <a:lnTo>
                  <a:pt x="2985" y="11243"/>
                </a:lnTo>
                <a:lnTo>
                  <a:pt x="3226" y="11412"/>
                </a:lnTo>
                <a:lnTo>
                  <a:pt x="3491" y="11556"/>
                </a:lnTo>
                <a:lnTo>
                  <a:pt x="3755" y="11700"/>
                </a:lnTo>
                <a:lnTo>
                  <a:pt x="4044" y="11845"/>
                </a:lnTo>
                <a:lnTo>
                  <a:pt x="4333" y="11965"/>
                </a:lnTo>
                <a:lnTo>
                  <a:pt x="4670" y="12062"/>
                </a:lnTo>
                <a:lnTo>
                  <a:pt x="5007" y="12158"/>
                </a:lnTo>
                <a:lnTo>
                  <a:pt x="5344" y="12206"/>
                </a:lnTo>
                <a:lnTo>
                  <a:pt x="5681" y="12230"/>
                </a:lnTo>
                <a:lnTo>
                  <a:pt x="6018" y="12206"/>
                </a:lnTo>
                <a:lnTo>
                  <a:pt x="6331" y="12182"/>
                </a:lnTo>
                <a:lnTo>
                  <a:pt x="6668" y="12134"/>
                </a:lnTo>
                <a:lnTo>
                  <a:pt x="6981" y="12037"/>
                </a:lnTo>
                <a:lnTo>
                  <a:pt x="7270" y="11917"/>
                </a:lnTo>
                <a:lnTo>
                  <a:pt x="7583" y="11773"/>
                </a:lnTo>
                <a:lnTo>
                  <a:pt x="7872" y="11628"/>
                </a:lnTo>
                <a:lnTo>
                  <a:pt x="8137" y="11436"/>
                </a:lnTo>
                <a:lnTo>
                  <a:pt x="8402" y="11219"/>
                </a:lnTo>
                <a:lnTo>
                  <a:pt x="8642" y="10978"/>
                </a:lnTo>
                <a:lnTo>
                  <a:pt x="8859" y="10713"/>
                </a:lnTo>
                <a:lnTo>
                  <a:pt x="9076" y="10425"/>
                </a:lnTo>
                <a:lnTo>
                  <a:pt x="9316" y="10039"/>
                </a:lnTo>
                <a:lnTo>
                  <a:pt x="9509" y="9630"/>
                </a:lnTo>
                <a:lnTo>
                  <a:pt x="9677" y="9221"/>
                </a:lnTo>
                <a:lnTo>
                  <a:pt x="9822" y="8812"/>
                </a:lnTo>
                <a:lnTo>
                  <a:pt x="9918" y="8378"/>
                </a:lnTo>
                <a:lnTo>
                  <a:pt x="9990" y="7921"/>
                </a:lnTo>
                <a:lnTo>
                  <a:pt x="10039" y="7464"/>
                </a:lnTo>
                <a:lnTo>
                  <a:pt x="10039" y="6982"/>
                </a:lnTo>
                <a:lnTo>
                  <a:pt x="10014" y="6428"/>
                </a:lnTo>
                <a:lnTo>
                  <a:pt x="9966" y="5851"/>
                </a:lnTo>
                <a:lnTo>
                  <a:pt x="9846" y="5297"/>
                </a:lnTo>
                <a:lnTo>
                  <a:pt x="9702" y="4743"/>
                </a:lnTo>
                <a:lnTo>
                  <a:pt x="9509" y="4214"/>
                </a:lnTo>
                <a:lnTo>
                  <a:pt x="9268" y="3660"/>
                </a:lnTo>
                <a:lnTo>
                  <a:pt x="9003" y="3154"/>
                </a:lnTo>
                <a:lnTo>
                  <a:pt x="8690" y="2649"/>
                </a:lnTo>
                <a:lnTo>
                  <a:pt x="8402" y="2264"/>
                </a:lnTo>
                <a:lnTo>
                  <a:pt x="8113" y="1903"/>
                </a:lnTo>
                <a:lnTo>
                  <a:pt x="7800" y="1566"/>
                </a:lnTo>
                <a:lnTo>
                  <a:pt x="7463" y="1253"/>
                </a:lnTo>
                <a:lnTo>
                  <a:pt x="7078" y="964"/>
                </a:lnTo>
                <a:lnTo>
                  <a:pt x="6692" y="723"/>
                </a:lnTo>
                <a:lnTo>
                  <a:pt x="6283" y="506"/>
                </a:lnTo>
                <a:lnTo>
                  <a:pt x="5850" y="314"/>
                </a:lnTo>
                <a:lnTo>
                  <a:pt x="5465" y="169"/>
                </a:lnTo>
                <a:lnTo>
                  <a:pt x="5079" y="73"/>
                </a:lnTo>
                <a:lnTo>
                  <a:pt x="4694" y="25"/>
                </a:lnTo>
                <a:lnTo>
                  <a:pt x="43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61" name="Google Shape;12761;p30"/>
          <p:cNvGrpSpPr/>
          <p:nvPr/>
        </p:nvGrpSpPr>
        <p:grpSpPr>
          <a:xfrm rot="-3463747">
            <a:off x="8389264" y="-1931727"/>
            <a:ext cx="1782737" cy="4456717"/>
            <a:chOff x="1094525" y="1997475"/>
            <a:chExt cx="357500" cy="893725"/>
          </a:xfrm>
        </p:grpSpPr>
        <p:sp>
          <p:nvSpPr>
            <p:cNvPr id="12762" name="Google Shape;12762;p30"/>
            <p:cNvSpPr/>
            <p:nvPr/>
          </p:nvSpPr>
          <p:spPr>
            <a:xfrm>
              <a:off x="1269650" y="2297175"/>
              <a:ext cx="49975" cy="48775"/>
            </a:xfrm>
            <a:custGeom>
              <a:avLst/>
              <a:gdLst/>
              <a:ahLst/>
              <a:cxnLst/>
              <a:rect l="l" t="t" r="r" b="b"/>
              <a:pathLst>
                <a:path w="1999" h="1951" extrusionOk="0">
                  <a:moveTo>
                    <a:pt x="1565" y="0"/>
                  </a:moveTo>
                  <a:lnTo>
                    <a:pt x="1493" y="24"/>
                  </a:lnTo>
                  <a:lnTo>
                    <a:pt x="1445" y="73"/>
                  </a:lnTo>
                  <a:lnTo>
                    <a:pt x="1349" y="217"/>
                  </a:lnTo>
                  <a:lnTo>
                    <a:pt x="1277" y="362"/>
                  </a:lnTo>
                  <a:lnTo>
                    <a:pt x="1156" y="602"/>
                  </a:lnTo>
                  <a:lnTo>
                    <a:pt x="1036" y="795"/>
                  </a:lnTo>
                  <a:lnTo>
                    <a:pt x="867" y="939"/>
                  </a:lnTo>
                  <a:lnTo>
                    <a:pt x="771" y="1011"/>
                  </a:lnTo>
                  <a:lnTo>
                    <a:pt x="651" y="1084"/>
                  </a:lnTo>
                  <a:lnTo>
                    <a:pt x="434" y="1204"/>
                  </a:lnTo>
                  <a:lnTo>
                    <a:pt x="193" y="1349"/>
                  </a:lnTo>
                  <a:lnTo>
                    <a:pt x="97" y="1445"/>
                  </a:lnTo>
                  <a:lnTo>
                    <a:pt x="25" y="1541"/>
                  </a:lnTo>
                  <a:lnTo>
                    <a:pt x="1" y="1686"/>
                  </a:lnTo>
                  <a:lnTo>
                    <a:pt x="49" y="1806"/>
                  </a:lnTo>
                  <a:lnTo>
                    <a:pt x="97" y="1878"/>
                  </a:lnTo>
                  <a:lnTo>
                    <a:pt x="145" y="1902"/>
                  </a:lnTo>
                  <a:lnTo>
                    <a:pt x="193" y="1926"/>
                  </a:lnTo>
                  <a:lnTo>
                    <a:pt x="241" y="1950"/>
                  </a:lnTo>
                  <a:lnTo>
                    <a:pt x="362" y="1926"/>
                  </a:lnTo>
                  <a:lnTo>
                    <a:pt x="482" y="1878"/>
                  </a:lnTo>
                  <a:lnTo>
                    <a:pt x="554" y="1902"/>
                  </a:lnTo>
                  <a:lnTo>
                    <a:pt x="602" y="1878"/>
                  </a:lnTo>
                  <a:lnTo>
                    <a:pt x="675" y="1854"/>
                  </a:lnTo>
                  <a:lnTo>
                    <a:pt x="699" y="1806"/>
                  </a:lnTo>
                  <a:lnTo>
                    <a:pt x="771" y="1710"/>
                  </a:lnTo>
                  <a:lnTo>
                    <a:pt x="843" y="1589"/>
                  </a:lnTo>
                  <a:lnTo>
                    <a:pt x="891" y="1493"/>
                  </a:lnTo>
                  <a:lnTo>
                    <a:pt x="964" y="1421"/>
                  </a:lnTo>
                  <a:lnTo>
                    <a:pt x="1060" y="1349"/>
                  </a:lnTo>
                  <a:lnTo>
                    <a:pt x="1156" y="1300"/>
                  </a:lnTo>
                  <a:lnTo>
                    <a:pt x="1373" y="1204"/>
                  </a:lnTo>
                  <a:lnTo>
                    <a:pt x="1589" y="1084"/>
                  </a:lnTo>
                  <a:lnTo>
                    <a:pt x="1758" y="939"/>
                  </a:lnTo>
                  <a:lnTo>
                    <a:pt x="1830" y="843"/>
                  </a:lnTo>
                  <a:lnTo>
                    <a:pt x="1902" y="747"/>
                  </a:lnTo>
                  <a:lnTo>
                    <a:pt x="1951" y="650"/>
                  </a:lnTo>
                  <a:lnTo>
                    <a:pt x="1975" y="530"/>
                  </a:lnTo>
                  <a:lnTo>
                    <a:pt x="1999" y="434"/>
                  </a:lnTo>
                  <a:lnTo>
                    <a:pt x="1975" y="313"/>
                  </a:lnTo>
                  <a:lnTo>
                    <a:pt x="1951" y="217"/>
                  </a:lnTo>
                  <a:lnTo>
                    <a:pt x="1902" y="145"/>
                  </a:lnTo>
                  <a:lnTo>
                    <a:pt x="1854" y="73"/>
                  </a:lnTo>
                  <a:lnTo>
                    <a:pt x="1782" y="24"/>
                  </a:lnTo>
                  <a:lnTo>
                    <a:pt x="166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3" name="Google Shape;12763;p30"/>
            <p:cNvSpPr/>
            <p:nvPr/>
          </p:nvSpPr>
          <p:spPr>
            <a:xfrm>
              <a:off x="1213075" y="2269500"/>
              <a:ext cx="25300" cy="25900"/>
            </a:xfrm>
            <a:custGeom>
              <a:avLst/>
              <a:gdLst/>
              <a:ahLst/>
              <a:cxnLst/>
              <a:rect l="l" t="t" r="r" b="b"/>
              <a:pathLst>
                <a:path w="1012" h="1036" extrusionOk="0">
                  <a:moveTo>
                    <a:pt x="578" y="0"/>
                  </a:moveTo>
                  <a:lnTo>
                    <a:pt x="434" y="48"/>
                  </a:lnTo>
                  <a:lnTo>
                    <a:pt x="290" y="120"/>
                  </a:lnTo>
                  <a:lnTo>
                    <a:pt x="193" y="193"/>
                  </a:lnTo>
                  <a:lnTo>
                    <a:pt x="121" y="289"/>
                  </a:lnTo>
                  <a:lnTo>
                    <a:pt x="49" y="385"/>
                  </a:lnTo>
                  <a:lnTo>
                    <a:pt x="25" y="482"/>
                  </a:lnTo>
                  <a:lnTo>
                    <a:pt x="1" y="578"/>
                  </a:lnTo>
                  <a:lnTo>
                    <a:pt x="25" y="698"/>
                  </a:lnTo>
                  <a:lnTo>
                    <a:pt x="49" y="794"/>
                  </a:lnTo>
                  <a:lnTo>
                    <a:pt x="97" y="891"/>
                  </a:lnTo>
                  <a:lnTo>
                    <a:pt x="145" y="963"/>
                  </a:lnTo>
                  <a:lnTo>
                    <a:pt x="217" y="987"/>
                  </a:lnTo>
                  <a:lnTo>
                    <a:pt x="290" y="1011"/>
                  </a:lnTo>
                  <a:lnTo>
                    <a:pt x="362" y="1035"/>
                  </a:lnTo>
                  <a:lnTo>
                    <a:pt x="554" y="1011"/>
                  </a:lnTo>
                  <a:lnTo>
                    <a:pt x="675" y="963"/>
                  </a:lnTo>
                  <a:lnTo>
                    <a:pt x="771" y="915"/>
                  </a:lnTo>
                  <a:lnTo>
                    <a:pt x="843" y="843"/>
                  </a:lnTo>
                  <a:lnTo>
                    <a:pt x="916" y="746"/>
                  </a:lnTo>
                  <a:lnTo>
                    <a:pt x="988" y="650"/>
                  </a:lnTo>
                  <a:lnTo>
                    <a:pt x="1012" y="554"/>
                  </a:lnTo>
                  <a:lnTo>
                    <a:pt x="1012" y="457"/>
                  </a:lnTo>
                  <a:lnTo>
                    <a:pt x="1012" y="337"/>
                  </a:lnTo>
                  <a:lnTo>
                    <a:pt x="964" y="265"/>
                  </a:lnTo>
                  <a:lnTo>
                    <a:pt x="916" y="169"/>
                  </a:lnTo>
                  <a:lnTo>
                    <a:pt x="819" y="72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4" name="Google Shape;12764;p30"/>
            <p:cNvSpPr/>
            <p:nvPr/>
          </p:nvSpPr>
          <p:spPr>
            <a:xfrm>
              <a:off x="1270250" y="2283925"/>
              <a:ext cx="19300" cy="21100"/>
            </a:xfrm>
            <a:custGeom>
              <a:avLst/>
              <a:gdLst/>
              <a:ahLst/>
              <a:cxnLst/>
              <a:rect l="l" t="t" r="r" b="b"/>
              <a:pathLst>
                <a:path w="772" h="844" extrusionOk="0">
                  <a:moveTo>
                    <a:pt x="434" y="1"/>
                  </a:moveTo>
                  <a:lnTo>
                    <a:pt x="241" y="25"/>
                  </a:lnTo>
                  <a:lnTo>
                    <a:pt x="121" y="73"/>
                  </a:lnTo>
                  <a:lnTo>
                    <a:pt x="25" y="145"/>
                  </a:lnTo>
                  <a:lnTo>
                    <a:pt x="1" y="193"/>
                  </a:lnTo>
                  <a:lnTo>
                    <a:pt x="1" y="242"/>
                  </a:lnTo>
                  <a:lnTo>
                    <a:pt x="1" y="314"/>
                  </a:lnTo>
                  <a:lnTo>
                    <a:pt x="25" y="386"/>
                  </a:lnTo>
                  <a:lnTo>
                    <a:pt x="97" y="554"/>
                  </a:lnTo>
                  <a:lnTo>
                    <a:pt x="193" y="723"/>
                  </a:lnTo>
                  <a:lnTo>
                    <a:pt x="266" y="771"/>
                  </a:lnTo>
                  <a:lnTo>
                    <a:pt x="362" y="819"/>
                  </a:lnTo>
                  <a:lnTo>
                    <a:pt x="434" y="843"/>
                  </a:lnTo>
                  <a:lnTo>
                    <a:pt x="554" y="843"/>
                  </a:lnTo>
                  <a:lnTo>
                    <a:pt x="627" y="819"/>
                  </a:lnTo>
                  <a:lnTo>
                    <a:pt x="675" y="771"/>
                  </a:lnTo>
                  <a:lnTo>
                    <a:pt x="723" y="723"/>
                  </a:lnTo>
                  <a:lnTo>
                    <a:pt x="747" y="651"/>
                  </a:lnTo>
                  <a:lnTo>
                    <a:pt x="771" y="506"/>
                  </a:lnTo>
                  <a:lnTo>
                    <a:pt x="747" y="338"/>
                  </a:lnTo>
                  <a:lnTo>
                    <a:pt x="723" y="242"/>
                  </a:lnTo>
                  <a:lnTo>
                    <a:pt x="699" y="169"/>
                  </a:lnTo>
                  <a:lnTo>
                    <a:pt x="651" y="97"/>
                  </a:lnTo>
                  <a:lnTo>
                    <a:pt x="578" y="49"/>
                  </a:lnTo>
                  <a:lnTo>
                    <a:pt x="506" y="25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5" name="Google Shape;12765;p30"/>
            <p:cNvSpPr/>
            <p:nvPr/>
          </p:nvSpPr>
          <p:spPr>
            <a:xfrm>
              <a:off x="1403250" y="2264075"/>
              <a:ext cx="18700" cy="17475"/>
            </a:xfrm>
            <a:custGeom>
              <a:avLst/>
              <a:gdLst/>
              <a:ahLst/>
              <a:cxnLst/>
              <a:rect l="l" t="t" r="r" b="b"/>
              <a:pathLst>
                <a:path w="748" h="699" extrusionOk="0">
                  <a:moveTo>
                    <a:pt x="338" y="0"/>
                  </a:moveTo>
                  <a:lnTo>
                    <a:pt x="193" y="73"/>
                  </a:lnTo>
                  <a:lnTo>
                    <a:pt x="73" y="169"/>
                  </a:lnTo>
                  <a:lnTo>
                    <a:pt x="49" y="217"/>
                  </a:lnTo>
                  <a:lnTo>
                    <a:pt x="25" y="265"/>
                  </a:lnTo>
                  <a:lnTo>
                    <a:pt x="1" y="337"/>
                  </a:lnTo>
                  <a:lnTo>
                    <a:pt x="1" y="434"/>
                  </a:lnTo>
                  <a:lnTo>
                    <a:pt x="49" y="554"/>
                  </a:lnTo>
                  <a:lnTo>
                    <a:pt x="145" y="650"/>
                  </a:lnTo>
                  <a:lnTo>
                    <a:pt x="266" y="699"/>
                  </a:lnTo>
                  <a:lnTo>
                    <a:pt x="410" y="699"/>
                  </a:lnTo>
                  <a:lnTo>
                    <a:pt x="482" y="674"/>
                  </a:lnTo>
                  <a:lnTo>
                    <a:pt x="555" y="650"/>
                  </a:lnTo>
                  <a:lnTo>
                    <a:pt x="627" y="602"/>
                  </a:lnTo>
                  <a:lnTo>
                    <a:pt x="675" y="554"/>
                  </a:lnTo>
                  <a:lnTo>
                    <a:pt x="699" y="482"/>
                  </a:lnTo>
                  <a:lnTo>
                    <a:pt x="723" y="410"/>
                  </a:lnTo>
                  <a:lnTo>
                    <a:pt x="747" y="265"/>
                  </a:lnTo>
                  <a:lnTo>
                    <a:pt x="723" y="193"/>
                  </a:lnTo>
                  <a:lnTo>
                    <a:pt x="699" y="121"/>
                  </a:lnTo>
                  <a:lnTo>
                    <a:pt x="651" y="73"/>
                  </a:lnTo>
                  <a:lnTo>
                    <a:pt x="603" y="49"/>
                  </a:lnTo>
                  <a:lnTo>
                    <a:pt x="482" y="24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6" name="Google Shape;12766;p30"/>
            <p:cNvSpPr/>
            <p:nvPr/>
          </p:nvSpPr>
          <p:spPr>
            <a:xfrm>
              <a:off x="1150500" y="2347725"/>
              <a:ext cx="13250" cy="11450"/>
            </a:xfrm>
            <a:custGeom>
              <a:avLst/>
              <a:gdLst/>
              <a:ahLst/>
              <a:cxnLst/>
              <a:rect l="l" t="t" r="r" b="b"/>
              <a:pathLst>
                <a:path w="530" h="458" extrusionOk="0">
                  <a:moveTo>
                    <a:pt x="217" y="1"/>
                  </a:moveTo>
                  <a:lnTo>
                    <a:pt x="120" y="25"/>
                  </a:lnTo>
                  <a:lnTo>
                    <a:pt x="48" y="97"/>
                  </a:lnTo>
                  <a:lnTo>
                    <a:pt x="24" y="169"/>
                  </a:lnTo>
                  <a:lnTo>
                    <a:pt x="0" y="193"/>
                  </a:lnTo>
                  <a:lnTo>
                    <a:pt x="24" y="241"/>
                  </a:lnTo>
                  <a:lnTo>
                    <a:pt x="72" y="338"/>
                  </a:lnTo>
                  <a:lnTo>
                    <a:pt x="169" y="410"/>
                  </a:lnTo>
                  <a:lnTo>
                    <a:pt x="265" y="458"/>
                  </a:lnTo>
                  <a:lnTo>
                    <a:pt x="361" y="458"/>
                  </a:lnTo>
                  <a:lnTo>
                    <a:pt x="433" y="434"/>
                  </a:lnTo>
                  <a:lnTo>
                    <a:pt x="482" y="386"/>
                  </a:lnTo>
                  <a:lnTo>
                    <a:pt x="530" y="289"/>
                  </a:lnTo>
                  <a:lnTo>
                    <a:pt x="530" y="193"/>
                  </a:lnTo>
                  <a:lnTo>
                    <a:pt x="482" y="97"/>
                  </a:lnTo>
                  <a:lnTo>
                    <a:pt x="409" y="25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7" name="Google Shape;12767;p30"/>
            <p:cNvSpPr/>
            <p:nvPr/>
          </p:nvSpPr>
          <p:spPr>
            <a:xfrm>
              <a:off x="1094525" y="1997475"/>
              <a:ext cx="357500" cy="893725"/>
            </a:xfrm>
            <a:custGeom>
              <a:avLst/>
              <a:gdLst/>
              <a:ahLst/>
              <a:cxnLst/>
              <a:rect l="l" t="t" r="r" b="b"/>
              <a:pathLst>
                <a:path w="14300" h="35749" extrusionOk="0">
                  <a:moveTo>
                    <a:pt x="7343" y="0"/>
                  </a:moveTo>
                  <a:lnTo>
                    <a:pt x="6982" y="24"/>
                  </a:lnTo>
                  <a:lnTo>
                    <a:pt x="6620" y="72"/>
                  </a:lnTo>
                  <a:lnTo>
                    <a:pt x="6259" y="144"/>
                  </a:lnTo>
                  <a:lnTo>
                    <a:pt x="5922" y="217"/>
                  </a:lnTo>
                  <a:lnTo>
                    <a:pt x="5561" y="313"/>
                  </a:lnTo>
                  <a:lnTo>
                    <a:pt x="5224" y="433"/>
                  </a:lnTo>
                  <a:lnTo>
                    <a:pt x="4863" y="554"/>
                  </a:lnTo>
                  <a:lnTo>
                    <a:pt x="4526" y="698"/>
                  </a:lnTo>
                  <a:lnTo>
                    <a:pt x="4213" y="843"/>
                  </a:lnTo>
                  <a:lnTo>
                    <a:pt x="3876" y="1011"/>
                  </a:lnTo>
                  <a:lnTo>
                    <a:pt x="3563" y="1204"/>
                  </a:lnTo>
                  <a:lnTo>
                    <a:pt x="3250" y="1396"/>
                  </a:lnTo>
                  <a:lnTo>
                    <a:pt x="2937" y="1613"/>
                  </a:lnTo>
                  <a:lnTo>
                    <a:pt x="2648" y="1830"/>
                  </a:lnTo>
                  <a:lnTo>
                    <a:pt x="2359" y="2070"/>
                  </a:lnTo>
                  <a:lnTo>
                    <a:pt x="2095" y="2311"/>
                  </a:lnTo>
                  <a:lnTo>
                    <a:pt x="1830" y="2576"/>
                  </a:lnTo>
                  <a:lnTo>
                    <a:pt x="1589" y="2841"/>
                  </a:lnTo>
                  <a:lnTo>
                    <a:pt x="1348" y="3105"/>
                  </a:lnTo>
                  <a:lnTo>
                    <a:pt x="1132" y="3394"/>
                  </a:lnTo>
                  <a:lnTo>
                    <a:pt x="939" y="3683"/>
                  </a:lnTo>
                  <a:lnTo>
                    <a:pt x="747" y="3972"/>
                  </a:lnTo>
                  <a:lnTo>
                    <a:pt x="554" y="4285"/>
                  </a:lnTo>
                  <a:lnTo>
                    <a:pt x="410" y="4598"/>
                  </a:lnTo>
                  <a:lnTo>
                    <a:pt x="265" y="4935"/>
                  </a:lnTo>
                  <a:lnTo>
                    <a:pt x="169" y="5176"/>
                  </a:lnTo>
                  <a:lnTo>
                    <a:pt x="97" y="5441"/>
                  </a:lnTo>
                  <a:lnTo>
                    <a:pt x="24" y="5705"/>
                  </a:lnTo>
                  <a:lnTo>
                    <a:pt x="0" y="5946"/>
                  </a:lnTo>
                  <a:lnTo>
                    <a:pt x="24" y="6211"/>
                  </a:lnTo>
                  <a:lnTo>
                    <a:pt x="48" y="6452"/>
                  </a:lnTo>
                  <a:lnTo>
                    <a:pt x="121" y="6716"/>
                  </a:lnTo>
                  <a:lnTo>
                    <a:pt x="241" y="6981"/>
                  </a:lnTo>
                  <a:lnTo>
                    <a:pt x="313" y="7174"/>
                  </a:lnTo>
                  <a:lnTo>
                    <a:pt x="385" y="7366"/>
                  </a:lnTo>
                  <a:lnTo>
                    <a:pt x="482" y="7727"/>
                  </a:lnTo>
                  <a:lnTo>
                    <a:pt x="602" y="8065"/>
                  </a:lnTo>
                  <a:lnTo>
                    <a:pt x="747" y="8377"/>
                  </a:lnTo>
                  <a:lnTo>
                    <a:pt x="939" y="8690"/>
                  </a:lnTo>
                  <a:lnTo>
                    <a:pt x="1108" y="9003"/>
                  </a:lnTo>
                  <a:lnTo>
                    <a:pt x="1324" y="9292"/>
                  </a:lnTo>
                  <a:lnTo>
                    <a:pt x="1758" y="9870"/>
                  </a:lnTo>
                  <a:lnTo>
                    <a:pt x="1950" y="10111"/>
                  </a:lnTo>
                  <a:lnTo>
                    <a:pt x="2167" y="10327"/>
                  </a:lnTo>
                  <a:lnTo>
                    <a:pt x="2408" y="10520"/>
                  </a:lnTo>
                  <a:lnTo>
                    <a:pt x="2672" y="10688"/>
                  </a:lnTo>
                  <a:lnTo>
                    <a:pt x="3178" y="11025"/>
                  </a:lnTo>
                  <a:lnTo>
                    <a:pt x="3708" y="11338"/>
                  </a:lnTo>
                  <a:lnTo>
                    <a:pt x="4093" y="11603"/>
                  </a:lnTo>
                  <a:lnTo>
                    <a:pt x="4285" y="11748"/>
                  </a:lnTo>
                  <a:lnTo>
                    <a:pt x="4454" y="11916"/>
                  </a:lnTo>
                  <a:lnTo>
                    <a:pt x="4622" y="12085"/>
                  </a:lnTo>
                  <a:lnTo>
                    <a:pt x="4767" y="12277"/>
                  </a:lnTo>
                  <a:lnTo>
                    <a:pt x="4887" y="12470"/>
                  </a:lnTo>
                  <a:lnTo>
                    <a:pt x="5008" y="12711"/>
                  </a:lnTo>
                  <a:lnTo>
                    <a:pt x="5056" y="12879"/>
                  </a:lnTo>
                  <a:lnTo>
                    <a:pt x="5104" y="13072"/>
                  </a:lnTo>
                  <a:lnTo>
                    <a:pt x="5128" y="13240"/>
                  </a:lnTo>
                  <a:lnTo>
                    <a:pt x="5152" y="13409"/>
                  </a:lnTo>
                  <a:lnTo>
                    <a:pt x="5128" y="13553"/>
                  </a:lnTo>
                  <a:lnTo>
                    <a:pt x="5128" y="13722"/>
                  </a:lnTo>
                  <a:lnTo>
                    <a:pt x="5032" y="14011"/>
                  </a:lnTo>
                  <a:lnTo>
                    <a:pt x="4911" y="14299"/>
                  </a:lnTo>
                  <a:lnTo>
                    <a:pt x="4743" y="14564"/>
                  </a:lnTo>
                  <a:lnTo>
                    <a:pt x="4526" y="14829"/>
                  </a:lnTo>
                  <a:lnTo>
                    <a:pt x="4285" y="15094"/>
                  </a:lnTo>
                  <a:lnTo>
                    <a:pt x="3419" y="15864"/>
                  </a:lnTo>
                  <a:lnTo>
                    <a:pt x="2600" y="16635"/>
                  </a:lnTo>
                  <a:lnTo>
                    <a:pt x="2167" y="17020"/>
                  </a:lnTo>
                  <a:lnTo>
                    <a:pt x="1782" y="17429"/>
                  </a:lnTo>
                  <a:lnTo>
                    <a:pt x="1397" y="17862"/>
                  </a:lnTo>
                  <a:lnTo>
                    <a:pt x="1035" y="18320"/>
                  </a:lnTo>
                  <a:lnTo>
                    <a:pt x="819" y="18609"/>
                  </a:lnTo>
                  <a:lnTo>
                    <a:pt x="650" y="18921"/>
                  </a:lnTo>
                  <a:lnTo>
                    <a:pt x="530" y="19234"/>
                  </a:lnTo>
                  <a:lnTo>
                    <a:pt x="434" y="19571"/>
                  </a:lnTo>
                  <a:lnTo>
                    <a:pt x="385" y="19884"/>
                  </a:lnTo>
                  <a:lnTo>
                    <a:pt x="337" y="20221"/>
                  </a:lnTo>
                  <a:lnTo>
                    <a:pt x="361" y="20534"/>
                  </a:lnTo>
                  <a:lnTo>
                    <a:pt x="385" y="20871"/>
                  </a:lnTo>
                  <a:lnTo>
                    <a:pt x="434" y="21184"/>
                  </a:lnTo>
                  <a:lnTo>
                    <a:pt x="530" y="21497"/>
                  </a:lnTo>
                  <a:lnTo>
                    <a:pt x="626" y="21786"/>
                  </a:lnTo>
                  <a:lnTo>
                    <a:pt x="771" y="22075"/>
                  </a:lnTo>
                  <a:lnTo>
                    <a:pt x="915" y="22340"/>
                  </a:lnTo>
                  <a:lnTo>
                    <a:pt x="1084" y="22581"/>
                  </a:lnTo>
                  <a:lnTo>
                    <a:pt x="1276" y="22797"/>
                  </a:lnTo>
                  <a:lnTo>
                    <a:pt x="1493" y="22990"/>
                  </a:lnTo>
                  <a:lnTo>
                    <a:pt x="1854" y="23351"/>
                  </a:lnTo>
                  <a:lnTo>
                    <a:pt x="2215" y="23712"/>
                  </a:lnTo>
                  <a:lnTo>
                    <a:pt x="2552" y="24097"/>
                  </a:lnTo>
                  <a:lnTo>
                    <a:pt x="2865" y="24506"/>
                  </a:lnTo>
                  <a:lnTo>
                    <a:pt x="3467" y="25325"/>
                  </a:lnTo>
                  <a:lnTo>
                    <a:pt x="4045" y="26167"/>
                  </a:lnTo>
                  <a:lnTo>
                    <a:pt x="4213" y="26408"/>
                  </a:lnTo>
                  <a:lnTo>
                    <a:pt x="4382" y="26697"/>
                  </a:lnTo>
                  <a:lnTo>
                    <a:pt x="4526" y="26962"/>
                  </a:lnTo>
                  <a:lnTo>
                    <a:pt x="4574" y="27130"/>
                  </a:lnTo>
                  <a:lnTo>
                    <a:pt x="4598" y="27275"/>
                  </a:lnTo>
                  <a:lnTo>
                    <a:pt x="4671" y="27829"/>
                  </a:lnTo>
                  <a:lnTo>
                    <a:pt x="4743" y="28358"/>
                  </a:lnTo>
                  <a:lnTo>
                    <a:pt x="4791" y="28912"/>
                  </a:lnTo>
                  <a:lnTo>
                    <a:pt x="4791" y="29466"/>
                  </a:lnTo>
                  <a:lnTo>
                    <a:pt x="4767" y="30067"/>
                  </a:lnTo>
                  <a:lnTo>
                    <a:pt x="4767" y="30645"/>
                  </a:lnTo>
                  <a:lnTo>
                    <a:pt x="4767" y="31223"/>
                  </a:lnTo>
                  <a:lnTo>
                    <a:pt x="4815" y="31801"/>
                  </a:lnTo>
                  <a:lnTo>
                    <a:pt x="4887" y="32378"/>
                  </a:lnTo>
                  <a:lnTo>
                    <a:pt x="4983" y="32932"/>
                  </a:lnTo>
                  <a:lnTo>
                    <a:pt x="5128" y="33510"/>
                  </a:lnTo>
                  <a:lnTo>
                    <a:pt x="5296" y="34063"/>
                  </a:lnTo>
                  <a:lnTo>
                    <a:pt x="5369" y="34232"/>
                  </a:lnTo>
                  <a:lnTo>
                    <a:pt x="5465" y="34401"/>
                  </a:lnTo>
                  <a:lnTo>
                    <a:pt x="5561" y="34545"/>
                  </a:lnTo>
                  <a:lnTo>
                    <a:pt x="5706" y="34713"/>
                  </a:lnTo>
                  <a:lnTo>
                    <a:pt x="5995" y="35002"/>
                  </a:lnTo>
                  <a:lnTo>
                    <a:pt x="6332" y="35267"/>
                  </a:lnTo>
                  <a:lnTo>
                    <a:pt x="6693" y="35484"/>
                  </a:lnTo>
                  <a:lnTo>
                    <a:pt x="6861" y="35580"/>
                  </a:lnTo>
                  <a:lnTo>
                    <a:pt x="7054" y="35652"/>
                  </a:lnTo>
                  <a:lnTo>
                    <a:pt x="7246" y="35700"/>
                  </a:lnTo>
                  <a:lnTo>
                    <a:pt x="7439" y="35725"/>
                  </a:lnTo>
                  <a:lnTo>
                    <a:pt x="7607" y="35749"/>
                  </a:lnTo>
                  <a:lnTo>
                    <a:pt x="7776" y="35725"/>
                  </a:lnTo>
                  <a:lnTo>
                    <a:pt x="8354" y="35628"/>
                  </a:lnTo>
                  <a:lnTo>
                    <a:pt x="8883" y="35484"/>
                  </a:lnTo>
                  <a:lnTo>
                    <a:pt x="9413" y="35291"/>
                  </a:lnTo>
                  <a:lnTo>
                    <a:pt x="9894" y="35050"/>
                  </a:lnTo>
                  <a:lnTo>
                    <a:pt x="10376" y="34786"/>
                  </a:lnTo>
                  <a:lnTo>
                    <a:pt x="10809" y="34449"/>
                  </a:lnTo>
                  <a:lnTo>
                    <a:pt x="11218" y="34063"/>
                  </a:lnTo>
                  <a:lnTo>
                    <a:pt x="11604" y="33654"/>
                  </a:lnTo>
                  <a:lnTo>
                    <a:pt x="11772" y="33414"/>
                  </a:lnTo>
                  <a:lnTo>
                    <a:pt x="11844" y="33293"/>
                  </a:lnTo>
                  <a:lnTo>
                    <a:pt x="11917" y="33149"/>
                  </a:lnTo>
                  <a:lnTo>
                    <a:pt x="11965" y="33004"/>
                  </a:lnTo>
                  <a:lnTo>
                    <a:pt x="11989" y="32836"/>
                  </a:lnTo>
                  <a:lnTo>
                    <a:pt x="12013" y="32499"/>
                  </a:lnTo>
                  <a:lnTo>
                    <a:pt x="12037" y="31849"/>
                  </a:lnTo>
                  <a:lnTo>
                    <a:pt x="12013" y="31247"/>
                  </a:lnTo>
                  <a:lnTo>
                    <a:pt x="11941" y="30693"/>
                  </a:lnTo>
                  <a:lnTo>
                    <a:pt x="11844" y="30164"/>
                  </a:lnTo>
                  <a:lnTo>
                    <a:pt x="11700" y="29634"/>
                  </a:lnTo>
                  <a:lnTo>
                    <a:pt x="11507" y="29104"/>
                  </a:lnTo>
                  <a:lnTo>
                    <a:pt x="11291" y="28551"/>
                  </a:lnTo>
                  <a:lnTo>
                    <a:pt x="11026" y="27949"/>
                  </a:lnTo>
                  <a:lnTo>
                    <a:pt x="10881" y="27636"/>
                  </a:lnTo>
                  <a:lnTo>
                    <a:pt x="10761" y="27323"/>
                  </a:lnTo>
                  <a:lnTo>
                    <a:pt x="10665" y="27034"/>
                  </a:lnTo>
                  <a:lnTo>
                    <a:pt x="10593" y="26721"/>
                  </a:lnTo>
                  <a:lnTo>
                    <a:pt x="10544" y="26432"/>
                  </a:lnTo>
                  <a:lnTo>
                    <a:pt x="10520" y="26143"/>
                  </a:lnTo>
                  <a:lnTo>
                    <a:pt x="10496" y="25855"/>
                  </a:lnTo>
                  <a:lnTo>
                    <a:pt x="10496" y="25566"/>
                  </a:lnTo>
                  <a:lnTo>
                    <a:pt x="10544" y="25277"/>
                  </a:lnTo>
                  <a:lnTo>
                    <a:pt x="10593" y="24988"/>
                  </a:lnTo>
                  <a:lnTo>
                    <a:pt x="10665" y="24723"/>
                  </a:lnTo>
                  <a:lnTo>
                    <a:pt x="10761" y="24434"/>
                  </a:lnTo>
                  <a:lnTo>
                    <a:pt x="10906" y="24169"/>
                  </a:lnTo>
                  <a:lnTo>
                    <a:pt x="11050" y="23881"/>
                  </a:lnTo>
                  <a:lnTo>
                    <a:pt x="11218" y="23616"/>
                  </a:lnTo>
                  <a:lnTo>
                    <a:pt x="11435" y="23351"/>
                  </a:lnTo>
                  <a:lnTo>
                    <a:pt x="12326" y="22220"/>
                  </a:lnTo>
                  <a:lnTo>
                    <a:pt x="13168" y="21064"/>
                  </a:lnTo>
                  <a:lnTo>
                    <a:pt x="13505" y="20607"/>
                  </a:lnTo>
                  <a:lnTo>
                    <a:pt x="13794" y="20149"/>
                  </a:lnTo>
                  <a:lnTo>
                    <a:pt x="13939" y="19908"/>
                  </a:lnTo>
                  <a:lnTo>
                    <a:pt x="14059" y="19668"/>
                  </a:lnTo>
                  <a:lnTo>
                    <a:pt x="14155" y="19403"/>
                  </a:lnTo>
                  <a:lnTo>
                    <a:pt x="14228" y="19138"/>
                  </a:lnTo>
                  <a:lnTo>
                    <a:pt x="14276" y="18777"/>
                  </a:lnTo>
                  <a:lnTo>
                    <a:pt x="14300" y="18416"/>
                  </a:lnTo>
                  <a:lnTo>
                    <a:pt x="14300" y="18055"/>
                  </a:lnTo>
                  <a:lnTo>
                    <a:pt x="14252" y="17694"/>
                  </a:lnTo>
                  <a:lnTo>
                    <a:pt x="14179" y="17357"/>
                  </a:lnTo>
                  <a:lnTo>
                    <a:pt x="14083" y="16996"/>
                  </a:lnTo>
                  <a:lnTo>
                    <a:pt x="13963" y="16659"/>
                  </a:lnTo>
                  <a:lnTo>
                    <a:pt x="13818" y="16322"/>
                  </a:lnTo>
                  <a:lnTo>
                    <a:pt x="13650" y="15985"/>
                  </a:lnTo>
                  <a:lnTo>
                    <a:pt x="13433" y="15672"/>
                  </a:lnTo>
                  <a:lnTo>
                    <a:pt x="13192" y="15383"/>
                  </a:lnTo>
                  <a:lnTo>
                    <a:pt x="12952" y="15118"/>
                  </a:lnTo>
                  <a:lnTo>
                    <a:pt x="12398" y="14588"/>
                  </a:lnTo>
                  <a:lnTo>
                    <a:pt x="11868" y="14083"/>
                  </a:lnTo>
                  <a:lnTo>
                    <a:pt x="11676" y="13914"/>
                  </a:lnTo>
                  <a:lnTo>
                    <a:pt x="11507" y="13722"/>
                  </a:lnTo>
                  <a:lnTo>
                    <a:pt x="11363" y="13529"/>
                  </a:lnTo>
                  <a:lnTo>
                    <a:pt x="11267" y="13288"/>
                  </a:lnTo>
                  <a:lnTo>
                    <a:pt x="11074" y="12783"/>
                  </a:lnTo>
                  <a:lnTo>
                    <a:pt x="10930" y="12277"/>
                  </a:lnTo>
                  <a:lnTo>
                    <a:pt x="10833" y="11796"/>
                  </a:lnTo>
                  <a:lnTo>
                    <a:pt x="10809" y="11290"/>
                  </a:lnTo>
                  <a:lnTo>
                    <a:pt x="10809" y="11025"/>
                  </a:lnTo>
                  <a:lnTo>
                    <a:pt x="10833" y="10785"/>
                  </a:lnTo>
                  <a:lnTo>
                    <a:pt x="10857" y="10520"/>
                  </a:lnTo>
                  <a:lnTo>
                    <a:pt x="10930" y="10279"/>
                  </a:lnTo>
                  <a:lnTo>
                    <a:pt x="11002" y="10038"/>
                  </a:lnTo>
                  <a:lnTo>
                    <a:pt x="11074" y="9774"/>
                  </a:lnTo>
                  <a:lnTo>
                    <a:pt x="11194" y="9533"/>
                  </a:lnTo>
                  <a:lnTo>
                    <a:pt x="11315" y="9268"/>
                  </a:lnTo>
                  <a:lnTo>
                    <a:pt x="11652" y="8618"/>
                  </a:lnTo>
                  <a:lnTo>
                    <a:pt x="11820" y="8281"/>
                  </a:lnTo>
                  <a:lnTo>
                    <a:pt x="11965" y="7944"/>
                  </a:lnTo>
                  <a:lnTo>
                    <a:pt x="12109" y="7583"/>
                  </a:lnTo>
                  <a:lnTo>
                    <a:pt x="12230" y="7222"/>
                  </a:lnTo>
                  <a:lnTo>
                    <a:pt x="12302" y="6861"/>
                  </a:lnTo>
                  <a:lnTo>
                    <a:pt x="12350" y="6476"/>
                  </a:lnTo>
                  <a:lnTo>
                    <a:pt x="12398" y="5994"/>
                  </a:lnTo>
                  <a:lnTo>
                    <a:pt x="12398" y="5489"/>
                  </a:lnTo>
                  <a:lnTo>
                    <a:pt x="12374" y="5007"/>
                  </a:lnTo>
                  <a:lnTo>
                    <a:pt x="12326" y="4502"/>
                  </a:lnTo>
                  <a:lnTo>
                    <a:pt x="12254" y="4020"/>
                  </a:lnTo>
                  <a:lnTo>
                    <a:pt x="12157" y="3539"/>
                  </a:lnTo>
                  <a:lnTo>
                    <a:pt x="12037" y="3057"/>
                  </a:lnTo>
                  <a:lnTo>
                    <a:pt x="11917" y="2576"/>
                  </a:lnTo>
                  <a:lnTo>
                    <a:pt x="11772" y="2167"/>
                  </a:lnTo>
                  <a:lnTo>
                    <a:pt x="11580" y="1781"/>
                  </a:lnTo>
                  <a:lnTo>
                    <a:pt x="11363" y="1444"/>
                  </a:lnTo>
                  <a:lnTo>
                    <a:pt x="11098" y="1156"/>
                  </a:lnTo>
                  <a:lnTo>
                    <a:pt x="10833" y="891"/>
                  </a:lnTo>
                  <a:lnTo>
                    <a:pt x="10520" y="698"/>
                  </a:lnTo>
                  <a:lnTo>
                    <a:pt x="10183" y="506"/>
                  </a:lnTo>
                  <a:lnTo>
                    <a:pt x="9822" y="361"/>
                  </a:lnTo>
                  <a:lnTo>
                    <a:pt x="9485" y="241"/>
                  </a:lnTo>
                  <a:lnTo>
                    <a:pt x="9124" y="169"/>
                  </a:lnTo>
                  <a:lnTo>
                    <a:pt x="8787" y="96"/>
                  </a:lnTo>
                  <a:lnTo>
                    <a:pt x="8426" y="48"/>
                  </a:lnTo>
                  <a:lnTo>
                    <a:pt x="80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8" name="Google Shape;12768;p30"/>
            <p:cNvSpPr/>
            <p:nvPr/>
          </p:nvSpPr>
          <p:spPr>
            <a:xfrm>
              <a:off x="1157700" y="2029950"/>
              <a:ext cx="235350" cy="827550"/>
            </a:xfrm>
            <a:custGeom>
              <a:avLst/>
              <a:gdLst/>
              <a:ahLst/>
              <a:cxnLst/>
              <a:rect l="l" t="t" r="r" b="b"/>
              <a:pathLst>
                <a:path w="9414" h="33102" extrusionOk="0">
                  <a:moveTo>
                    <a:pt x="5177" y="1"/>
                  </a:moveTo>
                  <a:lnTo>
                    <a:pt x="4816" y="25"/>
                  </a:lnTo>
                  <a:lnTo>
                    <a:pt x="4455" y="73"/>
                  </a:lnTo>
                  <a:lnTo>
                    <a:pt x="4069" y="121"/>
                  </a:lnTo>
                  <a:lnTo>
                    <a:pt x="3684" y="218"/>
                  </a:lnTo>
                  <a:lnTo>
                    <a:pt x="3299" y="314"/>
                  </a:lnTo>
                  <a:lnTo>
                    <a:pt x="2938" y="458"/>
                  </a:lnTo>
                  <a:lnTo>
                    <a:pt x="2577" y="603"/>
                  </a:lnTo>
                  <a:lnTo>
                    <a:pt x="2216" y="771"/>
                  </a:lnTo>
                  <a:lnTo>
                    <a:pt x="1903" y="940"/>
                  </a:lnTo>
                  <a:lnTo>
                    <a:pt x="1614" y="1132"/>
                  </a:lnTo>
                  <a:lnTo>
                    <a:pt x="1349" y="1349"/>
                  </a:lnTo>
                  <a:lnTo>
                    <a:pt x="1132" y="1566"/>
                  </a:lnTo>
                  <a:lnTo>
                    <a:pt x="964" y="1782"/>
                  </a:lnTo>
                  <a:lnTo>
                    <a:pt x="723" y="2192"/>
                  </a:lnTo>
                  <a:lnTo>
                    <a:pt x="434" y="2601"/>
                  </a:lnTo>
                  <a:lnTo>
                    <a:pt x="314" y="2793"/>
                  </a:lnTo>
                  <a:lnTo>
                    <a:pt x="218" y="3010"/>
                  </a:lnTo>
                  <a:lnTo>
                    <a:pt x="121" y="3203"/>
                  </a:lnTo>
                  <a:lnTo>
                    <a:pt x="73" y="3419"/>
                  </a:lnTo>
                  <a:lnTo>
                    <a:pt x="25" y="3660"/>
                  </a:lnTo>
                  <a:lnTo>
                    <a:pt x="1" y="3877"/>
                  </a:lnTo>
                  <a:lnTo>
                    <a:pt x="25" y="4093"/>
                  </a:lnTo>
                  <a:lnTo>
                    <a:pt x="25" y="4334"/>
                  </a:lnTo>
                  <a:lnTo>
                    <a:pt x="97" y="4840"/>
                  </a:lnTo>
                  <a:lnTo>
                    <a:pt x="145" y="5321"/>
                  </a:lnTo>
                  <a:lnTo>
                    <a:pt x="194" y="5682"/>
                  </a:lnTo>
                  <a:lnTo>
                    <a:pt x="242" y="6019"/>
                  </a:lnTo>
                  <a:lnTo>
                    <a:pt x="314" y="6356"/>
                  </a:lnTo>
                  <a:lnTo>
                    <a:pt x="434" y="6693"/>
                  </a:lnTo>
                  <a:lnTo>
                    <a:pt x="555" y="7006"/>
                  </a:lnTo>
                  <a:lnTo>
                    <a:pt x="699" y="7319"/>
                  </a:lnTo>
                  <a:lnTo>
                    <a:pt x="868" y="7632"/>
                  </a:lnTo>
                  <a:lnTo>
                    <a:pt x="1060" y="7945"/>
                  </a:lnTo>
                  <a:lnTo>
                    <a:pt x="1205" y="8138"/>
                  </a:lnTo>
                  <a:lnTo>
                    <a:pt x="1373" y="8306"/>
                  </a:lnTo>
                  <a:lnTo>
                    <a:pt x="1710" y="8643"/>
                  </a:lnTo>
                  <a:lnTo>
                    <a:pt x="2047" y="9004"/>
                  </a:lnTo>
                  <a:lnTo>
                    <a:pt x="2216" y="9173"/>
                  </a:lnTo>
                  <a:lnTo>
                    <a:pt x="2360" y="9389"/>
                  </a:lnTo>
                  <a:lnTo>
                    <a:pt x="2577" y="9678"/>
                  </a:lnTo>
                  <a:lnTo>
                    <a:pt x="2818" y="9967"/>
                  </a:lnTo>
                  <a:lnTo>
                    <a:pt x="3058" y="10256"/>
                  </a:lnTo>
                  <a:lnTo>
                    <a:pt x="3275" y="10569"/>
                  </a:lnTo>
                  <a:lnTo>
                    <a:pt x="3419" y="10786"/>
                  </a:lnTo>
                  <a:lnTo>
                    <a:pt x="3540" y="11026"/>
                  </a:lnTo>
                  <a:lnTo>
                    <a:pt x="3636" y="11267"/>
                  </a:lnTo>
                  <a:lnTo>
                    <a:pt x="3708" y="11508"/>
                  </a:lnTo>
                  <a:lnTo>
                    <a:pt x="3756" y="11749"/>
                  </a:lnTo>
                  <a:lnTo>
                    <a:pt x="3805" y="11989"/>
                  </a:lnTo>
                  <a:lnTo>
                    <a:pt x="3829" y="12230"/>
                  </a:lnTo>
                  <a:lnTo>
                    <a:pt x="3853" y="12471"/>
                  </a:lnTo>
                  <a:lnTo>
                    <a:pt x="3829" y="12952"/>
                  </a:lnTo>
                  <a:lnTo>
                    <a:pt x="3756" y="13434"/>
                  </a:lnTo>
                  <a:lnTo>
                    <a:pt x="3636" y="13915"/>
                  </a:lnTo>
                  <a:lnTo>
                    <a:pt x="3492" y="14421"/>
                  </a:lnTo>
                  <a:lnTo>
                    <a:pt x="3443" y="14541"/>
                  </a:lnTo>
                  <a:lnTo>
                    <a:pt x="3371" y="14637"/>
                  </a:lnTo>
                  <a:lnTo>
                    <a:pt x="3299" y="14710"/>
                  </a:lnTo>
                  <a:lnTo>
                    <a:pt x="3203" y="14782"/>
                  </a:lnTo>
                  <a:lnTo>
                    <a:pt x="2914" y="15023"/>
                  </a:lnTo>
                  <a:lnTo>
                    <a:pt x="2649" y="15239"/>
                  </a:lnTo>
                  <a:lnTo>
                    <a:pt x="2144" y="15745"/>
                  </a:lnTo>
                  <a:lnTo>
                    <a:pt x="1686" y="16274"/>
                  </a:lnTo>
                  <a:lnTo>
                    <a:pt x="1205" y="16804"/>
                  </a:lnTo>
                  <a:lnTo>
                    <a:pt x="1084" y="16948"/>
                  </a:lnTo>
                  <a:lnTo>
                    <a:pt x="988" y="17117"/>
                  </a:lnTo>
                  <a:lnTo>
                    <a:pt x="916" y="17285"/>
                  </a:lnTo>
                  <a:lnTo>
                    <a:pt x="844" y="17454"/>
                  </a:lnTo>
                  <a:lnTo>
                    <a:pt x="771" y="17743"/>
                  </a:lnTo>
                  <a:lnTo>
                    <a:pt x="723" y="18032"/>
                  </a:lnTo>
                  <a:lnTo>
                    <a:pt x="699" y="18321"/>
                  </a:lnTo>
                  <a:lnTo>
                    <a:pt x="699" y="18609"/>
                  </a:lnTo>
                  <a:lnTo>
                    <a:pt x="699" y="18874"/>
                  </a:lnTo>
                  <a:lnTo>
                    <a:pt x="723" y="19139"/>
                  </a:lnTo>
                  <a:lnTo>
                    <a:pt x="771" y="19404"/>
                  </a:lnTo>
                  <a:lnTo>
                    <a:pt x="819" y="19669"/>
                  </a:lnTo>
                  <a:lnTo>
                    <a:pt x="892" y="19934"/>
                  </a:lnTo>
                  <a:lnTo>
                    <a:pt x="988" y="20198"/>
                  </a:lnTo>
                  <a:lnTo>
                    <a:pt x="1084" y="20439"/>
                  </a:lnTo>
                  <a:lnTo>
                    <a:pt x="1205" y="20680"/>
                  </a:lnTo>
                  <a:lnTo>
                    <a:pt x="1349" y="20921"/>
                  </a:lnTo>
                  <a:lnTo>
                    <a:pt x="1518" y="21161"/>
                  </a:lnTo>
                  <a:lnTo>
                    <a:pt x="1855" y="21619"/>
                  </a:lnTo>
                  <a:lnTo>
                    <a:pt x="2071" y="21883"/>
                  </a:lnTo>
                  <a:lnTo>
                    <a:pt x="2264" y="22172"/>
                  </a:lnTo>
                  <a:lnTo>
                    <a:pt x="2456" y="22461"/>
                  </a:lnTo>
                  <a:lnTo>
                    <a:pt x="2601" y="22774"/>
                  </a:lnTo>
                  <a:lnTo>
                    <a:pt x="2745" y="23087"/>
                  </a:lnTo>
                  <a:lnTo>
                    <a:pt x="2866" y="23400"/>
                  </a:lnTo>
                  <a:lnTo>
                    <a:pt x="2962" y="23713"/>
                  </a:lnTo>
                  <a:lnTo>
                    <a:pt x="3058" y="24050"/>
                  </a:lnTo>
                  <a:lnTo>
                    <a:pt x="3275" y="24917"/>
                  </a:lnTo>
                  <a:lnTo>
                    <a:pt x="3492" y="25807"/>
                  </a:lnTo>
                  <a:lnTo>
                    <a:pt x="3636" y="26698"/>
                  </a:lnTo>
                  <a:lnTo>
                    <a:pt x="3708" y="27155"/>
                  </a:lnTo>
                  <a:lnTo>
                    <a:pt x="3756" y="27589"/>
                  </a:lnTo>
                  <a:lnTo>
                    <a:pt x="3781" y="27781"/>
                  </a:lnTo>
                  <a:lnTo>
                    <a:pt x="3781" y="27950"/>
                  </a:lnTo>
                  <a:lnTo>
                    <a:pt x="3756" y="28118"/>
                  </a:lnTo>
                  <a:lnTo>
                    <a:pt x="3684" y="28287"/>
                  </a:lnTo>
                  <a:lnTo>
                    <a:pt x="3540" y="28624"/>
                  </a:lnTo>
                  <a:lnTo>
                    <a:pt x="3395" y="28961"/>
                  </a:lnTo>
                  <a:lnTo>
                    <a:pt x="3299" y="29322"/>
                  </a:lnTo>
                  <a:lnTo>
                    <a:pt x="3227" y="29659"/>
                  </a:lnTo>
                  <a:lnTo>
                    <a:pt x="3179" y="30020"/>
                  </a:lnTo>
                  <a:lnTo>
                    <a:pt x="3179" y="30381"/>
                  </a:lnTo>
                  <a:lnTo>
                    <a:pt x="3203" y="30766"/>
                  </a:lnTo>
                  <a:lnTo>
                    <a:pt x="3251" y="31152"/>
                  </a:lnTo>
                  <a:lnTo>
                    <a:pt x="3323" y="31440"/>
                  </a:lnTo>
                  <a:lnTo>
                    <a:pt x="3443" y="31729"/>
                  </a:lnTo>
                  <a:lnTo>
                    <a:pt x="3588" y="31994"/>
                  </a:lnTo>
                  <a:lnTo>
                    <a:pt x="3756" y="32235"/>
                  </a:lnTo>
                  <a:lnTo>
                    <a:pt x="3949" y="32452"/>
                  </a:lnTo>
                  <a:lnTo>
                    <a:pt x="4166" y="32620"/>
                  </a:lnTo>
                  <a:lnTo>
                    <a:pt x="4406" y="32789"/>
                  </a:lnTo>
                  <a:lnTo>
                    <a:pt x="4647" y="32909"/>
                  </a:lnTo>
                  <a:lnTo>
                    <a:pt x="4912" y="33005"/>
                  </a:lnTo>
                  <a:lnTo>
                    <a:pt x="5177" y="33053"/>
                  </a:lnTo>
                  <a:lnTo>
                    <a:pt x="5466" y="33102"/>
                  </a:lnTo>
                  <a:lnTo>
                    <a:pt x="5730" y="33077"/>
                  </a:lnTo>
                  <a:lnTo>
                    <a:pt x="5995" y="33029"/>
                  </a:lnTo>
                  <a:lnTo>
                    <a:pt x="6284" y="32957"/>
                  </a:lnTo>
                  <a:lnTo>
                    <a:pt x="6549" y="32813"/>
                  </a:lnTo>
                  <a:lnTo>
                    <a:pt x="6790" y="32644"/>
                  </a:lnTo>
                  <a:lnTo>
                    <a:pt x="7079" y="32403"/>
                  </a:lnTo>
                  <a:lnTo>
                    <a:pt x="7319" y="32163"/>
                  </a:lnTo>
                  <a:lnTo>
                    <a:pt x="7560" y="31874"/>
                  </a:lnTo>
                  <a:lnTo>
                    <a:pt x="7753" y="31585"/>
                  </a:lnTo>
                  <a:lnTo>
                    <a:pt x="7945" y="31296"/>
                  </a:lnTo>
                  <a:lnTo>
                    <a:pt x="8090" y="30959"/>
                  </a:lnTo>
                  <a:lnTo>
                    <a:pt x="8210" y="30622"/>
                  </a:lnTo>
                  <a:lnTo>
                    <a:pt x="8306" y="30261"/>
                  </a:lnTo>
                  <a:lnTo>
                    <a:pt x="8354" y="29948"/>
                  </a:lnTo>
                  <a:lnTo>
                    <a:pt x="8354" y="29779"/>
                  </a:lnTo>
                  <a:lnTo>
                    <a:pt x="8354" y="29611"/>
                  </a:lnTo>
                  <a:lnTo>
                    <a:pt x="8330" y="29466"/>
                  </a:lnTo>
                  <a:lnTo>
                    <a:pt x="8282" y="29298"/>
                  </a:lnTo>
                  <a:lnTo>
                    <a:pt x="8210" y="29154"/>
                  </a:lnTo>
                  <a:lnTo>
                    <a:pt x="8114" y="29009"/>
                  </a:lnTo>
                  <a:lnTo>
                    <a:pt x="7969" y="28816"/>
                  </a:lnTo>
                  <a:lnTo>
                    <a:pt x="7849" y="28600"/>
                  </a:lnTo>
                  <a:lnTo>
                    <a:pt x="7584" y="28167"/>
                  </a:lnTo>
                  <a:lnTo>
                    <a:pt x="7343" y="27733"/>
                  </a:lnTo>
                  <a:lnTo>
                    <a:pt x="7199" y="27517"/>
                  </a:lnTo>
                  <a:lnTo>
                    <a:pt x="7054" y="27324"/>
                  </a:lnTo>
                  <a:lnTo>
                    <a:pt x="6910" y="27107"/>
                  </a:lnTo>
                  <a:lnTo>
                    <a:pt x="6766" y="26891"/>
                  </a:lnTo>
                  <a:lnTo>
                    <a:pt x="6669" y="26650"/>
                  </a:lnTo>
                  <a:lnTo>
                    <a:pt x="6597" y="26433"/>
                  </a:lnTo>
                  <a:lnTo>
                    <a:pt x="6549" y="26193"/>
                  </a:lnTo>
                  <a:lnTo>
                    <a:pt x="6525" y="25928"/>
                  </a:lnTo>
                  <a:lnTo>
                    <a:pt x="6525" y="25687"/>
                  </a:lnTo>
                  <a:lnTo>
                    <a:pt x="6549" y="25422"/>
                  </a:lnTo>
                  <a:lnTo>
                    <a:pt x="6573" y="25206"/>
                  </a:lnTo>
                  <a:lnTo>
                    <a:pt x="6573" y="24989"/>
                  </a:lnTo>
                  <a:lnTo>
                    <a:pt x="6549" y="24796"/>
                  </a:lnTo>
                  <a:lnTo>
                    <a:pt x="6525" y="24580"/>
                  </a:lnTo>
                  <a:lnTo>
                    <a:pt x="6477" y="24339"/>
                  </a:lnTo>
                  <a:lnTo>
                    <a:pt x="6453" y="24074"/>
                  </a:lnTo>
                  <a:lnTo>
                    <a:pt x="6453" y="23833"/>
                  </a:lnTo>
                  <a:lnTo>
                    <a:pt x="6453" y="23593"/>
                  </a:lnTo>
                  <a:lnTo>
                    <a:pt x="6477" y="23376"/>
                  </a:lnTo>
                  <a:lnTo>
                    <a:pt x="6525" y="23135"/>
                  </a:lnTo>
                  <a:lnTo>
                    <a:pt x="6621" y="22678"/>
                  </a:lnTo>
                  <a:lnTo>
                    <a:pt x="6790" y="22269"/>
                  </a:lnTo>
                  <a:lnTo>
                    <a:pt x="7006" y="21835"/>
                  </a:lnTo>
                  <a:lnTo>
                    <a:pt x="7271" y="21450"/>
                  </a:lnTo>
                  <a:lnTo>
                    <a:pt x="7560" y="21065"/>
                  </a:lnTo>
                  <a:lnTo>
                    <a:pt x="7849" y="20680"/>
                  </a:lnTo>
                  <a:lnTo>
                    <a:pt x="8114" y="20295"/>
                  </a:lnTo>
                  <a:lnTo>
                    <a:pt x="8354" y="19885"/>
                  </a:lnTo>
                  <a:lnTo>
                    <a:pt x="8595" y="19476"/>
                  </a:lnTo>
                  <a:lnTo>
                    <a:pt x="8788" y="19067"/>
                  </a:lnTo>
                  <a:lnTo>
                    <a:pt x="8980" y="18634"/>
                  </a:lnTo>
                  <a:lnTo>
                    <a:pt x="9125" y="18176"/>
                  </a:lnTo>
                  <a:lnTo>
                    <a:pt x="9269" y="17719"/>
                  </a:lnTo>
                  <a:lnTo>
                    <a:pt x="9341" y="17454"/>
                  </a:lnTo>
                  <a:lnTo>
                    <a:pt x="9390" y="17165"/>
                  </a:lnTo>
                  <a:lnTo>
                    <a:pt x="9414" y="16900"/>
                  </a:lnTo>
                  <a:lnTo>
                    <a:pt x="9414" y="16635"/>
                  </a:lnTo>
                  <a:lnTo>
                    <a:pt x="9366" y="16371"/>
                  </a:lnTo>
                  <a:lnTo>
                    <a:pt x="9293" y="16106"/>
                  </a:lnTo>
                  <a:lnTo>
                    <a:pt x="9197" y="15841"/>
                  </a:lnTo>
                  <a:lnTo>
                    <a:pt x="9077" y="15600"/>
                  </a:lnTo>
                  <a:lnTo>
                    <a:pt x="8619" y="14830"/>
                  </a:lnTo>
                  <a:lnTo>
                    <a:pt x="8210" y="14036"/>
                  </a:lnTo>
                  <a:lnTo>
                    <a:pt x="7825" y="13241"/>
                  </a:lnTo>
                  <a:lnTo>
                    <a:pt x="7464" y="12447"/>
                  </a:lnTo>
                  <a:lnTo>
                    <a:pt x="7271" y="11989"/>
                  </a:lnTo>
                  <a:lnTo>
                    <a:pt x="7127" y="11508"/>
                  </a:lnTo>
                  <a:lnTo>
                    <a:pt x="7054" y="11051"/>
                  </a:lnTo>
                  <a:lnTo>
                    <a:pt x="7030" y="10593"/>
                  </a:lnTo>
                  <a:lnTo>
                    <a:pt x="7030" y="10112"/>
                  </a:lnTo>
                  <a:lnTo>
                    <a:pt x="7127" y="9654"/>
                  </a:lnTo>
                  <a:lnTo>
                    <a:pt x="7247" y="9197"/>
                  </a:lnTo>
                  <a:lnTo>
                    <a:pt x="7440" y="8739"/>
                  </a:lnTo>
                  <a:lnTo>
                    <a:pt x="7704" y="8186"/>
                  </a:lnTo>
                  <a:lnTo>
                    <a:pt x="7969" y="7632"/>
                  </a:lnTo>
                  <a:lnTo>
                    <a:pt x="8114" y="7367"/>
                  </a:lnTo>
                  <a:lnTo>
                    <a:pt x="8282" y="7103"/>
                  </a:lnTo>
                  <a:lnTo>
                    <a:pt x="8451" y="6838"/>
                  </a:lnTo>
                  <a:lnTo>
                    <a:pt x="8667" y="6597"/>
                  </a:lnTo>
                  <a:lnTo>
                    <a:pt x="8691" y="6525"/>
                  </a:lnTo>
                  <a:lnTo>
                    <a:pt x="8740" y="6453"/>
                  </a:lnTo>
                  <a:lnTo>
                    <a:pt x="8788" y="6308"/>
                  </a:lnTo>
                  <a:lnTo>
                    <a:pt x="8932" y="5875"/>
                  </a:lnTo>
                  <a:lnTo>
                    <a:pt x="9028" y="5441"/>
                  </a:lnTo>
                  <a:lnTo>
                    <a:pt x="9077" y="5008"/>
                  </a:lnTo>
                  <a:lnTo>
                    <a:pt x="9077" y="4575"/>
                  </a:lnTo>
                  <a:lnTo>
                    <a:pt x="9053" y="4166"/>
                  </a:lnTo>
                  <a:lnTo>
                    <a:pt x="8980" y="3732"/>
                  </a:lnTo>
                  <a:lnTo>
                    <a:pt x="8884" y="3299"/>
                  </a:lnTo>
                  <a:lnTo>
                    <a:pt x="8764" y="2890"/>
                  </a:lnTo>
                  <a:lnTo>
                    <a:pt x="8595" y="2456"/>
                  </a:lnTo>
                  <a:lnTo>
                    <a:pt x="8403" y="2023"/>
                  </a:lnTo>
                  <a:lnTo>
                    <a:pt x="8138" y="1638"/>
                  </a:lnTo>
                  <a:lnTo>
                    <a:pt x="7993" y="1445"/>
                  </a:lnTo>
                  <a:lnTo>
                    <a:pt x="7849" y="1253"/>
                  </a:lnTo>
                  <a:lnTo>
                    <a:pt x="7680" y="1084"/>
                  </a:lnTo>
                  <a:lnTo>
                    <a:pt x="7512" y="940"/>
                  </a:lnTo>
                  <a:lnTo>
                    <a:pt x="7295" y="771"/>
                  </a:lnTo>
                  <a:lnTo>
                    <a:pt x="7103" y="627"/>
                  </a:lnTo>
                  <a:lnTo>
                    <a:pt x="6862" y="482"/>
                  </a:lnTo>
                  <a:lnTo>
                    <a:pt x="6621" y="362"/>
                  </a:lnTo>
                  <a:lnTo>
                    <a:pt x="6356" y="242"/>
                  </a:lnTo>
                  <a:lnTo>
                    <a:pt x="6092" y="145"/>
                  </a:lnTo>
                  <a:lnTo>
                    <a:pt x="5803" y="73"/>
                  </a:lnTo>
                  <a:lnTo>
                    <a:pt x="5514" y="25"/>
                  </a:lnTo>
                  <a:lnTo>
                    <a:pt x="517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9" name="Google Shape;12769;p30"/>
            <p:cNvSpPr/>
            <p:nvPr/>
          </p:nvSpPr>
          <p:spPr>
            <a:xfrm>
              <a:off x="1204650" y="2410925"/>
              <a:ext cx="150500" cy="145050"/>
            </a:xfrm>
            <a:custGeom>
              <a:avLst/>
              <a:gdLst/>
              <a:ahLst/>
              <a:cxnLst/>
              <a:rect l="l" t="t" r="r" b="b"/>
              <a:pathLst>
                <a:path w="6020" h="5802" extrusionOk="0">
                  <a:moveTo>
                    <a:pt x="3130" y="289"/>
                  </a:moveTo>
                  <a:lnTo>
                    <a:pt x="3251" y="313"/>
                  </a:lnTo>
                  <a:lnTo>
                    <a:pt x="3925" y="409"/>
                  </a:lnTo>
                  <a:lnTo>
                    <a:pt x="4093" y="458"/>
                  </a:lnTo>
                  <a:lnTo>
                    <a:pt x="4238" y="506"/>
                  </a:lnTo>
                  <a:lnTo>
                    <a:pt x="4575" y="698"/>
                  </a:lnTo>
                  <a:lnTo>
                    <a:pt x="4888" y="915"/>
                  </a:lnTo>
                  <a:lnTo>
                    <a:pt x="5152" y="1156"/>
                  </a:lnTo>
                  <a:lnTo>
                    <a:pt x="5273" y="1300"/>
                  </a:lnTo>
                  <a:lnTo>
                    <a:pt x="5393" y="1469"/>
                  </a:lnTo>
                  <a:lnTo>
                    <a:pt x="5465" y="1613"/>
                  </a:lnTo>
                  <a:lnTo>
                    <a:pt x="5538" y="1758"/>
                  </a:lnTo>
                  <a:lnTo>
                    <a:pt x="5634" y="2046"/>
                  </a:lnTo>
                  <a:lnTo>
                    <a:pt x="5706" y="2456"/>
                  </a:lnTo>
                  <a:lnTo>
                    <a:pt x="5754" y="2889"/>
                  </a:lnTo>
                  <a:lnTo>
                    <a:pt x="5730" y="3130"/>
                  </a:lnTo>
                  <a:lnTo>
                    <a:pt x="5706" y="3370"/>
                  </a:lnTo>
                  <a:lnTo>
                    <a:pt x="5634" y="3611"/>
                  </a:lnTo>
                  <a:lnTo>
                    <a:pt x="5538" y="3852"/>
                  </a:lnTo>
                  <a:lnTo>
                    <a:pt x="5441" y="3996"/>
                  </a:lnTo>
                  <a:lnTo>
                    <a:pt x="5321" y="4141"/>
                  </a:lnTo>
                  <a:lnTo>
                    <a:pt x="5008" y="4454"/>
                  </a:lnTo>
                  <a:lnTo>
                    <a:pt x="4695" y="4815"/>
                  </a:lnTo>
                  <a:lnTo>
                    <a:pt x="4575" y="4959"/>
                  </a:lnTo>
                  <a:lnTo>
                    <a:pt x="4430" y="5056"/>
                  </a:lnTo>
                  <a:lnTo>
                    <a:pt x="4262" y="5152"/>
                  </a:lnTo>
                  <a:lnTo>
                    <a:pt x="4093" y="5200"/>
                  </a:lnTo>
                  <a:lnTo>
                    <a:pt x="3756" y="5320"/>
                  </a:lnTo>
                  <a:lnTo>
                    <a:pt x="3443" y="5417"/>
                  </a:lnTo>
                  <a:lnTo>
                    <a:pt x="3275" y="5465"/>
                  </a:lnTo>
                  <a:lnTo>
                    <a:pt x="3082" y="5489"/>
                  </a:lnTo>
                  <a:lnTo>
                    <a:pt x="2745" y="5489"/>
                  </a:lnTo>
                  <a:lnTo>
                    <a:pt x="2095" y="5417"/>
                  </a:lnTo>
                  <a:lnTo>
                    <a:pt x="1782" y="5344"/>
                  </a:lnTo>
                  <a:lnTo>
                    <a:pt x="1469" y="5272"/>
                  </a:lnTo>
                  <a:lnTo>
                    <a:pt x="1253" y="5200"/>
                  </a:lnTo>
                  <a:lnTo>
                    <a:pt x="1060" y="5080"/>
                  </a:lnTo>
                  <a:lnTo>
                    <a:pt x="891" y="4935"/>
                  </a:lnTo>
                  <a:lnTo>
                    <a:pt x="747" y="4743"/>
                  </a:lnTo>
                  <a:lnTo>
                    <a:pt x="578" y="4502"/>
                  </a:lnTo>
                  <a:lnTo>
                    <a:pt x="410" y="4261"/>
                  </a:lnTo>
                  <a:lnTo>
                    <a:pt x="314" y="4093"/>
                  </a:lnTo>
                  <a:lnTo>
                    <a:pt x="266" y="3900"/>
                  </a:lnTo>
                  <a:lnTo>
                    <a:pt x="217" y="3708"/>
                  </a:lnTo>
                  <a:lnTo>
                    <a:pt x="217" y="3515"/>
                  </a:lnTo>
                  <a:lnTo>
                    <a:pt x="217" y="3322"/>
                  </a:lnTo>
                  <a:lnTo>
                    <a:pt x="241" y="3106"/>
                  </a:lnTo>
                  <a:lnTo>
                    <a:pt x="338" y="2600"/>
                  </a:lnTo>
                  <a:lnTo>
                    <a:pt x="434" y="2071"/>
                  </a:lnTo>
                  <a:lnTo>
                    <a:pt x="506" y="1806"/>
                  </a:lnTo>
                  <a:lnTo>
                    <a:pt x="603" y="1565"/>
                  </a:lnTo>
                  <a:lnTo>
                    <a:pt x="723" y="1348"/>
                  </a:lnTo>
                  <a:lnTo>
                    <a:pt x="891" y="1132"/>
                  </a:lnTo>
                  <a:lnTo>
                    <a:pt x="988" y="1035"/>
                  </a:lnTo>
                  <a:lnTo>
                    <a:pt x="1060" y="1011"/>
                  </a:lnTo>
                  <a:lnTo>
                    <a:pt x="1132" y="987"/>
                  </a:lnTo>
                  <a:lnTo>
                    <a:pt x="1349" y="939"/>
                  </a:lnTo>
                  <a:lnTo>
                    <a:pt x="1590" y="891"/>
                  </a:lnTo>
                  <a:lnTo>
                    <a:pt x="1710" y="867"/>
                  </a:lnTo>
                  <a:lnTo>
                    <a:pt x="1830" y="819"/>
                  </a:lnTo>
                  <a:lnTo>
                    <a:pt x="1927" y="771"/>
                  </a:lnTo>
                  <a:lnTo>
                    <a:pt x="2047" y="698"/>
                  </a:lnTo>
                  <a:lnTo>
                    <a:pt x="2215" y="578"/>
                  </a:lnTo>
                  <a:lnTo>
                    <a:pt x="2384" y="482"/>
                  </a:lnTo>
                  <a:lnTo>
                    <a:pt x="2745" y="337"/>
                  </a:lnTo>
                  <a:lnTo>
                    <a:pt x="2865" y="313"/>
                  </a:lnTo>
                  <a:lnTo>
                    <a:pt x="2986" y="289"/>
                  </a:lnTo>
                  <a:close/>
                  <a:moveTo>
                    <a:pt x="3082" y="0"/>
                  </a:moveTo>
                  <a:lnTo>
                    <a:pt x="2817" y="24"/>
                  </a:lnTo>
                  <a:lnTo>
                    <a:pt x="2601" y="97"/>
                  </a:lnTo>
                  <a:lnTo>
                    <a:pt x="2360" y="217"/>
                  </a:lnTo>
                  <a:lnTo>
                    <a:pt x="2240" y="265"/>
                  </a:lnTo>
                  <a:lnTo>
                    <a:pt x="2119" y="313"/>
                  </a:lnTo>
                  <a:lnTo>
                    <a:pt x="1999" y="385"/>
                  </a:lnTo>
                  <a:lnTo>
                    <a:pt x="1903" y="434"/>
                  </a:lnTo>
                  <a:lnTo>
                    <a:pt x="1806" y="530"/>
                  </a:lnTo>
                  <a:lnTo>
                    <a:pt x="1686" y="578"/>
                  </a:lnTo>
                  <a:lnTo>
                    <a:pt x="1445" y="626"/>
                  </a:lnTo>
                  <a:lnTo>
                    <a:pt x="1301" y="650"/>
                  </a:lnTo>
                  <a:lnTo>
                    <a:pt x="1180" y="674"/>
                  </a:lnTo>
                  <a:lnTo>
                    <a:pt x="1108" y="698"/>
                  </a:lnTo>
                  <a:lnTo>
                    <a:pt x="1012" y="771"/>
                  </a:lnTo>
                  <a:lnTo>
                    <a:pt x="964" y="867"/>
                  </a:lnTo>
                  <a:lnTo>
                    <a:pt x="915" y="939"/>
                  </a:lnTo>
                  <a:lnTo>
                    <a:pt x="843" y="987"/>
                  </a:lnTo>
                  <a:lnTo>
                    <a:pt x="651" y="1180"/>
                  </a:lnTo>
                  <a:lnTo>
                    <a:pt x="506" y="1396"/>
                  </a:lnTo>
                  <a:lnTo>
                    <a:pt x="386" y="1637"/>
                  </a:lnTo>
                  <a:lnTo>
                    <a:pt x="290" y="1926"/>
                  </a:lnTo>
                  <a:lnTo>
                    <a:pt x="97" y="2769"/>
                  </a:lnTo>
                  <a:lnTo>
                    <a:pt x="25" y="3154"/>
                  </a:lnTo>
                  <a:lnTo>
                    <a:pt x="1" y="3322"/>
                  </a:lnTo>
                  <a:lnTo>
                    <a:pt x="1" y="3515"/>
                  </a:lnTo>
                  <a:lnTo>
                    <a:pt x="1" y="3804"/>
                  </a:lnTo>
                  <a:lnTo>
                    <a:pt x="73" y="4045"/>
                  </a:lnTo>
                  <a:lnTo>
                    <a:pt x="169" y="4285"/>
                  </a:lnTo>
                  <a:lnTo>
                    <a:pt x="290" y="4526"/>
                  </a:lnTo>
                  <a:lnTo>
                    <a:pt x="434" y="4719"/>
                  </a:lnTo>
                  <a:lnTo>
                    <a:pt x="578" y="4935"/>
                  </a:lnTo>
                  <a:lnTo>
                    <a:pt x="747" y="5152"/>
                  </a:lnTo>
                  <a:lnTo>
                    <a:pt x="867" y="5272"/>
                  </a:lnTo>
                  <a:lnTo>
                    <a:pt x="1012" y="5369"/>
                  </a:lnTo>
                  <a:lnTo>
                    <a:pt x="1156" y="5465"/>
                  </a:lnTo>
                  <a:lnTo>
                    <a:pt x="1325" y="5537"/>
                  </a:lnTo>
                  <a:lnTo>
                    <a:pt x="1686" y="5633"/>
                  </a:lnTo>
                  <a:lnTo>
                    <a:pt x="2071" y="5730"/>
                  </a:lnTo>
                  <a:lnTo>
                    <a:pt x="2456" y="5778"/>
                  </a:lnTo>
                  <a:lnTo>
                    <a:pt x="2841" y="5802"/>
                  </a:lnTo>
                  <a:lnTo>
                    <a:pt x="3034" y="5802"/>
                  </a:lnTo>
                  <a:lnTo>
                    <a:pt x="3227" y="5778"/>
                  </a:lnTo>
                  <a:lnTo>
                    <a:pt x="3395" y="5754"/>
                  </a:lnTo>
                  <a:lnTo>
                    <a:pt x="3588" y="5706"/>
                  </a:lnTo>
                  <a:lnTo>
                    <a:pt x="4286" y="5465"/>
                  </a:lnTo>
                  <a:lnTo>
                    <a:pt x="4406" y="5417"/>
                  </a:lnTo>
                  <a:lnTo>
                    <a:pt x="4551" y="5344"/>
                  </a:lnTo>
                  <a:lnTo>
                    <a:pt x="4671" y="5272"/>
                  </a:lnTo>
                  <a:lnTo>
                    <a:pt x="4767" y="5152"/>
                  </a:lnTo>
                  <a:lnTo>
                    <a:pt x="5080" y="4791"/>
                  </a:lnTo>
                  <a:lnTo>
                    <a:pt x="5225" y="4622"/>
                  </a:lnTo>
                  <a:lnTo>
                    <a:pt x="5393" y="4454"/>
                  </a:lnTo>
                  <a:lnTo>
                    <a:pt x="5538" y="4309"/>
                  </a:lnTo>
                  <a:lnTo>
                    <a:pt x="5658" y="4165"/>
                  </a:lnTo>
                  <a:lnTo>
                    <a:pt x="5754" y="4020"/>
                  </a:lnTo>
                  <a:lnTo>
                    <a:pt x="5826" y="3828"/>
                  </a:lnTo>
                  <a:lnTo>
                    <a:pt x="5923" y="3587"/>
                  </a:lnTo>
                  <a:lnTo>
                    <a:pt x="5995" y="3322"/>
                  </a:lnTo>
                  <a:lnTo>
                    <a:pt x="6019" y="3058"/>
                  </a:lnTo>
                  <a:lnTo>
                    <a:pt x="6019" y="2793"/>
                  </a:lnTo>
                  <a:lnTo>
                    <a:pt x="5971" y="2408"/>
                  </a:lnTo>
                  <a:lnTo>
                    <a:pt x="5899" y="2022"/>
                  </a:lnTo>
                  <a:lnTo>
                    <a:pt x="5851" y="1806"/>
                  </a:lnTo>
                  <a:lnTo>
                    <a:pt x="5754" y="1565"/>
                  </a:lnTo>
                  <a:lnTo>
                    <a:pt x="5586" y="1252"/>
                  </a:lnTo>
                  <a:lnTo>
                    <a:pt x="5393" y="987"/>
                  </a:lnTo>
                  <a:lnTo>
                    <a:pt x="5152" y="747"/>
                  </a:lnTo>
                  <a:lnTo>
                    <a:pt x="4864" y="530"/>
                  </a:lnTo>
                  <a:lnTo>
                    <a:pt x="4671" y="409"/>
                  </a:lnTo>
                  <a:lnTo>
                    <a:pt x="4478" y="289"/>
                  </a:lnTo>
                  <a:lnTo>
                    <a:pt x="4286" y="193"/>
                  </a:lnTo>
                  <a:lnTo>
                    <a:pt x="4069" y="145"/>
                  </a:lnTo>
                  <a:lnTo>
                    <a:pt x="3323" y="24"/>
                  </a:lnTo>
                  <a:lnTo>
                    <a:pt x="30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0" name="Google Shape;12770;p30"/>
            <p:cNvSpPr/>
            <p:nvPr/>
          </p:nvSpPr>
          <p:spPr>
            <a:xfrm>
              <a:off x="1252200" y="2451850"/>
              <a:ext cx="58400" cy="61400"/>
            </a:xfrm>
            <a:custGeom>
              <a:avLst/>
              <a:gdLst/>
              <a:ahLst/>
              <a:cxnLst/>
              <a:rect l="l" t="t" r="r" b="b"/>
              <a:pathLst>
                <a:path w="2336" h="2456" extrusionOk="0">
                  <a:moveTo>
                    <a:pt x="1252" y="289"/>
                  </a:moveTo>
                  <a:lnTo>
                    <a:pt x="1421" y="313"/>
                  </a:lnTo>
                  <a:lnTo>
                    <a:pt x="1565" y="361"/>
                  </a:lnTo>
                  <a:lnTo>
                    <a:pt x="1758" y="482"/>
                  </a:lnTo>
                  <a:lnTo>
                    <a:pt x="1926" y="578"/>
                  </a:lnTo>
                  <a:lnTo>
                    <a:pt x="1975" y="626"/>
                  </a:lnTo>
                  <a:lnTo>
                    <a:pt x="2023" y="698"/>
                  </a:lnTo>
                  <a:lnTo>
                    <a:pt x="2047" y="771"/>
                  </a:lnTo>
                  <a:lnTo>
                    <a:pt x="2071" y="843"/>
                  </a:lnTo>
                  <a:lnTo>
                    <a:pt x="2095" y="1228"/>
                  </a:lnTo>
                  <a:lnTo>
                    <a:pt x="2071" y="1421"/>
                  </a:lnTo>
                  <a:lnTo>
                    <a:pt x="2047" y="1613"/>
                  </a:lnTo>
                  <a:lnTo>
                    <a:pt x="1975" y="1758"/>
                  </a:lnTo>
                  <a:lnTo>
                    <a:pt x="1878" y="1878"/>
                  </a:lnTo>
                  <a:lnTo>
                    <a:pt x="1565" y="2143"/>
                  </a:lnTo>
                  <a:lnTo>
                    <a:pt x="1469" y="2215"/>
                  </a:lnTo>
                  <a:lnTo>
                    <a:pt x="1108" y="2215"/>
                  </a:lnTo>
                  <a:lnTo>
                    <a:pt x="843" y="2191"/>
                  </a:lnTo>
                  <a:lnTo>
                    <a:pt x="723" y="2167"/>
                  </a:lnTo>
                  <a:lnTo>
                    <a:pt x="626" y="2119"/>
                  </a:lnTo>
                  <a:lnTo>
                    <a:pt x="410" y="1998"/>
                  </a:lnTo>
                  <a:lnTo>
                    <a:pt x="338" y="1926"/>
                  </a:lnTo>
                  <a:lnTo>
                    <a:pt x="289" y="1854"/>
                  </a:lnTo>
                  <a:lnTo>
                    <a:pt x="241" y="1758"/>
                  </a:lnTo>
                  <a:lnTo>
                    <a:pt x="241" y="1637"/>
                  </a:lnTo>
                  <a:lnTo>
                    <a:pt x="241" y="1541"/>
                  </a:lnTo>
                  <a:lnTo>
                    <a:pt x="241" y="1396"/>
                  </a:lnTo>
                  <a:lnTo>
                    <a:pt x="217" y="1300"/>
                  </a:lnTo>
                  <a:lnTo>
                    <a:pt x="241" y="1180"/>
                  </a:lnTo>
                  <a:lnTo>
                    <a:pt x="289" y="915"/>
                  </a:lnTo>
                  <a:lnTo>
                    <a:pt x="338" y="795"/>
                  </a:lnTo>
                  <a:lnTo>
                    <a:pt x="386" y="698"/>
                  </a:lnTo>
                  <a:lnTo>
                    <a:pt x="458" y="602"/>
                  </a:lnTo>
                  <a:lnTo>
                    <a:pt x="554" y="530"/>
                  </a:lnTo>
                  <a:lnTo>
                    <a:pt x="723" y="434"/>
                  </a:lnTo>
                  <a:lnTo>
                    <a:pt x="891" y="361"/>
                  </a:lnTo>
                  <a:lnTo>
                    <a:pt x="1084" y="313"/>
                  </a:lnTo>
                  <a:lnTo>
                    <a:pt x="1252" y="289"/>
                  </a:lnTo>
                  <a:close/>
                  <a:moveTo>
                    <a:pt x="1300" y="0"/>
                  </a:moveTo>
                  <a:lnTo>
                    <a:pt x="1084" y="24"/>
                  </a:lnTo>
                  <a:lnTo>
                    <a:pt x="867" y="72"/>
                  </a:lnTo>
                  <a:lnTo>
                    <a:pt x="650" y="169"/>
                  </a:lnTo>
                  <a:lnTo>
                    <a:pt x="458" y="265"/>
                  </a:lnTo>
                  <a:lnTo>
                    <a:pt x="338" y="361"/>
                  </a:lnTo>
                  <a:lnTo>
                    <a:pt x="241" y="458"/>
                  </a:lnTo>
                  <a:lnTo>
                    <a:pt x="169" y="554"/>
                  </a:lnTo>
                  <a:lnTo>
                    <a:pt x="121" y="674"/>
                  </a:lnTo>
                  <a:lnTo>
                    <a:pt x="25" y="939"/>
                  </a:lnTo>
                  <a:lnTo>
                    <a:pt x="1" y="1204"/>
                  </a:lnTo>
                  <a:lnTo>
                    <a:pt x="1" y="1421"/>
                  </a:lnTo>
                  <a:lnTo>
                    <a:pt x="25" y="1637"/>
                  </a:lnTo>
                  <a:lnTo>
                    <a:pt x="25" y="1806"/>
                  </a:lnTo>
                  <a:lnTo>
                    <a:pt x="73" y="1926"/>
                  </a:lnTo>
                  <a:lnTo>
                    <a:pt x="169" y="2046"/>
                  </a:lnTo>
                  <a:lnTo>
                    <a:pt x="265" y="2167"/>
                  </a:lnTo>
                  <a:lnTo>
                    <a:pt x="434" y="2287"/>
                  </a:lnTo>
                  <a:lnTo>
                    <a:pt x="530" y="2335"/>
                  </a:lnTo>
                  <a:lnTo>
                    <a:pt x="626" y="2383"/>
                  </a:lnTo>
                  <a:lnTo>
                    <a:pt x="819" y="2432"/>
                  </a:lnTo>
                  <a:lnTo>
                    <a:pt x="1012" y="2456"/>
                  </a:lnTo>
                  <a:lnTo>
                    <a:pt x="1421" y="2456"/>
                  </a:lnTo>
                  <a:lnTo>
                    <a:pt x="1565" y="2432"/>
                  </a:lnTo>
                  <a:lnTo>
                    <a:pt x="1662" y="2359"/>
                  </a:lnTo>
                  <a:lnTo>
                    <a:pt x="2023" y="2071"/>
                  </a:lnTo>
                  <a:lnTo>
                    <a:pt x="2095" y="1998"/>
                  </a:lnTo>
                  <a:lnTo>
                    <a:pt x="2167" y="1902"/>
                  </a:lnTo>
                  <a:lnTo>
                    <a:pt x="2215" y="1806"/>
                  </a:lnTo>
                  <a:lnTo>
                    <a:pt x="2263" y="1685"/>
                  </a:lnTo>
                  <a:lnTo>
                    <a:pt x="2312" y="1445"/>
                  </a:lnTo>
                  <a:lnTo>
                    <a:pt x="2336" y="1180"/>
                  </a:lnTo>
                  <a:lnTo>
                    <a:pt x="2287" y="795"/>
                  </a:lnTo>
                  <a:lnTo>
                    <a:pt x="2263" y="650"/>
                  </a:lnTo>
                  <a:lnTo>
                    <a:pt x="2191" y="530"/>
                  </a:lnTo>
                  <a:lnTo>
                    <a:pt x="2119" y="409"/>
                  </a:lnTo>
                  <a:lnTo>
                    <a:pt x="1999" y="337"/>
                  </a:lnTo>
                  <a:lnTo>
                    <a:pt x="1806" y="193"/>
                  </a:lnTo>
                  <a:lnTo>
                    <a:pt x="1589" y="72"/>
                  </a:lnTo>
                  <a:lnTo>
                    <a:pt x="1445" y="24"/>
                  </a:lnTo>
                  <a:lnTo>
                    <a:pt x="13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1" name="Google Shape;12771;p30"/>
            <p:cNvSpPr/>
            <p:nvPr/>
          </p:nvSpPr>
          <p:spPr>
            <a:xfrm>
              <a:off x="1270850" y="2474700"/>
              <a:ext cx="19900" cy="22300"/>
            </a:xfrm>
            <a:custGeom>
              <a:avLst/>
              <a:gdLst/>
              <a:ahLst/>
              <a:cxnLst/>
              <a:rect l="l" t="t" r="r" b="b"/>
              <a:pathLst>
                <a:path w="796" h="892" extrusionOk="0">
                  <a:moveTo>
                    <a:pt x="506" y="242"/>
                  </a:moveTo>
                  <a:lnTo>
                    <a:pt x="554" y="266"/>
                  </a:lnTo>
                  <a:lnTo>
                    <a:pt x="579" y="290"/>
                  </a:lnTo>
                  <a:lnTo>
                    <a:pt x="603" y="338"/>
                  </a:lnTo>
                  <a:lnTo>
                    <a:pt x="603" y="434"/>
                  </a:lnTo>
                  <a:lnTo>
                    <a:pt x="579" y="507"/>
                  </a:lnTo>
                  <a:lnTo>
                    <a:pt x="530" y="579"/>
                  </a:lnTo>
                  <a:lnTo>
                    <a:pt x="482" y="627"/>
                  </a:lnTo>
                  <a:lnTo>
                    <a:pt x="410" y="675"/>
                  </a:lnTo>
                  <a:lnTo>
                    <a:pt x="362" y="699"/>
                  </a:lnTo>
                  <a:lnTo>
                    <a:pt x="338" y="675"/>
                  </a:lnTo>
                  <a:lnTo>
                    <a:pt x="290" y="651"/>
                  </a:lnTo>
                  <a:lnTo>
                    <a:pt x="266" y="627"/>
                  </a:lnTo>
                  <a:lnTo>
                    <a:pt x="266" y="531"/>
                  </a:lnTo>
                  <a:lnTo>
                    <a:pt x="290" y="410"/>
                  </a:lnTo>
                  <a:lnTo>
                    <a:pt x="338" y="314"/>
                  </a:lnTo>
                  <a:lnTo>
                    <a:pt x="386" y="266"/>
                  </a:lnTo>
                  <a:lnTo>
                    <a:pt x="482" y="242"/>
                  </a:lnTo>
                  <a:close/>
                  <a:moveTo>
                    <a:pt x="434" y="1"/>
                  </a:moveTo>
                  <a:lnTo>
                    <a:pt x="314" y="25"/>
                  </a:lnTo>
                  <a:lnTo>
                    <a:pt x="217" y="73"/>
                  </a:lnTo>
                  <a:lnTo>
                    <a:pt x="25" y="242"/>
                  </a:lnTo>
                  <a:lnTo>
                    <a:pt x="1" y="266"/>
                  </a:lnTo>
                  <a:lnTo>
                    <a:pt x="1" y="314"/>
                  </a:lnTo>
                  <a:lnTo>
                    <a:pt x="1" y="458"/>
                  </a:lnTo>
                  <a:lnTo>
                    <a:pt x="1" y="627"/>
                  </a:lnTo>
                  <a:lnTo>
                    <a:pt x="49" y="723"/>
                  </a:lnTo>
                  <a:lnTo>
                    <a:pt x="121" y="795"/>
                  </a:lnTo>
                  <a:lnTo>
                    <a:pt x="193" y="868"/>
                  </a:lnTo>
                  <a:lnTo>
                    <a:pt x="290" y="892"/>
                  </a:lnTo>
                  <a:lnTo>
                    <a:pt x="410" y="868"/>
                  </a:lnTo>
                  <a:lnTo>
                    <a:pt x="530" y="844"/>
                  </a:lnTo>
                  <a:lnTo>
                    <a:pt x="627" y="771"/>
                  </a:lnTo>
                  <a:lnTo>
                    <a:pt x="699" y="699"/>
                  </a:lnTo>
                  <a:lnTo>
                    <a:pt x="747" y="603"/>
                  </a:lnTo>
                  <a:lnTo>
                    <a:pt x="795" y="507"/>
                  </a:lnTo>
                  <a:lnTo>
                    <a:pt x="795" y="386"/>
                  </a:lnTo>
                  <a:lnTo>
                    <a:pt x="795" y="290"/>
                  </a:lnTo>
                  <a:lnTo>
                    <a:pt x="771" y="170"/>
                  </a:lnTo>
                  <a:lnTo>
                    <a:pt x="699" y="73"/>
                  </a:lnTo>
                  <a:lnTo>
                    <a:pt x="627" y="2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2" name="Google Shape;12772;p30"/>
            <p:cNvSpPr/>
            <p:nvPr/>
          </p:nvSpPr>
          <p:spPr>
            <a:xfrm>
              <a:off x="1249200" y="2726875"/>
              <a:ext cx="108350" cy="104750"/>
            </a:xfrm>
            <a:custGeom>
              <a:avLst/>
              <a:gdLst/>
              <a:ahLst/>
              <a:cxnLst/>
              <a:rect l="l" t="t" r="r" b="b"/>
              <a:pathLst>
                <a:path w="4334" h="4190" extrusionOk="0">
                  <a:moveTo>
                    <a:pt x="2335" y="217"/>
                  </a:moveTo>
                  <a:lnTo>
                    <a:pt x="2817" y="314"/>
                  </a:lnTo>
                  <a:lnTo>
                    <a:pt x="2937" y="338"/>
                  </a:lnTo>
                  <a:lnTo>
                    <a:pt x="3057" y="386"/>
                  </a:lnTo>
                  <a:lnTo>
                    <a:pt x="3298" y="506"/>
                  </a:lnTo>
                  <a:lnTo>
                    <a:pt x="3515" y="651"/>
                  </a:lnTo>
                  <a:lnTo>
                    <a:pt x="3707" y="843"/>
                  </a:lnTo>
                  <a:lnTo>
                    <a:pt x="3876" y="1060"/>
                  </a:lnTo>
                  <a:lnTo>
                    <a:pt x="3996" y="1277"/>
                  </a:lnTo>
                  <a:lnTo>
                    <a:pt x="4044" y="1493"/>
                  </a:lnTo>
                  <a:lnTo>
                    <a:pt x="4117" y="1782"/>
                  </a:lnTo>
                  <a:lnTo>
                    <a:pt x="4141" y="2071"/>
                  </a:lnTo>
                  <a:lnTo>
                    <a:pt x="4141" y="2264"/>
                  </a:lnTo>
                  <a:lnTo>
                    <a:pt x="4093" y="2432"/>
                  </a:lnTo>
                  <a:lnTo>
                    <a:pt x="4044" y="2601"/>
                  </a:lnTo>
                  <a:lnTo>
                    <a:pt x="3996" y="2769"/>
                  </a:lnTo>
                  <a:lnTo>
                    <a:pt x="3924" y="2889"/>
                  </a:lnTo>
                  <a:lnTo>
                    <a:pt x="3828" y="2986"/>
                  </a:lnTo>
                  <a:lnTo>
                    <a:pt x="3587" y="3202"/>
                  </a:lnTo>
                  <a:lnTo>
                    <a:pt x="3394" y="3467"/>
                  </a:lnTo>
                  <a:lnTo>
                    <a:pt x="3298" y="3563"/>
                  </a:lnTo>
                  <a:lnTo>
                    <a:pt x="3178" y="3660"/>
                  </a:lnTo>
                  <a:lnTo>
                    <a:pt x="3082" y="3708"/>
                  </a:lnTo>
                  <a:lnTo>
                    <a:pt x="2937" y="3756"/>
                  </a:lnTo>
                  <a:lnTo>
                    <a:pt x="2480" y="3900"/>
                  </a:lnTo>
                  <a:lnTo>
                    <a:pt x="2359" y="3925"/>
                  </a:lnTo>
                  <a:lnTo>
                    <a:pt x="2215" y="3949"/>
                  </a:lnTo>
                  <a:lnTo>
                    <a:pt x="1974" y="3949"/>
                  </a:lnTo>
                  <a:lnTo>
                    <a:pt x="1517" y="3900"/>
                  </a:lnTo>
                  <a:lnTo>
                    <a:pt x="1276" y="3852"/>
                  </a:lnTo>
                  <a:lnTo>
                    <a:pt x="1059" y="3804"/>
                  </a:lnTo>
                  <a:lnTo>
                    <a:pt x="891" y="3732"/>
                  </a:lnTo>
                  <a:lnTo>
                    <a:pt x="770" y="3660"/>
                  </a:lnTo>
                  <a:lnTo>
                    <a:pt x="650" y="3539"/>
                  </a:lnTo>
                  <a:lnTo>
                    <a:pt x="530" y="3419"/>
                  </a:lnTo>
                  <a:lnTo>
                    <a:pt x="313" y="3058"/>
                  </a:lnTo>
                  <a:lnTo>
                    <a:pt x="241" y="2938"/>
                  </a:lnTo>
                  <a:lnTo>
                    <a:pt x="193" y="2817"/>
                  </a:lnTo>
                  <a:lnTo>
                    <a:pt x="169" y="2673"/>
                  </a:lnTo>
                  <a:lnTo>
                    <a:pt x="169" y="2528"/>
                  </a:lnTo>
                  <a:lnTo>
                    <a:pt x="193" y="2239"/>
                  </a:lnTo>
                  <a:lnTo>
                    <a:pt x="241" y="1854"/>
                  </a:lnTo>
                  <a:lnTo>
                    <a:pt x="313" y="1493"/>
                  </a:lnTo>
                  <a:lnTo>
                    <a:pt x="361" y="1301"/>
                  </a:lnTo>
                  <a:lnTo>
                    <a:pt x="433" y="1132"/>
                  </a:lnTo>
                  <a:lnTo>
                    <a:pt x="530" y="964"/>
                  </a:lnTo>
                  <a:lnTo>
                    <a:pt x="650" y="819"/>
                  </a:lnTo>
                  <a:lnTo>
                    <a:pt x="722" y="747"/>
                  </a:lnTo>
                  <a:lnTo>
                    <a:pt x="819" y="723"/>
                  </a:lnTo>
                  <a:lnTo>
                    <a:pt x="987" y="675"/>
                  </a:lnTo>
                  <a:lnTo>
                    <a:pt x="1132" y="651"/>
                  </a:lnTo>
                  <a:lnTo>
                    <a:pt x="1324" y="602"/>
                  </a:lnTo>
                  <a:lnTo>
                    <a:pt x="1469" y="506"/>
                  </a:lnTo>
                  <a:lnTo>
                    <a:pt x="1589" y="410"/>
                  </a:lnTo>
                  <a:lnTo>
                    <a:pt x="1709" y="362"/>
                  </a:lnTo>
                  <a:lnTo>
                    <a:pt x="1974" y="241"/>
                  </a:lnTo>
                  <a:lnTo>
                    <a:pt x="2070" y="217"/>
                  </a:lnTo>
                  <a:close/>
                  <a:moveTo>
                    <a:pt x="2215" y="1"/>
                  </a:moveTo>
                  <a:lnTo>
                    <a:pt x="2046" y="25"/>
                  </a:lnTo>
                  <a:lnTo>
                    <a:pt x="1878" y="73"/>
                  </a:lnTo>
                  <a:lnTo>
                    <a:pt x="1709" y="145"/>
                  </a:lnTo>
                  <a:lnTo>
                    <a:pt x="1517" y="241"/>
                  </a:lnTo>
                  <a:lnTo>
                    <a:pt x="1445" y="265"/>
                  </a:lnTo>
                  <a:lnTo>
                    <a:pt x="1372" y="314"/>
                  </a:lnTo>
                  <a:lnTo>
                    <a:pt x="1300" y="386"/>
                  </a:lnTo>
                  <a:lnTo>
                    <a:pt x="1204" y="410"/>
                  </a:lnTo>
                  <a:lnTo>
                    <a:pt x="1035" y="458"/>
                  </a:lnTo>
                  <a:lnTo>
                    <a:pt x="939" y="458"/>
                  </a:lnTo>
                  <a:lnTo>
                    <a:pt x="867" y="482"/>
                  </a:lnTo>
                  <a:lnTo>
                    <a:pt x="795" y="506"/>
                  </a:lnTo>
                  <a:lnTo>
                    <a:pt x="746" y="554"/>
                  </a:lnTo>
                  <a:lnTo>
                    <a:pt x="698" y="627"/>
                  </a:lnTo>
                  <a:lnTo>
                    <a:pt x="650" y="675"/>
                  </a:lnTo>
                  <a:lnTo>
                    <a:pt x="602" y="723"/>
                  </a:lnTo>
                  <a:lnTo>
                    <a:pt x="482" y="867"/>
                  </a:lnTo>
                  <a:lnTo>
                    <a:pt x="361" y="1012"/>
                  </a:lnTo>
                  <a:lnTo>
                    <a:pt x="265" y="1180"/>
                  </a:lnTo>
                  <a:lnTo>
                    <a:pt x="217" y="1373"/>
                  </a:lnTo>
                  <a:lnTo>
                    <a:pt x="72" y="1999"/>
                  </a:lnTo>
                  <a:lnTo>
                    <a:pt x="24" y="2264"/>
                  </a:lnTo>
                  <a:lnTo>
                    <a:pt x="0" y="2528"/>
                  </a:lnTo>
                  <a:lnTo>
                    <a:pt x="0" y="2745"/>
                  </a:lnTo>
                  <a:lnTo>
                    <a:pt x="48" y="2913"/>
                  </a:lnTo>
                  <a:lnTo>
                    <a:pt x="121" y="3106"/>
                  </a:lnTo>
                  <a:lnTo>
                    <a:pt x="217" y="3251"/>
                  </a:lnTo>
                  <a:lnTo>
                    <a:pt x="313" y="3395"/>
                  </a:lnTo>
                  <a:lnTo>
                    <a:pt x="409" y="3563"/>
                  </a:lnTo>
                  <a:lnTo>
                    <a:pt x="554" y="3708"/>
                  </a:lnTo>
                  <a:lnTo>
                    <a:pt x="626" y="3804"/>
                  </a:lnTo>
                  <a:lnTo>
                    <a:pt x="722" y="3876"/>
                  </a:lnTo>
                  <a:lnTo>
                    <a:pt x="963" y="3973"/>
                  </a:lnTo>
                  <a:lnTo>
                    <a:pt x="1228" y="4069"/>
                  </a:lnTo>
                  <a:lnTo>
                    <a:pt x="1493" y="4117"/>
                  </a:lnTo>
                  <a:lnTo>
                    <a:pt x="1782" y="4165"/>
                  </a:lnTo>
                  <a:lnTo>
                    <a:pt x="2046" y="4189"/>
                  </a:lnTo>
                  <a:lnTo>
                    <a:pt x="2311" y="4165"/>
                  </a:lnTo>
                  <a:lnTo>
                    <a:pt x="2456" y="4141"/>
                  </a:lnTo>
                  <a:lnTo>
                    <a:pt x="2576" y="4117"/>
                  </a:lnTo>
                  <a:lnTo>
                    <a:pt x="3082" y="3925"/>
                  </a:lnTo>
                  <a:lnTo>
                    <a:pt x="3274" y="3852"/>
                  </a:lnTo>
                  <a:lnTo>
                    <a:pt x="3370" y="3780"/>
                  </a:lnTo>
                  <a:lnTo>
                    <a:pt x="3443" y="3708"/>
                  </a:lnTo>
                  <a:lnTo>
                    <a:pt x="3659" y="3467"/>
                  </a:lnTo>
                  <a:lnTo>
                    <a:pt x="3780" y="3323"/>
                  </a:lnTo>
                  <a:lnTo>
                    <a:pt x="3900" y="3202"/>
                  </a:lnTo>
                  <a:lnTo>
                    <a:pt x="3996" y="3106"/>
                  </a:lnTo>
                  <a:lnTo>
                    <a:pt x="4069" y="3010"/>
                  </a:lnTo>
                  <a:lnTo>
                    <a:pt x="4141" y="2889"/>
                  </a:lnTo>
                  <a:lnTo>
                    <a:pt x="4213" y="2769"/>
                  </a:lnTo>
                  <a:lnTo>
                    <a:pt x="4261" y="2576"/>
                  </a:lnTo>
                  <a:lnTo>
                    <a:pt x="4309" y="2408"/>
                  </a:lnTo>
                  <a:lnTo>
                    <a:pt x="4333" y="2215"/>
                  </a:lnTo>
                  <a:lnTo>
                    <a:pt x="4333" y="2023"/>
                  </a:lnTo>
                  <a:lnTo>
                    <a:pt x="4309" y="1734"/>
                  </a:lnTo>
                  <a:lnTo>
                    <a:pt x="4261" y="1469"/>
                  </a:lnTo>
                  <a:lnTo>
                    <a:pt x="4213" y="1301"/>
                  </a:lnTo>
                  <a:lnTo>
                    <a:pt x="4141" y="1132"/>
                  </a:lnTo>
                  <a:lnTo>
                    <a:pt x="4020" y="915"/>
                  </a:lnTo>
                  <a:lnTo>
                    <a:pt x="3876" y="723"/>
                  </a:lnTo>
                  <a:lnTo>
                    <a:pt x="3707" y="530"/>
                  </a:lnTo>
                  <a:lnTo>
                    <a:pt x="3515" y="386"/>
                  </a:lnTo>
                  <a:lnTo>
                    <a:pt x="3226" y="217"/>
                  </a:lnTo>
                  <a:lnTo>
                    <a:pt x="3082" y="145"/>
                  </a:lnTo>
                  <a:lnTo>
                    <a:pt x="2913" y="97"/>
                  </a:lnTo>
                  <a:lnTo>
                    <a:pt x="2383" y="2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3" name="Google Shape;12773;p30"/>
            <p:cNvSpPr/>
            <p:nvPr/>
          </p:nvSpPr>
          <p:spPr>
            <a:xfrm>
              <a:off x="1283500" y="2756375"/>
              <a:ext cx="42150" cy="44550"/>
            </a:xfrm>
            <a:custGeom>
              <a:avLst/>
              <a:gdLst/>
              <a:ahLst/>
              <a:cxnLst/>
              <a:rect l="l" t="t" r="r" b="b"/>
              <a:pathLst>
                <a:path w="1686" h="1782" extrusionOk="0">
                  <a:moveTo>
                    <a:pt x="1011" y="217"/>
                  </a:moveTo>
                  <a:lnTo>
                    <a:pt x="1132" y="265"/>
                  </a:lnTo>
                  <a:lnTo>
                    <a:pt x="1372" y="434"/>
                  </a:lnTo>
                  <a:lnTo>
                    <a:pt x="1445" y="506"/>
                  </a:lnTo>
                  <a:lnTo>
                    <a:pt x="1493" y="602"/>
                  </a:lnTo>
                  <a:lnTo>
                    <a:pt x="1493" y="891"/>
                  </a:lnTo>
                  <a:lnTo>
                    <a:pt x="1493" y="1035"/>
                  </a:lnTo>
                  <a:lnTo>
                    <a:pt x="1469" y="1156"/>
                  </a:lnTo>
                  <a:lnTo>
                    <a:pt x="1421" y="1276"/>
                  </a:lnTo>
                  <a:lnTo>
                    <a:pt x="1348" y="1348"/>
                  </a:lnTo>
                  <a:lnTo>
                    <a:pt x="1132" y="1541"/>
                  </a:lnTo>
                  <a:lnTo>
                    <a:pt x="1060" y="1589"/>
                  </a:lnTo>
                  <a:lnTo>
                    <a:pt x="987" y="1613"/>
                  </a:lnTo>
                  <a:lnTo>
                    <a:pt x="795" y="1589"/>
                  </a:lnTo>
                  <a:lnTo>
                    <a:pt x="602" y="1589"/>
                  </a:lnTo>
                  <a:lnTo>
                    <a:pt x="434" y="1517"/>
                  </a:lnTo>
                  <a:lnTo>
                    <a:pt x="313" y="1445"/>
                  </a:lnTo>
                  <a:lnTo>
                    <a:pt x="241" y="1396"/>
                  </a:lnTo>
                  <a:lnTo>
                    <a:pt x="193" y="1324"/>
                  </a:lnTo>
                  <a:lnTo>
                    <a:pt x="169" y="1252"/>
                  </a:lnTo>
                  <a:lnTo>
                    <a:pt x="169" y="1180"/>
                  </a:lnTo>
                  <a:lnTo>
                    <a:pt x="169" y="1108"/>
                  </a:lnTo>
                  <a:lnTo>
                    <a:pt x="169" y="1011"/>
                  </a:lnTo>
                  <a:lnTo>
                    <a:pt x="169" y="843"/>
                  </a:lnTo>
                  <a:lnTo>
                    <a:pt x="193" y="674"/>
                  </a:lnTo>
                  <a:lnTo>
                    <a:pt x="241" y="578"/>
                  </a:lnTo>
                  <a:lnTo>
                    <a:pt x="289" y="506"/>
                  </a:lnTo>
                  <a:lnTo>
                    <a:pt x="410" y="385"/>
                  </a:lnTo>
                  <a:lnTo>
                    <a:pt x="506" y="313"/>
                  </a:lnTo>
                  <a:lnTo>
                    <a:pt x="650" y="265"/>
                  </a:lnTo>
                  <a:lnTo>
                    <a:pt x="771" y="241"/>
                  </a:lnTo>
                  <a:lnTo>
                    <a:pt x="915" y="217"/>
                  </a:lnTo>
                  <a:close/>
                  <a:moveTo>
                    <a:pt x="939" y="0"/>
                  </a:moveTo>
                  <a:lnTo>
                    <a:pt x="771" y="24"/>
                  </a:lnTo>
                  <a:lnTo>
                    <a:pt x="626" y="48"/>
                  </a:lnTo>
                  <a:lnTo>
                    <a:pt x="482" y="121"/>
                  </a:lnTo>
                  <a:lnTo>
                    <a:pt x="337" y="193"/>
                  </a:lnTo>
                  <a:lnTo>
                    <a:pt x="241" y="265"/>
                  </a:lnTo>
                  <a:lnTo>
                    <a:pt x="169" y="337"/>
                  </a:lnTo>
                  <a:lnTo>
                    <a:pt x="73" y="482"/>
                  </a:lnTo>
                  <a:lnTo>
                    <a:pt x="24" y="674"/>
                  </a:lnTo>
                  <a:lnTo>
                    <a:pt x="0" y="867"/>
                  </a:lnTo>
                  <a:lnTo>
                    <a:pt x="0" y="1035"/>
                  </a:lnTo>
                  <a:lnTo>
                    <a:pt x="0" y="1180"/>
                  </a:lnTo>
                  <a:lnTo>
                    <a:pt x="24" y="1300"/>
                  </a:lnTo>
                  <a:lnTo>
                    <a:pt x="48" y="1396"/>
                  </a:lnTo>
                  <a:lnTo>
                    <a:pt x="121" y="1469"/>
                  </a:lnTo>
                  <a:lnTo>
                    <a:pt x="193" y="1565"/>
                  </a:lnTo>
                  <a:lnTo>
                    <a:pt x="313" y="1637"/>
                  </a:lnTo>
                  <a:lnTo>
                    <a:pt x="434" y="1709"/>
                  </a:lnTo>
                  <a:lnTo>
                    <a:pt x="578" y="1733"/>
                  </a:lnTo>
                  <a:lnTo>
                    <a:pt x="723" y="1758"/>
                  </a:lnTo>
                  <a:lnTo>
                    <a:pt x="1035" y="1782"/>
                  </a:lnTo>
                  <a:lnTo>
                    <a:pt x="1132" y="1758"/>
                  </a:lnTo>
                  <a:lnTo>
                    <a:pt x="1204" y="1685"/>
                  </a:lnTo>
                  <a:lnTo>
                    <a:pt x="1445" y="1493"/>
                  </a:lnTo>
                  <a:lnTo>
                    <a:pt x="1565" y="1372"/>
                  </a:lnTo>
                  <a:lnTo>
                    <a:pt x="1613" y="1228"/>
                  </a:lnTo>
                  <a:lnTo>
                    <a:pt x="1661" y="1035"/>
                  </a:lnTo>
                  <a:lnTo>
                    <a:pt x="1685" y="843"/>
                  </a:lnTo>
                  <a:lnTo>
                    <a:pt x="1637" y="578"/>
                  </a:lnTo>
                  <a:lnTo>
                    <a:pt x="1613" y="458"/>
                  </a:lnTo>
                  <a:lnTo>
                    <a:pt x="1589" y="385"/>
                  </a:lnTo>
                  <a:lnTo>
                    <a:pt x="1517" y="313"/>
                  </a:lnTo>
                  <a:lnTo>
                    <a:pt x="1445" y="241"/>
                  </a:lnTo>
                  <a:lnTo>
                    <a:pt x="1300" y="145"/>
                  </a:lnTo>
                  <a:lnTo>
                    <a:pt x="1132" y="48"/>
                  </a:lnTo>
                  <a:lnTo>
                    <a:pt x="1035" y="24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4" name="Google Shape;12774;p30"/>
            <p:cNvSpPr/>
            <p:nvPr/>
          </p:nvSpPr>
          <p:spPr>
            <a:xfrm>
              <a:off x="1296725" y="2772625"/>
              <a:ext cx="14475" cy="16275"/>
            </a:xfrm>
            <a:custGeom>
              <a:avLst/>
              <a:gdLst/>
              <a:ahLst/>
              <a:cxnLst/>
              <a:rect l="l" t="t" r="r" b="b"/>
              <a:pathLst>
                <a:path w="579" h="651" extrusionOk="0">
                  <a:moveTo>
                    <a:pt x="410" y="193"/>
                  </a:moveTo>
                  <a:lnTo>
                    <a:pt x="434" y="265"/>
                  </a:lnTo>
                  <a:lnTo>
                    <a:pt x="434" y="313"/>
                  </a:lnTo>
                  <a:lnTo>
                    <a:pt x="410" y="385"/>
                  </a:lnTo>
                  <a:lnTo>
                    <a:pt x="362" y="458"/>
                  </a:lnTo>
                  <a:lnTo>
                    <a:pt x="290" y="506"/>
                  </a:lnTo>
                  <a:lnTo>
                    <a:pt x="242" y="506"/>
                  </a:lnTo>
                  <a:lnTo>
                    <a:pt x="218" y="482"/>
                  </a:lnTo>
                  <a:lnTo>
                    <a:pt x="194" y="458"/>
                  </a:lnTo>
                  <a:lnTo>
                    <a:pt x="194" y="385"/>
                  </a:lnTo>
                  <a:lnTo>
                    <a:pt x="218" y="313"/>
                  </a:lnTo>
                  <a:lnTo>
                    <a:pt x="242" y="241"/>
                  </a:lnTo>
                  <a:lnTo>
                    <a:pt x="290" y="193"/>
                  </a:lnTo>
                  <a:close/>
                  <a:moveTo>
                    <a:pt x="314" y="0"/>
                  </a:moveTo>
                  <a:lnTo>
                    <a:pt x="242" y="24"/>
                  </a:lnTo>
                  <a:lnTo>
                    <a:pt x="169" y="48"/>
                  </a:lnTo>
                  <a:lnTo>
                    <a:pt x="25" y="193"/>
                  </a:lnTo>
                  <a:lnTo>
                    <a:pt x="1" y="241"/>
                  </a:lnTo>
                  <a:lnTo>
                    <a:pt x="1" y="337"/>
                  </a:lnTo>
                  <a:lnTo>
                    <a:pt x="25" y="458"/>
                  </a:lnTo>
                  <a:lnTo>
                    <a:pt x="49" y="530"/>
                  </a:lnTo>
                  <a:lnTo>
                    <a:pt x="97" y="578"/>
                  </a:lnTo>
                  <a:lnTo>
                    <a:pt x="145" y="626"/>
                  </a:lnTo>
                  <a:lnTo>
                    <a:pt x="218" y="650"/>
                  </a:lnTo>
                  <a:lnTo>
                    <a:pt x="314" y="650"/>
                  </a:lnTo>
                  <a:lnTo>
                    <a:pt x="386" y="602"/>
                  </a:lnTo>
                  <a:lnTo>
                    <a:pt x="458" y="578"/>
                  </a:lnTo>
                  <a:lnTo>
                    <a:pt x="506" y="506"/>
                  </a:lnTo>
                  <a:lnTo>
                    <a:pt x="555" y="458"/>
                  </a:lnTo>
                  <a:lnTo>
                    <a:pt x="579" y="385"/>
                  </a:lnTo>
                  <a:lnTo>
                    <a:pt x="579" y="289"/>
                  </a:lnTo>
                  <a:lnTo>
                    <a:pt x="579" y="217"/>
                  </a:lnTo>
                  <a:lnTo>
                    <a:pt x="555" y="121"/>
                  </a:lnTo>
                  <a:lnTo>
                    <a:pt x="506" y="72"/>
                  </a:lnTo>
                  <a:lnTo>
                    <a:pt x="458" y="24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5" name="Google Shape;12775;p30"/>
            <p:cNvSpPr/>
            <p:nvPr/>
          </p:nvSpPr>
          <p:spPr>
            <a:xfrm>
              <a:off x="1207675" y="2091350"/>
              <a:ext cx="145050" cy="155300"/>
            </a:xfrm>
            <a:custGeom>
              <a:avLst/>
              <a:gdLst/>
              <a:ahLst/>
              <a:cxnLst/>
              <a:rect l="l" t="t" r="r" b="b"/>
              <a:pathLst>
                <a:path w="5802" h="6212" extrusionOk="0">
                  <a:moveTo>
                    <a:pt x="3178" y="265"/>
                  </a:moveTo>
                  <a:lnTo>
                    <a:pt x="3394" y="289"/>
                  </a:lnTo>
                  <a:lnTo>
                    <a:pt x="3635" y="362"/>
                  </a:lnTo>
                  <a:lnTo>
                    <a:pt x="3900" y="482"/>
                  </a:lnTo>
                  <a:lnTo>
                    <a:pt x="4189" y="554"/>
                  </a:lnTo>
                  <a:lnTo>
                    <a:pt x="4357" y="650"/>
                  </a:lnTo>
                  <a:lnTo>
                    <a:pt x="4502" y="747"/>
                  </a:lnTo>
                  <a:lnTo>
                    <a:pt x="4646" y="891"/>
                  </a:lnTo>
                  <a:lnTo>
                    <a:pt x="4767" y="1036"/>
                  </a:lnTo>
                  <a:lnTo>
                    <a:pt x="4887" y="1204"/>
                  </a:lnTo>
                  <a:lnTo>
                    <a:pt x="4983" y="1397"/>
                  </a:lnTo>
                  <a:lnTo>
                    <a:pt x="5248" y="1854"/>
                  </a:lnTo>
                  <a:lnTo>
                    <a:pt x="5465" y="2336"/>
                  </a:lnTo>
                  <a:lnTo>
                    <a:pt x="5561" y="2576"/>
                  </a:lnTo>
                  <a:lnTo>
                    <a:pt x="5609" y="2841"/>
                  </a:lnTo>
                  <a:lnTo>
                    <a:pt x="5657" y="3082"/>
                  </a:lnTo>
                  <a:lnTo>
                    <a:pt x="5657" y="3347"/>
                  </a:lnTo>
                  <a:lnTo>
                    <a:pt x="5609" y="3491"/>
                  </a:lnTo>
                  <a:lnTo>
                    <a:pt x="5585" y="3563"/>
                  </a:lnTo>
                  <a:lnTo>
                    <a:pt x="5537" y="3611"/>
                  </a:lnTo>
                  <a:lnTo>
                    <a:pt x="5392" y="3804"/>
                  </a:lnTo>
                  <a:lnTo>
                    <a:pt x="5224" y="3972"/>
                  </a:lnTo>
                  <a:lnTo>
                    <a:pt x="5152" y="4045"/>
                  </a:lnTo>
                  <a:lnTo>
                    <a:pt x="5080" y="4165"/>
                  </a:lnTo>
                  <a:lnTo>
                    <a:pt x="5007" y="4261"/>
                  </a:lnTo>
                  <a:lnTo>
                    <a:pt x="4983" y="4406"/>
                  </a:lnTo>
                  <a:lnTo>
                    <a:pt x="4911" y="4598"/>
                  </a:lnTo>
                  <a:lnTo>
                    <a:pt x="4839" y="4767"/>
                  </a:lnTo>
                  <a:lnTo>
                    <a:pt x="4622" y="5080"/>
                  </a:lnTo>
                  <a:lnTo>
                    <a:pt x="4550" y="5200"/>
                  </a:lnTo>
                  <a:lnTo>
                    <a:pt x="4454" y="5272"/>
                  </a:lnTo>
                  <a:lnTo>
                    <a:pt x="4357" y="5345"/>
                  </a:lnTo>
                  <a:lnTo>
                    <a:pt x="4237" y="5417"/>
                  </a:lnTo>
                  <a:lnTo>
                    <a:pt x="3635" y="5730"/>
                  </a:lnTo>
                  <a:lnTo>
                    <a:pt x="3467" y="5802"/>
                  </a:lnTo>
                  <a:lnTo>
                    <a:pt x="3322" y="5850"/>
                  </a:lnTo>
                  <a:lnTo>
                    <a:pt x="2937" y="5898"/>
                  </a:lnTo>
                  <a:lnTo>
                    <a:pt x="2576" y="5898"/>
                  </a:lnTo>
                  <a:lnTo>
                    <a:pt x="2191" y="5850"/>
                  </a:lnTo>
                  <a:lnTo>
                    <a:pt x="1998" y="5826"/>
                  </a:lnTo>
                  <a:lnTo>
                    <a:pt x="1830" y="5754"/>
                  </a:lnTo>
                  <a:lnTo>
                    <a:pt x="1661" y="5706"/>
                  </a:lnTo>
                  <a:lnTo>
                    <a:pt x="1541" y="5609"/>
                  </a:lnTo>
                  <a:lnTo>
                    <a:pt x="1276" y="5417"/>
                  </a:lnTo>
                  <a:lnTo>
                    <a:pt x="987" y="5152"/>
                  </a:lnTo>
                  <a:lnTo>
                    <a:pt x="698" y="4839"/>
                  </a:lnTo>
                  <a:lnTo>
                    <a:pt x="554" y="4622"/>
                  </a:lnTo>
                  <a:lnTo>
                    <a:pt x="433" y="4406"/>
                  </a:lnTo>
                  <a:lnTo>
                    <a:pt x="361" y="4165"/>
                  </a:lnTo>
                  <a:lnTo>
                    <a:pt x="289" y="3924"/>
                  </a:lnTo>
                  <a:lnTo>
                    <a:pt x="265" y="3756"/>
                  </a:lnTo>
                  <a:lnTo>
                    <a:pt x="289" y="3563"/>
                  </a:lnTo>
                  <a:lnTo>
                    <a:pt x="361" y="3106"/>
                  </a:lnTo>
                  <a:lnTo>
                    <a:pt x="409" y="2648"/>
                  </a:lnTo>
                  <a:lnTo>
                    <a:pt x="409" y="2456"/>
                  </a:lnTo>
                  <a:lnTo>
                    <a:pt x="457" y="2287"/>
                  </a:lnTo>
                  <a:lnTo>
                    <a:pt x="554" y="2119"/>
                  </a:lnTo>
                  <a:lnTo>
                    <a:pt x="650" y="1974"/>
                  </a:lnTo>
                  <a:lnTo>
                    <a:pt x="867" y="1710"/>
                  </a:lnTo>
                  <a:lnTo>
                    <a:pt x="1059" y="1421"/>
                  </a:lnTo>
                  <a:lnTo>
                    <a:pt x="1180" y="1276"/>
                  </a:lnTo>
                  <a:lnTo>
                    <a:pt x="1300" y="1156"/>
                  </a:lnTo>
                  <a:lnTo>
                    <a:pt x="1565" y="939"/>
                  </a:lnTo>
                  <a:lnTo>
                    <a:pt x="2143" y="626"/>
                  </a:lnTo>
                  <a:lnTo>
                    <a:pt x="2431" y="482"/>
                  </a:lnTo>
                  <a:lnTo>
                    <a:pt x="2744" y="362"/>
                  </a:lnTo>
                  <a:lnTo>
                    <a:pt x="2961" y="289"/>
                  </a:lnTo>
                  <a:lnTo>
                    <a:pt x="3178" y="265"/>
                  </a:lnTo>
                  <a:close/>
                  <a:moveTo>
                    <a:pt x="3033" y="0"/>
                  </a:moveTo>
                  <a:lnTo>
                    <a:pt x="2865" y="24"/>
                  </a:lnTo>
                  <a:lnTo>
                    <a:pt x="2696" y="73"/>
                  </a:lnTo>
                  <a:lnTo>
                    <a:pt x="2335" y="217"/>
                  </a:lnTo>
                  <a:lnTo>
                    <a:pt x="1974" y="362"/>
                  </a:lnTo>
                  <a:lnTo>
                    <a:pt x="1637" y="554"/>
                  </a:lnTo>
                  <a:lnTo>
                    <a:pt x="1300" y="747"/>
                  </a:lnTo>
                  <a:lnTo>
                    <a:pt x="1156" y="867"/>
                  </a:lnTo>
                  <a:lnTo>
                    <a:pt x="1011" y="987"/>
                  </a:lnTo>
                  <a:lnTo>
                    <a:pt x="891" y="1132"/>
                  </a:lnTo>
                  <a:lnTo>
                    <a:pt x="770" y="1276"/>
                  </a:lnTo>
                  <a:lnTo>
                    <a:pt x="361" y="1878"/>
                  </a:lnTo>
                  <a:lnTo>
                    <a:pt x="265" y="1998"/>
                  </a:lnTo>
                  <a:lnTo>
                    <a:pt x="217" y="2119"/>
                  </a:lnTo>
                  <a:lnTo>
                    <a:pt x="169" y="2263"/>
                  </a:lnTo>
                  <a:lnTo>
                    <a:pt x="120" y="2408"/>
                  </a:lnTo>
                  <a:lnTo>
                    <a:pt x="96" y="2889"/>
                  </a:lnTo>
                  <a:lnTo>
                    <a:pt x="96" y="3130"/>
                  </a:lnTo>
                  <a:lnTo>
                    <a:pt x="48" y="3371"/>
                  </a:lnTo>
                  <a:lnTo>
                    <a:pt x="24" y="3563"/>
                  </a:lnTo>
                  <a:lnTo>
                    <a:pt x="0" y="3732"/>
                  </a:lnTo>
                  <a:lnTo>
                    <a:pt x="24" y="3924"/>
                  </a:lnTo>
                  <a:lnTo>
                    <a:pt x="72" y="4117"/>
                  </a:lnTo>
                  <a:lnTo>
                    <a:pt x="145" y="4358"/>
                  </a:lnTo>
                  <a:lnTo>
                    <a:pt x="241" y="4622"/>
                  </a:lnTo>
                  <a:lnTo>
                    <a:pt x="361" y="4839"/>
                  </a:lnTo>
                  <a:lnTo>
                    <a:pt x="530" y="5056"/>
                  </a:lnTo>
                  <a:lnTo>
                    <a:pt x="794" y="5345"/>
                  </a:lnTo>
                  <a:lnTo>
                    <a:pt x="1059" y="5609"/>
                  </a:lnTo>
                  <a:lnTo>
                    <a:pt x="1252" y="5754"/>
                  </a:lnTo>
                  <a:lnTo>
                    <a:pt x="1469" y="5898"/>
                  </a:lnTo>
                  <a:lnTo>
                    <a:pt x="1782" y="6043"/>
                  </a:lnTo>
                  <a:lnTo>
                    <a:pt x="2119" y="6139"/>
                  </a:lnTo>
                  <a:lnTo>
                    <a:pt x="2456" y="6187"/>
                  </a:lnTo>
                  <a:lnTo>
                    <a:pt x="2793" y="6211"/>
                  </a:lnTo>
                  <a:lnTo>
                    <a:pt x="3033" y="6187"/>
                  </a:lnTo>
                  <a:lnTo>
                    <a:pt x="3250" y="6163"/>
                  </a:lnTo>
                  <a:lnTo>
                    <a:pt x="3467" y="6115"/>
                  </a:lnTo>
                  <a:lnTo>
                    <a:pt x="3683" y="6043"/>
                  </a:lnTo>
                  <a:lnTo>
                    <a:pt x="4333" y="5682"/>
                  </a:lnTo>
                  <a:lnTo>
                    <a:pt x="4550" y="5561"/>
                  </a:lnTo>
                  <a:lnTo>
                    <a:pt x="4743" y="5393"/>
                  </a:lnTo>
                  <a:lnTo>
                    <a:pt x="4887" y="5200"/>
                  </a:lnTo>
                  <a:lnTo>
                    <a:pt x="5007" y="4984"/>
                  </a:lnTo>
                  <a:lnTo>
                    <a:pt x="5080" y="4863"/>
                  </a:lnTo>
                  <a:lnTo>
                    <a:pt x="5128" y="4743"/>
                  </a:lnTo>
                  <a:lnTo>
                    <a:pt x="5200" y="4622"/>
                  </a:lnTo>
                  <a:lnTo>
                    <a:pt x="5224" y="4526"/>
                  </a:lnTo>
                  <a:lnTo>
                    <a:pt x="5272" y="4382"/>
                  </a:lnTo>
                  <a:lnTo>
                    <a:pt x="5344" y="4285"/>
                  </a:lnTo>
                  <a:lnTo>
                    <a:pt x="5513" y="4093"/>
                  </a:lnTo>
                  <a:lnTo>
                    <a:pt x="5609" y="3997"/>
                  </a:lnTo>
                  <a:lnTo>
                    <a:pt x="5681" y="3924"/>
                  </a:lnTo>
                  <a:lnTo>
                    <a:pt x="5730" y="3828"/>
                  </a:lnTo>
                  <a:lnTo>
                    <a:pt x="5754" y="3732"/>
                  </a:lnTo>
                  <a:lnTo>
                    <a:pt x="5754" y="3611"/>
                  </a:lnTo>
                  <a:lnTo>
                    <a:pt x="5754" y="3539"/>
                  </a:lnTo>
                  <a:lnTo>
                    <a:pt x="5778" y="3443"/>
                  </a:lnTo>
                  <a:lnTo>
                    <a:pt x="5802" y="3178"/>
                  </a:lnTo>
                  <a:lnTo>
                    <a:pt x="5802" y="2913"/>
                  </a:lnTo>
                  <a:lnTo>
                    <a:pt x="5754" y="2648"/>
                  </a:lnTo>
                  <a:lnTo>
                    <a:pt x="5657" y="2384"/>
                  </a:lnTo>
                  <a:lnTo>
                    <a:pt x="5320" y="1565"/>
                  </a:lnTo>
                  <a:lnTo>
                    <a:pt x="5152" y="1228"/>
                  </a:lnTo>
                  <a:lnTo>
                    <a:pt x="5055" y="1060"/>
                  </a:lnTo>
                  <a:lnTo>
                    <a:pt x="4959" y="915"/>
                  </a:lnTo>
                  <a:lnTo>
                    <a:pt x="4791" y="699"/>
                  </a:lnTo>
                  <a:lnTo>
                    <a:pt x="4574" y="506"/>
                  </a:lnTo>
                  <a:lnTo>
                    <a:pt x="4357" y="386"/>
                  </a:lnTo>
                  <a:lnTo>
                    <a:pt x="4117" y="289"/>
                  </a:lnTo>
                  <a:lnTo>
                    <a:pt x="3900" y="193"/>
                  </a:lnTo>
                  <a:lnTo>
                    <a:pt x="3635" y="97"/>
                  </a:lnTo>
                  <a:lnTo>
                    <a:pt x="3370" y="24"/>
                  </a:lnTo>
                  <a:lnTo>
                    <a:pt x="3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6" name="Google Shape;12776;p30"/>
            <p:cNvSpPr/>
            <p:nvPr/>
          </p:nvSpPr>
          <p:spPr>
            <a:xfrm>
              <a:off x="1249200" y="2140700"/>
              <a:ext cx="60200" cy="62625"/>
            </a:xfrm>
            <a:custGeom>
              <a:avLst/>
              <a:gdLst/>
              <a:ahLst/>
              <a:cxnLst/>
              <a:rect l="l" t="t" r="r" b="b"/>
              <a:pathLst>
                <a:path w="2408" h="2505" extrusionOk="0">
                  <a:moveTo>
                    <a:pt x="1469" y="217"/>
                  </a:moveTo>
                  <a:lnTo>
                    <a:pt x="1565" y="265"/>
                  </a:lnTo>
                  <a:lnTo>
                    <a:pt x="1637" y="313"/>
                  </a:lnTo>
                  <a:lnTo>
                    <a:pt x="1709" y="410"/>
                  </a:lnTo>
                  <a:lnTo>
                    <a:pt x="1757" y="482"/>
                  </a:lnTo>
                  <a:lnTo>
                    <a:pt x="1854" y="602"/>
                  </a:lnTo>
                  <a:lnTo>
                    <a:pt x="1926" y="674"/>
                  </a:lnTo>
                  <a:lnTo>
                    <a:pt x="1998" y="771"/>
                  </a:lnTo>
                  <a:lnTo>
                    <a:pt x="2095" y="1011"/>
                  </a:lnTo>
                  <a:lnTo>
                    <a:pt x="2143" y="1132"/>
                  </a:lnTo>
                  <a:lnTo>
                    <a:pt x="2143" y="1252"/>
                  </a:lnTo>
                  <a:lnTo>
                    <a:pt x="2143" y="1373"/>
                  </a:lnTo>
                  <a:lnTo>
                    <a:pt x="2095" y="1469"/>
                  </a:lnTo>
                  <a:lnTo>
                    <a:pt x="2022" y="1661"/>
                  </a:lnTo>
                  <a:lnTo>
                    <a:pt x="1926" y="1806"/>
                  </a:lnTo>
                  <a:lnTo>
                    <a:pt x="1806" y="1950"/>
                  </a:lnTo>
                  <a:lnTo>
                    <a:pt x="1685" y="2095"/>
                  </a:lnTo>
                  <a:lnTo>
                    <a:pt x="1541" y="2167"/>
                  </a:lnTo>
                  <a:lnTo>
                    <a:pt x="1396" y="2215"/>
                  </a:lnTo>
                  <a:lnTo>
                    <a:pt x="1180" y="2239"/>
                  </a:lnTo>
                  <a:lnTo>
                    <a:pt x="891" y="2239"/>
                  </a:lnTo>
                  <a:lnTo>
                    <a:pt x="843" y="2215"/>
                  </a:lnTo>
                  <a:lnTo>
                    <a:pt x="770" y="2191"/>
                  </a:lnTo>
                  <a:lnTo>
                    <a:pt x="698" y="2119"/>
                  </a:lnTo>
                  <a:lnTo>
                    <a:pt x="458" y="1830"/>
                  </a:lnTo>
                  <a:lnTo>
                    <a:pt x="361" y="1661"/>
                  </a:lnTo>
                  <a:lnTo>
                    <a:pt x="265" y="1493"/>
                  </a:lnTo>
                  <a:lnTo>
                    <a:pt x="241" y="1349"/>
                  </a:lnTo>
                  <a:lnTo>
                    <a:pt x="241" y="1180"/>
                  </a:lnTo>
                  <a:lnTo>
                    <a:pt x="337" y="771"/>
                  </a:lnTo>
                  <a:lnTo>
                    <a:pt x="385" y="674"/>
                  </a:lnTo>
                  <a:lnTo>
                    <a:pt x="458" y="602"/>
                  </a:lnTo>
                  <a:lnTo>
                    <a:pt x="674" y="458"/>
                  </a:lnTo>
                  <a:lnTo>
                    <a:pt x="891" y="313"/>
                  </a:lnTo>
                  <a:lnTo>
                    <a:pt x="1011" y="265"/>
                  </a:lnTo>
                  <a:lnTo>
                    <a:pt x="1108" y="241"/>
                  </a:lnTo>
                  <a:lnTo>
                    <a:pt x="1348" y="217"/>
                  </a:lnTo>
                  <a:close/>
                  <a:moveTo>
                    <a:pt x="1083" y="0"/>
                  </a:moveTo>
                  <a:lnTo>
                    <a:pt x="963" y="24"/>
                  </a:lnTo>
                  <a:lnTo>
                    <a:pt x="770" y="121"/>
                  </a:lnTo>
                  <a:lnTo>
                    <a:pt x="602" y="217"/>
                  </a:lnTo>
                  <a:lnTo>
                    <a:pt x="433" y="313"/>
                  </a:lnTo>
                  <a:lnTo>
                    <a:pt x="265" y="434"/>
                  </a:lnTo>
                  <a:lnTo>
                    <a:pt x="169" y="554"/>
                  </a:lnTo>
                  <a:lnTo>
                    <a:pt x="121" y="674"/>
                  </a:lnTo>
                  <a:lnTo>
                    <a:pt x="24" y="1108"/>
                  </a:lnTo>
                  <a:lnTo>
                    <a:pt x="0" y="1228"/>
                  </a:lnTo>
                  <a:lnTo>
                    <a:pt x="0" y="1324"/>
                  </a:lnTo>
                  <a:lnTo>
                    <a:pt x="24" y="1445"/>
                  </a:lnTo>
                  <a:lnTo>
                    <a:pt x="48" y="1541"/>
                  </a:lnTo>
                  <a:lnTo>
                    <a:pt x="169" y="1782"/>
                  </a:lnTo>
                  <a:lnTo>
                    <a:pt x="289" y="1998"/>
                  </a:lnTo>
                  <a:lnTo>
                    <a:pt x="554" y="2287"/>
                  </a:lnTo>
                  <a:lnTo>
                    <a:pt x="674" y="2384"/>
                  </a:lnTo>
                  <a:lnTo>
                    <a:pt x="795" y="2456"/>
                  </a:lnTo>
                  <a:lnTo>
                    <a:pt x="915" y="2504"/>
                  </a:lnTo>
                  <a:lnTo>
                    <a:pt x="1059" y="2504"/>
                  </a:lnTo>
                  <a:lnTo>
                    <a:pt x="1300" y="2480"/>
                  </a:lnTo>
                  <a:lnTo>
                    <a:pt x="1541" y="2456"/>
                  </a:lnTo>
                  <a:lnTo>
                    <a:pt x="1685" y="2408"/>
                  </a:lnTo>
                  <a:lnTo>
                    <a:pt x="1806" y="2336"/>
                  </a:lnTo>
                  <a:lnTo>
                    <a:pt x="1974" y="2191"/>
                  </a:lnTo>
                  <a:lnTo>
                    <a:pt x="2119" y="2023"/>
                  </a:lnTo>
                  <a:lnTo>
                    <a:pt x="2239" y="1854"/>
                  </a:lnTo>
                  <a:lnTo>
                    <a:pt x="2335" y="1637"/>
                  </a:lnTo>
                  <a:lnTo>
                    <a:pt x="2383" y="1493"/>
                  </a:lnTo>
                  <a:lnTo>
                    <a:pt x="2407" y="1349"/>
                  </a:lnTo>
                  <a:lnTo>
                    <a:pt x="2407" y="1228"/>
                  </a:lnTo>
                  <a:lnTo>
                    <a:pt x="2383" y="1108"/>
                  </a:lnTo>
                  <a:lnTo>
                    <a:pt x="2287" y="843"/>
                  </a:lnTo>
                  <a:lnTo>
                    <a:pt x="2167" y="602"/>
                  </a:lnTo>
                  <a:lnTo>
                    <a:pt x="2046" y="434"/>
                  </a:lnTo>
                  <a:lnTo>
                    <a:pt x="1878" y="265"/>
                  </a:lnTo>
                  <a:lnTo>
                    <a:pt x="1782" y="145"/>
                  </a:lnTo>
                  <a:lnTo>
                    <a:pt x="1661" y="73"/>
                  </a:lnTo>
                  <a:lnTo>
                    <a:pt x="1541" y="24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7" name="Google Shape;12777;p30"/>
            <p:cNvSpPr/>
            <p:nvPr/>
          </p:nvSpPr>
          <p:spPr>
            <a:xfrm>
              <a:off x="1267850" y="2158150"/>
              <a:ext cx="20475" cy="23500"/>
            </a:xfrm>
            <a:custGeom>
              <a:avLst/>
              <a:gdLst/>
              <a:ahLst/>
              <a:cxnLst/>
              <a:rect l="l" t="t" r="r" b="b"/>
              <a:pathLst>
                <a:path w="819" h="940" extrusionOk="0">
                  <a:moveTo>
                    <a:pt x="410" y="241"/>
                  </a:moveTo>
                  <a:lnTo>
                    <a:pt x="458" y="313"/>
                  </a:lnTo>
                  <a:lnTo>
                    <a:pt x="506" y="410"/>
                  </a:lnTo>
                  <a:lnTo>
                    <a:pt x="530" y="530"/>
                  </a:lnTo>
                  <a:lnTo>
                    <a:pt x="506" y="602"/>
                  </a:lnTo>
                  <a:lnTo>
                    <a:pt x="458" y="675"/>
                  </a:lnTo>
                  <a:lnTo>
                    <a:pt x="434" y="699"/>
                  </a:lnTo>
                  <a:lnTo>
                    <a:pt x="386" y="699"/>
                  </a:lnTo>
                  <a:lnTo>
                    <a:pt x="337" y="675"/>
                  </a:lnTo>
                  <a:lnTo>
                    <a:pt x="313" y="651"/>
                  </a:lnTo>
                  <a:lnTo>
                    <a:pt x="241" y="602"/>
                  </a:lnTo>
                  <a:lnTo>
                    <a:pt x="217" y="506"/>
                  </a:lnTo>
                  <a:lnTo>
                    <a:pt x="217" y="434"/>
                  </a:lnTo>
                  <a:lnTo>
                    <a:pt x="217" y="362"/>
                  </a:lnTo>
                  <a:lnTo>
                    <a:pt x="241" y="289"/>
                  </a:lnTo>
                  <a:lnTo>
                    <a:pt x="289" y="241"/>
                  </a:lnTo>
                  <a:close/>
                  <a:moveTo>
                    <a:pt x="313" y="1"/>
                  </a:moveTo>
                  <a:lnTo>
                    <a:pt x="241" y="49"/>
                  </a:lnTo>
                  <a:lnTo>
                    <a:pt x="145" y="121"/>
                  </a:lnTo>
                  <a:lnTo>
                    <a:pt x="73" y="217"/>
                  </a:lnTo>
                  <a:lnTo>
                    <a:pt x="24" y="338"/>
                  </a:lnTo>
                  <a:lnTo>
                    <a:pt x="0" y="434"/>
                  </a:lnTo>
                  <a:lnTo>
                    <a:pt x="24" y="554"/>
                  </a:lnTo>
                  <a:lnTo>
                    <a:pt x="49" y="651"/>
                  </a:lnTo>
                  <a:lnTo>
                    <a:pt x="97" y="747"/>
                  </a:lnTo>
                  <a:lnTo>
                    <a:pt x="169" y="819"/>
                  </a:lnTo>
                  <a:lnTo>
                    <a:pt x="265" y="915"/>
                  </a:lnTo>
                  <a:lnTo>
                    <a:pt x="362" y="939"/>
                  </a:lnTo>
                  <a:lnTo>
                    <a:pt x="482" y="939"/>
                  </a:lnTo>
                  <a:lnTo>
                    <a:pt x="578" y="891"/>
                  </a:lnTo>
                  <a:lnTo>
                    <a:pt x="626" y="843"/>
                  </a:lnTo>
                  <a:lnTo>
                    <a:pt x="723" y="771"/>
                  </a:lnTo>
                  <a:lnTo>
                    <a:pt x="771" y="651"/>
                  </a:lnTo>
                  <a:lnTo>
                    <a:pt x="819" y="410"/>
                  </a:lnTo>
                  <a:lnTo>
                    <a:pt x="819" y="362"/>
                  </a:lnTo>
                  <a:lnTo>
                    <a:pt x="795" y="338"/>
                  </a:lnTo>
                  <a:lnTo>
                    <a:pt x="723" y="193"/>
                  </a:lnTo>
                  <a:lnTo>
                    <a:pt x="602" y="97"/>
                  </a:lnTo>
                  <a:lnTo>
                    <a:pt x="530" y="25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78" name="Google Shape;12778;p30"/>
          <p:cNvGrpSpPr/>
          <p:nvPr/>
        </p:nvGrpSpPr>
        <p:grpSpPr>
          <a:xfrm rot="5400000">
            <a:off x="7274816" y="4452128"/>
            <a:ext cx="2932767" cy="3055531"/>
            <a:chOff x="3729950" y="1579200"/>
            <a:chExt cx="546475" cy="569350"/>
          </a:xfrm>
        </p:grpSpPr>
        <p:sp>
          <p:nvSpPr>
            <p:cNvPr id="12779" name="Google Shape;12779;p30"/>
            <p:cNvSpPr/>
            <p:nvPr/>
          </p:nvSpPr>
          <p:spPr>
            <a:xfrm>
              <a:off x="3729950" y="1579200"/>
              <a:ext cx="546475" cy="569350"/>
            </a:xfrm>
            <a:custGeom>
              <a:avLst/>
              <a:gdLst/>
              <a:ahLst/>
              <a:cxnLst/>
              <a:rect l="l" t="t" r="r" b="b"/>
              <a:pathLst>
                <a:path w="21859" h="22774" extrusionOk="0">
                  <a:moveTo>
                    <a:pt x="5898" y="0"/>
                  </a:moveTo>
                  <a:lnTo>
                    <a:pt x="5537" y="48"/>
                  </a:lnTo>
                  <a:lnTo>
                    <a:pt x="5200" y="96"/>
                  </a:lnTo>
                  <a:lnTo>
                    <a:pt x="4839" y="169"/>
                  </a:lnTo>
                  <a:lnTo>
                    <a:pt x="4502" y="241"/>
                  </a:lnTo>
                  <a:lnTo>
                    <a:pt x="3804" y="458"/>
                  </a:lnTo>
                  <a:lnTo>
                    <a:pt x="3274" y="650"/>
                  </a:lnTo>
                  <a:lnTo>
                    <a:pt x="2745" y="915"/>
                  </a:lnTo>
                  <a:lnTo>
                    <a:pt x="2263" y="1228"/>
                  </a:lnTo>
                  <a:lnTo>
                    <a:pt x="1782" y="1565"/>
                  </a:lnTo>
                  <a:lnTo>
                    <a:pt x="1565" y="1758"/>
                  </a:lnTo>
                  <a:lnTo>
                    <a:pt x="1348" y="1974"/>
                  </a:lnTo>
                  <a:lnTo>
                    <a:pt x="1156" y="2191"/>
                  </a:lnTo>
                  <a:lnTo>
                    <a:pt x="987" y="2432"/>
                  </a:lnTo>
                  <a:lnTo>
                    <a:pt x="843" y="2672"/>
                  </a:lnTo>
                  <a:lnTo>
                    <a:pt x="722" y="2937"/>
                  </a:lnTo>
                  <a:lnTo>
                    <a:pt x="626" y="3226"/>
                  </a:lnTo>
                  <a:lnTo>
                    <a:pt x="530" y="3515"/>
                  </a:lnTo>
                  <a:lnTo>
                    <a:pt x="410" y="3900"/>
                  </a:lnTo>
                  <a:lnTo>
                    <a:pt x="337" y="4309"/>
                  </a:lnTo>
                  <a:lnTo>
                    <a:pt x="265" y="4694"/>
                  </a:lnTo>
                  <a:lnTo>
                    <a:pt x="217" y="5104"/>
                  </a:lnTo>
                  <a:lnTo>
                    <a:pt x="121" y="5898"/>
                  </a:lnTo>
                  <a:lnTo>
                    <a:pt x="48" y="6693"/>
                  </a:lnTo>
                  <a:lnTo>
                    <a:pt x="24" y="7078"/>
                  </a:lnTo>
                  <a:lnTo>
                    <a:pt x="0" y="7487"/>
                  </a:lnTo>
                  <a:lnTo>
                    <a:pt x="0" y="7872"/>
                  </a:lnTo>
                  <a:lnTo>
                    <a:pt x="24" y="8281"/>
                  </a:lnTo>
                  <a:lnTo>
                    <a:pt x="48" y="8378"/>
                  </a:lnTo>
                  <a:lnTo>
                    <a:pt x="24" y="8498"/>
                  </a:lnTo>
                  <a:lnTo>
                    <a:pt x="0" y="8883"/>
                  </a:lnTo>
                  <a:lnTo>
                    <a:pt x="0" y="9268"/>
                  </a:lnTo>
                  <a:lnTo>
                    <a:pt x="0" y="9654"/>
                  </a:lnTo>
                  <a:lnTo>
                    <a:pt x="48" y="10039"/>
                  </a:lnTo>
                  <a:lnTo>
                    <a:pt x="193" y="11603"/>
                  </a:lnTo>
                  <a:lnTo>
                    <a:pt x="337" y="13168"/>
                  </a:lnTo>
                  <a:lnTo>
                    <a:pt x="385" y="13866"/>
                  </a:lnTo>
                  <a:lnTo>
                    <a:pt x="458" y="14564"/>
                  </a:lnTo>
                  <a:lnTo>
                    <a:pt x="554" y="15263"/>
                  </a:lnTo>
                  <a:lnTo>
                    <a:pt x="650" y="15961"/>
                  </a:lnTo>
                  <a:lnTo>
                    <a:pt x="819" y="16707"/>
                  </a:lnTo>
                  <a:lnTo>
                    <a:pt x="1035" y="17453"/>
                  </a:lnTo>
                  <a:lnTo>
                    <a:pt x="1156" y="17814"/>
                  </a:lnTo>
                  <a:lnTo>
                    <a:pt x="1300" y="18175"/>
                  </a:lnTo>
                  <a:lnTo>
                    <a:pt x="1469" y="18536"/>
                  </a:lnTo>
                  <a:lnTo>
                    <a:pt x="1637" y="18874"/>
                  </a:lnTo>
                  <a:lnTo>
                    <a:pt x="1974" y="19451"/>
                  </a:lnTo>
                  <a:lnTo>
                    <a:pt x="2335" y="19957"/>
                  </a:lnTo>
                  <a:lnTo>
                    <a:pt x="2745" y="20462"/>
                  </a:lnTo>
                  <a:lnTo>
                    <a:pt x="3178" y="20896"/>
                  </a:lnTo>
                  <a:lnTo>
                    <a:pt x="3659" y="21305"/>
                  </a:lnTo>
                  <a:lnTo>
                    <a:pt x="4189" y="21666"/>
                  </a:lnTo>
                  <a:lnTo>
                    <a:pt x="4719" y="22003"/>
                  </a:lnTo>
                  <a:lnTo>
                    <a:pt x="5320" y="22292"/>
                  </a:lnTo>
                  <a:lnTo>
                    <a:pt x="5609" y="22412"/>
                  </a:lnTo>
                  <a:lnTo>
                    <a:pt x="5898" y="22509"/>
                  </a:lnTo>
                  <a:lnTo>
                    <a:pt x="6500" y="22653"/>
                  </a:lnTo>
                  <a:lnTo>
                    <a:pt x="7006" y="22749"/>
                  </a:lnTo>
                  <a:lnTo>
                    <a:pt x="7511" y="22773"/>
                  </a:lnTo>
                  <a:lnTo>
                    <a:pt x="8017" y="22773"/>
                  </a:lnTo>
                  <a:lnTo>
                    <a:pt x="8498" y="22725"/>
                  </a:lnTo>
                  <a:lnTo>
                    <a:pt x="8980" y="22605"/>
                  </a:lnTo>
                  <a:lnTo>
                    <a:pt x="9437" y="22460"/>
                  </a:lnTo>
                  <a:lnTo>
                    <a:pt x="9918" y="22244"/>
                  </a:lnTo>
                  <a:lnTo>
                    <a:pt x="10352" y="21955"/>
                  </a:lnTo>
                  <a:lnTo>
                    <a:pt x="11026" y="21497"/>
                  </a:lnTo>
                  <a:lnTo>
                    <a:pt x="11652" y="20968"/>
                  </a:lnTo>
                  <a:lnTo>
                    <a:pt x="12952" y="19836"/>
                  </a:lnTo>
                  <a:lnTo>
                    <a:pt x="13361" y="19499"/>
                  </a:lnTo>
                  <a:lnTo>
                    <a:pt x="13746" y="19186"/>
                  </a:lnTo>
                  <a:lnTo>
                    <a:pt x="14155" y="18898"/>
                  </a:lnTo>
                  <a:lnTo>
                    <a:pt x="14589" y="18585"/>
                  </a:lnTo>
                  <a:lnTo>
                    <a:pt x="14998" y="18320"/>
                  </a:lnTo>
                  <a:lnTo>
                    <a:pt x="15431" y="18055"/>
                  </a:lnTo>
                  <a:lnTo>
                    <a:pt x="15889" y="17814"/>
                  </a:lnTo>
                  <a:lnTo>
                    <a:pt x="16346" y="17574"/>
                  </a:lnTo>
                  <a:lnTo>
                    <a:pt x="17887" y="16779"/>
                  </a:lnTo>
                  <a:lnTo>
                    <a:pt x="18416" y="16466"/>
                  </a:lnTo>
                  <a:lnTo>
                    <a:pt x="18922" y="16153"/>
                  </a:lnTo>
                  <a:lnTo>
                    <a:pt x="19427" y="15816"/>
                  </a:lnTo>
                  <a:lnTo>
                    <a:pt x="19933" y="15431"/>
                  </a:lnTo>
                  <a:lnTo>
                    <a:pt x="20174" y="15214"/>
                  </a:lnTo>
                  <a:lnTo>
                    <a:pt x="20438" y="14974"/>
                  </a:lnTo>
                  <a:lnTo>
                    <a:pt x="20679" y="14733"/>
                  </a:lnTo>
                  <a:lnTo>
                    <a:pt x="20896" y="14492"/>
                  </a:lnTo>
                  <a:lnTo>
                    <a:pt x="21113" y="14203"/>
                  </a:lnTo>
                  <a:lnTo>
                    <a:pt x="21305" y="13890"/>
                  </a:lnTo>
                  <a:lnTo>
                    <a:pt x="21474" y="13577"/>
                  </a:lnTo>
                  <a:lnTo>
                    <a:pt x="21618" y="13264"/>
                  </a:lnTo>
                  <a:lnTo>
                    <a:pt x="21738" y="12927"/>
                  </a:lnTo>
                  <a:lnTo>
                    <a:pt x="21811" y="12590"/>
                  </a:lnTo>
                  <a:lnTo>
                    <a:pt x="21859" y="12229"/>
                  </a:lnTo>
                  <a:lnTo>
                    <a:pt x="21859" y="11868"/>
                  </a:lnTo>
                  <a:lnTo>
                    <a:pt x="21835" y="11411"/>
                  </a:lnTo>
                  <a:lnTo>
                    <a:pt x="21763" y="10978"/>
                  </a:lnTo>
                  <a:lnTo>
                    <a:pt x="21642" y="10544"/>
                  </a:lnTo>
                  <a:lnTo>
                    <a:pt x="21498" y="10135"/>
                  </a:lnTo>
                  <a:lnTo>
                    <a:pt x="21329" y="9726"/>
                  </a:lnTo>
                  <a:lnTo>
                    <a:pt x="21137" y="9316"/>
                  </a:lnTo>
                  <a:lnTo>
                    <a:pt x="20920" y="8931"/>
                  </a:lnTo>
                  <a:lnTo>
                    <a:pt x="20679" y="8570"/>
                  </a:lnTo>
                  <a:lnTo>
                    <a:pt x="20414" y="8209"/>
                  </a:lnTo>
                  <a:lnTo>
                    <a:pt x="20150" y="7872"/>
                  </a:lnTo>
                  <a:lnTo>
                    <a:pt x="19861" y="7535"/>
                  </a:lnTo>
                  <a:lnTo>
                    <a:pt x="19548" y="7222"/>
                  </a:lnTo>
                  <a:lnTo>
                    <a:pt x="19211" y="6909"/>
                  </a:lnTo>
                  <a:lnTo>
                    <a:pt x="18850" y="6596"/>
                  </a:lnTo>
                  <a:lnTo>
                    <a:pt x="18489" y="6307"/>
                  </a:lnTo>
                  <a:lnTo>
                    <a:pt x="18127" y="6043"/>
                  </a:lnTo>
                  <a:lnTo>
                    <a:pt x="17742" y="5802"/>
                  </a:lnTo>
                  <a:lnTo>
                    <a:pt x="17333" y="5585"/>
                  </a:lnTo>
                  <a:lnTo>
                    <a:pt x="16924" y="5368"/>
                  </a:lnTo>
                  <a:lnTo>
                    <a:pt x="16490" y="5200"/>
                  </a:lnTo>
                  <a:lnTo>
                    <a:pt x="16153" y="5056"/>
                  </a:lnTo>
                  <a:lnTo>
                    <a:pt x="15840" y="4911"/>
                  </a:lnTo>
                  <a:lnTo>
                    <a:pt x="15070" y="4526"/>
                  </a:lnTo>
                  <a:lnTo>
                    <a:pt x="14300" y="4141"/>
                  </a:lnTo>
                  <a:lnTo>
                    <a:pt x="12807" y="3322"/>
                  </a:lnTo>
                  <a:lnTo>
                    <a:pt x="12229" y="3009"/>
                  </a:lnTo>
                  <a:lnTo>
                    <a:pt x="11652" y="2672"/>
                  </a:lnTo>
                  <a:lnTo>
                    <a:pt x="11074" y="2311"/>
                  </a:lnTo>
                  <a:lnTo>
                    <a:pt x="10520" y="1926"/>
                  </a:lnTo>
                  <a:lnTo>
                    <a:pt x="10015" y="1565"/>
                  </a:lnTo>
                  <a:lnTo>
                    <a:pt x="9461" y="1252"/>
                  </a:lnTo>
                  <a:lnTo>
                    <a:pt x="9220" y="1083"/>
                  </a:lnTo>
                  <a:lnTo>
                    <a:pt x="8980" y="891"/>
                  </a:lnTo>
                  <a:lnTo>
                    <a:pt x="8715" y="698"/>
                  </a:lnTo>
                  <a:lnTo>
                    <a:pt x="8450" y="506"/>
                  </a:lnTo>
                  <a:lnTo>
                    <a:pt x="8161" y="361"/>
                  </a:lnTo>
                  <a:lnTo>
                    <a:pt x="7872" y="241"/>
                  </a:lnTo>
                  <a:lnTo>
                    <a:pt x="7583" y="145"/>
                  </a:lnTo>
                  <a:lnTo>
                    <a:pt x="7270" y="72"/>
                  </a:lnTo>
                  <a:lnTo>
                    <a:pt x="6933" y="24"/>
                  </a:lnTo>
                  <a:lnTo>
                    <a:pt x="66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0" name="Google Shape;12780;p30"/>
            <p:cNvSpPr/>
            <p:nvPr/>
          </p:nvSpPr>
          <p:spPr>
            <a:xfrm>
              <a:off x="3969475" y="1920425"/>
              <a:ext cx="18075" cy="18075"/>
            </a:xfrm>
            <a:custGeom>
              <a:avLst/>
              <a:gdLst/>
              <a:ahLst/>
              <a:cxnLst/>
              <a:rect l="l" t="t" r="r" b="b"/>
              <a:pathLst>
                <a:path w="723" h="723" extrusionOk="0">
                  <a:moveTo>
                    <a:pt x="482" y="1"/>
                  </a:moveTo>
                  <a:lnTo>
                    <a:pt x="410" y="49"/>
                  </a:lnTo>
                  <a:lnTo>
                    <a:pt x="386" y="97"/>
                  </a:lnTo>
                  <a:lnTo>
                    <a:pt x="337" y="217"/>
                  </a:lnTo>
                  <a:lnTo>
                    <a:pt x="289" y="314"/>
                  </a:lnTo>
                  <a:lnTo>
                    <a:pt x="193" y="410"/>
                  </a:lnTo>
                  <a:lnTo>
                    <a:pt x="97" y="458"/>
                  </a:lnTo>
                  <a:lnTo>
                    <a:pt x="49" y="482"/>
                  </a:lnTo>
                  <a:lnTo>
                    <a:pt x="25" y="530"/>
                  </a:lnTo>
                  <a:lnTo>
                    <a:pt x="0" y="602"/>
                  </a:lnTo>
                  <a:lnTo>
                    <a:pt x="0" y="675"/>
                  </a:lnTo>
                  <a:lnTo>
                    <a:pt x="25" y="699"/>
                  </a:lnTo>
                  <a:lnTo>
                    <a:pt x="73" y="723"/>
                  </a:lnTo>
                  <a:lnTo>
                    <a:pt x="145" y="699"/>
                  </a:lnTo>
                  <a:lnTo>
                    <a:pt x="241" y="651"/>
                  </a:lnTo>
                  <a:lnTo>
                    <a:pt x="434" y="530"/>
                  </a:lnTo>
                  <a:lnTo>
                    <a:pt x="626" y="386"/>
                  </a:lnTo>
                  <a:lnTo>
                    <a:pt x="674" y="314"/>
                  </a:lnTo>
                  <a:lnTo>
                    <a:pt x="723" y="241"/>
                  </a:lnTo>
                  <a:lnTo>
                    <a:pt x="723" y="169"/>
                  </a:lnTo>
                  <a:lnTo>
                    <a:pt x="699" y="121"/>
                  </a:lnTo>
                  <a:lnTo>
                    <a:pt x="674" y="49"/>
                  </a:lnTo>
                  <a:lnTo>
                    <a:pt x="602" y="25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1" name="Google Shape;12781;p30"/>
            <p:cNvSpPr/>
            <p:nvPr/>
          </p:nvSpPr>
          <p:spPr>
            <a:xfrm>
              <a:off x="3971275" y="1658025"/>
              <a:ext cx="9650" cy="18700"/>
            </a:xfrm>
            <a:custGeom>
              <a:avLst/>
              <a:gdLst/>
              <a:ahLst/>
              <a:cxnLst/>
              <a:rect l="l" t="t" r="r" b="b"/>
              <a:pathLst>
                <a:path w="386" h="748" extrusionOk="0">
                  <a:moveTo>
                    <a:pt x="290" y="1"/>
                  </a:moveTo>
                  <a:lnTo>
                    <a:pt x="241" y="25"/>
                  </a:lnTo>
                  <a:lnTo>
                    <a:pt x="169" y="73"/>
                  </a:lnTo>
                  <a:lnTo>
                    <a:pt x="145" y="121"/>
                  </a:lnTo>
                  <a:lnTo>
                    <a:pt x="121" y="145"/>
                  </a:lnTo>
                  <a:lnTo>
                    <a:pt x="73" y="386"/>
                  </a:lnTo>
                  <a:lnTo>
                    <a:pt x="1" y="603"/>
                  </a:lnTo>
                  <a:lnTo>
                    <a:pt x="1" y="675"/>
                  </a:lnTo>
                  <a:lnTo>
                    <a:pt x="49" y="723"/>
                  </a:lnTo>
                  <a:lnTo>
                    <a:pt x="121" y="747"/>
                  </a:lnTo>
                  <a:lnTo>
                    <a:pt x="169" y="747"/>
                  </a:lnTo>
                  <a:lnTo>
                    <a:pt x="241" y="723"/>
                  </a:lnTo>
                  <a:lnTo>
                    <a:pt x="314" y="675"/>
                  </a:lnTo>
                  <a:lnTo>
                    <a:pt x="338" y="627"/>
                  </a:lnTo>
                  <a:lnTo>
                    <a:pt x="338" y="554"/>
                  </a:lnTo>
                  <a:lnTo>
                    <a:pt x="338" y="314"/>
                  </a:lnTo>
                  <a:lnTo>
                    <a:pt x="386" y="73"/>
                  </a:lnTo>
                  <a:lnTo>
                    <a:pt x="362" y="49"/>
                  </a:lnTo>
                  <a:lnTo>
                    <a:pt x="338" y="25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2" name="Google Shape;12782;p30"/>
            <p:cNvSpPr/>
            <p:nvPr/>
          </p:nvSpPr>
          <p:spPr>
            <a:xfrm>
              <a:off x="3938175" y="1837375"/>
              <a:ext cx="12675" cy="13875"/>
            </a:xfrm>
            <a:custGeom>
              <a:avLst/>
              <a:gdLst/>
              <a:ahLst/>
              <a:cxnLst/>
              <a:rect l="l" t="t" r="r" b="b"/>
              <a:pathLst>
                <a:path w="507" h="555" extrusionOk="0">
                  <a:moveTo>
                    <a:pt x="97" y="1"/>
                  </a:moveTo>
                  <a:lnTo>
                    <a:pt x="73" y="25"/>
                  </a:lnTo>
                  <a:lnTo>
                    <a:pt x="25" y="73"/>
                  </a:lnTo>
                  <a:lnTo>
                    <a:pt x="1" y="169"/>
                  </a:lnTo>
                  <a:lnTo>
                    <a:pt x="1" y="241"/>
                  </a:lnTo>
                  <a:lnTo>
                    <a:pt x="1" y="289"/>
                  </a:lnTo>
                  <a:lnTo>
                    <a:pt x="25" y="362"/>
                  </a:lnTo>
                  <a:lnTo>
                    <a:pt x="73" y="410"/>
                  </a:lnTo>
                  <a:lnTo>
                    <a:pt x="121" y="458"/>
                  </a:lnTo>
                  <a:lnTo>
                    <a:pt x="265" y="506"/>
                  </a:lnTo>
                  <a:lnTo>
                    <a:pt x="362" y="554"/>
                  </a:lnTo>
                  <a:lnTo>
                    <a:pt x="410" y="554"/>
                  </a:lnTo>
                  <a:lnTo>
                    <a:pt x="458" y="530"/>
                  </a:lnTo>
                  <a:lnTo>
                    <a:pt x="506" y="458"/>
                  </a:lnTo>
                  <a:lnTo>
                    <a:pt x="506" y="410"/>
                  </a:lnTo>
                  <a:lnTo>
                    <a:pt x="482" y="338"/>
                  </a:lnTo>
                  <a:lnTo>
                    <a:pt x="458" y="289"/>
                  </a:lnTo>
                  <a:lnTo>
                    <a:pt x="338" y="145"/>
                  </a:lnTo>
                  <a:lnTo>
                    <a:pt x="289" y="73"/>
                  </a:lnTo>
                  <a:lnTo>
                    <a:pt x="217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3" name="Google Shape;12783;p30"/>
            <p:cNvSpPr/>
            <p:nvPr/>
          </p:nvSpPr>
          <p:spPr>
            <a:xfrm>
              <a:off x="4033275" y="1750725"/>
              <a:ext cx="13850" cy="13850"/>
            </a:xfrm>
            <a:custGeom>
              <a:avLst/>
              <a:gdLst/>
              <a:ahLst/>
              <a:cxnLst/>
              <a:rect l="l" t="t" r="r" b="b"/>
              <a:pathLst>
                <a:path w="554" h="554" extrusionOk="0">
                  <a:moveTo>
                    <a:pt x="434" y="0"/>
                  </a:moveTo>
                  <a:lnTo>
                    <a:pt x="289" y="72"/>
                  </a:lnTo>
                  <a:lnTo>
                    <a:pt x="193" y="144"/>
                  </a:lnTo>
                  <a:lnTo>
                    <a:pt x="96" y="265"/>
                  </a:lnTo>
                  <a:lnTo>
                    <a:pt x="24" y="385"/>
                  </a:lnTo>
                  <a:lnTo>
                    <a:pt x="0" y="433"/>
                  </a:lnTo>
                  <a:lnTo>
                    <a:pt x="24" y="481"/>
                  </a:lnTo>
                  <a:lnTo>
                    <a:pt x="72" y="530"/>
                  </a:lnTo>
                  <a:lnTo>
                    <a:pt x="145" y="554"/>
                  </a:lnTo>
                  <a:lnTo>
                    <a:pt x="193" y="554"/>
                  </a:lnTo>
                  <a:lnTo>
                    <a:pt x="241" y="530"/>
                  </a:lnTo>
                  <a:lnTo>
                    <a:pt x="289" y="481"/>
                  </a:lnTo>
                  <a:lnTo>
                    <a:pt x="409" y="289"/>
                  </a:lnTo>
                  <a:lnTo>
                    <a:pt x="554" y="72"/>
                  </a:lnTo>
                  <a:lnTo>
                    <a:pt x="530" y="4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4" name="Google Shape;12784;p30"/>
            <p:cNvSpPr/>
            <p:nvPr/>
          </p:nvSpPr>
          <p:spPr>
            <a:xfrm>
              <a:off x="4004975" y="1683900"/>
              <a:ext cx="7850" cy="17500"/>
            </a:xfrm>
            <a:custGeom>
              <a:avLst/>
              <a:gdLst/>
              <a:ahLst/>
              <a:cxnLst/>
              <a:rect l="l" t="t" r="r" b="b"/>
              <a:pathLst>
                <a:path w="314" h="700" extrusionOk="0">
                  <a:moveTo>
                    <a:pt x="121" y="1"/>
                  </a:moveTo>
                  <a:lnTo>
                    <a:pt x="49" y="73"/>
                  </a:lnTo>
                  <a:lnTo>
                    <a:pt x="25" y="169"/>
                  </a:lnTo>
                  <a:lnTo>
                    <a:pt x="1" y="314"/>
                  </a:lnTo>
                  <a:lnTo>
                    <a:pt x="25" y="482"/>
                  </a:lnTo>
                  <a:lnTo>
                    <a:pt x="49" y="675"/>
                  </a:lnTo>
                  <a:lnTo>
                    <a:pt x="97" y="699"/>
                  </a:lnTo>
                  <a:lnTo>
                    <a:pt x="169" y="699"/>
                  </a:lnTo>
                  <a:lnTo>
                    <a:pt x="193" y="675"/>
                  </a:lnTo>
                  <a:lnTo>
                    <a:pt x="290" y="482"/>
                  </a:lnTo>
                  <a:lnTo>
                    <a:pt x="290" y="386"/>
                  </a:lnTo>
                  <a:lnTo>
                    <a:pt x="314" y="290"/>
                  </a:lnTo>
                  <a:lnTo>
                    <a:pt x="290" y="193"/>
                  </a:lnTo>
                  <a:lnTo>
                    <a:pt x="241" y="121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5" name="Google Shape;12785;p30"/>
            <p:cNvSpPr/>
            <p:nvPr/>
          </p:nvSpPr>
          <p:spPr>
            <a:xfrm>
              <a:off x="3795550" y="1768175"/>
              <a:ext cx="7850" cy="14450"/>
            </a:xfrm>
            <a:custGeom>
              <a:avLst/>
              <a:gdLst/>
              <a:ahLst/>
              <a:cxnLst/>
              <a:rect l="l" t="t" r="r" b="b"/>
              <a:pathLst>
                <a:path w="314" h="578" extrusionOk="0">
                  <a:moveTo>
                    <a:pt x="97" y="0"/>
                  </a:moveTo>
                  <a:lnTo>
                    <a:pt x="48" y="48"/>
                  </a:lnTo>
                  <a:lnTo>
                    <a:pt x="24" y="96"/>
                  </a:lnTo>
                  <a:lnTo>
                    <a:pt x="0" y="193"/>
                  </a:lnTo>
                  <a:lnTo>
                    <a:pt x="0" y="313"/>
                  </a:lnTo>
                  <a:lnTo>
                    <a:pt x="0" y="409"/>
                  </a:lnTo>
                  <a:lnTo>
                    <a:pt x="0" y="458"/>
                  </a:lnTo>
                  <a:lnTo>
                    <a:pt x="24" y="530"/>
                  </a:lnTo>
                  <a:lnTo>
                    <a:pt x="72" y="554"/>
                  </a:lnTo>
                  <a:lnTo>
                    <a:pt x="97" y="578"/>
                  </a:lnTo>
                  <a:lnTo>
                    <a:pt x="169" y="578"/>
                  </a:lnTo>
                  <a:lnTo>
                    <a:pt x="217" y="554"/>
                  </a:lnTo>
                  <a:lnTo>
                    <a:pt x="265" y="506"/>
                  </a:lnTo>
                  <a:lnTo>
                    <a:pt x="313" y="458"/>
                  </a:lnTo>
                  <a:lnTo>
                    <a:pt x="265" y="241"/>
                  </a:lnTo>
                  <a:lnTo>
                    <a:pt x="241" y="121"/>
                  </a:lnTo>
                  <a:lnTo>
                    <a:pt x="193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6" name="Google Shape;12786;p30"/>
            <p:cNvSpPr/>
            <p:nvPr/>
          </p:nvSpPr>
          <p:spPr>
            <a:xfrm>
              <a:off x="4183725" y="1777800"/>
              <a:ext cx="14475" cy="9050"/>
            </a:xfrm>
            <a:custGeom>
              <a:avLst/>
              <a:gdLst/>
              <a:ahLst/>
              <a:cxnLst/>
              <a:rect l="l" t="t" r="r" b="b"/>
              <a:pathLst>
                <a:path w="579" h="362" extrusionOk="0">
                  <a:moveTo>
                    <a:pt x="434" y="0"/>
                  </a:moveTo>
                  <a:lnTo>
                    <a:pt x="386" y="24"/>
                  </a:lnTo>
                  <a:lnTo>
                    <a:pt x="217" y="97"/>
                  </a:lnTo>
                  <a:lnTo>
                    <a:pt x="49" y="193"/>
                  </a:lnTo>
                  <a:lnTo>
                    <a:pt x="25" y="217"/>
                  </a:lnTo>
                  <a:lnTo>
                    <a:pt x="1" y="265"/>
                  </a:lnTo>
                  <a:lnTo>
                    <a:pt x="25" y="313"/>
                  </a:lnTo>
                  <a:lnTo>
                    <a:pt x="49" y="337"/>
                  </a:lnTo>
                  <a:lnTo>
                    <a:pt x="169" y="361"/>
                  </a:lnTo>
                  <a:lnTo>
                    <a:pt x="265" y="361"/>
                  </a:lnTo>
                  <a:lnTo>
                    <a:pt x="482" y="289"/>
                  </a:lnTo>
                  <a:lnTo>
                    <a:pt x="530" y="265"/>
                  </a:lnTo>
                  <a:lnTo>
                    <a:pt x="554" y="241"/>
                  </a:lnTo>
                  <a:lnTo>
                    <a:pt x="578" y="193"/>
                  </a:lnTo>
                  <a:lnTo>
                    <a:pt x="554" y="121"/>
                  </a:lnTo>
                  <a:lnTo>
                    <a:pt x="530" y="73"/>
                  </a:lnTo>
                  <a:lnTo>
                    <a:pt x="482" y="24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7" name="Google Shape;12787;p30"/>
            <p:cNvSpPr/>
            <p:nvPr/>
          </p:nvSpPr>
          <p:spPr>
            <a:xfrm>
              <a:off x="3845500" y="1831950"/>
              <a:ext cx="7850" cy="14475"/>
            </a:xfrm>
            <a:custGeom>
              <a:avLst/>
              <a:gdLst/>
              <a:ahLst/>
              <a:cxnLst/>
              <a:rect l="l" t="t" r="r" b="b"/>
              <a:pathLst>
                <a:path w="314" h="579" extrusionOk="0">
                  <a:moveTo>
                    <a:pt x="193" y="1"/>
                  </a:moveTo>
                  <a:lnTo>
                    <a:pt x="121" y="25"/>
                  </a:lnTo>
                  <a:lnTo>
                    <a:pt x="97" y="73"/>
                  </a:lnTo>
                  <a:lnTo>
                    <a:pt x="48" y="242"/>
                  </a:lnTo>
                  <a:lnTo>
                    <a:pt x="0" y="410"/>
                  </a:lnTo>
                  <a:lnTo>
                    <a:pt x="0" y="482"/>
                  </a:lnTo>
                  <a:lnTo>
                    <a:pt x="24" y="531"/>
                  </a:lnTo>
                  <a:lnTo>
                    <a:pt x="73" y="555"/>
                  </a:lnTo>
                  <a:lnTo>
                    <a:pt x="289" y="555"/>
                  </a:lnTo>
                  <a:lnTo>
                    <a:pt x="289" y="73"/>
                  </a:lnTo>
                  <a:lnTo>
                    <a:pt x="241" y="25"/>
                  </a:lnTo>
                  <a:lnTo>
                    <a:pt x="193" y="1"/>
                  </a:lnTo>
                  <a:close/>
                  <a:moveTo>
                    <a:pt x="289" y="555"/>
                  </a:moveTo>
                  <a:lnTo>
                    <a:pt x="289" y="579"/>
                  </a:lnTo>
                  <a:lnTo>
                    <a:pt x="313" y="55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8" name="Google Shape;12788;p30"/>
            <p:cNvSpPr/>
            <p:nvPr/>
          </p:nvSpPr>
          <p:spPr>
            <a:xfrm>
              <a:off x="3921925" y="1593625"/>
              <a:ext cx="12675" cy="10275"/>
            </a:xfrm>
            <a:custGeom>
              <a:avLst/>
              <a:gdLst/>
              <a:ahLst/>
              <a:cxnLst/>
              <a:rect l="l" t="t" r="r" b="b"/>
              <a:pathLst>
                <a:path w="507" h="411" extrusionOk="0">
                  <a:moveTo>
                    <a:pt x="314" y="1"/>
                  </a:moveTo>
                  <a:lnTo>
                    <a:pt x="265" y="49"/>
                  </a:lnTo>
                  <a:lnTo>
                    <a:pt x="217" y="73"/>
                  </a:lnTo>
                  <a:lnTo>
                    <a:pt x="169" y="97"/>
                  </a:lnTo>
                  <a:lnTo>
                    <a:pt x="49" y="97"/>
                  </a:lnTo>
                  <a:lnTo>
                    <a:pt x="25" y="145"/>
                  </a:lnTo>
                  <a:lnTo>
                    <a:pt x="1" y="169"/>
                  </a:lnTo>
                  <a:lnTo>
                    <a:pt x="25" y="242"/>
                  </a:lnTo>
                  <a:lnTo>
                    <a:pt x="49" y="314"/>
                  </a:lnTo>
                  <a:lnTo>
                    <a:pt x="97" y="362"/>
                  </a:lnTo>
                  <a:lnTo>
                    <a:pt x="145" y="410"/>
                  </a:lnTo>
                  <a:lnTo>
                    <a:pt x="193" y="410"/>
                  </a:lnTo>
                  <a:lnTo>
                    <a:pt x="217" y="386"/>
                  </a:lnTo>
                  <a:lnTo>
                    <a:pt x="290" y="338"/>
                  </a:lnTo>
                  <a:lnTo>
                    <a:pt x="338" y="290"/>
                  </a:lnTo>
                  <a:lnTo>
                    <a:pt x="386" y="242"/>
                  </a:lnTo>
                  <a:lnTo>
                    <a:pt x="434" y="194"/>
                  </a:lnTo>
                  <a:lnTo>
                    <a:pt x="482" y="145"/>
                  </a:lnTo>
                  <a:lnTo>
                    <a:pt x="506" y="97"/>
                  </a:lnTo>
                  <a:lnTo>
                    <a:pt x="458" y="25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9" name="Google Shape;12789;p30"/>
            <p:cNvSpPr/>
            <p:nvPr/>
          </p:nvSpPr>
          <p:spPr>
            <a:xfrm>
              <a:off x="4226450" y="1848200"/>
              <a:ext cx="10250" cy="9050"/>
            </a:xfrm>
            <a:custGeom>
              <a:avLst/>
              <a:gdLst/>
              <a:ahLst/>
              <a:cxnLst/>
              <a:rect l="l" t="t" r="r" b="b"/>
              <a:pathLst>
                <a:path w="410" h="362" extrusionOk="0">
                  <a:moveTo>
                    <a:pt x="217" y="1"/>
                  </a:moveTo>
                  <a:lnTo>
                    <a:pt x="145" y="25"/>
                  </a:lnTo>
                  <a:lnTo>
                    <a:pt x="73" y="97"/>
                  </a:lnTo>
                  <a:lnTo>
                    <a:pt x="25" y="145"/>
                  </a:lnTo>
                  <a:lnTo>
                    <a:pt x="1" y="218"/>
                  </a:lnTo>
                  <a:lnTo>
                    <a:pt x="25" y="266"/>
                  </a:lnTo>
                  <a:lnTo>
                    <a:pt x="49" y="338"/>
                  </a:lnTo>
                  <a:lnTo>
                    <a:pt x="121" y="362"/>
                  </a:lnTo>
                  <a:lnTo>
                    <a:pt x="241" y="362"/>
                  </a:lnTo>
                  <a:lnTo>
                    <a:pt x="290" y="338"/>
                  </a:lnTo>
                  <a:lnTo>
                    <a:pt x="338" y="314"/>
                  </a:lnTo>
                  <a:lnTo>
                    <a:pt x="386" y="290"/>
                  </a:lnTo>
                  <a:lnTo>
                    <a:pt x="410" y="218"/>
                  </a:lnTo>
                  <a:lnTo>
                    <a:pt x="410" y="169"/>
                  </a:lnTo>
                  <a:lnTo>
                    <a:pt x="386" y="97"/>
                  </a:lnTo>
                  <a:lnTo>
                    <a:pt x="314" y="25"/>
                  </a:lnTo>
                  <a:lnTo>
                    <a:pt x="26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0" name="Google Shape;12790;p30"/>
            <p:cNvSpPr/>
            <p:nvPr/>
          </p:nvSpPr>
          <p:spPr>
            <a:xfrm>
              <a:off x="3766650" y="1670675"/>
              <a:ext cx="14475" cy="7250"/>
            </a:xfrm>
            <a:custGeom>
              <a:avLst/>
              <a:gdLst/>
              <a:ahLst/>
              <a:cxnLst/>
              <a:rect l="l" t="t" r="r" b="b"/>
              <a:pathLst>
                <a:path w="579" h="290" extrusionOk="0">
                  <a:moveTo>
                    <a:pt x="314" y="0"/>
                  </a:moveTo>
                  <a:lnTo>
                    <a:pt x="97" y="24"/>
                  </a:lnTo>
                  <a:lnTo>
                    <a:pt x="49" y="24"/>
                  </a:lnTo>
                  <a:lnTo>
                    <a:pt x="25" y="48"/>
                  </a:lnTo>
                  <a:lnTo>
                    <a:pt x="1" y="97"/>
                  </a:lnTo>
                  <a:lnTo>
                    <a:pt x="1" y="145"/>
                  </a:lnTo>
                  <a:lnTo>
                    <a:pt x="49" y="217"/>
                  </a:lnTo>
                  <a:lnTo>
                    <a:pt x="73" y="265"/>
                  </a:lnTo>
                  <a:lnTo>
                    <a:pt x="145" y="289"/>
                  </a:lnTo>
                  <a:lnTo>
                    <a:pt x="338" y="265"/>
                  </a:lnTo>
                  <a:lnTo>
                    <a:pt x="458" y="241"/>
                  </a:lnTo>
                  <a:lnTo>
                    <a:pt x="554" y="169"/>
                  </a:lnTo>
                  <a:lnTo>
                    <a:pt x="578" y="145"/>
                  </a:lnTo>
                  <a:lnTo>
                    <a:pt x="578" y="121"/>
                  </a:lnTo>
                  <a:lnTo>
                    <a:pt x="530" y="48"/>
                  </a:lnTo>
                  <a:lnTo>
                    <a:pt x="434" y="24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1" name="Google Shape;12791;p30"/>
            <p:cNvSpPr/>
            <p:nvPr/>
          </p:nvSpPr>
          <p:spPr>
            <a:xfrm>
              <a:off x="3951425" y="1611700"/>
              <a:ext cx="10850" cy="9050"/>
            </a:xfrm>
            <a:custGeom>
              <a:avLst/>
              <a:gdLst/>
              <a:ahLst/>
              <a:cxnLst/>
              <a:rect l="l" t="t" r="r" b="b"/>
              <a:pathLst>
                <a:path w="434" h="362" extrusionOk="0">
                  <a:moveTo>
                    <a:pt x="145" y="0"/>
                  </a:moveTo>
                  <a:lnTo>
                    <a:pt x="72" y="24"/>
                  </a:lnTo>
                  <a:lnTo>
                    <a:pt x="24" y="72"/>
                  </a:lnTo>
                  <a:lnTo>
                    <a:pt x="0" y="145"/>
                  </a:lnTo>
                  <a:lnTo>
                    <a:pt x="0" y="169"/>
                  </a:lnTo>
                  <a:lnTo>
                    <a:pt x="0" y="217"/>
                  </a:lnTo>
                  <a:lnTo>
                    <a:pt x="97" y="313"/>
                  </a:lnTo>
                  <a:lnTo>
                    <a:pt x="145" y="361"/>
                  </a:lnTo>
                  <a:lnTo>
                    <a:pt x="217" y="361"/>
                  </a:lnTo>
                  <a:lnTo>
                    <a:pt x="337" y="313"/>
                  </a:lnTo>
                  <a:lnTo>
                    <a:pt x="385" y="265"/>
                  </a:lnTo>
                  <a:lnTo>
                    <a:pt x="434" y="217"/>
                  </a:lnTo>
                  <a:lnTo>
                    <a:pt x="434" y="169"/>
                  </a:lnTo>
                  <a:lnTo>
                    <a:pt x="434" y="120"/>
                  </a:lnTo>
                  <a:lnTo>
                    <a:pt x="385" y="72"/>
                  </a:lnTo>
                  <a:lnTo>
                    <a:pt x="337" y="2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2" name="Google Shape;12792;p30"/>
            <p:cNvSpPr/>
            <p:nvPr/>
          </p:nvSpPr>
          <p:spPr>
            <a:xfrm>
              <a:off x="4021825" y="1899975"/>
              <a:ext cx="10275" cy="9650"/>
            </a:xfrm>
            <a:custGeom>
              <a:avLst/>
              <a:gdLst/>
              <a:ahLst/>
              <a:cxnLst/>
              <a:rect l="l" t="t" r="r" b="b"/>
              <a:pathLst>
                <a:path w="411" h="386" extrusionOk="0">
                  <a:moveTo>
                    <a:pt x="145" y="0"/>
                  </a:moveTo>
                  <a:lnTo>
                    <a:pt x="73" y="24"/>
                  </a:lnTo>
                  <a:lnTo>
                    <a:pt x="25" y="48"/>
                  </a:lnTo>
                  <a:lnTo>
                    <a:pt x="1" y="96"/>
                  </a:lnTo>
                  <a:lnTo>
                    <a:pt x="1" y="169"/>
                  </a:lnTo>
                  <a:lnTo>
                    <a:pt x="25" y="265"/>
                  </a:lnTo>
                  <a:lnTo>
                    <a:pt x="97" y="337"/>
                  </a:lnTo>
                  <a:lnTo>
                    <a:pt x="169" y="361"/>
                  </a:lnTo>
                  <a:lnTo>
                    <a:pt x="242" y="385"/>
                  </a:lnTo>
                  <a:lnTo>
                    <a:pt x="314" y="361"/>
                  </a:lnTo>
                  <a:lnTo>
                    <a:pt x="362" y="337"/>
                  </a:lnTo>
                  <a:lnTo>
                    <a:pt x="386" y="265"/>
                  </a:lnTo>
                  <a:lnTo>
                    <a:pt x="410" y="193"/>
                  </a:lnTo>
                  <a:lnTo>
                    <a:pt x="362" y="121"/>
                  </a:lnTo>
                  <a:lnTo>
                    <a:pt x="314" y="48"/>
                  </a:lnTo>
                  <a:lnTo>
                    <a:pt x="217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3" name="Google Shape;12793;p30"/>
            <p:cNvSpPr/>
            <p:nvPr/>
          </p:nvSpPr>
          <p:spPr>
            <a:xfrm>
              <a:off x="4086825" y="195292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lnTo>
                    <a:pt x="121" y="25"/>
                  </a:lnTo>
                  <a:lnTo>
                    <a:pt x="49" y="73"/>
                  </a:lnTo>
                  <a:lnTo>
                    <a:pt x="1" y="145"/>
                  </a:lnTo>
                  <a:lnTo>
                    <a:pt x="1" y="193"/>
                  </a:lnTo>
                  <a:lnTo>
                    <a:pt x="25" y="265"/>
                  </a:lnTo>
                  <a:lnTo>
                    <a:pt x="49" y="338"/>
                  </a:lnTo>
                  <a:lnTo>
                    <a:pt x="97" y="362"/>
                  </a:lnTo>
                  <a:lnTo>
                    <a:pt x="169" y="386"/>
                  </a:lnTo>
                  <a:lnTo>
                    <a:pt x="266" y="362"/>
                  </a:lnTo>
                  <a:lnTo>
                    <a:pt x="338" y="314"/>
                  </a:lnTo>
                  <a:lnTo>
                    <a:pt x="386" y="265"/>
                  </a:lnTo>
                  <a:lnTo>
                    <a:pt x="386" y="193"/>
                  </a:lnTo>
                  <a:lnTo>
                    <a:pt x="362" y="97"/>
                  </a:lnTo>
                  <a:lnTo>
                    <a:pt x="338" y="25"/>
                  </a:lnTo>
                  <a:lnTo>
                    <a:pt x="26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4" name="Google Shape;12794;p30"/>
            <p:cNvSpPr/>
            <p:nvPr/>
          </p:nvSpPr>
          <p:spPr>
            <a:xfrm>
              <a:off x="3868375" y="16068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69" y="1"/>
                  </a:moveTo>
                  <a:lnTo>
                    <a:pt x="96" y="25"/>
                  </a:lnTo>
                  <a:lnTo>
                    <a:pt x="48" y="73"/>
                  </a:lnTo>
                  <a:lnTo>
                    <a:pt x="0" y="169"/>
                  </a:lnTo>
                  <a:lnTo>
                    <a:pt x="0" y="241"/>
                  </a:lnTo>
                  <a:lnTo>
                    <a:pt x="24" y="313"/>
                  </a:lnTo>
                  <a:lnTo>
                    <a:pt x="72" y="362"/>
                  </a:lnTo>
                  <a:lnTo>
                    <a:pt x="145" y="386"/>
                  </a:lnTo>
                  <a:lnTo>
                    <a:pt x="217" y="386"/>
                  </a:lnTo>
                  <a:lnTo>
                    <a:pt x="289" y="362"/>
                  </a:lnTo>
                  <a:lnTo>
                    <a:pt x="337" y="338"/>
                  </a:lnTo>
                  <a:lnTo>
                    <a:pt x="361" y="265"/>
                  </a:lnTo>
                  <a:lnTo>
                    <a:pt x="385" y="193"/>
                  </a:lnTo>
                  <a:lnTo>
                    <a:pt x="361" y="121"/>
                  </a:lnTo>
                  <a:lnTo>
                    <a:pt x="313" y="49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5" name="Google Shape;12795;p30"/>
            <p:cNvSpPr/>
            <p:nvPr/>
          </p:nvSpPr>
          <p:spPr>
            <a:xfrm>
              <a:off x="4026050" y="1804275"/>
              <a:ext cx="10850" cy="12050"/>
            </a:xfrm>
            <a:custGeom>
              <a:avLst/>
              <a:gdLst/>
              <a:ahLst/>
              <a:cxnLst/>
              <a:rect l="l" t="t" r="r" b="b"/>
              <a:pathLst>
                <a:path w="434" h="482" extrusionOk="0">
                  <a:moveTo>
                    <a:pt x="361" y="1"/>
                  </a:moveTo>
                  <a:lnTo>
                    <a:pt x="313" y="25"/>
                  </a:lnTo>
                  <a:lnTo>
                    <a:pt x="145" y="121"/>
                  </a:lnTo>
                  <a:lnTo>
                    <a:pt x="73" y="193"/>
                  </a:lnTo>
                  <a:lnTo>
                    <a:pt x="0" y="289"/>
                  </a:lnTo>
                  <a:lnTo>
                    <a:pt x="0" y="313"/>
                  </a:lnTo>
                  <a:lnTo>
                    <a:pt x="0" y="362"/>
                  </a:lnTo>
                  <a:lnTo>
                    <a:pt x="0" y="410"/>
                  </a:lnTo>
                  <a:lnTo>
                    <a:pt x="24" y="434"/>
                  </a:lnTo>
                  <a:lnTo>
                    <a:pt x="73" y="458"/>
                  </a:lnTo>
                  <a:lnTo>
                    <a:pt x="145" y="482"/>
                  </a:lnTo>
                  <a:lnTo>
                    <a:pt x="193" y="482"/>
                  </a:lnTo>
                  <a:lnTo>
                    <a:pt x="241" y="458"/>
                  </a:lnTo>
                  <a:lnTo>
                    <a:pt x="337" y="338"/>
                  </a:lnTo>
                  <a:lnTo>
                    <a:pt x="410" y="217"/>
                  </a:lnTo>
                  <a:lnTo>
                    <a:pt x="434" y="121"/>
                  </a:lnTo>
                  <a:lnTo>
                    <a:pt x="410" y="25"/>
                  </a:lnTo>
                  <a:lnTo>
                    <a:pt x="385" y="25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6" name="Google Shape;12796;p30"/>
            <p:cNvSpPr/>
            <p:nvPr/>
          </p:nvSpPr>
          <p:spPr>
            <a:xfrm>
              <a:off x="3852725" y="1844000"/>
              <a:ext cx="11450" cy="8450"/>
            </a:xfrm>
            <a:custGeom>
              <a:avLst/>
              <a:gdLst/>
              <a:ahLst/>
              <a:cxnLst/>
              <a:rect l="l" t="t" r="r" b="b"/>
              <a:pathLst>
                <a:path w="458" h="338" extrusionOk="0">
                  <a:moveTo>
                    <a:pt x="24" y="73"/>
                  </a:moveTo>
                  <a:lnTo>
                    <a:pt x="0" y="97"/>
                  </a:lnTo>
                  <a:lnTo>
                    <a:pt x="27" y="81"/>
                  </a:lnTo>
                  <a:lnTo>
                    <a:pt x="27" y="81"/>
                  </a:lnTo>
                  <a:lnTo>
                    <a:pt x="24" y="73"/>
                  </a:lnTo>
                  <a:close/>
                  <a:moveTo>
                    <a:pt x="265" y="0"/>
                  </a:moveTo>
                  <a:lnTo>
                    <a:pt x="121" y="24"/>
                  </a:lnTo>
                  <a:lnTo>
                    <a:pt x="27" y="81"/>
                  </a:lnTo>
                  <a:lnTo>
                    <a:pt x="27" y="81"/>
                  </a:lnTo>
                  <a:lnTo>
                    <a:pt x="72" y="217"/>
                  </a:lnTo>
                  <a:lnTo>
                    <a:pt x="121" y="313"/>
                  </a:lnTo>
                  <a:lnTo>
                    <a:pt x="193" y="337"/>
                  </a:lnTo>
                  <a:lnTo>
                    <a:pt x="289" y="337"/>
                  </a:lnTo>
                  <a:lnTo>
                    <a:pt x="361" y="313"/>
                  </a:lnTo>
                  <a:lnTo>
                    <a:pt x="409" y="289"/>
                  </a:lnTo>
                  <a:lnTo>
                    <a:pt x="458" y="241"/>
                  </a:lnTo>
                  <a:lnTo>
                    <a:pt x="458" y="169"/>
                  </a:lnTo>
                  <a:lnTo>
                    <a:pt x="458" y="97"/>
                  </a:lnTo>
                  <a:lnTo>
                    <a:pt x="409" y="2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7" name="Google Shape;12797;p30"/>
            <p:cNvSpPr/>
            <p:nvPr/>
          </p:nvSpPr>
          <p:spPr>
            <a:xfrm>
              <a:off x="3927350" y="1931875"/>
              <a:ext cx="9650" cy="12650"/>
            </a:xfrm>
            <a:custGeom>
              <a:avLst/>
              <a:gdLst/>
              <a:ahLst/>
              <a:cxnLst/>
              <a:rect l="l" t="t" r="r" b="b"/>
              <a:pathLst>
                <a:path w="386" h="506" extrusionOk="0">
                  <a:moveTo>
                    <a:pt x="73" y="0"/>
                  </a:moveTo>
                  <a:lnTo>
                    <a:pt x="48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73" y="313"/>
                  </a:lnTo>
                  <a:lnTo>
                    <a:pt x="145" y="433"/>
                  </a:lnTo>
                  <a:lnTo>
                    <a:pt x="230" y="498"/>
                  </a:lnTo>
                  <a:lnTo>
                    <a:pt x="230" y="498"/>
                  </a:lnTo>
                  <a:lnTo>
                    <a:pt x="337" y="433"/>
                  </a:lnTo>
                  <a:lnTo>
                    <a:pt x="361" y="385"/>
                  </a:lnTo>
                  <a:lnTo>
                    <a:pt x="385" y="361"/>
                  </a:lnTo>
                  <a:lnTo>
                    <a:pt x="385" y="313"/>
                  </a:lnTo>
                  <a:lnTo>
                    <a:pt x="385" y="265"/>
                  </a:lnTo>
                  <a:lnTo>
                    <a:pt x="313" y="193"/>
                  </a:lnTo>
                  <a:lnTo>
                    <a:pt x="241" y="120"/>
                  </a:lnTo>
                  <a:lnTo>
                    <a:pt x="73" y="0"/>
                  </a:lnTo>
                  <a:close/>
                  <a:moveTo>
                    <a:pt x="230" y="498"/>
                  </a:moveTo>
                  <a:lnTo>
                    <a:pt x="217" y="506"/>
                  </a:lnTo>
                  <a:lnTo>
                    <a:pt x="241" y="506"/>
                  </a:lnTo>
                  <a:lnTo>
                    <a:pt x="230" y="498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8" name="Google Shape;12798;p30"/>
            <p:cNvSpPr/>
            <p:nvPr/>
          </p:nvSpPr>
          <p:spPr>
            <a:xfrm>
              <a:off x="3893650" y="1914400"/>
              <a:ext cx="11450" cy="9075"/>
            </a:xfrm>
            <a:custGeom>
              <a:avLst/>
              <a:gdLst/>
              <a:ahLst/>
              <a:cxnLst/>
              <a:rect l="l" t="t" r="r" b="b"/>
              <a:pathLst>
                <a:path w="458" h="363" extrusionOk="0">
                  <a:moveTo>
                    <a:pt x="217" y="1"/>
                  </a:moveTo>
                  <a:lnTo>
                    <a:pt x="169" y="25"/>
                  </a:lnTo>
                  <a:lnTo>
                    <a:pt x="96" y="73"/>
                  </a:lnTo>
                  <a:lnTo>
                    <a:pt x="24" y="121"/>
                  </a:lnTo>
                  <a:lnTo>
                    <a:pt x="0" y="169"/>
                  </a:lnTo>
                  <a:lnTo>
                    <a:pt x="0" y="193"/>
                  </a:lnTo>
                  <a:lnTo>
                    <a:pt x="48" y="266"/>
                  </a:lnTo>
                  <a:lnTo>
                    <a:pt x="96" y="314"/>
                  </a:lnTo>
                  <a:lnTo>
                    <a:pt x="145" y="338"/>
                  </a:lnTo>
                  <a:lnTo>
                    <a:pt x="217" y="362"/>
                  </a:lnTo>
                  <a:lnTo>
                    <a:pt x="289" y="362"/>
                  </a:lnTo>
                  <a:lnTo>
                    <a:pt x="337" y="338"/>
                  </a:lnTo>
                  <a:lnTo>
                    <a:pt x="385" y="290"/>
                  </a:lnTo>
                  <a:lnTo>
                    <a:pt x="434" y="242"/>
                  </a:lnTo>
                  <a:lnTo>
                    <a:pt x="458" y="193"/>
                  </a:lnTo>
                  <a:lnTo>
                    <a:pt x="434" y="145"/>
                  </a:lnTo>
                  <a:lnTo>
                    <a:pt x="361" y="49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9" name="Google Shape;12799;p30"/>
            <p:cNvSpPr/>
            <p:nvPr/>
          </p:nvSpPr>
          <p:spPr>
            <a:xfrm>
              <a:off x="3998975" y="1764550"/>
              <a:ext cx="15050" cy="10250"/>
            </a:xfrm>
            <a:custGeom>
              <a:avLst/>
              <a:gdLst/>
              <a:ahLst/>
              <a:cxnLst/>
              <a:rect l="l" t="t" r="r" b="b"/>
              <a:pathLst>
                <a:path w="602" h="410" extrusionOk="0">
                  <a:moveTo>
                    <a:pt x="48" y="1"/>
                  </a:moveTo>
                  <a:lnTo>
                    <a:pt x="24" y="49"/>
                  </a:lnTo>
                  <a:lnTo>
                    <a:pt x="0" y="73"/>
                  </a:lnTo>
                  <a:lnTo>
                    <a:pt x="385" y="362"/>
                  </a:lnTo>
                  <a:lnTo>
                    <a:pt x="506" y="410"/>
                  </a:lnTo>
                  <a:lnTo>
                    <a:pt x="554" y="410"/>
                  </a:lnTo>
                  <a:lnTo>
                    <a:pt x="602" y="362"/>
                  </a:lnTo>
                  <a:lnTo>
                    <a:pt x="602" y="314"/>
                  </a:lnTo>
                  <a:lnTo>
                    <a:pt x="578" y="241"/>
                  </a:lnTo>
                  <a:lnTo>
                    <a:pt x="554" y="169"/>
                  </a:lnTo>
                  <a:lnTo>
                    <a:pt x="506" y="14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0" name="Google Shape;12800;p30"/>
            <p:cNvSpPr/>
            <p:nvPr/>
          </p:nvSpPr>
          <p:spPr>
            <a:xfrm>
              <a:off x="3922525" y="1708575"/>
              <a:ext cx="13275" cy="9050"/>
            </a:xfrm>
            <a:custGeom>
              <a:avLst/>
              <a:gdLst/>
              <a:ahLst/>
              <a:cxnLst/>
              <a:rect l="l" t="t" r="r" b="b"/>
              <a:pathLst>
                <a:path w="531" h="362" extrusionOk="0">
                  <a:moveTo>
                    <a:pt x="73" y="1"/>
                  </a:moveTo>
                  <a:lnTo>
                    <a:pt x="25" y="49"/>
                  </a:lnTo>
                  <a:lnTo>
                    <a:pt x="1" y="97"/>
                  </a:lnTo>
                  <a:lnTo>
                    <a:pt x="25" y="169"/>
                  </a:lnTo>
                  <a:lnTo>
                    <a:pt x="73" y="242"/>
                  </a:lnTo>
                  <a:lnTo>
                    <a:pt x="97" y="266"/>
                  </a:lnTo>
                  <a:lnTo>
                    <a:pt x="145" y="290"/>
                  </a:lnTo>
                  <a:lnTo>
                    <a:pt x="266" y="290"/>
                  </a:lnTo>
                  <a:lnTo>
                    <a:pt x="314" y="314"/>
                  </a:lnTo>
                  <a:lnTo>
                    <a:pt x="386" y="362"/>
                  </a:lnTo>
                  <a:lnTo>
                    <a:pt x="434" y="362"/>
                  </a:lnTo>
                  <a:lnTo>
                    <a:pt x="482" y="338"/>
                  </a:lnTo>
                  <a:lnTo>
                    <a:pt x="506" y="290"/>
                  </a:lnTo>
                  <a:lnTo>
                    <a:pt x="530" y="242"/>
                  </a:lnTo>
                  <a:lnTo>
                    <a:pt x="506" y="145"/>
                  </a:lnTo>
                  <a:lnTo>
                    <a:pt x="458" y="97"/>
                  </a:lnTo>
                  <a:lnTo>
                    <a:pt x="410" y="73"/>
                  </a:lnTo>
                  <a:lnTo>
                    <a:pt x="314" y="73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1" name="Google Shape;12801;p30"/>
            <p:cNvSpPr/>
            <p:nvPr/>
          </p:nvSpPr>
          <p:spPr>
            <a:xfrm>
              <a:off x="3878600" y="1842800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97" y="0"/>
                  </a:moveTo>
                  <a:lnTo>
                    <a:pt x="24" y="24"/>
                  </a:lnTo>
                  <a:lnTo>
                    <a:pt x="0" y="97"/>
                  </a:lnTo>
                  <a:lnTo>
                    <a:pt x="0" y="193"/>
                  </a:lnTo>
                  <a:lnTo>
                    <a:pt x="49" y="265"/>
                  </a:lnTo>
                  <a:lnTo>
                    <a:pt x="121" y="337"/>
                  </a:lnTo>
                  <a:lnTo>
                    <a:pt x="241" y="361"/>
                  </a:lnTo>
                  <a:lnTo>
                    <a:pt x="313" y="337"/>
                  </a:lnTo>
                  <a:lnTo>
                    <a:pt x="337" y="289"/>
                  </a:lnTo>
                  <a:lnTo>
                    <a:pt x="361" y="265"/>
                  </a:lnTo>
                  <a:lnTo>
                    <a:pt x="361" y="217"/>
                  </a:lnTo>
                  <a:lnTo>
                    <a:pt x="337" y="121"/>
                  </a:lnTo>
                  <a:lnTo>
                    <a:pt x="289" y="4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2" name="Google Shape;12802;p30"/>
            <p:cNvSpPr/>
            <p:nvPr/>
          </p:nvSpPr>
          <p:spPr>
            <a:xfrm>
              <a:off x="3817200" y="1774175"/>
              <a:ext cx="9675" cy="9050"/>
            </a:xfrm>
            <a:custGeom>
              <a:avLst/>
              <a:gdLst/>
              <a:ahLst/>
              <a:cxnLst/>
              <a:rect l="l" t="t" r="r" b="b"/>
              <a:pathLst>
                <a:path w="387" h="362" extrusionOk="0">
                  <a:moveTo>
                    <a:pt x="193" y="1"/>
                  </a:moveTo>
                  <a:lnTo>
                    <a:pt x="97" y="49"/>
                  </a:lnTo>
                  <a:lnTo>
                    <a:pt x="25" y="145"/>
                  </a:lnTo>
                  <a:lnTo>
                    <a:pt x="1" y="193"/>
                  </a:lnTo>
                  <a:lnTo>
                    <a:pt x="1" y="218"/>
                  </a:lnTo>
                  <a:lnTo>
                    <a:pt x="49" y="314"/>
                  </a:lnTo>
                  <a:lnTo>
                    <a:pt x="97" y="362"/>
                  </a:lnTo>
                  <a:lnTo>
                    <a:pt x="193" y="362"/>
                  </a:lnTo>
                  <a:lnTo>
                    <a:pt x="266" y="338"/>
                  </a:lnTo>
                  <a:lnTo>
                    <a:pt x="314" y="290"/>
                  </a:lnTo>
                  <a:lnTo>
                    <a:pt x="338" y="242"/>
                  </a:lnTo>
                  <a:lnTo>
                    <a:pt x="386" y="169"/>
                  </a:lnTo>
                  <a:lnTo>
                    <a:pt x="386" y="121"/>
                  </a:lnTo>
                  <a:lnTo>
                    <a:pt x="362" y="49"/>
                  </a:lnTo>
                  <a:lnTo>
                    <a:pt x="338" y="25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3" name="Google Shape;12803;p30"/>
            <p:cNvSpPr/>
            <p:nvPr/>
          </p:nvSpPr>
          <p:spPr>
            <a:xfrm>
              <a:off x="4011000" y="1669475"/>
              <a:ext cx="9050" cy="9650"/>
            </a:xfrm>
            <a:custGeom>
              <a:avLst/>
              <a:gdLst/>
              <a:ahLst/>
              <a:cxnLst/>
              <a:rect l="l" t="t" r="r" b="b"/>
              <a:pathLst>
                <a:path w="362" h="386" extrusionOk="0">
                  <a:moveTo>
                    <a:pt x="49" y="0"/>
                  </a:moveTo>
                  <a:lnTo>
                    <a:pt x="25" y="24"/>
                  </a:lnTo>
                  <a:lnTo>
                    <a:pt x="0" y="72"/>
                  </a:lnTo>
                  <a:lnTo>
                    <a:pt x="25" y="193"/>
                  </a:lnTo>
                  <a:lnTo>
                    <a:pt x="73" y="289"/>
                  </a:lnTo>
                  <a:lnTo>
                    <a:pt x="169" y="361"/>
                  </a:lnTo>
                  <a:lnTo>
                    <a:pt x="313" y="385"/>
                  </a:lnTo>
                  <a:lnTo>
                    <a:pt x="338" y="361"/>
                  </a:lnTo>
                  <a:lnTo>
                    <a:pt x="362" y="313"/>
                  </a:lnTo>
                  <a:lnTo>
                    <a:pt x="313" y="145"/>
                  </a:lnTo>
                  <a:lnTo>
                    <a:pt x="265" y="72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4" name="Google Shape;12804;p30"/>
            <p:cNvSpPr/>
            <p:nvPr/>
          </p:nvSpPr>
          <p:spPr>
            <a:xfrm>
              <a:off x="3884625" y="1596050"/>
              <a:ext cx="10250" cy="9050"/>
            </a:xfrm>
            <a:custGeom>
              <a:avLst/>
              <a:gdLst/>
              <a:ahLst/>
              <a:cxnLst/>
              <a:rect l="l" t="t" r="r" b="b"/>
              <a:pathLst>
                <a:path w="410" h="362" extrusionOk="0">
                  <a:moveTo>
                    <a:pt x="361" y="0"/>
                  </a:moveTo>
                  <a:lnTo>
                    <a:pt x="313" y="24"/>
                  </a:lnTo>
                  <a:lnTo>
                    <a:pt x="193" y="72"/>
                  </a:lnTo>
                  <a:lnTo>
                    <a:pt x="120" y="72"/>
                  </a:lnTo>
                  <a:lnTo>
                    <a:pt x="72" y="121"/>
                  </a:lnTo>
                  <a:lnTo>
                    <a:pt x="24" y="145"/>
                  </a:lnTo>
                  <a:lnTo>
                    <a:pt x="0" y="217"/>
                  </a:lnTo>
                  <a:lnTo>
                    <a:pt x="0" y="289"/>
                  </a:lnTo>
                  <a:lnTo>
                    <a:pt x="48" y="337"/>
                  </a:lnTo>
                  <a:lnTo>
                    <a:pt x="120" y="361"/>
                  </a:lnTo>
                  <a:lnTo>
                    <a:pt x="169" y="337"/>
                  </a:lnTo>
                  <a:lnTo>
                    <a:pt x="289" y="289"/>
                  </a:lnTo>
                  <a:lnTo>
                    <a:pt x="385" y="217"/>
                  </a:lnTo>
                  <a:lnTo>
                    <a:pt x="409" y="169"/>
                  </a:lnTo>
                  <a:lnTo>
                    <a:pt x="409" y="121"/>
                  </a:lnTo>
                  <a:lnTo>
                    <a:pt x="385" y="24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5" name="Google Shape;12805;p30"/>
            <p:cNvSpPr/>
            <p:nvPr/>
          </p:nvSpPr>
          <p:spPr>
            <a:xfrm>
              <a:off x="3949625" y="1831950"/>
              <a:ext cx="10250" cy="9050"/>
            </a:xfrm>
            <a:custGeom>
              <a:avLst/>
              <a:gdLst/>
              <a:ahLst/>
              <a:cxnLst/>
              <a:rect l="l" t="t" r="r" b="b"/>
              <a:pathLst>
                <a:path w="410" h="362" extrusionOk="0">
                  <a:moveTo>
                    <a:pt x="96" y="1"/>
                  </a:moveTo>
                  <a:lnTo>
                    <a:pt x="48" y="25"/>
                  </a:lnTo>
                  <a:lnTo>
                    <a:pt x="24" y="49"/>
                  </a:lnTo>
                  <a:lnTo>
                    <a:pt x="0" y="73"/>
                  </a:lnTo>
                  <a:lnTo>
                    <a:pt x="24" y="145"/>
                  </a:lnTo>
                  <a:lnTo>
                    <a:pt x="120" y="242"/>
                  </a:lnTo>
                  <a:lnTo>
                    <a:pt x="217" y="338"/>
                  </a:lnTo>
                  <a:lnTo>
                    <a:pt x="337" y="362"/>
                  </a:lnTo>
                  <a:lnTo>
                    <a:pt x="361" y="338"/>
                  </a:lnTo>
                  <a:lnTo>
                    <a:pt x="409" y="314"/>
                  </a:lnTo>
                  <a:lnTo>
                    <a:pt x="409" y="242"/>
                  </a:lnTo>
                  <a:lnTo>
                    <a:pt x="409" y="193"/>
                  </a:lnTo>
                  <a:lnTo>
                    <a:pt x="361" y="121"/>
                  </a:lnTo>
                  <a:lnTo>
                    <a:pt x="289" y="49"/>
                  </a:lnTo>
                  <a:lnTo>
                    <a:pt x="241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6" name="Google Shape;12806;p30"/>
            <p:cNvSpPr/>
            <p:nvPr/>
          </p:nvSpPr>
          <p:spPr>
            <a:xfrm>
              <a:off x="4137375" y="1777800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97" y="0"/>
                  </a:moveTo>
                  <a:lnTo>
                    <a:pt x="73" y="24"/>
                  </a:lnTo>
                  <a:lnTo>
                    <a:pt x="25" y="48"/>
                  </a:lnTo>
                  <a:lnTo>
                    <a:pt x="1" y="145"/>
                  </a:lnTo>
                  <a:lnTo>
                    <a:pt x="1" y="217"/>
                  </a:lnTo>
                  <a:lnTo>
                    <a:pt x="49" y="289"/>
                  </a:lnTo>
                  <a:lnTo>
                    <a:pt x="97" y="337"/>
                  </a:lnTo>
                  <a:lnTo>
                    <a:pt x="145" y="361"/>
                  </a:lnTo>
                  <a:lnTo>
                    <a:pt x="218" y="361"/>
                  </a:lnTo>
                  <a:lnTo>
                    <a:pt x="338" y="313"/>
                  </a:lnTo>
                  <a:lnTo>
                    <a:pt x="362" y="265"/>
                  </a:lnTo>
                  <a:lnTo>
                    <a:pt x="338" y="193"/>
                  </a:lnTo>
                  <a:lnTo>
                    <a:pt x="266" y="97"/>
                  </a:lnTo>
                  <a:lnTo>
                    <a:pt x="169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7" name="Google Shape;12807;p30"/>
            <p:cNvSpPr/>
            <p:nvPr/>
          </p:nvSpPr>
          <p:spPr>
            <a:xfrm>
              <a:off x="3876800" y="1699550"/>
              <a:ext cx="6025" cy="9650"/>
            </a:xfrm>
            <a:custGeom>
              <a:avLst/>
              <a:gdLst/>
              <a:ahLst/>
              <a:cxnLst/>
              <a:rect l="l" t="t" r="r" b="b"/>
              <a:pathLst>
                <a:path w="241" h="386" extrusionOk="0">
                  <a:moveTo>
                    <a:pt x="72" y="1"/>
                  </a:moveTo>
                  <a:lnTo>
                    <a:pt x="24" y="25"/>
                  </a:lnTo>
                  <a:lnTo>
                    <a:pt x="24" y="49"/>
                  </a:lnTo>
                  <a:lnTo>
                    <a:pt x="0" y="145"/>
                  </a:lnTo>
                  <a:lnTo>
                    <a:pt x="24" y="217"/>
                  </a:lnTo>
                  <a:lnTo>
                    <a:pt x="48" y="314"/>
                  </a:lnTo>
                  <a:lnTo>
                    <a:pt x="96" y="386"/>
                  </a:lnTo>
                  <a:lnTo>
                    <a:pt x="217" y="386"/>
                  </a:lnTo>
                  <a:lnTo>
                    <a:pt x="241" y="362"/>
                  </a:lnTo>
                  <a:lnTo>
                    <a:pt x="241" y="338"/>
                  </a:lnTo>
                  <a:lnTo>
                    <a:pt x="241" y="242"/>
                  </a:lnTo>
                  <a:lnTo>
                    <a:pt x="241" y="145"/>
                  </a:lnTo>
                  <a:lnTo>
                    <a:pt x="193" y="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8" name="Google Shape;12808;p30"/>
            <p:cNvSpPr/>
            <p:nvPr/>
          </p:nvSpPr>
          <p:spPr>
            <a:xfrm>
              <a:off x="3751600" y="1757925"/>
              <a:ext cx="9675" cy="6050"/>
            </a:xfrm>
            <a:custGeom>
              <a:avLst/>
              <a:gdLst/>
              <a:ahLst/>
              <a:cxnLst/>
              <a:rect l="l" t="t" r="r" b="b"/>
              <a:pathLst>
                <a:path w="387" h="242" extrusionOk="0">
                  <a:moveTo>
                    <a:pt x="97" y="1"/>
                  </a:moveTo>
                  <a:lnTo>
                    <a:pt x="49" y="49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49" y="218"/>
                  </a:lnTo>
                  <a:lnTo>
                    <a:pt x="73" y="242"/>
                  </a:lnTo>
                  <a:lnTo>
                    <a:pt x="290" y="242"/>
                  </a:lnTo>
                  <a:lnTo>
                    <a:pt x="338" y="193"/>
                  </a:lnTo>
                  <a:lnTo>
                    <a:pt x="386" y="145"/>
                  </a:lnTo>
                  <a:lnTo>
                    <a:pt x="386" y="97"/>
                  </a:lnTo>
                  <a:lnTo>
                    <a:pt x="314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9" name="Google Shape;12809;p30"/>
            <p:cNvSpPr/>
            <p:nvPr/>
          </p:nvSpPr>
          <p:spPr>
            <a:xfrm>
              <a:off x="4184325" y="1822925"/>
              <a:ext cx="6650" cy="9650"/>
            </a:xfrm>
            <a:custGeom>
              <a:avLst/>
              <a:gdLst/>
              <a:ahLst/>
              <a:cxnLst/>
              <a:rect l="l" t="t" r="r" b="b"/>
              <a:pathLst>
                <a:path w="266" h="386" extrusionOk="0">
                  <a:moveTo>
                    <a:pt x="97" y="1"/>
                  </a:moveTo>
                  <a:lnTo>
                    <a:pt x="49" y="25"/>
                  </a:lnTo>
                  <a:lnTo>
                    <a:pt x="25" y="73"/>
                  </a:lnTo>
                  <a:lnTo>
                    <a:pt x="1" y="145"/>
                  </a:lnTo>
                  <a:lnTo>
                    <a:pt x="1" y="217"/>
                  </a:lnTo>
                  <a:lnTo>
                    <a:pt x="25" y="266"/>
                  </a:lnTo>
                  <a:lnTo>
                    <a:pt x="97" y="362"/>
                  </a:lnTo>
                  <a:lnTo>
                    <a:pt x="121" y="386"/>
                  </a:lnTo>
                  <a:lnTo>
                    <a:pt x="169" y="386"/>
                  </a:lnTo>
                  <a:lnTo>
                    <a:pt x="217" y="362"/>
                  </a:lnTo>
                  <a:lnTo>
                    <a:pt x="241" y="338"/>
                  </a:lnTo>
                  <a:lnTo>
                    <a:pt x="265" y="290"/>
                  </a:lnTo>
                  <a:lnTo>
                    <a:pt x="265" y="217"/>
                  </a:lnTo>
                  <a:lnTo>
                    <a:pt x="265" y="145"/>
                  </a:lnTo>
                  <a:lnTo>
                    <a:pt x="217" y="97"/>
                  </a:lnTo>
                  <a:lnTo>
                    <a:pt x="169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0" name="Google Shape;12810;p30"/>
            <p:cNvSpPr/>
            <p:nvPr/>
          </p:nvSpPr>
          <p:spPr>
            <a:xfrm>
              <a:off x="4044700" y="1710400"/>
              <a:ext cx="9650" cy="6625"/>
            </a:xfrm>
            <a:custGeom>
              <a:avLst/>
              <a:gdLst/>
              <a:ahLst/>
              <a:cxnLst/>
              <a:rect l="l" t="t" r="r" b="b"/>
              <a:pathLst>
                <a:path w="386" h="265" extrusionOk="0">
                  <a:moveTo>
                    <a:pt x="289" y="0"/>
                  </a:moveTo>
                  <a:lnTo>
                    <a:pt x="121" y="24"/>
                  </a:lnTo>
                  <a:lnTo>
                    <a:pt x="25" y="48"/>
                  </a:lnTo>
                  <a:lnTo>
                    <a:pt x="1" y="96"/>
                  </a:lnTo>
                  <a:lnTo>
                    <a:pt x="1" y="120"/>
                  </a:lnTo>
                  <a:lnTo>
                    <a:pt x="49" y="193"/>
                  </a:lnTo>
                  <a:lnTo>
                    <a:pt x="121" y="241"/>
                  </a:lnTo>
                  <a:lnTo>
                    <a:pt x="217" y="265"/>
                  </a:lnTo>
                  <a:lnTo>
                    <a:pt x="289" y="241"/>
                  </a:lnTo>
                  <a:lnTo>
                    <a:pt x="338" y="217"/>
                  </a:lnTo>
                  <a:lnTo>
                    <a:pt x="386" y="169"/>
                  </a:lnTo>
                  <a:lnTo>
                    <a:pt x="386" y="96"/>
                  </a:lnTo>
                  <a:lnTo>
                    <a:pt x="362" y="48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1" name="Google Shape;12811;p30"/>
            <p:cNvSpPr/>
            <p:nvPr/>
          </p:nvSpPr>
          <p:spPr>
            <a:xfrm>
              <a:off x="3893050" y="1766950"/>
              <a:ext cx="7850" cy="7850"/>
            </a:xfrm>
            <a:custGeom>
              <a:avLst/>
              <a:gdLst/>
              <a:ahLst/>
              <a:cxnLst/>
              <a:rect l="l" t="t" r="r" b="b"/>
              <a:pathLst>
                <a:path w="314" h="314" extrusionOk="0">
                  <a:moveTo>
                    <a:pt x="120" y="1"/>
                  </a:moveTo>
                  <a:lnTo>
                    <a:pt x="96" y="25"/>
                  </a:lnTo>
                  <a:lnTo>
                    <a:pt x="48" y="73"/>
                  </a:lnTo>
                  <a:lnTo>
                    <a:pt x="24" y="121"/>
                  </a:lnTo>
                  <a:lnTo>
                    <a:pt x="0" y="194"/>
                  </a:lnTo>
                  <a:lnTo>
                    <a:pt x="24" y="266"/>
                  </a:lnTo>
                  <a:lnTo>
                    <a:pt x="48" y="314"/>
                  </a:lnTo>
                  <a:lnTo>
                    <a:pt x="169" y="314"/>
                  </a:lnTo>
                  <a:lnTo>
                    <a:pt x="241" y="290"/>
                  </a:lnTo>
                  <a:lnTo>
                    <a:pt x="289" y="266"/>
                  </a:lnTo>
                  <a:lnTo>
                    <a:pt x="313" y="194"/>
                  </a:lnTo>
                  <a:lnTo>
                    <a:pt x="289" y="121"/>
                  </a:lnTo>
                  <a:lnTo>
                    <a:pt x="265" y="73"/>
                  </a:lnTo>
                  <a:lnTo>
                    <a:pt x="217" y="2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2" name="Google Shape;12812;p30"/>
            <p:cNvSpPr/>
            <p:nvPr/>
          </p:nvSpPr>
          <p:spPr>
            <a:xfrm>
              <a:off x="3804575" y="1815700"/>
              <a:ext cx="9050" cy="6650"/>
            </a:xfrm>
            <a:custGeom>
              <a:avLst/>
              <a:gdLst/>
              <a:ahLst/>
              <a:cxnLst/>
              <a:rect l="l" t="t" r="r" b="b"/>
              <a:pathLst>
                <a:path w="362" h="266" extrusionOk="0">
                  <a:moveTo>
                    <a:pt x="217" y="1"/>
                  </a:moveTo>
                  <a:lnTo>
                    <a:pt x="97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194"/>
                  </a:lnTo>
                  <a:lnTo>
                    <a:pt x="48" y="242"/>
                  </a:lnTo>
                  <a:lnTo>
                    <a:pt x="169" y="266"/>
                  </a:lnTo>
                  <a:lnTo>
                    <a:pt x="289" y="242"/>
                  </a:lnTo>
                  <a:lnTo>
                    <a:pt x="361" y="218"/>
                  </a:lnTo>
                  <a:lnTo>
                    <a:pt x="361" y="194"/>
                  </a:lnTo>
                  <a:lnTo>
                    <a:pt x="361" y="169"/>
                  </a:lnTo>
                  <a:lnTo>
                    <a:pt x="337" y="97"/>
                  </a:lnTo>
                  <a:lnTo>
                    <a:pt x="313" y="49"/>
                  </a:lnTo>
                  <a:lnTo>
                    <a:pt x="265" y="25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3" name="Google Shape;12813;p30"/>
            <p:cNvSpPr/>
            <p:nvPr/>
          </p:nvSpPr>
          <p:spPr>
            <a:xfrm>
              <a:off x="4074800" y="1877100"/>
              <a:ext cx="6650" cy="7250"/>
            </a:xfrm>
            <a:custGeom>
              <a:avLst/>
              <a:gdLst/>
              <a:ahLst/>
              <a:cxnLst/>
              <a:rect l="l" t="t" r="r" b="b"/>
              <a:pathLst>
                <a:path w="266" h="290" extrusionOk="0">
                  <a:moveTo>
                    <a:pt x="121" y="0"/>
                  </a:moveTo>
                  <a:lnTo>
                    <a:pt x="48" y="49"/>
                  </a:lnTo>
                  <a:lnTo>
                    <a:pt x="24" y="73"/>
                  </a:lnTo>
                  <a:lnTo>
                    <a:pt x="0" y="169"/>
                  </a:lnTo>
                  <a:lnTo>
                    <a:pt x="0" y="241"/>
                  </a:lnTo>
                  <a:lnTo>
                    <a:pt x="48" y="289"/>
                  </a:lnTo>
                  <a:lnTo>
                    <a:pt x="169" y="289"/>
                  </a:lnTo>
                  <a:lnTo>
                    <a:pt x="217" y="241"/>
                  </a:lnTo>
                  <a:lnTo>
                    <a:pt x="241" y="193"/>
                  </a:lnTo>
                  <a:lnTo>
                    <a:pt x="265" y="145"/>
                  </a:lnTo>
                  <a:lnTo>
                    <a:pt x="265" y="97"/>
                  </a:lnTo>
                  <a:lnTo>
                    <a:pt x="241" y="49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4" name="Google Shape;12814;p30"/>
            <p:cNvSpPr/>
            <p:nvPr/>
          </p:nvSpPr>
          <p:spPr>
            <a:xfrm>
              <a:off x="3783500" y="1626725"/>
              <a:ext cx="6650" cy="9075"/>
            </a:xfrm>
            <a:custGeom>
              <a:avLst/>
              <a:gdLst/>
              <a:ahLst/>
              <a:cxnLst/>
              <a:rect l="l" t="t" r="r" b="b"/>
              <a:pathLst>
                <a:path w="266" h="363" extrusionOk="0">
                  <a:moveTo>
                    <a:pt x="97" y="1"/>
                  </a:moveTo>
                  <a:lnTo>
                    <a:pt x="49" y="25"/>
                  </a:lnTo>
                  <a:lnTo>
                    <a:pt x="25" y="49"/>
                  </a:lnTo>
                  <a:lnTo>
                    <a:pt x="1" y="145"/>
                  </a:lnTo>
                  <a:lnTo>
                    <a:pt x="25" y="266"/>
                  </a:lnTo>
                  <a:lnTo>
                    <a:pt x="73" y="338"/>
                  </a:lnTo>
                  <a:lnTo>
                    <a:pt x="121" y="362"/>
                  </a:lnTo>
                  <a:lnTo>
                    <a:pt x="169" y="362"/>
                  </a:lnTo>
                  <a:lnTo>
                    <a:pt x="193" y="338"/>
                  </a:lnTo>
                  <a:lnTo>
                    <a:pt x="242" y="290"/>
                  </a:lnTo>
                  <a:lnTo>
                    <a:pt x="266" y="194"/>
                  </a:lnTo>
                  <a:lnTo>
                    <a:pt x="242" y="73"/>
                  </a:lnTo>
                  <a:lnTo>
                    <a:pt x="217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5" name="Google Shape;12815;p30"/>
            <p:cNvSpPr/>
            <p:nvPr/>
          </p:nvSpPr>
          <p:spPr>
            <a:xfrm>
              <a:off x="4103675" y="1869875"/>
              <a:ext cx="6650" cy="8450"/>
            </a:xfrm>
            <a:custGeom>
              <a:avLst/>
              <a:gdLst/>
              <a:ahLst/>
              <a:cxnLst/>
              <a:rect l="l" t="t" r="r" b="b"/>
              <a:pathLst>
                <a:path w="266" h="338" extrusionOk="0">
                  <a:moveTo>
                    <a:pt x="73" y="0"/>
                  </a:moveTo>
                  <a:lnTo>
                    <a:pt x="25" y="73"/>
                  </a:lnTo>
                  <a:lnTo>
                    <a:pt x="1" y="169"/>
                  </a:lnTo>
                  <a:lnTo>
                    <a:pt x="1" y="217"/>
                  </a:lnTo>
                  <a:lnTo>
                    <a:pt x="1" y="265"/>
                  </a:lnTo>
                  <a:lnTo>
                    <a:pt x="25" y="313"/>
                  </a:lnTo>
                  <a:lnTo>
                    <a:pt x="97" y="338"/>
                  </a:lnTo>
                  <a:lnTo>
                    <a:pt x="145" y="338"/>
                  </a:lnTo>
                  <a:lnTo>
                    <a:pt x="193" y="313"/>
                  </a:lnTo>
                  <a:lnTo>
                    <a:pt x="242" y="289"/>
                  </a:lnTo>
                  <a:lnTo>
                    <a:pt x="266" y="217"/>
                  </a:lnTo>
                  <a:lnTo>
                    <a:pt x="266" y="97"/>
                  </a:lnTo>
                  <a:lnTo>
                    <a:pt x="266" y="49"/>
                  </a:lnTo>
                  <a:lnTo>
                    <a:pt x="242" y="25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6" name="Google Shape;12816;p30"/>
            <p:cNvSpPr/>
            <p:nvPr/>
          </p:nvSpPr>
          <p:spPr>
            <a:xfrm>
              <a:off x="4027850" y="1783200"/>
              <a:ext cx="6050" cy="7850"/>
            </a:xfrm>
            <a:custGeom>
              <a:avLst/>
              <a:gdLst/>
              <a:ahLst/>
              <a:cxnLst/>
              <a:rect l="l" t="t" r="r" b="b"/>
              <a:pathLst>
                <a:path w="242" h="314" extrusionOk="0">
                  <a:moveTo>
                    <a:pt x="73" y="1"/>
                  </a:moveTo>
                  <a:lnTo>
                    <a:pt x="49" y="49"/>
                  </a:lnTo>
                  <a:lnTo>
                    <a:pt x="1" y="97"/>
                  </a:lnTo>
                  <a:lnTo>
                    <a:pt x="1" y="169"/>
                  </a:lnTo>
                  <a:lnTo>
                    <a:pt x="1" y="218"/>
                  </a:lnTo>
                  <a:lnTo>
                    <a:pt x="25" y="266"/>
                  </a:lnTo>
                  <a:lnTo>
                    <a:pt x="73" y="290"/>
                  </a:lnTo>
                  <a:lnTo>
                    <a:pt x="121" y="314"/>
                  </a:lnTo>
                  <a:lnTo>
                    <a:pt x="169" y="290"/>
                  </a:lnTo>
                  <a:lnTo>
                    <a:pt x="193" y="242"/>
                  </a:lnTo>
                  <a:lnTo>
                    <a:pt x="241" y="194"/>
                  </a:lnTo>
                  <a:lnTo>
                    <a:pt x="241" y="145"/>
                  </a:lnTo>
                  <a:lnTo>
                    <a:pt x="241" y="73"/>
                  </a:lnTo>
                  <a:lnTo>
                    <a:pt x="241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7" name="Google Shape;12817;p30"/>
            <p:cNvSpPr/>
            <p:nvPr/>
          </p:nvSpPr>
          <p:spPr>
            <a:xfrm>
              <a:off x="3970675" y="1794650"/>
              <a:ext cx="7250" cy="8450"/>
            </a:xfrm>
            <a:custGeom>
              <a:avLst/>
              <a:gdLst/>
              <a:ahLst/>
              <a:cxnLst/>
              <a:rect l="l" t="t" r="r" b="b"/>
              <a:pathLst>
                <a:path w="290" h="338" extrusionOk="0">
                  <a:moveTo>
                    <a:pt x="169" y="0"/>
                  </a:moveTo>
                  <a:lnTo>
                    <a:pt x="73" y="24"/>
                  </a:lnTo>
                  <a:lnTo>
                    <a:pt x="25" y="97"/>
                  </a:lnTo>
                  <a:lnTo>
                    <a:pt x="1" y="145"/>
                  </a:lnTo>
                  <a:lnTo>
                    <a:pt x="1" y="193"/>
                  </a:lnTo>
                  <a:lnTo>
                    <a:pt x="25" y="241"/>
                  </a:lnTo>
                  <a:lnTo>
                    <a:pt x="73" y="265"/>
                  </a:lnTo>
                  <a:lnTo>
                    <a:pt x="166" y="312"/>
                  </a:lnTo>
                  <a:lnTo>
                    <a:pt x="166" y="312"/>
                  </a:lnTo>
                  <a:lnTo>
                    <a:pt x="265" y="193"/>
                  </a:lnTo>
                  <a:lnTo>
                    <a:pt x="289" y="97"/>
                  </a:lnTo>
                  <a:lnTo>
                    <a:pt x="265" y="73"/>
                  </a:lnTo>
                  <a:lnTo>
                    <a:pt x="241" y="24"/>
                  </a:lnTo>
                  <a:lnTo>
                    <a:pt x="193" y="0"/>
                  </a:lnTo>
                  <a:close/>
                  <a:moveTo>
                    <a:pt x="166" y="312"/>
                  </a:moveTo>
                  <a:lnTo>
                    <a:pt x="145" y="337"/>
                  </a:lnTo>
                  <a:lnTo>
                    <a:pt x="169" y="313"/>
                  </a:lnTo>
                  <a:lnTo>
                    <a:pt x="166" y="3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8" name="Google Shape;12818;p30"/>
            <p:cNvSpPr/>
            <p:nvPr/>
          </p:nvSpPr>
          <p:spPr>
            <a:xfrm>
              <a:off x="3745000" y="1801875"/>
              <a:ext cx="6625" cy="7250"/>
            </a:xfrm>
            <a:custGeom>
              <a:avLst/>
              <a:gdLst/>
              <a:ahLst/>
              <a:cxnLst/>
              <a:rect l="l" t="t" r="r" b="b"/>
              <a:pathLst>
                <a:path w="265" h="290" extrusionOk="0">
                  <a:moveTo>
                    <a:pt x="72" y="0"/>
                  </a:moveTo>
                  <a:lnTo>
                    <a:pt x="24" y="48"/>
                  </a:lnTo>
                  <a:lnTo>
                    <a:pt x="24" y="97"/>
                  </a:lnTo>
                  <a:lnTo>
                    <a:pt x="0" y="169"/>
                  </a:lnTo>
                  <a:lnTo>
                    <a:pt x="24" y="217"/>
                  </a:lnTo>
                  <a:lnTo>
                    <a:pt x="48" y="241"/>
                  </a:lnTo>
                  <a:lnTo>
                    <a:pt x="96" y="289"/>
                  </a:lnTo>
                  <a:lnTo>
                    <a:pt x="145" y="289"/>
                  </a:lnTo>
                  <a:lnTo>
                    <a:pt x="193" y="265"/>
                  </a:lnTo>
                  <a:lnTo>
                    <a:pt x="241" y="217"/>
                  </a:lnTo>
                  <a:lnTo>
                    <a:pt x="265" y="169"/>
                  </a:lnTo>
                  <a:lnTo>
                    <a:pt x="265" y="121"/>
                  </a:lnTo>
                  <a:lnTo>
                    <a:pt x="241" y="72"/>
                  </a:lnTo>
                  <a:lnTo>
                    <a:pt x="217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9" name="Google Shape;12819;p30"/>
            <p:cNvSpPr/>
            <p:nvPr/>
          </p:nvSpPr>
          <p:spPr>
            <a:xfrm>
              <a:off x="3766650" y="1902975"/>
              <a:ext cx="7850" cy="6650"/>
            </a:xfrm>
            <a:custGeom>
              <a:avLst/>
              <a:gdLst/>
              <a:ahLst/>
              <a:cxnLst/>
              <a:rect l="l" t="t" r="r" b="b"/>
              <a:pathLst>
                <a:path w="314" h="266" extrusionOk="0">
                  <a:moveTo>
                    <a:pt x="97" y="1"/>
                  </a:moveTo>
                  <a:lnTo>
                    <a:pt x="49" y="49"/>
                  </a:lnTo>
                  <a:lnTo>
                    <a:pt x="1" y="97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73" y="217"/>
                  </a:lnTo>
                  <a:lnTo>
                    <a:pt x="121" y="265"/>
                  </a:lnTo>
                  <a:lnTo>
                    <a:pt x="193" y="265"/>
                  </a:lnTo>
                  <a:lnTo>
                    <a:pt x="241" y="241"/>
                  </a:lnTo>
                  <a:lnTo>
                    <a:pt x="290" y="217"/>
                  </a:lnTo>
                  <a:lnTo>
                    <a:pt x="314" y="193"/>
                  </a:lnTo>
                  <a:lnTo>
                    <a:pt x="290" y="97"/>
                  </a:lnTo>
                  <a:lnTo>
                    <a:pt x="241" y="49"/>
                  </a:lnTo>
                  <a:lnTo>
                    <a:pt x="217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0" name="Google Shape;12820;p30"/>
            <p:cNvSpPr/>
            <p:nvPr/>
          </p:nvSpPr>
          <p:spPr>
            <a:xfrm>
              <a:off x="3844300" y="1644200"/>
              <a:ext cx="7250" cy="4825"/>
            </a:xfrm>
            <a:custGeom>
              <a:avLst/>
              <a:gdLst/>
              <a:ahLst/>
              <a:cxnLst/>
              <a:rect l="l" t="t" r="r" b="b"/>
              <a:pathLst>
                <a:path w="290" h="193" extrusionOk="0">
                  <a:moveTo>
                    <a:pt x="72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24" y="169"/>
                  </a:lnTo>
                  <a:lnTo>
                    <a:pt x="48" y="193"/>
                  </a:lnTo>
                  <a:lnTo>
                    <a:pt x="217" y="193"/>
                  </a:lnTo>
                  <a:lnTo>
                    <a:pt x="265" y="169"/>
                  </a:lnTo>
                  <a:lnTo>
                    <a:pt x="289" y="120"/>
                  </a:lnTo>
                  <a:lnTo>
                    <a:pt x="241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1" name="Google Shape;12821;p30"/>
            <p:cNvSpPr/>
            <p:nvPr/>
          </p:nvSpPr>
          <p:spPr>
            <a:xfrm>
              <a:off x="3931550" y="1796450"/>
              <a:ext cx="6650" cy="6050"/>
            </a:xfrm>
            <a:custGeom>
              <a:avLst/>
              <a:gdLst/>
              <a:ahLst/>
              <a:cxnLst/>
              <a:rect l="l" t="t" r="r" b="b"/>
              <a:pathLst>
                <a:path w="266" h="242" extrusionOk="0">
                  <a:moveTo>
                    <a:pt x="73" y="1"/>
                  </a:moveTo>
                  <a:lnTo>
                    <a:pt x="25" y="49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49" y="193"/>
                  </a:lnTo>
                  <a:lnTo>
                    <a:pt x="97" y="217"/>
                  </a:lnTo>
                  <a:lnTo>
                    <a:pt x="145" y="241"/>
                  </a:lnTo>
                  <a:lnTo>
                    <a:pt x="193" y="241"/>
                  </a:lnTo>
                  <a:lnTo>
                    <a:pt x="242" y="217"/>
                  </a:lnTo>
                  <a:lnTo>
                    <a:pt x="266" y="169"/>
                  </a:lnTo>
                  <a:lnTo>
                    <a:pt x="266" y="121"/>
                  </a:lnTo>
                  <a:lnTo>
                    <a:pt x="266" y="73"/>
                  </a:lnTo>
                  <a:lnTo>
                    <a:pt x="217" y="4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2" name="Google Shape;12822;p30"/>
            <p:cNvSpPr/>
            <p:nvPr/>
          </p:nvSpPr>
          <p:spPr>
            <a:xfrm>
              <a:off x="4190950" y="1972175"/>
              <a:ext cx="7850" cy="6050"/>
            </a:xfrm>
            <a:custGeom>
              <a:avLst/>
              <a:gdLst/>
              <a:ahLst/>
              <a:cxnLst/>
              <a:rect l="l" t="t" r="r" b="b"/>
              <a:pathLst>
                <a:path w="314" h="242" extrusionOk="0">
                  <a:moveTo>
                    <a:pt x="169" y="1"/>
                  </a:moveTo>
                  <a:lnTo>
                    <a:pt x="97" y="25"/>
                  </a:lnTo>
                  <a:lnTo>
                    <a:pt x="49" y="73"/>
                  </a:lnTo>
                  <a:lnTo>
                    <a:pt x="0" y="145"/>
                  </a:lnTo>
                  <a:lnTo>
                    <a:pt x="24" y="194"/>
                  </a:lnTo>
                  <a:lnTo>
                    <a:pt x="73" y="242"/>
                  </a:lnTo>
                  <a:lnTo>
                    <a:pt x="217" y="242"/>
                  </a:lnTo>
                  <a:lnTo>
                    <a:pt x="265" y="194"/>
                  </a:lnTo>
                  <a:lnTo>
                    <a:pt x="313" y="121"/>
                  </a:lnTo>
                  <a:lnTo>
                    <a:pt x="313" y="49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3" name="Google Shape;12823;p30"/>
            <p:cNvSpPr/>
            <p:nvPr/>
          </p:nvSpPr>
          <p:spPr>
            <a:xfrm>
              <a:off x="3843100" y="1941500"/>
              <a:ext cx="7225" cy="7250"/>
            </a:xfrm>
            <a:custGeom>
              <a:avLst/>
              <a:gdLst/>
              <a:ahLst/>
              <a:cxnLst/>
              <a:rect l="l" t="t" r="r" b="b"/>
              <a:pathLst>
                <a:path w="289" h="290" extrusionOk="0">
                  <a:moveTo>
                    <a:pt x="96" y="0"/>
                  </a:moveTo>
                  <a:lnTo>
                    <a:pt x="72" y="24"/>
                  </a:lnTo>
                  <a:lnTo>
                    <a:pt x="24" y="72"/>
                  </a:lnTo>
                  <a:lnTo>
                    <a:pt x="0" y="121"/>
                  </a:lnTo>
                  <a:lnTo>
                    <a:pt x="24" y="193"/>
                  </a:lnTo>
                  <a:lnTo>
                    <a:pt x="48" y="241"/>
                  </a:lnTo>
                  <a:lnTo>
                    <a:pt x="120" y="289"/>
                  </a:lnTo>
                  <a:lnTo>
                    <a:pt x="169" y="289"/>
                  </a:lnTo>
                  <a:lnTo>
                    <a:pt x="217" y="265"/>
                  </a:lnTo>
                  <a:lnTo>
                    <a:pt x="265" y="241"/>
                  </a:lnTo>
                  <a:lnTo>
                    <a:pt x="289" y="193"/>
                  </a:lnTo>
                  <a:lnTo>
                    <a:pt x="289" y="145"/>
                  </a:lnTo>
                  <a:lnTo>
                    <a:pt x="289" y="96"/>
                  </a:lnTo>
                  <a:lnTo>
                    <a:pt x="265" y="48"/>
                  </a:lnTo>
                  <a:lnTo>
                    <a:pt x="217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4" name="Google Shape;12824;p30"/>
            <p:cNvSpPr/>
            <p:nvPr/>
          </p:nvSpPr>
          <p:spPr>
            <a:xfrm>
              <a:off x="3791925" y="1858450"/>
              <a:ext cx="6650" cy="7225"/>
            </a:xfrm>
            <a:custGeom>
              <a:avLst/>
              <a:gdLst/>
              <a:ahLst/>
              <a:cxnLst/>
              <a:rect l="l" t="t" r="r" b="b"/>
              <a:pathLst>
                <a:path w="266" h="289" extrusionOk="0">
                  <a:moveTo>
                    <a:pt x="121" y="0"/>
                  </a:moveTo>
                  <a:lnTo>
                    <a:pt x="73" y="24"/>
                  </a:lnTo>
                  <a:lnTo>
                    <a:pt x="25" y="72"/>
                  </a:lnTo>
                  <a:lnTo>
                    <a:pt x="1" y="145"/>
                  </a:lnTo>
                  <a:lnTo>
                    <a:pt x="25" y="217"/>
                  </a:lnTo>
                  <a:lnTo>
                    <a:pt x="49" y="265"/>
                  </a:lnTo>
                  <a:lnTo>
                    <a:pt x="97" y="289"/>
                  </a:lnTo>
                  <a:lnTo>
                    <a:pt x="145" y="289"/>
                  </a:lnTo>
                  <a:lnTo>
                    <a:pt x="193" y="265"/>
                  </a:lnTo>
                  <a:lnTo>
                    <a:pt x="242" y="193"/>
                  </a:lnTo>
                  <a:lnTo>
                    <a:pt x="266" y="96"/>
                  </a:lnTo>
                  <a:lnTo>
                    <a:pt x="242" y="4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5" name="Google Shape;12825;p30"/>
            <p:cNvSpPr/>
            <p:nvPr/>
          </p:nvSpPr>
          <p:spPr>
            <a:xfrm>
              <a:off x="3896050" y="1717000"/>
              <a:ext cx="6650" cy="7250"/>
            </a:xfrm>
            <a:custGeom>
              <a:avLst/>
              <a:gdLst/>
              <a:ahLst/>
              <a:cxnLst/>
              <a:rect l="l" t="t" r="r" b="b"/>
              <a:pathLst>
                <a:path w="266" h="290" extrusionOk="0">
                  <a:moveTo>
                    <a:pt x="97" y="1"/>
                  </a:moveTo>
                  <a:lnTo>
                    <a:pt x="25" y="49"/>
                  </a:lnTo>
                  <a:lnTo>
                    <a:pt x="0" y="121"/>
                  </a:lnTo>
                  <a:lnTo>
                    <a:pt x="0" y="194"/>
                  </a:lnTo>
                  <a:lnTo>
                    <a:pt x="25" y="242"/>
                  </a:lnTo>
                  <a:lnTo>
                    <a:pt x="73" y="290"/>
                  </a:lnTo>
                  <a:lnTo>
                    <a:pt x="169" y="290"/>
                  </a:lnTo>
                  <a:lnTo>
                    <a:pt x="217" y="266"/>
                  </a:lnTo>
                  <a:lnTo>
                    <a:pt x="265" y="218"/>
                  </a:lnTo>
                  <a:lnTo>
                    <a:pt x="265" y="169"/>
                  </a:lnTo>
                  <a:lnTo>
                    <a:pt x="265" y="97"/>
                  </a:lnTo>
                  <a:lnTo>
                    <a:pt x="241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6" name="Google Shape;12826;p30"/>
            <p:cNvSpPr/>
            <p:nvPr/>
          </p:nvSpPr>
          <p:spPr>
            <a:xfrm>
              <a:off x="4041100" y="1795850"/>
              <a:ext cx="6625" cy="9050"/>
            </a:xfrm>
            <a:custGeom>
              <a:avLst/>
              <a:gdLst/>
              <a:ahLst/>
              <a:cxnLst/>
              <a:rect l="l" t="t" r="r" b="b"/>
              <a:pathLst>
                <a:path w="265" h="362" extrusionOk="0">
                  <a:moveTo>
                    <a:pt x="96" y="1"/>
                  </a:moveTo>
                  <a:lnTo>
                    <a:pt x="72" y="25"/>
                  </a:lnTo>
                  <a:lnTo>
                    <a:pt x="24" y="49"/>
                  </a:lnTo>
                  <a:lnTo>
                    <a:pt x="0" y="121"/>
                  </a:lnTo>
                  <a:lnTo>
                    <a:pt x="0" y="193"/>
                  </a:lnTo>
                  <a:lnTo>
                    <a:pt x="24" y="241"/>
                  </a:lnTo>
                  <a:lnTo>
                    <a:pt x="96" y="362"/>
                  </a:lnTo>
                  <a:lnTo>
                    <a:pt x="193" y="289"/>
                  </a:lnTo>
                  <a:lnTo>
                    <a:pt x="241" y="241"/>
                  </a:lnTo>
                  <a:lnTo>
                    <a:pt x="265" y="193"/>
                  </a:lnTo>
                  <a:lnTo>
                    <a:pt x="265" y="97"/>
                  </a:lnTo>
                  <a:lnTo>
                    <a:pt x="265" y="49"/>
                  </a:lnTo>
                  <a:lnTo>
                    <a:pt x="217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7" name="Google Shape;12827;p30"/>
            <p:cNvSpPr/>
            <p:nvPr/>
          </p:nvSpPr>
          <p:spPr>
            <a:xfrm>
              <a:off x="4228875" y="1821125"/>
              <a:ext cx="7825" cy="6650"/>
            </a:xfrm>
            <a:custGeom>
              <a:avLst/>
              <a:gdLst/>
              <a:ahLst/>
              <a:cxnLst/>
              <a:rect l="l" t="t" r="r" b="b"/>
              <a:pathLst>
                <a:path w="313" h="266" extrusionOk="0">
                  <a:moveTo>
                    <a:pt x="144" y="1"/>
                  </a:moveTo>
                  <a:lnTo>
                    <a:pt x="72" y="25"/>
                  </a:lnTo>
                  <a:lnTo>
                    <a:pt x="24" y="49"/>
                  </a:lnTo>
                  <a:lnTo>
                    <a:pt x="0" y="121"/>
                  </a:lnTo>
                  <a:lnTo>
                    <a:pt x="0" y="169"/>
                  </a:lnTo>
                  <a:lnTo>
                    <a:pt x="24" y="193"/>
                  </a:lnTo>
                  <a:lnTo>
                    <a:pt x="48" y="217"/>
                  </a:lnTo>
                  <a:lnTo>
                    <a:pt x="96" y="241"/>
                  </a:lnTo>
                  <a:lnTo>
                    <a:pt x="169" y="265"/>
                  </a:lnTo>
                  <a:lnTo>
                    <a:pt x="217" y="241"/>
                  </a:lnTo>
                  <a:lnTo>
                    <a:pt x="265" y="193"/>
                  </a:lnTo>
                  <a:lnTo>
                    <a:pt x="313" y="145"/>
                  </a:lnTo>
                  <a:lnTo>
                    <a:pt x="313" y="97"/>
                  </a:lnTo>
                  <a:lnTo>
                    <a:pt x="289" y="73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8" name="Google Shape;12828;p30"/>
            <p:cNvSpPr/>
            <p:nvPr/>
          </p:nvSpPr>
          <p:spPr>
            <a:xfrm>
              <a:off x="3831650" y="1757925"/>
              <a:ext cx="5450" cy="7250"/>
            </a:xfrm>
            <a:custGeom>
              <a:avLst/>
              <a:gdLst/>
              <a:ahLst/>
              <a:cxnLst/>
              <a:rect l="l" t="t" r="r" b="b"/>
              <a:pathLst>
                <a:path w="218" h="290" extrusionOk="0">
                  <a:moveTo>
                    <a:pt x="121" y="1"/>
                  </a:moveTo>
                  <a:lnTo>
                    <a:pt x="73" y="25"/>
                  </a:lnTo>
                  <a:lnTo>
                    <a:pt x="25" y="73"/>
                  </a:lnTo>
                  <a:lnTo>
                    <a:pt x="1" y="121"/>
                  </a:lnTo>
                  <a:lnTo>
                    <a:pt x="1" y="193"/>
                  </a:lnTo>
                  <a:lnTo>
                    <a:pt x="49" y="242"/>
                  </a:lnTo>
                  <a:lnTo>
                    <a:pt x="73" y="266"/>
                  </a:lnTo>
                  <a:lnTo>
                    <a:pt x="121" y="290"/>
                  </a:lnTo>
                  <a:lnTo>
                    <a:pt x="145" y="266"/>
                  </a:lnTo>
                  <a:lnTo>
                    <a:pt x="193" y="242"/>
                  </a:lnTo>
                  <a:lnTo>
                    <a:pt x="217" y="169"/>
                  </a:lnTo>
                  <a:lnTo>
                    <a:pt x="217" y="73"/>
                  </a:lnTo>
                  <a:lnTo>
                    <a:pt x="193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9" name="Google Shape;12829;p30"/>
            <p:cNvSpPr/>
            <p:nvPr/>
          </p:nvSpPr>
          <p:spPr>
            <a:xfrm>
              <a:off x="3776275" y="1655025"/>
              <a:ext cx="6050" cy="7850"/>
            </a:xfrm>
            <a:custGeom>
              <a:avLst/>
              <a:gdLst/>
              <a:ahLst/>
              <a:cxnLst/>
              <a:rect l="l" t="t" r="r" b="b"/>
              <a:pathLst>
                <a:path w="242" h="314" extrusionOk="0">
                  <a:moveTo>
                    <a:pt x="121" y="0"/>
                  </a:moveTo>
                  <a:lnTo>
                    <a:pt x="73" y="49"/>
                  </a:lnTo>
                  <a:lnTo>
                    <a:pt x="25" y="73"/>
                  </a:lnTo>
                  <a:lnTo>
                    <a:pt x="1" y="121"/>
                  </a:lnTo>
                  <a:lnTo>
                    <a:pt x="1" y="193"/>
                  </a:lnTo>
                  <a:lnTo>
                    <a:pt x="1" y="265"/>
                  </a:lnTo>
                  <a:lnTo>
                    <a:pt x="1" y="289"/>
                  </a:lnTo>
                  <a:lnTo>
                    <a:pt x="49" y="313"/>
                  </a:lnTo>
                  <a:lnTo>
                    <a:pt x="97" y="313"/>
                  </a:lnTo>
                  <a:lnTo>
                    <a:pt x="169" y="289"/>
                  </a:lnTo>
                  <a:lnTo>
                    <a:pt x="242" y="193"/>
                  </a:lnTo>
                  <a:lnTo>
                    <a:pt x="242" y="145"/>
                  </a:lnTo>
                  <a:lnTo>
                    <a:pt x="242" y="97"/>
                  </a:lnTo>
                  <a:lnTo>
                    <a:pt x="193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0" name="Google Shape;12830;p30"/>
            <p:cNvSpPr/>
            <p:nvPr/>
          </p:nvSpPr>
          <p:spPr>
            <a:xfrm>
              <a:off x="3778100" y="1768775"/>
              <a:ext cx="7225" cy="6650"/>
            </a:xfrm>
            <a:custGeom>
              <a:avLst/>
              <a:gdLst/>
              <a:ahLst/>
              <a:cxnLst/>
              <a:rect l="l" t="t" r="r" b="b"/>
              <a:pathLst>
                <a:path w="289" h="266" extrusionOk="0">
                  <a:moveTo>
                    <a:pt x="145" y="0"/>
                  </a:moveTo>
                  <a:lnTo>
                    <a:pt x="96" y="24"/>
                  </a:lnTo>
                  <a:lnTo>
                    <a:pt x="24" y="72"/>
                  </a:lnTo>
                  <a:lnTo>
                    <a:pt x="0" y="121"/>
                  </a:lnTo>
                  <a:lnTo>
                    <a:pt x="0" y="169"/>
                  </a:lnTo>
                  <a:lnTo>
                    <a:pt x="24" y="217"/>
                  </a:lnTo>
                  <a:lnTo>
                    <a:pt x="72" y="265"/>
                  </a:lnTo>
                  <a:lnTo>
                    <a:pt x="145" y="265"/>
                  </a:lnTo>
                  <a:lnTo>
                    <a:pt x="217" y="241"/>
                  </a:lnTo>
                  <a:lnTo>
                    <a:pt x="265" y="217"/>
                  </a:lnTo>
                  <a:lnTo>
                    <a:pt x="289" y="145"/>
                  </a:lnTo>
                  <a:lnTo>
                    <a:pt x="289" y="97"/>
                  </a:lnTo>
                  <a:lnTo>
                    <a:pt x="289" y="72"/>
                  </a:lnTo>
                  <a:lnTo>
                    <a:pt x="265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1" name="Google Shape;12831;p30"/>
            <p:cNvSpPr/>
            <p:nvPr/>
          </p:nvSpPr>
          <p:spPr>
            <a:xfrm>
              <a:off x="3838875" y="1795250"/>
              <a:ext cx="6650" cy="6050"/>
            </a:xfrm>
            <a:custGeom>
              <a:avLst/>
              <a:gdLst/>
              <a:ahLst/>
              <a:cxnLst/>
              <a:rect l="l" t="t" r="r" b="b"/>
              <a:pathLst>
                <a:path w="266" h="242" extrusionOk="0">
                  <a:moveTo>
                    <a:pt x="121" y="0"/>
                  </a:moveTo>
                  <a:lnTo>
                    <a:pt x="73" y="25"/>
                  </a:lnTo>
                  <a:lnTo>
                    <a:pt x="49" y="49"/>
                  </a:lnTo>
                  <a:lnTo>
                    <a:pt x="1" y="97"/>
                  </a:lnTo>
                  <a:lnTo>
                    <a:pt x="1" y="145"/>
                  </a:lnTo>
                  <a:lnTo>
                    <a:pt x="25" y="193"/>
                  </a:lnTo>
                  <a:lnTo>
                    <a:pt x="49" y="217"/>
                  </a:lnTo>
                  <a:lnTo>
                    <a:pt x="73" y="241"/>
                  </a:lnTo>
                  <a:lnTo>
                    <a:pt x="193" y="241"/>
                  </a:lnTo>
                  <a:lnTo>
                    <a:pt x="217" y="193"/>
                  </a:lnTo>
                  <a:lnTo>
                    <a:pt x="241" y="145"/>
                  </a:lnTo>
                  <a:lnTo>
                    <a:pt x="265" y="97"/>
                  </a:lnTo>
                  <a:lnTo>
                    <a:pt x="241" y="73"/>
                  </a:lnTo>
                  <a:lnTo>
                    <a:pt x="217" y="25"/>
                  </a:lnTo>
                  <a:lnTo>
                    <a:pt x="169" y="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2" name="Google Shape;12832;p30"/>
            <p:cNvSpPr/>
            <p:nvPr/>
          </p:nvSpPr>
          <p:spPr>
            <a:xfrm>
              <a:off x="3907475" y="1685125"/>
              <a:ext cx="6050" cy="7225"/>
            </a:xfrm>
            <a:custGeom>
              <a:avLst/>
              <a:gdLst/>
              <a:ahLst/>
              <a:cxnLst/>
              <a:rect l="l" t="t" r="r" b="b"/>
              <a:pathLst>
                <a:path w="242" h="289" extrusionOk="0">
                  <a:moveTo>
                    <a:pt x="73" y="0"/>
                  </a:moveTo>
                  <a:lnTo>
                    <a:pt x="25" y="24"/>
                  </a:lnTo>
                  <a:lnTo>
                    <a:pt x="1" y="72"/>
                  </a:lnTo>
                  <a:lnTo>
                    <a:pt x="1" y="144"/>
                  </a:lnTo>
                  <a:lnTo>
                    <a:pt x="1" y="193"/>
                  </a:lnTo>
                  <a:lnTo>
                    <a:pt x="25" y="241"/>
                  </a:lnTo>
                  <a:lnTo>
                    <a:pt x="97" y="289"/>
                  </a:lnTo>
                  <a:lnTo>
                    <a:pt x="169" y="289"/>
                  </a:lnTo>
                  <a:lnTo>
                    <a:pt x="193" y="265"/>
                  </a:lnTo>
                  <a:lnTo>
                    <a:pt x="218" y="241"/>
                  </a:lnTo>
                  <a:lnTo>
                    <a:pt x="242" y="169"/>
                  </a:lnTo>
                  <a:lnTo>
                    <a:pt x="242" y="96"/>
                  </a:lnTo>
                  <a:lnTo>
                    <a:pt x="218" y="48"/>
                  </a:lnTo>
                  <a:lnTo>
                    <a:pt x="145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3" name="Google Shape;12833;p30"/>
            <p:cNvSpPr/>
            <p:nvPr/>
          </p:nvSpPr>
          <p:spPr>
            <a:xfrm>
              <a:off x="3888825" y="1857225"/>
              <a:ext cx="6050" cy="6650"/>
            </a:xfrm>
            <a:custGeom>
              <a:avLst/>
              <a:gdLst/>
              <a:ahLst/>
              <a:cxnLst/>
              <a:rect l="l" t="t" r="r" b="b"/>
              <a:pathLst>
                <a:path w="242" h="266" extrusionOk="0">
                  <a:moveTo>
                    <a:pt x="25" y="1"/>
                  </a:moveTo>
                  <a:lnTo>
                    <a:pt x="1" y="25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97" y="218"/>
                  </a:lnTo>
                  <a:lnTo>
                    <a:pt x="145" y="266"/>
                  </a:lnTo>
                  <a:lnTo>
                    <a:pt x="241" y="266"/>
                  </a:lnTo>
                  <a:lnTo>
                    <a:pt x="241" y="218"/>
                  </a:lnTo>
                  <a:lnTo>
                    <a:pt x="241" y="169"/>
                  </a:lnTo>
                  <a:lnTo>
                    <a:pt x="193" y="73"/>
                  </a:lnTo>
                  <a:lnTo>
                    <a:pt x="145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4" name="Google Shape;12834;p30"/>
            <p:cNvSpPr/>
            <p:nvPr/>
          </p:nvSpPr>
          <p:spPr>
            <a:xfrm>
              <a:off x="3761250" y="1839175"/>
              <a:ext cx="6025" cy="6050"/>
            </a:xfrm>
            <a:custGeom>
              <a:avLst/>
              <a:gdLst/>
              <a:ahLst/>
              <a:cxnLst/>
              <a:rect l="l" t="t" r="r" b="b"/>
              <a:pathLst>
                <a:path w="241" h="242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0" y="145"/>
                  </a:lnTo>
                  <a:lnTo>
                    <a:pt x="24" y="193"/>
                  </a:lnTo>
                  <a:lnTo>
                    <a:pt x="72" y="217"/>
                  </a:lnTo>
                  <a:lnTo>
                    <a:pt x="120" y="242"/>
                  </a:lnTo>
                  <a:lnTo>
                    <a:pt x="169" y="217"/>
                  </a:lnTo>
                  <a:lnTo>
                    <a:pt x="217" y="169"/>
                  </a:lnTo>
                  <a:lnTo>
                    <a:pt x="241" y="121"/>
                  </a:lnTo>
                  <a:lnTo>
                    <a:pt x="217" y="73"/>
                  </a:lnTo>
                  <a:lnTo>
                    <a:pt x="217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5" name="Google Shape;12835;p30"/>
            <p:cNvSpPr/>
            <p:nvPr/>
          </p:nvSpPr>
          <p:spPr>
            <a:xfrm>
              <a:off x="3771475" y="1697150"/>
              <a:ext cx="4825" cy="7250"/>
            </a:xfrm>
            <a:custGeom>
              <a:avLst/>
              <a:gdLst/>
              <a:ahLst/>
              <a:cxnLst/>
              <a:rect l="l" t="t" r="r" b="b"/>
              <a:pathLst>
                <a:path w="193" h="290" extrusionOk="0">
                  <a:moveTo>
                    <a:pt x="121" y="1"/>
                  </a:moveTo>
                  <a:lnTo>
                    <a:pt x="48" y="25"/>
                  </a:lnTo>
                  <a:lnTo>
                    <a:pt x="24" y="73"/>
                  </a:lnTo>
                  <a:lnTo>
                    <a:pt x="0" y="121"/>
                  </a:lnTo>
                  <a:lnTo>
                    <a:pt x="0" y="193"/>
                  </a:lnTo>
                  <a:lnTo>
                    <a:pt x="24" y="241"/>
                  </a:lnTo>
                  <a:lnTo>
                    <a:pt x="73" y="289"/>
                  </a:lnTo>
                  <a:lnTo>
                    <a:pt x="145" y="265"/>
                  </a:lnTo>
                  <a:lnTo>
                    <a:pt x="193" y="217"/>
                  </a:lnTo>
                  <a:lnTo>
                    <a:pt x="193" y="145"/>
                  </a:lnTo>
                  <a:lnTo>
                    <a:pt x="193" y="73"/>
                  </a:lnTo>
                  <a:lnTo>
                    <a:pt x="169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6" name="Google Shape;12836;p30"/>
            <p:cNvSpPr/>
            <p:nvPr/>
          </p:nvSpPr>
          <p:spPr>
            <a:xfrm>
              <a:off x="3873175" y="1742275"/>
              <a:ext cx="6050" cy="5450"/>
            </a:xfrm>
            <a:custGeom>
              <a:avLst/>
              <a:gdLst/>
              <a:ahLst/>
              <a:cxnLst/>
              <a:rect l="l" t="t" r="r" b="b"/>
              <a:pathLst>
                <a:path w="242" h="218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1" y="145"/>
                  </a:lnTo>
                  <a:lnTo>
                    <a:pt x="49" y="194"/>
                  </a:lnTo>
                  <a:lnTo>
                    <a:pt x="97" y="218"/>
                  </a:lnTo>
                  <a:lnTo>
                    <a:pt x="169" y="218"/>
                  </a:lnTo>
                  <a:lnTo>
                    <a:pt x="241" y="145"/>
                  </a:lnTo>
                  <a:lnTo>
                    <a:pt x="241" y="97"/>
                  </a:lnTo>
                  <a:lnTo>
                    <a:pt x="217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7" name="Google Shape;12837;p30"/>
            <p:cNvSpPr/>
            <p:nvPr/>
          </p:nvSpPr>
          <p:spPr>
            <a:xfrm>
              <a:off x="3980300" y="1788625"/>
              <a:ext cx="6050" cy="6650"/>
            </a:xfrm>
            <a:custGeom>
              <a:avLst/>
              <a:gdLst/>
              <a:ahLst/>
              <a:cxnLst/>
              <a:rect l="l" t="t" r="r" b="b"/>
              <a:pathLst>
                <a:path w="242" h="266" extrusionOk="0">
                  <a:moveTo>
                    <a:pt x="73" y="1"/>
                  </a:moveTo>
                  <a:lnTo>
                    <a:pt x="49" y="25"/>
                  </a:lnTo>
                  <a:lnTo>
                    <a:pt x="25" y="73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49" y="217"/>
                  </a:lnTo>
                  <a:lnTo>
                    <a:pt x="73" y="265"/>
                  </a:lnTo>
                  <a:lnTo>
                    <a:pt x="169" y="265"/>
                  </a:lnTo>
                  <a:lnTo>
                    <a:pt x="193" y="241"/>
                  </a:lnTo>
                  <a:lnTo>
                    <a:pt x="241" y="217"/>
                  </a:lnTo>
                  <a:lnTo>
                    <a:pt x="241" y="145"/>
                  </a:lnTo>
                  <a:lnTo>
                    <a:pt x="241" y="97"/>
                  </a:lnTo>
                  <a:lnTo>
                    <a:pt x="193" y="49"/>
                  </a:lnTo>
                  <a:lnTo>
                    <a:pt x="169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8" name="Google Shape;12838;p30"/>
            <p:cNvSpPr/>
            <p:nvPr/>
          </p:nvSpPr>
          <p:spPr>
            <a:xfrm>
              <a:off x="3914700" y="1776600"/>
              <a:ext cx="6050" cy="6025"/>
            </a:xfrm>
            <a:custGeom>
              <a:avLst/>
              <a:gdLst/>
              <a:ahLst/>
              <a:cxnLst/>
              <a:rect l="l" t="t" r="r" b="b"/>
              <a:pathLst>
                <a:path w="242" h="241" extrusionOk="0">
                  <a:moveTo>
                    <a:pt x="73" y="0"/>
                  </a:moveTo>
                  <a:lnTo>
                    <a:pt x="1" y="72"/>
                  </a:lnTo>
                  <a:lnTo>
                    <a:pt x="1" y="121"/>
                  </a:lnTo>
                  <a:lnTo>
                    <a:pt x="1" y="169"/>
                  </a:lnTo>
                  <a:lnTo>
                    <a:pt x="25" y="193"/>
                  </a:lnTo>
                  <a:lnTo>
                    <a:pt x="73" y="217"/>
                  </a:lnTo>
                  <a:lnTo>
                    <a:pt x="121" y="241"/>
                  </a:lnTo>
                  <a:lnTo>
                    <a:pt x="169" y="217"/>
                  </a:lnTo>
                  <a:lnTo>
                    <a:pt x="217" y="193"/>
                  </a:lnTo>
                  <a:lnTo>
                    <a:pt x="241" y="121"/>
                  </a:lnTo>
                  <a:lnTo>
                    <a:pt x="241" y="72"/>
                  </a:lnTo>
                  <a:lnTo>
                    <a:pt x="217" y="48"/>
                  </a:lnTo>
                  <a:lnTo>
                    <a:pt x="193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9" name="Google Shape;12839;p30"/>
            <p:cNvSpPr/>
            <p:nvPr/>
          </p:nvSpPr>
          <p:spPr>
            <a:xfrm>
              <a:off x="3968875" y="2014925"/>
              <a:ext cx="6050" cy="6025"/>
            </a:xfrm>
            <a:custGeom>
              <a:avLst/>
              <a:gdLst/>
              <a:ahLst/>
              <a:cxnLst/>
              <a:rect l="l" t="t" r="r" b="b"/>
              <a:pathLst>
                <a:path w="242" h="241" extrusionOk="0">
                  <a:moveTo>
                    <a:pt x="73" y="0"/>
                  </a:moveTo>
                  <a:lnTo>
                    <a:pt x="24" y="48"/>
                  </a:lnTo>
                  <a:lnTo>
                    <a:pt x="0" y="96"/>
                  </a:lnTo>
                  <a:lnTo>
                    <a:pt x="0" y="145"/>
                  </a:lnTo>
                  <a:lnTo>
                    <a:pt x="0" y="169"/>
                  </a:lnTo>
                  <a:lnTo>
                    <a:pt x="73" y="217"/>
                  </a:lnTo>
                  <a:lnTo>
                    <a:pt x="121" y="241"/>
                  </a:lnTo>
                  <a:lnTo>
                    <a:pt x="169" y="217"/>
                  </a:lnTo>
                  <a:lnTo>
                    <a:pt x="217" y="193"/>
                  </a:lnTo>
                  <a:lnTo>
                    <a:pt x="241" y="145"/>
                  </a:lnTo>
                  <a:lnTo>
                    <a:pt x="241" y="96"/>
                  </a:lnTo>
                  <a:lnTo>
                    <a:pt x="241" y="4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0" name="Google Shape;12840;p30"/>
            <p:cNvSpPr/>
            <p:nvPr/>
          </p:nvSpPr>
          <p:spPr>
            <a:xfrm>
              <a:off x="4152425" y="1934275"/>
              <a:ext cx="7250" cy="5425"/>
            </a:xfrm>
            <a:custGeom>
              <a:avLst/>
              <a:gdLst/>
              <a:ahLst/>
              <a:cxnLst/>
              <a:rect l="l" t="t" r="r" b="b"/>
              <a:pathLst>
                <a:path w="290" h="217" extrusionOk="0">
                  <a:moveTo>
                    <a:pt x="121" y="0"/>
                  </a:moveTo>
                  <a:lnTo>
                    <a:pt x="73" y="24"/>
                  </a:lnTo>
                  <a:lnTo>
                    <a:pt x="49" y="73"/>
                  </a:lnTo>
                  <a:lnTo>
                    <a:pt x="1" y="121"/>
                  </a:lnTo>
                  <a:lnTo>
                    <a:pt x="1" y="145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73" y="217"/>
                  </a:lnTo>
                  <a:lnTo>
                    <a:pt x="193" y="217"/>
                  </a:lnTo>
                  <a:lnTo>
                    <a:pt x="290" y="145"/>
                  </a:lnTo>
                  <a:lnTo>
                    <a:pt x="290" y="121"/>
                  </a:lnTo>
                  <a:lnTo>
                    <a:pt x="290" y="73"/>
                  </a:lnTo>
                  <a:lnTo>
                    <a:pt x="266" y="2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1" name="Google Shape;12841;p30"/>
            <p:cNvSpPr/>
            <p:nvPr/>
          </p:nvSpPr>
          <p:spPr>
            <a:xfrm>
              <a:off x="3729950" y="1765750"/>
              <a:ext cx="6025" cy="6650"/>
            </a:xfrm>
            <a:custGeom>
              <a:avLst/>
              <a:gdLst/>
              <a:ahLst/>
              <a:cxnLst/>
              <a:rect l="l" t="t" r="r" b="b"/>
              <a:pathLst>
                <a:path w="241" h="266" extrusionOk="0">
                  <a:moveTo>
                    <a:pt x="97" y="1"/>
                  </a:moveTo>
                  <a:lnTo>
                    <a:pt x="48" y="25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218"/>
                  </a:lnTo>
                  <a:lnTo>
                    <a:pt x="72" y="266"/>
                  </a:lnTo>
                  <a:lnTo>
                    <a:pt x="145" y="266"/>
                  </a:lnTo>
                  <a:lnTo>
                    <a:pt x="193" y="242"/>
                  </a:lnTo>
                  <a:lnTo>
                    <a:pt x="241" y="193"/>
                  </a:lnTo>
                  <a:lnTo>
                    <a:pt x="241" y="121"/>
                  </a:lnTo>
                  <a:lnTo>
                    <a:pt x="217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2" name="Google Shape;12842;p30"/>
            <p:cNvSpPr/>
            <p:nvPr/>
          </p:nvSpPr>
          <p:spPr>
            <a:xfrm>
              <a:off x="3872575" y="1860250"/>
              <a:ext cx="6650" cy="6650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97" y="0"/>
                  </a:moveTo>
                  <a:lnTo>
                    <a:pt x="73" y="24"/>
                  </a:lnTo>
                  <a:lnTo>
                    <a:pt x="1" y="73"/>
                  </a:lnTo>
                  <a:lnTo>
                    <a:pt x="1" y="145"/>
                  </a:lnTo>
                  <a:lnTo>
                    <a:pt x="25" y="193"/>
                  </a:lnTo>
                  <a:lnTo>
                    <a:pt x="49" y="241"/>
                  </a:lnTo>
                  <a:lnTo>
                    <a:pt x="97" y="265"/>
                  </a:lnTo>
                  <a:lnTo>
                    <a:pt x="145" y="265"/>
                  </a:lnTo>
                  <a:lnTo>
                    <a:pt x="193" y="241"/>
                  </a:lnTo>
                  <a:lnTo>
                    <a:pt x="241" y="169"/>
                  </a:lnTo>
                  <a:lnTo>
                    <a:pt x="265" y="121"/>
                  </a:lnTo>
                  <a:lnTo>
                    <a:pt x="241" y="48"/>
                  </a:lnTo>
                  <a:lnTo>
                    <a:pt x="193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3" name="Google Shape;12843;p30"/>
            <p:cNvSpPr/>
            <p:nvPr/>
          </p:nvSpPr>
          <p:spPr>
            <a:xfrm>
              <a:off x="3862950" y="1636975"/>
              <a:ext cx="4850" cy="7250"/>
            </a:xfrm>
            <a:custGeom>
              <a:avLst/>
              <a:gdLst/>
              <a:ahLst/>
              <a:cxnLst/>
              <a:rect l="l" t="t" r="r" b="b"/>
              <a:pathLst>
                <a:path w="194" h="290" extrusionOk="0">
                  <a:moveTo>
                    <a:pt x="49" y="0"/>
                  </a:moveTo>
                  <a:lnTo>
                    <a:pt x="0" y="48"/>
                  </a:lnTo>
                  <a:lnTo>
                    <a:pt x="0" y="121"/>
                  </a:lnTo>
                  <a:lnTo>
                    <a:pt x="0" y="169"/>
                  </a:lnTo>
                  <a:lnTo>
                    <a:pt x="0" y="217"/>
                  </a:lnTo>
                  <a:lnTo>
                    <a:pt x="49" y="265"/>
                  </a:lnTo>
                  <a:lnTo>
                    <a:pt x="73" y="289"/>
                  </a:lnTo>
                  <a:lnTo>
                    <a:pt x="121" y="289"/>
                  </a:lnTo>
                  <a:lnTo>
                    <a:pt x="145" y="265"/>
                  </a:lnTo>
                  <a:lnTo>
                    <a:pt x="193" y="241"/>
                  </a:lnTo>
                  <a:lnTo>
                    <a:pt x="193" y="121"/>
                  </a:lnTo>
                  <a:lnTo>
                    <a:pt x="169" y="72"/>
                  </a:lnTo>
                  <a:lnTo>
                    <a:pt x="121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4" name="Google Shape;12844;p30"/>
            <p:cNvSpPr/>
            <p:nvPr/>
          </p:nvSpPr>
          <p:spPr>
            <a:xfrm>
              <a:off x="4036275" y="1735075"/>
              <a:ext cx="6650" cy="6025"/>
            </a:xfrm>
            <a:custGeom>
              <a:avLst/>
              <a:gdLst/>
              <a:ahLst/>
              <a:cxnLst/>
              <a:rect l="l" t="t" r="r" b="b"/>
              <a:pathLst>
                <a:path w="266" h="241" extrusionOk="0">
                  <a:moveTo>
                    <a:pt x="97" y="0"/>
                  </a:moveTo>
                  <a:lnTo>
                    <a:pt x="73" y="24"/>
                  </a:lnTo>
                  <a:lnTo>
                    <a:pt x="25" y="72"/>
                  </a:lnTo>
                  <a:lnTo>
                    <a:pt x="1" y="145"/>
                  </a:lnTo>
                  <a:lnTo>
                    <a:pt x="25" y="193"/>
                  </a:lnTo>
                  <a:lnTo>
                    <a:pt x="49" y="217"/>
                  </a:lnTo>
                  <a:lnTo>
                    <a:pt x="97" y="241"/>
                  </a:lnTo>
                  <a:lnTo>
                    <a:pt x="169" y="217"/>
                  </a:lnTo>
                  <a:lnTo>
                    <a:pt x="217" y="193"/>
                  </a:lnTo>
                  <a:lnTo>
                    <a:pt x="241" y="145"/>
                  </a:lnTo>
                  <a:lnTo>
                    <a:pt x="265" y="120"/>
                  </a:lnTo>
                  <a:lnTo>
                    <a:pt x="241" y="72"/>
                  </a:lnTo>
                  <a:lnTo>
                    <a:pt x="217" y="2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5" name="Google Shape;12845;p30"/>
            <p:cNvSpPr/>
            <p:nvPr/>
          </p:nvSpPr>
          <p:spPr>
            <a:xfrm>
              <a:off x="4168675" y="1752525"/>
              <a:ext cx="5450" cy="6025"/>
            </a:xfrm>
            <a:custGeom>
              <a:avLst/>
              <a:gdLst/>
              <a:ahLst/>
              <a:cxnLst/>
              <a:rect l="l" t="t" r="r" b="b"/>
              <a:pathLst>
                <a:path w="218" h="241" extrusionOk="0">
                  <a:moveTo>
                    <a:pt x="121" y="0"/>
                  </a:moveTo>
                  <a:lnTo>
                    <a:pt x="73" y="24"/>
                  </a:lnTo>
                  <a:lnTo>
                    <a:pt x="25" y="97"/>
                  </a:lnTo>
                  <a:lnTo>
                    <a:pt x="1" y="145"/>
                  </a:lnTo>
                  <a:lnTo>
                    <a:pt x="25" y="217"/>
                  </a:lnTo>
                  <a:lnTo>
                    <a:pt x="25" y="241"/>
                  </a:lnTo>
                  <a:lnTo>
                    <a:pt x="145" y="241"/>
                  </a:lnTo>
                  <a:lnTo>
                    <a:pt x="193" y="169"/>
                  </a:lnTo>
                  <a:lnTo>
                    <a:pt x="217" y="121"/>
                  </a:lnTo>
                  <a:lnTo>
                    <a:pt x="217" y="48"/>
                  </a:lnTo>
                  <a:lnTo>
                    <a:pt x="217" y="2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6" name="Google Shape;12846;p30"/>
            <p:cNvSpPr/>
            <p:nvPr/>
          </p:nvSpPr>
          <p:spPr>
            <a:xfrm>
              <a:off x="3926150" y="1818125"/>
              <a:ext cx="4825" cy="7250"/>
            </a:xfrm>
            <a:custGeom>
              <a:avLst/>
              <a:gdLst/>
              <a:ahLst/>
              <a:cxnLst/>
              <a:rect l="l" t="t" r="r" b="b"/>
              <a:pathLst>
                <a:path w="193" h="290" extrusionOk="0">
                  <a:moveTo>
                    <a:pt x="96" y="0"/>
                  </a:moveTo>
                  <a:lnTo>
                    <a:pt x="48" y="24"/>
                  </a:lnTo>
                  <a:lnTo>
                    <a:pt x="24" y="24"/>
                  </a:lnTo>
                  <a:lnTo>
                    <a:pt x="0" y="97"/>
                  </a:lnTo>
                  <a:lnTo>
                    <a:pt x="0" y="193"/>
                  </a:lnTo>
                  <a:lnTo>
                    <a:pt x="24" y="241"/>
                  </a:lnTo>
                  <a:lnTo>
                    <a:pt x="96" y="289"/>
                  </a:lnTo>
                  <a:lnTo>
                    <a:pt x="121" y="289"/>
                  </a:lnTo>
                  <a:lnTo>
                    <a:pt x="169" y="265"/>
                  </a:lnTo>
                  <a:lnTo>
                    <a:pt x="193" y="217"/>
                  </a:lnTo>
                  <a:lnTo>
                    <a:pt x="193" y="145"/>
                  </a:lnTo>
                  <a:lnTo>
                    <a:pt x="169" y="48"/>
                  </a:lnTo>
                  <a:lnTo>
                    <a:pt x="145" y="24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7" name="Google Shape;12847;p30"/>
            <p:cNvSpPr/>
            <p:nvPr/>
          </p:nvSpPr>
          <p:spPr>
            <a:xfrm>
              <a:off x="4040500" y="1932475"/>
              <a:ext cx="4225" cy="7850"/>
            </a:xfrm>
            <a:custGeom>
              <a:avLst/>
              <a:gdLst/>
              <a:ahLst/>
              <a:cxnLst/>
              <a:rect l="l" t="t" r="r" b="b"/>
              <a:pathLst>
                <a:path w="169" h="314" extrusionOk="0">
                  <a:moveTo>
                    <a:pt x="72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24" y="241"/>
                  </a:lnTo>
                  <a:lnTo>
                    <a:pt x="48" y="289"/>
                  </a:lnTo>
                  <a:lnTo>
                    <a:pt x="72" y="313"/>
                  </a:lnTo>
                  <a:lnTo>
                    <a:pt x="96" y="289"/>
                  </a:lnTo>
                  <a:lnTo>
                    <a:pt x="145" y="241"/>
                  </a:lnTo>
                  <a:lnTo>
                    <a:pt x="169" y="145"/>
                  </a:lnTo>
                  <a:lnTo>
                    <a:pt x="169" y="96"/>
                  </a:lnTo>
                  <a:lnTo>
                    <a:pt x="169" y="4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8" name="Google Shape;12848;p30"/>
            <p:cNvSpPr/>
            <p:nvPr/>
          </p:nvSpPr>
          <p:spPr>
            <a:xfrm>
              <a:off x="3985125" y="1633950"/>
              <a:ext cx="4825" cy="5450"/>
            </a:xfrm>
            <a:custGeom>
              <a:avLst/>
              <a:gdLst/>
              <a:ahLst/>
              <a:cxnLst/>
              <a:rect l="l" t="t" r="r" b="b"/>
              <a:pathLst>
                <a:path w="193" h="218" extrusionOk="0">
                  <a:moveTo>
                    <a:pt x="145" y="1"/>
                  </a:moveTo>
                  <a:lnTo>
                    <a:pt x="73" y="25"/>
                  </a:lnTo>
                  <a:lnTo>
                    <a:pt x="48" y="49"/>
                  </a:lnTo>
                  <a:lnTo>
                    <a:pt x="24" y="97"/>
                  </a:lnTo>
                  <a:lnTo>
                    <a:pt x="0" y="145"/>
                  </a:lnTo>
                  <a:lnTo>
                    <a:pt x="24" y="169"/>
                  </a:lnTo>
                  <a:lnTo>
                    <a:pt x="48" y="193"/>
                  </a:lnTo>
                  <a:lnTo>
                    <a:pt x="97" y="217"/>
                  </a:lnTo>
                  <a:lnTo>
                    <a:pt x="121" y="217"/>
                  </a:lnTo>
                  <a:lnTo>
                    <a:pt x="169" y="193"/>
                  </a:lnTo>
                  <a:lnTo>
                    <a:pt x="193" y="121"/>
                  </a:lnTo>
                  <a:lnTo>
                    <a:pt x="193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9" name="Google Shape;12849;p30"/>
            <p:cNvSpPr/>
            <p:nvPr/>
          </p:nvSpPr>
          <p:spPr>
            <a:xfrm>
              <a:off x="4121725" y="1823525"/>
              <a:ext cx="6650" cy="5450"/>
            </a:xfrm>
            <a:custGeom>
              <a:avLst/>
              <a:gdLst/>
              <a:ahLst/>
              <a:cxnLst/>
              <a:rect l="l" t="t" r="r" b="b"/>
              <a:pathLst>
                <a:path w="266" h="218" extrusionOk="0">
                  <a:moveTo>
                    <a:pt x="145" y="1"/>
                  </a:moveTo>
                  <a:lnTo>
                    <a:pt x="97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1" y="145"/>
                  </a:lnTo>
                  <a:lnTo>
                    <a:pt x="1" y="169"/>
                  </a:lnTo>
                  <a:lnTo>
                    <a:pt x="25" y="193"/>
                  </a:lnTo>
                  <a:lnTo>
                    <a:pt x="73" y="218"/>
                  </a:lnTo>
                  <a:lnTo>
                    <a:pt x="145" y="218"/>
                  </a:lnTo>
                  <a:lnTo>
                    <a:pt x="218" y="193"/>
                  </a:lnTo>
                  <a:lnTo>
                    <a:pt x="242" y="121"/>
                  </a:lnTo>
                  <a:lnTo>
                    <a:pt x="266" y="73"/>
                  </a:lnTo>
                  <a:lnTo>
                    <a:pt x="218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0" name="Google Shape;12850;p30"/>
            <p:cNvSpPr/>
            <p:nvPr/>
          </p:nvSpPr>
          <p:spPr>
            <a:xfrm>
              <a:off x="4023650" y="1711600"/>
              <a:ext cx="6025" cy="6025"/>
            </a:xfrm>
            <a:custGeom>
              <a:avLst/>
              <a:gdLst/>
              <a:ahLst/>
              <a:cxnLst/>
              <a:rect l="l" t="t" r="r" b="b"/>
              <a:pathLst>
                <a:path w="241" h="241" extrusionOk="0">
                  <a:moveTo>
                    <a:pt x="48" y="0"/>
                  </a:moveTo>
                  <a:lnTo>
                    <a:pt x="24" y="72"/>
                  </a:lnTo>
                  <a:lnTo>
                    <a:pt x="0" y="121"/>
                  </a:lnTo>
                  <a:lnTo>
                    <a:pt x="24" y="169"/>
                  </a:lnTo>
                  <a:lnTo>
                    <a:pt x="72" y="217"/>
                  </a:lnTo>
                  <a:lnTo>
                    <a:pt x="120" y="241"/>
                  </a:lnTo>
                  <a:lnTo>
                    <a:pt x="169" y="241"/>
                  </a:lnTo>
                  <a:lnTo>
                    <a:pt x="217" y="217"/>
                  </a:lnTo>
                  <a:lnTo>
                    <a:pt x="241" y="193"/>
                  </a:lnTo>
                  <a:lnTo>
                    <a:pt x="241" y="169"/>
                  </a:lnTo>
                  <a:lnTo>
                    <a:pt x="241" y="97"/>
                  </a:lnTo>
                  <a:lnTo>
                    <a:pt x="217" y="48"/>
                  </a:lnTo>
                  <a:lnTo>
                    <a:pt x="169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1" name="Google Shape;12851;p30"/>
            <p:cNvSpPr/>
            <p:nvPr/>
          </p:nvSpPr>
          <p:spPr>
            <a:xfrm>
              <a:off x="4015825" y="2027550"/>
              <a:ext cx="4225" cy="6050"/>
            </a:xfrm>
            <a:custGeom>
              <a:avLst/>
              <a:gdLst/>
              <a:ahLst/>
              <a:cxnLst/>
              <a:rect l="l" t="t" r="r" b="b"/>
              <a:pathLst>
                <a:path w="169" h="242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0" y="169"/>
                  </a:lnTo>
                  <a:lnTo>
                    <a:pt x="24" y="193"/>
                  </a:lnTo>
                  <a:lnTo>
                    <a:pt x="72" y="241"/>
                  </a:lnTo>
                  <a:lnTo>
                    <a:pt x="120" y="241"/>
                  </a:lnTo>
                  <a:lnTo>
                    <a:pt x="169" y="169"/>
                  </a:lnTo>
                  <a:lnTo>
                    <a:pt x="169" y="73"/>
                  </a:lnTo>
                  <a:lnTo>
                    <a:pt x="145" y="25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2" name="Google Shape;12852;p30"/>
            <p:cNvSpPr/>
            <p:nvPr/>
          </p:nvSpPr>
          <p:spPr>
            <a:xfrm>
              <a:off x="3968875" y="1874700"/>
              <a:ext cx="6650" cy="4225"/>
            </a:xfrm>
            <a:custGeom>
              <a:avLst/>
              <a:gdLst/>
              <a:ahLst/>
              <a:cxnLst/>
              <a:rect l="l" t="t" r="r" b="b"/>
              <a:pathLst>
                <a:path w="266" h="169" extrusionOk="0">
                  <a:moveTo>
                    <a:pt x="97" y="0"/>
                  </a:moveTo>
                  <a:lnTo>
                    <a:pt x="49" y="24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24" y="145"/>
                  </a:lnTo>
                  <a:lnTo>
                    <a:pt x="97" y="169"/>
                  </a:lnTo>
                  <a:lnTo>
                    <a:pt x="169" y="169"/>
                  </a:lnTo>
                  <a:lnTo>
                    <a:pt x="217" y="145"/>
                  </a:lnTo>
                  <a:lnTo>
                    <a:pt x="265" y="96"/>
                  </a:lnTo>
                  <a:lnTo>
                    <a:pt x="241" y="48"/>
                  </a:lnTo>
                  <a:lnTo>
                    <a:pt x="241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3" name="Google Shape;12853;p30"/>
            <p:cNvSpPr/>
            <p:nvPr/>
          </p:nvSpPr>
          <p:spPr>
            <a:xfrm>
              <a:off x="3898450" y="1843400"/>
              <a:ext cx="4850" cy="6050"/>
            </a:xfrm>
            <a:custGeom>
              <a:avLst/>
              <a:gdLst/>
              <a:ahLst/>
              <a:cxnLst/>
              <a:rect l="l" t="t" r="r" b="b"/>
              <a:pathLst>
                <a:path w="194" h="242" extrusionOk="0">
                  <a:moveTo>
                    <a:pt x="97" y="0"/>
                  </a:moveTo>
                  <a:lnTo>
                    <a:pt x="73" y="24"/>
                  </a:lnTo>
                  <a:lnTo>
                    <a:pt x="25" y="73"/>
                  </a:lnTo>
                  <a:lnTo>
                    <a:pt x="1" y="121"/>
                  </a:lnTo>
                  <a:lnTo>
                    <a:pt x="1" y="169"/>
                  </a:lnTo>
                  <a:lnTo>
                    <a:pt x="25" y="217"/>
                  </a:lnTo>
                  <a:lnTo>
                    <a:pt x="73" y="241"/>
                  </a:lnTo>
                  <a:lnTo>
                    <a:pt x="121" y="241"/>
                  </a:lnTo>
                  <a:lnTo>
                    <a:pt x="169" y="193"/>
                  </a:lnTo>
                  <a:lnTo>
                    <a:pt x="193" y="145"/>
                  </a:lnTo>
                  <a:lnTo>
                    <a:pt x="193" y="73"/>
                  </a:lnTo>
                  <a:lnTo>
                    <a:pt x="169" y="4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4" name="Google Shape;12854;p30"/>
            <p:cNvSpPr/>
            <p:nvPr/>
          </p:nvSpPr>
          <p:spPr>
            <a:xfrm>
              <a:off x="3907475" y="1733250"/>
              <a:ext cx="6650" cy="4850"/>
            </a:xfrm>
            <a:custGeom>
              <a:avLst/>
              <a:gdLst/>
              <a:ahLst/>
              <a:cxnLst/>
              <a:rect l="l" t="t" r="r" b="b"/>
              <a:pathLst>
                <a:path w="266" h="194" extrusionOk="0">
                  <a:moveTo>
                    <a:pt x="169" y="1"/>
                  </a:moveTo>
                  <a:lnTo>
                    <a:pt x="73" y="25"/>
                  </a:lnTo>
                  <a:lnTo>
                    <a:pt x="49" y="49"/>
                  </a:lnTo>
                  <a:lnTo>
                    <a:pt x="25" y="73"/>
                  </a:lnTo>
                  <a:lnTo>
                    <a:pt x="1" y="145"/>
                  </a:lnTo>
                  <a:lnTo>
                    <a:pt x="25" y="169"/>
                  </a:lnTo>
                  <a:lnTo>
                    <a:pt x="97" y="193"/>
                  </a:lnTo>
                  <a:lnTo>
                    <a:pt x="145" y="193"/>
                  </a:lnTo>
                  <a:lnTo>
                    <a:pt x="218" y="169"/>
                  </a:lnTo>
                  <a:lnTo>
                    <a:pt x="266" y="121"/>
                  </a:lnTo>
                  <a:lnTo>
                    <a:pt x="266" y="49"/>
                  </a:lnTo>
                  <a:lnTo>
                    <a:pt x="242" y="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5" name="Google Shape;12855;p30"/>
            <p:cNvSpPr/>
            <p:nvPr/>
          </p:nvSpPr>
          <p:spPr>
            <a:xfrm>
              <a:off x="4165675" y="1845800"/>
              <a:ext cx="5425" cy="6050"/>
            </a:xfrm>
            <a:custGeom>
              <a:avLst/>
              <a:gdLst/>
              <a:ahLst/>
              <a:cxnLst/>
              <a:rect l="l" t="t" r="r" b="b"/>
              <a:pathLst>
                <a:path w="217" h="242" extrusionOk="0">
                  <a:moveTo>
                    <a:pt x="24" y="1"/>
                  </a:moveTo>
                  <a:lnTo>
                    <a:pt x="0" y="49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193"/>
                  </a:lnTo>
                  <a:lnTo>
                    <a:pt x="73" y="241"/>
                  </a:lnTo>
                  <a:lnTo>
                    <a:pt x="121" y="241"/>
                  </a:lnTo>
                  <a:lnTo>
                    <a:pt x="169" y="193"/>
                  </a:lnTo>
                  <a:lnTo>
                    <a:pt x="217" y="145"/>
                  </a:lnTo>
                  <a:lnTo>
                    <a:pt x="217" y="97"/>
                  </a:lnTo>
                  <a:lnTo>
                    <a:pt x="193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6" name="Google Shape;12856;p30"/>
            <p:cNvSpPr/>
            <p:nvPr/>
          </p:nvSpPr>
          <p:spPr>
            <a:xfrm>
              <a:off x="4023025" y="1768775"/>
              <a:ext cx="5450" cy="6650"/>
            </a:xfrm>
            <a:custGeom>
              <a:avLst/>
              <a:gdLst/>
              <a:ahLst/>
              <a:cxnLst/>
              <a:rect l="l" t="t" r="r" b="b"/>
              <a:pathLst>
                <a:path w="218" h="266" extrusionOk="0">
                  <a:moveTo>
                    <a:pt x="121" y="0"/>
                  </a:moveTo>
                  <a:lnTo>
                    <a:pt x="73" y="24"/>
                  </a:lnTo>
                  <a:lnTo>
                    <a:pt x="25" y="48"/>
                  </a:lnTo>
                  <a:lnTo>
                    <a:pt x="1" y="121"/>
                  </a:lnTo>
                  <a:lnTo>
                    <a:pt x="1" y="169"/>
                  </a:lnTo>
                  <a:lnTo>
                    <a:pt x="25" y="217"/>
                  </a:lnTo>
                  <a:lnTo>
                    <a:pt x="73" y="241"/>
                  </a:lnTo>
                  <a:lnTo>
                    <a:pt x="121" y="265"/>
                  </a:lnTo>
                  <a:lnTo>
                    <a:pt x="145" y="241"/>
                  </a:lnTo>
                  <a:lnTo>
                    <a:pt x="194" y="169"/>
                  </a:lnTo>
                  <a:lnTo>
                    <a:pt x="218" y="97"/>
                  </a:lnTo>
                  <a:lnTo>
                    <a:pt x="194" y="4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7" name="Google Shape;12857;p30"/>
            <p:cNvSpPr/>
            <p:nvPr/>
          </p:nvSpPr>
          <p:spPr>
            <a:xfrm>
              <a:off x="3905675" y="1945700"/>
              <a:ext cx="5450" cy="6050"/>
            </a:xfrm>
            <a:custGeom>
              <a:avLst/>
              <a:gdLst/>
              <a:ahLst/>
              <a:cxnLst/>
              <a:rect l="l" t="t" r="r" b="b"/>
              <a:pathLst>
                <a:path w="218" h="242" extrusionOk="0">
                  <a:moveTo>
                    <a:pt x="73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1" y="169"/>
                  </a:lnTo>
                  <a:lnTo>
                    <a:pt x="49" y="217"/>
                  </a:lnTo>
                  <a:lnTo>
                    <a:pt x="73" y="241"/>
                  </a:lnTo>
                  <a:lnTo>
                    <a:pt x="121" y="241"/>
                  </a:lnTo>
                  <a:lnTo>
                    <a:pt x="193" y="217"/>
                  </a:lnTo>
                  <a:lnTo>
                    <a:pt x="217" y="169"/>
                  </a:lnTo>
                  <a:lnTo>
                    <a:pt x="217" y="145"/>
                  </a:lnTo>
                  <a:lnTo>
                    <a:pt x="193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8" name="Google Shape;12858;p30"/>
            <p:cNvSpPr/>
            <p:nvPr/>
          </p:nvSpPr>
          <p:spPr>
            <a:xfrm>
              <a:off x="3767850" y="1848800"/>
              <a:ext cx="5450" cy="4850"/>
            </a:xfrm>
            <a:custGeom>
              <a:avLst/>
              <a:gdLst/>
              <a:ahLst/>
              <a:cxnLst/>
              <a:rect l="l" t="t" r="r" b="b"/>
              <a:pathLst>
                <a:path w="218" h="194" extrusionOk="0">
                  <a:moveTo>
                    <a:pt x="73" y="1"/>
                  </a:moveTo>
                  <a:lnTo>
                    <a:pt x="49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49" y="169"/>
                  </a:lnTo>
                  <a:lnTo>
                    <a:pt x="121" y="194"/>
                  </a:lnTo>
                  <a:lnTo>
                    <a:pt x="169" y="194"/>
                  </a:lnTo>
                  <a:lnTo>
                    <a:pt x="218" y="169"/>
                  </a:lnTo>
                  <a:lnTo>
                    <a:pt x="218" y="121"/>
                  </a:lnTo>
                  <a:lnTo>
                    <a:pt x="193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9" name="Google Shape;12859;p30"/>
            <p:cNvSpPr/>
            <p:nvPr/>
          </p:nvSpPr>
          <p:spPr>
            <a:xfrm>
              <a:off x="4060350" y="1735675"/>
              <a:ext cx="6050" cy="5425"/>
            </a:xfrm>
            <a:custGeom>
              <a:avLst/>
              <a:gdLst/>
              <a:ahLst/>
              <a:cxnLst/>
              <a:rect l="l" t="t" r="r" b="b"/>
              <a:pathLst>
                <a:path w="242" h="217" extrusionOk="0">
                  <a:moveTo>
                    <a:pt x="121" y="0"/>
                  </a:moveTo>
                  <a:lnTo>
                    <a:pt x="73" y="24"/>
                  </a:lnTo>
                  <a:lnTo>
                    <a:pt x="25" y="72"/>
                  </a:lnTo>
                  <a:lnTo>
                    <a:pt x="0" y="145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97" y="217"/>
                  </a:lnTo>
                  <a:lnTo>
                    <a:pt x="145" y="193"/>
                  </a:lnTo>
                  <a:lnTo>
                    <a:pt x="193" y="145"/>
                  </a:lnTo>
                  <a:lnTo>
                    <a:pt x="241" y="96"/>
                  </a:lnTo>
                  <a:lnTo>
                    <a:pt x="241" y="48"/>
                  </a:lnTo>
                  <a:lnTo>
                    <a:pt x="241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0" name="Google Shape;12860;p30"/>
            <p:cNvSpPr/>
            <p:nvPr/>
          </p:nvSpPr>
          <p:spPr>
            <a:xfrm>
              <a:off x="3843700" y="1597850"/>
              <a:ext cx="4825" cy="6650"/>
            </a:xfrm>
            <a:custGeom>
              <a:avLst/>
              <a:gdLst/>
              <a:ahLst/>
              <a:cxnLst/>
              <a:rect l="l" t="t" r="r" b="b"/>
              <a:pathLst>
                <a:path w="193" h="266" extrusionOk="0">
                  <a:moveTo>
                    <a:pt x="120" y="0"/>
                  </a:moveTo>
                  <a:lnTo>
                    <a:pt x="72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0" y="217"/>
                  </a:lnTo>
                  <a:lnTo>
                    <a:pt x="24" y="241"/>
                  </a:lnTo>
                  <a:lnTo>
                    <a:pt x="72" y="265"/>
                  </a:lnTo>
                  <a:lnTo>
                    <a:pt x="120" y="241"/>
                  </a:lnTo>
                  <a:lnTo>
                    <a:pt x="169" y="193"/>
                  </a:lnTo>
                  <a:lnTo>
                    <a:pt x="193" y="121"/>
                  </a:lnTo>
                  <a:lnTo>
                    <a:pt x="193" y="73"/>
                  </a:lnTo>
                  <a:lnTo>
                    <a:pt x="169" y="2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1" name="Google Shape;12861;p30"/>
            <p:cNvSpPr/>
            <p:nvPr/>
          </p:nvSpPr>
          <p:spPr>
            <a:xfrm>
              <a:off x="4094650" y="1695350"/>
              <a:ext cx="6050" cy="6050"/>
            </a:xfrm>
            <a:custGeom>
              <a:avLst/>
              <a:gdLst/>
              <a:ahLst/>
              <a:cxnLst/>
              <a:rect l="l" t="t" r="r" b="b"/>
              <a:pathLst>
                <a:path w="242" h="242" extrusionOk="0">
                  <a:moveTo>
                    <a:pt x="121" y="0"/>
                  </a:moveTo>
                  <a:lnTo>
                    <a:pt x="73" y="24"/>
                  </a:lnTo>
                  <a:lnTo>
                    <a:pt x="49" y="48"/>
                  </a:lnTo>
                  <a:lnTo>
                    <a:pt x="25" y="73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73" y="217"/>
                  </a:lnTo>
                  <a:lnTo>
                    <a:pt x="145" y="241"/>
                  </a:lnTo>
                  <a:lnTo>
                    <a:pt x="193" y="217"/>
                  </a:lnTo>
                  <a:lnTo>
                    <a:pt x="217" y="193"/>
                  </a:lnTo>
                  <a:lnTo>
                    <a:pt x="241" y="145"/>
                  </a:lnTo>
                  <a:lnTo>
                    <a:pt x="217" y="73"/>
                  </a:lnTo>
                  <a:lnTo>
                    <a:pt x="193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2" name="Google Shape;12862;p30"/>
            <p:cNvSpPr/>
            <p:nvPr/>
          </p:nvSpPr>
          <p:spPr>
            <a:xfrm>
              <a:off x="4016425" y="1929450"/>
              <a:ext cx="4225" cy="6650"/>
            </a:xfrm>
            <a:custGeom>
              <a:avLst/>
              <a:gdLst/>
              <a:ahLst/>
              <a:cxnLst/>
              <a:rect l="l" t="t" r="r" b="b"/>
              <a:pathLst>
                <a:path w="169" h="266" extrusionOk="0">
                  <a:moveTo>
                    <a:pt x="48" y="1"/>
                  </a:moveTo>
                  <a:lnTo>
                    <a:pt x="0" y="97"/>
                  </a:lnTo>
                  <a:lnTo>
                    <a:pt x="0" y="217"/>
                  </a:lnTo>
                  <a:lnTo>
                    <a:pt x="24" y="241"/>
                  </a:lnTo>
                  <a:lnTo>
                    <a:pt x="48" y="266"/>
                  </a:lnTo>
                  <a:lnTo>
                    <a:pt x="96" y="241"/>
                  </a:lnTo>
                  <a:lnTo>
                    <a:pt x="145" y="193"/>
                  </a:lnTo>
                  <a:lnTo>
                    <a:pt x="169" y="121"/>
                  </a:lnTo>
                  <a:lnTo>
                    <a:pt x="169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3" name="Google Shape;12863;p30"/>
            <p:cNvSpPr/>
            <p:nvPr/>
          </p:nvSpPr>
          <p:spPr>
            <a:xfrm>
              <a:off x="3962250" y="1986025"/>
              <a:ext cx="6050" cy="4850"/>
            </a:xfrm>
            <a:custGeom>
              <a:avLst/>
              <a:gdLst/>
              <a:ahLst/>
              <a:cxnLst/>
              <a:rect l="l" t="t" r="r" b="b"/>
              <a:pathLst>
                <a:path w="242" h="194" extrusionOk="0">
                  <a:moveTo>
                    <a:pt x="49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73" y="169"/>
                  </a:lnTo>
                  <a:lnTo>
                    <a:pt x="97" y="193"/>
                  </a:lnTo>
                  <a:lnTo>
                    <a:pt x="193" y="193"/>
                  </a:lnTo>
                  <a:lnTo>
                    <a:pt x="217" y="145"/>
                  </a:lnTo>
                  <a:lnTo>
                    <a:pt x="241" y="121"/>
                  </a:lnTo>
                  <a:lnTo>
                    <a:pt x="217" y="73"/>
                  </a:lnTo>
                  <a:lnTo>
                    <a:pt x="169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4" name="Google Shape;12864;p30"/>
            <p:cNvSpPr/>
            <p:nvPr/>
          </p:nvSpPr>
          <p:spPr>
            <a:xfrm>
              <a:off x="3956225" y="1940300"/>
              <a:ext cx="4250" cy="4225"/>
            </a:xfrm>
            <a:custGeom>
              <a:avLst/>
              <a:gdLst/>
              <a:ahLst/>
              <a:cxnLst/>
              <a:rect l="l" t="t" r="r" b="b"/>
              <a:pathLst>
                <a:path w="170" h="169" extrusionOk="0">
                  <a:moveTo>
                    <a:pt x="73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1" y="120"/>
                  </a:lnTo>
                  <a:lnTo>
                    <a:pt x="25" y="144"/>
                  </a:lnTo>
                  <a:lnTo>
                    <a:pt x="73" y="169"/>
                  </a:lnTo>
                  <a:lnTo>
                    <a:pt x="121" y="169"/>
                  </a:lnTo>
                  <a:lnTo>
                    <a:pt x="145" y="144"/>
                  </a:lnTo>
                  <a:lnTo>
                    <a:pt x="169" y="120"/>
                  </a:lnTo>
                  <a:lnTo>
                    <a:pt x="145" y="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5" name="Google Shape;12865;p30"/>
            <p:cNvSpPr/>
            <p:nvPr/>
          </p:nvSpPr>
          <p:spPr>
            <a:xfrm>
              <a:off x="4068775" y="1674275"/>
              <a:ext cx="3625" cy="4850"/>
            </a:xfrm>
            <a:custGeom>
              <a:avLst/>
              <a:gdLst/>
              <a:ahLst/>
              <a:cxnLst/>
              <a:rect l="l" t="t" r="r" b="b"/>
              <a:pathLst>
                <a:path w="145" h="194" extrusionOk="0">
                  <a:moveTo>
                    <a:pt x="49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1" y="193"/>
                  </a:lnTo>
                  <a:lnTo>
                    <a:pt x="73" y="193"/>
                  </a:lnTo>
                  <a:lnTo>
                    <a:pt x="121" y="169"/>
                  </a:lnTo>
                  <a:lnTo>
                    <a:pt x="145" y="97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6" name="Google Shape;12866;p30"/>
            <p:cNvSpPr/>
            <p:nvPr/>
          </p:nvSpPr>
          <p:spPr>
            <a:xfrm>
              <a:off x="3943000" y="1805475"/>
              <a:ext cx="4225" cy="4250"/>
            </a:xfrm>
            <a:custGeom>
              <a:avLst/>
              <a:gdLst/>
              <a:ahLst/>
              <a:cxnLst/>
              <a:rect l="l" t="t" r="r" b="b"/>
              <a:pathLst>
                <a:path w="169" h="170" extrusionOk="0">
                  <a:moveTo>
                    <a:pt x="48" y="1"/>
                  </a:moveTo>
                  <a:lnTo>
                    <a:pt x="24" y="49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48" y="169"/>
                  </a:lnTo>
                  <a:lnTo>
                    <a:pt x="145" y="169"/>
                  </a:lnTo>
                  <a:lnTo>
                    <a:pt x="169" y="121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7" name="Google Shape;12867;p30"/>
            <p:cNvSpPr/>
            <p:nvPr/>
          </p:nvSpPr>
          <p:spPr>
            <a:xfrm>
              <a:off x="4059150" y="1669475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24" y="121"/>
                  </a:lnTo>
                  <a:lnTo>
                    <a:pt x="73" y="193"/>
                  </a:lnTo>
                  <a:lnTo>
                    <a:pt x="145" y="193"/>
                  </a:lnTo>
                  <a:lnTo>
                    <a:pt x="193" y="145"/>
                  </a:lnTo>
                  <a:lnTo>
                    <a:pt x="193" y="96"/>
                  </a:lnTo>
                  <a:lnTo>
                    <a:pt x="193" y="48"/>
                  </a:lnTo>
                  <a:lnTo>
                    <a:pt x="121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8" name="Google Shape;12868;p30"/>
            <p:cNvSpPr/>
            <p:nvPr/>
          </p:nvSpPr>
          <p:spPr>
            <a:xfrm>
              <a:off x="3831050" y="1920425"/>
              <a:ext cx="5450" cy="4250"/>
            </a:xfrm>
            <a:custGeom>
              <a:avLst/>
              <a:gdLst/>
              <a:ahLst/>
              <a:cxnLst/>
              <a:rect l="l" t="t" r="r" b="b"/>
              <a:pathLst>
                <a:path w="218" h="170" extrusionOk="0">
                  <a:moveTo>
                    <a:pt x="97" y="1"/>
                  </a:moveTo>
                  <a:lnTo>
                    <a:pt x="49" y="25"/>
                  </a:lnTo>
                  <a:lnTo>
                    <a:pt x="25" y="49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73" y="145"/>
                  </a:lnTo>
                  <a:lnTo>
                    <a:pt x="145" y="169"/>
                  </a:lnTo>
                  <a:lnTo>
                    <a:pt x="193" y="145"/>
                  </a:lnTo>
                  <a:lnTo>
                    <a:pt x="217" y="121"/>
                  </a:lnTo>
                  <a:lnTo>
                    <a:pt x="217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9" name="Google Shape;12869;p30"/>
            <p:cNvSpPr/>
            <p:nvPr/>
          </p:nvSpPr>
          <p:spPr>
            <a:xfrm>
              <a:off x="3950225" y="1664050"/>
              <a:ext cx="4225" cy="4225"/>
            </a:xfrm>
            <a:custGeom>
              <a:avLst/>
              <a:gdLst/>
              <a:ahLst/>
              <a:cxnLst/>
              <a:rect l="l" t="t" r="r" b="b"/>
              <a:pathLst>
                <a:path w="169" h="169" extrusionOk="0">
                  <a:moveTo>
                    <a:pt x="48" y="0"/>
                  </a:moveTo>
                  <a:lnTo>
                    <a:pt x="0" y="49"/>
                  </a:lnTo>
                  <a:lnTo>
                    <a:pt x="24" y="121"/>
                  </a:lnTo>
                  <a:lnTo>
                    <a:pt x="72" y="169"/>
                  </a:lnTo>
                  <a:lnTo>
                    <a:pt x="120" y="145"/>
                  </a:lnTo>
                  <a:lnTo>
                    <a:pt x="169" y="97"/>
                  </a:lnTo>
                  <a:lnTo>
                    <a:pt x="169" y="49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0" name="Google Shape;12870;p30"/>
            <p:cNvSpPr/>
            <p:nvPr/>
          </p:nvSpPr>
          <p:spPr>
            <a:xfrm>
              <a:off x="3957425" y="1763350"/>
              <a:ext cx="5450" cy="3625"/>
            </a:xfrm>
            <a:custGeom>
              <a:avLst/>
              <a:gdLst/>
              <a:ahLst/>
              <a:cxnLst/>
              <a:rect l="l" t="t" r="r" b="b"/>
              <a:pathLst>
                <a:path w="218" h="145" extrusionOk="0">
                  <a:moveTo>
                    <a:pt x="73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1" y="121"/>
                  </a:lnTo>
                  <a:lnTo>
                    <a:pt x="73" y="145"/>
                  </a:lnTo>
                  <a:lnTo>
                    <a:pt x="194" y="145"/>
                  </a:lnTo>
                  <a:lnTo>
                    <a:pt x="218" y="97"/>
                  </a:lnTo>
                  <a:lnTo>
                    <a:pt x="194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1" name="Google Shape;12871;p30"/>
            <p:cNvSpPr/>
            <p:nvPr/>
          </p:nvSpPr>
          <p:spPr>
            <a:xfrm>
              <a:off x="3787725" y="1832550"/>
              <a:ext cx="4225" cy="4850"/>
            </a:xfrm>
            <a:custGeom>
              <a:avLst/>
              <a:gdLst/>
              <a:ahLst/>
              <a:cxnLst/>
              <a:rect l="l" t="t" r="r" b="b"/>
              <a:pathLst>
                <a:path w="169" h="194" extrusionOk="0">
                  <a:moveTo>
                    <a:pt x="48" y="1"/>
                  </a:moveTo>
                  <a:lnTo>
                    <a:pt x="0" y="49"/>
                  </a:lnTo>
                  <a:lnTo>
                    <a:pt x="0" y="121"/>
                  </a:lnTo>
                  <a:lnTo>
                    <a:pt x="0" y="169"/>
                  </a:lnTo>
                  <a:lnTo>
                    <a:pt x="48" y="194"/>
                  </a:lnTo>
                  <a:lnTo>
                    <a:pt x="97" y="194"/>
                  </a:lnTo>
                  <a:lnTo>
                    <a:pt x="145" y="145"/>
                  </a:lnTo>
                  <a:lnTo>
                    <a:pt x="169" y="97"/>
                  </a:lnTo>
                  <a:lnTo>
                    <a:pt x="169" y="73"/>
                  </a:lnTo>
                  <a:lnTo>
                    <a:pt x="145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2" name="Google Shape;12872;p30"/>
            <p:cNvSpPr/>
            <p:nvPr/>
          </p:nvSpPr>
          <p:spPr>
            <a:xfrm>
              <a:off x="3933375" y="1944500"/>
              <a:ext cx="6625" cy="4850"/>
            </a:xfrm>
            <a:custGeom>
              <a:avLst/>
              <a:gdLst/>
              <a:ahLst/>
              <a:cxnLst/>
              <a:rect l="l" t="t" r="r" b="b"/>
              <a:pathLst>
                <a:path w="265" h="194" extrusionOk="0">
                  <a:moveTo>
                    <a:pt x="0" y="1"/>
                  </a:moveTo>
                  <a:lnTo>
                    <a:pt x="72" y="145"/>
                  </a:lnTo>
                  <a:lnTo>
                    <a:pt x="120" y="193"/>
                  </a:lnTo>
                  <a:lnTo>
                    <a:pt x="241" y="193"/>
                  </a:lnTo>
                  <a:lnTo>
                    <a:pt x="265" y="145"/>
                  </a:lnTo>
                  <a:lnTo>
                    <a:pt x="217" y="49"/>
                  </a:lnTo>
                  <a:lnTo>
                    <a:pt x="144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3" name="Google Shape;12873;p30"/>
            <p:cNvSpPr/>
            <p:nvPr/>
          </p:nvSpPr>
          <p:spPr>
            <a:xfrm>
              <a:off x="3734750" y="1788625"/>
              <a:ext cx="4250" cy="4850"/>
            </a:xfrm>
            <a:custGeom>
              <a:avLst/>
              <a:gdLst/>
              <a:ahLst/>
              <a:cxnLst/>
              <a:rect l="l" t="t" r="r" b="b"/>
              <a:pathLst>
                <a:path w="170" h="194" extrusionOk="0">
                  <a:moveTo>
                    <a:pt x="25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145"/>
                  </a:lnTo>
                  <a:lnTo>
                    <a:pt x="49" y="193"/>
                  </a:lnTo>
                  <a:lnTo>
                    <a:pt x="121" y="193"/>
                  </a:lnTo>
                  <a:lnTo>
                    <a:pt x="169" y="121"/>
                  </a:lnTo>
                  <a:lnTo>
                    <a:pt x="169" y="73"/>
                  </a:lnTo>
                  <a:lnTo>
                    <a:pt x="169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4" name="Google Shape;12874;p30"/>
            <p:cNvSpPr/>
            <p:nvPr/>
          </p:nvSpPr>
          <p:spPr>
            <a:xfrm>
              <a:off x="3964050" y="1703775"/>
              <a:ext cx="4850" cy="4825"/>
            </a:xfrm>
            <a:custGeom>
              <a:avLst/>
              <a:gdLst/>
              <a:ahLst/>
              <a:cxnLst/>
              <a:rect l="l" t="t" r="r" b="b"/>
              <a:pathLst>
                <a:path w="194" h="193" extrusionOk="0">
                  <a:moveTo>
                    <a:pt x="97" y="0"/>
                  </a:moveTo>
                  <a:lnTo>
                    <a:pt x="49" y="24"/>
                  </a:lnTo>
                  <a:lnTo>
                    <a:pt x="25" y="48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73" y="193"/>
                  </a:lnTo>
                  <a:lnTo>
                    <a:pt x="145" y="193"/>
                  </a:lnTo>
                  <a:lnTo>
                    <a:pt x="169" y="169"/>
                  </a:lnTo>
                  <a:lnTo>
                    <a:pt x="193" y="121"/>
                  </a:lnTo>
                  <a:lnTo>
                    <a:pt x="169" y="48"/>
                  </a:lnTo>
                  <a:lnTo>
                    <a:pt x="145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5" name="Google Shape;12875;p30"/>
            <p:cNvSpPr/>
            <p:nvPr/>
          </p:nvSpPr>
          <p:spPr>
            <a:xfrm>
              <a:off x="3775075" y="1884325"/>
              <a:ext cx="4250" cy="4225"/>
            </a:xfrm>
            <a:custGeom>
              <a:avLst/>
              <a:gdLst/>
              <a:ahLst/>
              <a:cxnLst/>
              <a:rect l="l" t="t" r="r" b="b"/>
              <a:pathLst>
                <a:path w="170" h="169" extrusionOk="0">
                  <a:moveTo>
                    <a:pt x="25" y="0"/>
                  </a:moveTo>
                  <a:lnTo>
                    <a:pt x="1" y="24"/>
                  </a:lnTo>
                  <a:lnTo>
                    <a:pt x="1" y="72"/>
                  </a:lnTo>
                  <a:lnTo>
                    <a:pt x="1" y="121"/>
                  </a:lnTo>
                  <a:lnTo>
                    <a:pt x="49" y="145"/>
                  </a:lnTo>
                  <a:lnTo>
                    <a:pt x="73" y="169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69" y="97"/>
                  </a:lnTo>
                  <a:lnTo>
                    <a:pt x="145" y="4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6" name="Google Shape;12876;p30"/>
            <p:cNvSpPr/>
            <p:nvPr/>
          </p:nvSpPr>
          <p:spPr>
            <a:xfrm>
              <a:off x="3961650" y="2025150"/>
              <a:ext cx="5450" cy="4825"/>
            </a:xfrm>
            <a:custGeom>
              <a:avLst/>
              <a:gdLst/>
              <a:ahLst/>
              <a:cxnLst/>
              <a:rect l="l" t="t" r="r" b="b"/>
              <a:pathLst>
                <a:path w="218" h="193" extrusionOk="0">
                  <a:moveTo>
                    <a:pt x="49" y="0"/>
                  </a:moveTo>
                  <a:lnTo>
                    <a:pt x="0" y="24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49" y="169"/>
                  </a:lnTo>
                  <a:lnTo>
                    <a:pt x="97" y="193"/>
                  </a:lnTo>
                  <a:lnTo>
                    <a:pt x="145" y="193"/>
                  </a:lnTo>
                  <a:lnTo>
                    <a:pt x="193" y="145"/>
                  </a:lnTo>
                  <a:lnTo>
                    <a:pt x="217" y="97"/>
                  </a:lnTo>
                  <a:lnTo>
                    <a:pt x="193" y="49"/>
                  </a:lnTo>
                  <a:lnTo>
                    <a:pt x="145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7" name="Google Shape;12877;p30"/>
            <p:cNvSpPr/>
            <p:nvPr/>
          </p:nvSpPr>
          <p:spPr>
            <a:xfrm>
              <a:off x="4079000" y="1740475"/>
              <a:ext cx="4850" cy="4850"/>
            </a:xfrm>
            <a:custGeom>
              <a:avLst/>
              <a:gdLst/>
              <a:ahLst/>
              <a:cxnLst/>
              <a:rect l="l" t="t" r="r" b="b"/>
              <a:pathLst>
                <a:path w="194" h="194" extrusionOk="0">
                  <a:moveTo>
                    <a:pt x="25" y="1"/>
                  </a:moveTo>
                  <a:lnTo>
                    <a:pt x="1" y="49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121" y="193"/>
                  </a:lnTo>
                  <a:lnTo>
                    <a:pt x="145" y="169"/>
                  </a:lnTo>
                  <a:lnTo>
                    <a:pt x="193" y="145"/>
                  </a:lnTo>
                  <a:lnTo>
                    <a:pt x="169" y="73"/>
                  </a:lnTo>
                  <a:lnTo>
                    <a:pt x="145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8" name="Google Shape;12878;p30"/>
            <p:cNvSpPr/>
            <p:nvPr/>
          </p:nvSpPr>
          <p:spPr>
            <a:xfrm>
              <a:off x="3797950" y="1830150"/>
              <a:ext cx="4250" cy="4850"/>
            </a:xfrm>
            <a:custGeom>
              <a:avLst/>
              <a:gdLst/>
              <a:ahLst/>
              <a:cxnLst/>
              <a:rect l="l" t="t" r="r" b="b"/>
              <a:pathLst>
                <a:path w="170" h="194" extrusionOk="0">
                  <a:moveTo>
                    <a:pt x="73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1" y="145"/>
                  </a:lnTo>
                  <a:lnTo>
                    <a:pt x="49" y="193"/>
                  </a:lnTo>
                  <a:lnTo>
                    <a:pt x="121" y="193"/>
                  </a:lnTo>
                  <a:lnTo>
                    <a:pt x="169" y="145"/>
                  </a:lnTo>
                  <a:lnTo>
                    <a:pt x="169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9" name="Google Shape;12879;p30"/>
            <p:cNvSpPr/>
            <p:nvPr/>
          </p:nvSpPr>
          <p:spPr>
            <a:xfrm>
              <a:off x="3787725" y="1868075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97" y="193"/>
                  </a:lnTo>
                  <a:lnTo>
                    <a:pt x="169" y="169"/>
                  </a:lnTo>
                  <a:lnTo>
                    <a:pt x="193" y="121"/>
                  </a:lnTo>
                  <a:lnTo>
                    <a:pt x="169" y="48"/>
                  </a:lnTo>
                  <a:lnTo>
                    <a:pt x="145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0" name="Google Shape;12880;p30"/>
            <p:cNvSpPr/>
            <p:nvPr/>
          </p:nvSpPr>
          <p:spPr>
            <a:xfrm>
              <a:off x="3950825" y="1893350"/>
              <a:ext cx="6025" cy="4825"/>
            </a:xfrm>
            <a:custGeom>
              <a:avLst/>
              <a:gdLst/>
              <a:ahLst/>
              <a:cxnLst/>
              <a:rect l="l" t="t" r="r" b="b"/>
              <a:pathLst>
                <a:path w="241" h="193" extrusionOk="0">
                  <a:moveTo>
                    <a:pt x="48" y="0"/>
                  </a:moveTo>
                  <a:lnTo>
                    <a:pt x="24" y="48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24" y="169"/>
                  </a:lnTo>
                  <a:lnTo>
                    <a:pt x="72" y="193"/>
                  </a:lnTo>
                  <a:lnTo>
                    <a:pt x="193" y="193"/>
                  </a:lnTo>
                  <a:lnTo>
                    <a:pt x="217" y="145"/>
                  </a:lnTo>
                  <a:lnTo>
                    <a:pt x="241" y="97"/>
                  </a:lnTo>
                  <a:lnTo>
                    <a:pt x="241" y="73"/>
                  </a:lnTo>
                  <a:lnTo>
                    <a:pt x="217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1" name="Google Shape;12881;p30"/>
            <p:cNvSpPr/>
            <p:nvPr/>
          </p:nvSpPr>
          <p:spPr>
            <a:xfrm>
              <a:off x="4059750" y="1704375"/>
              <a:ext cx="4225" cy="4825"/>
            </a:xfrm>
            <a:custGeom>
              <a:avLst/>
              <a:gdLst/>
              <a:ahLst/>
              <a:cxnLst/>
              <a:rect l="l" t="t" r="r" b="b"/>
              <a:pathLst>
                <a:path w="169" h="193" extrusionOk="0">
                  <a:moveTo>
                    <a:pt x="49" y="0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49" y="169"/>
                  </a:lnTo>
                  <a:lnTo>
                    <a:pt x="121" y="193"/>
                  </a:lnTo>
                  <a:lnTo>
                    <a:pt x="145" y="169"/>
                  </a:lnTo>
                  <a:lnTo>
                    <a:pt x="169" y="145"/>
                  </a:lnTo>
                  <a:lnTo>
                    <a:pt x="169" y="97"/>
                  </a:lnTo>
                  <a:lnTo>
                    <a:pt x="169" y="73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2" name="Google Shape;12882;p30"/>
            <p:cNvSpPr/>
            <p:nvPr/>
          </p:nvSpPr>
          <p:spPr>
            <a:xfrm>
              <a:off x="4119925" y="1737475"/>
              <a:ext cx="5450" cy="4825"/>
            </a:xfrm>
            <a:custGeom>
              <a:avLst/>
              <a:gdLst/>
              <a:ahLst/>
              <a:cxnLst/>
              <a:rect l="l" t="t" r="r" b="b"/>
              <a:pathLst>
                <a:path w="218" h="193" extrusionOk="0">
                  <a:moveTo>
                    <a:pt x="25" y="0"/>
                  </a:moveTo>
                  <a:lnTo>
                    <a:pt x="1" y="73"/>
                  </a:lnTo>
                  <a:lnTo>
                    <a:pt x="25" y="145"/>
                  </a:lnTo>
                  <a:lnTo>
                    <a:pt x="73" y="193"/>
                  </a:lnTo>
                  <a:lnTo>
                    <a:pt x="145" y="193"/>
                  </a:lnTo>
                  <a:lnTo>
                    <a:pt x="169" y="169"/>
                  </a:lnTo>
                  <a:lnTo>
                    <a:pt x="193" y="121"/>
                  </a:lnTo>
                  <a:lnTo>
                    <a:pt x="217" y="97"/>
                  </a:lnTo>
                  <a:lnTo>
                    <a:pt x="193" y="49"/>
                  </a:lnTo>
                  <a:lnTo>
                    <a:pt x="169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3" name="Google Shape;12883;p30"/>
            <p:cNvSpPr/>
            <p:nvPr/>
          </p:nvSpPr>
          <p:spPr>
            <a:xfrm>
              <a:off x="3847900" y="1887925"/>
              <a:ext cx="4250" cy="4250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97" y="1"/>
                  </a:moveTo>
                  <a:lnTo>
                    <a:pt x="49" y="25"/>
                  </a:lnTo>
                  <a:lnTo>
                    <a:pt x="25" y="73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97" y="145"/>
                  </a:lnTo>
                  <a:lnTo>
                    <a:pt x="169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4" name="Google Shape;12884;p30"/>
            <p:cNvSpPr/>
            <p:nvPr/>
          </p:nvSpPr>
          <p:spPr>
            <a:xfrm>
              <a:off x="3958650" y="1872275"/>
              <a:ext cx="4225" cy="4250"/>
            </a:xfrm>
            <a:custGeom>
              <a:avLst/>
              <a:gdLst/>
              <a:ahLst/>
              <a:cxnLst/>
              <a:rect l="l" t="t" r="r" b="b"/>
              <a:pathLst>
                <a:path w="169" h="170" extrusionOk="0">
                  <a:moveTo>
                    <a:pt x="24" y="1"/>
                  </a:moveTo>
                  <a:lnTo>
                    <a:pt x="0" y="49"/>
                  </a:lnTo>
                  <a:lnTo>
                    <a:pt x="0" y="97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120" y="169"/>
                  </a:lnTo>
                  <a:lnTo>
                    <a:pt x="169" y="145"/>
                  </a:lnTo>
                  <a:lnTo>
                    <a:pt x="169" y="97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5" name="Google Shape;12885;p30"/>
            <p:cNvSpPr/>
            <p:nvPr/>
          </p:nvSpPr>
          <p:spPr>
            <a:xfrm>
              <a:off x="3953225" y="1729650"/>
              <a:ext cx="3625" cy="4850"/>
            </a:xfrm>
            <a:custGeom>
              <a:avLst/>
              <a:gdLst/>
              <a:ahLst/>
              <a:cxnLst/>
              <a:rect l="l" t="t" r="r" b="b"/>
              <a:pathLst>
                <a:path w="145" h="194" extrusionOk="0">
                  <a:moveTo>
                    <a:pt x="73" y="0"/>
                  </a:moveTo>
                  <a:lnTo>
                    <a:pt x="0" y="25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97" y="193"/>
                  </a:lnTo>
                  <a:lnTo>
                    <a:pt x="121" y="169"/>
                  </a:lnTo>
                  <a:lnTo>
                    <a:pt x="145" y="145"/>
                  </a:lnTo>
                  <a:lnTo>
                    <a:pt x="145" y="121"/>
                  </a:lnTo>
                  <a:lnTo>
                    <a:pt x="145" y="7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6" name="Google Shape;12886;p30"/>
            <p:cNvSpPr/>
            <p:nvPr/>
          </p:nvSpPr>
          <p:spPr>
            <a:xfrm>
              <a:off x="3754025" y="1652625"/>
              <a:ext cx="4825" cy="4225"/>
            </a:xfrm>
            <a:custGeom>
              <a:avLst/>
              <a:gdLst/>
              <a:ahLst/>
              <a:cxnLst/>
              <a:rect l="l" t="t" r="r" b="b"/>
              <a:pathLst>
                <a:path w="193" h="169" extrusionOk="0">
                  <a:moveTo>
                    <a:pt x="72" y="0"/>
                  </a:moveTo>
                  <a:lnTo>
                    <a:pt x="48" y="24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24" y="120"/>
                  </a:lnTo>
                  <a:lnTo>
                    <a:pt x="72" y="145"/>
                  </a:lnTo>
                  <a:lnTo>
                    <a:pt x="96" y="169"/>
                  </a:lnTo>
                  <a:lnTo>
                    <a:pt x="169" y="120"/>
                  </a:lnTo>
                  <a:lnTo>
                    <a:pt x="193" y="96"/>
                  </a:lnTo>
                  <a:lnTo>
                    <a:pt x="193" y="4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7" name="Google Shape;12887;p30"/>
            <p:cNvSpPr/>
            <p:nvPr/>
          </p:nvSpPr>
          <p:spPr>
            <a:xfrm>
              <a:off x="3958050" y="1772375"/>
              <a:ext cx="4225" cy="5450"/>
            </a:xfrm>
            <a:custGeom>
              <a:avLst/>
              <a:gdLst/>
              <a:ahLst/>
              <a:cxnLst/>
              <a:rect l="l" t="t" r="r" b="b"/>
              <a:pathLst>
                <a:path w="169" h="218" extrusionOk="0">
                  <a:moveTo>
                    <a:pt x="72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0" y="145"/>
                  </a:lnTo>
                  <a:lnTo>
                    <a:pt x="24" y="193"/>
                  </a:lnTo>
                  <a:lnTo>
                    <a:pt x="72" y="217"/>
                  </a:lnTo>
                  <a:lnTo>
                    <a:pt x="120" y="217"/>
                  </a:lnTo>
                  <a:lnTo>
                    <a:pt x="169" y="169"/>
                  </a:lnTo>
                  <a:lnTo>
                    <a:pt x="144" y="73"/>
                  </a:lnTo>
                  <a:lnTo>
                    <a:pt x="120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8" name="Google Shape;12888;p30"/>
            <p:cNvSpPr/>
            <p:nvPr/>
          </p:nvSpPr>
          <p:spPr>
            <a:xfrm>
              <a:off x="3844300" y="1685725"/>
              <a:ext cx="6025" cy="4225"/>
            </a:xfrm>
            <a:custGeom>
              <a:avLst/>
              <a:gdLst/>
              <a:ahLst/>
              <a:cxnLst/>
              <a:rect l="l" t="t" r="r" b="b"/>
              <a:pathLst>
                <a:path w="241" h="169" extrusionOk="0">
                  <a:moveTo>
                    <a:pt x="72" y="0"/>
                  </a:moveTo>
                  <a:lnTo>
                    <a:pt x="48" y="24"/>
                  </a:lnTo>
                  <a:lnTo>
                    <a:pt x="0" y="72"/>
                  </a:lnTo>
                  <a:lnTo>
                    <a:pt x="48" y="120"/>
                  </a:lnTo>
                  <a:lnTo>
                    <a:pt x="72" y="169"/>
                  </a:lnTo>
                  <a:lnTo>
                    <a:pt x="169" y="169"/>
                  </a:lnTo>
                  <a:lnTo>
                    <a:pt x="193" y="145"/>
                  </a:lnTo>
                  <a:lnTo>
                    <a:pt x="217" y="120"/>
                  </a:lnTo>
                  <a:lnTo>
                    <a:pt x="241" y="72"/>
                  </a:lnTo>
                  <a:lnTo>
                    <a:pt x="217" y="48"/>
                  </a:lnTo>
                  <a:lnTo>
                    <a:pt x="169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9" name="Google Shape;12889;p30"/>
            <p:cNvSpPr/>
            <p:nvPr/>
          </p:nvSpPr>
          <p:spPr>
            <a:xfrm>
              <a:off x="4053725" y="1936675"/>
              <a:ext cx="3650" cy="4850"/>
            </a:xfrm>
            <a:custGeom>
              <a:avLst/>
              <a:gdLst/>
              <a:ahLst/>
              <a:cxnLst/>
              <a:rect l="l" t="t" r="r" b="b"/>
              <a:pathLst>
                <a:path w="146" h="194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49" y="193"/>
                  </a:lnTo>
                  <a:lnTo>
                    <a:pt x="97" y="193"/>
                  </a:lnTo>
                  <a:lnTo>
                    <a:pt x="145" y="169"/>
                  </a:lnTo>
                  <a:lnTo>
                    <a:pt x="145" y="145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0" name="Google Shape;12890;p30"/>
            <p:cNvSpPr/>
            <p:nvPr/>
          </p:nvSpPr>
          <p:spPr>
            <a:xfrm>
              <a:off x="4187325" y="1902975"/>
              <a:ext cx="4250" cy="4850"/>
            </a:xfrm>
            <a:custGeom>
              <a:avLst/>
              <a:gdLst/>
              <a:ahLst/>
              <a:cxnLst/>
              <a:rect l="l" t="t" r="r" b="b"/>
              <a:pathLst>
                <a:path w="170" h="194" extrusionOk="0">
                  <a:moveTo>
                    <a:pt x="97" y="1"/>
                  </a:moveTo>
                  <a:lnTo>
                    <a:pt x="49" y="25"/>
                  </a:lnTo>
                  <a:lnTo>
                    <a:pt x="25" y="49"/>
                  </a:lnTo>
                  <a:lnTo>
                    <a:pt x="1" y="73"/>
                  </a:lnTo>
                  <a:lnTo>
                    <a:pt x="1" y="145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121" y="169"/>
                  </a:lnTo>
                  <a:lnTo>
                    <a:pt x="169" y="145"/>
                  </a:lnTo>
                  <a:lnTo>
                    <a:pt x="169" y="73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1" name="Google Shape;12891;p30"/>
            <p:cNvSpPr/>
            <p:nvPr/>
          </p:nvSpPr>
          <p:spPr>
            <a:xfrm>
              <a:off x="4154850" y="190900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72" y="0"/>
                  </a:moveTo>
                  <a:lnTo>
                    <a:pt x="48" y="24"/>
                  </a:lnTo>
                  <a:lnTo>
                    <a:pt x="24" y="48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96" y="193"/>
                  </a:lnTo>
                  <a:lnTo>
                    <a:pt x="120" y="193"/>
                  </a:lnTo>
                  <a:lnTo>
                    <a:pt x="169" y="169"/>
                  </a:lnTo>
                  <a:lnTo>
                    <a:pt x="193" y="145"/>
                  </a:lnTo>
                  <a:lnTo>
                    <a:pt x="193" y="97"/>
                  </a:lnTo>
                  <a:lnTo>
                    <a:pt x="169" y="72"/>
                  </a:lnTo>
                  <a:lnTo>
                    <a:pt x="144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2" name="Google Shape;12892;p30"/>
            <p:cNvSpPr/>
            <p:nvPr/>
          </p:nvSpPr>
          <p:spPr>
            <a:xfrm>
              <a:off x="3933975" y="1667650"/>
              <a:ext cx="5425" cy="4250"/>
            </a:xfrm>
            <a:custGeom>
              <a:avLst/>
              <a:gdLst/>
              <a:ahLst/>
              <a:cxnLst/>
              <a:rect l="l" t="t" r="r" b="b"/>
              <a:pathLst>
                <a:path w="217" h="170" extrusionOk="0">
                  <a:moveTo>
                    <a:pt x="169" y="1"/>
                  </a:moveTo>
                  <a:lnTo>
                    <a:pt x="48" y="49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0" y="145"/>
                  </a:lnTo>
                  <a:lnTo>
                    <a:pt x="72" y="169"/>
                  </a:lnTo>
                  <a:lnTo>
                    <a:pt x="120" y="145"/>
                  </a:lnTo>
                  <a:lnTo>
                    <a:pt x="169" y="121"/>
                  </a:lnTo>
                  <a:lnTo>
                    <a:pt x="217" y="73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3" name="Google Shape;12893;p30"/>
            <p:cNvSpPr/>
            <p:nvPr/>
          </p:nvSpPr>
          <p:spPr>
            <a:xfrm>
              <a:off x="4008000" y="1848200"/>
              <a:ext cx="4825" cy="4250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48" y="1"/>
                  </a:moveTo>
                  <a:lnTo>
                    <a:pt x="0" y="49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48" y="145"/>
                  </a:lnTo>
                  <a:lnTo>
                    <a:pt x="96" y="169"/>
                  </a:lnTo>
                  <a:lnTo>
                    <a:pt x="169" y="145"/>
                  </a:lnTo>
                  <a:lnTo>
                    <a:pt x="193" y="121"/>
                  </a:lnTo>
                  <a:lnTo>
                    <a:pt x="193" y="97"/>
                  </a:lnTo>
                  <a:lnTo>
                    <a:pt x="169" y="2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4" name="Google Shape;12894;p30"/>
            <p:cNvSpPr/>
            <p:nvPr/>
          </p:nvSpPr>
          <p:spPr>
            <a:xfrm>
              <a:off x="3826225" y="1930050"/>
              <a:ext cx="4250" cy="4250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97" y="169"/>
                  </a:lnTo>
                  <a:lnTo>
                    <a:pt x="121" y="169"/>
                  </a:lnTo>
                  <a:lnTo>
                    <a:pt x="169" y="121"/>
                  </a:lnTo>
                  <a:lnTo>
                    <a:pt x="169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5" name="Google Shape;12895;p30"/>
            <p:cNvSpPr/>
            <p:nvPr/>
          </p:nvSpPr>
          <p:spPr>
            <a:xfrm>
              <a:off x="3862350" y="1987225"/>
              <a:ext cx="4825" cy="4250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121" y="1"/>
                  </a:moveTo>
                  <a:lnTo>
                    <a:pt x="49" y="25"/>
                  </a:lnTo>
                  <a:lnTo>
                    <a:pt x="24" y="49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73" y="169"/>
                  </a:lnTo>
                  <a:lnTo>
                    <a:pt x="121" y="169"/>
                  </a:lnTo>
                  <a:lnTo>
                    <a:pt x="145" y="145"/>
                  </a:lnTo>
                  <a:lnTo>
                    <a:pt x="193" y="121"/>
                  </a:lnTo>
                  <a:lnTo>
                    <a:pt x="193" y="97"/>
                  </a:lnTo>
                  <a:lnTo>
                    <a:pt x="169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6" name="Google Shape;12896;p30"/>
            <p:cNvSpPr/>
            <p:nvPr/>
          </p:nvSpPr>
          <p:spPr>
            <a:xfrm>
              <a:off x="4260150" y="1829550"/>
              <a:ext cx="4250" cy="4850"/>
            </a:xfrm>
            <a:custGeom>
              <a:avLst/>
              <a:gdLst/>
              <a:ahLst/>
              <a:cxnLst/>
              <a:rect l="l" t="t" r="r" b="b"/>
              <a:pathLst>
                <a:path w="170" h="194" extrusionOk="0">
                  <a:moveTo>
                    <a:pt x="49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73" y="193"/>
                  </a:lnTo>
                  <a:lnTo>
                    <a:pt x="145" y="169"/>
                  </a:lnTo>
                  <a:lnTo>
                    <a:pt x="169" y="121"/>
                  </a:lnTo>
                  <a:lnTo>
                    <a:pt x="169" y="73"/>
                  </a:lnTo>
                  <a:lnTo>
                    <a:pt x="145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7" name="Google Shape;12897;p30"/>
            <p:cNvSpPr/>
            <p:nvPr/>
          </p:nvSpPr>
          <p:spPr>
            <a:xfrm>
              <a:off x="3937575" y="1859050"/>
              <a:ext cx="4250" cy="4825"/>
            </a:xfrm>
            <a:custGeom>
              <a:avLst/>
              <a:gdLst/>
              <a:ahLst/>
              <a:cxnLst/>
              <a:rect l="l" t="t" r="r" b="b"/>
              <a:pathLst>
                <a:path w="170" h="193" extrusionOk="0">
                  <a:moveTo>
                    <a:pt x="97" y="0"/>
                  </a:moveTo>
                  <a:lnTo>
                    <a:pt x="49" y="24"/>
                  </a:lnTo>
                  <a:lnTo>
                    <a:pt x="1" y="72"/>
                  </a:lnTo>
                  <a:lnTo>
                    <a:pt x="1" y="145"/>
                  </a:lnTo>
                  <a:lnTo>
                    <a:pt x="1" y="169"/>
                  </a:lnTo>
                  <a:lnTo>
                    <a:pt x="25" y="193"/>
                  </a:lnTo>
                  <a:lnTo>
                    <a:pt x="121" y="193"/>
                  </a:lnTo>
                  <a:lnTo>
                    <a:pt x="169" y="121"/>
                  </a:lnTo>
                  <a:lnTo>
                    <a:pt x="169" y="72"/>
                  </a:lnTo>
                  <a:lnTo>
                    <a:pt x="145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8" name="Google Shape;12898;p30"/>
            <p:cNvSpPr/>
            <p:nvPr/>
          </p:nvSpPr>
          <p:spPr>
            <a:xfrm>
              <a:off x="3814800" y="2020925"/>
              <a:ext cx="3025" cy="3050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73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97" y="121"/>
                  </a:lnTo>
                  <a:lnTo>
                    <a:pt x="121" y="97"/>
                  </a:lnTo>
                  <a:lnTo>
                    <a:pt x="121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9" name="Google Shape;12899;p30"/>
            <p:cNvSpPr/>
            <p:nvPr/>
          </p:nvSpPr>
          <p:spPr>
            <a:xfrm>
              <a:off x="4011600" y="1646600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49" y="0"/>
                  </a:moveTo>
                  <a:lnTo>
                    <a:pt x="1" y="49"/>
                  </a:lnTo>
                  <a:lnTo>
                    <a:pt x="25" y="73"/>
                  </a:lnTo>
                  <a:lnTo>
                    <a:pt x="25" y="121"/>
                  </a:lnTo>
                  <a:lnTo>
                    <a:pt x="97" y="121"/>
                  </a:lnTo>
                  <a:lnTo>
                    <a:pt x="121" y="97"/>
                  </a:lnTo>
                  <a:lnTo>
                    <a:pt x="121" y="73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0" name="Google Shape;12900;p30"/>
            <p:cNvSpPr/>
            <p:nvPr/>
          </p:nvSpPr>
          <p:spPr>
            <a:xfrm>
              <a:off x="3860550" y="1594250"/>
              <a:ext cx="4825" cy="4225"/>
            </a:xfrm>
            <a:custGeom>
              <a:avLst/>
              <a:gdLst/>
              <a:ahLst/>
              <a:cxnLst/>
              <a:rect l="l" t="t" r="r" b="b"/>
              <a:pathLst>
                <a:path w="193" h="169" extrusionOk="0">
                  <a:moveTo>
                    <a:pt x="121" y="0"/>
                  </a:moveTo>
                  <a:lnTo>
                    <a:pt x="48" y="48"/>
                  </a:lnTo>
                  <a:lnTo>
                    <a:pt x="24" y="72"/>
                  </a:lnTo>
                  <a:lnTo>
                    <a:pt x="0" y="120"/>
                  </a:lnTo>
                  <a:lnTo>
                    <a:pt x="24" y="169"/>
                  </a:lnTo>
                  <a:lnTo>
                    <a:pt x="48" y="169"/>
                  </a:lnTo>
                  <a:lnTo>
                    <a:pt x="145" y="144"/>
                  </a:lnTo>
                  <a:lnTo>
                    <a:pt x="169" y="120"/>
                  </a:lnTo>
                  <a:lnTo>
                    <a:pt x="193" y="72"/>
                  </a:lnTo>
                  <a:lnTo>
                    <a:pt x="193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1" name="Google Shape;12901;p30"/>
            <p:cNvSpPr/>
            <p:nvPr/>
          </p:nvSpPr>
          <p:spPr>
            <a:xfrm>
              <a:off x="3921325" y="1634550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73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73" y="145"/>
                  </a:lnTo>
                  <a:lnTo>
                    <a:pt x="121" y="121"/>
                  </a:lnTo>
                  <a:lnTo>
                    <a:pt x="145" y="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2" name="Google Shape;12902;p30"/>
            <p:cNvSpPr/>
            <p:nvPr/>
          </p:nvSpPr>
          <p:spPr>
            <a:xfrm>
              <a:off x="3879200" y="1621325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25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0" y="97"/>
                  </a:lnTo>
                  <a:lnTo>
                    <a:pt x="49" y="121"/>
                  </a:lnTo>
                  <a:lnTo>
                    <a:pt x="121" y="121"/>
                  </a:lnTo>
                  <a:lnTo>
                    <a:pt x="145" y="97"/>
                  </a:lnTo>
                  <a:lnTo>
                    <a:pt x="145" y="48"/>
                  </a:lnTo>
                  <a:lnTo>
                    <a:pt x="121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3" name="Google Shape;12903;p30"/>
            <p:cNvSpPr/>
            <p:nvPr/>
          </p:nvSpPr>
          <p:spPr>
            <a:xfrm>
              <a:off x="4068175" y="1696550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49" y="0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25" y="121"/>
                  </a:lnTo>
                  <a:lnTo>
                    <a:pt x="121" y="121"/>
                  </a:lnTo>
                  <a:lnTo>
                    <a:pt x="121" y="73"/>
                  </a:lnTo>
                  <a:lnTo>
                    <a:pt x="145" y="49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4" name="Google Shape;12904;p30"/>
            <p:cNvSpPr/>
            <p:nvPr/>
          </p:nvSpPr>
          <p:spPr>
            <a:xfrm>
              <a:off x="4148225" y="1742275"/>
              <a:ext cx="3025" cy="3650"/>
            </a:xfrm>
            <a:custGeom>
              <a:avLst/>
              <a:gdLst/>
              <a:ahLst/>
              <a:cxnLst/>
              <a:rect l="l" t="t" r="r" b="b"/>
              <a:pathLst>
                <a:path w="121" h="146" extrusionOk="0">
                  <a:moveTo>
                    <a:pt x="72" y="1"/>
                  </a:moveTo>
                  <a:lnTo>
                    <a:pt x="24" y="49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48" y="145"/>
                  </a:lnTo>
                  <a:lnTo>
                    <a:pt x="72" y="145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5" name="Google Shape;12905;p30"/>
            <p:cNvSpPr/>
            <p:nvPr/>
          </p:nvSpPr>
          <p:spPr>
            <a:xfrm>
              <a:off x="3849700" y="1624325"/>
              <a:ext cx="2450" cy="242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73"/>
                  </a:lnTo>
                  <a:lnTo>
                    <a:pt x="49" y="97"/>
                  </a:lnTo>
                  <a:lnTo>
                    <a:pt x="97" y="73"/>
                  </a:lnTo>
                  <a:lnTo>
                    <a:pt x="97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6" name="Google Shape;12906;p30"/>
            <p:cNvSpPr/>
            <p:nvPr/>
          </p:nvSpPr>
          <p:spPr>
            <a:xfrm>
              <a:off x="3950225" y="1702575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24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24" y="96"/>
                  </a:lnTo>
                  <a:lnTo>
                    <a:pt x="48" y="121"/>
                  </a:lnTo>
                  <a:lnTo>
                    <a:pt x="72" y="121"/>
                  </a:lnTo>
                  <a:lnTo>
                    <a:pt x="96" y="96"/>
                  </a:lnTo>
                  <a:lnTo>
                    <a:pt x="145" y="72"/>
                  </a:lnTo>
                  <a:lnTo>
                    <a:pt x="145" y="48"/>
                  </a:lnTo>
                  <a:lnTo>
                    <a:pt x="120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7" name="Google Shape;12907;p30"/>
            <p:cNvSpPr/>
            <p:nvPr/>
          </p:nvSpPr>
          <p:spPr>
            <a:xfrm>
              <a:off x="4100675" y="1780200"/>
              <a:ext cx="3025" cy="242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24" y="1"/>
                  </a:moveTo>
                  <a:lnTo>
                    <a:pt x="0" y="49"/>
                  </a:lnTo>
                  <a:lnTo>
                    <a:pt x="73" y="97"/>
                  </a:lnTo>
                  <a:lnTo>
                    <a:pt x="97" y="73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8" name="Google Shape;12908;p30"/>
            <p:cNvSpPr/>
            <p:nvPr/>
          </p:nvSpPr>
          <p:spPr>
            <a:xfrm>
              <a:off x="3924325" y="1720025"/>
              <a:ext cx="3050" cy="2425"/>
            </a:xfrm>
            <a:custGeom>
              <a:avLst/>
              <a:gdLst/>
              <a:ahLst/>
              <a:cxnLst/>
              <a:rect l="l" t="t" r="r" b="b"/>
              <a:pathLst>
                <a:path w="122" h="97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49" y="97"/>
                  </a:lnTo>
                  <a:lnTo>
                    <a:pt x="73" y="97"/>
                  </a:lnTo>
                  <a:lnTo>
                    <a:pt x="121" y="73"/>
                  </a:lnTo>
                  <a:lnTo>
                    <a:pt x="97" y="48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9" name="Google Shape;12909;p30"/>
            <p:cNvSpPr/>
            <p:nvPr/>
          </p:nvSpPr>
          <p:spPr>
            <a:xfrm>
              <a:off x="4030850" y="1769375"/>
              <a:ext cx="3050" cy="3025"/>
            </a:xfrm>
            <a:custGeom>
              <a:avLst/>
              <a:gdLst/>
              <a:ahLst/>
              <a:cxnLst/>
              <a:rect l="l" t="t" r="r" b="b"/>
              <a:pathLst>
                <a:path w="122" h="121" extrusionOk="0">
                  <a:moveTo>
                    <a:pt x="25" y="0"/>
                  </a:moveTo>
                  <a:lnTo>
                    <a:pt x="1" y="24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73" y="121"/>
                  </a:lnTo>
                  <a:lnTo>
                    <a:pt x="97" y="97"/>
                  </a:lnTo>
                  <a:lnTo>
                    <a:pt x="121" y="73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0" name="Google Shape;12910;p30"/>
            <p:cNvSpPr/>
            <p:nvPr/>
          </p:nvSpPr>
          <p:spPr>
            <a:xfrm>
              <a:off x="3749800" y="1665250"/>
              <a:ext cx="3650" cy="3025"/>
            </a:xfrm>
            <a:custGeom>
              <a:avLst/>
              <a:gdLst/>
              <a:ahLst/>
              <a:cxnLst/>
              <a:rect l="l" t="t" r="r" b="b"/>
              <a:pathLst>
                <a:path w="146" h="121" extrusionOk="0">
                  <a:moveTo>
                    <a:pt x="25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49" y="121"/>
                  </a:lnTo>
                  <a:lnTo>
                    <a:pt x="121" y="97"/>
                  </a:lnTo>
                  <a:lnTo>
                    <a:pt x="145" y="73"/>
                  </a:lnTo>
                  <a:lnTo>
                    <a:pt x="121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1" name="Google Shape;12911;p30"/>
            <p:cNvSpPr/>
            <p:nvPr/>
          </p:nvSpPr>
          <p:spPr>
            <a:xfrm>
              <a:off x="4201175" y="1848200"/>
              <a:ext cx="3650" cy="3050"/>
            </a:xfrm>
            <a:custGeom>
              <a:avLst/>
              <a:gdLst/>
              <a:ahLst/>
              <a:cxnLst/>
              <a:rect l="l" t="t" r="r" b="b"/>
              <a:pathLst>
                <a:path w="146" h="122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73" y="121"/>
                  </a:lnTo>
                  <a:lnTo>
                    <a:pt x="145" y="121"/>
                  </a:lnTo>
                  <a:lnTo>
                    <a:pt x="145" y="73"/>
                  </a:lnTo>
                  <a:lnTo>
                    <a:pt x="121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2" name="Google Shape;12912;p30"/>
            <p:cNvSpPr/>
            <p:nvPr/>
          </p:nvSpPr>
          <p:spPr>
            <a:xfrm>
              <a:off x="3926150" y="1751325"/>
              <a:ext cx="2425" cy="3025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48" y="0"/>
                  </a:moveTo>
                  <a:lnTo>
                    <a:pt x="0" y="48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48" y="120"/>
                  </a:lnTo>
                  <a:lnTo>
                    <a:pt x="96" y="96"/>
                  </a:lnTo>
                  <a:lnTo>
                    <a:pt x="96" y="48"/>
                  </a:lnTo>
                  <a:lnTo>
                    <a:pt x="96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3" name="Google Shape;12913;p30"/>
            <p:cNvSpPr/>
            <p:nvPr/>
          </p:nvSpPr>
          <p:spPr>
            <a:xfrm>
              <a:off x="4085625" y="1819325"/>
              <a:ext cx="3025" cy="4225"/>
            </a:xfrm>
            <a:custGeom>
              <a:avLst/>
              <a:gdLst/>
              <a:ahLst/>
              <a:cxnLst/>
              <a:rect l="l" t="t" r="r" b="b"/>
              <a:pathLst>
                <a:path w="121" h="169" extrusionOk="0">
                  <a:moveTo>
                    <a:pt x="73" y="0"/>
                  </a:moveTo>
                  <a:lnTo>
                    <a:pt x="25" y="24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49" y="169"/>
                  </a:lnTo>
                  <a:lnTo>
                    <a:pt x="121" y="73"/>
                  </a:lnTo>
                  <a:lnTo>
                    <a:pt x="121" y="49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4" name="Google Shape;12914;p30"/>
            <p:cNvSpPr/>
            <p:nvPr/>
          </p:nvSpPr>
          <p:spPr>
            <a:xfrm>
              <a:off x="4042900" y="1804875"/>
              <a:ext cx="3625" cy="4250"/>
            </a:xfrm>
            <a:custGeom>
              <a:avLst/>
              <a:gdLst/>
              <a:ahLst/>
              <a:cxnLst/>
              <a:rect l="l" t="t" r="r" b="b"/>
              <a:pathLst>
                <a:path w="145" h="170" extrusionOk="0">
                  <a:moveTo>
                    <a:pt x="24" y="1"/>
                  </a:moveTo>
                  <a:lnTo>
                    <a:pt x="0" y="73"/>
                  </a:lnTo>
                  <a:lnTo>
                    <a:pt x="0" y="145"/>
                  </a:lnTo>
                  <a:lnTo>
                    <a:pt x="24" y="169"/>
                  </a:lnTo>
                  <a:lnTo>
                    <a:pt x="97" y="169"/>
                  </a:lnTo>
                  <a:lnTo>
                    <a:pt x="121" y="145"/>
                  </a:lnTo>
                  <a:lnTo>
                    <a:pt x="145" y="121"/>
                  </a:lnTo>
                  <a:lnTo>
                    <a:pt x="145" y="73"/>
                  </a:lnTo>
                  <a:lnTo>
                    <a:pt x="97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5" name="Google Shape;12915;p30"/>
            <p:cNvSpPr/>
            <p:nvPr/>
          </p:nvSpPr>
          <p:spPr>
            <a:xfrm>
              <a:off x="3803375" y="1720025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72" y="0"/>
                  </a:moveTo>
                  <a:lnTo>
                    <a:pt x="24" y="24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48" y="121"/>
                  </a:lnTo>
                  <a:lnTo>
                    <a:pt x="72" y="121"/>
                  </a:lnTo>
                  <a:lnTo>
                    <a:pt x="121" y="97"/>
                  </a:lnTo>
                  <a:lnTo>
                    <a:pt x="121" y="48"/>
                  </a:lnTo>
                  <a:lnTo>
                    <a:pt x="121" y="24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6" name="Google Shape;12916;p30"/>
            <p:cNvSpPr/>
            <p:nvPr/>
          </p:nvSpPr>
          <p:spPr>
            <a:xfrm>
              <a:off x="3814800" y="1723625"/>
              <a:ext cx="3650" cy="3050"/>
            </a:xfrm>
            <a:custGeom>
              <a:avLst/>
              <a:gdLst/>
              <a:ahLst/>
              <a:cxnLst/>
              <a:rect l="l" t="t" r="r" b="b"/>
              <a:pathLst>
                <a:path w="146" h="122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49" y="121"/>
                  </a:lnTo>
                  <a:lnTo>
                    <a:pt x="97" y="121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7" name="Google Shape;12917;p30"/>
            <p:cNvSpPr/>
            <p:nvPr/>
          </p:nvSpPr>
          <p:spPr>
            <a:xfrm>
              <a:off x="3845500" y="1744700"/>
              <a:ext cx="3025" cy="242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24" y="0"/>
                  </a:moveTo>
                  <a:lnTo>
                    <a:pt x="0" y="48"/>
                  </a:lnTo>
                  <a:lnTo>
                    <a:pt x="0" y="73"/>
                  </a:lnTo>
                  <a:lnTo>
                    <a:pt x="48" y="97"/>
                  </a:lnTo>
                  <a:lnTo>
                    <a:pt x="121" y="97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8" name="Google Shape;12918;p30"/>
            <p:cNvSpPr/>
            <p:nvPr/>
          </p:nvSpPr>
          <p:spPr>
            <a:xfrm>
              <a:off x="3987525" y="1802475"/>
              <a:ext cx="3650" cy="3025"/>
            </a:xfrm>
            <a:custGeom>
              <a:avLst/>
              <a:gdLst/>
              <a:ahLst/>
              <a:cxnLst/>
              <a:rect l="l" t="t" r="r" b="b"/>
              <a:pathLst>
                <a:path w="146" h="121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97"/>
                  </a:lnTo>
                  <a:lnTo>
                    <a:pt x="97" y="121"/>
                  </a:lnTo>
                  <a:lnTo>
                    <a:pt x="145" y="97"/>
                  </a:lnTo>
                  <a:lnTo>
                    <a:pt x="145" y="48"/>
                  </a:lnTo>
                  <a:lnTo>
                    <a:pt x="145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9" name="Google Shape;12919;p30"/>
            <p:cNvSpPr/>
            <p:nvPr/>
          </p:nvSpPr>
          <p:spPr>
            <a:xfrm>
              <a:off x="4095850" y="1854825"/>
              <a:ext cx="4250" cy="3650"/>
            </a:xfrm>
            <a:custGeom>
              <a:avLst/>
              <a:gdLst/>
              <a:ahLst/>
              <a:cxnLst/>
              <a:rect l="l" t="t" r="r" b="b"/>
              <a:pathLst>
                <a:path w="170" h="146" extrusionOk="0">
                  <a:moveTo>
                    <a:pt x="97" y="1"/>
                  </a:moveTo>
                  <a:lnTo>
                    <a:pt x="25" y="25"/>
                  </a:lnTo>
                  <a:lnTo>
                    <a:pt x="25" y="49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73" y="145"/>
                  </a:lnTo>
                  <a:lnTo>
                    <a:pt x="121" y="145"/>
                  </a:lnTo>
                  <a:lnTo>
                    <a:pt x="145" y="121"/>
                  </a:lnTo>
                  <a:lnTo>
                    <a:pt x="169" y="97"/>
                  </a:lnTo>
                  <a:lnTo>
                    <a:pt x="145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0" name="Google Shape;12920;p30"/>
            <p:cNvSpPr/>
            <p:nvPr/>
          </p:nvSpPr>
          <p:spPr>
            <a:xfrm>
              <a:off x="3978500" y="1839175"/>
              <a:ext cx="4250" cy="3650"/>
            </a:xfrm>
            <a:custGeom>
              <a:avLst/>
              <a:gdLst/>
              <a:ahLst/>
              <a:cxnLst/>
              <a:rect l="l" t="t" r="r" b="b"/>
              <a:pathLst>
                <a:path w="170" h="146" extrusionOk="0">
                  <a:moveTo>
                    <a:pt x="49" y="1"/>
                  </a:moveTo>
                  <a:lnTo>
                    <a:pt x="1" y="73"/>
                  </a:lnTo>
                  <a:lnTo>
                    <a:pt x="49" y="121"/>
                  </a:lnTo>
                  <a:lnTo>
                    <a:pt x="73" y="145"/>
                  </a:lnTo>
                  <a:lnTo>
                    <a:pt x="97" y="145"/>
                  </a:lnTo>
                  <a:lnTo>
                    <a:pt x="145" y="121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1" name="Google Shape;12921;p30"/>
            <p:cNvSpPr/>
            <p:nvPr/>
          </p:nvSpPr>
          <p:spPr>
            <a:xfrm>
              <a:off x="3899650" y="1814500"/>
              <a:ext cx="3050" cy="3050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25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121" y="121"/>
                  </a:lnTo>
                  <a:lnTo>
                    <a:pt x="121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2" name="Google Shape;12922;p30"/>
            <p:cNvSpPr/>
            <p:nvPr/>
          </p:nvSpPr>
          <p:spPr>
            <a:xfrm>
              <a:off x="4017025" y="1891550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24" y="0"/>
                  </a:moveTo>
                  <a:lnTo>
                    <a:pt x="0" y="24"/>
                  </a:lnTo>
                  <a:lnTo>
                    <a:pt x="48" y="96"/>
                  </a:lnTo>
                  <a:lnTo>
                    <a:pt x="97" y="72"/>
                  </a:lnTo>
                  <a:lnTo>
                    <a:pt x="72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3" name="Google Shape;12923;p30"/>
            <p:cNvSpPr/>
            <p:nvPr/>
          </p:nvSpPr>
          <p:spPr>
            <a:xfrm>
              <a:off x="3923725" y="1863850"/>
              <a:ext cx="4850" cy="4250"/>
            </a:xfrm>
            <a:custGeom>
              <a:avLst/>
              <a:gdLst/>
              <a:ahLst/>
              <a:cxnLst/>
              <a:rect l="l" t="t" r="r" b="b"/>
              <a:pathLst>
                <a:path w="194" h="170" extrusionOk="0">
                  <a:moveTo>
                    <a:pt x="121" y="1"/>
                  </a:moveTo>
                  <a:lnTo>
                    <a:pt x="97" y="25"/>
                  </a:lnTo>
                  <a:lnTo>
                    <a:pt x="25" y="73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97" y="169"/>
                  </a:lnTo>
                  <a:lnTo>
                    <a:pt x="145" y="145"/>
                  </a:lnTo>
                  <a:lnTo>
                    <a:pt x="193" y="97"/>
                  </a:lnTo>
                  <a:lnTo>
                    <a:pt x="193" y="49"/>
                  </a:lnTo>
                  <a:lnTo>
                    <a:pt x="169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4" name="Google Shape;12924;p30"/>
            <p:cNvSpPr/>
            <p:nvPr/>
          </p:nvSpPr>
          <p:spPr>
            <a:xfrm>
              <a:off x="4138600" y="1949325"/>
              <a:ext cx="1825" cy="2425"/>
            </a:xfrm>
            <a:custGeom>
              <a:avLst/>
              <a:gdLst/>
              <a:ahLst/>
              <a:cxnLst/>
              <a:rect l="l" t="t" r="r" b="b"/>
              <a:pathLst>
                <a:path w="73" h="97" extrusionOk="0">
                  <a:moveTo>
                    <a:pt x="24" y="0"/>
                  </a:moveTo>
                  <a:lnTo>
                    <a:pt x="0" y="48"/>
                  </a:lnTo>
                  <a:lnTo>
                    <a:pt x="48" y="96"/>
                  </a:lnTo>
                  <a:lnTo>
                    <a:pt x="72" y="96"/>
                  </a:lnTo>
                  <a:lnTo>
                    <a:pt x="72" y="48"/>
                  </a:lnTo>
                  <a:lnTo>
                    <a:pt x="48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5" name="Google Shape;12925;p30"/>
            <p:cNvSpPr/>
            <p:nvPr/>
          </p:nvSpPr>
          <p:spPr>
            <a:xfrm>
              <a:off x="3757625" y="1805475"/>
              <a:ext cx="3650" cy="3650"/>
            </a:xfrm>
            <a:custGeom>
              <a:avLst/>
              <a:gdLst/>
              <a:ahLst/>
              <a:cxnLst/>
              <a:rect l="l" t="t" r="r" b="b"/>
              <a:pathLst>
                <a:path w="146" h="146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45" y="97"/>
                  </a:lnTo>
                  <a:lnTo>
                    <a:pt x="145" y="73"/>
                  </a:lnTo>
                  <a:lnTo>
                    <a:pt x="145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6" name="Google Shape;12926;p30"/>
            <p:cNvSpPr/>
            <p:nvPr/>
          </p:nvSpPr>
          <p:spPr>
            <a:xfrm>
              <a:off x="3918925" y="1903575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24" y="1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48" y="121"/>
                  </a:lnTo>
                  <a:lnTo>
                    <a:pt x="97" y="121"/>
                  </a:lnTo>
                  <a:lnTo>
                    <a:pt x="121" y="73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7" name="Google Shape;12927;p30"/>
            <p:cNvSpPr/>
            <p:nvPr/>
          </p:nvSpPr>
          <p:spPr>
            <a:xfrm>
              <a:off x="3732350" y="1830150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1" y="121"/>
                  </a:lnTo>
                  <a:lnTo>
                    <a:pt x="73" y="145"/>
                  </a:lnTo>
                  <a:lnTo>
                    <a:pt x="121" y="121"/>
                  </a:lnTo>
                  <a:lnTo>
                    <a:pt x="145" y="73"/>
                  </a:lnTo>
                  <a:lnTo>
                    <a:pt x="121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8" name="Google Shape;12928;p30"/>
            <p:cNvSpPr/>
            <p:nvPr/>
          </p:nvSpPr>
          <p:spPr>
            <a:xfrm>
              <a:off x="3813000" y="1874700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0" y="0"/>
                  </a:moveTo>
                  <a:lnTo>
                    <a:pt x="0" y="48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73" y="145"/>
                  </a:lnTo>
                  <a:lnTo>
                    <a:pt x="121" y="96"/>
                  </a:lnTo>
                  <a:lnTo>
                    <a:pt x="145" y="72"/>
                  </a:lnTo>
                  <a:lnTo>
                    <a:pt x="145" y="48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9" name="Google Shape;12929;p30"/>
            <p:cNvSpPr/>
            <p:nvPr/>
          </p:nvSpPr>
          <p:spPr>
            <a:xfrm>
              <a:off x="3833450" y="1987225"/>
              <a:ext cx="3050" cy="2450"/>
            </a:xfrm>
            <a:custGeom>
              <a:avLst/>
              <a:gdLst/>
              <a:ahLst/>
              <a:cxnLst/>
              <a:rect l="l" t="t" r="r" b="b"/>
              <a:pathLst>
                <a:path w="122" h="98" extrusionOk="0">
                  <a:moveTo>
                    <a:pt x="25" y="1"/>
                  </a:moveTo>
                  <a:lnTo>
                    <a:pt x="1" y="49"/>
                  </a:lnTo>
                  <a:lnTo>
                    <a:pt x="25" y="97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0" name="Google Shape;12930;p30"/>
            <p:cNvSpPr/>
            <p:nvPr/>
          </p:nvSpPr>
          <p:spPr>
            <a:xfrm>
              <a:off x="3870175" y="1735675"/>
              <a:ext cx="3025" cy="242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48" y="0"/>
                  </a:moveTo>
                  <a:lnTo>
                    <a:pt x="0" y="24"/>
                  </a:lnTo>
                  <a:lnTo>
                    <a:pt x="24" y="72"/>
                  </a:lnTo>
                  <a:lnTo>
                    <a:pt x="73" y="96"/>
                  </a:lnTo>
                  <a:lnTo>
                    <a:pt x="97" y="96"/>
                  </a:lnTo>
                  <a:lnTo>
                    <a:pt x="121" y="7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1" name="Google Shape;12931;p30"/>
            <p:cNvSpPr/>
            <p:nvPr/>
          </p:nvSpPr>
          <p:spPr>
            <a:xfrm>
              <a:off x="3837675" y="1644200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24" y="0"/>
                  </a:moveTo>
                  <a:lnTo>
                    <a:pt x="0" y="48"/>
                  </a:lnTo>
                  <a:lnTo>
                    <a:pt x="49" y="96"/>
                  </a:lnTo>
                  <a:lnTo>
                    <a:pt x="73" y="96"/>
                  </a:lnTo>
                  <a:lnTo>
                    <a:pt x="97" y="48"/>
                  </a:lnTo>
                  <a:lnTo>
                    <a:pt x="49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2" name="Google Shape;12932;p30"/>
            <p:cNvSpPr/>
            <p:nvPr/>
          </p:nvSpPr>
          <p:spPr>
            <a:xfrm>
              <a:off x="3788925" y="1960150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25" y="0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5" y="121"/>
                  </a:lnTo>
                  <a:lnTo>
                    <a:pt x="73" y="121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3" name="Google Shape;12933;p30"/>
            <p:cNvSpPr/>
            <p:nvPr/>
          </p:nvSpPr>
          <p:spPr>
            <a:xfrm>
              <a:off x="3983325" y="1692325"/>
              <a:ext cx="1825" cy="2450"/>
            </a:xfrm>
            <a:custGeom>
              <a:avLst/>
              <a:gdLst/>
              <a:ahLst/>
              <a:cxnLst/>
              <a:rect l="l" t="t" r="r" b="b"/>
              <a:pathLst>
                <a:path w="73" h="98" extrusionOk="0">
                  <a:moveTo>
                    <a:pt x="48" y="1"/>
                  </a:moveTo>
                  <a:lnTo>
                    <a:pt x="0" y="25"/>
                  </a:lnTo>
                  <a:lnTo>
                    <a:pt x="48" y="97"/>
                  </a:lnTo>
                  <a:lnTo>
                    <a:pt x="72" y="73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4" name="Google Shape;12934;p30"/>
            <p:cNvSpPr/>
            <p:nvPr/>
          </p:nvSpPr>
          <p:spPr>
            <a:xfrm>
              <a:off x="4088025" y="1803675"/>
              <a:ext cx="1850" cy="182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1" y="0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73" y="73"/>
                  </a:lnTo>
                  <a:lnTo>
                    <a:pt x="73" y="4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5" name="Google Shape;12935;p30"/>
            <p:cNvSpPr/>
            <p:nvPr/>
          </p:nvSpPr>
          <p:spPr>
            <a:xfrm>
              <a:off x="3957425" y="1637575"/>
              <a:ext cx="1250" cy="1825"/>
            </a:xfrm>
            <a:custGeom>
              <a:avLst/>
              <a:gdLst/>
              <a:ahLst/>
              <a:cxnLst/>
              <a:rect l="l" t="t" r="r" b="b"/>
              <a:pathLst>
                <a:path w="50" h="73" extrusionOk="0">
                  <a:moveTo>
                    <a:pt x="1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9" y="72"/>
                  </a:lnTo>
                  <a:lnTo>
                    <a:pt x="49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6" name="Google Shape;12936;p30"/>
            <p:cNvSpPr/>
            <p:nvPr/>
          </p:nvSpPr>
          <p:spPr>
            <a:xfrm>
              <a:off x="3980300" y="1809700"/>
              <a:ext cx="2450" cy="242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73" y="0"/>
                  </a:moveTo>
                  <a:lnTo>
                    <a:pt x="49" y="24"/>
                  </a:lnTo>
                  <a:lnTo>
                    <a:pt x="1" y="24"/>
                  </a:lnTo>
                  <a:lnTo>
                    <a:pt x="25" y="72"/>
                  </a:lnTo>
                  <a:lnTo>
                    <a:pt x="49" y="96"/>
                  </a:lnTo>
                  <a:lnTo>
                    <a:pt x="97" y="72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7" name="Google Shape;12937;p30"/>
            <p:cNvSpPr/>
            <p:nvPr/>
          </p:nvSpPr>
          <p:spPr>
            <a:xfrm>
              <a:off x="3791925" y="1732650"/>
              <a:ext cx="1850" cy="2450"/>
            </a:xfrm>
            <a:custGeom>
              <a:avLst/>
              <a:gdLst/>
              <a:ahLst/>
              <a:cxnLst/>
              <a:rect l="l" t="t" r="r" b="b"/>
              <a:pathLst>
                <a:path w="74" h="98" extrusionOk="0">
                  <a:moveTo>
                    <a:pt x="25" y="1"/>
                  </a:moveTo>
                  <a:lnTo>
                    <a:pt x="1" y="25"/>
                  </a:lnTo>
                  <a:lnTo>
                    <a:pt x="1" y="97"/>
                  </a:lnTo>
                  <a:lnTo>
                    <a:pt x="73" y="4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8" name="Google Shape;12938;p30"/>
            <p:cNvSpPr/>
            <p:nvPr/>
          </p:nvSpPr>
          <p:spPr>
            <a:xfrm>
              <a:off x="3956225" y="1717600"/>
              <a:ext cx="3050" cy="3050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25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49" y="121"/>
                  </a:lnTo>
                  <a:lnTo>
                    <a:pt x="121" y="97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9" name="Google Shape;12939;p30"/>
            <p:cNvSpPr/>
            <p:nvPr/>
          </p:nvSpPr>
          <p:spPr>
            <a:xfrm>
              <a:off x="3863550" y="1677900"/>
              <a:ext cx="3025" cy="3625"/>
            </a:xfrm>
            <a:custGeom>
              <a:avLst/>
              <a:gdLst/>
              <a:ahLst/>
              <a:cxnLst/>
              <a:rect l="l" t="t" r="r" b="b"/>
              <a:pathLst>
                <a:path w="121" h="145" extrusionOk="0">
                  <a:moveTo>
                    <a:pt x="73" y="0"/>
                  </a:moveTo>
                  <a:lnTo>
                    <a:pt x="49" y="24"/>
                  </a:lnTo>
                  <a:lnTo>
                    <a:pt x="25" y="48"/>
                  </a:lnTo>
                  <a:lnTo>
                    <a:pt x="1" y="96"/>
                  </a:lnTo>
                  <a:lnTo>
                    <a:pt x="25" y="121"/>
                  </a:lnTo>
                  <a:lnTo>
                    <a:pt x="49" y="145"/>
                  </a:lnTo>
                  <a:lnTo>
                    <a:pt x="73" y="121"/>
                  </a:lnTo>
                  <a:lnTo>
                    <a:pt x="121" y="7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0" name="Google Shape;12940;p30"/>
            <p:cNvSpPr/>
            <p:nvPr/>
          </p:nvSpPr>
          <p:spPr>
            <a:xfrm>
              <a:off x="3919525" y="1695950"/>
              <a:ext cx="3025" cy="242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24" y="0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73" y="97"/>
                  </a:lnTo>
                  <a:lnTo>
                    <a:pt x="121" y="73"/>
                  </a:lnTo>
                  <a:lnTo>
                    <a:pt x="97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1" name="Google Shape;12941;p30"/>
            <p:cNvSpPr/>
            <p:nvPr/>
          </p:nvSpPr>
          <p:spPr>
            <a:xfrm>
              <a:off x="4100075" y="1731450"/>
              <a:ext cx="3025" cy="3050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48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48" y="121"/>
                  </a:lnTo>
                  <a:lnTo>
                    <a:pt x="121" y="121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2" name="Google Shape;12942;p30"/>
            <p:cNvSpPr/>
            <p:nvPr/>
          </p:nvSpPr>
          <p:spPr>
            <a:xfrm>
              <a:off x="4023650" y="1846400"/>
              <a:ext cx="2425" cy="182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0" y="1"/>
                  </a:moveTo>
                  <a:lnTo>
                    <a:pt x="48" y="73"/>
                  </a:lnTo>
                  <a:lnTo>
                    <a:pt x="72" y="49"/>
                  </a:lnTo>
                  <a:lnTo>
                    <a:pt x="96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3" name="Google Shape;12943;p30"/>
            <p:cNvSpPr/>
            <p:nvPr/>
          </p:nvSpPr>
          <p:spPr>
            <a:xfrm>
              <a:off x="3897850" y="1940300"/>
              <a:ext cx="3050" cy="3625"/>
            </a:xfrm>
            <a:custGeom>
              <a:avLst/>
              <a:gdLst/>
              <a:ahLst/>
              <a:cxnLst/>
              <a:rect l="l" t="t" r="r" b="b"/>
              <a:pathLst>
                <a:path w="122" h="145" extrusionOk="0">
                  <a:moveTo>
                    <a:pt x="73" y="0"/>
                  </a:moveTo>
                  <a:lnTo>
                    <a:pt x="25" y="24"/>
                  </a:lnTo>
                  <a:lnTo>
                    <a:pt x="1" y="96"/>
                  </a:lnTo>
                  <a:lnTo>
                    <a:pt x="25" y="120"/>
                  </a:lnTo>
                  <a:lnTo>
                    <a:pt x="49" y="144"/>
                  </a:lnTo>
                  <a:lnTo>
                    <a:pt x="73" y="120"/>
                  </a:lnTo>
                  <a:lnTo>
                    <a:pt x="121" y="96"/>
                  </a:lnTo>
                  <a:lnTo>
                    <a:pt x="121" y="72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4" name="Google Shape;12944;p30"/>
            <p:cNvSpPr/>
            <p:nvPr/>
          </p:nvSpPr>
          <p:spPr>
            <a:xfrm>
              <a:off x="4046500" y="1662250"/>
              <a:ext cx="3050" cy="2425"/>
            </a:xfrm>
            <a:custGeom>
              <a:avLst/>
              <a:gdLst/>
              <a:ahLst/>
              <a:cxnLst/>
              <a:rect l="l" t="t" r="r" b="b"/>
              <a:pathLst>
                <a:path w="122" h="97" extrusionOk="0">
                  <a:moveTo>
                    <a:pt x="1" y="0"/>
                  </a:moveTo>
                  <a:lnTo>
                    <a:pt x="1" y="48"/>
                  </a:lnTo>
                  <a:lnTo>
                    <a:pt x="1" y="72"/>
                  </a:lnTo>
                  <a:lnTo>
                    <a:pt x="49" y="97"/>
                  </a:lnTo>
                  <a:lnTo>
                    <a:pt x="97" y="72"/>
                  </a:lnTo>
                  <a:lnTo>
                    <a:pt x="121" y="48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5" name="Google Shape;12945;p30"/>
            <p:cNvSpPr/>
            <p:nvPr/>
          </p:nvSpPr>
          <p:spPr>
            <a:xfrm>
              <a:off x="4113925" y="2017925"/>
              <a:ext cx="2425" cy="3625"/>
            </a:xfrm>
            <a:custGeom>
              <a:avLst/>
              <a:gdLst/>
              <a:ahLst/>
              <a:cxnLst/>
              <a:rect l="l" t="t" r="r" b="b"/>
              <a:pathLst>
                <a:path w="97" h="145" extrusionOk="0">
                  <a:moveTo>
                    <a:pt x="72" y="0"/>
                  </a:moveTo>
                  <a:lnTo>
                    <a:pt x="48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24" y="145"/>
                  </a:lnTo>
                  <a:lnTo>
                    <a:pt x="48" y="145"/>
                  </a:lnTo>
                  <a:lnTo>
                    <a:pt x="72" y="121"/>
                  </a:lnTo>
                  <a:lnTo>
                    <a:pt x="96" y="73"/>
                  </a:lnTo>
                  <a:lnTo>
                    <a:pt x="96" y="2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6" name="Google Shape;12946;p30"/>
            <p:cNvSpPr/>
            <p:nvPr/>
          </p:nvSpPr>
          <p:spPr>
            <a:xfrm>
              <a:off x="4017025" y="166285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48" y="0"/>
                  </a:moveTo>
                  <a:lnTo>
                    <a:pt x="0" y="24"/>
                  </a:lnTo>
                  <a:lnTo>
                    <a:pt x="0" y="73"/>
                  </a:lnTo>
                  <a:lnTo>
                    <a:pt x="48" y="73"/>
                  </a:lnTo>
                  <a:lnTo>
                    <a:pt x="72" y="48"/>
                  </a:lnTo>
                  <a:lnTo>
                    <a:pt x="72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7" name="Google Shape;12947;p30"/>
            <p:cNvSpPr/>
            <p:nvPr/>
          </p:nvSpPr>
          <p:spPr>
            <a:xfrm>
              <a:off x="3931550" y="1781400"/>
              <a:ext cx="3050" cy="3050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49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49" y="121"/>
                  </a:lnTo>
                  <a:lnTo>
                    <a:pt x="73" y="121"/>
                  </a:lnTo>
                  <a:lnTo>
                    <a:pt x="121" y="73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8" name="Google Shape;12948;p30"/>
            <p:cNvSpPr/>
            <p:nvPr/>
          </p:nvSpPr>
          <p:spPr>
            <a:xfrm>
              <a:off x="3896650" y="176035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3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49" y="72"/>
                  </a:lnTo>
                  <a:lnTo>
                    <a:pt x="73" y="4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9" name="Google Shape;12949;p30"/>
            <p:cNvSpPr/>
            <p:nvPr/>
          </p:nvSpPr>
          <p:spPr>
            <a:xfrm>
              <a:off x="3751000" y="17868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lnTo>
                    <a:pt x="1" y="24"/>
                  </a:lnTo>
                  <a:lnTo>
                    <a:pt x="1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0" name="Google Shape;12950;p30"/>
            <p:cNvSpPr/>
            <p:nvPr/>
          </p:nvSpPr>
          <p:spPr>
            <a:xfrm>
              <a:off x="3835275" y="1813300"/>
              <a:ext cx="1225" cy="182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0" y="1"/>
                  </a:moveTo>
                  <a:lnTo>
                    <a:pt x="0" y="73"/>
                  </a:lnTo>
                  <a:lnTo>
                    <a:pt x="24" y="73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1" name="Google Shape;12951;p30"/>
            <p:cNvSpPr/>
            <p:nvPr/>
          </p:nvSpPr>
          <p:spPr>
            <a:xfrm>
              <a:off x="3915300" y="1827150"/>
              <a:ext cx="1850" cy="182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25" y="0"/>
                  </a:moveTo>
                  <a:lnTo>
                    <a:pt x="1" y="48"/>
                  </a:lnTo>
                  <a:lnTo>
                    <a:pt x="25" y="73"/>
                  </a:lnTo>
                  <a:lnTo>
                    <a:pt x="49" y="73"/>
                  </a:lnTo>
                  <a:lnTo>
                    <a:pt x="73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2" name="Google Shape;12952;p30"/>
            <p:cNvSpPr/>
            <p:nvPr/>
          </p:nvSpPr>
          <p:spPr>
            <a:xfrm>
              <a:off x="3757625" y="1748900"/>
              <a:ext cx="1825" cy="2450"/>
            </a:xfrm>
            <a:custGeom>
              <a:avLst/>
              <a:gdLst/>
              <a:ahLst/>
              <a:cxnLst/>
              <a:rect l="l" t="t" r="r" b="b"/>
              <a:pathLst>
                <a:path w="73" h="98" extrusionOk="0">
                  <a:moveTo>
                    <a:pt x="25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73" y="73"/>
                  </a:lnTo>
                  <a:lnTo>
                    <a:pt x="73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3" name="Google Shape;12953;p30"/>
            <p:cNvSpPr/>
            <p:nvPr/>
          </p:nvSpPr>
          <p:spPr>
            <a:xfrm>
              <a:off x="4142800" y="1899975"/>
              <a:ext cx="1225" cy="182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25" y="0"/>
                  </a:moveTo>
                  <a:lnTo>
                    <a:pt x="1" y="72"/>
                  </a:lnTo>
                  <a:lnTo>
                    <a:pt x="49" y="7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4" name="Google Shape;12954;p30"/>
            <p:cNvSpPr/>
            <p:nvPr/>
          </p:nvSpPr>
          <p:spPr>
            <a:xfrm>
              <a:off x="3772075" y="1748900"/>
              <a:ext cx="1825" cy="2450"/>
            </a:xfrm>
            <a:custGeom>
              <a:avLst/>
              <a:gdLst/>
              <a:ahLst/>
              <a:cxnLst/>
              <a:rect l="l" t="t" r="r" b="b"/>
              <a:pathLst>
                <a:path w="73" h="98" extrusionOk="0">
                  <a:moveTo>
                    <a:pt x="24" y="1"/>
                  </a:moveTo>
                  <a:lnTo>
                    <a:pt x="24" y="49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3" y="73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5" name="Google Shape;12955;p30"/>
            <p:cNvSpPr/>
            <p:nvPr/>
          </p:nvSpPr>
          <p:spPr>
            <a:xfrm>
              <a:off x="3878000" y="17856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0" y="24"/>
                  </a:lnTo>
                  <a:lnTo>
                    <a:pt x="2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6" name="Google Shape;12956;p30"/>
            <p:cNvSpPr/>
            <p:nvPr/>
          </p:nvSpPr>
          <p:spPr>
            <a:xfrm>
              <a:off x="4053125" y="1851225"/>
              <a:ext cx="2425" cy="182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1" y="0"/>
                  </a:moveTo>
                  <a:lnTo>
                    <a:pt x="49" y="72"/>
                  </a:lnTo>
                  <a:lnTo>
                    <a:pt x="97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7" name="Google Shape;12957;p30"/>
            <p:cNvSpPr/>
            <p:nvPr/>
          </p:nvSpPr>
          <p:spPr>
            <a:xfrm>
              <a:off x="4227650" y="1905975"/>
              <a:ext cx="1850" cy="1850"/>
            </a:xfrm>
            <a:custGeom>
              <a:avLst/>
              <a:gdLst/>
              <a:ahLst/>
              <a:cxnLst/>
              <a:rect l="l" t="t" r="r" b="b"/>
              <a:pathLst>
                <a:path w="74" h="74" extrusionOk="0">
                  <a:moveTo>
                    <a:pt x="25" y="1"/>
                  </a:moveTo>
                  <a:lnTo>
                    <a:pt x="1" y="25"/>
                  </a:lnTo>
                  <a:lnTo>
                    <a:pt x="49" y="73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8" name="Google Shape;12958;p30"/>
            <p:cNvSpPr/>
            <p:nvPr/>
          </p:nvSpPr>
          <p:spPr>
            <a:xfrm>
              <a:off x="3973075" y="1802500"/>
              <a:ext cx="1800" cy="3600"/>
            </a:xfrm>
            <a:custGeom>
              <a:avLst/>
              <a:gdLst/>
              <a:ahLst/>
              <a:cxnLst/>
              <a:rect l="l" t="t" r="r" b="b"/>
              <a:pathLst>
                <a:path w="72" h="144" extrusionOk="0">
                  <a:moveTo>
                    <a:pt x="71" y="1"/>
                  </a:moveTo>
                  <a:lnTo>
                    <a:pt x="49" y="23"/>
                  </a:lnTo>
                  <a:lnTo>
                    <a:pt x="49" y="23"/>
                  </a:lnTo>
                  <a:lnTo>
                    <a:pt x="71" y="1"/>
                  </a:lnTo>
                  <a:close/>
                  <a:moveTo>
                    <a:pt x="49" y="23"/>
                  </a:moveTo>
                  <a:lnTo>
                    <a:pt x="1" y="72"/>
                  </a:lnTo>
                  <a:lnTo>
                    <a:pt x="1" y="120"/>
                  </a:lnTo>
                  <a:lnTo>
                    <a:pt x="1" y="144"/>
                  </a:lnTo>
                  <a:lnTo>
                    <a:pt x="25" y="144"/>
                  </a:lnTo>
                  <a:lnTo>
                    <a:pt x="49" y="96"/>
                  </a:lnTo>
                  <a:lnTo>
                    <a:pt x="49" y="23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9" name="Google Shape;12959;p30"/>
            <p:cNvSpPr/>
            <p:nvPr/>
          </p:nvSpPr>
          <p:spPr>
            <a:xfrm>
              <a:off x="4170475" y="1733850"/>
              <a:ext cx="1850" cy="1850"/>
            </a:xfrm>
            <a:custGeom>
              <a:avLst/>
              <a:gdLst/>
              <a:ahLst/>
              <a:cxnLst/>
              <a:rect l="l" t="t" r="r" b="b"/>
              <a:pathLst>
                <a:path w="74" h="74" extrusionOk="0">
                  <a:moveTo>
                    <a:pt x="49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73" y="73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0" name="Google Shape;12960;p30"/>
            <p:cNvSpPr/>
            <p:nvPr/>
          </p:nvSpPr>
          <p:spPr>
            <a:xfrm>
              <a:off x="3853925" y="1724225"/>
              <a:ext cx="1825" cy="185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73"/>
                  </a:lnTo>
                  <a:lnTo>
                    <a:pt x="49" y="73"/>
                  </a:lnTo>
                  <a:lnTo>
                    <a:pt x="73" y="49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1" name="Google Shape;12961;p30"/>
            <p:cNvSpPr/>
            <p:nvPr/>
          </p:nvSpPr>
          <p:spPr>
            <a:xfrm>
              <a:off x="4065775" y="1804875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1"/>
                  </a:moveTo>
                  <a:lnTo>
                    <a:pt x="0" y="25"/>
                  </a:lnTo>
                  <a:lnTo>
                    <a:pt x="24" y="73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2" name="Google Shape;12962;p30"/>
            <p:cNvSpPr/>
            <p:nvPr/>
          </p:nvSpPr>
          <p:spPr>
            <a:xfrm>
              <a:off x="3760625" y="1674875"/>
              <a:ext cx="1250" cy="1850"/>
            </a:xfrm>
            <a:custGeom>
              <a:avLst/>
              <a:gdLst/>
              <a:ahLst/>
              <a:cxnLst/>
              <a:rect l="l" t="t" r="r" b="b"/>
              <a:pathLst>
                <a:path w="50" h="74" extrusionOk="0">
                  <a:moveTo>
                    <a:pt x="49" y="1"/>
                  </a:moveTo>
                  <a:lnTo>
                    <a:pt x="1" y="73"/>
                  </a:lnTo>
                  <a:lnTo>
                    <a:pt x="49" y="73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3" name="Google Shape;12963;p30"/>
            <p:cNvSpPr/>
            <p:nvPr/>
          </p:nvSpPr>
          <p:spPr>
            <a:xfrm>
              <a:off x="4240300" y="1815700"/>
              <a:ext cx="2425" cy="1850"/>
            </a:xfrm>
            <a:custGeom>
              <a:avLst/>
              <a:gdLst/>
              <a:ahLst/>
              <a:cxnLst/>
              <a:rect l="l" t="t" r="r" b="b"/>
              <a:pathLst>
                <a:path w="97" h="74" extrusionOk="0">
                  <a:moveTo>
                    <a:pt x="49" y="1"/>
                  </a:moveTo>
                  <a:lnTo>
                    <a:pt x="0" y="25"/>
                  </a:lnTo>
                  <a:lnTo>
                    <a:pt x="24" y="73"/>
                  </a:lnTo>
                  <a:lnTo>
                    <a:pt x="49" y="73"/>
                  </a:lnTo>
                  <a:lnTo>
                    <a:pt x="97" y="49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4" name="Google Shape;12964;p30"/>
            <p:cNvSpPr/>
            <p:nvPr/>
          </p:nvSpPr>
          <p:spPr>
            <a:xfrm>
              <a:off x="4024850" y="1723625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48" y="73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5" name="Google Shape;12965;p30"/>
            <p:cNvSpPr/>
            <p:nvPr/>
          </p:nvSpPr>
          <p:spPr>
            <a:xfrm>
              <a:off x="4008600" y="171280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4" y="0"/>
                  </a:moveTo>
                  <a:lnTo>
                    <a:pt x="0" y="24"/>
                  </a:lnTo>
                  <a:lnTo>
                    <a:pt x="48" y="73"/>
                  </a:lnTo>
                  <a:lnTo>
                    <a:pt x="72" y="4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6" name="Google Shape;12966;p30"/>
            <p:cNvSpPr/>
            <p:nvPr/>
          </p:nvSpPr>
          <p:spPr>
            <a:xfrm>
              <a:off x="4198175" y="1771775"/>
              <a:ext cx="1825" cy="122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7" name="Google Shape;12967;p30"/>
            <p:cNvSpPr/>
            <p:nvPr/>
          </p:nvSpPr>
          <p:spPr>
            <a:xfrm>
              <a:off x="4118725" y="1735675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1" y="0"/>
                  </a:moveTo>
                  <a:lnTo>
                    <a:pt x="1" y="24"/>
                  </a:lnTo>
                  <a:lnTo>
                    <a:pt x="25" y="48"/>
                  </a:lnTo>
                  <a:lnTo>
                    <a:pt x="44" y="58"/>
                  </a:lnTo>
                  <a:lnTo>
                    <a:pt x="25" y="0"/>
                  </a:lnTo>
                  <a:close/>
                  <a:moveTo>
                    <a:pt x="44" y="58"/>
                  </a:moveTo>
                  <a:lnTo>
                    <a:pt x="49" y="72"/>
                  </a:lnTo>
                  <a:lnTo>
                    <a:pt x="73" y="72"/>
                  </a:lnTo>
                  <a:lnTo>
                    <a:pt x="44" y="58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8" name="Google Shape;12968;p30"/>
            <p:cNvSpPr/>
            <p:nvPr/>
          </p:nvSpPr>
          <p:spPr>
            <a:xfrm>
              <a:off x="3748000" y="1848800"/>
              <a:ext cx="2425" cy="1250"/>
            </a:xfrm>
            <a:custGeom>
              <a:avLst/>
              <a:gdLst/>
              <a:ahLst/>
              <a:cxnLst/>
              <a:rect l="l" t="t" r="r" b="b"/>
              <a:pathLst>
                <a:path w="97" h="50" extrusionOk="0">
                  <a:moveTo>
                    <a:pt x="0" y="1"/>
                  </a:moveTo>
                  <a:lnTo>
                    <a:pt x="25" y="49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9" name="Google Shape;12969;p30"/>
            <p:cNvSpPr/>
            <p:nvPr/>
          </p:nvSpPr>
          <p:spPr>
            <a:xfrm>
              <a:off x="3902075" y="1633350"/>
              <a:ext cx="1825" cy="2450"/>
            </a:xfrm>
            <a:custGeom>
              <a:avLst/>
              <a:gdLst/>
              <a:ahLst/>
              <a:cxnLst/>
              <a:rect l="l" t="t" r="r" b="b"/>
              <a:pathLst>
                <a:path w="73" h="98" extrusionOk="0">
                  <a:moveTo>
                    <a:pt x="48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24" y="97"/>
                  </a:lnTo>
                  <a:lnTo>
                    <a:pt x="48" y="73"/>
                  </a:lnTo>
                  <a:lnTo>
                    <a:pt x="72" y="49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0" name="Google Shape;12970;p30"/>
            <p:cNvSpPr/>
            <p:nvPr/>
          </p:nvSpPr>
          <p:spPr>
            <a:xfrm>
              <a:off x="3959850" y="1899375"/>
              <a:ext cx="1225" cy="2425"/>
            </a:xfrm>
            <a:custGeom>
              <a:avLst/>
              <a:gdLst/>
              <a:ahLst/>
              <a:cxnLst/>
              <a:rect l="l" t="t" r="r" b="b"/>
              <a:pathLst>
                <a:path w="49" h="97" extrusionOk="0">
                  <a:moveTo>
                    <a:pt x="0" y="0"/>
                  </a:moveTo>
                  <a:lnTo>
                    <a:pt x="0" y="96"/>
                  </a:lnTo>
                  <a:lnTo>
                    <a:pt x="24" y="72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1" name="Google Shape;12971;p30"/>
            <p:cNvSpPr/>
            <p:nvPr/>
          </p:nvSpPr>
          <p:spPr>
            <a:xfrm>
              <a:off x="4186125" y="198782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25" y="49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2" name="Google Shape;12972;p30"/>
            <p:cNvSpPr/>
            <p:nvPr/>
          </p:nvSpPr>
          <p:spPr>
            <a:xfrm>
              <a:off x="3899050" y="20263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49" y="4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3" name="Google Shape;12973;p30"/>
            <p:cNvSpPr/>
            <p:nvPr/>
          </p:nvSpPr>
          <p:spPr>
            <a:xfrm>
              <a:off x="3962850" y="20203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4" name="Google Shape;12974;p30"/>
            <p:cNvSpPr/>
            <p:nvPr/>
          </p:nvSpPr>
          <p:spPr>
            <a:xfrm>
              <a:off x="3899650" y="1987825"/>
              <a:ext cx="1250" cy="625"/>
            </a:xfrm>
            <a:custGeom>
              <a:avLst/>
              <a:gdLst/>
              <a:ahLst/>
              <a:cxnLst/>
              <a:rect l="l" t="t" r="r" b="b"/>
              <a:pathLst>
                <a:path w="50" h="25" extrusionOk="0">
                  <a:moveTo>
                    <a:pt x="49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5" name="Google Shape;12975;p30"/>
            <p:cNvSpPr/>
            <p:nvPr/>
          </p:nvSpPr>
          <p:spPr>
            <a:xfrm>
              <a:off x="4020625" y="20239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lnTo>
                    <a:pt x="1" y="24"/>
                  </a:lnTo>
                  <a:lnTo>
                    <a:pt x="1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6" name="Google Shape;12976;p30"/>
            <p:cNvSpPr/>
            <p:nvPr/>
          </p:nvSpPr>
          <p:spPr>
            <a:xfrm>
              <a:off x="3857525" y="194630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5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7" name="Google Shape;12977;p30"/>
            <p:cNvSpPr/>
            <p:nvPr/>
          </p:nvSpPr>
          <p:spPr>
            <a:xfrm>
              <a:off x="3841875" y="1881300"/>
              <a:ext cx="1250" cy="125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49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49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8" name="Google Shape;12978;p30"/>
            <p:cNvSpPr/>
            <p:nvPr/>
          </p:nvSpPr>
          <p:spPr>
            <a:xfrm>
              <a:off x="4004975" y="19029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1"/>
                  </a:moveTo>
                  <a:lnTo>
                    <a:pt x="25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9" name="Google Shape;12979;p30"/>
            <p:cNvSpPr/>
            <p:nvPr/>
          </p:nvSpPr>
          <p:spPr>
            <a:xfrm>
              <a:off x="4094650" y="18873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0" name="Google Shape;12980;p30"/>
            <p:cNvSpPr/>
            <p:nvPr/>
          </p:nvSpPr>
          <p:spPr>
            <a:xfrm>
              <a:off x="3968275" y="17386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1"/>
                  </a:moveTo>
                  <a:lnTo>
                    <a:pt x="24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1" name="Google Shape;12981;p30"/>
            <p:cNvSpPr/>
            <p:nvPr/>
          </p:nvSpPr>
          <p:spPr>
            <a:xfrm>
              <a:off x="3837075" y="168572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48" y="0"/>
                  </a:moveTo>
                  <a:lnTo>
                    <a:pt x="0" y="24"/>
                  </a:lnTo>
                  <a:lnTo>
                    <a:pt x="24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2" name="Google Shape;12982;p30"/>
            <p:cNvSpPr/>
            <p:nvPr/>
          </p:nvSpPr>
          <p:spPr>
            <a:xfrm>
              <a:off x="4092250" y="17591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3" name="Google Shape;12983;p30"/>
            <p:cNvSpPr/>
            <p:nvPr/>
          </p:nvSpPr>
          <p:spPr>
            <a:xfrm>
              <a:off x="3857525" y="16309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4" name="Google Shape;12984;p30"/>
            <p:cNvSpPr/>
            <p:nvPr/>
          </p:nvSpPr>
          <p:spPr>
            <a:xfrm>
              <a:off x="4074200" y="17001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4" y="1"/>
                  </a:moveTo>
                  <a:lnTo>
                    <a:pt x="0" y="25"/>
                  </a:lnTo>
                  <a:lnTo>
                    <a:pt x="24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5" name="Google Shape;12985;p30"/>
            <p:cNvSpPr/>
            <p:nvPr/>
          </p:nvSpPr>
          <p:spPr>
            <a:xfrm>
              <a:off x="3980300" y="16478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1"/>
                  </a:moveTo>
                  <a:lnTo>
                    <a:pt x="1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6" name="Google Shape;12986;p30"/>
            <p:cNvSpPr/>
            <p:nvPr/>
          </p:nvSpPr>
          <p:spPr>
            <a:xfrm>
              <a:off x="3817800" y="1963750"/>
              <a:ext cx="143875" cy="126425"/>
            </a:xfrm>
            <a:custGeom>
              <a:avLst/>
              <a:gdLst/>
              <a:ahLst/>
              <a:cxnLst/>
              <a:rect l="l" t="t" r="r" b="b"/>
              <a:pathLst>
                <a:path w="5755" h="5057" extrusionOk="0">
                  <a:moveTo>
                    <a:pt x="2577" y="410"/>
                  </a:moveTo>
                  <a:lnTo>
                    <a:pt x="2818" y="434"/>
                  </a:lnTo>
                  <a:lnTo>
                    <a:pt x="3058" y="458"/>
                  </a:lnTo>
                  <a:lnTo>
                    <a:pt x="3323" y="531"/>
                  </a:lnTo>
                  <a:lnTo>
                    <a:pt x="3564" y="651"/>
                  </a:lnTo>
                  <a:lnTo>
                    <a:pt x="3901" y="795"/>
                  </a:lnTo>
                  <a:lnTo>
                    <a:pt x="4214" y="964"/>
                  </a:lnTo>
                  <a:lnTo>
                    <a:pt x="4527" y="1156"/>
                  </a:lnTo>
                  <a:lnTo>
                    <a:pt x="4671" y="1277"/>
                  </a:lnTo>
                  <a:lnTo>
                    <a:pt x="4816" y="1397"/>
                  </a:lnTo>
                  <a:lnTo>
                    <a:pt x="4936" y="1518"/>
                  </a:lnTo>
                  <a:lnTo>
                    <a:pt x="5032" y="1662"/>
                  </a:lnTo>
                  <a:lnTo>
                    <a:pt x="5129" y="1782"/>
                  </a:lnTo>
                  <a:lnTo>
                    <a:pt x="5201" y="1927"/>
                  </a:lnTo>
                  <a:lnTo>
                    <a:pt x="5249" y="2071"/>
                  </a:lnTo>
                  <a:lnTo>
                    <a:pt x="5297" y="2240"/>
                  </a:lnTo>
                  <a:lnTo>
                    <a:pt x="5321" y="2384"/>
                  </a:lnTo>
                  <a:lnTo>
                    <a:pt x="5345" y="2529"/>
                  </a:lnTo>
                  <a:lnTo>
                    <a:pt x="5321" y="2673"/>
                  </a:lnTo>
                  <a:lnTo>
                    <a:pt x="5321" y="2842"/>
                  </a:lnTo>
                  <a:lnTo>
                    <a:pt x="5273" y="2986"/>
                  </a:lnTo>
                  <a:lnTo>
                    <a:pt x="5225" y="3130"/>
                  </a:lnTo>
                  <a:lnTo>
                    <a:pt x="5153" y="3275"/>
                  </a:lnTo>
                  <a:lnTo>
                    <a:pt x="5080" y="3419"/>
                  </a:lnTo>
                  <a:lnTo>
                    <a:pt x="4960" y="3540"/>
                  </a:lnTo>
                  <a:lnTo>
                    <a:pt x="4864" y="3684"/>
                  </a:lnTo>
                  <a:lnTo>
                    <a:pt x="4647" y="3877"/>
                  </a:lnTo>
                  <a:lnTo>
                    <a:pt x="4455" y="4045"/>
                  </a:lnTo>
                  <a:lnTo>
                    <a:pt x="4214" y="4214"/>
                  </a:lnTo>
                  <a:lnTo>
                    <a:pt x="3997" y="4358"/>
                  </a:lnTo>
                  <a:lnTo>
                    <a:pt x="3756" y="4479"/>
                  </a:lnTo>
                  <a:lnTo>
                    <a:pt x="3492" y="4551"/>
                  </a:lnTo>
                  <a:lnTo>
                    <a:pt x="3227" y="4623"/>
                  </a:lnTo>
                  <a:lnTo>
                    <a:pt x="2962" y="4647"/>
                  </a:lnTo>
                  <a:lnTo>
                    <a:pt x="2625" y="4671"/>
                  </a:lnTo>
                  <a:lnTo>
                    <a:pt x="2312" y="4623"/>
                  </a:lnTo>
                  <a:lnTo>
                    <a:pt x="2023" y="4575"/>
                  </a:lnTo>
                  <a:lnTo>
                    <a:pt x="1734" y="4479"/>
                  </a:lnTo>
                  <a:lnTo>
                    <a:pt x="1469" y="4334"/>
                  </a:lnTo>
                  <a:lnTo>
                    <a:pt x="1229" y="4166"/>
                  </a:lnTo>
                  <a:lnTo>
                    <a:pt x="988" y="3973"/>
                  </a:lnTo>
                  <a:lnTo>
                    <a:pt x="771" y="3732"/>
                  </a:lnTo>
                  <a:lnTo>
                    <a:pt x="675" y="3612"/>
                  </a:lnTo>
                  <a:lnTo>
                    <a:pt x="603" y="3492"/>
                  </a:lnTo>
                  <a:lnTo>
                    <a:pt x="531" y="3347"/>
                  </a:lnTo>
                  <a:lnTo>
                    <a:pt x="482" y="3203"/>
                  </a:lnTo>
                  <a:lnTo>
                    <a:pt x="434" y="2890"/>
                  </a:lnTo>
                  <a:lnTo>
                    <a:pt x="410" y="2529"/>
                  </a:lnTo>
                  <a:lnTo>
                    <a:pt x="458" y="2264"/>
                  </a:lnTo>
                  <a:lnTo>
                    <a:pt x="531" y="1999"/>
                  </a:lnTo>
                  <a:lnTo>
                    <a:pt x="627" y="1758"/>
                  </a:lnTo>
                  <a:lnTo>
                    <a:pt x="771" y="1518"/>
                  </a:lnTo>
                  <a:lnTo>
                    <a:pt x="916" y="1301"/>
                  </a:lnTo>
                  <a:lnTo>
                    <a:pt x="1132" y="1084"/>
                  </a:lnTo>
                  <a:lnTo>
                    <a:pt x="1349" y="892"/>
                  </a:lnTo>
                  <a:lnTo>
                    <a:pt x="1614" y="723"/>
                  </a:lnTo>
                  <a:lnTo>
                    <a:pt x="1855" y="603"/>
                  </a:lnTo>
                  <a:lnTo>
                    <a:pt x="2095" y="506"/>
                  </a:lnTo>
                  <a:lnTo>
                    <a:pt x="2336" y="434"/>
                  </a:lnTo>
                  <a:lnTo>
                    <a:pt x="2577" y="410"/>
                  </a:lnTo>
                  <a:close/>
                  <a:moveTo>
                    <a:pt x="2168" y="1"/>
                  </a:moveTo>
                  <a:lnTo>
                    <a:pt x="2047" y="49"/>
                  </a:lnTo>
                  <a:lnTo>
                    <a:pt x="1758" y="169"/>
                  </a:lnTo>
                  <a:lnTo>
                    <a:pt x="1469" y="314"/>
                  </a:lnTo>
                  <a:lnTo>
                    <a:pt x="1229" y="482"/>
                  </a:lnTo>
                  <a:lnTo>
                    <a:pt x="988" y="651"/>
                  </a:lnTo>
                  <a:lnTo>
                    <a:pt x="771" y="868"/>
                  </a:lnTo>
                  <a:lnTo>
                    <a:pt x="579" y="1108"/>
                  </a:lnTo>
                  <a:lnTo>
                    <a:pt x="410" y="1373"/>
                  </a:lnTo>
                  <a:lnTo>
                    <a:pt x="242" y="1638"/>
                  </a:lnTo>
                  <a:lnTo>
                    <a:pt x="169" y="1830"/>
                  </a:lnTo>
                  <a:lnTo>
                    <a:pt x="97" y="2047"/>
                  </a:lnTo>
                  <a:lnTo>
                    <a:pt x="49" y="2240"/>
                  </a:lnTo>
                  <a:lnTo>
                    <a:pt x="25" y="2432"/>
                  </a:lnTo>
                  <a:lnTo>
                    <a:pt x="1" y="2649"/>
                  </a:lnTo>
                  <a:lnTo>
                    <a:pt x="1" y="2842"/>
                  </a:lnTo>
                  <a:lnTo>
                    <a:pt x="25" y="3034"/>
                  </a:lnTo>
                  <a:lnTo>
                    <a:pt x="73" y="3203"/>
                  </a:lnTo>
                  <a:lnTo>
                    <a:pt x="121" y="3395"/>
                  </a:lnTo>
                  <a:lnTo>
                    <a:pt x="194" y="3588"/>
                  </a:lnTo>
                  <a:lnTo>
                    <a:pt x="290" y="3756"/>
                  </a:lnTo>
                  <a:lnTo>
                    <a:pt x="410" y="3925"/>
                  </a:lnTo>
                  <a:lnTo>
                    <a:pt x="531" y="4069"/>
                  </a:lnTo>
                  <a:lnTo>
                    <a:pt x="675" y="4238"/>
                  </a:lnTo>
                  <a:lnTo>
                    <a:pt x="819" y="4358"/>
                  </a:lnTo>
                  <a:lnTo>
                    <a:pt x="988" y="4503"/>
                  </a:lnTo>
                  <a:lnTo>
                    <a:pt x="1253" y="4671"/>
                  </a:lnTo>
                  <a:lnTo>
                    <a:pt x="1542" y="4791"/>
                  </a:lnTo>
                  <a:lnTo>
                    <a:pt x="1806" y="4912"/>
                  </a:lnTo>
                  <a:lnTo>
                    <a:pt x="2095" y="4984"/>
                  </a:lnTo>
                  <a:lnTo>
                    <a:pt x="2384" y="5032"/>
                  </a:lnTo>
                  <a:lnTo>
                    <a:pt x="2673" y="5056"/>
                  </a:lnTo>
                  <a:lnTo>
                    <a:pt x="2962" y="5056"/>
                  </a:lnTo>
                  <a:lnTo>
                    <a:pt x="3251" y="5008"/>
                  </a:lnTo>
                  <a:lnTo>
                    <a:pt x="3516" y="4960"/>
                  </a:lnTo>
                  <a:lnTo>
                    <a:pt x="3805" y="4864"/>
                  </a:lnTo>
                  <a:lnTo>
                    <a:pt x="4069" y="4743"/>
                  </a:lnTo>
                  <a:lnTo>
                    <a:pt x="4334" y="4623"/>
                  </a:lnTo>
                  <a:lnTo>
                    <a:pt x="4599" y="4454"/>
                  </a:lnTo>
                  <a:lnTo>
                    <a:pt x="4840" y="4262"/>
                  </a:lnTo>
                  <a:lnTo>
                    <a:pt x="5080" y="4045"/>
                  </a:lnTo>
                  <a:lnTo>
                    <a:pt x="5297" y="3780"/>
                  </a:lnTo>
                  <a:lnTo>
                    <a:pt x="5490" y="3516"/>
                  </a:lnTo>
                  <a:lnTo>
                    <a:pt x="5610" y="3203"/>
                  </a:lnTo>
                  <a:lnTo>
                    <a:pt x="5706" y="2890"/>
                  </a:lnTo>
                  <a:lnTo>
                    <a:pt x="5754" y="2577"/>
                  </a:lnTo>
                  <a:lnTo>
                    <a:pt x="5730" y="2264"/>
                  </a:lnTo>
                  <a:lnTo>
                    <a:pt x="5634" y="1951"/>
                  </a:lnTo>
                  <a:lnTo>
                    <a:pt x="5586" y="1806"/>
                  </a:lnTo>
                  <a:lnTo>
                    <a:pt x="5514" y="1662"/>
                  </a:lnTo>
                  <a:lnTo>
                    <a:pt x="5417" y="1518"/>
                  </a:lnTo>
                  <a:lnTo>
                    <a:pt x="5321" y="1373"/>
                  </a:lnTo>
                  <a:lnTo>
                    <a:pt x="5032" y="1060"/>
                  </a:lnTo>
                  <a:lnTo>
                    <a:pt x="4719" y="795"/>
                  </a:lnTo>
                  <a:lnTo>
                    <a:pt x="4406" y="579"/>
                  </a:lnTo>
                  <a:lnTo>
                    <a:pt x="4045" y="410"/>
                  </a:lnTo>
                  <a:lnTo>
                    <a:pt x="3684" y="266"/>
                  </a:lnTo>
                  <a:lnTo>
                    <a:pt x="3299" y="169"/>
                  </a:lnTo>
                  <a:lnTo>
                    <a:pt x="2914" y="73"/>
                  </a:lnTo>
                  <a:lnTo>
                    <a:pt x="2505" y="25"/>
                  </a:lnTo>
                  <a:lnTo>
                    <a:pt x="23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7" name="Google Shape;12987;p30"/>
            <p:cNvSpPr/>
            <p:nvPr/>
          </p:nvSpPr>
          <p:spPr>
            <a:xfrm>
              <a:off x="3848500" y="1996850"/>
              <a:ext cx="73450" cy="54200"/>
            </a:xfrm>
            <a:custGeom>
              <a:avLst/>
              <a:gdLst/>
              <a:ahLst/>
              <a:cxnLst/>
              <a:rect l="l" t="t" r="r" b="b"/>
              <a:pathLst>
                <a:path w="2938" h="2168" extrusionOk="0">
                  <a:moveTo>
                    <a:pt x="1349" y="1"/>
                  </a:moveTo>
                  <a:lnTo>
                    <a:pt x="1180" y="49"/>
                  </a:lnTo>
                  <a:lnTo>
                    <a:pt x="1036" y="73"/>
                  </a:lnTo>
                  <a:lnTo>
                    <a:pt x="867" y="145"/>
                  </a:lnTo>
                  <a:lnTo>
                    <a:pt x="723" y="218"/>
                  </a:lnTo>
                  <a:lnTo>
                    <a:pt x="578" y="314"/>
                  </a:lnTo>
                  <a:lnTo>
                    <a:pt x="434" y="410"/>
                  </a:lnTo>
                  <a:lnTo>
                    <a:pt x="314" y="531"/>
                  </a:lnTo>
                  <a:lnTo>
                    <a:pt x="193" y="675"/>
                  </a:lnTo>
                  <a:lnTo>
                    <a:pt x="73" y="843"/>
                  </a:lnTo>
                  <a:lnTo>
                    <a:pt x="25" y="1036"/>
                  </a:lnTo>
                  <a:lnTo>
                    <a:pt x="1" y="1229"/>
                  </a:lnTo>
                  <a:lnTo>
                    <a:pt x="25" y="1445"/>
                  </a:lnTo>
                  <a:lnTo>
                    <a:pt x="97" y="1614"/>
                  </a:lnTo>
                  <a:lnTo>
                    <a:pt x="217" y="1782"/>
                  </a:lnTo>
                  <a:lnTo>
                    <a:pt x="362" y="1927"/>
                  </a:lnTo>
                  <a:lnTo>
                    <a:pt x="530" y="2023"/>
                  </a:lnTo>
                  <a:lnTo>
                    <a:pt x="699" y="2071"/>
                  </a:lnTo>
                  <a:lnTo>
                    <a:pt x="867" y="2095"/>
                  </a:lnTo>
                  <a:lnTo>
                    <a:pt x="1108" y="2168"/>
                  </a:lnTo>
                  <a:lnTo>
                    <a:pt x="1349" y="2143"/>
                  </a:lnTo>
                  <a:lnTo>
                    <a:pt x="1590" y="2119"/>
                  </a:lnTo>
                  <a:lnTo>
                    <a:pt x="1806" y="2071"/>
                  </a:lnTo>
                  <a:lnTo>
                    <a:pt x="1999" y="1999"/>
                  </a:lnTo>
                  <a:lnTo>
                    <a:pt x="2167" y="1927"/>
                  </a:lnTo>
                  <a:lnTo>
                    <a:pt x="2336" y="1830"/>
                  </a:lnTo>
                  <a:lnTo>
                    <a:pt x="2504" y="1710"/>
                  </a:lnTo>
                  <a:lnTo>
                    <a:pt x="2649" y="1590"/>
                  </a:lnTo>
                  <a:lnTo>
                    <a:pt x="2793" y="1445"/>
                  </a:lnTo>
                  <a:lnTo>
                    <a:pt x="2889" y="1301"/>
                  </a:lnTo>
                  <a:lnTo>
                    <a:pt x="2938" y="1132"/>
                  </a:lnTo>
                  <a:lnTo>
                    <a:pt x="2938" y="988"/>
                  </a:lnTo>
                  <a:lnTo>
                    <a:pt x="2914" y="819"/>
                  </a:lnTo>
                  <a:lnTo>
                    <a:pt x="2841" y="675"/>
                  </a:lnTo>
                  <a:lnTo>
                    <a:pt x="2745" y="531"/>
                  </a:lnTo>
                  <a:lnTo>
                    <a:pt x="2601" y="386"/>
                  </a:lnTo>
                  <a:lnTo>
                    <a:pt x="2456" y="290"/>
                  </a:lnTo>
                  <a:lnTo>
                    <a:pt x="2312" y="194"/>
                  </a:lnTo>
                  <a:lnTo>
                    <a:pt x="2143" y="121"/>
                  </a:lnTo>
                  <a:lnTo>
                    <a:pt x="1999" y="73"/>
                  </a:lnTo>
                  <a:lnTo>
                    <a:pt x="1830" y="25"/>
                  </a:lnTo>
                  <a:lnTo>
                    <a:pt x="16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_1">
    <p:spTree>
      <p:nvGrpSpPr>
        <p:cNvPr id="1" name="Shape 12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9" name="Google Shape;12989;p31"/>
          <p:cNvSpPr/>
          <p:nvPr/>
        </p:nvSpPr>
        <p:spPr>
          <a:xfrm>
            <a:off x="145650" y="119725"/>
            <a:ext cx="8852700" cy="490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90" name="Google Shape;12990;p31"/>
          <p:cNvGrpSpPr/>
          <p:nvPr/>
        </p:nvGrpSpPr>
        <p:grpSpPr>
          <a:xfrm flipH="1">
            <a:off x="6946100" y="3775160"/>
            <a:ext cx="2955793" cy="3147574"/>
            <a:chOff x="2827954" y="5779702"/>
            <a:chExt cx="2144676" cy="2283829"/>
          </a:xfrm>
        </p:grpSpPr>
        <p:sp>
          <p:nvSpPr>
            <p:cNvPr id="12991" name="Google Shape;12991;p31"/>
            <p:cNvSpPr/>
            <p:nvPr/>
          </p:nvSpPr>
          <p:spPr>
            <a:xfrm rot="10800000">
              <a:off x="2827954" y="6935855"/>
              <a:ext cx="2132350" cy="1127676"/>
            </a:xfrm>
            <a:custGeom>
              <a:avLst/>
              <a:gdLst/>
              <a:ahLst/>
              <a:cxnLst/>
              <a:rect l="l" t="t" r="r" b="b"/>
              <a:pathLst>
                <a:path w="25085" h="13266" extrusionOk="0">
                  <a:moveTo>
                    <a:pt x="12494" y="1"/>
                  </a:moveTo>
                  <a:lnTo>
                    <a:pt x="12013" y="25"/>
                  </a:lnTo>
                  <a:lnTo>
                    <a:pt x="11507" y="49"/>
                  </a:lnTo>
                  <a:lnTo>
                    <a:pt x="11026" y="97"/>
                  </a:lnTo>
                  <a:lnTo>
                    <a:pt x="10544" y="145"/>
                  </a:lnTo>
                  <a:lnTo>
                    <a:pt x="10063" y="242"/>
                  </a:lnTo>
                  <a:lnTo>
                    <a:pt x="9317" y="386"/>
                  </a:lnTo>
                  <a:lnTo>
                    <a:pt x="8594" y="579"/>
                  </a:lnTo>
                  <a:lnTo>
                    <a:pt x="7896" y="819"/>
                  </a:lnTo>
                  <a:lnTo>
                    <a:pt x="7198" y="1060"/>
                  </a:lnTo>
                  <a:lnTo>
                    <a:pt x="6669" y="1277"/>
                  </a:lnTo>
                  <a:lnTo>
                    <a:pt x="6139" y="1542"/>
                  </a:lnTo>
                  <a:lnTo>
                    <a:pt x="5633" y="1782"/>
                  </a:lnTo>
                  <a:lnTo>
                    <a:pt x="5152" y="2071"/>
                  </a:lnTo>
                  <a:lnTo>
                    <a:pt x="4670" y="2360"/>
                  </a:lnTo>
                  <a:lnTo>
                    <a:pt x="4189" y="2673"/>
                  </a:lnTo>
                  <a:lnTo>
                    <a:pt x="3732" y="3010"/>
                  </a:lnTo>
                  <a:lnTo>
                    <a:pt x="3274" y="3347"/>
                  </a:lnTo>
                  <a:lnTo>
                    <a:pt x="2985" y="3612"/>
                  </a:lnTo>
                  <a:lnTo>
                    <a:pt x="2696" y="3877"/>
                  </a:lnTo>
                  <a:lnTo>
                    <a:pt x="2432" y="4141"/>
                  </a:lnTo>
                  <a:lnTo>
                    <a:pt x="2167" y="4430"/>
                  </a:lnTo>
                  <a:lnTo>
                    <a:pt x="1926" y="4719"/>
                  </a:lnTo>
                  <a:lnTo>
                    <a:pt x="1709" y="5032"/>
                  </a:lnTo>
                  <a:lnTo>
                    <a:pt x="1493" y="5345"/>
                  </a:lnTo>
                  <a:lnTo>
                    <a:pt x="1300" y="5658"/>
                  </a:lnTo>
                  <a:lnTo>
                    <a:pt x="1108" y="5971"/>
                  </a:lnTo>
                  <a:lnTo>
                    <a:pt x="939" y="6308"/>
                  </a:lnTo>
                  <a:lnTo>
                    <a:pt x="771" y="6645"/>
                  </a:lnTo>
                  <a:lnTo>
                    <a:pt x="626" y="7006"/>
                  </a:lnTo>
                  <a:lnTo>
                    <a:pt x="506" y="7367"/>
                  </a:lnTo>
                  <a:lnTo>
                    <a:pt x="385" y="7728"/>
                  </a:lnTo>
                  <a:lnTo>
                    <a:pt x="289" y="8114"/>
                  </a:lnTo>
                  <a:lnTo>
                    <a:pt x="193" y="8499"/>
                  </a:lnTo>
                  <a:lnTo>
                    <a:pt x="121" y="9028"/>
                  </a:lnTo>
                  <a:lnTo>
                    <a:pt x="48" y="9582"/>
                  </a:lnTo>
                  <a:lnTo>
                    <a:pt x="0" y="10112"/>
                  </a:lnTo>
                  <a:lnTo>
                    <a:pt x="0" y="10665"/>
                  </a:lnTo>
                  <a:lnTo>
                    <a:pt x="0" y="10954"/>
                  </a:lnTo>
                  <a:lnTo>
                    <a:pt x="24" y="11243"/>
                  </a:lnTo>
                  <a:lnTo>
                    <a:pt x="72" y="11532"/>
                  </a:lnTo>
                  <a:lnTo>
                    <a:pt x="145" y="11797"/>
                  </a:lnTo>
                  <a:lnTo>
                    <a:pt x="217" y="12086"/>
                  </a:lnTo>
                  <a:lnTo>
                    <a:pt x="313" y="12350"/>
                  </a:lnTo>
                  <a:lnTo>
                    <a:pt x="530" y="12880"/>
                  </a:lnTo>
                  <a:lnTo>
                    <a:pt x="578" y="12976"/>
                  </a:lnTo>
                  <a:lnTo>
                    <a:pt x="674" y="13073"/>
                  </a:lnTo>
                  <a:lnTo>
                    <a:pt x="771" y="13145"/>
                  </a:lnTo>
                  <a:lnTo>
                    <a:pt x="891" y="13193"/>
                  </a:lnTo>
                  <a:lnTo>
                    <a:pt x="1035" y="13241"/>
                  </a:lnTo>
                  <a:lnTo>
                    <a:pt x="1156" y="13265"/>
                  </a:lnTo>
                  <a:lnTo>
                    <a:pt x="1276" y="13265"/>
                  </a:lnTo>
                  <a:lnTo>
                    <a:pt x="1396" y="13241"/>
                  </a:lnTo>
                  <a:lnTo>
                    <a:pt x="1493" y="13193"/>
                  </a:lnTo>
                  <a:lnTo>
                    <a:pt x="1589" y="13145"/>
                  </a:lnTo>
                  <a:lnTo>
                    <a:pt x="1782" y="13000"/>
                  </a:lnTo>
                  <a:lnTo>
                    <a:pt x="2071" y="12712"/>
                  </a:lnTo>
                  <a:lnTo>
                    <a:pt x="2335" y="12423"/>
                  </a:lnTo>
                  <a:lnTo>
                    <a:pt x="2552" y="12110"/>
                  </a:lnTo>
                  <a:lnTo>
                    <a:pt x="2745" y="11773"/>
                  </a:lnTo>
                  <a:lnTo>
                    <a:pt x="2985" y="11315"/>
                  </a:lnTo>
                  <a:lnTo>
                    <a:pt x="3226" y="10882"/>
                  </a:lnTo>
                  <a:lnTo>
                    <a:pt x="3467" y="10473"/>
                  </a:lnTo>
                  <a:lnTo>
                    <a:pt x="3756" y="10039"/>
                  </a:lnTo>
                  <a:lnTo>
                    <a:pt x="3972" y="9775"/>
                  </a:lnTo>
                  <a:lnTo>
                    <a:pt x="4213" y="9486"/>
                  </a:lnTo>
                  <a:lnTo>
                    <a:pt x="4454" y="9245"/>
                  </a:lnTo>
                  <a:lnTo>
                    <a:pt x="4719" y="9004"/>
                  </a:lnTo>
                  <a:lnTo>
                    <a:pt x="4983" y="8764"/>
                  </a:lnTo>
                  <a:lnTo>
                    <a:pt x="5272" y="8571"/>
                  </a:lnTo>
                  <a:lnTo>
                    <a:pt x="5561" y="8378"/>
                  </a:lnTo>
                  <a:lnTo>
                    <a:pt x="5874" y="8186"/>
                  </a:lnTo>
                  <a:lnTo>
                    <a:pt x="6259" y="8017"/>
                  </a:lnTo>
                  <a:lnTo>
                    <a:pt x="6620" y="7873"/>
                  </a:lnTo>
                  <a:lnTo>
                    <a:pt x="7030" y="7777"/>
                  </a:lnTo>
                  <a:lnTo>
                    <a:pt x="7439" y="7728"/>
                  </a:lnTo>
                  <a:lnTo>
                    <a:pt x="8065" y="7680"/>
                  </a:lnTo>
                  <a:lnTo>
                    <a:pt x="8691" y="7656"/>
                  </a:lnTo>
                  <a:lnTo>
                    <a:pt x="9341" y="7704"/>
                  </a:lnTo>
                  <a:lnTo>
                    <a:pt x="9967" y="7801"/>
                  </a:lnTo>
                  <a:lnTo>
                    <a:pt x="10617" y="7921"/>
                  </a:lnTo>
                  <a:lnTo>
                    <a:pt x="11242" y="8089"/>
                  </a:lnTo>
                  <a:lnTo>
                    <a:pt x="11868" y="8282"/>
                  </a:lnTo>
                  <a:lnTo>
                    <a:pt x="12494" y="8499"/>
                  </a:lnTo>
                  <a:lnTo>
                    <a:pt x="13096" y="8739"/>
                  </a:lnTo>
                  <a:lnTo>
                    <a:pt x="13674" y="9028"/>
                  </a:lnTo>
                  <a:lnTo>
                    <a:pt x="14252" y="9341"/>
                  </a:lnTo>
                  <a:lnTo>
                    <a:pt x="14829" y="9654"/>
                  </a:lnTo>
                  <a:lnTo>
                    <a:pt x="15359" y="9991"/>
                  </a:lnTo>
                  <a:lnTo>
                    <a:pt x="15865" y="10304"/>
                  </a:lnTo>
                  <a:lnTo>
                    <a:pt x="16876" y="11002"/>
                  </a:lnTo>
                  <a:lnTo>
                    <a:pt x="17646" y="11508"/>
                  </a:lnTo>
                  <a:lnTo>
                    <a:pt x="18031" y="11749"/>
                  </a:lnTo>
                  <a:lnTo>
                    <a:pt x="18440" y="11965"/>
                  </a:lnTo>
                  <a:lnTo>
                    <a:pt x="18922" y="12206"/>
                  </a:lnTo>
                  <a:lnTo>
                    <a:pt x="19427" y="12423"/>
                  </a:lnTo>
                  <a:lnTo>
                    <a:pt x="19957" y="12567"/>
                  </a:lnTo>
                  <a:lnTo>
                    <a:pt x="20487" y="12687"/>
                  </a:lnTo>
                  <a:lnTo>
                    <a:pt x="20944" y="12736"/>
                  </a:lnTo>
                  <a:lnTo>
                    <a:pt x="21377" y="12760"/>
                  </a:lnTo>
                  <a:lnTo>
                    <a:pt x="21811" y="12712"/>
                  </a:lnTo>
                  <a:lnTo>
                    <a:pt x="22268" y="12639"/>
                  </a:lnTo>
                  <a:lnTo>
                    <a:pt x="22605" y="12543"/>
                  </a:lnTo>
                  <a:lnTo>
                    <a:pt x="22942" y="12399"/>
                  </a:lnTo>
                  <a:lnTo>
                    <a:pt x="23279" y="12206"/>
                  </a:lnTo>
                  <a:lnTo>
                    <a:pt x="23568" y="11989"/>
                  </a:lnTo>
                  <a:lnTo>
                    <a:pt x="23785" y="11797"/>
                  </a:lnTo>
                  <a:lnTo>
                    <a:pt x="24001" y="11604"/>
                  </a:lnTo>
                  <a:lnTo>
                    <a:pt x="24194" y="11363"/>
                  </a:lnTo>
                  <a:lnTo>
                    <a:pt x="24362" y="11123"/>
                  </a:lnTo>
                  <a:lnTo>
                    <a:pt x="24507" y="10858"/>
                  </a:lnTo>
                  <a:lnTo>
                    <a:pt x="24651" y="10593"/>
                  </a:lnTo>
                  <a:lnTo>
                    <a:pt x="24772" y="10328"/>
                  </a:lnTo>
                  <a:lnTo>
                    <a:pt x="24868" y="10039"/>
                  </a:lnTo>
                  <a:lnTo>
                    <a:pt x="24964" y="9751"/>
                  </a:lnTo>
                  <a:lnTo>
                    <a:pt x="25012" y="9438"/>
                  </a:lnTo>
                  <a:lnTo>
                    <a:pt x="25061" y="9149"/>
                  </a:lnTo>
                  <a:lnTo>
                    <a:pt x="25085" y="8860"/>
                  </a:lnTo>
                  <a:lnTo>
                    <a:pt x="25085" y="8547"/>
                  </a:lnTo>
                  <a:lnTo>
                    <a:pt x="25061" y="8258"/>
                  </a:lnTo>
                  <a:lnTo>
                    <a:pt x="25012" y="7969"/>
                  </a:lnTo>
                  <a:lnTo>
                    <a:pt x="24940" y="7680"/>
                  </a:lnTo>
                  <a:lnTo>
                    <a:pt x="24868" y="7439"/>
                  </a:lnTo>
                  <a:lnTo>
                    <a:pt x="24772" y="7223"/>
                  </a:lnTo>
                  <a:lnTo>
                    <a:pt x="24675" y="7030"/>
                  </a:lnTo>
                  <a:lnTo>
                    <a:pt x="24555" y="6814"/>
                  </a:lnTo>
                  <a:lnTo>
                    <a:pt x="24411" y="6621"/>
                  </a:lnTo>
                  <a:lnTo>
                    <a:pt x="24266" y="6452"/>
                  </a:lnTo>
                  <a:lnTo>
                    <a:pt x="24098" y="6284"/>
                  </a:lnTo>
                  <a:lnTo>
                    <a:pt x="23929" y="6115"/>
                  </a:lnTo>
                  <a:lnTo>
                    <a:pt x="23640" y="5899"/>
                  </a:lnTo>
                  <a:lnTo>
                    <a:pt x="23351" y="5682"/>
                  </a:lnTo>
                  <a:lnTo>
                    <a:pt x="23062" y="5490"/>
                  </a:lnTo>
                  <a:lnTo>
                    <a:pt x="22750" y="5321"/>
                  </a:lnTo>
                  <a:lnTo>
                    <a:pt x="22148" y="5008"/>
                  </a:lnTo>
                  <a:lnTo>
                    <a:pt x="21522" y="4719"/>
                  </a:lnTo>
                  <a:lnTo>
                    <a:pt x="21088" y="4527"/>
                  </a:lnTo>
                  <a:lnTo>
                    <a:pt x="20655" y="4310"/>
                  </a:lnTo>
                  <a:lnTo>
                    <a:pt x="20270" y="4069"/>
                  </a:lnTo>
                  <a:lnTo>
                    <a:pt x="19861" y="3804"/>
                  </a:lnTo>
                  <a:lnTo>
                    <a:pt x="19500" y="3540"/>
                  </a:lnTo>
                  <a:lnTo>
                    <a:pt x="19139" y="3227"/>
                  </a:lnTo>
                  <a:lnTo>
                    <a:pt x="18777" y="2914"/>
                  </a:lnTo>
                  <a:lnTo>
                    <a:pt x="18440" y="2577"/>
                  </a:lnTo>
                  <a:lnTo>
                    <a:pt x="18031" y="2143"/>
                  </a:lnTo>
                  <a:lnTo>
                    <a:pt x="17574" y="1734"/>
                  </a:lnTo>
                  <a:lnTo>
                    <a:pt x="17165" y="1397"/>
                  </a:lnTo>
                  <a:lnTo>
                    <a:pt x="16755" y="1108"/>
                  </a:lnTo>
                  <a:lnTo>
                    <a:pt x="16322" y="868"/>
                  </a:lnTo>
                  <a:lnTo>
                    <a:pt x="15889" y="627"/>
                  </a:lnTo>
                  <a:lnTo>
                    <a:pt x="15431" y="458"/>
                  </a:lnTo>
                  <a:lnTo>
                    <a:pt x="14950" y="290"/>
                  </a:lnTo>
                  <a:lnTo>
                    <a:pt x="14468" y="169"/>
                  </a:lnTo>
                  <a:lnTo>
                    <a:pt x="13963" y="97"/>
                  </a:lnTo>
                  <a:lnTo>
                    <a:pt x="13457" y="49"/>
                  </a:lnTo>
                  <a:lnTo>
                    <a:pt x="12976" y="25"/>
                  </a:lnTo>
                  <a:lnTo>
                    <a:pt x="124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2" name="Google Shape;12992;p31"/>
            <p:cNvSpPr/>
            <p:nvPr/>
          </p:nvSpPr>
          <p:spPr>
            <a:xfrm rot="10800000">
              <a:off x="2930300" y="6948180"/>
              <a:ext cx="2042330" cy="818598"/>
            </a:xfrm>
            <a:custGeom>
              <a:avLst/>
              <a:gdLst/>
              <a:ahLst/>
              <a:cxnLst/>
              <a:rect l="l" t="t" r="r" b="b"/>
              <a:pathLst>
                <a:path w="24026" h="9630" extrusionOk="0">
                  <a:moveTo>
                    <a:pt x="19404" y="0"/>
                  </a:moveTo>
                  <a:lnTo>
                    <a:pt x="19356" y="410"/>
                  </a:lnTo>
                  <a:lnTo>
                    <a:pt x="19332" y="795"/>
                  </a:lnTo>
                  <a:lnTo>
                    <a:pt x="19308" y="1565"/>
                  </a:lnTo>
                  <a:lnTo>
                    <a:pt x="19284" y="1950"/>
                  </a:lnTo>
                  <a:lnTo>
                    <a:pt x="19284" y="2360"/>
                  </a:lnTo>
                  <a:lnTo>
                    <a:pt x="19308" y="2745"/>
                  </a:lnTo>
                  <a:lnTo>
                    <a:pt x="19356" y="3130"/>
                  </a:lnTo>
                  <a:lnTo>
                    <a:pt x="19693" y="4695"/>
                  </a:lnTo>
                  <a:lnTo>
                    <a:pt x="19693" y="4695"/>
                  </a:lnTo>
                  <a:lnTo>
                    <a:pt x="19548" y="4502"/>
                  </a:lnTo>
                  <a:lnTo>
                    <a:pt x="19428" y="4358"/>
                  </a:lnTo>
                  <a:lnTo>
                    <a:pt x="19211" y="3973"/>
                  </a:lnTo>
                  <a:lnTo>
                    <a:pt x="18946" y="3611"/>
                  </a:lnTo>
                  <a:lnTo>
                    <a:pt x="18682" y="3250"/>
                  </a:lnTo>
                  <a:lnTo>
                    <a:pt x="18393" y="2937"/>
                  </a:lnTo>
                  <a:lnTo>
                    <a:pt x="18104" y="2624"/>
                  </a:lnTo>
                  <a:lnTo>
                    <a:pt x="17767" y="2312"/>
                  </a:lnTo>
                  <a:lnTo>
                    <a:pt x="17430" y="2047"/>
                  </a:lnTo>
                  <a:lnTo>
                    <a:pt x="17093" y="1782"/>
                  </a:lnTo>
                  <a:lnTo>
                    <a:pt x="16298" y="1204"/>
                  </a:lnTo>
                  <a:lnTo>
                    <a:pt x="16034" y="1036"/>
                  </a:lnTo>
                  <a:lnTo>
                    <a:pt x="15745" y="891"/>
                  </a:lnTo>
                  <a:lnTo>
                    <a:pt x="15456" y="795"/>
                  </a:lnTo>
                  <a:lnTo>
                    <a:pt x="15167" y="723"/>
                  </a:lnTo>
                  <a:lnTo>
                    <a:pt x="14854" y="675"/>
                  </a:lnTo>
                  <a:lnTo>
                    <a:pt x="14565" y="650"/>
                  </a:lnTo>
                  <a:lnTo>
                    <a:pt x="14252" y="675"/>
                  </a:lnTo>
                  <a:lnTo>
                    <a:pt x="13939" y="723"/>
                  </a:lnTo>
                  <a:lnTo>
                    <a:pt x="13145" y="867"/>
                  </a:lnTo>
                  <a:lnTo>
                    <a:pt x="12399" y="1060"/>
                  </a:lnTo>
                  <a:lnTo>
                    <a:pt x="12086" y="1108"/>
                  </a:lnTo>
                  <a:lnTo>
                    <a:pt x="11773" y="1108"/>
                  </a:lnTo>
                  <a:lnTo>
                    <a:pt x="11484" y="1084"/>
                  </a:lnTo>
                  <a:lnTo>
                    <a:pt x="11171" y="1036"/>
                  </a:lnTo>
                  <a:lnTo>
                    <a:pt x="10593" y="891"/>
                  </a:lnTo>
                  <a:lnTo>
                    <a:pt x="9991" y="747"/>
                  </a:lnTo>
                  <a:lnTo>
                    <a:pt x="9630" y="699"/>
                  </a:lnTo>
                  <a:lnTo>
                    <a:pt x="9293" y="650"/>
                  </a:lnTo>
                  <a:lnTo>
                    <a:pt x="8932" y="626"/>
                  </a:lnTo>
                  <a:lnTo>
                    <a:pt x="8571" y="626"/>
                  </a:lnTo>
                  <a:lnTo>
                    <a:pt x="8354" y="650"/>
                  </a:lnTo>
                  <a:lnTo>
                    <a:pt x="8114" y="675"/>
                  </a:lnTo>
                  <a:lnTo>
                    <a:pt x="7897" y="747"/>
                  </a:lnTo>
                  <a:lnTo>
                    <a:pt x="7704" y="819"/>
                  </a:lnTo>
                  <a:lnTo>
                    <a:pt x="7512" y="915"/>
                  </a:lnTo>
                  <a:lnTo>
                    <a:pt x="7343" y="1036"/>
                  </a:lnTo>
                  <a:lnTo>
                    <a:pt x="7175" y="1180"/>
                  </a:lnTo>
                  <a:lnTo>
                    <a:pt x="7006" y="1349"/>
                  </a:lnTo>
                  <a:lnTo>
                    <a:pt x="6645" y="1758"/>
                  </a:lnTo>
                  <a:lnTo>
                    <a:pt x="6284" y="2143"/>
                  </a:lnTo>
                  <a:lnTo>
                    <a:pt x="5514" y="2889"/>
                  </a:lnTo>
                  <a:lnTo>
                    <a:pt x="5321" y="3082"/>
                  </a:lnTo>
                  <a:lnTo>
                    <a:pt x="5152" y="3299"/>
                  </a:lnTo>
                  <a:lnTo>
                    <a:pt x="4791" y="3732"/>
                  </a:lnTo>
                  <a:lnTo>
                    <a:pt x="4671" y="3876"/>
                  </a:lnTo>
                  <a:lnTo>
                    <a:pt x="4527" y="3997"/>
                  </a:lnTo>
                  <a:lnTo>
                    <a:pt x="4454" y="4045"/>
                  </a:lnTo>
                  <a:lnTo>
                    <a:pt x="4358" y="4069"/>
                  </a:lnTo>
                  <a:lnTo>
                    <a:pt x="4262" y="4093"/>
                  </a:lnTo>
                  <a:lnTo>
                    <a:pt x="4165" y="4069"/>
                  </a:lnTo>
                  <a:lnTo>
                    <a:pt x="3347" y="4334"/>
                  </a:lnTo>
                  <a:lnTo>
                    <a:pt x="2938" y="4502"/>
                  </a:lnTo>
                  <a:lnTo>
                    <a:pt x="2745" y="4598"/>
                  </a:lnTo>
                  <a:lnTo>
                    <a:pt x="2553" y="4695"/>
                  </a:lnTo>
                  <a:lnTo>
                    <a:pt x="2191" y="4911"/>
                  </a:lnTo>
                  <a:lnTo>
                    <a:pt x="1830" y="5104"/>
                  </a:lnTo>
                  <a:lnTo>
                    <a:pt x="1445" y="5273"/>
                  </a:lnTo>
                  <a:lnTo>
                    <a:pt x="1036" y="5417"/>
                  </a:lnTo>
                  <a:lnTo>
                    <a:pt x="338" y="5706"/>
                  </a:lnTo>
                  <a:lnTo>
                    <a:pt x="217" y="5754"/>
                  </a:lnTo>
                  <a:lnTo>
                    <a:pt x="121" y="5850"/>
                  </a:lnTo>
                  <a:lnTo>
                    <a:pt x="73" y="5947"/>
                  </a:lnTo>
                  <a:lnTo>
                    <a:pt x="49" y="6091"/>
                  </a:lnTo>
                  <a:lnTo>
                    <a:pt x="1" y="6597"/>
                  </a:lnTo>
                  <a:lnTo>
                    <a:pt x="1" y="6837"/>
                  </a:lnTo>
                  <a:lnTo>
                    <a:pt x="25" y="6958"/>
                  </a:lnTo>
                  <a:lnTo>
                    <a:pt x="73" y="7078"/>
                  </a:lnTo>
                  <a:lnTo>
                    <a:pt x="266" y="7054"/>
                  </a:lnTo>
                  <a:lnTo>
                    <a:pt x="482" y="7030"/>
                  </a:lnTo>
                  <a:lnTo>
                    <a:pt x="723" y="6934"/>
                  </a:lnTo>
                  <a:lnTo>
                    <a:pt x="988" y="6837"/>
                  </a:lnTo>
                  <a:lnTo>
                    <a:pt x="1349" y="6645"/>
                  </a:lnTo>
                  <a:lnTo>
                    <a:pt x="1782" y="6404"/>
                  </a:lnTo>
                  <a:lnTo>
                    <a:pt x="3082" y="5658"/>
                  </a:lnTo>
                  <a:lnTo>
                    <a:pt x="3106" y="5754"/>
                  </a:lnTo>
                  <a:lnTo>
                    <a:pt x="3082" y="5802"/>
                  </a:lnTo>
                  <a:lnTo>
                    <a:pt x="2986" y="5922"/>
                  </a:lnTo>
                  <a:lnTo>
                    <a:pt x="1469" y="8017"/>
                  </a:lnTo>
                  <a:lnTo>
                    <a:pt x="1132" y="8498"/>
                  </a:lnTo>
                  <a:lnTo>
                    <a:pt x="819" y="9004"/>
                  </a:lnTo>
                  <a:lnTo>
                    <a:pt x="771" y="9100"/>
                  </a:lnTo>
                  <a:lnTo>
                    <a:pt x="699" y="9221"/>
                  </a:lnTo>
                  <a:lnTo>
                    <a:pt x="675" y="9341"/>
                  </a:lnTo>
                  <a:lnTo>
                    <a:pt x="675" y="9485"/>
                  </a:lnTo>
                  <a:lnTo>
                    <a:pt x="940" y="9630"/>
                  </a:lnTo>
                  <a:lnTo>
                    <a:pt x="1108" y="9389"/>
                  </a:lnTo>
                  <a:lnTo>
                    <a:pt x="1397" y="8883"/>
                  </a:lnTo>
                  <a:lnTo>
                    <a:pt x="1541" y="8643"/>
                  </a:lnTo>
                  <a:lnTo>
                    <a:pt x="1686" y="8426"/>
                  </a:lnTo>
                  <a:lnTo>
                    <a:pt x="2793" y="6958"/>
                  </a:lnTo>
                  <a:lnTo>
                    <a:pt x="3925" y="5513"/>
                  </a:lnTo>
                  <a:lnTo>
                    <a:pt x="4334" y="5008"/>
                  </a:lnTo>
                  <a:lnTo>
                    <a:pt x="4767" y="4502"/>
                  </a:lnTo>
                  <a:lnTo>
                    <a:pt x="5658" y="3515"/>
                  </a:lnTo>
                  <a:lnTo>
                    <a:pt x="5802" y="3371"/>
                  </a:lnTo>
                  <a:lnTo>
                    <a:pt x="5851" y="3443"/>
                  </a:lnTo>
                  <a:lnTo>
                    <a:pt x="5851" y="3491"/>
                  </a:lnTo>
                  <a:lnTo>
                    <a:pt x="5778" y="3611"/>
                  </a:lnTo>
                  <a:lnTo>
                    <a:pt x="5369" y="4574"/>
                  </a:lnTo>
                  <a:lnTo>
                    <a:pt x="5321" y="4719"/>
                  </a:lnTo>
                  <a:lnTo>
                    <a:pt x="5297" y="4911"/>
                  </a:lnTo>
                  <a:lnTo>
                    <a:pt x="5490" y="4863"/>
                  </a:lnTo>
                  <a:lnTo>
                    <a:pt x="5634" y="4791"/>
                  </a:lnTo>
                  <a:lnTo>
                    <a:pt x="6067" y="4598"/>
                  </a:lnTo>
                  <a:lnTo>
                    <a:pt x="6501" y="4382"/>
                  </a:lnTo>
                  <a:lnTo>
                    <a:pt x="6645" y="4310"/>
                  </a:lnTo>
                  <a:lnTo>
                    <a:pt x="6789" y="4213"/>
                  </a:lnTo>
                  <a:lnTo>
                    <a:pt x="6862" y="4093"/>
                  </a:lnTo>
                  <a:lnTo>
                    <a:pt x="6934" y="3924"/>
                  </a:lnTo>
                  <a:lnTo>
                    <a:pt x="7054" y="3563"/>
                  </a:lnTo>
                  <a:lnTo>
                    <a:pt x="7199" y="3202"/>
                  </a:lnTo>
                  <a:lnTo>
                    <a:pt x="7367" y="2841"/>
                  </a:lnTo>
                  <a:lnTo>
                    <a:pt x="7536" y="2504"/>
                  </a:lnTo>
                  <a:lnTo>
                    <a:pt x="7921" y="1830"/>
                  </a:lnTo>
                  <a:lnTo>
                    <a:pt x="8330" y="1180"/>
                  </a:lnTo>
                  <a:lnTo>
                    <a:pt x="8402" y="1060"/>
                  </a:lnTo>
                  <a:lnTo>
                    <a:pt x="8499" y="987"/>
                  </a:lnTo>
                  <a:lnTo>
                    <a:pt x="8595" y="939"/>
                  </a:lnTo>
                  <a:lnTo>
                    <a:pt x="8739" y="915"/>
                  </a:lnTo>
                  <a:lnTo>
                    <a:pt x="9173" y="915"/>
                  </a:lnTo>
                  <a:lnTo>
                    <a:pt x="9582" y="939"/>
                  </a:lnTo>
                  <a:lnTo>
                    <a:pt x="10088" y="1036"/>
                  </a:lnTo>
                  <a:lnTo>
                    <a:pt x="10593" y="1156"/>
                  </a:lnTo>
                  <a:lnTo>
                    <a:pt x="11387" y="1349"/>
                  </a:lnTo>
                  <a:lnTo>
                    <a:pt x="11628" y="1373"/>
                  </a:lnTo>
                  <a:lnTo>
                    <a:pt x="11845" y="1397"/>
                  </a:lnTo>
                  <a:lnTo>
                    <a:pt x="12086" y="1421"/>
                  </a:lnTo>
                  <a:lnTo>
                    <a:pt x="12326" y="1397"/>
                  </a:lnTo>
                  <a:lnTo>
                    <a:pt x="12784" y="1349"/>
                  </a:lnTo>
                  <a:lnTo>
                    <a:pt x="13241" y="1252"/>
                  </a:lnTo>
                  <a:lnTo>
                    <a:pt x="14445" y="987"/>
                  </a:lnTo>
                  <a:lnTo>
                    <a:pt x="14589" y="963"/>
                  </a:lnTo>
                  <a:lnTo>
                    <a:pt x="14734" y="939"/>
                  </a:lnTo>
                  <a:lnTo>
                    <a:pt x="14878" y="963"/>
                  </a:lnTo>
                  <a:lnTo>
                    <a:pt x="15023" y="963"/>
                  </a:lnTo>
                  <a:lnTo>
                    <a:pt x="15167" y="1012"/>
                  </a:lnTo>
                  <a:lnTo>
                    <a:pt x="15287" y="1060"/>
                  </a:lnTo>
                  <a:lnTo>
                    <a:pt x="15432" y="1108"/>
                  </a:lnTo>
                  <a:lnTo>
                    <a:pt x="15552" y="1204"/>
                  </a:lnTo>
                  <a:lnTo>
                    <a:pt x="16034" y="1541"/>
                  </a:lnTo>
                  <a:lnTo>
                    <a:pt x="16515" y="1902"/>
                  </a:lnTo>
                  <a:lnTo>
                    <a:pt x="16997" y="2263"/>
                  </a:lnTo>
                  <a:lnTo>
                    <a:pt x="17430" y="2673"/>
                  </a:lnTo>
                  <a:lnTo>
                    <a:pt x="17767" y="3034"/>
                  </a:lnTo>
                  <a:lnTo>
                    <a:pt x="18080" y="3419"/>
                  </a:lnTo>
                  <a:lnTo>
                    <a:pt x="18369" y="3828"/>
                  </a:lnTo>
                  <a:lnTo>
                    <a:pt x="18658" y="4237"/>
                  </a:lnTo>
                  <a:lnTo>
                    <a:pt x="18706" y="4358"/>
                  </a:lnTo>
                  <a:lnTo>
                    <a:pt x="18730" y="4478"/>
                  </a:lnTo>
                  <a:lnTo>
                    <a:pt x="18754" y="4550"/>
                  </a:lnTo>
                  <a:lnTo>
                    <a:pt x="18778" y="4598"/>
                  </a:lnTo>
                  <a:lnTo>
                    <a:pt x="18874" y="4647"/>
                  </a:lnTo>
                  <a:lnTo>
                    <a:pt x="18946" y="4695"/>
                  </a:lnTo>
                  <a:lnTo>
                    <a:pt x="19067" y="4839"/>
                  </a:lnTo>
                  <a:lnTo>
                    <a:pt x="19187" y="5008"/>
                  </a:lnTo>
                  <a:lnTo>
                    <a:pt x="19308" y="5152"/>
                  </a:lnTo>
                  <a:lnTo>
                    <a:pt x="19596" y="5441"/>
                  </a:lnTo>
                  <a:lnTo>
                    <a:pt x="19885" y="5706"/>
                  </a:lnTo>
                  <a:lnTo>
                    <a:pt x="20439" y="6187"/>
                  </a:lnTo>
                  <a:lnTo>
                    <a:pt x="20728" y="6428"/>
                  </a:lnTo>
                  <a:lnTo>
                    <a:pt x="20993" y="6669"/>
                  </a:lnTo>
                  <a:lnTo>
                    <a:pt x="21258" y="6934"/>
                  </a:lnTo>
                  <a:lnTo>
                    <a:pt x="21546" y="7150"/>
                  </a:lnTo>
                  <a:lnTo>
                    <a:pt x="21835" y="7343"/>
                  </a:lnTo>
                  <a:lnTo>
                    <a:pt x="22148" y="7511"/>
                  </a:lnTo>
                  <a:lnTo>
                    <a:pt x="22461" y="7680"/>
                  </a:lnTo>
                  <a:lnTo>
                    <a:pt x="22774" y="7824"/>
                  </a:lnTo>
                  <a:lnTo>
                    <a:pt x="23111" y="7945"/>
                  </a:lnTo>
                  <a:lnTo>
                    <a:pt x="23448" y="8065"/>
                  </a:lnTo>
                  <a:lnTo>
                    <a:pt x="23665" y="8113"/>
                  </a:lnTo>
                  <a:lnTo>
                    <a:pt x="23882" y="8113"/>
                  </a:lnTo>
                  <a:lnTo>
                    <a:pt x="23930" y="8065"/>
                  </a:lnTo>
                  <a:lnTo>
                    <a:pt x="24026" y="7969"/>
                  </a:lnTo>
                  <a:lnTo>
                    <a:pt x="23617" y="7824"/>
                  </a:lnTo>
                  <a:lnTo>
                    <a:pt x="23352" y="7728"/>
                  </a:lnTo>
                  <a:lnTo>
                    <a:pt x="23111" y="7632"/>
                  </a:lnTo>
                  <a:lnTo>
                    <a:pt x="22846" y="7511"/>
                  </a:lnTo>
                  <a:lnTo>
                    <a:pt x="22630" y="7367"/>
                  </a:lnTo>
                  <a:lnTo>
                    <a:pt x="22389" y="7222"/>
                  </a:lnTo>
                  <a:lnTo>
                    <a:pt x="22172" y="7078"/>
                  </a:lnTo>
                  <a:lnTo>
                    <a:pt x="21956" y="6885"/>
                  </a:lnTo>
                  <a:lnTo>
                    <a:pt x="21739" y="6717"/>
                  </a:lnTo>
                  <a:lnTo>
                    <a:pt x="21378" y="6356"/>
                  </a:lnTo>
                  <a:lnTo>
                    <a:pt x="20993" y="6019"/>
                  </a:lnTo>
                  <a:lnTo>
                    <a:pt x="20872" y="5898"/>
                  </a:lnTo>
                  <a:lnTo>
                    <a:pt x="20776" y="5754"/>
                  </a:lnTo>
                  <a:lnTo>
                    <a:pt x="20704" y="5585"/>
                  </a:lnTo>
                  <a:lnTo>
                    <a:pt x="20656" y="5417"/>
                  </a:lnTo>
                  <a:lnTo>
                    <a:pt x="20583" y="4695"/>
                  </a:lnTo>
                  <a:lnTo>
                    <a:pt x="20535" y="3973"/>
                  </a:lnTo>
                  <a:lnTo>
                    <a:pt x="20535" y="3611"/>
                  </a:lnTo>
                  <a:lnTo>
                    <a:pt x="20559" y="3250"/>
                  </a:lnTo>
                  <a:lnTo>
                    <a:pt x="20583" y="2889"/>
                  </a:lnTo>
                  <a:lnTo>
                    <a:pt x="20632" y="2528"/>
                  </a:lnTo>
                  <a:lnTo>
                    <a:pt x="20680" y="2191"/>
                  </a:lnTo>
                  <a:lnTo>
                    <a:pt x="20728" y="1830"/>
                  </a:lnTo>
                  <a:lnTo>
                    <a:pt x="20800" y="1108"/>
                  </a:lnTo>
                  <a:lnTo>
                    <a:pt x="20800" y="987"/>
                  </a:lnTo>
                  <a:lnTo>
                    <a:pt x="20776" y="891"/>
                  </a:lnTo>
                  <a:lnTo>
                    <a:pt x="20728" y="795"/>
                  </a:lnTo>
                  <a:lnTo>
                    <a:pt x="20632" y="723"/>
                  </a:lnTo>
                  <a:lnTo>
                    <a:pt x="20367" y="578"/>
                  </a:lnTo>
                  <a:lnTo>
                    <a:pt x="20102" y="410"/>
                  </a:lnTo>
                  <a:lnTo>
                    <a:pt x="19861" y="241"/>
                  </a:lnTo>
                  <a:lnTo>
                    <a:pt x="19596" y="73"/>
                  </a:lnTo>
                  <a:lnTo>
                    <a:pt x="19524" y="49"/>
                  </a:lnTo>
                  <a:lnTo>
                    <a:pt x="194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3" name="Google Shape;12993;p31"/>
            <p:cNvSpPr/>
            <p:nvPr/>
          </p:nvSpPr>
          <p:spPr>
            <a:xfrm rot="10800000">
              <a:off x="2903694" y="5779702"/>
              <a:ext cx="976197" cy="910744"/>
            </a:xfrm>
            <a:custGeom>
              <a:avLst/>
              <a:gdLst/>
              <a:ahLst/>
              <a:cxnLst/>
              <a:rect l="l" t="t" r="r" b="b"/>
              <a:pathLst>
                <a:path w="11484" h="10714" extrusionOk="0">
                  <a:moveTo>
                    <a:pt x="7921" y="1"/>
                  </a:moveTo>
                  <a:lnTo>
                    <a:pt x="7416" y="49"/>
                  </a:lnTo>
                  <a:lnTo>
                    <a:pt x="6886" y="145"/>
                  </a:lnTo>
                  <a:lnTo>
                    <a:pt x="6453" y="242"/>
                  </a:lnTo>
                  <a:lnTo>
                    <a:pt x="6019" y="386"/>
                  </a:lnTo>
                  <a:lnTo>
                    <a:pt x="5610" y="555"/>
                  </a:lnTo>
                  <a:lnTo>
                    <a:pt x="5177" y="723"/>
                  </a:lnTo>
                  <a:lnTo>
                    <a:pt x="4792" y="916"/>
                  </a:lnTo>
                  <a:lnTo>
                    <a:pt x="4382" y="1132"/>
                  </a:lnTo>
                  <a:lnTo>
                    <a:pt x="3997" y="1373"/>
                  </a:lnTo>
                  <a:lnTo>
                    <a:pt x="3636" y="1638"/>
                  </a:lnTo>
                  <a:lnTo>
                    <a:pt x="3275" y="1903"/>
                  </a:lnTo>
                  <a:lnTo>
                    <a:pt x="2914" y="2192"/>
                  </a:lnTo>
                  <a:lnTo>
                    <a:pt x="2601" y="2505"/>
                  </a:lnTo>
                  <a:lnTo>
                    <a:pt x="2264" y="2818"/>
                  </a:lnTo>
                  <a:lnTo>
                    <a:pt x="1951" y="3155"/>
                  </a:lnTo>
                  <a:lnTo>
                    <a:pt x="1662" y="3492"/>
                  </a:lnTo>
                  <a:lnTo>
                    <a:pt x="1397" y="3853"/>
                  </a:lnTo>
                  <a:lnTo>
                    <a:pt x="1132" y="4214"/>
                  </a:lnTo>
                  <a:lnTo>
                    <a:pt x="964" y="4454"/>
                  </a:lnTo>
                  <a:lnTo>
                    <a:pt x="795" y="4695"/>
                  </a:lnTo>
                  <a:lnTo>
                    <a:pt x="651" y="4960"/>
                  </a:lnTo>
                  <a:lnTo>
                    <a:pt x="531" y="5225"/>
                  </a:lnTo>
                  <a:lnTo>
                    <a:pt x="410" y="5490"/>
                  </a:lnTo>
                  <a:lnTo>
                    <a:pt x="290" y="5754"/>
                  </a:lnTo>
                  <a:lnTo>
                    <a:pt x="218" y="6019"/>
                  </a:lnTo>
                  <a:lnTo>
                    <a:pt x="145" y="6308"/>
                  </a:lnTo>
                  <a:lnTo>
                    <a:pt x="73" y="6573"/>
                  </a:lnTo>
                  <a:lnTo>
                    <a:pt x="49" y="6862"/>
                  </a:lnTo>
                  <a:lnTo>
                    <a:pt x="1" y="7127"/>
                  </a:lnTo>
                  <a:lnTo>
                    <a:pt x="1" y="7391"/>
                  </a:lnTo>
                  <a:lnTo>
                    <a:pt x="1" y="7680"/>
                  </a:lnTo>
                  <a:lnTo>
                    <a:pt x="25" y="7945"/>
                  </a:lnTo>
                  <a:lnTo>
                    <a:pt x="49" y="8186"/>
                  </a:lnTo>
                  <a:lnTo>
                    <a:pt x="121" y="8451"/>
                  </a:lnTo>
                  <a:lnTo>
                    <a:pt x="194" y="8691"/>
                  </a:lnTo>
                  <a:lnTo>
                    <a:pt x="266" y="8932"/>
                  </a:lnTo>
                  <a:lnTo>
                    <a:pt x="362" y="9149"/>
                  </a:lnTo>
                  <a:lnTo>
                    <a:pt x="506" y="9365"/>
                  </a:lnTo>
                  <a:lnTo>
                    <a:pt x="627" y="9582"/>
                  </a:lnTo>
                  <a:lnTo>
                    <a:pt x="795" y="9775"/>
                  </a:lnTo>
                  <a:lnTo>
                    <a:pt x="964" y="9943"/>
                  </a:lnTo>
                  <a:lnTo>
                    <a:pt x="1156" y="10112"/>
                  </a:lnTo>
                  <a:lnTo>
                    <a:pt x="1373" y="10256"/>
                  </a:lnTo>
                  <a:lnTo>
                    <a:pt x="1614" y="10376"/>
                  </a:lnTo>
                  <a:lnTo>
                    <a:pt x="1855" y="10473"/>
                  </a:lnTo>
                  <a:lnTo>
                    <a:pt x="2143" y="10569"/>
                  </a:lnTo>
                  <a:lnTo>
                    <a:pt x="2432" y="10641"/>
                  </a:lnTo>
                  <a:lnTo>
                    <a:pt x="2745" y="10689"/>
                  </a:lnTo>
                  <a:lnTo>
                    <a:pt x="3082" y="10714"/>
                  </a:lnTo>
                  <a:lnTo>
                    <a:pt x="3419" y="10714"/>
                  </a:lnTo>
                  <a:lnTo>
                    <a:pt x="3829" y="10689"/>
                  </a:lnTo>
                  <a:lnTo>
                    <a:pt x="4214" y="10641"/>
                  </a:lnTo>
                  <a:lnTo>
                    <a:pt x="4623" y="10569"/>
                  </a:lnTo>
                  <a:lnTo>
                    <a:pt x="5008" y="10473"/>
                  </a:lnTo>
                  <a:lnTo>
                    <a:pt x="5393" y="10352"/>
                  </a:lnTo>
                  <a:lnTo>
                    <a:pt x="5779" y="10208"/>
                  </a:lnTo>
                  <a:lnTo>
                    <a:pt x="6140" y="10064"/>
                  </a:lnTo>
                  <a:lnTo>
                    <a:pt x="6525" y="9895"/>
                  </a:lnTo>
                  <a:lnTo>
                    <a:pt x="6862" y="9702"/>
                  </a:lnTo>
                  <a:lnTo>
                    <a:pt x="7223" y="9486"/>
                  </a:lnTo>
                  <a:lnTo>
                    <a:pt x="7560" y="9269"/>
                  </a:lnTo>
                  <a:lnTo>
                    <a:pt x="7897" y="9052"/>
                  </a:lnTo>
                  <a:lnTo>
                    <a:pt x="8210" y="8788"/>
                  </a:lnTo>
                  <a:lnTo>
                    <a:pt x="8523" y="8547"/>
                  </a:lnTo>
                  <a:lnTo>
                    <a:pt x="8836" y="8282"/>
                  </a:lnTo>
                  <a:lnTo>
                    <a:pt x="9125" y="7993"/>
                  </a:lnTo>
                  <a:lnTo>
                    <a:pt x="9438" y="7728"/>
                  </a:lnTo>
                  <a:lnTo>
                    <a:pt x="9727" y="7415"/>
                  </a:lnTo>
                  <a:lnTo>
                    <a:pt x="9991" y="7103"/>
                  </a:lnTo>
                  <a:lnTo>
                    <a:pt x="10232" y="6766"/>
                  </a:lnTo>
                  <a:lnTo>
                    <a:pt x="10449" y="6428"/>
                  </a:lnTo>
                  <a:lnTo>
                    <a:pt x="10665" y="6091"/>
                  </a:lnTo>
                  <a:lnTo>
                    <a:pt x="10858" y="5730"/>
                  </a:lnTo>
                  <a:lnTo>
                    <a:pt x="11002" y="5369"/>
                  </a:lnTo>
                  <a:lnTo>
                    <a:pt x="11147" y="5008"/>
                  </a:lnTo>
                  <a:lnTo>
                    <a:pt x="11267" y="4647"/>
                  </a:lnTo>
                  <a:lnTo>
                    <a:pt x="11364" y="4286"/>
                  </a:lnTo>
                  <a:lnTo>
                    <a:pt x="11436" y="3925"/>
                  </a:lnTo>
                  <a:lnTo>
                    <a:pt x="11484" y="3564"/>
                  </a:lnTo>
                  <a:lnTo>
                    <a:pt x="11484" y="3203"/>
                  </a:lnTo>
                  <a:lnTo>
                    <a:pt x="11484" y="2866"/>
                  </a:lnTo>
                  <a:lnTo>
                    <a:pt x="11460" y="2529"/>
                  </a:lnTo>
                  <a:lnTo>
                    <a:pt x="11388" y="2216"/>
                  </a:lnTo>
                  <a:lnTo>
                    <a:pt x="11315" y="1903"/>
                  </a:lnTo>
                  <a:lnTo>
                    <a:pt x="11195" y="1614"/>
                  </a:lnTo>
                  <a:lnTo>
                    <a:pt x="11051" y="1349"/>
                  </a:lnTo>
                  <a:lnTo>
                    <a:pt x="10882" y="1108"/>
                  </a:lnTo>
                  <a:lnTo>
                    <a:pt x="10665" y="868"/>
                  </a:lnTo>
                  <a:lnTo>
                    <a:pt x="10449" y="651"/>
                  </a:lnTo>
                  <a:lnTo>
                    <a:pt x="10184" y="482"/>
                  </a:lnTo>
                  <a:lnTo>
                    <a:pt x="9871" y="314"/>
                  </a:lnTo>
                  <a:lnTo>
                    <a:pt x="9558" y="194"/>
                  </a:lnTo>
                  <a:lnTo>
                    <a:pt x="9197" y="97"/>
                  </a:lnTo>
                  <a:lnTo>
                    <a:pt x="8812" y="25"/>
                  </a:lnTo>
                  <a:lnTo>
                    <a:pt x="83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4" name="Google Shape;12994;p31"/>
            <p:cNvSpPr/>
            <p:nvPr/>
          </p:nvSpPr>
          <p:spPr>
            <a:xfrm rot="10800000">
              <a:off x="3077614" y="6538881"/>
              <a:ext cx="24651" cy="43098"/>
            </a:xfrm>
            <a:custGeom>
              <a:avLst/>
              <a:gdLst/>
              <a:ahLst/>
              <a:cxnLst/>
              <a:rect l="l" t="t" r="r" b="b"/>
              <a:pathLst>
                <a:path w="290" h="507" extrusionOk="0">
                  <a:moveTo>
                    <a:pt x="242" y="1"/>
                  </a:moveTo>
                  <a:lnTo>
                    <a:pt x="193" y="25"/>
                  </a:lnTo>
                  <a:lnTo>
                    <a:pt x="145" y="73"/>
                  </a:lnTo>
                  <a:lnTo>
                    <a:pt x="73" y="193"/>
                  </a:lnTo>
                  <a:lnTo>
                    <a:pt x="1" y="314"/>
                  </a:lnTo>
                  <a:lnTo>
                    <a:pt x="25" y="362"/>
                  </a:lnTo>
                  <a:lnTo>
                    <a:pt x="73" y="458"/>
                  </a:lnTo>
                  <a:lnTo>
                    <a:pt x="97" y="506"/>
                  </a:lnTo>
                  <a:lnTo>
                    <a:pt x="121" y="482"/>
                  </a:lnTo>
                  <a:lnTo>
                    <a:pt x="145" y="458"/>
                  </a:lnTo>
                  <a:lnTo>
                    <a:pt x="121" y="410"/>
                  </a:lnTo>
                  <a:lnTo>
                    <a:pt x="121" y="362"/>
                  </a:lnTo>
                  <a:lnTo>
                    <a:pt x="193" y="266"/>
                  </a:lnTo>
                  <a:lnTo>
                    <a:pt x="266" y="169"/>
                  </a:lnTo>
                  <a:lnTo>
                    <a:pt x="290" y="121"/>
                  </a:lnTo>
                  <a:lnTo>
                    <a:pt x="290" y="73"/>
                  </a:lnTo>
                  <a:lnTo>
                    <a:pt x="266" y="25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5" name="Google Shape;12995;p31"/>
            <p:cNvSpPr/>
            <p:nvPr/>
          </p:nvSpPr>
          <p:spPr>
            <a:xfrm rot="10800000">
              <a:off x="2909814" y="6436535"/>
              <a:ext cx="18446" cy="24651"/>
            </a:xfrm>
            <a:custGeom>
              <a:avLst/>
              <a:gdLst/>
              <a:ahLst/>
              <a:cxnLst/>
              <a:rect l="l" t="t" r="r" b="b"/>
              <a:pathLst>
                <a:path w="217" h="290" extrusionOk="0">
                  <a:moveTo>
                    <a:pt x="48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0" y="121"/>
                  </a:lnTo>
                  <a:lnTo>
                    <a:pt x="0" y="193"/>
                  </a:lnTo>
                  <a:lnTo>
                    <a:pt x="48" y="241"/>
                  </a:lnTo>
                  <a:lnTo>
                    <a:pt x="96" y="289"/>
                  </a:lnTo>
                  <a:lnTo>
                    <a:pt x="144" y="289"/>
                  </a:lnTo>
                  <a:lnTo>
                    <a:pt x="193" y="265"/>
                  </a:lnTo>
                  <a:lnTo>
                    <a:pt x="217" y="241"/>
                  </a:lnTo>
                  <a:lnTo>
                    <a:pt x="217" y="193"/>
                  </a:lnTo>
                  <a:lnTo>
                    <a:pt x="144" y="145"/>
                  </a:lnTo>
                  <a:lnTo>
                    <a:pt x="120" y="121"/>
                  </a:lnTo>
                  <a:lnTo>
                    <a:pt x="144" y="72"/>
                  </a:lnTo>
                  <a:lnTo>
                    <a:pt x="169" y="48"/>
                  </a:lnTo>
                  <a:lnTo>
                    <a:pt x="169" y="2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6" name="Google Shape;12996;p31"/>
            <p:cNvSpPr/>
            <p:nvPr/>
          </p:nvSpPr>
          <p:spPr>
            <a:xfrm rot="10800000">
              <a:off x="3046927" y="6604335"/>
              <a:ext cx="20486" cy="22611"/>
            </a:xfrm>
            <a:custGeom>
              <a:avLst/>
              <a:gdLst/>
              <a:ahLst/>
              <a:cxnLst/>
              <a:rect l="l" t="t" r="r" b="b"/>
              <a:pathLst>
                <a:path w="241" h="266" extrusionOk="0">
                  <a:moveTo>
                    <a:pt x="48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97"/>
                  </a:lnTo>
                  <a:lnTo>
                    <a:pt x="24" y="145"/>
                  </a:lnTo>
                  <a:lnTo>
                    <a:pt x="24" y="193"/>
                  </a:lnTo>
                  <a:lnTo>
                    <a:pt x="24" y="241"/>
                  </a:lnTo>
                  <a:lnTo>
                    <a:pt x="72" y="265"/>
                  </a:lnTo>
                  <a:lnTo>
                    <a:pt x="120" y="265"/>
                  </a:lnTo>
                  <a:lnTo>
                    <a:pt x="144" y="217"/>
                  </a:lnTo>
                  <a:lnTo>
                    <a:pt x="169" y="169"/>
                  </a:lnTo>
                  <a:lnTo>
                    <a:pt x="217" y="145"/>
                  </a:lnTo>
                  <a:lnTo>
                    <a:pt x="241" y="121"/>
                  </a:lnTo>
                  <a:lnTo>
                    <a:pt x="241" y="97"/>
                  </a:lnTo>
                  <a:lnTo>
                    <a:pt x="241" y="4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7" name="Google Shape;12997;p31"/>
            <p:cNvSpPr/>
            <p:nvPr/>
          </p:nvSpPr>
          <p:spPr>
            <a:xfrm rot="10800000">
              <a:off x="3112381" y="6193081"/>
              <a:ext cx="24651" cy="16406"/>
            </a:xfrm>
            <a:custGeom>
              <a:avLst/>
              <a:gdLst/>
              <a:ahLst/>
              <a:cxnLst/>
              <a:rect l="l" t="t" r="r" b="b"/>
              <a:pathLst>
                <a:path w="290" h="193" extrusionOk="0">
                  <a:moveTo>
                    <a:pt x="73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96"/>
                  </a:lnTo>
                  <a:lnTo>
                    <a:pt x="25" y="121"/>
                  </a:lnTo>
                  <a:lnTo>
                    <a:pt x="73" y="145"/>
                  </a:lnTo>
                  <a:lnTo>
                    <a:pt x="121" y="169"/>
                  </a:lnTo>
                  <a:lnTo>
                    <a:pt x="193" y="193"/>
                  </a:lnTo>
                  <a:lnTo>
                    <a:pt x="241" y="169"/>
                  </a:lnTo>
                  <a:lnTo>
                    <a:pt x="265" y="145"/>
                  </a:lnTo>
                  <a:lnTo>
                    <a:pt x="289" y="96"/>
                  </a:lnTo>
                  <a:lnTo>
                    <a:pt x="289" y="72"/>
                  </a:lnTo>
                  <a:lnTo>
                    <a:pt x="289" y="2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8" name="Google Shape;12998;p31"/>
            <p:cNvSpPr/>
            <p:nvPr/>
          </p:nvSpPr>
          <p:spPr>
            <a:xfrm rot="10800000">
              <a:off x="3298627" y="6545002"/>
              <a:ext cx="20486" cy="16491"/>
            </a:xfrm>
            <a:custGeom>
              <a:avLst/>
              <a:gdLst/>
              <a:ahLst/>
              <a:cxnLst/>
              <a:rect l="l" t="t" r="r" b="b"/>
              <a:pathLst>
                <a:path w="241" h="194" extrusionOk="0">
                  <a:moveTo>
                    <a:pt x="120" y="1"/>
                  </a:moveTo>
                  <a:lnTo>
                    <a:pt x="72" y="25"/>
                  </a:lnTo>
                  <a:lnTo>
                    <a:pt x="24" y="49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0" y="169"/>
                  </a:lnTo>
                  <a:lnTo>
                    <a:pt x="24" y="193"/>
                  </a:lnTo>
                  <a:lnTo>
                    <a:pt x="169" y="193"/>
                  </a:lnTo>
                  <a:lnTo>
                    <a:pt x="217" y="145"/>
                  </a:lnTo>
                  <a:lnTo>
                    <a:pt x="241" y="73"/>
                  </a:lnTo>
                  <a:lnTo>
                    <a:pt x="217" y="49"/>
                  </a:lnTo>
                  <a:lnTo>
                    <a:pt x="193" y="2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9" name="Google Shape;12999;p31"/>
            <p:cNvSpPr/>
            <p:nvPr/>
          </p:nvSpPr>
          <p:spPr>
            <a:xfrm rot="10800000">
              <a:off x="3124707" y="6328154"/>
              <a:ext cx="18446" cy="18446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69" y="0"/>
                  </a:moveTo>
                  <a:lnTo>
                    <a:pt x="73" y="24"/>
                  </a:lnTo>
                  <a:lnTo>
                    <a:pt x="24" y="97"/>
                  </a:lnTo>
                  <a:lnTo>
                    <a:pt x="0" y="121"/>
                  </a:lnTo>
                  <a:lnTo>
                    <a:pt x="0" y="169"/>
                  </a:lnTo>
                  <a:lnTo>
                    <a:pt x="24" y="217"/>
                  </a:lnTo>
                  <a:lnTo>
                    <a:pt x="97" y="217"/>
                  </a:lnTo>
                  <a:lnTo>
                    <a:pt x="121" y="193"/>
                  </a:lnTo>
                  <a:lnTo>
                    <a:pt x="193" y="121"/>
                  </a:lnTo>
                  <a:lnTo>
                    <a:pt x="217" y="2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0" name="Google Shape;13000;p31"/>
            <p:cNvSpPr/>
            <p:nvPr/>
          </p:nvSpPr>
          <p:spPr>
            <a:xfrm rot="10800000">
              <a:off x="3220847" y="6109181"/>
              <a:ext cx="14366" cy="16406"/>
            </a:xfrm>
            <a:custGeom>
              <a:avLst/>
              <a:gdLst/>
              <a:ahLst/>
              <a:cxnLst/>
              <a:rect l="l" t="t" r="r" b="b"/>
              <a:pathLst>
                <a:path w="169" h="19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24" y="169"/>
                  </a:lnTo>
                  <a:lnTo>
                    <a:pt x="48" y="193"/>
                  </a:lnTo>
                  <a:lnTo>
                    <a:pt x="96" y="193"/>
                  </a:lnTo>
                  <a:lnTo>
                    <a:pt x="144" y="169"/>
                  </a:lnTo>
                  <a:lnTo>
                    <a:pt x="169" y="145"/>
                  </a:lnTo>
                  <a:lnTo>
                    <a:pt x="169" y="96"/>
                  </a:lnTo>
                  <a:lnTo>
                    <a:pt x="144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1" name="Google Shape;13001;p31"/>
            <p:cNvSpPr/>
            <p:nvPr/>
          </p:nvSpPr>
          <p:spPr>
            <a:xfrm rot="10800000">
              <a:off x="3194241" y="6459062"/>
              <a:ext cx="16491" cy="16491"/>
            </a:xfrm>
            <a:custGeom>
              <a:avLst/>
              <a:gdLst/>
              <a:ahLst/>
              <a:cxnLst/>
              <a:rect l="l" t="t" r="r" b="b"/>
              <a:pathLst>
                <a:path w="194" h="194" extrusionOk="0">
                  <a:moveTo>
                    <a:pt x="97" y="1"/>
                  </a:moveTo>
                  <a:lnTo>
                    <a:pt x="49" y="49"/>
                  </a:lnTo>
                  <a:lnTo>
                    <a:pt x="1" y="145"/>
                  </a:lnTo>
                  <a:lnTo>
                    <a:pt x="121" y="193"/>
                  </a:lnTo>
                  <a:lnTo>
                    <a:pt x="169" y="169"/>
                  </a:lnTo>
                  <a:lnTo>
                    <a:pt x="194" y="121"/>
                  </a:lnTo>
                  <a:lnTo>
                    <a:pt x="194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2" name="Google Shape;13002;p31"/>
            <p:cNvSpPr/>
            <p:nvPr/>
          </p:nvSpPr>
          <p:spPr>
            <a:xfrm rot="10800000">
              <a:off x="3020321" y="6518395"/>
              <a:ext cx="16406" cy="16491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96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48" y="169"/>
                  </a:lnTo>
                  <a:lnTo>
                    <a:pt x="72" y="193"/>
                  </a:lnTo>
                  <a:lnTo>
                    <a:pt x="121" y="193"/>
                  </a:lnTo>
                  <a:lnTo>
                    <a:pt x="169" y="169"/>
                  </a:lnTo>
                  <a:lnTo>
                    <a:pt x="193" y="121"/>
                  </a:lnTo>
                  <a:lnTo>
                    <a:pt x="169" y="73"/>
                  </a:lnTo>
                  <a:lnTo>
                    <a:pt x="169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3" name="Google Shape;13003;p31"/>
            <p:cNvSpPr/>
            <p:nvPr/>
          </p:nvSpPr>
          <p:spPr>
            <a:xfrm rot="10800000">
              <a:off x="3114421" y="6418174"/>
              <a:ext cx="18531" cy="18446"/>
            </a:xfrm>
            <a:custGeom>
              <a:avLst/>
              <a:gdLst/>
              <a:ahLst/>
              <a:cxnLst/>
              <a:rect l="l" t="t" r="r" b="b"/>
              <a:pathLst>
                <a:path w="218" h="217" extrusionOk="0">
                  <a:moveTo>
                    <a:pt x="49" y="0"/>
                  </a:moveTo>
                  <a:lnTo>
                    <a:pt x="25" y="24"/>
                  </a:lnTo>
                  <a:lnTo>
                    <a:pt x="1" y="24"/>
                  </a:lnTo>
                  <a:lnTo>
                    <a:pt x="25" y="120"/>
                  </a:lnTo>
                  <a:lnTo>
                    <a:pt x="97" y="193"/>
                  </a:lnTo>
                  <a:lnTo>
                    <a:pt x="145" y="217"/>
                  </a:lnTo>
                  <a:lnTo>
                    <a:pt x="169" y="217"/>
                  </a:lnTo>
                  <a:lnTo>
                    <a:pt x="217" y="193"/>
                  </a:lnTo>
                  <a:lnTo>
                    <a:pt x="217" y="144"/>
                  </a:lnTo>
                  <a:lnTo>
                    <a:pt x="217" y="120"/>
                  </a:lnTo>
                  <a:lnTo>
                    <a:pt x="193" y="72"/>
                  </a:lnTo>
                  <a:lnTo>
                    <a:pt x="121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4" name="Google Shape;13004;p31"/>
            <p:cNvSpPr/>
            <p:nvPr/>
          </p:nvSpPr>
          <p:spPr>
            <a:xfrm rot="10800000">
              <a:off x="2960987" y="6420214"/>
              <a:ext cx="16406" cy="16406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72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0" y="144"/>
                  </a:lnTo>
                  <a:lnTo>
                    <a:pt x="48" y="169"/>
                  </a:lnTo>
                  <a:lnTo>
                    <a:pt x="97" y="193"/>
                  </a:lnTo>
                  <a:lnTo>
                    <a:pt x="169" y="193"/>
                  </a:lnTo>
                  <a:lnTo>
                    <a:pt x="193" y="169"/>
                  </a:lnTo>
                  <a:lnTo>
                    <a:pt x="193" y="96"/>
                  </a:lnTo>
                  <a:lnTo>
                    <a:pt x="169" y="48"/>
                  </a:lnTo>
                  <a:lnTo>
                    <a:pt x="145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5" name="Google Shape;13005;p31"/>
            <p:cNvSpPr/>
            <p:nvPr/>
          </p:nvSpPr>
          <p:spPr>
            <a:xfrm rot="10800000">
              <a:off x="3153353" y="6399728"/>
              <a:ext cx="18446" cy="16491"/>
            </a:xfrm>
            <a:custGeom>
              <a:avLst/>
              <a:gdLst/>
              <a:ahLst/>
              <a:cxnLst/>
              <a:rect l="l" t="t" r="r" b="b"/>
              <a:pathLst>
                <a:path w="217" h="194" extrusionOk="0">
                  <a:moveTo>
                    <a:pt x="121" y="1"/>
                  </a:moveTo>
                  <a:lnTo>
                    <a:pt x="73" y="25"/>
                  </a:lnTo>
                  <a:lnTo>
                    <a:pt x="24" y="73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169" y="193"/>
                  </a:lnTo>
                  <a:lnTo>
                    <a:pt x="217" y="73"/>
                  </a:lnTo>
                  <a:lnTo>
                    <a:pt x="193" y="49"/>
                  </a:lnTo>
                  <a:lnTo>
                    <a:pt x="193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6" name="Google Shape;13006;p31"/>
            <p:cNvSpPr/>
            <p:nvPr/>
          </p:nvSpPr>
          <p:spPr>
            <a:xfrm rot="10800000">
              <a:off x="3216767" y="6538881"/>
              <a:ext cx="12326" cy="22611"/>
            </a:xfrm>
            <a:custGeom>
              <a:avLst/>
              <a:gdLst/>
              <a:ahLst/>
              <a:cxnLst/>
              <a:rect l="l" t="t" r="r" b="b"/>
              <a:pathLst>
                <a:path w="145" h="266" extrusionOk="0">
                  <a:moveTo>
                    <a:pt x="121" y="1"/>
                  </a:moveTo>
                  <a:lnTo>
                    <a:pt x="97" y="25"/>
                  </a:lnTo>
                  <a:lnTo>
                    <a:pt x="48" y="49"/>
                  </a:lnTo>
                  <a:lnTo>
                    <a:pt x="0" y="121"/>
                  </a:lnTo>
                  <a:lnTo>
                    <a:pt x="0" y="217"/>
                  </a:lnTo>
                  <a:lnTo>
                    <a:pt x="24" y="241"/>
                  </a:lnTo>
                  <a:lnTo>
                    <a:pt x="48" y="265"/>
                  </a:lnTo>
                  <a:lnTo>
                    <a:pt x="72" y="265"/>
                  </a:lnTo>
                  <a:lnTo>
                    <a:pt x="97" y="241"/>
                  </a:lnTo>
                  <a:lnTo>
                    <a:pt x="145" y="169"/>
                  </a:lnTo>
                  <a:lnTo>
                    <a:pt x="145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7" name="Google Shape;13007;p31"/>
            <p:cNvSpPr/>
            <p:nvPr/>
          </p:nvSpPr>
          <p:spPr>
            <a:xfrm rot="10800000">
              <a:off x="3171715" y="6598215"/>
              <a:ext cx="18531" cy="14451"/>
            </a:xfrm>
            <a:custGeom>
              <a:avLst/>
              <a:gdLst/>
              <a:ahLst/>
              <a:cxnLst/>
              <a:rect l="l" t="t" r="r" b="b"/>
              <a:pathLst>
                <a:path w="218" h="170" extrusionOk="0">
                  <a:moveTo>
                    <a:pt x="145" y="1"/>
                  </a:moveTo>
                  <a:lnTo>
                    <a:pt x="25" y="25"/>
                  </a:lnTo>
                  <a:lnTo>
                    <a:pt x="1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121" y="145"/>
                  </a:lnTo>
                  <a:lnTo>
                    <a:pt x="169" y="169"/>
                  </a:lnTo>
                  <a:lnTo>
                    <a:pt x="193" y="145"/>
                  </a:lnTo>
                  <a:lnTo>
                    <a:pt x="217" y="97"/>
                  </a:lnTo>
                  <a:lnTo>
                    <a:pt x="217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8" name="Google Shape;13008;p31"/>
            <p:cNvSpPr/>
            <p:nvPr/>
          </p:nvSpPr>
          <p:spPr>
            <a:xfrm rot="10800000">
              <a:off x="3022361" y="6369041"/>
              <a:ext cx="14366" cy="14451"/>
            </a:xfrm>
            <a:custGeom>
              <a:avLst/>
              <a:gdLst/>
              <a:ahLst/>
              <a:cxnLst/>
              <a:rect l="l" t="t" r="r" b="b"/>
              <a:pathLst>
                <a:path w="169" h="170" extrusionOk="0">
                  <a:moveTo>
                    <a:pt x="72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96" y="169"/>
                  </a:lnTo>
                  <a:lnTo>
                    <a:pt x="169" y="145"/>
                  </a:lnTo>
                  <a:lnTo>
                    <a:pt x="169" y="97"/>
                  </a:lnTo>
                  <a:lnTo>
                    <a:pt x="169" y="73"/>
                  </a:lnTo>
                  <a:lnTo>
                    <a:pt x="169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9" name="Google Shape;13009;p31"/>
            <p:cNvSpPr/>
            <p:nvPr/>
          </p:nvSpPr>
          <p:spPr>
            <a:xfrm rot="10800000">
              <a:off x="3384567" y="6575689"/>
              <a:ext cx="14366" cy="14451"/>
            </a:xfrm>
            <a:custGeom>
              <a:avLst/>
              <a:gdLst/>
              <a:ahLst/>
              <a:cxnLst/>
              <a:rect l="l" t="t" r="r" b="b"/>
              <a:pathLst>
                <a:path w="169" h="170" extrusionOk="0">
                  <a:moveTo>
                    <a:pt x="96" y="1"/>
                  </a:moveTo>
                  <a:lnTo>
                    <a:pt x="48" y="25"/>
                  </a:lnTo>
                  <a:lnTo>
                    <a:pt x="0" y="49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121" y="145"/>
                  </a:lnTo>
                  <a:lnTo>
                    <a:pt x="169" y="73"/>
                  </a:lnTo>
                  <a:lnTo>
                    <a:pt x="169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0" name="Google Shape;13010;p31"/>
            <p:cNvSpPr/>
            <p:nvPr/>
          </p:nvSpPr>
          <p:spPr>
            <a:xfrm rot="10800000">
              <a:off x="3231048" y="6299507"/>
              <a:ext cx="14451" cy="16406"/>
            </a:xfrm>
            <a:custGeom>
              <a:avLst/>
              <a:gdLst/>
              <a:ahLst/>
              <a:cxnLst/>
              <a:rect l="l" t="t" r="r" b="b"/>
              <a:pathLst>
                <a:path w="170" h="193" extrusionOk="0">
                  <a:moveTo>
                    <a:pt x="25" y="0"/>
                  </a:moveTo>
                  <a:lnTo>
                    <a:pt x="1" y="48"/>
                  </a:lnTo>
                  <a:lnTo>
                    <a:pt x="25" y="121"/>
                  </a:lnTo>
                  <a:lnTo>
                    <a:pt x="73" y="169"/>
                  </a:lnTo>
                  <a:lnTo>
                    <a:pt x="121" y="193"/>
                  </a:lnTo>
                  <a:lnTo>
                    <a:pt x="145" y="169"/>
                  </a:lnTo>
                  <a:lnTo>
                    <a:pt x="169" y="145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1" name="Google Shape;13011;p31"/>
            <p:cNvSpPr/>
            <p:nvPr/>
          </p:nvSpPr>
          <p:spPr>
            <a:xfrm rot="10800000">
              <a:off x="2983428" y="6579854"/>
              <a:ext cx="16491" cy="16406"/>
            </a:xfrm>
            <a:custGeom>
              <a:avLst/>
              <a:gdLst/>
              <a:ahLst/>
              <a:cxnLst/>
              <a:rect l="l" t="t" r="r" b="b"/>
              <a:pathLst>
                <a:path w="194" h="193" extrusionOk="0">
                  <a:moveTo>
                    <a:pt x="49" y="0"/>
                  </a:moveTo>
                  <a:lnTo>
                    <a:pt x="25" y="48"/>
                  </a:lnTo>
                  <a:lnTo>
                    <a:pt x="0" y="73"/>
                  </a:lnTo>
                  <a:lnTo>
                    <a:pt x="25" y="121"/>
                  </a:lnTo>
                  <a:lnTo>
                    <a:pt x="49" y="145"/>
                  </a:lnTo>
                  <a:lnTo>
                    <a:pt x="97" y="169"/>
                  </a:lnTo>
                  <a:lnTo>
                    <a:pt x="121" y="193"/>
                  </a:lnTo>
                  <a:lnTo>
                    <a:pt x="169" y="169"/>
                  </a:lnTo>
                  <a:lnTo>
                    <a:pt x="193" y="121"/>
                  </a:lnTo>
                  <a:lnTo>
                    <a:pt x="169" y="73"/>
                  </a:lnTo>
                  <a:lnTo>
                    <a:pt x="145" y="24"/>
                  </a:lnTo>
                  <a:lnTo>
                    <a:pt x="97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2" name="Google Shape;13012;p31"/>
            <p:cNvSpPr/>
            <p:nvPr/>
          </p:nvSpPr>
          <p:spPr>
            <a:xfrm rot="10800000">
              <a:off x="3165594" y="6530721"/>
              <a:ext cx="14366" cy="16406"/>
            </a:xfrm>
            <a:custGeom>
              <a:avLst/>
              <a:gdLst/>
              <a:ahLst/>
              <a:cxnLst/>
              <a:rect l="l" t="t" r="r" b="b"/>
              <a:pathLst>
                <a:path w="169" h="193" extrusionOk="0">
                  <a:moveTo>
                    <a:pt x="96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24" y="120"/>
                  </a:lnTo>
                  <a:lnTo>
                    <a:pt x="24" y="145"/>
                  </a:lnTo>
                  <a:lnTo>
                    <a:pt x="72" y="193"/>
                  </a:lnTo>
                  <a:lnTo>
                    <a:pt x="120" y="193"/>
                  </a:lnTo>
                  <a:lnTo>
                    <a:pt x="144" y="169"/>
                  </a:lnTo>
                  <a:lnTo>
                    <a:pt x="169" y="145"/>
                  </a:lnTo>
                  <a:lnTo>
                    <a:pt x="169" y="96"/>
                  </a:lnTo>
                  <a:lnTo>
                    <a:pt x="144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3" name="Google Shape;13013;p31"/>
            <p:cNvSpPr/>
            <p:nvPr/>
          </p:nvSpPr>
          <p:spPr>
            <a:xfrm rot="10800000">
              <a:off x="3407093" y="6514315"/>
              <a:ext cx="14366" cy="12411"/>
            </a:xfrm>
            <a:custGeom>
              <a:avLst/>
              <a:gdLst/>
              <a:ahLst/>
              <a:cxnLst/>
              <a:rect l="l" t="t" r="r" b="b"/>
              <a:pathLst>
                <a:path w="169" h="146" extrusionOk="0">
                  <a:moveTo>
                    <a:pt x="49" y="1"/>
                  </a:moveTo>
                  <a:lnTo>
                    <a:pt x="0" y="73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49" y="145"/>
                  </a:lnTo>
                  <a:lnTo>
                    <a:pt x="121" y="145"/>
                  </a:lnTo>
                  <a:lnTo>
                    <a:pt x="169" y="97"/>
                  </a:lnTo>
                  <a:lnTo>
                    <a:pt x="169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4" name="Google Shape;13014;p31"/>
            <p:cNvSpPr/>
            <p:nvPr/>
          </p:nvSpPr>
          <p:spPr>
            <a:xfrm rot="10800000">
              <a:off x="3069453" y="6641227"/>
              <a:ext cx="12326" cy="16406"/>
            </a:xfrm>
            <a:custGeom>
              <a:avLst/>
              <a:gdLst/>
              <a:ahLst/>
              <a:cxnLst/>
              <a:rect l="l" t="t" r="r" b="b"/>
              <a:pathLst>
                <a:path w="145" h="193" extrusionOk="0">
                  <a:moveTo>
                    <a:pt x="73" y="0"/>
                  </a:moveTo>
                  <a:lnTo>
                    <a:pt x="49" y="24"/>
                  </a:lnTo>
                  <a:lnTo>
                    <a:pt x="25" y="72"/>
                  </a:lnTo>
                  <a:lnTo>
                    <a:pt x="1" y="120"/>
                  </a:lnTo>
                  <a:lnTo>
                    <a:pt x="1" y="169"/>
                  </a:lnTo>
                  <a:lnTo>
                    <a:pt x="49" y="193"/>
                  </a:lnTo>
                  <a:lnTo>
                    <a:pt x="97" y="169"/>
                  </a:lnTo>
                  <a:lnTo>
                    <a:pt x="145" y="120"/>
                  </a:lnTo>
                  <a:lnTo>
                    <a:pt x="145" y="4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5" name="Google Shape;13015;p31"/>
            <p:cNvSpPr/>
            <p:nvPr/>
          </p:nvSpPr>
          <p:spPr>
            <a:xfrm rot="10800000">
              <a:off x="3233088" y="6203282"/>
              <a:ext cx="18531" cy="12411"/>
            </a:xfrm>
            <a:custGeom>
              <a:avLst/>
              <a:gdLst/>
              <a:ahLst/>
              <a:cxnLst/>
              <a:rect l="l" t="t" r="r" b="b"/>
              <a:pathLst>
                <a:path w="218" h="146" extrusionOk="0">
                  <a:moveTo>
                    <a:pt x="73" y="1"/>
                  </a:moveTo>
                  <a:lnTo>
                    <a:pt x="49" y="25"/>
                  </a:lnTo>
                  <a:lnTo>
                    <a:pt x="25" y="73"/>
                  </a:lnTo>
                  <a:lnTo>
                    <a:pt x="0" y="97"/>
                  </a:lnTo>
                  <a:lnTo>
                    <a:pt x="25" y="121"/>
                  </a:lnTo>
                  <a:lnTo>
                    <a:pt x="25" y="145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93" y="121"/>
                  </a:lnTo>
                  <a:lnTo>
                    <a:pt x="217" y="73"/>
                  </a:lnTo>
                  <a:lnTo>
                    <a:pt x="217" y="49"/>
                  </a:lnTo>
                  <a:lnTo>
                    <a:pt x="193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6" name="Google Shape;13016;p31"/>
            <p:cNvSpPr/>
            <p:nvPr/>
          </p:nvSpPr>
          <p:spPr>
            <a:xfrm rot="10800000">
              <a:off x="3020321" y="6547042"/>
              <a:ext cx="14366" cy="14451"/>
            </a:xfrm>
            <a:custGeom>
              <a:avLst/>
              <a:gdLst/>
              <a:ahLst/>
              <a:cxnLst/>
              <a:rect l="l" t="t" r="r" b="b"/>
              <a:pathLst>
                <a:path w="169" h="170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24" y="145"/>
                  </a:lnTo>
                  <a:lnTo>
                    <a:pt x="97" y="169"/>
                  </a:lnTo>
                  <a:lnTo>
                    <a:pt x="145" y="121"/>
                  </a:lnTo>
                  <a:lnTo>
                    <a:pt x="169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7" name="Google Shape;13017;p31"/>
            <p:cNvSpPr/>
            <p:nvPr/>
          </p:nvSpPr>
          <p:spPr>
            <a:xfrm rot="10800000">
              <a:off x="3239293" y="6463142"/>
              <a:ext cx="10286" cy="14451"/>
            </a:xfrm>
            <a:custGeom>
              <a:avLst/>
              <a:gdLst/>
              <a:ahLst/>
              <a:cxnLst/>
              <a:rect l="l" t="t" r="r" b="b"/>
              <a:pathLst>
                <a:path w="121" h="170" extrusionOk="0">
                  <a:moveTo>
                    <a:pt x="25" y="1"/>
                  </a:moveTo>
                  <a:lnTo>
                    <a:pt x="1" y="25"/>
                  </a:lnTo>
                  <a:lnTo>
                    <a:pt x="25" y="73"/>
                  </a:lnTo>
                  <a:lnTo>
                    <a:pt x="49" y="145"/>
                  </a:lnTo>
                  <a:lnTo>
                    <a:pt x="97" y="169"/>
                  </a:lnTo>
                  <a:lnTo>
                    <a:pt x="121" y="121"/>
                  </a:lnTo>
                  <a:lnTo>
                    <a:pt x="121" y="73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8" name="Google Shape;13018;p31"/>
            <p:cNvSpPr/>
            <p:nvPr/>
          </p:nvSpPr>
          <p:spPr>
            <a:xfrm rot="10800000">
              <a:off x="3333394" y="6307668"/>
              <a:ext cx="14366" cy="12326"/>
            </a:xfrm>
            <a:custGeom>
              <a:avLst/>
              <a:gdLst/>
              <a:ahLst/>
              <a:cxnLst/>
              <a:rect l="l" t="t" r="r" b="b"/>
              <a:pathLst>
                <a:path w="169" h="145" extrusionOk="0">
                  <a:moveTo>
                    <a:pt x="72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24" y="96"/>
                  </a:lnTo>
                  <a:lnTo>
                    <a:pt x="24" y="121"/>
                  </a:lnTo>
                  <a:lnTo>
                    <a:pt x="72" y="145"/>
                  </a:lnTo>
                  <a:lnTo>
                    <a:pt x="144" y="121"/>
                  </a:lnTo>
                  <a:lnTo>
                    <a:pt x="144" y="96"/>
                  </a:lnTo>
                  <a:lnTo>
                    <a:pt x="169" y="72"/>
                  </a:lnTo>
                  <a:lnTo>
                    <a:pt x="120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9" name="Google Shape;13019;p31"/>
            <p:cNvSpPr/>
            <p:nvPr/>
          </p:nvSpPr>
          <p:spPr>
            <a:xfrm rot="10800000">
              <a:off x="3274061" y="6166474"/>
              <a:ext cx="16406" cy="10286"/>
            </a:xfrm>
            <a:custGeom>
              <a:avLst/>
              <a:gdLst/>
              <a:ahLst/>
              <a:cxnLst/>
              <a:rect l="l" t="t" r="r" b="b"/>
              <a:pathLst>
                <a:path w="193" h="121" extrusionOk="0">
                  <a:moveTo>
                    <a:pt x="96" y="0"/>
                  </a:moveTo>
                  <a:lnTo>
                    <a:pt x="48" y="24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72" y="121"/>
                  </a:lnTo>
                  <a:lnTo>
                    <a:pt x="144" y="97"/>
                  </a:lnTo>
                  <a:lnTo>
                    <a:pt x="193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0" name="Google Shape;13020;p31"/>
            <p:cNvSpPr/>
            <p:nvPr/>
          </p:nvSpPr>
          <p:spPr>
            <a:xfrm rot="10800000">
              <a:off x="3024401" y="6434495"/>
              <a:ext cx="14366" cy="12411"/>
            </a:xfrm>
            <a:custGeom>
              <a:avLst/>
              <a:gdLst/>
              <a:ahLst/>
              <a:cxnLst/>
              <a:rect l="l" t="t" r="r" b="b"/>
              <a:pathLst>
                <a:path w="169" h="146" extrusionOk="0">
                  <a:moveTo>
                    <a:pt x="24" y="1"/>
                  </a:moveTo>
                  <a:lnTo>
                    <a:pt x="0" y="97"/>
                  </a:lnTo>
                  <a:lnTo>
                    <a:pt x="24" y="121"/>
                  </a:lnTo>
                  <a:lnTo>
                    <a:pt x="72" y="145"/>
                  </a:lnTo>
                  <a:lnTo>
                    <a:pt x="120" y="121"/>
                  </a:lnTo>
                  <a:lnTo>
                    <a:pt x="145" y="97"/>
                  </a:lnTo>
                  <a:lnTo>
                    <a:pt x="169" y="49"/>
                  </a:lnTo>
                  <a:lnTo>
                    <a:pt x="120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1" name="Google Shape;13021;p31"/>
            <p:cNvSpPr/>
            <p:nvPr/>
          </p:nvSpPr>
          <p:spPr>
            <a:xfrm rot="10800000">
              <a:off x="3179960" y="6381367"/>
              <a:ext cx="12326" cy="14366"/>
            </a:xfrm>
            <a:custGeom>
              <a:avLst/>
              <a:gdLst/>
              <a:ahLst/>
              <a:cxnLst/>
              <a:rect l="l" t="t" r="r" b="b"/>
              <a:pathLst>
                <a:path w="145" h="169" extrusionOk="0">
                  <a:moveTo>
                    <a:pt x="73" y="0"/>
                  </a:moveTo>
                  <a:lnTo>
                    <a:pt x="49" y="25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73" y="169"/>
                  </a:lnTo>
                  <a:lnTo>
                    <a:pt x="121" y="121"/>
                  </a:lnTo>
                  <a:lnTo>
                    <a:pt x="145" y="49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2" name="Google Shape;13022;p31"/>
            <p:cNvSpPr/>
            <p:nvPr/>
          </p:nvSpPr>
          <p:spPr>
            <a:xfrm rot="10800000">
              <a:off x="3415254" y="6485668"/>
              <a:ext cx="14366" cy="12411"/>
            </a:xfrm>
            <a:custGeom>
              <a:avLst/>
              <a:gdLst/>
              <a:ahLst/>
              <a:cxnLst/>
              <a:rect l="l" t="t" r="r" b="b"/>
              <a:pathLst>
                <a:path w="169" h="146" extrusionOk="0">
                  <a:moveTo>
                    <a:pt x="48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48" y="97"/>
                  </a:lnTo>
                  <a:lnTo>
                    <a:pt x="120" y="145"/>
                  </a:lnTo>
                  <a:lnTo>
                    <a:pt x="145" y="121"/>
                  </a:lnTo>
                  <a:lnTo>
                    <a:pt x="169" y="121"/>
                  </a:lnTo>
                  <a:lnTo>
                    <a:pt x="169" y="73"/>
                  </a:lnTo>
                  <a:lnTo>
                    <a:pt x="120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3" name="Google Shape;13023;p31"/>
            <p:cNvSpPr/>
            <p:nvPr/>
          </p:nvSpPr>
          <p:spPr>
            <a:xfrm rot="10800000">
              <a:off x="3216767" y="6418174"/>
              <a:ext cx="14366" cy="10286"/>
            </a:xfrm>
            <a:custGeom>
              <a:avLst/>
              <a:gdLst/>
              <a:ahLst/>
              <a:cxnLst/>
              <a:rect l="l" t="t" r="r" b="b"/>
              <a:pathLst>
                <a:path w="169" h="121" extrusionOk="0">
                  <a:moveTo>
                    <a:pt x="96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24" y="97"/>
                  </a:lnTo>
                  <a:lnTo>
                    <a:pt x="48" y="97"/>
                  </a:lnTo>
                  <a:lnTo>
                    <a:pt x="96" y="121"/>
                  </a:lnTo>
                  <a:lnTo>
                    <a:pt x="145" y="97"/>
                  </a:lnTo>
                  <a:lnTo>
                    <a:pt x="169" y="73"/>
                  </a:lnTo>
                  <a:lnTo>
                    <a:pt x="169" y="4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4" name="Google Shape;13024;p31"/>
            <p:cNvSpPr/>
            <p:nvPr/>
          </p:nvSpPr>
          <p:spPr>
            <a:xfrm rot="10800000">
              <a:off x="3093935" y="6055968"/>
              <a:ext cx="12411" cy="12326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73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9" y="121"/>
                  </a:lnTo>
                  <a:lnTo>
                    <a:pt x="97" y="145"/>
                  </a:lnTo>
                  <a:lnTo>
                    <a:pt x="145" y="121"/>
                  </a:lnTo>
                  <a:lnTo>
                    <a:pt x="145" y="72"/>
                  </a:lnTo>
                  <a:lnTo>
                    <a:pt x="121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5" name="Google Shape;13025;p31"/>
            <p:cNvSpPr/>
            <p:nvPr/>
          </p:nvSpPr>
          <p:spPr>
            <a:xfrm rot="10800000">
              <a:off x="3288341" y="5953622"/>
              <a:ext cx="10371" cy="12411"/>
            </a:xfrm>
            <a:custGeom>
              <a:avLst/>
              <a:gdLst/>
              <a:ahLst/>
              <a:cxnLst/>
              <a:rect l="l" t="t" r="r" b="b"/>
              <a:pathLst>
                <a:path w="122" h="146" extrusionOk="0">
                  <a:moveTo>
                    <a:pt x="49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121"/>
                  </a:lnTo>
                  <a:lnTo>
                    <a:pt x="25" y="145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6" name="Google Shape;13026;p31"/>
            <p:cNvSpPr/>
            <p:nvPr/>
          </p:nvSpPr>
          <p:spPr>
            <a:xfrm rot="10800000">
              <a:off x="3077614" y="6313788"/>
              <a:ext cx="12326" cy="12411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97" y="1"/>
                  </a:moveTo>
                  <a:lnTo>
                    <a:pt x="24" y="25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72" y="145"/>
                  </a:lnTo>
                  <a:lnTo>
                    <a:pt x="97" y="121"/>
                  </a:lnTo>
                  <a:lnTo>
                    <a:pt x="145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7" name="Google Shape;13027;p31"/>
            <p:cNvSpPr/>
            <p:nvPr/>
          </p:nvSpPr>
          <p:spPr>
            <a:xfrm rot="10800000">
              <a:off x="3061208" y="6504114"/>
              <a:ext cx="10371" cy="14366"/>
            </a:xfrm>
            <a:custGeom>
              <a:avLst/>
              <a:gdLst/>
              <a:ahLst/>
              <a:cxnLst/>
              <a:rect l="l" t="t" r="r" b="b"/>
              <a:pathLst>
                <a:path w="122" h="169" extrusionOk="0">
                  <a:moveTo>
                    <a:pt x="49" y="0"/>
                  </a:moveTo>
                  <a:lnTo>
                    <a:pt x="1" y="48"/>
                  </a:lnTo>
                  <a:lnTo>
                    <a:pt x="1" y="96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97" y="145"/>
                  </a:lnTo>
                  <a:lnTo>
                    <a:pt x="121" y="96"/>
                  </a:lnTo>
                  <a:lnTo>
                    <a:pt x="97" y="24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8" name="Google Shape;13028;p31"/>
            <p:cNvSpPr/>
            <p:nvPr/>
          </p:nvSpPr>
          <p:spPr>
            <a:xfrm rot="10800000">
              <a:off x="3372241" y="6565488"/>
              <a:ext cx="10371" cy="14451"/>
            </a:xfrm>
            <a:custGeom>
              <a:avLst/>
              <a:gdLst/>
              <a:ahLst/>
              <a:cxnLst/>
              <a:rect l="l" t="t" r="r" b="b"/>
              <a:pathLst>
                <a:path w="122" h="170" extrusionOk="0">
                  <a:moveTo>
                    <a:pt x="25" y="1"/>
                  </a:moveTo>
                  <a:lnTo>
                    <a:pt x="1" y="49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97" y="169"/>
                  </a:lnTo>
                  <a:lnTo>
                    <a:pt x="121" y="145"/>
                  </a:lnTo>
                  <a:lnTo>
                    <a:pt x="121" y="97"/>
                  </a:lnTo>
                  <a:lnTo>
                    <a:pt x="73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9" name="Google Shape;13029;p31"/>
            <p:cNvSpPr/>
            <p:nvPr/>
          </p:nvSpPr>
          <p:spPr>
            <a:xfrm rot="10800000">
              <a:off x="3276101" y="6585974"/>
              <a:ext cx="14366" cy="12326"/>
            </a:xfrm>
            <a:custGeom>
              <a:avLst/>
              <a:gdLst/>
              <a:ahLst/>
              <a:cxnLst/>
              <a:rect l="l" t="t" r="r" b="b"/>
              <a:pathLst>
                <a:path w="169" h="145" extrusionOk="0">
                  <a:moveTo>
                    <a:pt x="72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24" y="97"/>
                  </a:lnTo>
                  <a:lnTo>
                    <a:pt x="72" y="145"/>
                  </a:lnTo>
                  <a:lnTo>
                    <a:pt x="144" y="121"/>
                  </a:lnTo>
                  <a:lnTo>
                    <a:pt x="169" y="121"/>
                  </a:lnTo>
                  <a:lnTo>
                    <a:pt x="169" y="97"/>
                  </a:lnTo>
                  <a:lnTo>
                    <a:pt x="169" y="48"/>
                  </a:lnTo>
                  <a:lnTo>
                    <a:pt x="120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0" name="Google Shape;13030;p31"/>
            <p:cNvSpPr/>
            <p:nvPr/>
          </p:nvSpPr>
          <p:spPr>
            <a:xfrm rot="10800000">
              <a:off x="2909814" y="6369041"/>
              <a:ext cx="10286" cy="14451"/>
            </a:xfrm>
            <a:custGeom>
              <a:avLst/>
              <a:gdLst/>
              <a:ahLst/>
              <a:cxnLst/>
              <a:rect l="l" t="t" r="r" b="b"/>
              <a:pathLst>
                <a:path w="121" h="170" extrusionOk="0">
                  <a:moveTo>
                    <a:pt x="73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0" y="145"/>
                  </a:lnTo>
                  <a:lnTo>
                    <a:pt x="48" y="169"/>
                  </a:lnTo>
                  <a:lnTo>
                    <a:pt x="73" y="145"/>
                  </a:lnTo>
                  <a:lnTo>
                    <a:pt x="97" y="97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1" name="Google Shape;13031;p31"/>
            <p:cNvSpPr/>
            <p:nvPr/>
          </p:nvSpPr>
          <p:spPr>
            <a:xfrm rot="10800000">
              <a:off x="3167634" y="6182795"/>
              <a:ext cx="14451" cy="14451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121" y="1"/>
                  </a:moveTo>
                  <a:lnTo>
                    <a:pt x="73" y="25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121" y="145"/>
                  </a:lnTo>
                  <a:lnTo>
                    <a:pt x="145" y="121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2" name="Google Shape;13032;p31"/>
            <p:cNvSpPr/>
            <p:nvPr/>
          </p:nvSpPr>
          <p:spPr>
            <a:xfrm rot="10800000">
              <a:off x="3355920" y="6319908"/>
              <a:ext cx="10286" cy="12411"/>
            </a:xfrm>
            <a:custGeom>
              <a:avLst/>
              <a:gdLst/>
              <a:ahLst/>
              <a:cxnLst/>
              <a:rect l="l" t="t" r="r" b="b"/>
              <a:pathLst>
                <a:path w="121" h="146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97"/>
                  </a:lnTo>
                  <a:lnTo>
                    <a:pt x="73" y="145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121" y="73"/>
                  </a:lnTo>
                  <a:lnTo>
                    <a:pt x="121" y="49"/>
                  </a:lnTo>
                  <a:lnTo>
                    <a:pt x="73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3" name="Google Shape;13033;p31"/>
            <p:cNvSpPr/>
            <p:nvPr/>
          </p:nvSpPr>
          <p:spPr>
            <a:xfrm rot="10800000">
              <a:off x="3304747" y="6213567"/>
              <a:ext cx="10286" cy="10286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72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48" y="121"/>
                  </a:lnTo>
                  <a:lnTo>
                    <a:pt x="96" y="97"/>
                  </a:lnTo>
                  <a:lnTo>
                    <a:pt x="121" y="73"/>
                  </a:lnTo>
                  <a:lnTo>
                    <a:pt x="121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4" name="Google Shape;13034;p31"/>
            <p:cNvSpPr/>
            <p:nvPr/>
          </p:nvSpPr>
          <p:spPr>
            <a:xfrm rot="10800000">
              <a:off x="3349800" y="6209402"/>
              <a:ext cx="8245" cy="10371"/>
            </a:xfrm>
            <a:custGeom>
              <a:avLst/>
              <a:gdLst/>
              <a:ahLst/>
              <a:cxnLst/>
              <a:rect l="l" t="t" r="r" b="b"/>
              <a:pathLst>
                <a:path w="97" h="122" extrusionOk="0">
                  <a:moveTo>
                    <a:pt x="25" y="1"/>
                  </a:moveTo>
                  <a:lnTo>
                    <a:pt x="1" y="49"/>
                  </a:lnTo>
                  <a:lnTo>
                    <a:pt x="1" y="97"/>
                  </a:lnTo>
                  <a:lnTo>
                    <a:pt x="49" y="121"/>
                  </a:lnTo>
                  <a:lnTo>
                    <a:pt x="97" y="97"/>
                  </a:lnTo>
                  <a:lnTo>
                    <a:pt x="97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5" name="Google Shape;13035;p31"/>
            <p:cNvSpPr/>
            <p:nvPr/>
          </p:nvSpPr>
          <p:spPr>
            <a:xfrm rot="10800000">
              <a:off x="3222888" y="6671914"/>
              <a:ext cx="8245" cy="12326"/>
            </a:xfrm>
            <a:custGeom>
              <a:avLst/>
              <a:gdLst/>
              <a:ahLst/>
              <a:cxnLst/>
              <a:rect l="l" t="t" r="r" b="b"/>
              <a:pathLst>
                <a:path w="97" h="145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48" y="145"/>
                  </a:lnTo>
                  <a:lnTo>
                    <a:pt x="72" y="121"/>
                  </a:lnTo>
                  <a:lnTo>
                    <a:pt x="96" y="72"/>
                  </a:lnTo>
                  <a:lnTo>
                    <a:pt x="96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6" name="Google Shape;13036;p31"/>
            <p:cNvSpPr/>
            <p:nvPr/>
          </p:nvSpPr>
          <p:spPr>
            <a:xfrm rot="10800000">
              <a:off x="3231048" y="6616661"/>
              <a:ext cx="10371" cy="12326"/>
            </a:xfrm>
            <a:custGeom>
              <a:avLst/>
              <a:gdLst/>
              <a:ahLst/>
              <a:cxnLst/>
              <a:rect l="l" t="t" r="r" b="b"/>
              <a:pathLst>
                <a:path w="122" h="145" extrusionOk="0">
                  <a:moveTo>
                    <a:pt x="49" y="0"/>
                  </a:moveTo>
                  <a:lnTo>
                    <a:pt x="1" y="24"/>
                  </a:lnTo>
                  <a:lnTo>
                    <a:pt x="1" y="72"/>
                  </a:lnTo>
                  <a:lnTo>
                    <a:pt x="1" y="121"/>
                  </a:lnTo>
                  <a:lnTo>
                    <a:pt x="49" y="145"/>
                  </a:lnTo>
                  <a:lnTo>
                    <a:pt x="97" y="121"/>
                  </a:lnTo>
                  <a:lnTo>
                    <a:pt x="121" y="7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7" name="Google Shape;13037;p31"/>
            <p:cNvSpPr/>
            <p:nvPr/>
          </p:nvSpPr>
          <p:spPr>
            <a:xfrm rot="10800000">
              <a:off x="3310868" y="6520435"/>
              <a:ext cx="10371" cy="12411"/>
            </a:xfrm>
            <a:custGeom>
              <a:avLst/>
              <a:gdLst/>
              <a:ahLst/>
              <a:cxnLst/>
              <a:rect l="l" t="t" r="r" b="b"/>
              <a:pathLst>
                <a:path w="122" h="146" extrusionOk="0">
                  <a:moveTo>
                    <a:pt x="97" y="1"/>
                  </a:moveTo>
                  <a:lnTo>
                    <a:pt x="49" y="25"/>
                  </a:lnTo>
                  <a:lnTo>
                    <a:pt x="25" y="49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73" y="145"/>
                  </a:lnTo>
                  <a:lnTo>
                    <a:pt x="121" y="121"/>
                  </a:lnTo>
                  <a:lnTo>
                    <a:pt x="121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8" name="Google Shape;13038;p31"/>
            <p:cNvSpPr/>
            <p:nvPr/>
          </p:nvSpPr>
          <p:spPr>
            <a:xfrm rot="10800000">
              <a:off x="3210647" y="6514315"/>
              <a:ext cx="10286" cy="12411"/>
            </a:xfrm>
            <a:custGeom>
              <a:avLst/>
              <a:gdLst/>
              <a:ahLst/>
              <a:cxnLst/>
              <a:rect l="l" t="t" r="r" b="b"/>
              <a:pathLst>
                <a:path w="121" h="146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25" y="121"/>
                  </a:lnTo>
                  <a:lnTo>
                    <a:pt x="73" y="145"/>
                  </a:lnTo>
                  <a:lnTo>
                    <a:pt x="97" y="121"/>
                  </a:lnTo>
                  <a:lnTo>
                    <a:pt x="121" y="97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9" name="Google Shape;13039;p31"/>
            <p:cNvSpPr/>
            <p:nvPr/>
          </p:nvSpPr>
          <p:spPr>
            <a:xfrm rot="10800000">
              <a:off x="3044887" y="6483628"/>
              <a:ext cx="14366" cy="10371"/>
            </a:xfrm>
            <a:custGeom>
              <a:avLst/>
              <a:gdLst/>
              <a:ahLst/>
              <a:cxnLst/>
              <a:rect l="l" t="t" r="r" b="b"/>
              <a:pathLst>
                <a:path w="169" h="122" extrusionOk="0">
                  <a:moveTo>
                    <a:pt x="97" y="1"/>
                  </a:moveTo>
                  <a:lnTo>
                    <a:pt x="73" y="25"/>
                  </a:lnTo>
                  <a:lnTo>
                    <a:pt x="0" y="121"/>
                  </a:lnTo>
                  <a:lnTo>
                    <a:pt x="73" y="121"/>
                  </a:lnTo>
                  <a:lnTo>
                    <a:pt x="121" y="97"/>
                  </a:lnTo>
                  <a:lnTo>
                    <a:pt x="169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0" name="Google Shape;13040;p31"/>
            <p:cNvSpPr/>
            <p:nvPr/>
          </p:nvSpPr>
          <p:spPr>
            <a:xfrm rot="10800000">
              <a:off x="3345635" y="6542962"/>
              <a:ext cx="10371" cy="10371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1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49" y="97"/>
                  </a:lnTo>
                  <a:lnTo>
                    <a:pt x="97" y="121"/>
                  </a:lnTo>
                  <a:lnTo>
                    <a:pt x="121" y="121"/>
                  </a:lnTo>
                  <a:lnTo>
                    <a:pt x="121" y="97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1" name="Google Shape;13041;p31"/>
            <p:cNvSpPr/>
            <p:nvPr/>
          </p:nvSpPr>
          <p:spPr>
            <a:xfrm rot="10800000">
              <a:off x="3316988" y="6342435"/>
              <a:ext cx="8330" cy="10286"/>
            </a:xfrm>
            <a:custGeom>
              <a:avLst/>
              <a:gdLst/>
              <a:ahLst/>
              <a:cxnLst/>
              <a:rect l="l" t="t" r="r" b="b"/>
              <a:pathLst>
                <a:path w="98" h="121" extrusionOk="0">
                  <a:moveTo>
                    <a:pt x="97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2"/>
                  </a:lnTo>
                  <a:lnTo>
                    <a:pt x="49" y="96"/>
                  </a:lnTo>
                  <a:lnTo>
                    <a:pt x="73" y="120"/>
                  </a:lnTo>
                  <a:lnTo>
                    <a:pt x="97" y="96"/>
                  </a:lnTo>
                  <a:lnTo>
                    <a:pt x="97" y="7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2" name="Google Shape;13042;p31"/>
            <p:cNvSpPr/>
            <p:nvPr/>
          </p:nvSpPr>
          <p:spPr>
            <a:xfrm rot="10800000">
              <a:off x="3112381" y="6367001"/>
              <a:ext cx="8245" cy="12326"/>
            </a:xfrm>
            <a:custGeom>
              <a:avLst/>
              <a:gdLst/>
              <a:ahLst/>
              <a:cxnLst/>
              <a:rect l="l" t="t" r="r" b="b"/>
              <a:pathLst>
                <a:path w="97" h="145" extrusionOk="0">
                  <a:moveTo>
                    <a:pt x="24" y="0"/>
                  </a:moveTo>
                  <a:lnTo>
                    <a:pt x="0" y="48"/>
                  </a:lnTo>
                  <a:lnTo>
                    <a:pt x="0" y="72"/>
                  </a:lnTo>
                  <a:lnTo>
                    <a:pt x="24" y="120"/>
                  </a:lnTo>
                  <a:lnTo>
                    <a:pt x="72" y="145"/>
                  </a:lnTo>
                  <a:lnTo>
                    <a:pt x="96" y="145"/>
                  </a:lnTo>
                  <a:lnTo>
                    <a:pt x="96" y="120"/>
                  </a:lnTo>
                  <a:lnTo>
                    <a:pt x="96" y="72"/>
                  </a:lnTo>
                  <a:lnTo>
                    <a:pt x="72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3" name="Google Shape;13043;p31"/>
            <p:cNvSpPr/>
            <p:nvPr/>
          </p:nvSpPr>
          <p:spPr>
            <a:xfrm rot="10800000">
              <a:off x="3173755" y="6637147"/>
              <a:ext cx="8330" cy="10286"/>
            </a:xfrm>
            <a:custGeom>
              <a:avLst/>
              <a:gdLst/>
              <a:ahLst/>
              <a:cxnLst/>
              <a:rect l="l" t="t" r="r" b="b"/>
              <a:pathLst>
                <a:path w="98" h="121" extrusionOk="0">
                  <a:moveTo>
                    <a:pt x="25" y="0"/>
                  </a:moveTo>
                  <a:lnTo>
                    <a:pt x="1" y="49"/>
                  </a:lnTo>
                  <a:lnTo>
                    <a:pt x="1" y="97"/>
                  </a:lnTo>
                  <a:lnTo>
                    <a:pt x="25" y="121"/>
                  </a:lnTo>
                  <a:lnTo>
                    <a:pt x="73" y="97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4" name="Google Shape;13044;p31"/>
            <p:cNvSpPr/>
            <p:nvPr/>
          </p:nvSpPr>
          <p:spPr>
            <a:xfrm rot="10800000">
              <a:off x="3261735" y="6399728"/>
              <a:ext cx="8330" cy="12411"/>
            </a:xfrm>
            <a:custGeom>
              <a:avLst/>
              <a:gdLst/>
              <a:ahLst/>
              <a:cxnLst/>
              <a:rect l="l" t="t" r="r" b="b"/>
              <a:pathLst>
                <a:path w="98" h="146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73" y="121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5" name="Google Shape;13045;p31"/>
            <p:cNvSpPr/>
            <p:nvPr/>
          </p:nvSpPr>
          <p:spPr>
            <a:xfrm rot="10800000">
              <a:off x="3194241" y="6323989"/>
              <a:ext cx="12326" cy="8330"/>
            </a:xfrm>
            <a:custGeom>
              <a:avLst/>
              <a:gdLst/>
              <a:ahLst/>
              <a:cxnLst/>
              <a:rect l="l" t="t" r="r" b="b"/>
              <a:pathLst>
                <a:path w="145" h="98" extrusionOk="0">
                  <a:moveTo>
                    <a:pt x="48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48" y="97"/>
                  </a:lnTo>
                  <a:lnTo>
                    <a:pt x="96" y="97"/>
                  </a:lnTo>
                  <a:lnTo>
                    <a:pt x="120" y="73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6" name="Google Shape;13046;p31"/>
            <p:cNvSpPr/>
            <p:nvPr/>
          </p:nvSpPr>
          <p:spPr>
            <a:xfrm rot="10800000">
              <a:off x="3278141" y="6074414"/>
              <a:ext cx="10286" cy="824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97"/>
                  </a:lnTo>
                  <a:lnTo>
                    <a:pt x="72" y="97"/>
                  </a:lnTo>
                  <a:lnTo>
                    <a:pt x="120" y="73"/>
                  </a:lnTo>
                  <a:lnTo>
                    <a:pt x="120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7" name="Google Shape;13047;p31"/>
            <p:cNvSpPr/>
            <p:nvPr/>
          </p:nvSpPr>
          <p:spPr>
            <a:xfrm rot="10800000">
              <a:off x="3087815" y="6436535"/>
              <a:ext cx="8245" cy="12411"/>
            </a:xfrm>
            <a:custGeom>
              <a:avLst/>
              <a:gdLst/>
              <a:ahLst/>
              <a:cxnLst/>
              <a:rect l="l" t="t" r="r" b="b"/>
              <a:pathLst>
                <a:path w="97" h="146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45"/>
                  </a:lnTo>
                  <a:lnTo>
                    <a:pt x="72" y="121"/>
                  </a:lnTo>
                  <a:lnTo>
                    <a:pt x="96" y="73"/>
                  </a:lnTo>
                  <a:lnTo>
                    <a:pt x="96" y="25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8" name="Google Shape;13048;p31"/>
            <p:cNvSpPr/>
            <p:nvPr/>
          </p:nvSpPr>
          <p:spPr>
            <a:xfrm rot="10800000">
              <a:off x="3478668" y="6471387"/>
              <a:ext cx="8245" cy="10286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24" y="0"/>
                  </a:moveTo>
                  <a:lnTo>
                    <a:pt x="0" y="49"/>
                  </a:lnTo>
                  <a:lnTo>
                    <a:pt x="0" y="97"/>
                  </a:lnTo>
                  <a:lnTo>
                    <a:pt x="48" y="121"/>
                  </a:lnTo>
                  <a:lnTo>
                    <a:pt x="96" y="97"/>
                  </a:lnTo>
                  <a:lnTo>
                    <a:pt x="96" y="73"/>
                  </a:lnTo>
                  <a:lnTo>
                    <a:pt x="96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9" name="Google Shape;13049;p31"/>
            <p:cNvSpPr/>
            <p:nvPr/>
          </p:nvSpPr>
          <p:spPr>
            <a:xfrm rot="10800000">
              <a:off x="3308828" y="6258535"/>
              <a:ext cx="14451" cy="6205"/>
            </a:xfrm>
            <a:custGeom>
              <a:avLst/>
              <a:gdLst/>
              <a:ahLst/>
              <a:cxnLst/>
              <a:rect l="l" t="t" r="r" b="b"/>
              <a:pathLst>
                <a:path w="170" h="73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2"/>
                  </a:lnTo>
                  <a:lnTo>
                    <a:pt x="169" y="72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0" name="Google Shape;13050;p31"/>
            <p:cNvSpPr/>
            <p:nvPr/>
          </p:nvSpPr>
          <p:spPr>
            <a:xfrm rot="10800000">
              <a:off x="2987594" y="6487708"/>
              <a:ext cx="8245" cy="12411"/>
            </a:xfrm>
            <a:custGeom>
              <a:avLst/>
              <a:gdLst/>
              <a:ahLst/>
              <a:cxnLst/>
              <a:rect l="l" t="t" r="r" b="b"/>
              <a:pathLst>
                <a:path w="97" h="146" extrusionOk="0">
                  <a:moveTo>
                    <a:pt x="49" y="1"/>
                  </a:moveTo>
                  <a:lnTo>
                    <a:pt x="25" y="25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73" y="121"/>
                  </a:lnTo>
                  <a:lnTo>
                    <a:pt x="97" y="49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1" name="Google Shape;13051;p31"/>
            <p:cNvSpPr/>
            <p:nvPr/>
          </p:nvSpPr>
          <p:spPr>
            <a:xfrm rot="10800000">
              <a:off x="3278141" y="6495954"/>
              <a:ext cx="6205" cy="12326"/>
            </a:xfrm>
            <a:custGeom>
              <a:avLst/>
              <a:gdLst/>
              <a:ahLst/>
              <a:cxnLst/>
              <a:rect l="l" t="t" r="r" b="b"/>
              <a:pathLst>
                <a:path w="73" h="145" extrusionOk="0">
                  <a:moveTo>
                    <a:pt x="24" y="0"/>
                  </a:moveTo>
                  <a:lnTo>
                    <a:pt x="0" y="25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48" y="145"/>
                  </a:lnTo>
                  <a:lnTo>
                    <a:pt x="72" y="121"/>
                  </a:lnTo>
                  <a:lnTo>
                    <a:pt x="72" y="73"/>
                  </a:lnTo>
                  <a:lnTo>
                    <a:pt x="72" y="2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2" name="Google Shape;13052;p31"/>
            <p:cNvSpPr/>
            <p:nvPr/>
          </p:nvSpPr>
          <p:spPr>
            <a:xfrm rot="10800000">
              <a:off x="3057128" y="6340395"/>
              <a:ext cx="8245" cy="10286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48" y="120"/>
                  </a:lnTo>
                  <a:lnTo>
                    <a:pt x="72" y="96"/>
                  </a:lnTo>
                  <a:lnTo>
                    <a:pt x="96" y="72"/>
                  </a:lnTo>
                  <a:lnTo>
                    <a:pt x="72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3" name="Google Shape;13053;p31"/>
            <p:cNvSpPr/>
            <p:nvPr/>
          </p:nvSpPr>
          <p:spPr>
            <a:xfrm rot="10800000">
              <a:off x="3169674" y="6303588"/>
              <a:ext cx="10286" cy="824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72" y="0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24" y="73"/>
                  </a:lnTo>
                  <a:lnTo>
                    <a:pt x="48" y="97"/>
                  </a:lnTo>
                  <a:lnTo>
                    <a:pt x="96" y="73"/>
                  </a:lnTo>
                  <a:lnTo>
                    <a:pt x="120" y="49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4" name="Google Shape;13054;p31"/>
            <p:cNvSpPr/>
            <p:nvPr/>
          </p:nvSpPr>
          <p:spPr>
            <a:xfrm rot="10800000">
              <a:off x="3173755" y="5992554"/>
              <a:ext cx="10371" cy="8245"/>
            </a:xfrm>
            <a:custGeom>
              <a:avLst/>
              <a:gdLst/>
              <a:ahLst/>
              <a:cxnLst/>
              <a:rect l="l" t="t" r="r" b="b"/>
              <a:pathLst>
                <a:path w="122" h="97" extrusionOk="0">
                  <a:moveTo>
                    <a:pt x="73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73" y="97"/>
                  </a:lnTo>
                  <a:lnTo>
                    <a:pt x="97" y="73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5" name="Google Shape;13055;p31"/>
            <p:cNvSpPr/>
            <p:nvPr/>
          </p:nvSpPr>
          <p:spPr>
            <a:xfrm rot="10800000">
              <a:off x="3331354" y="6649388"/>
              <a:ext cx="8245" cy="620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0" y="0"/>
                  </a:moveTo>
                  <a:lnTo>
                    <a:pt x="0" y="24"/>
                  </a:lnTo>
                  <a:lnTo>
                    <a:pt x="24" y="72"/>
                  </a:lnTo>
                  <a:lnTo>
                    <a:pt x="97" y="72"/>
                  </a:lnTo>
                  <a:lnTo>
                    <a:pt x="97" y="4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6" name="Google Shape;13056;p31"/>
            <p:cNvSpPr/>
            <p:nvPr/>
          </p:nvSpPr>
          <p:spPr>
            <a:xfrm rot="10800000">
              <a:off x="3220847" y="6647348"/>
              <a:ext cx="10286" cy="824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48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48" y="96"/>
                  </a:lnTo>
                  <a:lnTo>
                    <a:pt x="96" y="96"/>
                  </a:lnTo>
                  <a:lnTo>
                    <a:pt x="121" y="72"/>
                  </a:lnTo>
                  <a:lnTo>
                    <a:pt x="121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7" name="Google Shape;13057;p31"/>
            <p:cNvSpPr/>
            <p:nvPr/>
          </p:nvSpPr>
          <p:spPr>
            <a:xfrm rot="10800000">
              <a:off x="3300667" y="6637147"/>
              <a:ext cx="10286" cy="10286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48" y="0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48" y="121"/>
                  </a:lnTo>
                  <a:lnTo>
                    <a:pt x="97" y="97"/>
                  </a:lnTo>
                  <a:lnTo>
                    <a:pt x="121" y="73"/>
                  </a:lnTo>
                  <a:lnTo>
                    <a:pt x="97" y="2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8" name="Google Shape;13058;p31"/>
            <p:cNvSpPr/>
            <p:nvPr/>
          </p:nvSpPr>
          <p:spPr>
            <a:xfrm rot="10800000">
              <a:off x="2950702" y="6555287"/>
              <a:ext cx="8330" cy="824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25" y="0"/>
                  </a:moveTo>
                  <a:lnTo>
                    <a:pt x="1" y="25"/>
                  </a:lnTo>
                  <a:lnTo>
                    <a:pt x="25" y="73"/>
                  </a:lnTo>
                  <a:lnTo>
                    <a:pt x="49" y="97"/>
                  </a:lnTo>
                  <a:lnTo>
                    <a:pt x="73" y="97"/>
                  </a:lnTo>
                  <a:lnTo>
                    <a:pt x="97" y="73"/>
                  </a:lnTo>
                  <a:lnTo>
                    <a:pt x="73" y="2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9" name="Google Shape;13059;p31"/>
            <p:cNvSpPr/>
            <p:nvPr/>
          </p:nvSpPr>
          <p:spPr>
            <a:xfrm rot="10800000">
              <a:off x="3284261" y="6309708"/>
              <a:ext cx="6205" cy="620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0" y="48"/>
                  </a:lnTo>
                  <a:lnTo>
                    <a:pt x="0" y="73"/>
                  </a:lnTo>
                  <a:lnTo>
                    <a:pt x="72" y="73"/>
                  </a:lnTo>
                  <a:lnTo>
                    <a:pt x="72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0" name="Google Shape;13060;p31"/>
            <p:cNvSpPr/>
            <p:nvPr/>
          </p:nvSpPr>
          <p:spPr>
            <a:xfrm rot="10800000">
              <a:off x="3007995" y="6313788"/>
              <a:ext cx="8330" cy="824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49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25" y="96"/>
                  </a:lnTo>
                  <a:lnTo>
                    <a:pt x="73" y="72"/>
                  </a:lnTo>
                  <a:lnTo>
                    <a:pt x="97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1" name="Google Shape;13061;p31"/>
            <p:cNvSpPr/>
            <p:nvPr/>
          </p:nvSpPr>
          <p:spPr>
            <a:xfrm rot="10800000">
              <a:off x="2960987" y="6487708"/>
              <a:ext cx="8245" cy="833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73" y="97"/>
                  </a:lnTo>
                  <a:lnTo>
                    <a:pt x="97" y="49"/>
                  </a:lnTo>
                  <a:lnTo>
                    <a:pt x="73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2" name="Google Shape;13062;p31"/>
            <p:cNvSpPr/>
            <p:nvPr/>
          </p:nvSpPr>
          <p:spPr>
            <a:xfrm rot="10800000">
              <a:off x="3411174" y="6598215"/>
              <a:ext cx="8245" cy="620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25" y="0"/>
                  </a:moveTo>
                  <a:lnTo>
                    <a:pt x="0" y="24"/>
                  </a:lnTo>
                  <a:lnTo>
                    <a:pt x="25" y="48"/>
                  </a:lnTo>
                  <a:lnTo>
                    <a:pt x="49" y="72"/>
                  </a:lnTo>
                  <a:lnTo>
                    <a:pt x="73" y="72"/>
                  </a:lnTo>
                  <a:lnTo>
                    <a:pt x="97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3" name="Google Shape;13063;p31"/>
            <p:cNvSpPr/>
            <p:nvPr/>
          </p:nvSpPr>
          <p:spPr>
            <a:xfrm rot="10800000">
              <a:off x="3081694" y="6211442"/>
              <a:ext cx="8245" cy="833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0" y="1"/>
                  </a:moveTo>
                  <a:lnTo>
                    <a:pt x="24" y="49"/>
                  </a:lnTo>
                  <a:lnTo>
                    <a:pt x="48" y="73"/>
                  </a:lnTo>
                  <a:lnTo>
                    <a:pt x="72" y="97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4" name="Google Shape;13064;p31"/>
            <p:cNvSpPr/>
            <p:nvPr/>
          </p:nvSpPr>
          <p:spPr>
            <a:xfrm rot="10800000">
              <a:off x="3116461" y="6283101"/>
              <a:ext cx="6205" cy="620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48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73"/>
                  </a:lnTo>
                  <a:lnTo>
                    <a:pt x="48" y="48"/>
                  </a:lnTo>
                  <a:lnTo>
                    <a:pt x="72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5" name="Google Shape;13065;p31"/>
            <p:cNvSpPr/>
            <p:nvPr/>
          </p:nvSpPr>
          <p:spPr>
            <a:xfrm rot="10800000">
              <a:off x="3108301" y="6461102"/>
              <a:ext cx="8245" cy="6290"/>
            </a:xfrm>
            <a:custGeom>
              <a:avLst/>
              <a:gdLst/>
              <a:ahLst/>
              <a:cxnLst/>
              <a:rect l="l" t="t" r="r" b="b"/>
              <a:pathLst>
                <a:path w="97" h="74" extrusionOk="0">
                  <a:moveTo>
                    <a:pt x="0" y="1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73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6" name="Google Shape;13066;p31"/>
            <p:cNvSpPr/>
            <p:nvPr/>
          </p:nvSpPr>
          <p:spPr>
            <a:xfrm rot="10800000">
              <a:off x="3470507" y="6440701"/>
              <a:ext cx="6205" cy="8245"/>
            </a:xfrm>
            <a:custGeom>
              <a:avLst/>
              <a:gdLst/>
              <a:ahLst/>
              <a:cxnLst/>
              <a:rect l="l" t="t" r="r" b="b"/>
              <a:pathLst>
                <a:path w="73" h="97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49" y="97"/>
                  </a:lnTo>
                  <a:lnTo>
                    <a:pt x="73" y="73"/>
                  </a:lnTo>
                  <a:lnTo>
                    <a:pt x="73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7" name="Google Shape;13067;p31"/>
            <p:cNvSpPr/>
            <p:nvPr/>
          </p:nvSpPr>
          <p:spPr>
            <a:xfrm rot="10800000">
              <a:off x="3278141" y="6643267"/>
              <a:ext cx="8245" cy="824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72" y="0"/>
                  </a:moveTo>
                  <a:lnTo>
                    <a:pt x="48" y="24"/>
                  </a:lnTo>
                  <a:lnTo>
                    <a:pt x="0" y="48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48" y="97"/>
                  </a:lnTo>
                  <a:lnTo>
                    <a:pt x="96" y="73"/>
                  </a:lnTo>
                  <a:lnTo>
                    <a:pt x="96" y="4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8" name="Google Shape;13068;p31"/>
            <p:cNvSpPr/>
            <p:nvPr/>
          </p:nvSpPr>
          <p:spPr>
            <a:xfrm rot="10800000">
              <a:off x="3044887" y="6291262"/>
              <a:ext cx="6205" cy="620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1" y="0"/>
                  </a:moveTo>
                  <a:lnTo>
                    <a:pt x="1" y="24"/>
                  </a:lnTo>
                  <a:lnTo>
                    <a:pt x="25" y="72"/>
                  </a:lnTo>
                  <a:lnTo>
                    <a:pt x="49" y="72"/>
                  </a:lnTo>
                  <a:lnTo>
                    <a:pt x="73" y="4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9" name="Google Shape;13069;p31"/>
            <p:cNvSpPr/>
            <p:nvPr/>
          </p:nvSpPr>
          <p:spPr>
            <a:xfrm rot="10800000">
              <a:off x="3276101" y="6401768"/>
              <a:ext cx="8245" cy="833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97"/>
                  </a:lnTo>
                  <a:lnTo>
                    <a:pt x="72" y="97"/>
                  </a:lnTo>
                  <a:lnTo>
                    <a:pt x="97" y="73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0" name="Google Shape;13070;p31"/>
            <p:cNvSpPr/>
            <p:nvPr/>
          </p:nvSpPr>
          <p:spPr>
            <a:xfrm rot="10800000">
              <a:off x="3124707" y="6401768"/>
              <a:ext cx="8245" cy="833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25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49" y="97"/>
                  </a:lnTo>
                  <a:lnTo>
                    <a:pt x="97" y="97"/>
                  </a:lnTo>
                  <a:lnTo>
                    <a:pt x="97" y="49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1" name="Google Shape;13071;p31"/>
            <p:cNvSpPr/>
            <p:nvPr/>
          </p:nvSpPr>
          <p:spPr>
            <a:xfrm rot="10800000">
              <a:off x="3151228" y="6321949"/>
              <a:ext cx="8330" cy="6290"/>
            </a:xfrm>
            <a:custGeom>
              <a:avLst/>
              <a:gdLst/>
              <a:ahLst/>
              <a:cxnLst/>
              <a:rect l="l" t="t" r="r" b="b"/>
              <a:pathLst>
                <a:path w="98" h="74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25" y="73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2" name="Google Shape;13072;p31"/>
            <p:cNvSpPr/>
            <p:nvPr/>
          </p:nvSpPr>
          <p:spPr>
            <a:xfrm rot="10800000">
              <a:off x="3278141" y="6123462"/>
              <a:ext cx="6205" cy="8330"/>
            </a:xfrm>
            <a:custGeom>
              <a:avLst/>
              <a:gdLst/>
              <a:ahLst/>
              <a:cxnLst/>
              <a:rect l="l" t="t" r="r" b="b"/>
              <a:pathLst>
                <a:path w="73" h="98" extrusionOk="0">
                  <a:moveTo>
                    <a:pt x="24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2" y="97"/>
                  </a:lnTo>
                  <a:lnTo>
                    <a:pt x="72" y="73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3" name="Google Shape;13073;p31"/>
            <p:cNvSpPr/>
            <p:nvPr/>
          </p:nvSpPr>
          <p:spPr>
            <a:xfrm rot="10800000">
              <a:off x="3368161" y="6491789"/>
              <a:ext cx="6205" cy="8330"/>
            </a:xfrm>
            <a:custGeom>
              <a:avLst/>
              <a:gdLst/>
              <a:ahLst/>
              <a:cxnLst/>
              <a:rect l="l" t="t" r="r" b="b"/>
              <a:pathLst>
                <a:path w="73" h="98" extrusionOk="0">
                  <a:moveTo>
                    <a:pt x="24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2" y="73"/>
                  </a:lnTo>
                  <a:lnTo>
                    <a:pt x="72" y="49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4" name="Google Shape;13074;p31"/>
            <p:cNvSpPr/>
            <p:nvPr/>
          </p:nvSpPr>
          <p:spPr>
            <a:xfrm rot="10800000">
              <a:off x="3456141" y="6452941"/>
              <a:ext cx="6290" cy="8245"/>
            </a:xfrm>
            <a:custGeom>
              <a:avLst/>
              <a:gdLst/>
              <a:ahLst/>
              <a:cxnLst/>
              <a:rect l="l" t="t" r="r" b="b"/>
              <a:pathLst>
                <a:path w="74" h="97" extrusionOk="0">
                  <a:moveTo>
                    <a:pt x="49" y="0"/>
                  </a:moveTo>
                  <a:lnTo>
                    <a:pt x="1" y="24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25" y="96"/>
                  </a:lnTo>
                  <a:lnTo>
                    <a:pt x="49" y="72"/>
                  </a:lnTo>
                  <a:lnTo>
                    <a:pt x="73" y="48"/>
                  </a:lnTo>
                  <a:lnTo>
                    <a:pt x="49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5" name="Google Shape;13075;p31"/>
            <p:cNvSpPr/>
            <p:nvPr/>
          </p:nvSpPr>
          <p:spPr>
            <a:xfrm rot="10800000">
              <a:off x="3212687" y="6444781"/>
              <a:ext cx="8245" cy="620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25" y="73"/>
                  </a:lnTo>
                  <a:lnTo>
                    <a:pt x="49" y="73"/>
                  </a:lnTo>
                  <a:lnTo>
                    <a:pt x="97" y="49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6" name="Google Shape;13076;p31"/>
            <p:cNvSpPr/>
            <p:nvPr/>
          </p:nvSpPr>
          <p:spPr>
            <a:xfrm rot="10800000">
              <a:off x="3149188" y="6440701"/>
              <a:ext cx="6290" cy="8245"/>
            </a:xfrm>
            <a:custGeom>
              <a:avLst/>
              <a:gdLst/>
              <a:ahLst/>
              <a:cxnLst/>
              <a:rect l="l" t="t" r="r" b="b"/>
              <a:pathLst>
                <a:path w="74" h="97" extrusionOk="0">
                  <a:moveTo>
                    <a:pt x="25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49" y="97"/>
                  </a:lnTo>
                  <a:lnTo>
                    <a:pt x="73" y="73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7" name="Google Shape;13077;p31"/>
            <p:cNvSpPr/>
            <p:nvPr/>
          </p:nvSpPr>
          <p:spPr>
            <a:xfrm rot="10800000">
              <a:off x="3337474" y="6399728"/>
              <a:ext cx="4165" cy="620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72"/>
                  </a:lnTo>
                  <a:lnTo>
                    <a:pt x="48" y="48"/>
                  </a:lnTo>
                  <a:lnTo>
                    <a:pt x="48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8" name="Google Shape;13078;p31"/>
            <p:cNvSpPr/>
            <p:nvPr/>
          </p:nvSpPr>
          <p:spPr>
            <a:xfrm rot="10800000">
              <a:off x="3466427" y="6367001"/>
              <a:ext cx="6205" cy="620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3"/>
                  </a:lnTo>
                  <a:lnTo>
                    <a:pt x="73" y="73"/>
                  </a:lnTo>
                  <a:lnTo>
                    <a:pt x="73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9" name="Google Shape;13079;p31"/>
            <p:cNvSpPr/>
            <p:nvPr/>
          </p:nvSpPr>
          <p:spPr>
            <a:xfrm rot="10800000">
              <a:off x="3141028" y="6248334"/>
              <a:ext cx="8245" cy="620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48" y="73"/>
                  </a:lnTo>
                  <a:lnTo>
                    <a:pt x="72" y="73"/>
                  </a:lnTo>
                  <a:lnTo>
                    <a:pt x="96" y="49"/>
                  </a:lnTo>
                  <a:lnTo>
                    <a:pt x="96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0" name="Google Shape;13080;p31"/>
            <p:cNvSpPr/>
            <p:nvPr/>
          </p:nvSpPr>
          <p:spPr>
            <a:xfrm rot="10800000">
              <a:off x="3005955" y="6240089"/>
              <a:ext cx="8330" cy="6290"/>
            </a:xfrm>
            <a:custGeom>
              <a:avLst/>
              <a:gdLst/>
              <a:ahLst/>
              <a:cxnLst/>
              <a:rect l="l" t="t" r="r" b="b"/>
              <a:pathLst>
                <a:path w="98" h="74" extrusionOk="0">
                  <a:moveTo>
                    <a:pt x="49" y="1"/>
                  </a:moveTo>
                  <a:lnTo>
                    <a:pt x="25" y="25"/>
                  </a:lnTo>
                  <a:lnTo>
                    <a:pt x="1" y="25"/>
                  </a:lnTo>
                  <a:lnTo>
                    <a:pt x="25" y="73"/>
                  </a:lnTo>
                  <a:lnTo>
                    <a:pt x="73" y="73"/>
                  </a:lnTo>
                  <a:lnTo>
                    <a:pt x="97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1" name="Google Shape;13081;p31"/>
            <p:cNvSpPr/>
            <p:nvPr/>
          </p:nvSpPr>
          <p:spPr>
            <a:xfrm rot="10800000">
              <a:off x="3071494" y="6665794"/>
              <a:ext cx="6205" cy="620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5" y="1"/>
                  </a:moveTo>
                  <a:lnTo>
                    <a:pt x="1" y="49"/>
                  </a:lnTo>
                  <a:lnTo>
                    <a:pt x="25" y="73"/>
                  </a:lnTo>
                  <a:lnTo>
                    <a:pt x="49" y="73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2" name="Google Shape;13082;p31"/>
            <p:cNvSpPr/>
            <p:nvPr/>
          </p:nvSpPr>
          <p:spPr>
            <a:xfrm rot="10800000">
              <a:off x="3245414" y="6581894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3" name="Google Shape;13083;p31"/>
            <p:cNvSpPr/>
            <p:nvPr/>
          </p:nvSpPr>
          <p:spPr>
            <a:xfrm rot="10800000">
              <a:off x="3208607" y="6581894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49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4" name="Google Shape;13084;p31"/>
            <p:cNvSpPr/>
            <p:nvPr/>
          </p:nvSpPr>
          <p:spPr>
            <a:xfrm rot="10800000">
              <a:off x="3130827" y="6571608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49" y="48"/>
                  </a:lnTo>
                  <a:lnTo>
                    <a:pt x="49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5" name="Google Shape;13085;p31"/>
            <p:cNvSpPr/>
            <p:nvPr/>
          </p:nvSpPr>
          <p:spPr>
            <a:xfrm rot="10800000">
              <a:off x="3490993" y="6530721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5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6" name="Google Shape;13086;p31"/>
            <p:cNvSpPr/>
            <p:nvPr/>
          </p:nvSpPr>
          <p:spPr>
            <a:xfrm rot="10800000">
              <a:off x="3523720" y="6500034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49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7" name="Google Shape;13087;p31"/>
            <p:cNvSpPr/>
            <p:nvPr/>
          </p:nvSpPr>
          <p:spPr>
            <a:xfrm rot="10800000">
              <a:off x="3511394" y="6487708"/>
              <a:ext cx="6290" cy="4165"/>
            </a:xfrm>
            <a:custGeom>
              <a:avLst/>
              <a:gdLst/>
              <a:ahLst/>
              <a:cxnLst/>
              <a:rect l="l" t="t" r="r" b="b"/>
              <a:pathLst>
                <a:path w="74" h="49" extrusionOk="0">
                  <a:moveTo>
                    <a:pt x="1" y="0"/>
                  </a:moveTo>
                  <a:lnTo>
                    <a:pt x="1" y="24"/>
                  </a:lnTo>
                  <a:lnTo>
                    <a:pt x="25" y="48"/>
                  </a:lnTo>
                  <a:lnTo>
                    <a:pt x="49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8" name="Google Shape;13088;p31"/>
            <p:cNvSpPr/>
            <p:nvPr/>
          </p:nvSpPr>
          <p:spPr>
            <a:xfrm rot="10800000">
              <a:off x="3347760" y="6487708"/>
              <a:ext cx="6205" cy="629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1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49" y="73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9" name="Google Shape;13089;p31"/>
            <p:cNvSpPr/>
            <p:nvPr/>
          </p:nvSpPr>
          <p:spPr>
            <a:xfrm rot="10800000">
              <a:off x="3306787" y="6477508"/>
              <a:ext cx="6205" cy="620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0" y="73"/>
                  </a:lnTo>
                  <a:lnTo>
                    <a:pt x="48" y="73"/>
                  </a:lnTo>
                  <a:lnTo>
                    <a:pt x="72" y="48"/>
                  </a:lnTo>
                  <a:lnTo>
                    <a:pt x="48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0" name="Google Shape;13090;p31"/>
            <p:cNvSpPr/>
            <p:nvPr/>
          </p:nvSpPr>
          <p:spPr>
            <a:xfrm rot="10800000">
              <a:off x="3036642" y="6446821"/>
              <a:ext cx="6290" cy="620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25" y="0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73"/>
                  </a:lnTo>
                  <a:lnTo>
                    <a:pt x="73" y="73"/>
                  </a:lnTo>
                  <a:lnTo>
                    <a:pt x="73" y="2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1" name="Google Shape;13091;p31"/>
            <p:cNvSpPr/>
            <p:nvPr/>
          </p:nvSpPr>
          <p:spPr>
            <a:xfrm rot="10800000">
              <a:off x="3394768" y="6420214"/>
              <a:ext cx="6205" cy="8245"/>
            </a:xfrm>
            <a:custGeom>
              <a:avLst/>
              <a:gdLst/>
              <a:ahLst/>
              <a:cxnLst/>
              <a:rect l="l" t="t" r="r" b="b"/>
              <a:pathLst>
                <a:path w="73" h="97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2" y="73"/>
                  </a:lnTo>
                  <a:lnTo>
                    <a:pt x="72" y="48"/>
                  </a:lnTo>
                  <a:lnTo>
                    <a:pt x="72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2" name="Google Shape;13092;p31"/>
            <p:cNvSpPr/>
            <p:nvPr/>
          </p:nvSpPr>
          <p:spPr>
            <a:xfrm rot="10800000">
              <a:off x="3130827" y="6416134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3" name="Google Shape;13093;p31"/>
            <p:cNvSpPr/>
            <p:nvPr/>
          </p:nvSpPr>
          <p:spPr>
            <a:xfrm rot="10800000">
              <a:off x="3286301" y="6334274"/>
              <a:ext cx="6290" cy="620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1" y="0"/>
                  </a:moveTo>
                  <a:lnTo>
                    <a:pt x="1" y="49"/>
                  </a:lnTo>
                  <a:lnTo>
                    <a:pt x="49" y="73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4" name="Google Shape;13094;p31"/>
            <p:cNvSpPr/>
            <p:nvPr/>
          </p:nvSpPr>
          <p:spPr>
            <a:xfrm rot="10800000">
              <a:off x="3343595" y="6332234"/>
              <a:ext cx="4165" cy="620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73"/>
                  </a:lnTo>
                  <a:lnTo>
                    <a:pt x="48" y="49"/>
                  </a:lnTo>
                  <a:lnTo>
                    <a:pt x="48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5" name="Google Shape;13095;p31"/>
            <p:cNvSpPr/>
            <p:nvPr/>
          </p:nvSpPr>
          <p:spPr>
            <a:xfrm rot="10800000">
              <a:off x="2932340" y="6293302"/>
              <a:ext cx="6205" cy="629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73" y="73"/>
                  </a:lnTo>
                  <a:lnTo>
                    <a:pt x="73" y="25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6" name="Google Shape;13096;p31"/>
            <p:cNvSpPr/>
            <p:nvPr/>
          </p:nvSpPr>
          <p:spPr>
            <a:xfrm rot="10800000">
              <a:off x="3190161" y="6203282"/>
              <a:ext cx="2125" cy="416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1" y="0"/>
                  </a:moveTo>
                  <a:lnTo>
                    <a:pt x="1" y="24"/>
                  </a:lnTo>
                  <a:lnTo>
                    <a:pt x="25" y="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7" name="Google Shape;13097;p31"/>
            <p:cNvSpPr/>
            <p:nvPr/>
          </p:nvSpPr>
          <p:spPr>
            <a:xfrm rot="10800000">
              <a:off x="3202401" y="5965948"/>
              <a:ext cx="4165" cy="21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24" y="1"/>
                  </a:moveTo>
                  <a:lnTo>
                    <a:pt x="0" y="25"/>
                  </a:lnTo>
                  <a:lnTo>
                    <a:pt x="48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8" name="Google Shape;13098;p31"/>
            <p:cNvSpPr/>
            <p:nvPr/>
          </p:nvSpPr>
          <p:spPr>
            <a:xfrm rot="10800000">
              <a:off x="2975268" y="6551207"/>
              <a:ext cx="4165" cy="21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0" y="1"/>
                  </a:moveTo>
                  <a:lnTo>
                    <a:pt x="0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9" name="Google Shape;13099;p31"/>
            <p:cNvSpPr/>
            <p:nvPr/>
          </p:nvSpPr>
          <p:spPr>
            <a:xfrm rot="10800000">
              <a:off x="3173755" y="6551207"/>
              <a:ext cx="4165" cy="620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48" y="73"/>
                  </a:lnTo>
                  <a:lnTo>
                    <a:pt x="48" y="49"/>
                  </a:lnTo>
                  <a:lnTo>
                    <a:pt x="48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0" name="Google Shape;13100;p31"/>
            <p:cNvSpPr/>
            <p:nvPr/>
          </p:nvSpPr>
          <p:spPr>
            <a:xfrm rot="10800000">
              <a:off x="3439820" y="6602295"/>
              <a:ext cx="4165" cy="4250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25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1" name="Google Shape;13101;p31"/>
            <p:cNvSpPr/>
            <p:nvPr/>
          </p:nvSpPr>
          <p:spPr>
            <a:xfrm rot="10800000">
              <a:off x="3257655" y="6647348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2" name="Google Shape;13102;p31"/>
            <p:cNvSpPr/>
            <p:nvPr/>
          </p:nvSpPr>
          <p:spPr>
            <a:xfrm rot="10800000">
              <a:off x="3083734" y="6227848"/>
              <a:ext cx="2125" cy="8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3" name="Google Shape;13103;p31"/>
            <p:cNvSpPr/>
            <p:nvPr/>
          </p:nvSpPr>
          <p:spPr>
            <a:xfrm rot="10800000">
              <a:off x="3173755" y="6686195"/>
              <a:ext cx="2125" cy="4250"/>
            </a:xfrm>
            <a:custGeom>
              <a:avLst/>
              <a:gdLst/>
              <a:ahLst/>
              <a:cxnLst/>
              <a:rect l="l" t="t" r="r" b="b"/>
              <a:pathLst>
                <a:path w="25" h="50" extrusionOk="0">
                  <a:moveTo>
                    <a:pt x="0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49"/>
                  </a:lnTo>
                  <a:lnTo>
                    <a:pt x="24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4" name="Google Shape;13104;p31"/>
            <p:cNvSpPr/>
            <p:nvPr/>
          </p:nvSpPr>
          <p:spPr>
            <a:xfrm rot="10800000">
              <a:off x="3247454" y="6266695"/>
              <a:ext cx="4165" cy="4250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25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5" y="49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5" name="Google Shape;13105;p31"/>
            <p:cNvSpPr/>
            <p:nvPr/>
          </p:nvSpPr>
          <p:spPr>
            <a:xfrm rot="10800000">
              <a:off x="3124707" y="6323989"/>
              <a:ext cx="2125" cy="2210"/>
            </a:xfrm>
            <a:custGeom>
              <a:avLst/>
              <a:gdLst/>
              <a:ahLst/>
              <a:cxnLst/>
              <a:rect l="l" t="t" r="r" b="b"/>
              <a:pathLst>
                <a:path w="25" h="26" extrusionOk="0">
                  <a:moveTo>
                    <a:pt x="25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6" name="Google Shape;13106;p31"/>
            <p:cNvSpPr/>
            <p:nvPr/>
          </p:nvSpPr>
          <p:spPr>
            <a:xfrm rot="10800000">
              <a:off x="3155394" y="6393608"/>
              <a:ext cx="4165" cy="620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3"/>
                  </a:lnTo>
                  <a:lnTo>
                    <a:pt x="49" y="4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7" name="Google Shape;13107;p31"/>
            <p:cNvSpPr/>
            <p:nvPr/>
          </p:nvSpPr>
          <p:spPr>
            <a:xfrm rot="10800000">
              <a:off x="3417294" y="6330194"/>
              <a:ext cx="4165" cy="620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73"/>
                  </a:lnTo>
                  <a:lnTo>
                    <a:pt x="49" y="73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8" name="Google Shape;13108;p31"/>
            <p:cNvSpPr/>
            <p:nvPr/>
          </p:nvSpPr>
          <p:spPr>
            <a:xfrm rot="10800000">
              <a:off x="3073534" y="6375162"/>
              <a:ext cx="6205" cy="416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1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49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9" name="Google Shape;13109;p31"/>
            <p:cNvSpPr/>
            <p:nvPr/>
          </p:nvSpPr>
          <p:spPr>
            <a:xfrm rot="10800000">
              <a:off x="3018280" y="6389528"/>
              <a:ext cx="2125" cy="416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1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25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0" name="Google Shape;13110;p31"/>
            <p:cNvSpPr/>
            <p:nvPr/>
          </p:nvSpPr>
          <p:spPr>
            <a:xfrm rot="10800000">
              <a:off x="3177835" y="6424295"/>
              <a:ext cx="6290" cy="4165"/>
            </a:xfrm>
            <a:custGeom>
              <a:avLst/>
              <a:gdLst/>
              <a:ahLst/>
              <a:cxnLst/>
              <a:rect l="l" t="t" r="r" b="b"/>
              <a:pathLst>
                <a:path w="74" h="49" extrusionOk="0">
                  <a:moveTo>
                    <a:pt x="1" y="0"/>
                  </a:moveTo>
                  <a:lnTo>
                    <a:pt x="1" y="24"/>
                  </a:lnTo>
                  <a:lnTo>
                    <a:pt x="25" y="48"/>
                  </a:lnTo>
                  <a:lnTo>
                    <a:pt x="49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1" name="Google Shape;13111;p31"/>
            <p:cNvSpPr/>
            <p:nvPr/>
          </p:nvSpPr>
          <p:spPr>
            <a:xfrm rot="10800000">
              <a:off x="3212687" y="6483628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0"/>
                  </a:moveTo>
                  <a:lnTo>
                    <a:pt x="1" y="24"/>
                  </a:lnTo>
                  <a:lnTo>
                    <a:pt x="25" y="48"/>
                  </a:lnTo>
                  <a:lnTo>
                    <a:pt x="49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2" name="Google Shape;13112;p31"/>
            <p:cNvSpPr/>
            <p:nvPr/>
          </p:nvSpPr>
          <p:spPr>
            <a:xfrm rot="10800000">
              <a:off x="3192201" y="6491789"/>
              <a:ext cx="4165" cy="4250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49" y="1"/>
                  </a:moveTo>
                  <a:lnTo>
                    <a:pt x="0" y="25"/>
                  </a:lnTo>
                  <a:lnTo>
                    <a:pt x="25" y="49"/>
                  </a:lnTo>
                  <a:lnTo>
                    <a:pt x="49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3" name="Google Shape;13113;p31"/>
            <p:cNvSpPr/>
            <p:nvPr/>
          </p:nvSpPr>
          <p:spPr>
            <a:xfrm rot="10800000">
              <a:off x="3108301" y="6516355"/>
              <a:ext cx="6205" cy="629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24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24" y="49"/>
                  </a:lnTo>
                  <a:lnTo>
                    <a:pt x="49" y="73"/>
                  </a:lnTo>
                  <a:lnTo>
                    <a:pt x="73" y="25"/>
                  </a:lnTo>
                  <a:lnTo>
                    <a:pt x="49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4" name="Google Shape;13114;p31"/>
            <p:cNvSpPr/>
            <p:nvPr/>
          </p:nvSpPr>
          <p:spPr>
            <a:xfrm rot="10800000">
              <a:off x="3308828" y="6256495"/>
              <a:ext cx="85" cy="21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5" name="Google Shape;13115;p31"/>
            <p:cNvSpPr/>
            <p:nvPr/>
          </p:nvSpPr>
          <p:spPr>
            <a:xfrm rot="10800000">
              <a:off x="3366121" y="6524601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48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6" name="Google Shape;13116;p31"/>
            <p:cNvSpPr/>
            <p:nvPr/>
          </p:nvSpPr>
          <p:spPr>
            <a:xfrm rot="10800000">
              <a:off x="3110341" y="6528681"/>
              <a:ext cx="2125" cy="416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0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5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7" name="Google Shape;13117;p31"/>
            <p:cNvSpPr/>
            <p:nvPr/>
          </p:nvSpPr>
          <p:spPr>
            <a:xfrm rot="10800000">
              <a:off x="3259695" y="6530721"/>
              <a:ext cx="2125" cy="416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24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8" name="Google Shape;13118;p31"/>
            <p:cNvSpPr/>
            <p:nvPr/>
          </p:nvSpPr>
          <p:spPr>
            <a:xfrm rot="10800000">
              <a:off x="3218807" y="6326114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9" name="Google Shape;13119;p31"/>
            <p:cNvSpPr/>
            <p:nvPr/>
          </p:nvSpPr>
          <p:spPr>
            <a:xfrm rot="10800000">
              <a:off x="3233088" y="6037522"/>
              <a:ext cx="2125" cy="416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0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0" name="Google Shape;13120;p31"/>
            <p:cNvSpPr/>
            <p:nvPr/>
          </p:nvSpPr>
          <p:spPr>
            <a:xfrm rot="10800000">
              <a:off x="3405053" y="6618701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1" name="Google Shape;13121;p31"/>
            <p:cNvSpPr/>
            <p:nvPr/>
          </p:nvSpPr>
          <p:spPr>
            <a:xfrm rot="10800000">
              <a:off x="3306787" y="6622781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0" y="24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2" name="Google Shape;13122;p31"/>
            <p:cNvSpPr/>
            <p:nvPr/>
          </p:nvSpPr>
          <p:spPr>
            <a:xfrm rot="10800000">
              <a:off x="3398848" y="6236009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0" y="24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3" name="Google Shape;13123;p31"/>
            <p:cNvSpPr/>
            <p:nvPr/>
          </p:nvSpPr>
          <p:spPr>
            <a:xfrm rot="10800000">
              <a:off x="3355920" y="6240089"/>
              <a:ext cx="2125" cy="4250"/>
            </a:xfrm>
            <a:custGeom>
              <a:avLst/>
              <a:gdLst/>
              <a:ahLst/>
              <a:cxnLst/>
              <a:rect l="l" t="t" r="r" b="b"/>
              <a:pathLst>
                <a:path w="25" h="50" extrusionOk="0">
                  <a:moveTo>
                    <a:pt x="1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4" name="Google Shape;13124;p31"/>
            <p:cNvSpPr/>
            <p:nvPr/>
          </p:nvSpPr>
          <p:spPr>
            <a:xfrm rot="10800000">
              <a:off x="3316988" y="6352635"/>
              <a:ext cx="85" cy="4250"/>
            </a:xfrm>
            <a:custGeom>
              <a:avLst/>
              <a:gdLst/>
              <a:ahLst/>
              <a:cxnLst/>
              <a:rect l="l" t="t" r="r" b="b"/>
              <a:pathLst>
                <a:path w="1" h="50" extrusionOk="0">
                  <a:moveTo>
                    <a:pt x="0" y="49"/>
                  </a:moveTo>
                  <a:lnTo>
                    <a:pt x="0" y="49"/>
                  </a:lnTo>
                  <a:lnTo>
                    <a:pt x="0" y="1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5" name="Google Shape;13125;p31"/>
            <p:cNvSpPr/>
            <p:nvPr/>
          </p:nvSpPr>
          <p:spPr>
            <a:xfrm rot="10800000">
              <a:off x="3251534" y="6373122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0"/>
                  </a:moveTo>
                  <a:lnTo>
                    <a:pt x="0" y="24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6" name="Google Shape;13126;p31"/>
            <p:cNvSpPr/>
            <p:nvPr/>
          </p:nvSpPr>
          <p:spPr>
            <a:xfrm rot="10800000">
              <a:off x="3323193" y="6377202"/>
              <a:ext cx="4165" cy="21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25" y="0"/>
                  </a:moveTo>
                  <a:lnTo>
                    <a:pt x="1" y="24"/>
                  </a:lnTo>
                  <a:lnTo>
                    <a:pt x="49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7" name="Google Shape;13127;p31"/>
            <p:cNvSpPr/>
            <p:nvPr/>
          </p:nvSpPr>
          <p:spPr>
            <a:xfrm rot="10800000">
              <a:off x="3083734" y="6393608"/>
              <a:ext cx="2125" cy="8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8" name="Google Shape;13128;p31"/>
            <p:cNvSpPr/>
            <p:nvPr/>
          </p:nvSpPr>
          <p:spPr>
            <a:xfrm rot="10800000">
              <a:off x="2973228" y="6391568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0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48" y="2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9" name="Google Shape;13129;p31"/>
            <p:cNvSpPr/>
            <p:nvPr/>
          </p:nvSpPr>
          <p:spPr>
            <a:xfrm rot="10800000">
              <a:off x="3249494" y="6182795"/>
              <a:ext cx="85" cy="21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0" name="Google Shape;13130;p31"/>
            <p:cNvSpPr/>
            <p:nvPr/>
          </p:nvSpPr>
          <p:spPr>
            <a:xfrm rot="10800000">
              <a:off x="3407093" y="6457022"/>
              <a:ext cx="2125" cy="416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1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1" name="Google Shape;13131;p31"/>
            <p:cNvSpPr/>
            <p:nvPr/>
          </p:nvSpPr>
          <p:spPr>
            <a:xfrm rot="10800000">
              <a:off x="3120541" y="6477508"/>
              <a:ext cx="4250" cy="4165"/>
            </a:xfrm>
            <a:custGeom>
              <a:avLst/>
              <a:gdLst/>
              <a:ahLst/>
              <a:cxnLst/>
              <a:rect l="l" t="t" r="r" b="b"/>
              <a:pathLst>
                <a:path w="50" h="49" extrusionOk="0">
                  <a:moveTo>
                    <a:pt x="25" y="0"/>
                  </a:moveTo>
                  <a:lnTo>
                    <a:pt x="1" y="24"/>
                  </a:lnTo>
                  <a:lnTo>
                    <a:pt x="1" y="49"/>
                  </a:lnTo>
                  <a:lnTo>
                    <a:pt x="25" y="49"/>
                  </a:lnTo>
                  <a:lnTo>
                    <a:pt x="49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2" name="Google Shape;13132;p31"/>
            <p:cNvSpPr/>
            <p:nvPr/>
          </p:nvSpPr>
          <p:spPr>
            <a:xfrm rot="10800000">
              <a:off x="3089855" y="6622781"/>
              <a:ext cx="85" cy="21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0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3" name="Google Shape;13133;p31"/>
            <p:cNvSpPr/>
            <p:nvPr/>
          </p:nvSpPr>
          <p:spPr>
            <a:xfrm rot="10800000">
              <a:off x="3177835" y="6244254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1"/>
                  </a:moveTo>
                  <a:lnTo>
                    <a:pt x="0" y="25"/>
                  </a:lnTo>
                  <a:lnTo>
                    <a:pt x="24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4" name="Google Shape;13134;p31"/>
            <p:cNvSpPr/>
            <p:nvPr/>
          </p:nvSpPr>
          <p:spPr>
            <a:xfrm rot="10800000">
              <a:off x="3400888" y="6094815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5" name="Google Shape;13135;p31"/>
            <p:cNvSpPr/>
            <p:nvPr/>
          </p:nvSpPr>
          <p:spPr>
            <a:xfrm rot="10800000">
              <a:off x="3300667" y="5892248"/>
              <a:ext cx="2125" cy="8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6" name="Google Shape;13136;p31"/>
            <p:cNvSpPr/>
            <p:nvPr/>
          </p:nvSpPr>
          <p:spPr>
            <a:xfrm rot="10800000">
              <a:off x="3382527" y="6156189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7" name="Google Shape;13137;p31"/>
            <p:cNvSpPr/>
            <p:nvPr/>
          </p:nvSpPr>
          <p:spPr>
            <a:xfrm rot="10800000">
              <a:off x="3216767" y="6428375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24"/>
                  </a:moveTo>
                  <a:lnTo>
                    <a:pt x="25" y="24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24"/>
                  </a:lnTo>
                  <a:lnTo>
                    <a:pt x="1" y="24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8" name="Google Shape;13138;p31"/>
            <p:cNvSpPr/>
            <p:nvPr/>
          </p:nvSpPr>
          <p:spPr>
            <a:xfrm rot="10800000">
              <a:off x="3304747" y="6432455"/>
              <a:ext cx="85" cy="21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lnTo>
                    <a:pt x="1" y="2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9" name="Google Shape;13139;p31"/>
            <p:cNvSpPr/>
            <p:nvPr/>
          </p:nvSpPr>
          <p:spPr>
            <a:xfrm rot="10800000">
              <a:off x="3210647" y="6461102"/>
              <a:ext cx="85" cy="21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lnTo>
                    <a:pt x="1" y="24"/>
                  </a:lnTo>
                  <a:lnTo>
                    <a:pt x="1" y="2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0" name="Google Shape;13140;p31"/>
            <p:cNvSpPr/>
            <p:nvPr/>
          </p:nvSpPr>
          <p:spPr>
            <a:xfrm rot="10800000">
              <a:off x="3454101" y="6524601"/>
              <a:ext cx="2125" cy="8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lnTo>
                    <a:pt x="2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1" name="Google Shape;13141;p31"/>
            <p:cNvSpPr/>
            <p:nvPr/>
          </p:nvSpPr>
          <p:spPr>
            <a:xfrm rot="10800000">
              <a:off x="3454101" y="6524601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4" y="25"/>
                  </a:moveTo>
                  <a:lnTo>
                    <a:pt x="24" y="25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4" y="25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2" name="Google Shape;13142;p31"/>
            <p:cNvSpPr/>
            <p:nvPr/>
          </p:nvSpPr>
          <p:spPr>
            <a:xfrm rot="10800000">
              <a:off x="3529841" y="6536841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0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3" name="Google Shape;13143;p31"/>
            <p:cNvSpPr/>
            <p:nvPr/>
          </p:nvSpPr>
          <p:spPr>
            <a:xfrm rot="10800000">
              <a:off x="3646467" y="6217647"/>
              <a:ext cx="1086704" cy="939305"/>
            </a:xfrm>
            <a:custGeom>
              <a:avLst/>
              <a:gdLst/>
              <a:ahLst/>
              <a:cxnLst/>
              <a:rect l="l" t="t" r="r" b="b"/>
              <a:pathLst>
                <a:path w="12784" h="11050" extrusionOk="0">
                  <a:moveTo>
                    <a:pt x="6813" y="0"/>
                  </a:moveTo>
                  <a:lnTo>
                    <a:pt x="6163" y="24"/>
                  </a:lnTo>
                  <a:lnTo>
                    <a:pt x="5513" y="121"/>
                  </a:lnTo>
                  <a:lnTo>
                    <a:pt x="4863" y="241"/>
                  </a:lnTo>
                  <a:lnTo>
                    <a:pt x="4237" y="385"/>
                  </a:lnTo>
                  <a:lnTo>
                    <a:pt x="3611" y="578"/>
                  </a:lnTo>
                  <a:lnTo>
                    <a:pt x="3010" y="819"/>
                  </a:lnTo>
                  <a:lnTo>
                    <a:pt x="2408" y="1084"/>
                  </a:lnTo>
                  <a:lnTo>
                    <a:pt x="2095" y="1252"/>
                  </a:lnTo>
                  <a:lnTo>
                    <a:pt x="1806" y="1421"/>
                  </a:lnTo>
                  <a:lnTo>
                    <a:pt x="1517" y="1637"/>
                  </a:lnTo>
                  <a:lnTo>
                    <a:pt x="1276" y="1854"/>
                  </a:lnTo>
                  <a:lnTo>
                    <a:pt x="1036" y="2095"/>
                  </a:lnTo>
                  <a:lnTo>
                    <a:pt x="843" y="2359"/>
                  </a:lnTo>
                  <a:lnTo>
                    <a:pt x="650" y="2648"/>
                  </a:lnTo>
                  <a:lnTo>
                    <a:pt x="482" y="2961"/>
                  </a:lnTo>
                  <a:lnTo>
                    <a:pt x="337" y="3346"/>
                  </a:lnTo>
                  <a:lnTo>
                    <a:pt x="193" y="3756"/>
                  </a:lnTo>
                  <a:lnTo>
                    <a:pt x="97" y="4141"/>
                  </a:lnTo>
                  <a:lnTo>
                    <a:pt x="49" y="4550"/>
                  </a:lnTo>
                  <a:lnTo>
                    <a:pt x="0" y="4959"/>
                  </a:lnTo>
                  <a:lnTo>
                    <a:pt x="0" y="5369"/>
                  </a:lnTo>
                  <a:lnTo>
                    <a:pt x="24" y="5778"/>
                  </a:lnTo>
                  <a:lnTo>
                    <a:pt x="97" y="6187"/>
                  </a:lnTo>
                  <a:lnTo>
                    <a:pt x="193" y="6596"/>
                  </a:lnTo>
                  <a:lnTo>
                    <a:pt x="289" y="6981"/>
                  </a:lnTo>
                  <a:lnTo>
                    <a:pt x="434" y="7367"/>
                  </a:lnTo>
                  <a:lnTo>
                    <a:pt x="578" y="7728"/>
                  </a:lnTo>
                  <a:lnTo>
                    <a:pt x="747" y="8065"/>
                  </a:lnTo>
                  <a:lnTo>
                    <a:pt x="939" y="8378"/>
                  </a:lnTo>
                  <a:lnTo>
                    <a:pt x="1156" y="8691"/>
                  </a:lnTo>
                  <a:lnTo>
                    <a:pt x="1373" y="8980"/>
                  </a:lnTo>
                  <a:lnTo>
                    <a:pt x="1613" y="9244"/>
                  </a:lnTo>
                  <a:lnTo>
                    <a:pt x="1902" y="9509"/>
                  </a:lnTo>
                  <a:lnTo>
                    <a:pt x="2191" y="9750"/>
                  </a:lnTo>
                  <a:lnTo>
                    <a:pt x="2480" y="9967"/>
                  </a:lnTo>
                  <a:lnTo>
                    <a:pt x="2817" y="10183"/>
                  </a:lnTo>
                  <a:lnTo>
                    <a:pt x="3154" y="10376"/>
                  </a:lnTo>
                  <a:lnTo>
                    <a:pt x="3515" y="10544"/>
                  </a:lnTo>
                  <a:lnTo>
                    <a:pt x="3900" y="10713"/>
                  </a:lnTo>
                  <a:lnTo>
                    <a:pt x="4358" y="10857"/>
                  </a:lnTo>
                  <a:lnTo>
                    <a:pt x="4839" y="10978"/>
                  </a:lnTo>
                  <a:lnTo>
                    <a:pt x="5297" y="11050"/>
                  </a:lnTo>
                  <a:lnTo>
                    <a:pt x="5754" y="11050"/>
                  </a:lnTo>
                  <a:lnTo>
                    <a:pt x="5995" y="11026"/>
                  </a:lnTo>
                  <a:lnTo>
                    <a:pt x="6235" y="11002"/>
                  </a:lnTo>
                  <a:lnTo>
                    <a:pt x="6452" y="10954"/>
                  </a:lnTo>
                  <a:lnTo>
                    <a:pt x="6693" y="10881"/>
                  </a:lnTo>
                  <a:lnTo>
                    <a:pt x="6909" y="10809"/>
                  </a:lnTo>
                  <a:lnTo>
                    <a:pt x="7126" y="10713"/>
                  </a:lnTo>
                  <a:lnTo>
                    <a:pt x="7343" y="10592"/>
                  </a:lnTo>
                  <a:lnTo>
                    <a:pt x="7583" y="10448"/>
                  </a:lnTo>
                  <a:lnTo>
                    <a:pt x="9293" y="9341"/>
                  </a:lnTo>
                  <a:lnTo>
                    <a:pt x="10135" y="8787"/>
                  </a:lnTo>
                  <a:lnTo>
                    <a:pt x="10978" y="8209"/>
                  </a:lnTo>
                  <a:lnTo>
                    <a:pt x="11194" y="8041"/>
                  </a:lnTo>
                  <a:lnTo>
                    <a:pt x="11387" y="7848"/>
                  </a:lnTo>
                  <a:lnTo>
                    <a:pt x="11580" y="7680"/>
                  </a:lnTo>
                  <a:lnTo>
                    <a:pt x="11772" y="7487"/>
                  </a:lnTo>
                  <a:lnTo>
                    <a:pt x="11917" y="7294"/>
                  </a:lnTo>
                  <a:lnTo>
                    <a:pt x="12061" y="7078"/>
                  </a:lnTo>
                  <a:lnTo>
                    <a:pt x="12206" y="6885"/>
                  </a:lnTo>
                  <a:lnTo>
                    <a:pt x="12326" y="6669"/>
                  </a:lnTo>
                  <a:lnTo>
                    <a:pt x="12422" y="6428"/>
                  </a:lnTo>
                  <a:lnTo>
                    <a:pt x="12518" y="6211"/>
                  </a:lnTo>
                  <a:lnTo>
                    <a:pt x="12663" y="5730"/>
                  </a:lnTo>
                  <a:lnTo>
                    <a:pt x="12735" y="5248"/>
                  </a:lnTo>
                  <a:lnTo>
                    <a:pt x="12783" y="4767"/>
                  </a:lnTo>
                  <a:lnTo>
                    <a:pt x="12783" y="4358"/>
                  </a:lnTo>
                  <a:lnTo>
                    <a:pt x="12735" y="3996"/>
                  </a:lnTo>
                  <a:lnTo>
                    <a:pt x="12663" y="3635"/>
                  </a:lnTo>
                  <a:lnTo>
                    <a:pt x="12567" y="3274"/>
                  </a:lnTo>
                  <a:lnTo>
                    <a:pt x="12446" y="2961"/>
                  </a:lnTo>
                  <a:lnTo>
                    <a:pt x="12302" y="2648"/>
                  </a:lnTo>
                  <a:lnTo>
                    <a:pt x="12109" y="2359"/>
                  </a:lnTo>
                  <a:lnTo>
                    <a:pt x="11893" y="2071"/>
                  </a:lnTo>
                  <a:lnTo>
                    <a:pt x="11676" y="1830"/>
                  </a:lnTo>
                  <a:lnTo>
                    <a:pt x="11459" y="1589"/>
                  </a:lnTo>
                  <a:lnTo>
                    <a:pt x="11219" y="1372"/>
                  </a:lnTo>
                  <a:lnTo>
                    <a:pt x="10978" y="1180"/>
                  </a:lnTo>
                  <a:lnTo>
                    <a:pt x="10713" y="987"/>
                  </a:lnTo>
                  <a:lnTo>
                    <a:pt x="10448" y="819"/>
                  </a:lnTo>
                  <a:lnTo>
                    <a:pt x="10183" y="674"/>
                  </a:lnTo>
                  <a:lnTo>
                    <a:pt x="9919" y="554"/>
                  </a:lnTo>
                  <a:lnTo>
                    <a:pt x="9630" y="434"/>
                  </a:lnTo>
                  <a:lnTo>
                    <a:pt x="9341" y="313"/>
                  </a:lnTo>
                  <a:lnTo>
                    <a:pt x="9028" y="241"/>
                  </a:lnTo>
                  <a:lnTo>
                    <a:pt x="8739" y="169"/>
                  </a:lnTo>
                  <a:lnTo>
                    <a:pt x="8426" y="97"/>
                  </a:lnTo>
                  <a:lnTo>
                    <a:pt x="8113" y="48"/>
                  </a:lnTo>
                  <a:lnTo>
                    <a:pt x="7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4" name="Google Shape;13144;p31"/>
            <p:cNvSpPr/>
            <p:nvPr/>
          </p:nvSpPr>
          <p:spPr>
            <a:xfrm rot="10800000">
              <a:off x="4049646" y="6440701"/>
              <a:ext cx="362291" cy="446191"/>
            </a:xfrm>
            <a:custGeom>
              <a:avLst/>
              <a:gdLst/>
              <a:ahLst/>
              <a:cxnLst/>
              <a:rect l="l" t="t" r="r" b="b"/>
              <a:pathLst>
                <a:path w="4262" h="5249" extrusionOk="0">
                  <a:moveTo>
                    <a:pt x="1782" y="1"/>
                  </a:moveTo>
                  <a:lnTo>
                    <a:pt x="1590" y="25"/>
                  </a:lnTo>
                  <a:lnTo>
                    <a:pt x="1397" y="73"/>
                  </a:lnTo>
                  <a:lnTo>
                    <a:pt x="1205" y="145"/>
                  </a:lnTo>
                  <a:lnTo>
                    <a:pt x="916" y="314"/>
                  </a:lnTo>
                  <a:lnTo>
                    <a:pt x="771" y="410"/>
                  </a:lnTo>
                  <a:lnTo>
                    <a:pt x="651" y="531"/>
                  </a:lnTo>
                  <a:lnTo>
                    <a:pt x="531" y="675"/>
                  </a:lnTo>
                  <a:lnTo>
                    <a:pt x="410" y="795"/>
                  </a:lnTo>
                  <a:lnTo>
                    <a:pt x="314" y="964"/>
                  </a:lnTo>
                  <a:lnTo>
                    <a:pt x="242" y="1108"/>
                  </a:lnTo>
                  <a:lnTo>
                    <a:pt x="145" y="1349"/>
                  </a:lnTo>
                  <a:lnTo>
                    <a:pt x="73" y="1614"/>
                  </a:lnTo>
                  <a:lnTo>
                    <a:pt x="25" y="1879"/>
                  </a:lnTo>
                  <a:lnTo>
                    <a:pt x="1" y="2143"/>
                  </a:lnTo>
                  <a:lnTo>
                    <a:pt x="1" y="2408"/>
                  </a:lnTo>
                  <a:lnTo>
                    <a:pt x="1" y="2697"/>
                  </a:lnTo>
                  <a:lnTo>
                    <a:pt x="49" y="2962"/>
                  </a:lnTo>
                  <a:lnTo>
                    <a:pt x="121" y="3227"/>
                  </a:lnTo>
                  <a:lnTo>
                    <a:pt x="218" y="3492"/>
                  </a:lnTo>
                  <a:lnTo>
                    <a:pt x="314" y="3732"/>
                  </a:lnTo>
                  <a:lnTo>
                    <a:pt x="434" y="3997"/>
                  </a:lnTo>
                  <a:lnTo>
                    <a:pt x="579" y="4214"/>
                  </a:lnTo>
                  <a:lnTo>
                    <a:pt x="747" y="4430"/>
                  </a:lnTo>
                  <a:lnTo>
                    <a:pt x="916" y="4623"/>
                  </a:lnTo>
                  <a:lnTo>
                    <a:pt x="1132" y="4816"/>
                  </a:lnTo>
                  <a:lnTo>
                    <a:pt x="1349" y="4960"/>
                  </a:lnTo>
                  <a:lnTo>
                    <a:pt x="1518" y="5056"/>
                  </a:lnTo>
                  <a:lnTo>
                    <a:pt x="1710" y="5129"/>
                  </a:lnTo>
                  <a:lnTo>
                    <a:pt x="1927" y="5201"/>
                  </a:lnTo>
                  <a:lnTo>
                    <a:pt x="2167" y="5249"/>
                  </a:lnTo>
                  <a:lnTo>
                    <a:pt x="2408" y="5249"/>
                  </a:lnTo>
                  <a:lnTo>
                    <a:pt x="2625" y="5225"/>
                  </a:lnTo>
                  <a:lnTo>
                    <a:pt x="2866" y="5153"/>
                  </a:lnTo>
                  <a:lnTo>
                    <a:pt x="3058" y="5080"/>
                  </a:lnTo>
                  <a:lnTo>
                    <a:pt x="3275" y="4960"/>
                  </a:lnTo>
                  <a:lnTo>
                    <a:pt x="3467" y="4840"/>
                  </a:lnTo>
                  <a:lnTo>
                    <a:pt x="3636" y="4671"/>
                  </a:lnTo>
                  <a:lnTo>
                    <a:pt x="3780" y="4503"/>
                  </a:lnTo>
                  <a:lnTo>
                    <a:pt x="3925" y="4286"/>
                  </a:lnTo>
                  <a:lnTo>
                    <a:pt x="4045" y="4069"/>
                  </a:lnTo>
                  <a:lnTo>
                    <a:pt x="4141" y="3853"/>
                  </a:lnTo>
                  <a:lnTo>
                    <a:pt x="4214" y="3588"/>
                  </a:lnTo>
                  <a:lnTo>
                    <a:pt x="4238" y="3347"/>
                  </a:lnTo>
                  <a:lnTo>
                    <a:pt x="4262" y="3058"/>
                  </a:lnTo>
                  <a:lnTo>
                    <a:pt x="4238" y="2817"/>
                  </a:lnTo>
                  <a:lnTo>
                    <a:pt x="4214" y="2577"/>
                  </a:lnTo>
                  <a:lnTo>
                    <a:pt x="4117" y="2071"/>
                  </a:lnTo>
                  <a:lnTo>
                    <a:pt x="3949" y="1542"/>
                  </a:lnTo>
                  <a:lnTo>
                    <a:pt x="3780" y="1036"/>
                  </a:lnTo>
                  <a:lnTo>
                    <a:pt x="3636" y="771"/>
                  </a:lnTo>
                  <a:lnTo>
                    <a:pt x="3467" y="531"/>
                  </a:lnTo>
                  <a:lnTo>
                    <a:pt x="3275" y="362"/>
                  </a:lnTo>
                  <a:lnTo>
                    <a:pt x="3058" y="242"/>
                  </a:lnTo>
                  <a:lnTo>
                    <a:pt x="2817" y="145"/>
                  </a:lnTo>
                  <a:lnTo>
                    <a:pt x="2553" y="73"/>
                  </a:lnTo>
                  <a:lnTo>
                    <a:pt x="2264" y="25"/>
                  </a:lnTo>
                  <a:lnTo>
                    <a:pt x="19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5" name="Google Shape;13145;p31"/>
            <p:cNvSpPr/>
            <p:nvPr/>
          </p:nvSpPr>
          <p:spPr>
            <a:xfrm rot="10800000">
              <a:off x="4248133" y="6084615"/>
              <a:ext cx="100306" cy="86025"/>
            </a:xfrm>
            <a:custGeom>
              <a:avLst/>
              <a:gdLst/>
              <a:ahLst/>
              <a:cxnLst/>
              <a:rect l="l" t="t" r="r" b="b"/>
              <a:pathLst>
                <a:path w="1180" h="1012" extrusionOk="0">
                  <a:moveTo>
                    <a:pt x="313" y="1"/>
                  </a:moveTo>
                  <a:lnTo>
                    <a:pt x="241" y="25"/>
                  </a:lnTo>
                  <a:lnTo>
                    <a:pt x="169" y="49"/>
                  </a:lnTo>
                  <a:lnTo>
                    <a:pt x="121" y="97"/>
                  </a:lnTo>
                  <a:lnTo>
                    <a:pt x="72" y="169"/>
                  </a:lnTo>
                  <a:lnTo>
                    <a:pt x="24" y="289"/>
                  </a:lnTo>
                  <a:lnTo>
                    <a:pt x="0" y="410"/>
                  </a:lnTo>
                  <a:lnTo>
                    <a:pt x="24" y="530"/>
                  </a:lnTo>
                  <a:lnTo>
                    <a:pt x="48" y="651"/>
                  </a:lnTo>
                  <a:lnTo>
                    <a:pt x="96" y="747"/>
                  </a:lnTo>
                  <a:lnTo>
                    <a:pt x="193" y="843"/>
                  </a:lnTo>
                  <a:lnTo>
                    <a:pt x="289" y="915"/>
                  </a:lnTo>
                  <a:lnTo>
                    <a:pt x="409" y="963"/>
                  </a:lnTo>
                  <a:lnTo>
                    <a:pt x="530" y="988"/>
                  </a:lnTo>
                  <a:lnTo>
                    <a:pt x="674" y="1012"/>
                  </a:lnTo>
                  <a:lnTo>
                    <a:pt x="819" y="988"/>
                  </a:lnTo>
                  <a:lnTo>
                    <a:pt x="963" y="939"/>
                  </a:lnTo>
                  <a:lnTo>
                    <a:pt x="1083" y="867"/>
                  </a:lnTo>
                  <a:lnTo>
                    <a:pt x="1156" y="747"/>
                  </a:lnTo>
                  <a:lnTo>
                    <a:pt x="1180" y="626"/>
                  </a:lnTo>
                  <a:lnTo>
                    <a:pt x="1180" y="554"/>
                  </a:lnTo>
                  <a:lnTo>
                    <a:pt x="1156" y="506"/>
                  </a:lnTo>
                  <a:lnTo>
                    <a:pt x="1083" y="386"/>
                  </a:lnTo>
                  <a:lnTo>
                    <a:pt x="1011" y="289"/>
                  </a:lnTo>
                  <a:lnTo>
                    <a:pt x="915" y="217"/>
                  </a:lnTo>
                  <a:lnTo>
                    <a:pt x="795" y="121"/>
                  </a:lnTo>
                  <a:lnTo>
                    <a:pt x="674" y="73"/>
                  </a:lnTo>
                  <a:lnTo>
                    <a:pt x="554" y="25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6" name="Google Shape;13146;p31"/>
            <p:cNvSpPr/>
            <p:nvPr/>
          </p:nvSpPr>
          <p:spPr>
            <a:xfrm rot="10800000">
              <a:off x="4311547" y="6317868"/>
              <a:ext cx="92145" cy="83985"/>
            </a:xfrm>
            <a:custGeom>
              <a:avLst/>
              <a:gdLst/>
              <a:ahLst/>
              <a:cxnLst/>
              <a:rect l="l" t="t" r="r" b="b"/>
              <a:pathLst>
                <a:path w="1084" h="988" extrusionOk="0">
                  <a:moveTo>
                    <a:pt x="409" y="0"/>
                  </a:moveTo>
                  <a:lnTo>
                    <a:pt x="337" y="48"/>
                  </a:lnTo>
                  <a:lnTo>
                    <a:pt x="241" y="97"/>
                  </a:lnTo>
                  <a:lnTo>
                    <a:pt x="169" y="169"/>
                  </a:lnTo>
                  <a:lnTo>
                    <a:pt x="96" y="241"/>
                  </a:lnTo>
                  <a:lnTo>
                    <a:pt x="48" y="337"/>
                  </a:lnTo>
                  <a:lnTo>
                    <a:pt x="0" y="434"/>
                  </a:lnTo>
                  <a:lnTo>
                    <a:pt x="0" y="506"/>
                  </a:lnTo>
                  <a:lnTo>
                    <a:pt x="0" y="602"/>
                  </a:lnTo>
                  <a:lnTo>
                    <a:pt x="24" y="674"/>
                  </a:lnTo>
                  <a:lnTo>
                    <a:pt x="48" y="747"/>
                  </a:lnTo>
                  <a:lnTo>
                    <a:pt x="96" y="819"/>
                  </a:lnTo>
                  <a:lnTo>
                    <a:pt x="145" y="891"/>
                  </a:lnTo>
                  <a:lnTo>
                    <a:pt x="217" y="939"/>
                  </a:lnTo>
                  <a:lnTo>
                    <a:pt x="289" y="963"/>
                  </a:lnTo>
                  <a:lnTo>
                    <a:pt x="434" y="987"/>
                  </a:lnTo>
                  <a:lnTo>
                    <a:pt x="698" y="987"/>
                  </a:lnTo>
                  <a:lnTo>
                    <a:pt x="795" y="939"/>
                  </a:lnTo>
                  <a:lnTo>
                    <a:pt x="891" y="891"/>
                  </a:lnTo>
                  <a:lnTo>
                    <a:pt x="987" y="819"/>
                  </a:lnTo>
                  <a:lnTo>
                    <a:pt x="1035" y="722"/>
                  </a:lnTo>
                  <a:lnTo>
                    <a:pt x="1083" y="602"/>
                  </a:lnTo>
                  <a:lnTo>
                    <a:pt x="1083" y="530"/>
                  </a:lnTo>
                  <a:lnTo>
                    <a:pt x="1059" y="434"/>
                  </a:lnTo>
                  <a:lnTo>
                    <a:pt x="1035" y="337"/>
                  </a:lnTo>
                  <a:lnTo>
                    <a:pt x="963" y="265"/>
                  </a:lnTo>
                  <a:lnTo>
                    <a:pt x="891" y="169"/>
                  </a:lnTo>
                  <a:lnTo>
                    <a:pt x="795" y="97"/>
                  </a:lnTo>
                  <a:lnTo>
                    <a:pt x="698" y="48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7" name="Google Shape;13147;p31"/>
            <p:cNvSpPr/>
            <p:nvPr/>
          </p:nvSpPr>
          <p:spPr>
            <a:xfrm rot="10800000">
              <a:off x="4139666" y="6252415"/>
              <a:ext cx="57378" cy="40972"/>
            </a:xfrm>
            <a:custGeom>
              <a:avLst/>
              <a:gdLst/>
              <a:ahLst/>
              <a:cxnLst/>
              <a:rect l="l" t="t" r="r" b="b"/>
              <a:pathLst>
                <a:path w="675" h="482" extrusionOk="0">
                  <a:moveTo>
                    <a:pt x="338" y="0"/>
                  </a:moveTo>
                  <a:lnTo>
                    <a:pt x="145" y="72"/>
                  </a:lnTo>
                  <a:lnTo>
                    <a:pt x="97" y="96"/>
                  </a:lnTo>
                  <a:lnTo>
                    <a:pt x="25" y="145"/>
                  </a:lnTo>
                  <a:lnTo>
                    <a:pt x="1" y="217"/>
                  </a:lnTo>
                  <a:lnTo>
                    <a:pt x="1" y="289"/>
                  </a:lnTo>
                  <a:lnTo>
                    <a:pt x="25" y="337"/>
                  </a:lnTo>
                  <a:lnTo>
                    <a:pt x="73" y="385"/>
                  </a:lnTo>
                  <a:lnTo>
                    <a:pt x="121" y="433"/>
                  </a:lnTo>
                  <a:lnTo>
                    <a:pt x="217" y="458"/>
                  </a:lnTo>
                  <a:lnTo>
                    <a:pt x="362" y="482"/>
                  </a:lnTo>
                  <a:lnTo>
                    <a:pt x="530" y="482"/>
                  </a:lnTo>
                  <a:lnTo>
                    <a:pt x="602" y="458"/>
                  </a:lnTo>
                  <a:lnTo>
                    <a:pt x="675" y="385"/>
                  </a:lnTo>
                  <a:lnTo>
                    <a:pt x="675" y="289"/>
                  </a:lnTo>
                  <a:lnTo>
                    <a:pt x="675" y="193"/>
                  </a:lnTo>
                  <a:lnTo>
                    <a:pt x="578" y="72"/>
                  </a:lnTo>
                  <a:lnTo>
                    <a:pt x="530" y="24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8" name="Google Shape;13148;p31"/>
            <p:cNvSpPr/>
            <p:nvPr/>
          </p:nvSpPr>
          <p:spPr>
            <a:xfrm rot="10800000">
              <a:off x="4010714" y="6168515"/>
              <a:ext cx="39017" cy="43013"/>
            </a:xfrm>
            <a:custGeom>
              <a:avLst/>
              <a:gdLst/>
              <a:ahLst/>
              <a:cxnLst/>
              <a:rect l="l" t="t" r="r" b="b"/>
              <a:pathLst>
                <a:path w="459" h="506" extrusionOk="0">
                  <a:moveTo>
                    <a:pt x="121" y="0"/>
                  </a:moveTo>
                  <a:lnTo>
                    <a:pt x="49" y="72"/>
                  </a:lnTo>
                  <a:lnTo>
                    <a:pt x="25" y="145"/>
                  </a:lnTo>
                  <a:lnTo>
                    <a:pt x="1" y="217"/>
                  </a:lnTo>
                  <a:lnTo>
                    <a:pt x="25" y="289"/>
                  </a:lnTo>
                  <a:lnTo>
                    <a:pt x="49" y="361"/>
                  </a:lnTo>
                  <a:lnTo>
                    <a:pt x="97" y="433"/>
                  </a:lnTo>
                  <a:lnTo>
                    <a:pt x="169" y="482"/>
                  </a:lnTo>
                  <a:lnTo>
                    <a:pt x="242" y="506"/>
                  </a:lnTo>
                  <a:lnTo>
                    <a:pt x="338" y="506"/>
                  </a:lnTo>
                  <a:lnTo>
                    <a:pt x="410" y="482"/>
                  </a:lnTo>
                  <a:lnTo>
                    <a:pt x="434" y="433"/>
                  </a:lnTo>
                  <a:lnTo>
                    <a:pt x="458" y="361"/>
                  </a:lnTo>
                  <a:lnTo>
                    <a:pt x="458" y="313"/>
                  </a:lnTo>
                  <a:lnTo>
                    <a:pt x="434" y="241"/>
                  </a:lnTo>
                  <a:lnTo>
                    <a:pt x="410" y="169"/>
                  </a:lnTo>
                  <a:lnTo>
                    <a:pt x="386" y="120"/>
                  </a:lnTo>
                  <a:lnTo>
                    <a:pt x="314" y="72"/>
                  </a:lnTo>
                  <a:lnTo>
                    <a:pt x="266" y="2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9" name="Google Shape;13149;p31"/>
            <p:cNvSpPr/>
            <p:nvPr/>
          </p:nvSpPr>
          <p:spPr>
            <a:xfrm rot="10800000">
              <a:off x="4025080" y="6008875"/>
              <a:ext cx="51258" cy="39017"/>
            </a:xfrm>
            <a:custGeom>
              <a:avLst/>
              <a:gdLst/>
              <a:ahLst/>
              <a:cxnLst/>
              <a:rect l="l" t="t" r="r" b="b"/>
              <a:pathLst>
                <a:path w="603" h="459" extrusionOk="0">
                  <a:moveTo>
                    <a:pt x="242" y="1"/>
                  </a:moveTo>
                  <a:lnTo>
                    <a:pt x="145" y="49"/>
                  </a:lnTo>
                  <a:lnTo>
                    <a:pt x="49" y="97"/>
                  </a:lnTo>
                  <a:lnTo>
                    <a:pt x="1" y="169"/>
                  </a:lnTo>
                  <a:lnTo>
                    <a:pt x="1" y="242"/>
                  </a:lnTo>
                  <a:lnTo>
                    <a:pt x="25" y="314"/>
                  </a:lnTo>
                  <a:lnTo>
                    <a:pt x="97" y="362"/>
                  </a:lnTo>
                  <a:lnTo>
                    <a:pt x="145" y="410"/>
                  </a:lnTo>
                  <a:lnTo>
                    <a:pt x="218" y="434"/>
                  </a:lnTo>
                  <a:lnTo>
                    <a:pt x="314" y="458"/>
                  </a:lnTo>
                  <a:lnTo>
                    <a:pt x="482" y="458"/>
                  </a:lnTo>
                  <a:lnTo>
                    <a:pt x="555" y="410"/>
                  </a:lnTo>
                  <a:lnTo>
                    <a:pt x="579" y="386"/>
                  </a:lnTo>
                  <a:lnTo>
                    <a:pt x="603" y="314"/>
                  </a:lnTo>
                  <a:lnTo>
                    <a:pt x="555" y="218"/>
                  </a:lnTo>
                  <a:lnTo>
                    <a:pt x="506" y="121"/>
                  </a:lnTo>
                  <a:lnTo>
                    <a:pt x="434" y="73"/>
                  </a:lnTo>
                  <a:lnTo>
                    <a:pt x="338" y="25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0" name="Google Shape;13150;p31"/>
            <p:cNvSpPr/>
            <p:nvPr/>
          </p:nvSpPr>
          <p:spPr>
            <a:xfrm rot="10800000">
              <a:off x="4166273" y="6027321"/>
              <a:ext cx="28732" cy="38932"/>
            </a:xfrm>
            <a:custGeom>
              <a:avLst/>
              <a:gdLst/>
              <a:ahLst/>
              <a:cxnLst/>
              <a:rect l="l" t="t" r="r" b="b"/>
              <a:pathLst>
                <a:path w="338" h="458" extrusionOk="0">
                  <a:moveTo>
                    <a:pt x="193" y="0"/>
                  </a:moveTo>
                  <a:lnTo>
                    <a:pt x="121" y="24"/>
                  </a:lnTo>
                  <a:lnTo>
                    <a:pt x="73" y="72"/>
                  </a:lnTo>
                  <a:lnTo>
                    <a:pt x="25" y="169"/>
                  </a:lnTo>
                  <a:lnTo>
                    <a:pt x="1" y="265"/>
                  </a:lnTo>
                  <a:lnTo>
                    <a:pt x="25" y="337"/>
                  </a:lnTo>
                  <a:lnTo>
                    <a:pt x="25" y="385"/>
                  </a:lnTo>
                  <a:lnTo>
                    <a:pt x="73" y="434"/>
                  </a:lnTo>
                  <a:lnTo>
                    <a:pt x="121" y="458"/>
                  </a:lnTo>
                  <a:lnTo>
                    <a:pt x="169" y="458"/>
                  </a:lnTo>
                  <a:lnTo>
                    <a:pt x="241" y="434"/>
                  </a:lnTo>
                  <a:lnTo>
                    <a:pt x="265" y="385"/>
                  </a:lnTo>
                  <a:lnTo>
                    <a:pt x="314" y="337"/>
                  </a:lnTo>
                  <a:lnTo>
                    <a:pt x="338" y="265"/>
                  </a:lnTo>
                  <a:lnTo>
                    <a:pt x="338" y="193"/>
                  </a:lnTo>
                  <a:lnTo>
                    <a:pt x="338" y="145"/>
                  </a:lnTo>
                  <a:lnTo>
                    <a:pt x="290" y="72"/>
                  </a:lnTo>
                  <a:lnTo>
                    <a:pt x="265" y="2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1" name="Google Shape;13151;p31"/>
            <p:cNvSpPr/>
            <p:nvPr/>
          </p:nvSpPr>
          <p:spPr>
            <a:xfrm rot="10800000">
              <a:off x="4436419" y="6178715"/>
              <a:ext cx="26607" cy="39017"/>
            </a:xfrm>
            <a:custGeom>
              <a:avLst/>
              <a:gdLst/>
              <a:ahLst/>
              <a:cxnLst/>
              <a:rect l="l" t="t" r="r" b="b"/>
              <a:pathLst>
                <a:path w="313" h="459" extrusionOk="0">
                  <a:moveTo>
                    <a:pt x="193" y="1"/>
                  </a:moveTo>
                  <a:lnTo>
                    <a:pt x="144" y="25"/>
                  </a:lnTo>
                  <a:lnTo>
                    <a:pt x="96" y="49"/>
                  </a:lnTo>
                  <a:lnTo>
                    <a:pt x="24" y="145"/>
                  </a:lnTo>
                  <a:lnTo>
                    <a:pt x="0" y="242"/>
                  </a:lnTo>
                  <a:lnTo>
                    <a:pt x="24" y="338"/>
                  </a:lnTo>
                  <a:lnTo>
                    <a:pt x="96" y="434"/>
                  </a:lnTo>
                  <a:lnTo>
                    <a:pt x="120" y="458"/>
                  </a:lnTo>
                  <a:lnTo>
                    <a:pt x="169" y="458"/>
                  </a:lnTo>
                  <a:lnTo>
                    <a:pt x="217" y="434"/>
                  </a:lnTo>
                  <a:lnTo>
                    <a:pt x="241" y="410"/>
                  </a:lnTo>
                  <a:lnTo>
                    <a:pt x="289" y="338"/>
                  </a:lnTo>
                  <a:lnTo>
                    <a:pt x="313" y="242"/>
                  </a:lnTo>
                  <a:lnTo>
                    <a:pt x="313" y="169"/>
                  </a:lnTo>
                  <a:lnTo>
                    <a:pt x="289" y="73"/>
                  </a:lnTo>
                  <a:lnTo>
                    <a:pt x="241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2" name="Google Shape;13152;p31"/>
            <p:cNvSpPr/>
            <p:nvPr/>
          </p:nvSpPr>
          <p:spPr>
            <a:xfrm rot="10800000">
              <a:off x="4420013" y="6008875"/>
              <a:ext cx="24651" cy="32812"/>
            </a:xfrm>
            <a:custGeom>
              <a:avLst/>
              <a:gdLst/>
              <a:ahLst/>
              <a:cxnLst/>
              <a:rect l="l" t="t" r="r" b="b"/>
              <a:pathLst>
                <a:path w="290" h="386" extrusionOk="0">
                  <a:moveTo>
                    <a:pt x="73" y="0"/>
                  </a:moveTo>
                  <a:lnTo>
                    <a:pt x="25" y="48"/>
                  </a:lnTo>
                  <a:lnTo>
                    <a:pt x="1" y="72"/>
                  </a:lnTo>
                  <a:lnTo>
                    <a:pt x="1" y="169"/>
                  </a:lnTo>
                  <a:lnTo>
                    <a:pt x="25" y="241"/>
                  </a:lnTo>
                  <a:lnTo>
                    <a:pt x="97" y="313"/>
                  </a:lnTo>
                  <a:lnTo>
                    <a:pt x="169" y="385"/>
                  </a:lnTo>
                  <a:lnTo>
                    <a:pt x="217" y="385"/>
                  </a:lnTo>
                  <a:lnTo>
                    <a:pt x="266" y="361"/>
                  </a:lnTo>
                  <a:lnTo>
                    <a:pt x="290" y="313"/>
                  </a:lnTo>
                  <a:lnTo>
                    <a:pt x="290" y="193"/>
                  </a:lnTo>
                  <a:lnTo>
                    <a:pt x="241" y="96"/>
                  </a:lnTo>
                  <a:lnTo>
                    <a:pt x="169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3" name="Google Shape;13153;p31"/>
            <p:cNvSpPr/>
            <p:nvPr/>
          </p:nvSpPr>
          <p:spPr>
            <a:xfrm rot="10800000">
              <a:off x="4248133" y="6495954"/>
              <a:ext cx="26692" cy="26692"/>
            </a:xfrm>
            <a:custGeom>
              <a:avLst/>
              <a:gdLst/>
              <a:ahLst/>
              <a:cxnLst/>
              <a:rect l="l" t="t" r="r" b="b"/>
              <a:pathLst>
                <a:path w="314" h="314" extrusionOk="0">
                  <a:moveTo>
                    <a:pt x="145" y="1"/>
                  </a:moveTo>
                  <a:lnTo>
                    <a:pt x="73" y="25"/>
                  </a:lnTo>
                  <a:lnTo>
                    <a:pt x="25" y="49"/>
                  </a:lnTo>
                  <a:lnTo>
                    <a:pt x="1" y="121"/>
                  </a:lnTo>
                  <a:lnTo>
                    <a:pt x="1" y="194"/>
                  </a:lnTo>
                  <a:lnTo>
                    <a:pt x="25" y="242"/>
                  </a:lnTo>
                  <a:lnTo>
                    <a:pt x="49" y="266"/>
                  </a:lnTo>
                  <a:lnTo>
                    <a:pt x="121" y="290"/>
                  </a:lnTo>
                  <a:lnTo>
                    <a:pt x="169" y="314"/>
                  </a:lnTo>
                  <a:lnTo>
                    <a:pt x="217" y="290"/>
                  </a:lnTo>
                  <a:lnTo>
                    <a:pt x="266" y="266"/>
                  </a:lnTo>
                  <a:lnTo>
                    <a:pt x="314" y="218"/>
                  </a:lnTo>
                  <a:lnTo>
                    <a:pt x="314" y="145"/>
                  </a:lnTo>
                  <a:lnTo>
                    <a:pt x="314" y="97"/>
                  </a:lnTo>
                  <a:lnTo>
                    <a:pt x="266" y="4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4" name="Google Shape;13154;p31"/>
            <p:cNvSpPr/>
            <p:nvPr/>
          </p:nvSpPr>
          <p:spPr>
            <a:xfrm rot="10800000">
              <a:off x="4242012" y="6328154"/>
              <a:ext cx="22526" cy="20486"/>
            </a:xfrm>
            <a:custGeom>
              <a:avLst/>
              <a:gdLst/>
              <a:ahLst/>
              <a:cxnLst/>
              <a:rect l="l" t="t" r="r" b="b"/>
              <a:pathLst>
                <a:path w="265" h="241" extrusionOk="0">
                  <a:moveTo>
                    <a:pt x="96" y="0"/>
                  </a:moveTo>
                  <a:lnTo>
                    <a:pt x="48" y="24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5"/>
                  </a:lnTo>
                  <a:lnTo>
                    <a:pt x="24" y="169"/>
                  </a:lnTo>
                  <a:lnTo>
                    <a:pt x="48" y="217"/>
                  </a:lnTo>
                  <a:lnTo>
                    <a:pt x="96" y="241"/>
                  </a:lnTo>
                  <a:lnTo>
                    <a:pt x="145" y="217"/>
                  </a:lnTo>
                  <a:lnTo>
                    <a:pt x="193" y="193"/>
                  </a:lnTo>
                  <a:lnTo>
                    <a:pt x="241" y="145"/>
                  </a:lnTo>
                  <a:lnTo>
                    <a:pt x="265" y="121"/>
                  </a:lnTo>
                  <a:lnTo>
                    <a:pt x="265" y="72"/>
                  </a:lnTo>
                  <a:lnTo>
                    <a:pt x="217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5" name="Google Shape;13155;p31"/>
            <p:cNvSpPr/>
            <p:nvPr/>
          </p:nvSpPr>
          <p:spPr>
            <a:xfrm rot="10800000">
              <a:off x="4299306" y="6481588"/>
              <a:ext cx="20486" cy="20571"/>
            </a:xfrm>
            <a:custGeom>
              <a:avLst/>
              <a:gdLst/>
              <a:ahLst/>
              <a:cxnLst/>
              <a:rect l="l" t="t" r="r" b="b"/>
              <a:pathLst>
                <a:path w="241" h="242" extrusionOk="0">
                  <a:moveTo>
                    <a:pt x="121" y="1"/>
                  </a:moveTo>
                  <a:lnTo>
                    <a:pt x="72" y="25"/>
                  </a:lnTo>
                  <a:lnTo>
                    <a:pt x="24" y="73"/>
                  </a:lnTo>
                  <a:lnTo>
                    <a:pt x="0" y="121"/>
                  </a:lnTo>
                  <a:lnTo>
                    <a:pt x="24" y="193"/>
                  </a:lnTo>
                  <a:lnTo>
                    <a:pt x="24" y="217"/>
                  </a:lnTo>
                  <a:lnTo>
                    <a:pt x="96" y="241"/>
                  </a:lnTo>
                  <a:lnTo>
                    <a:pt x="145" y="217"/>
                  </a:lnTo>
                  <a:lnTo>
                    <a:pt x="193" y="193"/>
                  </a:lnTo>
                  <a:lnTo>
                    <a:pt x="217" y="145"/>
                  </a:lnTo>
                  <a:lnTo>
                    <a:pt x="241" y="97"/>
                  </a:lnTo>
                  <a:lnTo>
                    <a:pt x="241" y="73"/>
                  </a:lnTo>
                  <a:lnTo>
                    <a:pt x="217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6" name="Google Shape;13156;p31"/>
            <p:cNvSpPr/>
            <p:nvPr/>
          </p:nvSpPr>
          <p:spPr>
            <a:xfrm rot="10800000">
              <a:off x="4454780" y="6305628"/>
              <a:ext cx="16491" cy="16406"/>
            </a:xfrm>
            <a:custGeom>
              <a:avLst/>
              <a:gdLst/>
              <a:ahLst/>
              <a:cxnLst/>
              <a:rect l="l" t="t" r="r" b="b"/>
              <a:pathLst>
                <a:path w="194" h="193" extrusionOk="0">
                  <a:moveTo>
                    <a:pt x="25" y="0"/>
                  </a:moveTo>
                  <a:lnTo>
                    <a:pt x="1" y="48"/>
                  </a:lnTo>
                  <a:lnTo>
                    <a:pt x="1" y="120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145" y="193"/>
                  </a:lnTo>
                  <a:lnTo>
                    <a:pt x="169" y="169"/>
                  </a:lnTo>
                  <a:lnTo>
                    <a:pt x="193" y="120"/>
                  </a:lnTo>
                  <a:lnTo>
                    <a:pt x="193" y="72"/>
                  </a:lnTo>
                  <a:lnTo>
                    <a:pt x="169" y="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7" name="Google Shape;13157;p31"/>
            <p:cNvSpPr/>
            <p:nvPr/>
          </p:nvSpPr>
          <p:spPr>
            <a:xfrm rot="10800000">
              <a:off x="4340193" y="6283101"/>
              <a:ext cx="14451" cy="14366"/>
            </a:xfrm>
            <a:custGeom>
              <a:avLst/>
              <a:gdLst/>
              <a:ahLst/>
              <a:cxnLst/>
              <a:rect l="l" t="t" r="r" b="b"/>
              <a:pathLst>
                <a:path w="170" h="169" extrusionOk="0">
                  <a:moveTo>
                    <a:pt x="49" y="0"/>
                  </a:moveTo>
                  <a:lnTo>
                    <a:pt x="25" y="24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25" y="144"/>
                  </a:lnTo>
                  <a:lnTo>
                    <a:pt x="49" y="169"/>
                  </a:lnTo>
                  <a:lnTo>
                    <a:pt x="97" y="169"/>
                  </a:lnTo>
                  <a:lnTo>
                    <a:pt x="145" y="144"/>
                  </a:lnTo>
                  <a:lnTo>
                    <a:pt x="169" y="96"/>
                  </a:lnTo>
                  <a:lnTo>
                    <a:pt x="169" y="72"/>
                  </a:lnTo>
                  <a:lnTo>
                    <a:pt x="145" y="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8" name="Google Shape;13158;p31"/>
            <p:cNvSpPr/>
            <p:nvPr/>
          </p:nvSpPr>
          <p:spPr>
            <a:xfrm rot="10800000">
              <a:off x="4374960" y="6497994"/>
              <a:ext cx="18531" cy="8245"/>
            </a:xfrm>
            <a:custGeom>
              <a:avLst/>
              <a:gdLst/>
              <a:ahLst/>
              <a:cxnLst/>
              <a:rect l="l" t="t" r="r" b="b"/>
              <a:pathLst>
                <a:path w="218" h="97" extrusionOk="0">
                  <a:moveTo>
                    <a:pt x="1" y="49"/>
                  </a:moveTo>
                  <a:lnTo>
                    <a:pt x="25" y="73"/>
                  </a:lnTo>
                  <a:lnTo>
                    <a:pt x="43" y="61"/>
                  </a:lnTo>
                  <a:lnTo>
                    <a:pt x="43" y="61"/>
                  </a:lnTo>
                  <a:lnTo>
                    <a:pt x="1" y="49"/>
                  </a:lnTo>
                  <a:close/>
                  <a:moveTo>
                    <a:pt x="169" y="1"/>
                  </a:moveTo>
                  <a:lnTo>
                    <a:pt x="97" y="25"/>
                  </a:lnTo>
                  <a:lnTo>
                    <a:pt x="43" y="61"/>
                  </a:lnTo>
                  <a:lnTo>
                    <a:pt x="43" y="61"/>
                  </a:lnTo>
                  <a:lnTo>
                    <a:pt x="169" y="97"/>
                  </a:lnTo>
                  <a:lnTo>
                    <a:pt x="217" y="73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9" name="Google Shape;13159;p31"/>
            <p:cNvSpPr/>
            <p:nvPr/>
          </p:nvSpPr>
          <p:spPr>
            <a:xfrm rot="10800000">
              <a:off x="4199000" y="6156189"/>
              <a:ext cx="10286" cy="8330"/>
            </a:xfrm>
            <a:custGeom>
              <a:avLst/>
              <a:gdLst/>
              <a:ahLst/>
              <a:cxnLst/>
              <a:rect l="l" t="t" r="r" b="b"/>
              <a:pathLst>
                <a:path w="121" h="98" extrusionOk="0">
                  <a:moveTo>
                    <a:pt x="48" y="1"/>
                  </a:moveTo>
                  <a:lnTo>
                    <a:pt x="0" y="25"/>
                  </a:lnTo>
                  <a:lnTo>
                    <a:pt x="48" y="97"/>
                  </a:lnTo>
                  <a:lnTo>
                    <a:pt x="96" y="73"/>
                  </a:lnTo>
                  <a:lnTo>
                    <a:pt x="121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0" name="Google Shape;13160;p31"/>
            <p:cNvSpPr/>
            <p:nvPr/>
          </p:nvSpPr>
          <p:spPr>
            <a:xfrm rot="10800000">
              <a:off x="4174433" y="6217647"/>
              <a:ext cx="4165" cy="8245"/>
            </a:xfrm>
            <a:custGeom>
              <a:avLst/>
              <a:gdLst/>
              <a:ahLst/>
              <a:cxnLst/>
              <a:rect l="l" t="t" r="r" b="b"/>
              <a:pathLst>
                <a:path w="49" h="97" extrusionOk="0">
                  <a:moveTo>
                    <a:pt x="24" y="1"/>
                  </a:moveTo>
                  <a:lnTo>
                    <a:pt x="0" y="49"/>
                  </a:lnTo>
                  <a:lnTo>
                    <a:pt x="24" y="97"/>
                  </a:lnTo>
                  <a:lnTo>
                    <a:pt x="48" y="73"/>
                  </a:lnTo>
                  <a:lnTo>
                    <a:pt x="48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1" name="Google Shape;13161;p31"/>
            <p:cNvSpPr/>
            <p:nvPr/>
          </p:nvSpPr>
          <p:spPr>
            <a:xfrm rot="10800000">
              <a:off x="4391366" y="6500034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1"/>
                  </a:moveTo>
                  <a:lnTo>
                    <a:pt x="1" y="1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62" name="Google Shape;13162;p31"/>
          <p:cNvGrpSpPr/>
          <p:nvPr/>
        </p:nvGrpSpPr>
        <p:grpSpPr>
          <a:xfrm rot="-5400000" flipH="1">
            <a:off x="-1509323" y="3610353"/>
            <a:ext cx="2932767" cy="3055531"/>
            <a:chOff x="3729950" y="1579200"/>
            <a:chExt cx="546475" cy="569350"/>
          </a:xfrm>
        </p:grpSpPr>
        <p:sp>
          <p:nvSpPr>
            <p:cNvPr id="13163" name="Google Shape;13163;p31"/>
            <p:cNvSpPr/>
            <p:nvPr/>
          </p:nvSpPr>
          <p:spPr>
            <a:xfrm>
              <a:off x="3729950" y="1579200"/>
              <a:ext cx="546475" cy="569350"/>
            </a:xfrm>
            <a:custGeom>
              <a:avLst/>
              <a:gdLst/>
              <a:ahLst/>
              <a:cxnLst/>
              <a:rect l="l" t="t" r="r" b="b"/>
              <a:pathLst>
                <a:path w="21859" h="22774" extrusionOk="0">
                  <a:moveTo>
                    <a:pt x="5898" y="0"/>
                  </a:moveTo>
                  <a:lnTo>
                    <a:pt x="5537" y="48"/>
                  </a:lnTo>
                  <a:lnTo>
                    <a:pt x="5200" y="96"/>
                  </a:lnTo>
                  <a:lnTo>
                    <a:pt x="4839" y="169"/>
                  </a:lnTo>
                  <a:lnTo>
                    <a:pt x="4502" y="241"/>
                  </a:lnTo>
                  <a:lnTo>
                    <a:pt x="3804" y="458"/>
                  </a:lnTo>
                  <a:lnTo>
                    <a:pt x="3274" y="650"/>
                  </a:lnTo>
                  <a:lnTo>
                    <a:pt x="2745" y="915"/>
                  </a:lnTo>
                  <a:lnTo>
                    <a:pt x="2263" y="1228"/>
                  </a:lnTo>
                  <a:lnTo>
                    <a:pt x="1782" y="1565"/>
                  </a:lnTo>
                  <a:lnTo>
                    <a:pt x="1565" y="1758"/>
                  </a:lnTo>
                  <a:lnTo>
                    <a:pt x="1348" y="1974"/>
                  </a:lnTo>
                  <a:lnTo>
                    <a:pt x="1156" y="2191"/>
                  </a:lnTo>
                  <a:lnTo>
                    <a:pt x="987" y="2432"/>
                  </a:lnTo>
                  <a:lnTo>
                    <a:pt x="843" y="2672"/>
                  </a:lnTo>
                  <a:lnTo>
                    <a:pt x="722" y="2937"/>
                  </a:lnTo>
                  <a:lnTo>
                    <a:pt x="626" y="3226"/>
                  </a:lnTo>
                  <a:lnTo>
                    <a:pt x="530" y="3515"/>
                  </a:lnTo>
                  <a:lnTo>
                    <a:pt x="410" y="3900"/>
                  </a:lnTo>
                  <a:lnTo>
                    <a:pt x="337" y="4309"/>
                  </a:lnTo>
                  <a:lnTo>
                    <a:pt x="265" y="4694"/>
                  </a:lnTo>
                  <a:lnTo>
                    <a:pt x="217" y="5104"/>
                  </a:lnTo>
                  <a:lnTo>
                    <a:pt x="121" y="5898"/>
                  </a:lnTo>
                  <a:lnTo>
                    <a:pt x="48" y="6693"/>
                  </a:lnTo>
                  <a:lnTo>
                    <a:pt x="24" y="7078"/>
                  </a:lnTo>
                  <a:lnTo>
                    <a:pt x="0" y="7487"/>
                  </a:lnTo>
                  <a:lnTo>
                    <a:pt x="0" y="7872"/>
                  </a:lnTo>
                  <a:lnTo>
                    <a:pt x="24" y="8281"/>
                  </a:lnTo>
                  <a:lnTo>
                    <a:pt x="48" y="8378"/>
                  </a:lnTo>
                  <a:lnTo>
                    <a:pt x="24" y="8498"/>
                  </a:lnTo>
                  <a:lnTo>
                    <a:pt x="0" y="8883"/>
                  </a:lnTo>
                  <a:lnTo>
                    <a:pt x="0" y="9268"/>
                  </a:lnTo>
                  <a:lnTo>
                    <a:pt x="0" y="9654"/>
                  </a:lnTo>
                  <a:lnTo>
                    <a:pt x="48" y="10039"/>
                  </a:lnTo>
                  <a:lnTo>
                    <a:pt x="193" y="11603"/>
                  </a:lnTo>
                  <a:lnTo>
                    <a:pt x="337" y="13168"/>
                  </a:lnTo>
                  <a:lnTo>
                    <a:pt x="385" y="13866"/>
                  </a:lnTo>
                  <a:lnTo>
                    <a:pt x="458" y="14564"/>
                  </a:lnTo>
                  <a:lnTo>
                    <a:pt x="554" y="15263"/>
                  </a:lnTo>
                  <a:lnTo>
                    <a:pt x="650" y="15961"/>
                  </a:lnTo>
                  <a:lnTo>
                    <a:pt x="819" y="16707"/>
                  </a:lnTo>
                  <a:lnTo>
                    <a:pt x="1035" y="17453"/>
                  </a:lnTo>
                  <a:lnTo>
                    <a:pt x="1156" y="17814"/>
                  </a:lnTo>
                  <a:lnTo>
                    <a:pt x="1300" y="18175"/>
                  </a:lnTo>
                  <a:lnTo>
                    <a:pt x="1469" y="18536"/>
                  </a:lnTo>
                  <a:lnTo>
                    <a:pt x="1637" y="18874"/>
                  </a:lnTo>
                  <a:lnTo>
                    <a:pt x="1974" y="19451"/>
                  </a:lnTo>
                  <a:lnTo>
                    <a:pt x="2335" y="19957"/>
                  </a:lnTo>
                  <a:lnTo>
                    <a:pt x="2745" y="20462"/>
                  </a:lnTo>
                  <a:lnTo>
                    <a:pt x="3178" y="20896"/>
                  </a:lnTo>
                  <a:lnTo>
                    <a:pt x="3659" y="21305"/>
                  </a:lnTo>
                  <a:lnTo>
                    <a:pt x="4189" y="21666"/>
                  </a:lnTo>
                  <a:lnTo>
                    <a:pt x="4719" y="22003"/>
                  </a:lnTo>
                  <a:lnTo>
                    <a:pt x="5320" y="22292"/>
                  </a:lnTo>
                  <a:lnTo>
                    <a:pt x="5609" y="22412"/>
                  </a:lnTo>
                  <a:lnTo>
                    <a:pt x="5898" y="22509"/>
                  </a:lnTo>
                  <a:lnTo>
                    <a:pt x="6500" y="22653"/>
                  </a:lnTo>
                  <a:lnTo>
                    <a:pt x="7006" y="22749"/>
                  </a:lnTo>
                  <a:lnTo>
                    <a:pt x="7511" y="22773"/>
                  </a:lnTo>
                  <a:lnTo>
                    <a:pt x="8017" y="22773"/>
                  </a:lnTo>
                  <a:lnTo>
                    <a:pt x="8498" y="22725"/>
                  </a:lnTo>
                  <a:lnTo>
                    <a:pt x="8980" y="22605"/>
                  </a:lnTo>
                  <a:lnTo>
                    <a:pt x="9437" y="22460"/>
                  </a:lnTo>
                  <a:lnTo>
                    <a:pt x="9918" y="22244"/>
                  </a:lnTo>
                  <a:lnTo>
                    <a:pt x="10352" y="21955"/>
                  </a:lnTo>
                  <a:lnTo>
                    <a:pt x="11026" y="21497"/>
                  </a:lnTo>
                  <a:lnTo>
                    <a:pt x="11652" y="20968"/>
                  </a:lnTo>
                  <a:lnTo>
                    <a:pt x="12952" y="19836"/>
                  </a:lnTo>
                  <a:lnTo>
                    <a:pt x="13361" y="19499"/>
                  </a:lnTo>
                  <a:lnTo>
                    <a:pt x="13746" y="19186"/>
                  </a:lnTo>
                  <a:lnTo>
                    <a:pt x="14155" y="18898"/>
                  </a:lnTo>
                  <a:lnTo>
                    <a:pt x="14589" y="18585"/>
                  </a:lnTo>
                  <a:lnTo>
                    <a:pt x="14998" y="18320"/>
                  </a:lnTo>
                  <a:lnTo>
                    <a:pt x="15431" y="18055"/>
                  </a:lnTo>
                  <a:lnTo>
                    <a:pt x="15889" y="17814"/>
                  </a:lnTo>
                  <a:lnTo>
                    <a:pt x="16346" y="17574"/>
                  </a:lnTo>
                  <a:lnTo>
                    <a:pt x="17887" y="16779"/>
                  </a:lnTo>
                  <a:lnTo>
                    <a:pt x="18416" y="16466"/>
                  </a:lnTo>
                  <a:lnTo>
                    <a:pt x="18922" y="16153"/>
                  </a:lnTo>
                  <a:lnTo>
                    <a:pt x="19427" y="15816"/>
                  </a:lnTo>
                  <a:lnTo>
                    <a:pt x="19933" y="15431"/>
                  </a:lnTo>
                  <a:lnTo>
                    <a:pt x="20174" y="15214"/>
                  </a:lnTo>
                  <a:lnTo>
                    <a:pt x="20438" y="14974"/>
                  </a:lnTo>
                  <a:lnTo>
                    <a:pt x="20679" y="14733"/>
                  </a:lnTo>
                  <a:lnTo>
                    <a:pt x="20896" y="14492"/>
                  </a:lnTo>
                  <a:lnTo>
                    <a:pt x="21113" y="14203"/>
                  </a:lnTo>
                  <a:lnTo>
                    <a:pt x="21305" y="13890"/>
                  </a:lnTo>
                  <a:lnTo>
                    <a:pt x="21474" y="13577"/>
                  </a:lnTo>
                  <a:lnTo>
                    <a:pt x="21618" y="13264"/>
                  </a:lnTo>
                  <a:lnTo>
                    <a:pt x="21738" y="12927"/>
                  </a:lnTo>
                  <a:lnTo>
                    <a:pt x="21811" y="12590"/>
                  </a:lnTo>
                  <a:lnTo>
                    <a:pt x="21859" y="12229"/>
                  </a:lnTo>
                  <a:lnTo>
                    <a:pt x="21859" y="11868"/>
                  </a:lnTo>
                  <a:lnTo>
                    <a:pt x="21835" y="11411"/>
                  </a:lnTo>
                  <a:lnTo>
                    <a:pt x="21763" y="10978"/>
                  </a:lnTo>
                  <a:lnTo>
                    <a:pt x="21642" y="10544"/>
                  </a:lnTo>
                  <a:lnTo>
                    <a:pt x="21498" y="10135"/>
                  </a:lnTo>
                  <a:lnTo>
                    <a:pt x="21329" y="9726"/>
                  </a:lnTo>
                  <a:lnTo>
                    <a:pt x="21137" y="9316"/>
                  </a:lnTo>
                  <a:lnTo>
                    <a:pt x="20920" y="8931"/>
                  </a:lnTo>
                  <a:lnTo>
                    <a:pt x="20679" y="8570"/>
                  </a:lnTo>
                  <a:lnTo>
                    <a:pt x="20414" y="8209"/>
                  </a:lnTo>
                  <a:lnTo>
                    <a:pt x="20150" y="7872"/>
                  </a:lnTo>
                  <a:lnTo>
                    <a:pt x="19861" y="7535"/>
                  </a:lnTo>
                  <a:lnTo>
                    <a:pt x="19548" y="7222"/>
                  </a:lnTo>
                  <a:lnTo>
                    <a:pt x="19211" y="6909"/>
                  </a:lnTo>
                  <a:lnTo>
                    <a:pt x="18850" y="6596"/>
                  </a:lnTo>
                  <a:lnTo>
                    <a:pt x="18489" y="6307"/>
                  </a:lnTo>
                  <a:lnTo>
                    <a:pt x="18127" y="6043"/>
                  </a:lnTo>
                  <a:lnTo>
                    <a:pt x="17742" y="5802"/>
                  </a:lnTo>
                  <a:lnTo>
                    <a:pt x="17333" y="5585"/>
                  </a:lnTo>
                  <a:lnTo>
                    <a:pt x="16924" y="5368"/>
                  </a:lnTo>
                  <a:lnTo>
                    <a:pt x="16490" y="5200"/>
                  </a:lnTo>
                  <a:lnTo>
                    <a:pt x="16153" y="5056"/>
                  </a:lnTo>
                  <a:lnTo>
                    <a:pt x="15840" y="4911"/>
                  </a:lnTo>
                  <a:lnTo>
                    <a:pt x="15070" y="4526"/>
                  </a:lnTo>
                  <a:lnTo>
                    <a:pt x="14300" y="4141"/>
                  </a:lnTo>
                  <a:lnTo>
                    <a:pt x="12807" y="3322"/>
                  </a:lnTo>
                  <a:lnTo>
                    <a:pt x="12229" y="3009"/>
                  </a:lnTo>
                  <a:lnTo>
                    <a:pt x="11652" y="2672"/>
                  </a:lnTo>
                  <a:lnTo>
                    <a:pt x="11074" y="2311"/>
                  </a:lnTo>
                  <a:lnTo>
                    <a:pt x="10520" y="1926"/>
                  </a:lnTo>
                  <a:lnTo>
                    <a:pt x="10015" y="1565"/>
                  </a:lnTo>
                  <a:lnTo>
                    <a:pt x="9461" y="1252"/>
                  </a:lnTo>
                  <a:lnTo>
                    <a:pt x="9220" y="1083"/>
                  </a:lnTo>
                  <a:lnTo>
                    <a:pt x="8980" y="891"/>
                  </a:lnTo>
                  <a:lnTo>
                    <a:pt x="8715" y="698"/>
                  </a:lnTo>
                  <a:lnTo>
                    <a:pt x="8450" y="506"/>
                  </a:lnTo>
                  <a:lnTo>
                    <a:pt x="8161" y="361"/>
                  </a:lnTo>
                  <a:lnTo>
                    <a:pt x="7872" y="241"/>
                  </a:lnTo>
                  <a:lnTo>
                    <a:pt x="7583" y="145"/>
                  </a:lnTo>
                  <a:lnTo>
                    <a:pt x="7270" y="72"/>
                  </a:lnTo>
                  <a:lnTo>
                    <a:pt x="6933" y="24"/>
                  </a:lnTo>
                  <a:lnTo>
                    <a:pt x="66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4" name="Google Shape;13164;p31"/>
            <p:cNvSpPr/>
            <p:nvPr/>
          </p:nvSpPr>
          <p:spPr>
            <a:xfrm>
              <a:off x="3969475" y="1920425"/>
              <a:ext cx="18075" cy="18075"/>
            </a:xfrm>
            <a:custGeom>
              <a:avLst/>
              <a:gdLst/>
              <a:ahLst/>
              <a:cxnLst/>
              <a:rect l="l" t="t" r="r" b="b"/>
              <a:pathLst>
                <a:path w="723" h="723" extrusionOk="0">
                  <a:moveTo>
                    <a:pt x="482" y="1"/>
                  </a:moveTo>
                  <a:lnTo>
                    <a:pt x="410" y="49"/>
                  </a:lnTo>
                  <a:lnTo>
                    <a:pt x="386" y="97"/>
                  </a:lnTo>
                  <a:lnTo>
                    <a:pt x="337" y="217"/>
                  </a:lnTo>
                  <a:lnTo>
                    <a:pt x="289" y="314"/>
                  </a:lnTo>
                  <a:lnTo>
                    <a:pt x="193" y="410"/>
                  </a:lnTo>
                  <a:lnTo>
                    <a:pt x="97" y="458"/>
                  </a:lnTo>
                  <a:lnTo>
                    <a:pt x="49" y="482"/>
                  </a:lnTo>
                  <a:lnTo>
                    <a:pt x="25" y="530"/>
                  </a:lnTo>
                  <a:lnTo>
                    <a:pt x="0" y="602"/>
                  </a:lnTo>
                  <a:lnTo>
                    <a:pt x="0" y="675"/>
                  </a:lnTo>
                  <a:lnTo>
                    <a:pt x="25" y="699"/>
                  </a:lnTo>
                  <a:lnTo>
                    <a:pt x="73" y="723"/>
                  </a:lnTo>
                  <a:lnTo>
                    <a:pt x="145" y="699"/>
                  </a:lnTo>
                  <a:lnTo>
                    <a:pt x="241" y="651"/>
                  </a:lnTo>
                  <a:lnTo>
                    <a:pt x="434" y="530"/>
                  </a:lnTo>
                  <a:lnTo>
                    <a:pt x="626" y="386"/>
                  </a:lnTo>
                  <a:lnTo>
                    <a:pt x="674" y="314"/>
                  </a:lnTo>
                  <a:lnTo>
                    <a:pt x="723" y="241"/>
                  </a:lnTo>
                  <a:lnTo>
                    <a:pt x="723" y="169"/>
                  </a:lnTo>
                  <a:lnTo>
                    <a:pt x="699" y="121"/>
                  </a:lnTo>
                  <a:lnTo>
                    <a:pt x="674" y="49"/>
                  </a:lnTo>
                  <a:lnTo>
                    <a:pt x="602" y="25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5" name="Google Shape;13165;p31"/>
            <p:cNvSpPr/>
            <p:nvPr/>
          </p:nvSpPr>
          <p:spPr>
            <a:xfrm>
              <a:off x="3971275" y="1658025"/>
              <a:ext cx="9650" cy="18700"/>
            </a:xfrm>
            <a:custGeom>
              <a:avLst/>
              <a:gdLst/>
              <a:ahLst/>
              <a:cxnLst/>
              <a:rect l="l" t="t" r="r" b="b"/>
              <a:pathLst>
                <a:path w="386" h="748" extrusionOk="0">
                  <a:moveTo>
                    <a:pt x="290" y="1"/>
                  </a:moveTo>
                  <a:lnTo>
                    <a:pt x="241" y="25"/>
                  </a:lnTo>
                  <a:lnTo>
                    <a:pt x="169" y="73"/>
                  </a:lnTo>
                  <a:lnTo>
                    <a:pt x="145" y="121"/>
                  </a:lnTo>
                  <a:lnTo>
                    <a:pt x="121" y="145"/>
                  </a:lnTo>
                  <a:lnTo>
                    <a:pt x="73" y="386"/>
                  </a:lnTo>
                  <a:lnTo>
                    <a:pt x="1" y="603"/>
                  </a:lnTo>
                  <a:lnTo>
                    <a:pt x="1" y="675"/>
                  </a:lnTo>
                  <a:lnTo>
                    <a:pt x="49" y="723"/>
                  </a:lnTo>
                  <a:lnTo>
                    <a:pt x="121" y="747"/>
                  </a:lnTo>
                  <a:lnTo>
                    <a:pt x="169" y="747"/>
                  </a:lnTo>
                  <a:lnTo>
                    <a:pt x="241" y="723"/>
                  </a:lnTo>
                  <a:lnTo>
                    <a:pt x="314" y="675"/>
                  </a:lnTo>
                  <a:lnTo>
                    <a:pt x="338" y="627"/>
                  </a:lnTo>
                  <a:lnTo>
                    <a:pt x="338" y="554"/>
                  </a:lnTo>
                  <a:lnTo>
                    <a:pt x="338" y="314"/>
                  </a:lnTo>
                  <a:lnTo>
                    <a:pt x="386" y="73"/>
                  </a:lnTo>
                  <a:lnTo>
                    <a:pt x="362" y="49"/>
                  </a:lnTo>
                  <a:lnTo>
                    <a:pt x="338" y="25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6" name="Google Shape;13166;p31"/>
            <p:cNvSpPr/>
            <p:nvPr/>
          </p:nvSpPr>
          <p:spPr>
            <a:xfrm>
              <a:off x="3938175" y="1837375"/>
              <a:ext cx="12675" cy="13875"/>
            </a:xfrm>
            <a:custGeom>
              <a:avLst/>
              <a:gdLst/>
              <a:ahLst/>
              <a:cxnLst/>
              <a:rect l="l" t="t" r="r" b="b"/>
              <a:pathLst>
                <a:path w="507" h="555" extrusionOk="0">
                  <a:moveTo>
                    <a:pt x="97" y="1"/>
                  </a:moveTo>
                  <a:lnTo>
                    <a:pt x="73" y="25"/>
                  </a:lnTo>
                  <a:lnTo>
                    <a:pt x="25" y="73"/>
                  </a:lnTo>
                  <a:lnTo>
                    <a:pt x="1" y="169"/>
                  </a:lnTo>
                  <a:lnTo>
                    <a:pt x="1" y="241"/>
                  </a:lnTo>
                  <a:lnTo>
                    <a:pt x="1" y="289"/>
                  </a:lnTo>
                  <a:lnTo>
                    <a:pt x="25" y="362"/>
                  </a:lnTo>
                  <a:lnTo>
                    <a:pt x="73" y="410"/>
                  </a:lnTo>
                  <a:lnTo>
                    <a:pt x="121" y="458"/>
                  </a:lnTo>
                  <a:lnTo>
                    <a:pt x="265" y="506"/>
                  </a:lnTo>
                  <a:lnTo>
                    <a:pt x="362" y="554"/>
                  </a:lnTo>
                  <a:lnTo>
                    <a:pt x="410" y="554"/>
                  </a:lnTo>
                  <a:lnTo>
                    <a:pt x="458" y="530"/>
                  </a:lnTo>
                  <a:lnTo>
                    <a:pt x="506" y="458"/>
                  </a:lnTo>
                  <a:lnTo>
                    <a:pt x="506" y="410"/>
                  </a:lnTo>
                  <a:lnTo>
                    <a:pt x="482" y="338"/>
                  </a:lnTo>
                  <a:lnTo>
                    <a:pt x="458" y="289"/>
                  </a:lnTo>
                  <a:lnTo>
                    <a:pt x="338" y="145"/>
                  </a:lnTo>
                  <a:lnTo>
                    <a:pt x="289" y="73"/>
                  </a:lnTo>
                  <a:lnTo>
                    <a:pt x="217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7" name="Google Shape;13167;p31"/>
            <p:cNvSpPr/>
            <p:nvPr/>
          </p:nvSpPr>
          <p:spPr>
            <a:xfrm>
              <a:off x="4033275" y="1750725"/>
              <a:ext cx="13850" cy="13850"/>
            </a:xfrm>
            <a:custGeom>
              <a:avLst/>
              <a:gdLst/>
              <a:ahLst/>
              <a:cxnLst/>
              <a:rect l="l" t="t" r="r" b="b"/>
              <a:pathLst>
                <a:path w="554" h="554" extrusionOk="0">
                  <a:moveTo>
                    <a:pt x="434" y="0"/>
                  </a:moveTo>
                  <a:lnTo>
                    <a:pt x="289" y="72"/>
                  </a:lnTo>
                  <a:lnTo>
                    <a:pt x="193" y="144"/>
                  </a:lnTo>
                  <a:lnTo>
                    <a:pt x="96" y="265"/>
                  </a:lnTo>
                  <a:lnTo>
                    <a:pt x="24" y="385"/>
                  </a:lnTo>
                  <a:lnTo>
                    <a:pt x="0" y="433"/>
                  </a:lnTo>
                  <a:lnTo>
                    <a:pt x="24" y="481"/>
                  </a:lnTo>
                  <a:lnTo>
                    <a:pt x="72" y="530"/>
                  </a:lnTo>
                  <a:lnTo>
                    <a:pt x="145" y="554"/>
                  </a:lnTo>
                  <a:lnTo>
                    <a:pt x="193" y="554"/>
                  </a:lnTo>
                  <a:lnTo>
                    <a:pt x="241" y="530"/>
                  </a:lnTo>
                  <a:lnTo>
                    <a:pt x="289" y="481"/>
                  </a:lnTo>
                  <a:lnTo>
                    <a:pt x="409" y="289"/>
                  </a:lnTo>
                  <a:lnTo>
                    <a:pt x="554" y="72"/>
                  </a:lnTo>
                  <a:lnTo>
                    <a:pt x="530" y="4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8" name="Google Shape;13168;p31"/>
            <p:cNvSpPr/>
            <p:nvPr/>
          </p:nvSpPr>
          <p:spPr>
            <a:xfrm>
              <a:off x="4004975" y="1683900"/>
              <a:ext cx="7850" cy="17500"/>
            </a:xfrm>
            <a:custGeom>
              <a:avLst/>
              <a:gdLst/>
              <a:ahLst/>
              <a:cxnLst/>
              <a:rect l="l" t="t" r="r" b="b"/>
              <a:pathLst>
                <a:path w="314" h="700" extrusionOk="0">
                  <a:moveTo>
                    <a:pt x="121" y="1"/>
                  </a:moveTo>
                  <a:lnTo>
                    <a:pt x="49" y="73"/>
                  </a:lnTo>
                  <a:lnTo>
                    <a:pt x="25" y="169"/>
                  </a:lnTo>
                  <a:lnTo>
                    <a:pt x="1" y="314"/>
                  </a:lnTo>
                  <a:lnTo>
                    <a:pt x="25" y="482"/>
                  </a:lnTo>
                  <a:lnTo>
                    <a:pt x="49" y="675"/>
                  </a:lnTo>
                  <a:lnTo>
                    <a:pt x="97" y="699"/>
                  </a:lnTo>
                  <a:lnTo>
                    <a:pt x="169" y="699"/>
                  </a:lnTo>
                  <a:lnTo>
                    <a:pt x="193" y="675"/>
                  </a:lnTo>
                  <a:lnTo>
                    <a:pt x="290" y="482"/>
                  </a:lnTo>
                  <a:lnTo>
                    <a:pt x="290" y="386"/>
                  </a:lnTo>
                  <a:lnTo>
                    <a:pt x="314" y="290"/>
                  </a:lnTo>
                  <a:lnTo>
                    <a:pt x="290" y="193"/>
                  </a:lnTo>
                  <a:lnTo>
                    <a:pt x="241" y="121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9" name="Google Shape;13169;p31"/>
            <p:cNvSpPr/>
            <p:nvPr/>
          </p:nvSpPr>
          <p:spPr>
            <a:xfrm>
              <a:off x="3795550" y="1768175"/>
              <a:ext cx="7850" cy="14450"/>
            </a:xfrm>
            <a:custGeom>
              <a:avLst/>
              <a:gdLst/>
              <a:ahLst/>
              <a:cxnLst/>
              <a:rect l="l" t="t" r="r" b="b"/>
              <a:pathLst>
                <a:path w="314" h="578" extrusionOk="0">
                  <a:moveTo>
                    <a:pt x="97" y="0"/>
                  </a:moveTo>
                  <a:lnTo>
                    <a:pt x="48" y="48"/>
                  </a:lnTo>
                  <a:lnTo>
                    <a:pt x="24" y="96"/>
                  </a:lnTo>
                  <a:lnTo>
                    <a:pt x="0" y="193"/>
                  </a:lnTo>
                  <a:lnTo>
                    <a:pt x="0" y="313"/>
                  </a:lnTo>
                  <a:lnTo>
                    <a:pt x="0" y="409"/>
                  </a:lnTo>
                  <a:lnTo>
                    <a:pt x="0" y="458"/>
                  </a:lnTo>
                  <a:lnTo>
                    <a:pt x="24" y="530"/>
                  </a:lnTo>
                  <a:lnTo>
                    <a:pt x="72" y="554"/>
                  </a:lnTo>
                  <a:lnTo>
                    <a:pt x="97" y="578"/>
                  </a:lnTo>
                  <a:lnTo>
                    <a:pt x="169" y="578"/>
                  </a:lnTo>
                  <a:lnTo>
                    <a:pt x="217" y="554"/>
                  </a:lnTo>
                  <a:lnTo>
                    <a:pt x="265" y="506"/>
                  </a:lnTo>
                  <a:lnTo>
                    <a:pt x="313" y="458"/>
                  </a:lnTo>
                  <a:lnTo>
                    <a:pt x="265" y="241"/>
                  </a:lnTo>
                  <a:lnTo>
                    <a:pt x="241" y="121"/>
                  </a:lnTo>
                  <a:lnTo>
                    <a:pt x="193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0" name="Google Shape;13170;p31"/>
            <p:cNvSpPr/>
            <p:nvPr/>
          </p:nvSpPr>
          <p:spPr>
            <a:xfrm>
              <a:off x="4183725" y="1777800"/>
              <a:ext cx="14475" cy="9050"/>
            </a:xfrm>
            <a:custGeom>
              <a:avLst/>
              <a:gdLst/>
              <a:ahLst/>
              <a:cxnLst/>
              <a:rect l="l" t="t" r="r" b="b"/>
              <a:pathLst>
                <a:path w="579" h="362" extrusionOk="0">
                  <a:moveTo>
                    <a:pt x="434" y="0"/>
                  </a:moveTo>
                  <a:lnTo>
                    <a:pt x="386" y="24"/>
                  </a:lnTo>
                  <a:lnTo>
                    <a:pt x="217" y="97"/>
                  </a:lnTo>
                  <a:lnTo>
                    <a:pt x="49" y="193"/>
                  </a:lnTo>
                  <a:lnTo>
                    <a:pt x="25" y="217"/>
                  </a:lnTo>
                  <a:lnTo>
                    <a:pt x="1" y="265"/>
                  </a:lnTo>
                  <a:lnTo>
                    <a:pt x="25" y="313"/>
                  </a:lnTo>
                  <a:lnTo>
                    <a:pt x="49" y="337"/>
                  </a:lnTo>
                  <a:lnTo>
                    <a:pt x="169" y="361"/>
                  </a:lnTo>
                  <a:lnTo>
                    <a:pt x="265" y="361"/>
                  </a:lnTo>
                  <a:lnTo>
                    <a:pt x="482" y="289"/>
                  </a:lnTo>
                  <a:lnTo>
                    <a:pt x="530" y="265"/>
                  </a:lnTo>
                  <a:lnTo>
                    <a:pt x="554" y="241"/>
                  </a:lnTo>
                  <a:lnTo>
                    <a:pt x="578" y="193"/>
                  </a:lnTo>
                  <a:lnTo>
                    <a:pt x="554" y="121"/>
                  </a:lnTo>
                  <a:lnTo>
                    <a:pt x="530" y="73"/>
                  </a:lnTo>
                  <a:lnTo>
                    <a:pt x="482" y="24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1" name="Google Shape;13171;p31"/>
            <p:cNvSpPr/>
            <p:nvPr/>
          </p:nvSpPr>
          <p:spPr>
            <a:xfrm>
              <a:off x="3845500" y="1831950"/>
              <a:ext cx="7850" cy="14475"/>
            </a:xfrm>
            <a:custGeom>
              <a:avLst/>
              <a:gdLst/>
              <a:ahLst/>
              <a:cxnLst/>
              <a:rect l="l" t="t" r="r" b="b"/>
              <a:pathLst>
                <a:path w="314" h="579" extrusionOk="0">
                  <a:moveTo>
                    <a:pt x="193" y="1"/>
                  </a:moveTo>
                  <a:lnTo>
                    <a:pt x="121" y="25"/>
                  </a:lnTo>
                  <a:lnTo>
                    <a:pt x="97" y="73"/>
                  </a:lnTo>
                  <a:lnTo>
                    <a:pt x="48" y="242"/>
                  </a:lnTo>
                  <a:lnTo>
                    <a:pt x="0" y="410"/>
                  </a:lnTo>
                  <a:lnTo>
                    <a:pt x="0" y="482"/>
                  </a:lnTo>
                  <a:lnTo>
                    <a:pt x="24" y="531"/>
                  </a:lnTo>
                  <a:lnTo>
                    <a:pt x="73" y="555"/>
                  </a:lnTo>
                  <a:lnTo>
                    <a:pt x="289" y="555"/>
                  </a:lnTo>
                  <a:lnTo>
                    <a:pt x="289" y="73"/>
                  </a:lnTo>
                  <a:lnTo>
                    <a:pt x="241" y="25"/>
                  </a:lnTo>
                  <a:lnTo>
                    <a:pt x="193" y="1"/>
                  </a:lnTo>
                  <a:close/>
                  <a:moveTo>
                    <a:pt x="289" y="555"/>
                  </a:moveTo>
                  <a:lnTo>
                    <a:pt x="289" y="579"/>
                  </a:lnTo>
                  <a:lnTo>
                    <a:pt x="313" y="55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2" name="Google Shape;13172;p31"/>
            <p:cNvSpPr/>
            <p:nvPr/>
          </p:nvSpPr>
          <p:spPr>
            <a:xfrm>
              <a:off x="3921925" y="1593625"/>
              <a:ext cx="12675" cy="10275"/>
            </a:xfrm>
            <a:custGeom>
              <a:avLst/>
              <a:gdLst/>
              <a:ahLst/>
              <a:cxnLst/>
              <a:rect l="l" t="t" r="r" b="b"/>
              <a:pathLst>
                <a:path w="507" h="411" extrusionOk="0">
                  <a:moveTo>
                    <a:pt x="314" y="1"/>
                  </a:moveTo>
                  <a:lnTo>
                    <a:pt x="265" y="49"/>
                  </a:lnTo>
                  <a:lnTo>
                    <a:pt x="217" y="73"/>
                  </a:lnTo>
                  <a:lnTo>
                    <a:pt x="169" y="97"/>
                  </a:lnTo>
                  <a:lnTo>
                    <a:pt x="49" y="97"/>
                  </a:lnTo>
                  <a:lnTo>
                    <a:pt x="25" y="145"/>
                  </a:lnTo>
                  <a:lnTo>
                    <a:pt x="1" y="169"/>
                  </a:lnTo>
                  <a:lnTo>
                    <a:pt x="25" y="242"/>
                  </a:lnTo>
                  <a:lnTo>
                    <a:pt x="49" y="314"/>
                  </a:lnTo>
                  <a:lnTo>
                    <a:pt x="97" y="362"/>
                  </a:lnTo>
                  <a:lnTo>
                    <a:pt x="145" y="410"/>
                  </a:lnTo>
                  <a:lnTo>
                    <a:pt x="193" y="410"/>
                  </a:lnTo>
                  <a:lnTo>
                    <a:pt x="217" y="386"/>
                  </a:lnTo>
                  <a:lnTo>
                    <a:pt x="290" y="338"/>
                  </a:lnTo>
                  <a:lnTo>
                    <a:pt x="338" y="290"/>
                  </a:lnTo>
                  <a:lnTo>
                    <a:pt x="386" y="242"/>
                  </a:lnTo>
                  <a:lnTo>
                    <a:pt x="434" y="194"/>
                  </a:lnTo>
                  <a:lnTo>
                    <a:pt x="482" y="145"/>
                  </a:lnTo>
                  <a:lnTo>
                    <a:pt x="506" y="97"/>
                  </a:lnTo>
                  <a:lnTo>
                    <a:pt x="458" y="25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3" name="Google Shape;13173;p31"/>
            <p:cNvSpPr/>
            <p:nvPr/>
          </p:nvSpPr>
          <p:spPr>
            <a:xfrm>
              <a:off x="4226450" y="1848200"/>
              <a:ext cx="10250" cy="9050"/>
            </a:xfrm>
            <a:custGeom>
              <a:avLst/>
              <a:gdLst/>
              <a:ahLst/>
              <a:cxnLst/>
              <a:rect l="l" t="t" r="r" b="b"/>
              <a:pathLst>
                <a:path w="410" h="362" extrusionOk="0">
                  <a:moveTo>
                    <a:pt x="217" y="1"/>
                  </a:moveTo>
                  <a:lnTo>
                    <a:pt x="145" y="25"/>
                  </a:lnTo>
                  <a:lnTo>
                    <a:pt x="73" y="97"/>
                  </a:lnTo>
                  <a:lnTo>
                    <a:pt x="25" y="145"/>
                  </a:lnTo>
                  <a:lnTo>
                    <a:pt x="1" y="218"/>
                  </a:lnTo>
                  <a:lnTo>
                    <a:pt x="25" y="266"/>
                  </a:lnTo>
                  <a:lnTo>
                    <a:pt x="49" y="338"/>
                  </a:lnTo>
                  <a:lnTo>
                    <a:pt x="121" y="362"/>
                  </a:lnTo>
                  <a:lnTo>
                    <a:pt x="241" y="362"/>
                  </a:lnTo>
                  <a:lnTo>
                    <a:pt x="290" y="338"/>
                  </a:lnTo>
                  <a:lnTo>
                    <a:pt x="338" y="314"/>
                  </a:lnTo>
                  <a:lnTo>
                    <a:pt x="386" y="290"/>
                  </a:lnTo>
                  <a:lnTo>
                    <a:pt x="410" y="218"/>
                  </a:lnTo>
                  <a:lnTo>
                    <a:pt x="410" y="169"/>
                  </a:lnTo>
                  <a:lnTo>
                    <a:pt x="386" y="97"/>
                  </a:lnTo>
                  <a:lnTo>
                    <a:pt x="314" y="25"/>
                  </a:lnTo>
                  <a:lnTo>
                    <a:pt x="26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4" name="Google Shape;13174;p31"/>
            <p:cNvSpPr/>
            <p:nvPr/>
          </p:nvSpPr>
          <p:spPr>
            <a:xfrm>
              <a:off x="3766650" y="1670675"/>
              <a:ext cx="14475" cy="7250"/>
            </a:xfrm>
            <a:custGeom>
              <a:avLst/>
              <a:gdLst/>
              <a:ahLst/>
              <a:cxnLst/>
              <a:rect l="l" t="t" r="r" b="b"/>
              <a:pathLst>
                <a:path w="579" h="290" extrusionOk="0">
                  <a:moveTo>
                    <a:pt x="314" y="0"/>
                  </a:moveTo>
                  <a:lnTo>
                    <a:pt x="97" y="24"/>
                  </a:lnTo>
                  <a:lnTo>
                    <a:pt x="49" y="24"/>
                  </a:lnTo>
                  <a:lnTo>
                    <a:pt x="25" y="48"/>
                  </a:lnTo>
                  <a:lnTo>
                    <a:pt x="1" y="97"/>
                  </a:lnTo>
                  <a:lnTo>
                    <a:pt x="1" y="145"/>
                  </a:lnTo>
                  <a:lnTo>
                    <a:pt x="49" y="217"/>
                  </a:lnTo>
                  <a:lnTo>
                    <a:pt x="73" y="265"/>
                  </a:lnTo>
                  <a:lnTo>
                    <a:pt x="145" y="289"/>
                  </a:lnTo>
                  <a:lnTo>
                    <a:pt x="338" y="265"/>
                  </a:lnTo>
                  <a:lnTo>
                    <a:pt x="458" y="241"/>
                  </a:lnTo>
                  <a:lnTo>
                    <a:pt x="554" y="169"/>
                  </a:lnTo>
                  <a:lnTo>
                    <a:pt x="578" y="145"/>
                  </a:lnTo>
                  <a:lnTo>
                    <a:pt x="578" y="121"/>
                  </a:lnTo>
                  <a:lnTo>
                    <a:pt x="530" y="48"/>
                  </a:lnTo>
                  <a:lnTo>
                    <a:pt x="434" y="24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5" name="Google Shape;13175;p31"/>
            <p:cNvSpPr/>
            <p:nvPr/>
          </p:nvSpPr>
          <p:spPr>
            <a:xfrm>
              <a:off x="3951425" y="1611700"/>
              <a:ext cx="10850" cy="9050"/>
            </a:xfrm>
            <a:custGeom>
              <a:avLst/>
              <a:gdLst/>
              <a:ahLst/>
              <a:cxnLst/>
              <a:rect l="l" t="t" r="r" b="b"/>
              <a:pathLst>
                <a:path w="434" h="362" extrusionOk="0">
                  <a:moveTo>
                    <a:pt x="145" y="0"/>
                  </a:moveTo>
                  <a:lnTo>
                    <a:pt x="72" y="24"/>
                  </a:lnTo>
                  <a:lnTo>
                    <a:pt x="24" y="72"/>
                  </a:lnTo>
                  <a:lnTo>
                    <a:pt x="0" y="145"/>
                  </a:lnTo>
                  <a:lnTo>
                    <a:pt x="0" y="169"/>
                  </a:lnTo>
                  <a:lnTo>
                    <a:pt x="0" y="217"/>
                  </a:lnTo>
                  <a:lnTo>
                    <a:pt x="97" y="313"/>
                  </a:lnTo>
                  <a:lnTo>
                    <a:pt x="145" y="361"/>
                  </a:lnTo>
                  <a:lnTo>
                    <a:pt x="217" y="361"/>
                  </a:lnTo>
                  <a:lnTo>
                    <a:pt x="337" y="313"/>
                  </a:lnTo>
                  <a:lnTo>
                    <a:pt x="385" y="265"/>
                  </a:lnTo>
                  <a:lnTo>
                    <a:pt x="434" y="217"/>
                  </a:lnTo>
                  <a:lnTo>
                    <a:pt x="434" y="169"/>
                  </a:lnTo>
                  <a:lnTo>
                    <a:pt x="434" y="120"/>
                  </a:lnTo>
                  <a:lnTo>
                    <a:pt x="385" y="72"/>
                  </a:lnTo>
                  <a:lnTo>
                    <a:pt x="337" y="2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6" name="Google Shape;13176;p31"/>
            <p:cNvSpPr/>
            <p:nvPr/>
          </p:nvSpPr>
          <p:spPr>
            <a:xfrm>
              <a:off x="4021825" y="1899975"/>
              <a:ext cx="10275" cy="9650"/>
            </a:xfrm>
            <a:custGeom>
              <a:avLst/>
              <a:gdLst/>
              <a:ahLst/>
              <a:cxnLst/>
              <a:rect l="l" t="t" r="r" b="b"/>
              <a:pathLst>
                <a:path w="411" h="386" extrusionOk="0">
                  <a:moveTo>
                    <a:pt x="145" y="0"/>
                  </a:moveTo>
                  <a:lnTo>
                    <a:pt x="73" y="24"/>
                  </a:lnTo>
                  <a:lnTo>
                    <a:pt x="25" y="48"/>
                  </a:lnTo>
                  <a:lnTo>
                    <a:pt x="1" y="96"/>
                  </a:lnTo>
                  <a:lnTo>
                    <a:pt x="1" y="169"/>
                  </a:lnTo>
                  <a:lnTo>
                    <a:pt x="25" y="265"/>
                  </a:lnTo>
                  <a:lnTo>
                    <a:pt x="97" y="337"/>
                  </a:lnTo>
                  <a:lnTo>
                    <a:pt x="169" y="361"/>
                  </a:lnTo>
                  <a:lnTo>
                    <a:pt x="242" y="385"/>
                  </a:lnTo>
                  <a:lnTo>
                    <a:pt x="314" y="361"/>
                  </a:lnTo>
                  <a:lnTo>
                    <a:pt x="362" y="337"/>
                  </a:lnTo>
                  <a:lnTo>
                    <a:pt x="386" y="265"/>
                  </a:lnTo>
                  <a:lnTo>
                    <a:pt x="410" y="193"/>
                  </a:lnTo>
                  <a:lnTo>
                    <a:pt x="362" y="121"/>
                  </a:lnTo>
                  <a:lnTo>
                    <a:pt x="314" y="48"/>
                  </a:lnTo>
                  <a:lnTo>
                    <a:pt x="217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7" name="Google Shape;13177;p31"/>
            <p:cNvSpPr/>
            <p:nvPr/>
          </p:nvSpPr>
          <p:spPr>
            <a:xfrm>
              <a:off x="4086825" y="195292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lnTo>
                    <a:pt x="121" y="25"/>
                  </a:lnTo>
                  <a:lnTo>
                    <a:pt x="49" y="73"/>
                  </a:lnTo>
                  <a:lnTo>
                    <a:pt x="1" y="145"/>
                  </a:lnTo>
                  <a:lnTo>
                    <a:pt x="1" y="193"/>
                  </a:lnTo>
                  <a:lnTo>
                    <a:pt x="25" y="265"/>
                  </a:lnTo>
                  <a:lnTo>
                    <a:pt x="49" y="338"/>
                  </a:lnTo>
                  <a:lnTo>
                    <a:pt x="97" y="362"/>
                  </a:lnTo>
                  <a:lnTo>
                    <a:pt x="169" y="386"/>
                  </a:lnTo>
                  <a:lnTo>
                    <a:pt x="266" y="362"/>
                  </a:lnTo>
                  <a:lnTo>
                    <a:pt x="338" y="314"/>
                  </a:lnTo>
                  <a:lnTo>
                    <a:pt x="386" y="265"/>
                  </a:lnTo>
                  <a:lnTo>
                    <a:pt x="386" y="193"/>
                  </a:lnTo>
                  <a:lnTo>
                    <a:pt x="362" y="97"/>
                  </a:lnTo>
                  <a:lnTo>
                    <a:pt x="338" y="25"/>
                  </a:lnTo>
                  <a:lnTo>
                    <a:pt x="26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8" name="Google Shape;13178;p31"/>
            <p:cNvSpPr/>
            <p:nvPr/>
          </p:nvSpPr>
          <p:spPr>
            <a:xfrm>
              <a:off x="3868375" y="16068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69" y="1"/>
                  </a:moveTo>
                  <a:lnTo>
                    <a:pt x="96" y="25"/>
                  </a:lnTo>
                  <a:lnTo>
                    <a:pt x="48" y="73"/>
                  </a:lnTo>
                  <a:lnTo>
                    <a:pt x="0" y="169"/>
                  </a:lnTo>
                  <a:lnTo>
                    <a:pt x="0" y="241"/>
                  </a:lnTo>
                  <a:lnTo>
                    <a:pt x="24" y="313"/>
                  </a:lnTo>
                  <a:lnTo>
                    <a:pt x="72" y="362"/>
                  </a:lnTo>
                  <a:lnTo>
                    <a:pt x="145" y="386"/>
                  </a:lnTo>
                  <a:lnTo>
                    <a:pt x="217" y="386"/>
                  </a:lnTo>
                  <a:lnTo>
                    <a:pt x="289" y="362"/>
                  </a:lnTo>
                  <a:lnTo>
                    <a:pt x="337" y="338"/>
                  </a:lnTo>
                  <a:lnTo>
                    <a:pt x="361" y="265"/>
                  </a:lnTo>
                  <a:lnTo>
                    <a:pt x="385" y="193"/>
                  </a:lnTo>
                  <a:lnTo>
                    <a:pt x="361" y="121"/>
                  </a:lnTo>
                  <a:lnTo>
                    <a:pt x="313" y="49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9" name="Google Shape;13179;p31"/>
            <p:cNvSpPr/>
            <p:nvPr/>
          </p:nvSpPr>
          <p:spPr>
            <a:xfrm>
              <a:off x="4026050" y="1804275"/>
              <a:ext cx="10850" cy="12050"/>
            </a:xfrm>
            <a:custGeom>
              <a:avLst/>
              <a:gdLst/>
              <a:ahLst/>
              <a:cxnLst/>
              <a:rect l="l" t="t" r="r" b="b"/>
              <a:pathLst>
                <a:path w="434" h="482" extrusionOk="0">
                  <a:moveTo>
                    <a:pt x="361" y="1"/>
                  </a:moveTo>
                  <a:lnTo>
                    <a:pt x="313" y="25"/>
                  </a:lnTo>
                  <a:lnTo>
                    <a:pt x="145" y="121"/>
                  </a:lnTo>
                  <a:lnTo>
                    <a:pt x="73" y="193"/>
                  </a:lnTo>
                  <a:lnTo>
                    <a:pt x="0" y="289"/>
                  </a:lnTo>
                  <a:lnTo>
                    <a:pt x="0" y="313"/>
                  </a:lnTo>
                  <a:lnTo>
                    <a:pt x="0" y="362"/>
                  </a:lnTo>
                  <a:lnTo>
                    <a:pt x="0" y="410"/>
                  </a:lnTo>
                  <a:lnTo>
                    <a:pt x="24" y="434"/>
                  </a:lnTo>
                  <a:lnTo>
                    <a:pt x="73" y="458"/>
                  </a:lnTo>
                  <a:lnTo>
                    <a:pt x="145" y="482"/>
                  </a:lnTo>
                  <a:lnTo>
                    <a:pt x="193" y="482"/>
                  </a:lnTo>
                  <a:lnTo>
                    <a:pt x="241" y="458"/>
                  </a:lnTo>
                  <a:lnTo>
                    <a:pt x="337" y="338"/>
                  </a:lnTo>
                  <a:lnTo>
                    <a:pt x="410" y="217"/>
                  </a:lnTo>
                  <a:lnTo>
                    <a:pt x="434" y="121"/>
                  </a:lnTo>
                  <a:lnTo>
                    <a:pt x="410" y="25"/>
                  </a:lnTo>
                  <a:lnTo>
                    <a:pt x="385" y="25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0" name="Google Shape;13180;p31"/>
            <p:cNvSpPr/>
            <p:nvPr/>
          </p:nvSpPr>
          <p:spPr>
            <a:xfrm>
              <a:off x="3852725" y="1844000"/>
              <a:ext cx="11450" cy="8450"/>
            </a:xfrm>
            <a:custGeom>
              <a:avLst/>
              <a:gdLst/>
              <a:ahLst/>
              <a:cxnLst/>
              <a:rect l="l" t="t" r="r" b="b"/>
              <a:pathLst>
                <a:path w="458" h="338" extrusionOk="0">
                  <a:moveTo>
                    <a:pt x="24" y="73"/>
                  </a:moveTo>
                  <a:lnTo>
                    <a:pt x="0" y="97"/>
                  </a:lnTo>
                  <a:lnTo>
                    <a:pt x="27" y="81"/>
                  </a:lnTo>
                  <a:lnTo>
                    <a:pt x="27" y="81"/>
                  </a:lnTo>
                  <a:lnTo>
                    <a:pt x="24" y="73"/>
                  </a:lnTo>
                  <a:close/>
                  <a:moveTo>
                    <a:pt x="265" y="0"/>
                  </a:moveTo>
                  <a:lnTo>
                    <a:pt x="121" y="24"/>
                  </a:lnTo>
                  <a:lnTo>
                    <a:pt x="27" y="81"/>
                  </a:lnTo>
                  <a:lnTo>
                    <a:pt x="27" y="81"/>
                  </a:lnTo>
                  <a:lnTo>
                    <a:pt x="72" y="217"/>
                  </a:lnTo>
                  <a:lnTo>
                    <a:pt x="121" y="313"/>
                  </a:lnTo>
                  <a:lnTo>
                    <a:pt x="193" y="337"/>
                  </a:lnTo>
                  <a:lnTo>
                    <a:pt x="289" y="337"/>
                  </a:lnTo>
                  <a:lnTo>
                    <a:pt x="361" y="313"/>
                  </a:lnTo>
                  <a:lnTo>
                    <a:pt x="409" y="289"/>
                  </a:lnTo>
                  <a:lnTo>
                    <a:pt x="458" y="241"/>
                  </a:lnTo>
                  <a:lnTo>
                    <a:pt x="458" y="169"/>
                  </a:lnTo>
                  <a:lnTo>
                    <a:pt x="458" y="97"/>
                  </a:lnTo>
                  <a:lnTo>
                    <a:pt x="409" y="2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1" name="Google Shape;13181;p31"/>
            <p:cNvSpPr/>
            <p:nvPr/>
          </p:nvSpPr>
          <p:spPr>
            <a:xfrm>
              <a:off x="3927350" y="1931875"/>
              <a:ext cx="9650" cy="12650"/>
            </a:xfrm>
            <a:custGeom>
              <a:avLst/>
              <a:gdLst/>
              <a:ahLst/>
              <a:cxnLst/>
              <a:rect l="l" t="t" r="r" b="b"/>
              <a:pathLst>
                <a:path w="386" h="506" extrusionOk="0">
                  <a:moveTo>
                    <a:pt x="73" y="0"/>
                  </a:moveTo>
                  <a:lnTo>
                    <a:pt x="48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73" y="313"/>
                  </a:lnTo>
                  <a:lnTo>
                    <a:pt x="145" y="433"/>
                  </a:lnTo>
                  <a:lnTo>
                    <a:pt x="230" y="498"/>
                  </a:lnTo>
                  <a:lnTo>
                    <a:pt x="230" y="498"/>
                  </a:lnTo>
                  <a:lnTo>
                    <a:pt x="337" y="433"/>
                  </a:lnTo>
                  <a:lnTo>
                    <a:pt x="361" y="385"/>
                  </a:lnTo>
                  <a:lnTo>
                    <a:pt x="385" y="361"/>
                  </a:lnTo>
                  <a:lnTo>
                    <a:pt x="385" y="313"/>
                  </a:lnTo>
                  <a:lnTo>
                    <a:pt x="385" y="265"/>
                  </a:lnTo>
                  <a:lnTo>
                    <a:pt x="313" y="193"/>
                  </a:lnTo>
                  <a:lnTo>
                    <a:pt x="241" y="120"/>
                  </a:lnTo>
                  <a:lnTo>
                    <a:pt x="73" y="0"/>
                  </a:lnTo>
                  <a:close/>
                  <a:moveTo>
                    <a:pt x="230" y="498"/>
                  </a:moveTo>
                  <a:lnTo>
                    <a:pt x="217" y="506"/>
                  </a:lnTo>
                  <a:lnTo>
                    <a:pt x="241" y="506"/>
                  </a:lnTo>
                  <a:lnTo>
                    <a:pt x="230" y="498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2" name="Google Shape;13182;p31"/>
            <p:cNvSpPr/>
            <p:nvPr/>
          </p:nvSpPr>
          <p:spPr>
            <a:xfrm>
              <a:off x="3893650" y="1914400"/>
              <a:ext cx="11450" cy="9075"/>
            </a:xfrm>
            <a:custGeom>
              <a:avLst/>
              <a:gdLst/>
              <a:ahLst/>
              <a:cxnLst/>
              <a:rect l="l" t="t" r="r" b="b"/>
              <a:pathLst>
                <a:path w="458" h="363" extrusionOk="0">
                  <a:moveTo>
                    <a:pt x="217" y="1"/>
                  </a:moveTo>
                  <a:lnTo>
                    <a:pt x="169" y="25"/>
                  </a:lnTo>
                  <a:lnTo>
                    <a:pt x="96" y="73"/>
                  </a:lnTo>
                  <a:lnTo>
                    <a:pt x="24" y="121"/>
                  </a:lnTo>
                  <a:lnTo>
                    <a:pt x="0" y="169"/>
                  </a:lnTo>
                  <a:lnTo>
                    <a:pt x="0" y="193"/>
                  </a:lnTo>
                  <a:lnTo>
                    <a:pt x="48" y="266"/>
                  </a:lnTo>
                  <a:lnTo>
                    <a:pt x="96" y="314"/>
                  </a:lnTo>
                  <a:lnTo>
                    <a:pt x="145" y="338"/>
                  </a:lnTo>
                  <a:lnTo>
                    <a:pt x="217" y="362"/>
                  </a:lnTo>
                  <a:lnTo>
                    <a:pt x="289" y="362"/>
                  </a:lnTo>
                  <a:lnTo>
                    <a:pt x="337" y="338"/>
                  </a:lnTo>
                  <a:lnTo>
                    <a:pt x="385" y="290"/>
                  </a:lnTo>
                  <a:lnTo>
                    <a:pt x="434" y="242"/>
                  </a:lnTo>
                  <a:lnTo>
                    <a:pt x="458" y="193"/>
                  </a:lnTo>
                  <a:lnTo>
                    <a:pt x="434" y="145"/>
                  </a:lnTo>
                  <a:lnTo>
                    <a:pt x="361" y="49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3" name="Google Shape;13183;p31"/>
            <p:cNvSpPr/>
            <p:nvPr/>
          </p:nvSpPr>
          <p:spPr>
            <a:xfrm>
              <a:off x="3998975" y="1764550"/>
              <a:ext cx="15050" cy="10250"/>
            </a:xfrm>
            <a:custGeom>
              <a:avLst/>
              <a:gdLst/>
              <a:ahLst/>
              <a:cxnLst/>
              <a:rect l="l" t="t" r="r" b="b"/>
              <a:pathLst>
                <a:path w="602" h="410" extrusionOk="0">
                  <a:moveTo>
                    <a:pt x="48" y="1"/>
                  </a:moveTo>
                  <a:lnTo>
                    <a:pt x="24" y="49"/>
                  </a:lnTo>
                  <a:lnTo>
                    <a:pt x="0" y="73"/>
                  </a:lnTo>
                  <a:lnTo>
                    <a:pt x="385" y="362"/>
                  </a:lnTo>
                  <a:lnTo>
                    <a:pt x="506" y="410"/>
                  </a:lnTo>
                  <a:lnTo>
                    <a:pt x="554" y="410"/>
                  </a:lnTo>
                  <a:lnTo>
                    <a:pt x="602" y="362"/>
                  </a:lnTo>
                  <a:lnTo>
                    <a:pt x="602" y="314"/>
                  </a:lnTo>
                  <a:lnTo>
                    <a:pt x="578" y="241"/>
                  </a:lnTo>
                  <a:lnTo>
                    <a:pt x="554" y="169"/>
                  </a:lnTo>
                  <a:lnTo>
                    <a:pt x="506" y="14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4" name="Google Shape;13184;p31"/>
            <p:cNvSpPr/>
            <p:nvPr/>
          </p:nvSpPr>
          <p:spPr>
            <a:xfrm>
              <a:off x="3922525" y="1708575"/>
              <a:ext cx="13275" cy="9050"/>
            </a:xfrm>
            <a:custGeom>
              <a:avLst/>
              <a:gdLst/>
              <a:ahLst/>
              <a:cxnLst/>
              <a:rect l="l" t="t" r="r" b="b"/>
              <a:pathLst>
                <a:path w="531" h="362" extrusionOk="0">
                  <a:moveTo>
                    <a:pt x="73" y="1"/>
                  </a:moveTo>
                  <a:lnTo>
                    <a:pt x="25" y="49"/>
                  </a:lnTo>
                  <a:lnTo>
                    <a:pt x="1" y="97"/>
                  </a:lnTo>
                  <a:lnTo>
                    <a:pt x="25" y="169"/>
                  </a:lnTo>
                  <a:lnTo>
                    <a:pt x="73" y="242"/>
                  </a:lnTo>
                  <a:lnTo>
                    <a:pt x="97" y="266"/>
                  </a:lnTo>
                  <a:lnTo>
                    <a:pt x="145" y="290"/>
                  </a:lnTo>
                  <a:lnTo>
                    <a:pt x="266" y="290"/>
                  </a:lnTo>
                  <a:lnTo>
                    <a:pt x="314" y="314"/>
                  </a:lnTo>
                  <a:lnTo>
                    <a:pt x="386" y="362"/>
                  </a:lnTo>
                  <a:lnTo>
                    <a:pt x="434" y="362"/>
                  </a:lnTo>
                  <a:lnTo>
                    <a:pt x="482" y="338"/>
                  </a:lnTo>
                  <a:lnTo>
                    <a:pt x="506" y="290"/>
                  </a:lnTo>
                  <a:lnTo>
                    <a:pt x="530" y="242"/>
                  </a:lnTo>
                  <a:lnTo>
                    <a:pt x="506" y="145"/>
                  </a:lnTo>
                  <a:lnTo>
                    <a:pt x="458" y="97"/>
                  </a:lnTo>
                  <a:lnTo>
                    <a:pt x="410" y="73"/>
                  </a:lnTo>
                  <a:lnTo>
                    <a:pt x="314" y="73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5" name="Google Shape;13185;p31"/>
            <p:cNvSpPr/>
            <p:nvPr/>
          </p:nvSpPr>
          <p:spPr>
            <a:xfrm>
              <a:off x="3878600" y="1842800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97" y="0"/>
                  </a:moveTo>
                  <a:lnTo>
                    <a:pt x="24" y="24"/>
                  </a:lnTo>
                  <a:lnTo>
                    <a:pt x="0" y="97"/>
                  </a:lnTo>
                  <a:lnTo>
                    <a:pt x="0" y="193"/>
                  </a:lnTo>
                  <a:lnTo>
                    <a:pt x="49" y="265"/>
                  </a:lnTo>
                  <a:lnTo>
                    <a:pt x="121" y="337"/>
                  </a:lnTo>
                  <a:lnTo>
                    <a:pt x="241" y="361"/>
                  </a:lnTo>
                  <a:lnTo>
                    <a:pt x="313" y="337"/>
                  </a:lnTo>
                  <a:lnTo>
                    <a:pt x="337" y="289"/>
                  </a:lnTo>
                  <a:lnTo>
                    <a:pt x="361" y="265"/>
                  </a:lnTo>
                  <a:lnTo>
                    <a:pt x="361" y="217"/>
                  </a:lnTo>
                  <a:lnTo>
                    <a:pt x="337" y="121"/>
                  </a:lnTo>
                  <a:lnTo>
                    <a:pt x="289" y="4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6" name="Google Shape;13186;p31"/>
            <p:cNvSpPr/>
            <p:nvPr/>
          </p:nvSpPr>
          <p:spPr>
            <a:xfrm>
              <a:off x="3817200" y="1774175"/>
              <a:ext cx="9675" cy="9050"/>
            </a:xfrm>
            <a:custGeom>
              <a:avLst/>
              <a:gdLst/>
              <a:ahLst/>
              <a:cxnLst/>
              <a:rect l="l" t="t" r="r" b="b"/>
              <a:pathLst>
                <a:path w="387" h="362" extrusionOk="0">
                  <a:moveTo>
                    <a:pt x="193" y="1"/>
                  </a:moveTo>
                  <a:lnTo>
                    <a:pt x="97" y="49"/>
                  </a:lnTo>
                  <a:lnTo>
                    <a:pt x="25" y="145"/>
                  </a:lnTo>
                  <a:lnTo>
                    <a:pt x="1" y="193"/>
                  </a:lnTo>
                  <a:lnTo>
                    <a:pt x="1" y="218"/>
                  </a:lnTo>
                  <a:lnTo>
                    <a:pt x="49" y="314"/>
                  </a:lnTo>
                  <a:lnTo>
                    <a:pt x="97" y="362"/>
                  </a:lnTo>
                  <a:lnTo>
                    <a:pt x="193" y="362"/>
                  </a:lnTo>
                  <a:lnTo>
                    <a:pt x="266" y="338"/>
                  </a:lnTo>
                  <a:lnTo>
                    <a:pt x="314" y="290"/>
                  </a:lnTo>
                  <a:lnTo>
                    <a:pt x="338" y="242"/>
                  </a:lnTo>
                  <a:lnTo>
                    <a:pt x="386" y="169"/>
                  </a:lnTo>
                  <a:lnTo>
                    <a:pt x="386" y="121"/>
                  </a:lnTo>
                  <a:lnTo>
                    <a:pt x="362" y="49"/>
                  </a:lnTo>
                  <a:lnTo>
                    <a:pt x="338" y="25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7" name="Google Shape;13187;p31"/>
            <p:cNvSpPr/>
            <p:nvPr/>
          </p:nvSpPr>
          <p:spPr>
            <a:xfrm>
              <a:off x="4011000" y="1669475"/>
              <a:ext cx="9050" cy="9650"/>
            </a:xfrm>
            <a:custGeom>
              <a:avLst/>
              <a:gdLst/>
              <a:ahLst/>
              <a:cxnLst/>
              <a:rect l="l" t="t" r="r" b="b"/>
              <a:pathLst>
                <a:path w="362" h="386" extrusionOk="0">
                  <a:moveTo>
                    <a:pt x="49" y="0"/>
                  </a:moveTo>
                  <a:lnTo>
                    <a:pt x="25" y="24"/>
                  </a:lnTo>
                  <a:lnTo>
                    <a:pt x="0" y="72"/>
                  </a:lnTo>
                  <a:lnTo>
                    <a:pt x="25" y="193"/>
                  </a:lnTo>
                  <a:lnTo>
                    <a:pt x="73" y="289"/>
                  </a:lnTo>
                  <a:lnTo>
                    <a:pt x="169" y="361"/>
                  </a:lnTo>
                  <a:lnTo>
                    <a:pt x="313" y="385"/>
                  </a:lnTo>
                  <a:lnTo>
                    <a:pt x="338" y="361"/>
                  </a:lnTo>
                  <a:lnTo>
                    <a:pt x="362" y="313"/>
                  </a:lnTo>
                  <a:lnTo>
                    <a:pt x="313" y="145"/>
                  </a:lnTo>
                  <a:lnTo>
                    <a:pt x="265" y="72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8" name="Google Shape;13188;p31"/>
            <p:cNvSpPr/>
            <p:nvPr/>
          </p:nvSpPr>
          <p:spPr>
            <a:xfrm>
              <a:off x="3884625" y="1596050"/>
              <a:ext cx="10250" cy="9050"/>
            </a:xfrm>
            <a:custGeom>
              <a:avLst/>
              <a:gdLst/>
              <a:ahLst/>
              <a:cxnLst/>
              <a:rect l="l" t="t" r="r" b="b"/>
              <a:pathLst>
                <a:path w="410" h="362" extrusionOk="0">
                  <a:moveTo>
                    <a:pt x="361" y="0"/>
                  </a:moveTo>
                  <a:lnTo>
                    <a:pt x="313" y="24"/>
                  </a:lnTo>
                  <a:lnTo>
                    <a:pt x="193" y="72"/>
                  </a:lnTo>
                  <a:lnTo>
                    <a:pt x="120" y="72"/>
                  </a:lnTo>
                  <a:lnTo>
                    <a:pt x="72" y="121"/>
                  </a:lnTo>
                  <a:lnTo>
                    <a:pt x="24" y="145"/>
                  </a:lnTo>
                  <a:lnTo>
                    <a:pt x="0" y="217"/>
                  </a:lnTo>
                  <a:lnTo>
                    <a:pt x="0" y="289"/>
                  </a:lnTo>
                  <a:lnTo>
                    <a:pt x="48" y="337"/>
                  </a:lnTo>
                  <a:lnTo>
                    <a:pt x="120" y="361"/>
                  </a:lnTo>
                  <a:lnTo>
                    <a:pt x="169" y="337"/>
                  </a:lnTo>
                  <a:lnTo>
                    <a:pt x="289" y="289"/>
                  </a:lnTo>
                  <a:lnTo>
                    <a:pt x="385" y="217"/>
                  </a:lnTo>
                  <a:lnTo>
                    <a:pt x="409" y="169"/>
                  </a:lnTo>
                  <a:lnTo>
                    <a:pt x="409" y="121"/>
                  </a:lnTo>
                  <a:lnTo>
                    <a:pt x="385" y="24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9" name="Google Shape;13189;p31"/>
            <p:cNvSpPr/>
            <p:nvPr/>
          </p:nvSpPr>
          <p:spPr>
            <a:xfrm>
              <a:off x="3949625" y="1831950"/>
              <a:ext cx="10250" cy="9050"/>
            </a:xfrm>
            <a:custGeom>
              <a:avLst/>
              <a:gdLst/>
              <a:ahLst/>
              <a:cxnLst/>
              <a:rect l="l" t="t" r="r" b="b"/>
              <a:pathLst>
                <a:path w="410" h="362" extrusionOk="0">
                  <a:moveTo>
                    <a:pt x="96" y="1"/>
                  </a:moveTo>
                  <a:lnTo>
                    <a:pt x="48" y="25"/>
                  </a:lnTo>
                  <a:lnTo>
                    <a:pt x="24" y="49"/>
                  </a:lnTo>
                  <a:lnTo>
                    <a:pt x="0" y="73"/>
                  </a:lnTo>
                  <a:lnTo>
                    <a:pt x="24" y="145"/>
                  </a:lnTo>
                  <a:lnTo>
                    <a:pt x="120" y="242"/>
                  </a:lnTo>
                  <a:lnTo>
                    <a:pt x="217" y="338"/>
                  </a:lnTo>
                  <a:lnTo>
                    <a:pt x="337" y="362"/>
                  </a:lnTo>
                  <a:lnTo>
                    <a:pt x="361" y="338"/>
                  </a:lnTo>
                  <a:lnTo>
                    <a:pt x="409" y="314"/>
                  </a:lnTo>
                  <a:lnTo>
                    <a:pt x="409" y="242"/>
                  </a:lnTo>
                  <a:lnTo>
                    <a:pt x="409" y="193"/>
                  </a:lnTo>
                  <a:lnTo>
                    <a:pt x="361" y="121"/>
                  </a:lnTo>
                  <a:lnTo>
                    <a:pt x="289" y="49"/>
                  </a:lnTo>
                  <a:lnTo>
                    <a:pt x="241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0" name="Google Shape;13190;p31"/>
            <p:cNvSpPr/>
            <p:nvPr/>
          </p:nvSpPr>
          <p:spPr>
            <a:xfrm>
              <a:off x="4137375" y="1777800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97" y="0"/>
                  </a:moveTo>
                  <a:lnTo>
                    <a:pt x="73" y="24"/>
                  </a:lnTo>
                  <a:lnTo>
                    <a:pt x="25" y="48"/>
                  </a:lnTo>
                  <a:lnTo>
                    <a:pt x="1" y="145"/>
                  </a:lnTo>
                  <a:lnTo>
                    <a:pt x="1" y="217"/>
                  </a:lnTo>
                  <a:lnTo>
                    <a:pt x="49" y="289"/>
                  </a:lnTo>
                  <a:lnTo>
                    <a:pt x="97" y="337"/>
                  </a:lnTo>
                  <a:lnTo>
                    <a:pt x="145" y="361"/>
                  </a:lnTo>
                  <a:lnTo>
                    <a:pt x="218" y="361"/>
                  </a:lnTo>
                  <a:lnTo>
                    <a:pt x="338" y="313"/>
                  </a:lnTo>
                  <a:lnTo>
                    <a:pt x="362" y="265"/>
                  </a:lnTo>
                  <a:lnTo>
                    <a:pt x="338" y="193"/>
                  </a:lnTo>
                  <a:lnTo>
                    <a:pt x="266" y="97"/>
                  </a:lnTo>
                  <a:lnTo>
                    <a:pt x="169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1" name="Google Shape;13191;p31"/>
            <p:cNvSpPr/>
            <p:nvPr/>
          </p:nvSpPr>
          <p:spPr>
            <a:xfrm>
              <a:off x="3876800" y="1699550"/>
              <a:ext cx="6025" cy="9650"/>
            </a:xfrm>
            <a:custGeom>
              <a:avLst/>
              <a:gdLst/>
              <a:ahLst/>
              <a:cxnLst/>
              <a:rect l="l" t="t" r="r" b="b"/>
              <a:pathLst>
                <a:path w="241" h="386" extrusionOk="0">
                  <a:moveTo>
                    <a:pt x="72" y="1"/>
                  </a:moveTo>
                  <a:lnTo>
                    <a:pt x="24" y="25"/>
                  </a:lnTo>
                  <a:lnTo>
                    <a:pt x="24" y="49"/>
                  </a:lnTo>
                  <a:lnTo>
                    <a:pt x="0" y="145"/>
                  </a:lnTo>
                  <a:lnTo>
                    <a:pt x="24" y="217"/>
                  </a:lnTo>
                  <a:lnTo>
                    <a:pt x="48" y="314"/>
                  </a:lnTo>
                  <a:lnTo>
                    <a:pt x="96" y="386"/>
                  </a:lnTo>
                  <a:lnTo>
                    <a:pt x="217" y="386"/>
                  </a:lnTo>
                  <a:lnTo>
                    <a:pt x="241" y="362"/>
                  </a:lnTo>
                  <a:lnTo>
                    <a:pt x="241" y="338"/>
                  </a:lnTo>
                  <a:lnTo>
                    <a:pt x="241" y="242"/>
                  </a:lnTo>
                  <a:lnTo>
                    <a:pt x="241" y="145"/>
                  </a:lnTo>
                  <a:lnTo>
                    <a:pt x="193" y="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2" name="Google Shape;13192;p31"/>
            <p:cNvSpPr/>
            <p:nvPr/>
          </p:nvSpPr>
          <p:spPr>
            <a:xfrm>
              <a:off x="3751600" y="1757925"/>
              <a:ext cx="9675" cy="6050"/>
            </a:xfrm>
            <a:custGeom>
              <a:avLst/>
              <a:gdLst/>
              <a:ahLst/>
              <a:cxnLst/>
              <a:rect l="l" t="t" r="r" b="b"/>
              <a:pathLst>
                <a:path w="387" h="242" extrusionOk="0">
                  <a:moveTo>
                    <a:pt x="97" y="1"/>
                  </a:moveTo>
                  <a:lnTo>
                    <a:pt x="49" y="49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49" y="218"/>
                  </a:lnTo>
                  <a:lnTo>
                    <a:pt x="73" y="242"/>
                  </a:lnTo>
                  <a:lnTo>
                    <a:pt x="290" y="242"/>
                  </a:lnTo>
                  <a:lnTo>
                    <a:pt x="338" y="193"/>
                  </a:lnTo>
                  <a:lnTo>
                    <a:pt x="386" y="145"/>
                  </a:lnTo>
                  <a:lnTo>
                    <a:pt x="386" y="97"/>
                  </a:lnTo>
                  <a:lnTo>
                    <a:pt x="314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3" name="Google Shape;13193;p31"/>
            <p:cNvSpPr/>
            <p:nvPr/>
          </p:nvSpPr>
          <p:spPr>
            <a:xfrm>
              <a:off x="4184325" y="1822925"/>
              <a:ext cx="6650" cy="9650"/>
            </a:xfrm>
            <a:custGeom>
              <a:avLst/>
              <a:gdLst/>
              <a:ahLst/>
              <a:cxnLst/>
              <a:rect l="l" t="t" r="r" b="b"/>
              <a:pathLst>
                <a:path w="266" h="386" extrusionOk="0">
                  <a:moveTo>
                    <a:pt x="97" y="1"/>
                  </a:moveTo>
                  <a:lnTo>
                    <a:pt x="49" y="25"/>
                  </a:lnTo>
                  <a:lnTo>
                    <a:pt x="25" y="73"/>
                  </a:lnTo>
                  <a:lnTo>
                    <a:pt x="1" y="145"/>
                  </a:lnTo>
                  <a:lnTo>
                    <a:pt x="1" y="217"/>
                  </a:lnTo>
                  <a:lnTo>
                    <a:pt x="25" y="266"/>
                  </a:lnTo>
                  <a:lnTo>
                    <a:pt x="97" y="362"/>
                  </a:lnTo>
                  <a:lnTo>
                    <a:pt x="121" y="386"/>
                  </a:lnTo>
                  <a:lnTo>
                    <a:pt x="169" y="386"/>
                  </a:lnTo>
                  <a:lnTo>
                    <a:pt x="217" y="362"/>
                  </a:lnTo>
                  <a:lnTo>
                    <a:pt x="241" y="338"/>
                  </a:lnTo>
                  <a:lnTo>
                    <a:pt x="265" y="290"/>
                  </a:lnTo>
                  <a:lnTo>
                    <a:pt x="265" y="217"/>
                  </a:lnTo>
                  <a:lnTo>
                    <a:pt x="265" y="145"/>
                  </a:lnTo>
                  <a:lnTo>
                    <a:pt x="217" y="97"/>
                  </a:lnTo>
                  <a:lnTo>
                    <a:pt x="169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4" name="Google Shape;13194;p31"/>
            <p:cNvSpPr/>
            <p:nvPr/>
          </p:nvSpPr>
          <p:spPr>
            <a:xfrm>
              <a:off x="4044700" y="1710400"/>
              <a:ext cx="9650" cy="6625"/>
            </a:xfrm>
            <a:custGeom>
              <a:avLst/>
              <a:gdLst/>
              <a:ahLst/>
              <a:cxnLst/>
              <a:rect l="l" t="t" r="r" b="b"/>
              <a:pathLst>
                <a:path w="386" h="265" extrusionOk="0">
                  <a:moveTo>
                    <a:pt x="289" y="0"/>
                  </a:moveTo>
                  <a:lnTo>
                    <a:pt x="121" y="24"/>
                  </a:lnTo>
                  <a:lnTo>
                    <a:pt x="25" y="48"/>
                  </a:lnTo>
                  <a:lnTo>
                    <a:pt x="1" y="96"/>
                  </a:lnTo>
                  <a:lnTo>
                    <a:pt x="1" y="120"/>
                  </a:lnTo>
                  <a:lnTo>
                    <a:pt x="49" y="193"/>
                  </a:lnTo>
                  <a:lnTo>
                    <a:pt x="121" y="241"/>
                  </a:lnTo>
                  <a:lnTo>
                    <a:pt x="217" y="265"/>
                  </a:lnTo>
                  <a:lnTo>
                    <a:pt x="289" y="241"/>
                  </a:lnTo>
                  <a:lnTo>
                    <a:pt x="338" y="217"/>
                  </a:lnTo>
                  <a:lnTo>
                    <a:pt x="386" y="169"/>
                  </a:lnTo>
                  <a:lnTo>
                    <a:pt x="386" y="96"/>
                  </a:lnTo>
                  <a:lnTo>
                    <a:pt x="362" y="48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5" name="Google Shape;13195;p31"/>
            <p:cNvSpPr/>
            <p:nvPr/>
          </p:nvSpPr>
          <p:spPr>
            <a:xfrm>
              <a:off x="3893050" y="1766950"/>
              <a:ext cx="7850" cy="7850"/>
            </a:xfrm>
            <a:custGeom>
              <a:avLst/>
              <a:gdLst/>
              <a:ahLst/>
              <a:cxnLst/>
              <a:rect l="l" t="t" r="r" b="b"/>
              <a:pathLst>
                <a:path w="314" h="314" extrusionOk="0">
                  <a:moveTo>
                    <a:pt x="120" y="1"/>
                  </a:moveTo>
                  <a:lnTo>
                    <a:pt x="96" y="25"/>
                  </a:lnTo>
                  <a:lnTo>
                    <a:pt x="48" y="73"/>
                  </a:lnTo>
                  <a:lnTo>
                    <a:pt x="24" y="121"/>
                  </a:lnTo>
                  <a:lnTo>
                    <a:pt x="0" y="194"/>
                  </a:lnTo>
                  <a:lnTo>
                    <a:pt x="24" y="266"/>
                  </a:lnTo>
                  <a:lnTo>
                    <a:pt x="48" y="314"/>
                  </a:lnTo>
                  <a:lnTo>
                    <a:pt x="169" y="314"/>
                  </a:lnTo>
                  <a:lnTo>
                    <a:pt x="241" y="290"/>
                  </a:lnTo>
                  <a:lnTo>
                    <a:pt x="289" y="266"/>
                  </a:lnTo>
                  <a:lnTo>
                    <a:pt x="313" y="194"/>
                  </a:lnTo>
                  <a:lnTo>
                    <a:pt x="289" y="121"/>
                  </a:lnTo>
                  <a:lnTo>
                    <a:pt x="265" y="73"/>
                  </a:lnTo>
                  <a:lnTo>
                    <a:pt x="217" y="2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6" name="Google Shape;13196;p31"/>
            <p:cNvSpPr/>
            <p:nvPr/>
          </p:nvSpPr>
          <p:spPr>
            <a:xfrm>
              <a:off x="3804575" y="1815700"/>
              <a:ext cx="9050" cy="6650"/>
            </a:xfrm>
            <a:custGeom>
              <a:avLst/>
              <a:gdLst/>
              <a:ahLst/>
              <a:cxnLst/>
              <a:rect l="l" t="t" r="r" b="b"/>
              <a:pathLst>
                <a:path w="362" h="266" extrusionOk="0">
                  <a:moveTo>
                    <a:pt x="217" y="1"/>
                  </a:moveTo>
                  <a:lnTo>
                    <a:pt x="97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194"/>
                  </a:lnTo>
                  <a:lnTo>
                    <a:pt x="48" y="242"/>
                  </a:lnTo>
                  <a:lnTo>
                    <a:pt x="169" y="266"/>
                  </a:lnTo>
                  <a:lnTo>
                    <a:pt x="289" y="242"/>
                  </a:lnTo>
                  <a:lnTo>
                    <a:pt x="361" y="218"/>
                  </a:lnTo>
                  <a:lnTo>
                    <a:pt x="361" y="194"/>
                  </a:lnTo>
                  <a:lnTo>
                    <a:pt x="361" y="169"/>
                  </a:lnTo>
                  <a:lnTo>
                    <a:pt x="337" y="97"/>
                  </a:lnTo>
                  <a:lnTo>
                    <a:pt x="313" y="49"/>
                  </a:lnTo>
                  <a:lnTo>
                    <a:pt x="265" y="25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7" name="Google Shape;13197;p31"/>
            <p:cNvSpPr/>
            <p:nvPr/>
          </p:nvSpPr>
          <p:spPr>
            <a:xfrm>
              <a:off x="4074800" y="1877100"/>
              <a:ext cx="6650" cy="7250"/>
            </a:xfrm>
            <a:custGeom>
              <a:avLst/>
              <a:gdLst/>
              <a:ahLst/>
              <a:cxnLst/>
              <a:rect l="l" t="t" r="r" b="b"/>
              <a:pathLst>
                <a:path w="266" h="290" extrusionOk="0">
                  <a:moveTo>
                    <a:pt x="121" y="0"/>
                  </a:moveTo>
                  <a:lnTo>
                    <a:pt x="48" y="49"/>
                  </a:lnTo>
                  <a:lnTo>
                    <a:pt x="24" y="73"/>
                  </a:lnTo>
                  <a:lnTo>
                    <a:pt x="0" y="169"/>
                  </a:lnTo>
                  <a:lnTo>
                    <a:pt x="0" y="241"/>
                  </a:lnTo>
                  <a:lnTo>
                    <a:pt x="48" y="289"/>
                  </a:lnTo>
                  <a:lnTo>
                    <a:pt x="169" y="289"/>
                  </a:lnTo>
                  <a:lnTo>
                    <a:pt x="217" y="241"/>
                  </a:lnTo>
                  <a:lnTo>
                    <a:pt x="241" y="193"/>
                  </a:lnTo>
                  <a:lnTo>
                    <a:pt x="265" y="145"/>
                  </a:lnTo>
                  <a:lnTo>
                    <a:pt x="265" y="97"/>
                  </a:lnTo>
                  <a:lnTo>
                    <a:pt x="241" y="49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8" name="Google Shape;13198;p31"/>
            <p:cNvSpPr/>
            <p:nvPr/>
          </p:nvSpPr>
          <p:spPr>
            <a:xfrm>
              <a:off x="3783500" y="1626725"/>
              <a:ext cx="6650" cy="9075"/>
            </a:xfrm>
            <a:custGeom>
              <a:avLst/>
              <a:gdLst/>
              <a:ahLst/>
              <a:cxnLst/>
              <a:rect l="l" t="t" r="r" b="b"/>
              <a:pathLst>
                <a:path w="266" h="363" extrusionOk="0">
                  <a:moveTo>
                    <a:pt x="97" y="1"/>
                  </a:moveTo>
                  <a:lnTo>
                    <a:pt x="49" y="25"/>
                  </a:lnTo>
                  <a:lnTo>
                    <a:pt x="25" y="49"/>
                  </a:lnTo>
                  <a:lnTo>
                    <a:pt x="1" y="145"/>
                  </a:lnTo>
                  <a:lnTo>
                    <a:pt x="25" y="266"/>
                  </a:lnTo>
                  <a:lnTo>
                    <a:pt x="73" y="338"/>
                  </a:lnTo>
                  <a:lnTo>
                    <a:pt x="121" y="362"/>
                  </a:lnTo>
                  <a:lnTo>
                    <a:pt x="169" y="362"/>
                  </a:lnTo>
                  <a:lnTo>
                    <a:pt x="193" y="338"/>
                  </a:lnTo>
                  <a:lnTo>
                    <a:pt x="242" y="290"/>
                  </a:lnTo>
                  <a:lnTo>
                    <a:pt x="266" y="194"/>
                  </a:lnTo>
                  <a:lnTo>
                    <a:pt x="242" y="73"/>
                  </a:lnTo>
                  <a:lnTo>
                    <a:pt x="217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9" name="Google Shape;13199;p31"/>
            <p:cNvSpPr/>
            <p:nvPr/>
          </p:nvSpPr>
          <p:spPr>
            <a:xfrm>
              <a:off x="4103675" y="1869875"/>
              <a:ext cx="6650" cy="8450"/>
            </a:xfrm>
            <a:custGeom>
              <a:avLst/>
              <a:gdLst/>
              <a:ahLst/>
              <a:cxnLst/>
              <a:rect l="l" t="t" r="r" b="b"/>
              <a:pathLst>
                <a:path w="266" h="338" extrusionOk="0">
                  <a:moveTo>
                    <a:pt x="73" y="0"/>
                  </a:moveTo>
                  <a:lnTo>
                    <a:pt x="25" y="73"/>
                  </a:lnTo>
                  <a:lnTo>
                    <a:pt x="1" y="169"/>
                  </a:lnTo>
                  <a:lnTo>
                    <a:pt x="1" y="217"/>
                  </a:lnTo>
                  <a:lnTo>
                    <a:pt x="1" y="265"/>
                  </a:lnTo>
                  <a:lnTo>
                    <a:pt x="25" y="313"/>
                  </a:lnTo>
                  <a:lnTo>
                    <a:pt x="97" y="338"/>
                  </a:lnTo>
                  <a:lnTo>
                    <a:pt x="145" y="338"/>
                  </a:lnTo>
                  <a:lnTo>
                    <a:pt x="193" y="313"/>
                  </a:lnTo>
                  <a:lnTo>
                    <a:pt x="242" y="289"/>
                  </a:lnTo>
                  <a:lnTo>
                    <a:pt x="266" y="217"/>
                  </a:lnTo>
                  <a:lnTo>
                    <a:pt x="266" y="97"/>
                  </a:lnTo>
                  <a:lnTo>
                    <a:pt x="266" y="49"/>
                  </a:lnTo>
                  <a:lnTo>
                    <a:pt x="242" y="25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0" name="Google Shape;13200;p31"/>
            <p:cNvSpPr/>
            <p:nvPr/>
          </p:nvSpPr>
          <p:spPr>
            <a:xfrm>
              <a:off x="4027850" y="1783200"/>
              <a:ext cx="6050" cy="7850"/>
            </a:xfrm>
            <a:custGeom>
              <a:avLst/>
              <a:gdLst/>
              <a:ahLst/>
              <a:cxnLst/>
              <a:rect l="l" t="t" r="r" b="b"/>
              <a:pathLst>
                <a:path w="242" h="314" extrusionOk="0">
                  <a:moveTo>
                    <a:pt x="73" y="1"/>
                  </a:moveTo>
                  <a:lnTo>
                    <a:pt x="49" y="49"/>
                  </a:lnTo>
                  <a:lnTo>
                    <a:pt x="1" y="97"/>
                  </a:lnTo>
                  <a:lnTo>
                    <a:pt x="1" y="169"/>
                  </a:lnTo>
                  <a:lnTo>
                    <a:pt x="1" y="218"/>
                  </a:lnTo>
                  <a:lnTo>
                    <a:pt x="25" y="266"/>
                  </a:lnTo>
                  <a:lnTo>
                    <a:pt x="73" y="290"/>
                  </a:lnTo>
                  <a:lnTo>
                    <a:pt x="121" y="314"/>
                  </a:lnTo>
                  <a:lnTo>
                    <a:pt x="169" y="290"/>
                  </a:lnTo>
                  <a:lnTo>
                    <a:pt x="193" y="242"/>
                  </a:lnTo>
                  <a:lnTo>
                    <a:pt x="241" y="194"/>
                  </a:lnTo>
                  <a:lnTo>
                    <a:pt x="241" y="145"/>
                  </a:lnTo>
                  <a:lnTo>
                    <a:pt x="241" y="73"/>
                  </a:lnTo>
                  <a:lnTo>
                    <a:pt x="241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1" name="Google Shape;13201;p31"/>
            <p:cNvSpPr/>
            <p:nvPr/>
          </p:nvSpPr>
          <p:spPr>
            <a:xfrm>
              <a:off x="3970675" y="1794650"/>
              <a:ext cx="7250" cy="8450"/>
            </a:xfrm>
            <a:custGeom>
              <a:avLst/>
              <a:gdLst/>
              <a:ahLst/>
              <a:cxnLst/>
              <a:rect l="l" t="t" r="r" b="b"/>
              <a:pathLst>
                <a:path w="290" h="338" extrusionOk="0">
                  <a:moveTo>
                    <a:pt x="169" y="0"/>
                  </a:moveTo>
                  <a:lnTo>
                    <a:pt x="73" y="24"/>
                  </a:lnTo>
                  <a:lnTo>
                    <a:pt x="25" y="97"/>
                  </a:lnTo>
                  <a:lnTo>
                    <a:pt x="1" y="145"/>
                  </a:lnTo>
                  <a:lnTo>
                    <a:pt x="1" y="193"/>
                  </a:lnTo>
                  <a:lnTo>
                    <a:pt x="25" y="241"/>
                  </a:lnTo>
                  <a:lnTo>
                    <a:pt x="73" y="265"/>
                  </a:lnTo>
                  <a:lnTo>
                    <a:pt x="166" y="312"/>
                  </a:lnTo>
                  <a:lnTo>
                    <a:pt x="166" y="312"/>
                  </a:lnTo>
                  <a:lnTo>
                    <a:pt x="265" y="193"/>
                  </a:lnTo>
                  <a:lnTo>
                    <a:pt x="289" y="97"/>
                  </a:lnTo>
                  <a:lnTo>
                    <a:pt x="265" y="73"/>
                  </a:lnTo>
                  <a:lnTo>
                    <a:pt x="241" y="24"/>
                  </a:lnTo>
                  <a:lnTo>
                    <a:pt x="193" y="0"/>
                  </a:lnTo>
                  <a:close/>
                  <a:moveTo>
                    <a:pt x="166" y="312"/>
                  </a:moveTo>
                  <a:lnTo>
                    <a:pt x="145" y="337"/>
                  </a:lnTo>
                  <a:lnTo>
                    <a:pt x="169" y="313"/>
                  </a:lnTo>
                  <a:lnTo>
                    <a:pt x="166" y="3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2" name="Google Shape;13202;p31"/>
            <p:cNvSpPr/>
            <p:nvPr/>
          </p:nvSpPr>
          <p:spPr>
            <a:xfrm>
              <a:off x="3745000" y="1801875"/>
              <a:ext cx="6625" cy="7250"/>
            </a:xfrm>
            <a:custGeom>
              <a:avLst/>
              <a:gdLst/>
              <a:ahLst/>
              <a:cxnLst/>
              <a:rect l="l" t="t" r="r" b="b"/>
              <a:pathLst>
                <a:path w="265" h="290" extrusionOk="0">
                  <a:moveTo>
                    <a:pt x="72" y="0"/>
                  </a:moveTo>
                  <a:lnTo>
                    <a:pt x="24" y="48"/>
                  </a:lnTo>
                  <a:lnTo>
                    <a:pt x="24" y="97"/>
                  </a:lnTo>
                  <a:lnTo>
                    <a:pt x="0" y="169"/>
                  </a:lnTo>
                  <a:lnTo>
                    <a:pt x="24" y="217"/>
                  </a:lnTo>
                  <a:lnTo>
                    <a:pt x="48" y="241"/>
                  </a:lnTo>
                  <a:lnTo>
                    <a:pt x="96" y="289"/>
                  </a:lnTo>
                  <a:lnTo>
                    <a:pt x="145" y="289"/>
                  </a:lnTo>
                  <a:lnTo>
                    <a:pt x="193" y="265"/>
                  </a:lnTo>
                  <a:lnTo>
                    <a:pt x="241" y="217"/>
                  </a:lnTo>
                  <a:lnTo>
                    <a:pt x="265" y="169"/>
                  </a:lnTo>
                  <a:lnTo>
                    <a:pt x="265" y="121"/>
                  </a:lnTo>
                  <a:lnTo>
                    <a:pt x="241" y="72"/>
                  </a:lnTo>
                  <a:lnTo>
                    <a:pt x="217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3" name="Google Shape;13203;p31"/>
            <p:cNvSpPr/>
            <p:nvPr/>
          </p:nvSpPr>
          <p:spPr>
            <a:xfrm>
              <a:off x="3766650" y="1902975"/>
              <a:ext cx="7850" cy="6650"/>
            </a:xfrm>
            <a:custGeom>
              <a:avLst/>
              <a:gdLst/>
              <a:ahLst/>
              <a:cxnLst/>
              <a:rect l="l" t="t" r="r" b="b"/>
              <a:pathLst>
                <a:path w="314" h="266" extrusionOk="0">
                  <a:moveTo>
                    <a:pt x="97" y="1"/>
                  </a:moveTo>
                  <a:lnTo>
                    <a:pt x="49" y="49"/>
                  </a:lnTo>
                  <a:lnTo>
                    <a:pt x="1" y="97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73" y="217"/>
                  </a:lnTo>
                  <a:lnTo>
                    <a:pt x="121" y="265"/>
                  </a:lnTo>
                  <a:lnTo>
                    <a:pt x="193" y="265"/>
                  </a:lnTo>
                  <a:lnTo>
                    <a:pt x="241" y="241"/>
                  </a:lnTo>
                  <a:lnTo>
                    <a:pt x="290" y="217"/>
                  </a:lnTo>
                  <a:lnTo>
                    <a:pt x="314" y="193"/>
                  </a:lnTo>
                  <a:lnTo>
                    <a:pt x="290" y="97"/>
                  </a:lnTo>
                  <a:lnTo>
                    <a:pt x="241" y="49"/>
                  </a:lnTo>
                  <a:lnTo>
                    <a:pt x="217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4" name="Google Shape;13204;p31"/>
            <p:cNvSpPr/>
            <p:nvPr/>
          </p:nvSpPr>
          <p:spPr>
            <a:xfrm>
              <a:off x="3844300" y="1644200"/>
              <a:ext cx="7250" cy="4825"/>
            </a:xfrm>
            <a:custGeom>
              <a:avLst/>
              <a:gdLst/>
              <a:ahLst/>
              <a:cxnLst/>
              <a:rect l="l" t="t" r="r" b="b"/>
              <a:pathLst>
                <a:path w="290" h="193" extrusionOk="0">
                  <a:moveTo>
                    <a:pt x="72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24" y="169"/>
                  </a:lnTo>
                  <a:lnTo>
                    <a:pt x="48" y="193"/>
                  </a:lnTo>
                  <a:lnTo>
                    <a:pt x="217" y="193"/>
                  </a:lnTo>
                  <a:lnTo>
                    <a:pt x="265" y="169"/>
                  </a:lnTo>
                  <a:lnTo>
                    <a:pt x="289" y="120"/>
                  </a:lnTo>
                  <a:lnTo>
                    <a:pt x="241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5" name="Google Shape;13205;p31"/>
            <p:cNvSpPr/>
            <p:nvPr/>
          </p:nvSpPr>
          <p:spPr>
            <a:xfrm>
              <a:off x="3931550" y="1796450"/>
              <a:ext cx="6650" cy="6050"/>
            </a:xfrm>
            <a:custGeom>
              <a:avLst/>
              <a:gdLst/>
              <a:ahLst/>
              <a:cxnLst/>
              <a:rect l="l" t="t" r="r" b="b"/>
              <a:pathLst>
                <a:path w="266" h="242" extrusionOk="0">
                  <a:moveTo>
                    <a:pt x="73" y="1"/>
                  </a:moveTo>
                  <a:lnTo>
                    <a:pt x="25" y="49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49" y="193"/>
                  </a:lnTo>
                  <a:lnTo>
                    <a:pt x="97" y="217"/>
                  </a:lnTo>
                  <a:lnTo>
                    <a:pt x="145" y="241"/>
                  </a:lnTo>
                  <a:lnTo>
                    <a:pt x="193" y="241"/>
                  </a:lnTo>
                  <a:lnTo>
                    <a:pt x="242" y="217"/>
                  </a:lnTo>
                  <a:lnTo>
                    <a:pt x="266" y="169"/>
                  </a:lnTo>
                  <a:lnTo>
                    <a:pt x="266" y="121"/>
                  </a:lnTo>
                  <a:lnTo>
                    <a:pt x="266" y="73"/>
                  </a:lnTo>
                  <a:lnTo>
                    <a:pt x="217" y="4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6" name="Google Shape;13206;p31"/>
            <p:cNvSpPr/>
            <p:nvPr/>
          </p:nvSpPr>
          <p:spPr>
            <a:xfrm>
              <a:off x="4190950" y="1972175"/>
              <a:ext cx="7850" cy="6050"/>
            </a:xfrm>
            <a:custGeom>
              <a:avLst/>
              <a:gdLst/>
              <a:ahLst/>
              <a:cxnLst/>
              <a:rect l="l" t="t" r="r" b="b"/>
              <a:pathLst>
                <a:path w="314" h="242" extrusionOk="0">
                  <a:moveTo>
                    <a:pt x="169" y="1"/>
                  </a:moveTo>
                  <a:lnTo>
                    <a:pt x="97" y="25"/>
                  </a:lnTo>
                  <a:lnTo>
                    <a:pt x="49" y="73"/>
                  </a:lnTo>
                  <a:lnTo>
                    <a:pt x="0" y="145"/>
                  </a:lnTo>
                  <a:lnTo>
                    <a:pt x="24" y="194"/>
                  </a:lnTo>
                  <a:lnTo>
                    <a:pt x="73" y="242"/>
                  </a:lnTo>
                  <a:lnTo>
                    <a:pt x="217" y="242"/>
                  </a:lnTo>
                  <a:lnTo>
                    <a:pt x="265" y="194"/>
                  </a:lnTo>
                  <a:lnTo>
                    <a:pt x="313" y="121"/>
                  </a:lnTo>
                  <a:lnTo>
                    <a:pt x="313" y="49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7" name="Google Shape;13207;p31"/>
            <p:cNvSpPr/>
            <p:nvPr/>
          </p:nvSpPr>
          <p:spPr>
            <a:xfrm>
              <a:off x="3843100" y="1941500"/>
              <a:ext cx="7225" cy="7250"/>
            </a:xfrm>
            <a:custGeom>
              <a:avLst/>
              <a:gdLst/>
              <a:ahLst/>
              <a:cxnLst/>
              <a:rect l="l" t="t" r="r" b="b"/>
              <a:pathLst>
                <a:path w="289" h="290" extrusionOk="0">
                  <a:moveTo>
                    <a:pt x="96" y="0"/>
                  </a:moveTo>
                  <a:lnTo>
                    <a:pt x="72" y="24"/>
                  </a:lnTo>
                  <a:lnTo>
                    <a:pt x="24" y="72"/>
                  </a:lnTo>
                  <a:lnTo>
                    <a:pt x="0" y="121"/>
                  </a:lnTo>
                  <a:lnTo>
                    <a:pt x="24" y="193"/>
                  </a:lnTo>
                  <a:lnTo>
                    <a:pt x="48" y="241"/>
                  </a:lnTo>
                  <a:lnTo>
                    <a:pt x="120" y="289"/>
                  </a:lnTo>
                  <a:lnTo>
                    <a:pt x="169" y="289"/>
                  </a:lnTo>
                  <a:lnTo>
                    <a:pt x="217" y="265"/>
                  </a:lnTo>
                  <a:lnTo>
                    <a:pt x="265" y="241"/>
                  </a:lnTo>
                  <a:lnTo>
                    <a:pt x="289" y="193"/>
                  </a:lnTo>
                  <a:lnTo>
                    <a:pt x="289" y="145"/>
                  </a:lnTo>
                  <a:lnTo>
                    <a:pt x="289" y="96"/>
                  </a:lnTo>
                  <a:lnTo>
                    <a:pt x="265" y="48"/>
                  </a:lnTo>
                  <a:lnTo>
                    <a:pt x="217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8" name="Google Shape;13208;p31"/>
            <p:cNvSpPr/>
            <p:nvPr/>
          </p:nvSpPr>
          <p:spPr>
            <a:xfrm>
              <a:off x="3791925" y="1858450"/>
              <a:ext cx="6650" cy="7225"/>
            </a:xfrm>
            <a:custGeom>
              <a:avLst/>
              <a:gdLst/>
              <a:ahLst/>
              <a:cxnLst/>
              <a:rect l="l" t="t" r="r" b="b"/>
              <a:pathLst>
                <a:path w="266" h="289" extrusionOk="0">
                  <a:moveTo>
                    <a:pt x="121" y="0"/>
                  </a:moveTo>
                  <a:lnTo>
                    <a:pt x="73" y="24"/>
                  </a:lnTo>
                  <a:lnTo>
                    <a:pt x="25" y="72"/>
                  </a:lnTo>
                  <a:lnTo>
                    <a:pt x="1" y="145"/>
                  </a:lnTo>
                  <a:lnTo>
                    <a:pt x="25" y="217"/>
                  </a:lnTo>
                  <a:lnTo>
                    <a:pt x="49" y="265"/>
                  </a:lnTo>
                  <a:lnTo>
                    <a:pt x="97" y="289"/>
                  </a:lnTo>
                  <a:lnTo>
                    <a:pt x="145" y="289"/>
                  </a:lnTo>
                  <a:lnTo>
                    <a:pt x="193" y="265"/>
                  </a:lnTo>
                  <a:lnTo>
                    <a:pt x="242" y="193"/>
                  </a:lnTo>
                  <a:lnTo>
                    <a:pt x="266" y="96"/>
                  </a:lnTo>
                  <a:lnTo>
                    <a:pt x="242" y="4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9" name="Google Shape;13209;p31"/>
            <p:cNvSpPr/>
            <p:nvPr/>
          </p:nvSpPr>
          <p:spPr>
            <a:xfrm>
              <a:off x="3896050" y="1717000"/>
              <a:ext cx="6650" cy="7250"/>
            </a:xfrm>
            <a:custGeom>
              <a:avLst/>
              <a:gdLst/>
              <a:ahLst/>
              <a:cxnLst/>
              <a:rect l="l" t="t" r="r" b="b"/>
              <a:pathLst>
                <a:path w="266" h="290" extrusionOk="0">
                  <a:moveTo>
                    <a:pt x="97" y="1"/>
                  </a:moveTo>
                  <a:lnTo>
                    <a:pt x="25" y="49"/>
                  </a:lnTo>
                  <a:lnTo>
                    <a:pt x="0" y="121"/>
                  </a:lnTo>
                  <a:lnTo>
                    <a:pt x="0" y="194"/>
                  </a:lnTo>
                  <a:lnTo>
                    <a:pt x="25" y="242"/>
                  </a:lnTo>
                  <a:lnTo>
                    <a:pt x="73" y="290"/>
                  </a:lnTo>
                  <a:lnTo>
                    <a:pt x="169" y="290"/>
                  </a:lnTo>
                  <a:lnTo>
                    <a:pt x="217" y="266"/>
                  </a:lnTo>
                  <a:lnTo>
                    <a:pt x="265" y="218"/>
                  </a:lnTo>
                  <a:lnTo>
                    <a:pt x="265" y="169"/>
                  </a:lnTo>
                  <a:lnTo>
                    <a:pt x="265" y="97"/>
                  </a:lnTo>
                  <a:lnTo>
                    <a:pt x="241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0" name="Google Shape;13210;p31"/>
            <p:cNvSpPr/>
            <p:nvPr/>
          </p:nvSpPr>
          <p:spPr>
            <a:xfrm>
              <a:off x="4041100" y="1795850"/>
              <a:ext cx="6625" cy="9050"/>
            </a:xfrm>
            <a:custGeom>
              <a:avLst/>
              <a:gdLst/>
              <a:ahLst/>
              <a:cxnLst/>
              <a:rect l="l" t="t" r="r" b="b"/>
              <a:pathLst>
                <a:path w="265" h="362" extrusionOk="0">
                  <a:moveTo>
                    <a:pt x="96" y="1"/>
                  </a:moveTo>
                  <a:lnTo>
                    <a:pt x="72" y="25"/>
                  </a:lnTo>
                  <a:lnTo>
                    <a:pt x="24" y="49"/>
                  </a:lnTo>
                  <a:lnTo>
                    <a:pt x="0" y="121"/>
                  </a:lnTo>
                  <a:lnTo>
                    <a:pt x="0" y="193"/>
                  </a:lnTo>
                  <a:lnTo>
                    <a:pt x="24" y="241"/>
                  </a:lnTo>
                  <a:lnTo>
                    <a:pt x="96" y="362"/>
                  </a:lnTo>
                  <a:lnTo>
                    <a:pt x="193" y="289"/>
                  </a:lnTo>
                  <a:lnTo>
                    <a:pt x="241" y="241"/>
                  </a:lnTo>
                  <a:lnTo>
                    <a:pt x="265" y="193"/>
                  </a:lnTo>
                  <a:lnTo>
                    <a:pt x="265" y="97"/>
                  </a:lnTo>
                  <a:lnTo>
                    <a:pt x="265" y="49"/>
                  </a:lnTo>
                  <a:lnTo>
                    <a:pt x="217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1" name="Google Shape;13211;p31"/>
            <p:cNvSpPr/>
            <p:nvPr/>
          </p:nvSpPr>
          <p:spPr>
            <a:xfrm>
              <a:off x="4228875" y="1821125"/>
              <a:ext cx="7825" cy="6650"/>
            </a:xfrm>
            <a:custGeom>
              <a:avLst/>
              <a:gdLst/>
              <a:ahLst/>
              <a:cxnLst/>
              <a:rect l="l" t="t" r="r" b="b"/>
              <a:pathLst>
                <a:path w="313" h="266" extrusionOk="0">
                  <a:moveTo>
                    <a:pt x="144" y="1"/>
                  </a:moveTo>
                  <a:lnTo>
                    <a:pt x="72" y="25"/>
                  </a:lnTo>
                  <a:lnTo>
                    <a:pt x="24" y="49"/>
                  </a:lnTo>
                  <a:lnTo>
                    <a:pt x="0" y="121"/>
                  </a:lnTo>
                  <a:lnTo>
                    <a:pt x="0" y="169"/>
                  </a:lnTo>
                  <a:lnTo>
                    <a:pt x="24" y="193"/>
                  </a:lnTo>
                  <a:lnTo>
                    <a:pt x="48" y="217"/>
                  </a:lnTo>
                  <a:lnTo>
                    <a:pt x="96" y="241"/>
                  </a:lnTo>
                  <a:lnTo>
                    <a:pt x="169" y="265"/>
                  </a:lnTo>
                  <a:lnTo>
                    <a:pt x="217" y="241"/>
                  </a:lnTo>
                  <a:lnTo>
                    <a:pt x="265" y="193"/>
                  </a:lnTo>
                  <a:lnTo>
                    <a:pt x="313" y="145"/>
                  </a:lnTo>
                  <a:lnTo>
                    <a:pt x="313" y="97"/>
                  </a:lnTo>
                  <a:lnTo>
                    <a:pt x="289" y="73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2" name="Google Shape;13212;p31"/>
            <p:cNvSpPr/>
            <p:nvPr/>
          </p:nvSpPr>
          <p:spPr>
            <a:xfrm>
              <a:off x="3831650" y="1757925"/>
              <a:ext cx="5450" cy="7250"/>
            </a:xfrm>
            <a:custGeom>
              <a:avLst/>
              <a:gdLst/>
              <a:ahLst/>
              <a:cxnLst/>
              <a:rect l="l" t="t" r="r" b="b"/>
              <a:pathLst>
                <a:path w="218" h="290" extrusionOk="0">
                  <a:moveTo>
                    <a:pt x="121" y="1"/>
                  </a:moveTo>
                  <a:lnTo>
                    <a:pt x="73" y="25"/>
                  </a:lnTo>
                  <a:lnTo>
                    <a:pt x="25" y="73"/>
                  </a:lnTo>
                  <a:lnTo>
                    <a:pt x="1" y="121"/>
                  </a:lnTo>
                  <a:lnTo>
                    <a:pt x="1" y="193"/>
                  </a:lnTo>
                  <a:lnTo>
                    <a:pt x="49" y="242"/>
                  </a:lnTo>
                  <a:lnTo>
                    <a:pt x="73" y="266"/>
                  </a:lnTo>
                  <a:lnTo>
                    <a:pt x="121" y="290"/>
                  </a:lnTo>
                  <a:lnTo>
                    <a:pt x="145" y="266"/>
                  </a:lnTo>
                  <a:lnTo>
                    <a:pt x="193" y="242"/>
                  </a:lnTo>
                  <a:lnTo>
                    <a:pt x="217" y="169"/>
                  </a:lnTo>
                  <a:lnTo>
                    <a:pt x="217" y="73"/>
                  </a:lnTo>
                  <a:lnTo>
                    <a:pt x="193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3" name="Google Shape;13213;p31"/>
            <p:cNvSpPr/>
            <p:nvPr/>
          </p:nvSpPr>
          <p:spPr>
            <a:xfrm>
              <a:off x="3776275" y="1655025"/>
              <a:ext cx="6050" cy="7850"/>
            </a:xfrm>
            <a:custGeom>
              <a:avLst/>
              <a:gdLst/>
              <a:ahLst/>
              <a:cxnLst/>
              <a:rect l="l" t="t" r="r" b="b"/>
              <a:pathLst>
                <a:path w="242" h="314" extrusionOk="0">
                  <a:moveTo>
                    <a:pt x="121" y="0"/>
                  </a:moveTo>
                  <a:lnTo>
                    <a:pt x="73" y="49"/>
                  </a:lnTo>
                  <a:lnTo>
                    <a:pt x="25" y="73"/>
                  </a:lnTo>
                  <a:lnTo>
                    <a:pt x="1" y="121"/>
                  </a:lnTo>
                  <a:lnTo>
                    <a:pt x="1" y="193"/>
                  </a:lnTo>
                  <a:lnTo>
                    <a:pt x="1" y="265"/>
                  </a:lnTo>
                  <a:lnTo>
                    <a:pt x="1" y="289"/>
                  </a:lnTo>
                  <a:lnTo>
                    <a:pt x="49" y="313"/>
                  </a:lnTo>
                  <a:lnTo>
                    <a:pt x="97" y="313"/>
                  </a:lnTo>
                  <a:lnTo>
                    <a:pt x="169" y="289"/>
                  </a:lnTo>
                  <a:lnTo>
                    <a:pt x="242" y="193"/>
                  </a:lnTo>
                  <a:lnTo>
                    <a:pt x="242" y="145"/>
                  </a:lnTo>
                  <a:lnTo>
                    <a:pt x="242" y="97"/>
                  </a:lnTo>
                  <a:lnTo>
                    <a:pt x="193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4" name="Google Shape;13214;p31"/>
            <p:cNvSpPr/>
            <p:nvPr/>
          </p:nvSpPr>
          <p:spPr>
            <a:xfrm>
              <a:off x="3778100" y="1768775"/>
              <a:ext cx="7225" cy="6650"/>
            </a:xfrm>
            <a:custGeom>
              <a:avLst/>
              <a:gdLst/>
              <a:ahLst/>
              <a:cxnLst/>
              <a:rect l="l" t="t" r="r" b="b"/>
              <a:pathLst>
                <a:path w="289" h="266" extrusionOk="0">
                  <a:moveTo>
                    <a:pt x="145" y="0"/>
                  </a:moveTo>
                  <a:lnTo>
                    <a:pt x="96" y="24"/>
                  </a:lnTo>
                  <a:lnTo>
                    <a:pt x="24" y="72"/>
                  </a:lnTo>
                  <a:lnTo>
                    <a:pt x="0" y="121"/>
                  </a:lnTo>
                  <a:lnTo>
                    <a:pt x="0" y="169"/>
                  </a:lnTo>
                  <a:lnTo>
                    <a:pt x="24" y="217"/>
                  </a:lnTo>
                  <a:lnTo>
                    <a:pt x="72" y="265"/>
                  </a:lnTo>
                  <a:lnTo>
                    <a:pt x="145" y="265"/>
                  </a:lnTo>
                  <a:lnTo>
                    <a:pt x="217" y="241"/>
                  </a:lnTo>
                  <a:lnTo>
                    <a:pt x="265" y="217"/>
                  </a:lnTo>
                  <a:lnTo>
                    <a:pt x="289" y="145"/>
                  </a:lnTo>
                  <a:lnTo>
                    <a:pt x="289" y="97"/>
                  </a:lnTo>
                  <a:lnTo>
                    <a:pt x="289" y="72"/>
                  </a:lnTo>
                  <a:lnTo>
                    <a:pt x="265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5" name="Google Shape;13215;p31"/>
            <p:cNvSpPr/>
            <p:nvPr/>
          </p:nvSpPr>
          <p:spPr>
            <a:xfrm>
              <a:off x="3838875" y="1795250"/>
              <a:ext cx="6650" cy="6050"/>
            </a:xfrm>
            <a:custGeom>
              <a:avLst/>
              <a:gdLst/>
              <a:ahLst/>
              <a:cxnLst/>
              <a:rect l="l" t="t" r="r" b="b"/>
              <a:pathLst>
                <a:path w="266" h="242" extrusionOk="0">
                  <a:moveTo>
                    <a:pt x="121" y="0"/>
                  </a:moveTo>
                  <a:lnTo>
                    <a:pt x="73" y="25"/>
                  </a:lnTo>
                  <a:lnTo>
                    <a:pt x="49" y="49"/>
                  </a:lnTo>
                  <a:lnTo>
                    <a:pt x="1" y="97"/>
                  </a:lnTo>
                  <a:lnTo>
                    <a:pt x="1" y="145"/>
                  </a:lnTo>
                  <a:lnTo>
                    <a:pt x="25" y="193"/>
                  </a:lnTo>
                  <a:lnTo>
                    <a:pt x="49" y="217"/>
                  </a:lnTo>
                  <a:lnTo>
                    <a:pt x="73" y="241"/>
                  </a:lnTo>
                  <a:lnTo>
                    <a:pt x="193" y="241"/>
                  </a:lnTo>
                  <a:lnTo>
                    <a:pt x="217" y="193"/>
                  </a:lnTo>
                  <a:lnTo>
                    <a:pt x="241" y="145"/>
                  </a:lnTo>
                  <a:lnTo>
                    <a:pt x="265" y="97"/>
                  </a:lnTo>
                  <a:lnTo>
                    <a:pt x="241" y="73"/>
                  </a:lnTo>
                  <a:lnTo>
                    <a:pt x="217" y="25"/>
                  </a:lnTo>
                  <a:lnTo>
                    <a:pt x="169" y="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6" name="Google Shape;13216;p31"/>
            <p:cNvSpPr/>
            <p:nvPr/>
          </p:nvSpPr>
          <p:spPr>
            <a:xfrm>
              <a:off x="3907475" y="1685125"/>
              <a:ext cx="6050" cy="7225"/>
            </a:xfrm>
            <a:custGeom>
              <a:avLst/>
              <a:gdLst/>
              <a:ahLst/>
              <a:cxnLst/>
              <a:rect l="l" t="t" r="r" b="b"/>
              <a:pathLst>
                <a:path w="242" h="289" extrusionOk="0">
                  <a:moveTo>
                    <a:pt x="73" y="0"/>
                  </a:moveTo>
                  <a:lnTo>
                    <a:pt x="25" y="24"/>
                  </a:lnTo>
                  <a:lnTo>
                    <a:pt x="1" y="72"/>
                  </a:lnTo>
                  <a:lnTo>
                    <a:pt x="1" y="144"/>
                  </a:lnTo>
                  <a:lnTo>
                    <a:pt x="1" y="193"/>
                  </a:lnTo>
                  <a:lnTo>
                    <a:pt x="25" y="241"/>
                  </a:lnTo>
                  <a:lnTo>
                    <a:pt x="97" y="289"/>
                  </a:lnTo>
                  <a:lnTo>
                    <a:pt x="169" y="289"/>
                  </a:lnTo>
                  <a:lnTo>
                    <a:pt x="193" y="265"/>
                  </a:lnTo>
                  <a:lnTo>
                    <a:pt x="218" y="241"/>
                  </a:lnTo>
                  <a:lnTo>
                    <a:pt x="242" y="169"/>
                  </a:lnTo>
                  <a:lnTo>
                    <a:pt x="242" y="96"/>
                  </a:lnTo>
                  <a:lnTo>
                    <a:pt x="218" y="48"/>
                  </a:lnTo>
                  <a:lnTo>
                    <a:pt x="145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7" name="Google Shape;13217;p31"/>
            <p:cNvSpPr/>
            <p:nvPr/>
          </p:nvSpPr>
          <p:spPr>
            <a:xfrm>
              <a:off x="3888825" y="1857225"/>
              <a:ext cx="6050" cy="6650"/>
            </a:xfrm>
            <a:custGeom>
              <a:avLst/>
              <a:gdLst/>
              <a:ahLst/>
              <a:cxnLst/>
              <a:rect l="l" t="t" r="r" b="b"/>
              <a:pathLst>
                <a:path w="242" h="266" extrusionOk="0">
                  <a:moveTo>
                    <a:pt x="25" y="1"/>
                  </a:moveTo>
                  <a:lnTo>
                    <a:pt x="1" y="25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97" y="218"/>
                  </a:lnTo>
                  <a:lnTo>
                    <a:pt x="145" y="266"/>
                  </a:lnTo>
                  <a:lnTo>
                    <a:pt x="241" y="266"/>
                  </a:lnTo>
                  <a:lnTo>
                    <a:pt x="241" y="218"/>
                  </a:lnTo>
                  <a:lnTo>
                    <a:pt x="241" y="169"/>
                  </a:lnTo>
                  <a:lnTo>
                    <a:pt x="193" y="73"/>
                  </a:lnTo>
                  <a:lnTo>
                    <a:pt x="145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8" name="Google Shape;13218;p31"/>
            <p:cNvSpPr/>
            <p:nvPr/>
          </p:nvSpPr>
          <p:spPr>
            <a:xfrm>
              <a:off x="3761250" y="1839175"/>
              <a:ext cx="6025" cy="6050"/>
            </a:xfrm>
            <a:custGeom>
              <a:avLst/>
              <a:gdLst/>
              <a:ahLst/>
              <a:cxnLst/>
              <a:rect l="l" t="t" r="r" b="b"/>
              <a:pathLst>
                <a:path w="241" h="242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0" y="145"/>
                  </a:lnTo>
                  <a:lnTo>
                    <a:pt x="24" y="193"/>
                  </a:lnTo>
                  <a:lnTo>
                    <a:pt x="72" y="217"/>
                  </a:lnTo>
                  <a:lnTo>
                    <a:pt x="120" y="242"/>
                  </a:lnTo>
                  <a:lnTo>
                    <a:pt x="169" y="217"/>
                  </a:lnTo>
                  <a:lnTo>
                    <a:pt x="217" y="169"/>
                  </a:lnTo>
                  <a:lnTo>
                    <a:pt x="241" y="121"/>
                  </a:lnTo>
                  <a:lnTo>
                    <a:pt x="217" y="73"/>
                  </a:lnTo>
                  <a:lnTo>
                    <a:pt x="217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9" name="Google Shape;13219;p31"/>
            <p:cNvSpPr/>
            <p:nvPr/>
          </p:nvSpPr>
          <p:spPr>
            <a:xfrm>
              <a:off x="3771475" y="1697150"/>
              <a:ext cx="4825" cy="7250"/>
            </a:xfrm>
            <a:custGeom>
              <a:avLst/>
              <a:gdLst/>
              <a:ahLst/>
              <a:cxnLst/>
              <a:rect l="l" t="t" r="r" b="b"/>
              <a:pathLst>
                <a:path w="193" h="290" extrusionOk="0">
                  <a:moveTo>
                    <a:pt x="121" y="1"/>
                  </a:moveTo>
                  <a:lnTo>
                    <a:pt x="48" y="25"/>
                  </a:lnTo>
                  <a:lnTo>
                    <a:pt x="24" y="73"/>
                  </a:lnTo>
                  <a:lnTo>
                    <a:pt x="0" y="121"/>
                  </a:lnTo>
                  <a:lnTo>
                    <a:pt x="0" y="193"/>
                  </a:lnTo>
                  <a:lnTo>
                    <a:pt x="24" y="241"/>
                  </a:lnTo>
                  <a:lnTo>
                    <a:pt x="73" y="289"/>
                  </a:lnTo>
                  <a:lnTo>
                    <a:pt x="145" y="265"/>
                  </a:lnTo>
                  <a:lnTo>
                    <a:pt x="193" y="217"/>
                  </a:lnTo>
                  <a:lnTo>
                    <a:pt x="193" y="145"/>
                  </a:lnTo>
                  <a:lnTo>
                    <a:pt x="193" y="73"/>
                  </a:lnTo>
                  <a:lnTo>
                    <a:pt x="169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0" name="Google Shape;13220;p31"/>
            <p:cNvSpPr/>
            <p:nvPr/>
          </p:nvSpPr>
          <p:spPr>
            <a:xfrm>
              <a:off x="3873175" y="1742275"/>
              <a:ext cx="6050" cy="5450"/>
            </a:xfrm>
            <a:custGeom>
              <a:avLst/>
              <a:gdLst/>
              <a:ahLst/>
              <a:cxnLst/>
              <a:rect l="l" t="t" r="r" b="b"/>
              <a:pathLst>
                <a:path w="242" h="218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1" y="145"/>
                  </a:lnTo>
                  <a:lnTo>
                    <a:pt x="49" y="194"/>
                  </a:lnTo>
                  <a:lnTo>
                    <a:pt x="97" y="218"/>
                  </a:lnTo>
                  <a:lnTo>
                    <a:pt x="169" y="218"/>
                  </a:lnTo>
                  <a:lnTo>
                    <a:pt x="241" y="145"/>
                  </a:lnTo>
                  <a:lnTo>
                    <a:pt x="241" y="97"/>
                  </a:lnTo>
                  <a:lnTo>
                    <a:pt x="217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1" name="Google Shape;13221;p31"/>
            <p:cNvSpPr/>
            <p:nvPr/>
          </p:nvSpPr>
          <p:spPr>
            <a:xfrm>
              <a:off x="3980300" y="1788625"/>
              <a:ext cx="6050" cy="6650"/>
            </a:xfrm>
            <a:custGeom>
              <a:avLst/>
              <a:gdLst/>
              <a:ahLst/>
              <a:cxnLst/>
              <a:rect l="l" t="t" r="r" b="b"/>
              <a:pathLst>
                <a:path w="242" h="266" extrusionOk="0">
                  <a:moveTo>
                    <a:pt x="73" y="1"/>
                  </a:moveTo>
                  <a:lnTo>
                    <a:pt x="49" y="25"/>
                  </a:lnTo>
                  <a:lnTo>
                    <a:pt x="25" y="73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49" y="217"/>
                  </a:lnTo>
                  <a:lnTo>
                    <a:pt x="73" y="265"/>
                  </a:lnTo>
                  <a:lnTo>
                    <a:pt x="169" y="265"/>
                  </a:lnTo>
                  <a:lnTo>
                    <a:pt x="193" y="241"/>
                  </a:lnTo>
                  <a:lnTo>
                    <a:pt x="241" y="217"/>
                  </a:lnTo>
                  <a:lnTo>
                    <a:pt x="241" y="145"/>
                  </a:lnTo>
                  <a:lnTo>
                    <a:pt x="241" y="97"/>
                  </a:lnTo>
                  <a:lnTo>
                    <a:pt x="193" y="49"/>
                  </a:lnTo>
                  <a:lnTo>
                    <a:pt x="169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2" name="Google Shape;13222;p31"/>
            <p:cNvSpPr/>
            <p:nvPr/>
          </p:nvSpPr>
          <p:spPr>
            <a:xfrm>
              <a:off x="3914700" y="1776600"/>
              <a:ext cx="6050" cy="6025"/>
            </a:xfrm>
            <a:custGeom>
              <a:avLst/>
              <a:gdLst/>
              <a:ahLst/>
              <a:cxnLst/>
              <a:rect l="l" t="t" r="r" b="b"/>
              <a:pathLst>
                <a:path w="242" h="241" extrusionOk="0">
                  <a:moveTo>
                    <a:pt x="73" y="0"/>
                  </a:moveTo>
                  <a:lnTo>
                    <a:pt x="1" y="72"/>
                  </a:lnTo>
                  <a:lnTo>
                    <a:pt x="1" y="121"/>
                  </a:lnTo>
                  <a:lnTo>
                    <a:pt x="1" y="169"/>
                  </a:lnTo>
                  <a:lnTo>
                    <a:pt x="25" y="193"/>
                  </a:lnTo>
                  <a:lnTo>
                    <a:pt x="73" y="217"/>
                  </a:lnTo>
                  <a:lnTo>
                    <a:pt x="121" y="241"/>
                  </a:lnTo>
                  <a:lnTo>
                    <a:pt x="169" y="217"/>
                  </a:lnTo>
                  <a:lnTo>
                    <a:pt x="217" y="193"/>
                  </a:lnTo>
                  <a:lnTo>
                    <a:pt x="241" y="121"/>
                  </a:lnTo>
                  <a:lnTo>
                    <a:pt x="241" y="72"/>
                  </a:lnTo>
                  <a:lnTo>
                    <a:pt x="217" y="48"/>
                  </a:lnTo>
                  <a:lnTo>
                    <a:pt x="193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3" name="Google Shape;13223;p31"/>
            <p:cNvSpPr/>
            <p:nvPr/>
          </p:nvSpPr>
          <p:spPr>
            <a:xfrm>
              <a:off x="3968875" y="2014925"/>
              <a:ext cx="6050" cy="6025"/>
            </a:xfrm>
            <a:custGeom>
              <a:avLst/>
              <a:gdLst/>
              <a:ahLst/>
              <a:cxnLst/>
              <a:rect l="l" t="t" r="r" b="b"/>
              <a:pathLst>
                <a:path w="242" h="241" extrusionOk="0">
                  <a:moveTo>
                    <a:pt x="73" y="0"/>
                  </a:moveTo>
                  <a:lnTo>
                    <a:pt x="24" y="48"/>
                  </a:lnTo>
                  <a:lnTo>
                    <a:pt x="0" y="96"/>
                  </a:lnTo>
                  <a:lnTo>
                    <a:pt x="0" y="145"/>
                  </a:lnTo>
                  <a:lnTo>
                    <a:pt x="0" y="169"/>
                  </a:lnTo>
                  <a:lnTo>
                    <a:pt x="73" y="217"/>
                  </a:lnTo>
                  <a:lnTo>
                    <a:pt x="121" y="241"/>
                  </a:lnTo>
                  <a:lnTo>
                    <a:pt x="169" y="217"/>
                  </a:lnTo>
                  <a:lnTo>
                    <a:pt x="217" y="193"/>
                  </a:lnTo>
                  <a:lnTo>
                    <a:pt x="241" y="145"/>
                  </a:lnTo>
                  <a:lnTo>
                    <a:pt x="241" y="96"/>
                  </a:lnTo>
                  <a:lnTo>
                    <a:pt x="241" y="4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4" name="Google Shape;13224;p31"/>
            <p:cNvSpPr/>
            <p:nvPr/>
          </p:nvSpPr>
          <p:spPr>
            <a:xfrm>
              <a:off x="4152425" y="1934275"/>
              <a:ext cx="7250" cy="5425"/>
            </a:xfrm>
            <a:custGeom>
              <a:avLst/>
              <a:gdLst/>
              <a:ahLst/>
              <a:cxnLst/>
              <a:rect l="l" t="t" r="r" b="b"/>
              <a:pathLst>
                <a:path w="290" h="217" extrusionOk="0">
                  <a:moveTo>
                    <a:pt x="121" y="0"/>
                  </a:moveTo>
                  <a:lnTo>
                    <a:pt x="73" y="24"/>
                  </a:lnTo>
                  <a:lnTo>
                    <a:pt x="49" y="73"/>
                  </a:lnTo>
                  <a:lnTo>
                    <a:pt x="1" y="121"/>
                  </a:lnTo>
                  <a:lnTo>
                    <a:pt x="1" y="145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73" y="217"/>
                  </a:lnTo>
                  <a:lnTo>
                    <a:pt x="193" y="217"/>
                  </a:lnTo>
                  <a:lnTo>
                    <a:pt x="290" y="145"/>
                  </a:lnTo>
                  <a:lnTo>
                    <a:pt x="290" y="121"/>
                  </a:lnTo>
                  <a:lnTo>
                    <a:pt x="290" y="73"/>
                  </a:lnTo>
                  <a:lnTo>
                    <a:pt x="266" y="2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5" name="Google Shape;13225;p31"/>
            <p:cNvSpPr/>
            <p:nvPr/>
          </p:nvSpPr>
          <p:spPr>
            <a:xfrm>
              <a:off x="3729950" y="1765750"/>
              <a:ext cx="6025" cy="6650"/>
            </a:xfrm>
            <a:custGeom>
              <a:avLst/>
              <a:gdLst/>
              <a:ahLst/>
              <a:cxnLst/>
              <a:rect l="l" t="t" r="r" b="b"/>
              <a:pathLst>
                <a:path w="241" h="266" extrusionOk="0">
                  <a:moveTo>
                    <a:pt x="97" y="1"/>
                  </a:moveTo>
                  <a:lnTo>
                    <a:pt x="48" y="25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218"/>
                  </a:lnTo>
                  <a:lnTo>
                    <a:pt x="72" y="266"/>
                  </a:lnTo>
                  <a:lnTo>
                    <a:pt x="145" y="266"/>
                  </a:lnTo>
                  <a:lnTo>
                    <a:pt x="193" y="242"/>
                  </a:lnTo>
                  <a:lnTo>
                    <a:pt x="241" y="193"/>
                  </a:lnTo>
                  <a:lnTo>
                    <a:pt x="241" y="121"/>
                  </a:lnTo>
                  <a:lnTo>
                    <a:pt x="217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6" name="Google Shape;13226;p31"/>
            <p:cNvSpPr/>
            <p:nvPr/>
          </p:nvSpPr>
          <p:spPr>
            <a:xfrm>
              <a:off x="3872575" y="1860250"/>
              <a:ext cx="6650" cy="6650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97" y="0"/>
                  </a:moveTo>
                  <a:lnTo>
                    <a:pt x="73" y="24"/>
                  </a:lnTo>
                  <a:lnTo>
                    <a:pt x="1" y="73"/>
                  </a:lnTo>
                  <a:lnTo>
                    <a:pt x="1" y="145"/>
                  </a:lnTo>
                  <a:lnTo>
                    <a:pt x="25" y="193"/>
                  </a:lnTo>
                  <a:lnTo>
                    <a:pt x="49" y="241"/>
                  </a:lnTo>
                  <a:lnTo>
                    <a:pt x="97" y="265"/>
                  </a:lnTo>
                  <a:lnTo>
                    <a:pt x="145" y="265"/>
                  </a:lnTo>
                  <a:lnTo>
                    <a:pt x="193" y="241"/>
                  </a:lnTo>
                  <a:lnTo>
                    <a:pt x="241" y="169"/>
                  </a:lnTo>
                  <a:lnTo>
                    <a:pt x="265" y="121"/>
                  </a:lnTo>
                  <a:lnTo>
                    <a:pt x="241" y="48"/>
                  </a:lnTo>
                  <a:lnTo>
                    <a:pt x="193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7" name="Google Shape;13227;p31"/>
            <p:cNvSpPr/>
            <p:nvPr/>
          </p:nvSpPr>
          <p:spPr>
            <a:xfrm>
              <a:off x="3862950" y="1636975"/>
              <a:ext cx="4850" cy="7250"/>
            </a:xfrm>
            <a:custGeom>
              <a:avLst/>
              <a:gdLst/>
              <a:ahLst/>
              <a:cxnLst/>
              <a:rect l="l" t="t" r="r" b="b"/>
              <a:pathLst>
                <a:path w="194" h="290" extrusionOk="0">
                  <a:moveTo>
                    <a:pt x="49" y="0"/>
                  </a:moveTo>
                  <a:lnTo>
                    <a:pt x="0" y="48"/>
                  </a:lnTo>
                  <a:lnTo>
                    <a:pt x="0" y="121"/>
                  </a:lnTo>
                  <a:lnTo>
                    <a:pt x="0" y="169"/>
                  </a:lnTo>
                  <a:lnTo>
                    <a:pt x="0" y="217"/>
                  </a:lnTo>
                  <a:lnTo>
                    <a:pt x="49" y="265"/>
                  </a:lnTo>
                  <a:lnTo>
                    <a:pt x="73" y="289"/>
                  </a:lnTo>
                  <a:lnTo>
                    <a:pt x="121" y="289"/>
                  </a:lnTo>
                  <a:lnTo>
                    <a:pt x="145" y="265"/>
                  </a:lnTo>
                  <a:lnTo>
                    <a:pt x="193" y="241"/>
                  </a:lnTo>
                  <a:lnTo>
                    <a:pt x="193" y="121"/>
                  </a:lnTo>
                  <a:lnTo>
                    <a:pt x="169" y="72"/>
                  </a:lnTo>
                  <a:lnTo>
                    <a:pt x="121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8" name="Google Shape;13228;p31"/>
            <p:cNvSpPr/>
            <p:nvPr/>
          </p:nvSpPr>
          <p:spPr>
            <a:xfrm>
              <a:off x="4036275" y="1735075"/>
              <a:ext cx="6650" cy="6025"/>
            </a:xfrm>
            <a:custGeom>
              <a:avLst/>
              <a:gdLst/>
              <a:ahLst/>
              <a:cxnLst/>
              <a:rect l="l" t="t" r="r" b="b"/>
              <a:pathLst>
                <a:path w="266" h="241" extrusionOk="0">
                  <a:moveTo>
                    <a:pt x="97" y="0"/>
                  </a:moveTo>
                  <a:lnTo>
                    <a:pt x="73" y="24"/>
                  </a:lnTo>
                  <a:lnTo>
                    <a:pt x="25" y="72"/>
                  </a:lnTo>
                  <a:lnTo>
                    <a:pt x="1" y="145"/>
                  </a:lnTo>
                  <a:lnTo>
                    <a:pt x="25" y="193"/>
                  </a:lnTo>
                  <a:lnTo>
                    <a:pt x="49" y="217"/>
                  </a:lnTo>
                  <a:lnTo>
                    <a:pt x="97" y="241"/>
                  </a:lnTo>
                  <a:lnTo>
                    <a:pt x="169" y="217"/>
                  </a:lnTo>
                  <a:lnTo>
                    <a:pt x="217" y="193"/>
                  </a:lnTo>
                  <a:lnTo>
                    <a:pt x="241" y="145"/>
                  </a:lnTo>
                  <a:lnTo>
                    <a:pt x="265" y="120"/>
                  </a:lnTo>
                  <a:lnTo>
                    <a:pt x="241" y="72"/>
                  </a:lnTo>
                  <a:lnTo>
                    <a:pt x="217" y="2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9" name="Google Shape;13229;p31"/>
            <p:cNvSpPr/>
            <p:nvPr/>
          </p:nvSpPr>
          <p:spPr>
            <a:xfrm>
              <a:off x="4168675" y="1752525"/>
              <a:ext cx="5450" cy="6025"/>
            </a:xfrm>
            <a:custGeom>
              <a:avLst/>
              <a:gdLst/>
              <a:ahLst/>
              <a:cxnLst/>
              <a:rect l="l" t="t" r="r" b="b"/>
              <a:pathLst>
                <a:path w="218" h="241" extrusionOk="0">
                  <a:moveTo>
                    <a:pt x="121" y="0"/>
                  </a:moveTo>
                  <a:lnTo>
                    <a:pt x="73" y="24"/>
                  </a:lnTo>
                  <a:lnTo>
                    <a:pt x="25" y="97"/>
                  </a:lnTo>
                  <a:lnTo>
                    <a:pt x="1" y="145"/>
                  </a:lnTo>
                  <a:lnTo>
                    <a:pt x="25" y="217"/>
                  </a:lnTo>
                  <a:lnTo>
                    <a:pt x="25" y="241"/>
                  </a:lnTo>
                  <a:lnTo>
                    <a:pt x="145" y="241"/>
                  </a:lnTo>
                  <a:lnTo>
                    <a:pt x="193" y="169"/>
                  </a:lnTo>
                  <a:lnTo>
                    <a:pt x="217" y="121"/>
                  </a:lnTo>
                  <a:lnTo>
                    <a:pt x="217" y="48"/>
                  </a:lnTo>
                  <a:lnTo>
                    <a:pt x="217" y="2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0" name="Google Shape;13230;p31"/>
            <p:cNvSpPr/>
            <p:nvPr/>
          </p:nvSpPr>
          <p:spPr>
            <a:xfrm>
              <a:off x="3926150" y="1818125"/>
              <a:ext cx="4825" cy="7250"/>
            </a:xfrm>
            <a:custGeom>
              <a:avLst/>
              <a:gdLst/>
              <a:ahLst/>
              <a:cxnLst/>
              <a:rect l="l" t="t" r="r" b="b"/>
              <a:pathLst>
                <a:path w="193" h="290" extrusionOk="0">
                  <a:moveTo>
                    <a:pt x="96" y="0"/>
                  </a:moveTo>
                  <a:lnTo>
                    <a:pt x="48" y="24"/>
                  </a:lnTo>
                  <a:lnTo>
                    <a:pt x="24" y="24"/>
                  </a:lnTo>
                  <a:lnTo>
                    <a:pt x="0" y="97"/>
                  </a:lnTo>
                  <a:lnTo>
                    <a:pt x="0" y="193"/>
                  </a:lnTo>
                  <a:lnTo>
                    <a:pt x="24" y="241"/>
                  </a:lnTo>
                  <a:lnTo>
                    <a:pt x="96" y="289"/>
                  </a:lnTo>
                  <a:lnTo>
                    <a:pt x="121" y="289"/>
                  </a:lnTo>
                  <a:lnTo>
                    <a:pt x="169" y="265"/>
                  </a:lnTo>
                  <a:lnTo>
                    <a:pt x="193" y="217"/>
                  </a:lnTo>
                  <a:lnTo>
                    <a:pt x="193" y="145"/>
                  </a:lnTo>
                  <a:lnTo>
                    <a:pt x="169" y="48"/>
                  </a:lnTo>
                  <a:lnTo>
                    <a:pt x="145" y="24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1" name="Google Shape;13231;p31"/>
            <p:cNvSpPr/>
            <p:nvPr/>
          </p:nvSpPr>
          <p:spPr>
            <a:xfrm>
              <a:off x="4040500" y="1932475"/>
              <a:ext cx="4225" cy="7850"/>
            </a:xfrm>
            <a:custGeom>
              <a:avLst/>
              <a:gdLst/>
              <a:ahLst/>
              <a:cxnLst/>
              <a:rect l="l" t="t" r="r" b="b"/>
              <a:pathLst>
                <a:path w="169" h="314" extrusionOk="0">
                  <a:moveTo>
                    <a:pt x="72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24" y="241"/>
                  </a:lnTo>
                  <a:lnTo>
                    <a:pt x="48" y="289"/>
                  </a:lnTo>
                  <a:lnTo>
                    <a:pt x="72" y="313"/>
                  </a:lnTo>
                  <a:lnTo>
                    <a:pt x="96" y="289"/>
                  </a:lnTo>
                  <a:lnTo>
                    <a:pt x="145" y="241"/>
                  </a:lnTo>
                  <a:lnTo>
                    <a:pt x="169" y="145"/>
                  </a:lnTo>
                  <a:lnTo>
                    <a:pt x="169" y="96"/>
                  </a:lnTo>
                  <a:lnTo>
                    <a:pt x="169" y="4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2" name="Google Shape;13232;p31"/>
            <p:cNvSpPr/>
            <p:nvPr/>
          </p:nvSpPr>
          <p:spPr>
            <a:xfrm>
              <a:off x="3985125" y="1633950"/>
              <a:ext cx="4825" cy="5450"/>
            </a:xfrm>
            <a:custGeom>
              <a:avLst/>
              <a:gdLst/>
              <a:ahLst/>
              <a:cxnLst/>
              <a:rect l="l" t="t" r="r" b="b"/>
              <a:pathLst>
                <a:path w="193" h="218" extrusionOk="0">
                  <a:moveTo>
                    <a:pt x="145" y="1"/>
                  </a:moveTo>
                  <a:lnTo>
                    <a:pt x="73" y="25"/>
                  </a:lnTo>
                  <a:lnTo>
                    <a:pt x="48" y="49"/>
                  </a:lnTo>
                  <a:lnTo>
                    <a:pt x="24" y="97"/>
                  </a:lnTo>
                  <a:lnTo>
                    <a:pt x="0" y="145"/>
                  </a:lnTo>
                  <a:lnTo>
                    <a:pt x="24" y="169"/>
                  </a:lnTo>
                  <a:lnTo>
                    <a:pt x="48" y="193"/>
                  </a:lnTo>
                  <a:lnTo>
                    <a:pt x="97" y="217"/>
                  </a:lnTo>
                  <a:lnTo>
                    <a:pt x="121" y="217"/>
                  </a:lnTo>
                  <a:lnTo>
                    <a:pt x="169" y="193"/>
                  </a:lnTo>
                  <a:lnTo>
                    <a:pt x="193" y="121"/>
                  </a:lnTo>
                  <a:lnTo>
                    <a:pt x="193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3" name="Google Shape;13233;p31"/>
            <p:cNvSpPr/>
            <p:nvPr/>
          </p:nvSpPr>
          <p:spPr>
            <a:xfrm>
              <a:off x="4121725" y="1823525"/>
              <a:ext cx="6650" cy="5450"/>
            </a:xfrm>
            <a:custGeom>
              <a:avLst/>
              <a:gdLst/>
              <a:ahLst/>
              <a:cxnLst/>
              <a:rect l="l" t="t" r="r" b="b"/>
              <a:pathLst>
                <a:path w="266" h="218" extrusionOk="0">
                  <a:moveTo>
                    <a:pt x="145" y="1"/>
                  </a:moveTo>
                  <a:lnTo>
                    <a:pt x="97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1" y="145"/>
                  </a:lnTo>
                  <a:lnTo>
                    <a:pt x="1" y="169"/>
                  </a:lnTo>
                  <a:lnTo>
                    <a:pt x="25" y="193"/>
                  </a:lnTo>
                  <a:lnTo>
                    <a:pt x="73" y="218"/>
                  </a:lnTo>
                  <a:lnTo>
                    <a:pt x="145" y="218"/>
                  </a:lnTo>
                  <a:lnTo>
                    <a:pt x="218" y="193"/>
                  </a:lnTo>
                  <a:lnTo>
                    <a:pt x="242" y="121"/>
                  </a:lnTo>
                  <a:lnTo>
                    <a:pt x="266" y="73"/>
                  </a:lnTo>
                  <a:lnTo>
                    <a:pt x="218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4" name="Google Shape;13234;p31"/>
            <p:cNvSpPr/>
            <p:nvPr/>
          </p:nvSpPr>
          <p:spPr>
            <a:xfrm>
              <a:off x="4023650" y="1711600"/>
              <a:ext cx="6025" cy="6025"/>
            </a:xfrm>
            <a:custGeom>
              <a:avLst/>
              <a:gdLst/>
              <a:ahLst/>
              <a:cxnLst/>
              <a:rect l="l" t="t" r="r" b="b"/>
              <a:pathLst>
                <a:path w="241" h="241" extrusionOk="0">
                  <a:moveTo>
                    <a:pt x="48" y="0"/>
                  </a:moveTo>
                  <a:lnTo>
                    <a:pt x="24" y="72"/>
                  </a:lnTo>
                  <a:lnTo>
                    <a:pt x="0" y="121"/>
                  </a:lnTo>
                  <a:lnTo>
                    <a:pt x="24" y="169"/>
                  </a:lnTo>
                  <a:lnTo>
                    <a:pt x="72" y="217"/>
                  </a:lnTo>
                  <a:lnTo>
                    <a:pt x="120" y="241"/>
                  </a:lnTo>
                  <a:lnTo>
                    <a:pt x="169" y="241"/>
                  </a:lnTo>
                  <a:lnTo>
                    <a:pt x="217" y="217"/>
                  </a:lnTo>
                  <a:lnTo>
                    <a:pt x="241" y="193"/>
                  </a:lnTo>
                  <a:lnTo>
                    <a:pt x="241" y="169"/>
                  </a:lnTo>
                  <a:lnTo>
                    <a:pt x="241" y="97"/>
                  </a:lnTo>
                  <a:lnTo>
                    <a:pt x="217" y="48"/>
                  </a:lnTo>
                  <a:lnTo>
                    <a:pt x="169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5" name="Google Shape;13235;p31"/>
            <p:cNvSpPr/>
            <p:nvPr/>
          </p:nvSpPr>
          <p:spPr>
            <a:xfrm>
              <a:off x="4015825" y="2027550"/>
              <a:ext cx="4225" cy="6050"/>
            </a:xfrm>
            <a:custGeom>
              <a:avLst/>
              <a:gdLst/>
              <a:ahLst/>
              <a:cxnLst/>
              <a:rect l="l" t="t" r="r" b="b"/>
              <a:pathLst>
                <a:path w="169" h="242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0" y="169"/>
                  </a:lnTo>
                  <a:lnTo>
                    <a:pt x="24" y="193"/>
                  </a:lnTo>
                  <a:lnTo>
                    <a:pt x="72" y="241"/>
                  </a:lnTo>
                  <a:lnTo>
                    <a:pt x="120" y="241"/>
                  </a:lnTo>
                  <a:lnTo>
                    <a:pt x="169" y="169"/>
                  </a:lnTo>
                  <a:lnTo>
                    <a:pt x="169" y="73"/>
                  </a:lnTo>
                  <a:lnTo>
                    <a:pt x="145" y="25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6" name="Google Shape;13236;p31"/>
            <p:cNvSpPr/>
            <p:nvPr/>
          </p:nvSpPr>
          <p:spPr>
            <a:xfrm>
              <a:off x="3968875" y="1874700"/>
              <a:ext cx="6650" cy="4225"/>
            </a:xfrm>
            <a:custGeom>
              <a:avLst/>
              <a:gdLst/>
              <a:ahLst/>
              <a:cxnLst/>
              <a:rect l="l" t="t" r="r" b="b"/>
              <a:pathLst>
                <a:path w="266" h="169" extrusionOk="0">
                  <a:moveTo>
                    <a:pt x="97" y="0"/>
                  </a:moveTo>
                  <a:lnTo>
                    <a:pt x="49" y="24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24" y="145"/>
                  </a:lnTo>
                  <a:lnTo>
                    <a:pt x="97" y="169"/>
                  </a:lnTo>
                  <a:lnTo>
                    <a:pt x="169" y="169"/>
                  </a:lnTo>
                  <a:lnTo>
                    <a:pt x="217" y="145"/>
                  </a:lnTo>
                  <a:lnTo>
                    <a:pt x="265" y="96"/>
                  </a:lnTo>
                  <a:lnTo>
                    <a:pt x="241" y="48"/>
                  </a:lnTo>
                  <a:lnTo>
                    <a:pt x="241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7" name="Google Shape;13237;p31"/>
            <p:cNvSpPr/>
            <p:nvPr/>
          </p:nvSpPr>
          <p:spPr>
            <a:xfrm>
              <a:off x="3898450" y="1843400"/>
              <a:ext cx="4850" cy="6050"/>
            </a:xfrm>
            <a:custGeom>
              <a:avLst/>
              <a:gdLst/>
              <a:ahLst/>
              <a:cxnLst/>
              <a:rect l="l" t="t" r="r" b="b"/>
              <a:pathLst>
                <a:path w="194" h="242" extrusionOk="0">
                  <a:moveTo>
                    <a:pt x="97" y="0"/>
                  </a:moveTo>
                  <a:lnTo>
                    <a:pt x="73" y="24"/>
                  </a:lnTo>
                  <a:lnTo>
                    <a:pt x="25" y="73"/>
                  </a:lnTo>
                  <a:lnTo>
                    <a:pt x="1" y="121"/>
                  </a:lnTo>
                  <a:lnTo>
                    <a:pt x="1" y="169"/>
                  </a:lnTo>
                  <a:lnTo>
                    <a:pt x="25" y="217"/>
                  </a:lnTo>
                  <a:lnTo>
                    <a:pt x="73" y="241"/>
                  </a:lnTo>
                  <a:lnTo>
                    <a:pt x="121" y="241"/>
                  </a:lnTo>
                  <a:lnTo>
                    <a:pt x="169" y="193"/>
                  </a:lnTo>
                  <a:lnTo>
                    <a:pt x="193" y="145"/>
                  </a:lnTo>
                  <a:lnTo>
                    <a:pt x="193" y="73"/>
                  </a:lnTo>
                  <a:lnTo>
                    <a:pt x="169" y="4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8" name="Google Shape;13238;p31"/>
            <p:cNvSpPr/>
            <p:nvPr/>
          </p:nvSpPr>
          <p:spPr>
            <a:xfrm>
              <a:off x="3907475" y="1733250"/>
              <a:ext cx="6650" cy="4850"/>
            </a:xfrm>
            <a:custGeom>
              <a:avLst/>
              <a:gdLst/>
              <a:ahLst/>
              <a:cxnLst/>
              <a:rect l="l" t="t" r="r" b="b"/>
              <a:pathLst>
                <a:path w="266" h="194" extrusionOk="0">
                  <a:moveTo>
                    <a:pt x="169" y="1"/>
                  </a:moveTo>
                  <a:lnTo>
                    <a:pt x="73" y="25"/>
                  </a:lnTo>
                  <a:lnTo>
                    <a:pt x="49" y="49"/>
                  </a:lnTo>
                  <a:lnTo>
                    <a:pt x="25" y="73"/>
                  </a:lnTo>
                  <a:lnTo>
                    <a:pt x="1" y="145"/>
                  </a:lnTo>
                  <a:lnTo>
                    <a:pt x="25" y="169"/>
                  </a:lnTo>
                  <a:lnTo>
                    <a:pt x="97" y="193"/>
                  </a:lnTo>
                  <a:lnTo>
                    <a:pt x="145" y="193"/>
                  </a:lnTo>
                  <a:lnTo>
                    <a:pt x="218" y="169"/>
                  </a:lnTo>
                  <a:lnTo>
                    <a:pt x="266" y="121"/>
                  </a:lnTo>
                  <a:lnTo>
                    <a:pt x="266" y="49"/>
                  </a:lnTo>
                  <a:lnTo>
                    <a:pt x="242" y="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9" name="Google Shape;13239;p31"/>
            <p:cNvSpPr/>
            <p:nvPr/>
          </p:nvSpPr>
          <p:spPr>
            <a:xfrm>
              <a:off x="4165675" y="1845800"/>
              <a:ext cx="5425" cy="6050"/>
            </a:xfrm>
            <a:custGeom>
              <a:avLst/>
              <a:gdLst/>
              <a:ahLst/>
              <a:cxnLst/>
              <a:rect l="l" t="t" r="r" b="b"/>
              <a:pathLst>
                <a:path w="217" h="242" extrusionOk="0">
                  <a:moveTo>
                    <a:pt x="24" y="1"/>
                  </a:moveTo>
                  <a:lnTo>
                    <a:pt x="0" y="49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193"/>
                  </a:lnTo>
                  <a:lnTo>
                    <a:pt x="73" y="241"/>
                  </a:lnTo>
                  <a:lnTo>
                    <a:pt x="121" y="241"/>
                  </a:lnTo>
                  <a:lnTo>
                    <a:pt x="169" y="193"/>
                  </a:lnTo>
                  <a:lnTo>
                    <a:pt x="217" y="145"/>
                  </a:lnTo>
                  <a:lnTo>
                    <a:pt x="217" y="97"/>
                  </a:lnTo>
                  <a:lnTo>
                    <a:pt x="193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0" name="Google Shape;13240;p31"/>
            <p:cNvSpPr/>
            <p:nvPr/>
          </p:nvSpPr>
          <p:spPr>
            <a:xfrm>
              <a:off x="4023025" y="1768775"/>
              <a:ext cx="5450" cy="6650"/>
            </a:xfrm>
            <a:custGeom>
              <a:avLst/>
              <a:gdLst/>
              <a:ahLst/>
              <a:cxnLst/>
              <a:rect l="l" t="t" r="r" b="b"/>
              <a:pathLst>
                <a:path w="218" h="266" extrusionOk="0">
                  <a:moveTo>
                    <a:pt x="121" y="0"/>
                  </a:moveTo>
                  <a:lnTo>
                    <a:pt x="73" y="24"/>
                  </a:lnTo>
                  <a:lnTo>
                    <a:pt x="25" y="48"/>
                  </a:lnTo>
                  <a:lnTo>
                    <a:pt x="1" y="121"/>
                  </a:lnTo>
                  <a:lnTo>
                    <a:pt x="1" y="169"/>
                  </a:lnTo>
                  <a:lnTo>
                    <a:pt x="25" y="217"/>
                  </a:lnTo>
                  <a:lnTo>
                    <a:pt x="73" y="241"/>
                  </a:lnTo>
                  <a:lnTo>
                    <a:pt x="121" y="265"/>
                  </a:lnTo>
                  <a:lnTo>
                    <a:pt x="145" y="241"/>
                  </a:lnTo>
                  <a:lnTo>
                    <a:pt x="194" y="169"/>
                  </a:lnTo>
                  <a:lnTo>
                    <a:pt x="218" y="97"/>
                  </a:lnTo>
                  <a:lnTo>
                    <a:pt x="194" y="4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1" name="Google Shape;13241;p31"/>
            <p:cNvSpPr/>
            <p:nvPr/>
          </p:nvSpPr>
          <p:spPr>
            <a:xfrm>
              <a:off x="3905675" y="1945700"/>
              <a:ext cx="5450" cy="6050"/>
            </a:xfrm>
            <a:custGeom>
              <a:avLst/>
              <a:gdLst/>
              <a:ahLst/>
              <a:cxnLst/>
              <a:rect l="l" t="t" r="r" b="b"/>
              <a:pathLst>
                <a:path w="218" h="242" extrusionOk="0">
                  <a:moveTo>
                    <a:pt x="73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1" y="169"/>
                  </a:lnTo>
                  <a:lnTo>
                    <a:pt x="49" y="217"/>
                  </a:lnTo>
                  <a:lnTo>
                    <a:pt x="73" y="241"/>
                  </a:lnTo>
                  <a:lnTo>
                    <a:pt x="121" y="241"/>
                  </a:lnTo>
                  <a:lnTo>
                    <a:pt x="193" y="217"/>
                  </a:lnTo>
                  <a:lnTo>
                    <a:pt x="217" y="169"/>
                  </a:lnTo>
                  <a:lnTo>
                    <a:pt x="217" y="145"/>
                  </a:lnTo>
                  <a:lnTo>
                    <a:pt x="193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2" name="Google Shape;13242;p31"/>
            <p:cNvSpPr/>
            <p:nvPr/>
          </p:nvSpPr>
          <p:spPr>
            <a:xfrm>
              <a:off x="3767850" y="1848800"/>
              <a:ext cx="5450" cy="4850"/>
            </a:xfrm>
            <a:custGeom>
              <a:avLst/>
              <a:gdLst/>
              <a:ahLst/>
              <a:cxnLst/>
              <a:rect l="l" t="t" r="r" b="b"/>
              <a:pathLst>
                <a:path w="218" h="194" extrusionOk="0">
                  <a:moveTo>
                    <a:pt x="73" y="1"/>
                  </a:moveTo>
                  <a:lnTo>
                    <a:pt x="49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49" y="169"/>
                  </a:lnTo>
                  <a:lnTo>
                    <a:pt x="121" y="194"/>
                  </a:lnTo>
                  <a:lnTo>
                    <a:pt x="169" y="194"/>
                  </a:lnTo>
                  <a:lnTo>
                    <a:pt x="218" y="169"/>
                  </a:lnTo>
                  <a:lnTo>
                    <a:pt x="218" y="121"/>
                  </a:lnTo>
                  <a:lnTo>
                    <a:pt x="193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3" name="Google Shape;13243;p31"/>
            <p:cNvSpPr/>
            <p:nvPr/>
          </p:nvSpPr>
          <p:spPr>
            <a:xfrm>
              <a:off x="4060350" y="1735675"/>
              <a:ext cx="6050" cy="5425"/>
            </a:xfrm>
            <a:custGeom>
              <a:avLst/>
              <a:gdLst/>
              <a:ahLst/>
              <a:cxnLst/>
              <a:rect l="l" t="t" r="r" b="b"/>
              <a:pathLst>
                <a:path w="242" h="217" extrusionOk="0">
                  <a:moveTo>
                    <a:pt x="121" y="0"/>
                  </a:moveTo>
                  <a:lnTo>
                    <a:pt x="73" y="24"/>
                  </a:lnTo>
                  <a:lnTo>
                    <a:pt x="25" y="72"/>
                  </a:lnTo>
                  <a:lnTo>
                    <a:pt x="0" y="145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97" y="217"/>
                  </a:lnTo>
                  <a:lnTo>
                    <a:pt x="145" y="193"/>
                  </a:lnTo>
                  <a:lnTo>
                    <a:pt x="193" y="145"/>
                  </a:lnTo>
                  <a:lnTo>
                    <a:pt x="241" y="96"/>
                  </a:lnTo>
                  <a:lnTo>
                    <a:pt x="241" y="48"/>
                  </a:lnTo>
                  <a:lnTo>
                    <a:pt x="241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4" name="Google Shape;13244;p31"/>
            <p:cNvSpPr/>
            <p:nvPr/>
          </p:nvSpPr>
          <p:spPr>
            <a:xfrm>
              <a:off x="3843700" y="1597850"/>
              <a:ext cx="4825" cy="6650"/>
            </a:xfrm>
            <a:custGeom>
              <a:avLst/>
              <a:gdLst/>
              <a:ahLst/>
              <a:cxnLst/>
              <a:rect l="l" t="t" r="r" b="b"/>
              <a:pathLst>
                <a:path w="193" h="266" extrusionOk="0">
                  <a:moveTo>
                    <a:pt x="120" y="0"/>
                  </a:moveTo>
                  <a:lnTo>
                    <a:pt x="72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0" y="217"/>
                  </a:lnTo>
                  <a:lnTo>
                    <a:pt x="24" y="241"/>
                  </a:lnTo>
                  <a:lnTo>
                    <a:pt x="72" y="265"/>
                  </a:lnTo>
                  <a:lnTo>
                    <a:pt x="120" y="241"/>
                  </a:lnTo>
                  <a:lnTo>
                    <a:pt x="169" y="193"/>
                  </a:lnTo>
                  <a:lnTo>
                    <a:pt x="193" y="121"/>
                  </a:lnTo>
                  <a:lnTo>
                    <a:pt x="193" y="73"/>
                  </a:lnTo>
                  <a:lnTo>
                    <a:pt x="169" y="2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5" name="Google Shape;13245;p31"/>
            <p:cNvSpPr/>
            <p:nvPr/>
          </p:nvSpPr>
          <p:spPr>
            <a:xfrm>
              <a:off x="4094650" y="1695350"/>
              <a:ext cx="6050" cy="6050"/>
            </a:xfrm>
            <a:custGeom>
              <a:avLst/>
              <a:gdLst/>
              <a:ahLst/>
              <a:cxnLst/>
              <a:rect l="l" t="t" r="r" b="b"/>
              <a:pathLst>
                <a:path w="242" h="242" extrusionOk="0">
                  <a:moveTo>
                    <a:pt x="121" y="0"/>
                  </a:moveTo>
                  <a:lnTo>
                    <a:pt x="73" y="24"/>
                  </a:lnTo>
                  <a:lnTo>
                    <a:pt x="49" y="48"/>
                  </a:lnTo>
                  <a:lnTo>
                    <a:pt x="25" y="73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73" y="217"/>
                  </a:lnTo>
                  <a:lnTo>
                    <a:pt x="145" y="241"/>
                  </a:lnTo>
                  <a:lnTo>
                    <a:pt x="193" y="217"/>
                  </a:lnTo>
                  <a:lnTo>
                    <a:pt x="217" y="193"/>
                  </a:lnTo>
                  <a:lnTo>
                    <a:pt x="241" y="145"/>
                  </a:lnTo>
                  <a:lnTo>
                    <a:pt x="217" y="73"/>
                  </a:lnTo>
                  <a:lnTo>
                    <a:pt x="193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6" name="Google Shape;13246;p31"/>
            <p:cNvSpPr/>
            <p:nvPr/>
          </p:nvSpPr>
          <p:spPr>
            <a:xfrm>
              <a:off x="4016425" y="1929450"/>
              <a:ext cx="4225" cy="6650"/>
            </a:xfrm>
            <a:custGeom>
              <a:avLst/>
              <a:gdLst/>
              <a:ahLst/>
              <a:cxnLst/>
              <a:rect l="l" t="t" r="r" b="b"/>
              <a:pathLst>
                <a:path w="169" h="266" extrusionOk="0">
                  <a:moveTo>
                    <a:pt x="48" y="1"/>
                  </a:moveTo>
                  <a:lnTo>
                    <a:pt x="0" y="97"/>
                  </a:lnTo>
                  <a:lnTo>
                    <a:pt x="0" y="217"/>
                  </a:lnTo>
                  <a:lnTo>
                    <a:pt x="24" y="241"/>
                  </a:lnTo>
                  <a:lnTo>
                    <a:pt x="48" y="266"/>
                  </a:lnTo>
                  <a:lnTo>
                    <a:pt x="96" y="241"/>
                  </a:lnTo>
                  <a:lnTo>
                    <a:pt x="145" y="193"/>
                  </a:lnTo>
                  <a:lnTo>
                    <a:pt x="169" y="121"/>
                  </a:lnTo>
                  <a:lnTo>
                    <a:pt x="169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7" name="Google Shape;13247;p31"/>
            <p:cNvSpPr/>
            <p:nvPr/>
          </p:nvSpPr>
          <p:spPr>
            <a:xfrm>
              <a:off x="3962250" y="1986025"/>
              <a:ext cx="6050" cy="4850"/>
            </a:xfrm>
            <a:custGeom>
              <a:avLst/>
              <a:gdLst/>
              <a:ahLst/>
              <a:cxnLst/>
              <a:rect l="l" t="t" r="r" b="b"/>
              <a:pathLst>
                <a:path w="242" h="194" extrusionOk="0">
                  <a:moveTo>
                    <a:pt x="49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73" y="169"/>
                  </a:lnTo>
                  <a:lnTo>
                    <a:pt x="97" y="193"/>
                  </a:lnTo>
                  <a:lnTo>
                    <a:pt x="193" y="193"/>
                  </a:lnTo>
                  <a:lnTo>
                    <a:pt x="217" y="145"/>
                  </a:lnTo>
                  <a:lnTo>
                    <a:pt x="241" y="121"/>
                  </a:lnTo>
                  <a:lnTo>
                    <a:pt x="217" y="73"/>
                  </a:lnTo>
                  <a:lnTo>
                    <a:pt x="169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8" name="Google Shape;13248;p31"/>
            <p:cNvSpPr/>
            <p:nvPr/>
          </p:nvSpPr>
          <p:spPr>
            <a:xfrm>
              <a:off x="3956225" y="1940300"/>
              <a:ext cx="4250" cy="4225"/>
            </a:xfrm>
            <a:custGeom>
              <a:avLst/>
              <a:gdLst/>
              <a:ahLst/>
              <a:cxnLst/>
              <a:rect l="l" t="t" r="r" b="b"/>
              <a:pathLst>
                <a:path w="170" h="169" extrusionOk="0">
                  <a:moveTo>
                    <a:pt x="73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1" y="120"/>
                  </a:lnTo>
                  <a:lnTo>
                    <a:pt x="25" y="144"/>
                  </a:lnTo>
                  <a:lnTo>
                    <a:pt x="73" y="169"/>
                  </a:lnTo>
                  <a:lnTo>
                    <a:pt x="121" y="169"/>
                  </a:lnTo>
                  <a:lnTo>
                    <a:pt x="145" y="144"/>
                  </a:lnTo>
                  <a:lnTo>
                    <a:pt x="169" y="120"/>
                  </a:lnTo>
                  <a:lnTo>
                    <a:pt x="145" y="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9" name="Google Shape;13249;p31"/>
            <p:cNvSpPr/>
            <p:nvPr/>
          </p:nvSpPr>
          <p:spPr>
            <a:xfrm>
              <a:off x="4068775" y="1674275"/>
              <a:ext cx="3625" cy="4850"/>
            </a:xfrm>
            <a:custGeom>
              <a:avLst/>
              <a:gdLst/>
              <a:ahLst/>
              <a:cxnLst/>
              <a:rect l="l" t="t" r="r" b="b"/>
              <a:pathLst>
                <a:path w="145" h="194" extrusionOk="0">
                  <a:moveTo>
                    <a:pt x="49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1" y="193"/>
                  </a:lnTo>
                  <a:lnTo>
                    <a:pt x="73" y="193"/>
                  </a:lnTo>
                  <a:lnTo>
                    <a:pt x="121" y="169"/>
                  </a:lnTo>
                  <a:lnTo>
                    <a:pt x="145" y="97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0" name="Google Shape;13250;p31"/>
            <p:cNvSpPr/>
            <p:nvPr/>
          </p:nvSpPr>
          <p:spPr>
            <a:xfrm>
              <a:off x="3943000" y="1805475"/>
              <a:ext cx="4225" cy="4250"/>
            </a:xfrm>
            <a:custGeom>
              <a:avLst/>
              <a:gdLst/>
              <a:ahLst/>
              <a:cxnLst/>
              <a:rect l="l" t="t" r="r" b="b"/>
              <a:pathLst>
                <a:path w="169" h="170" extrusionOk="0">
                  <a:moveTo>
                    <a:pt x="48" y="1"/>
                  </a:moveTo>
                  <a:lnTo>
                    <a:pt x="24" y="49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48" y="169"/>
                  </a:lnTo>
                  <a:lnTo>
                    <a:pt x="145" y="169"/>
                  </a:lnTo>
                  <a:lnTo>
                    <a:pt x="169" y="121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1" name="Google Shape;13251;p31"/>
            <p:cNvSpPr/>
            <p:nvPr/>
          </p:nvSpPr>
          <p:spPr>
            <a:xfrm>
              <a:off x="4059150" y="1669475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24" y="121"/>
                  </a:lnTo>
                  <a:lnTo>
                    <a:pt x="73" y="193"/>
                  </a:lnTo>
                  <a:lnTo>
                    <a:pt x="145" y="193"/>
                  </a:lnTo>
                  <a:lnTo>
                    <a:pt x="193" y="145"/>
                  </a:lnTo>
                  <a:lnTo>
                    <a:pt x="193" y="96"/>
                  </a:lnTo>
                  <a:lnTo>
                    <a:pt x="193" y="48"/>
                  </a:lnTo>
                  <a:lnTo>
                    <a:pt x="121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2" name="Google Shape;13252;p31"/>
            <p:cNvSpPr/>
            <p:nvPr/>
          </p:nvSpPr>
          <p:spPr>
            <a:xfrm>
              <a:off x="3831050" y="1920425"/>
              <a:ext cx="5450" cy="4250"/>
            </a:xfrm>
            <a:custGeom>
              <a:avLst/>
              <a:gdLst/>
              <a:ahLst/>
              <a:cxnLst/>
              <a:rect l="l" t="t" r="r" b="b"/>
              <a:pathLst>
                <a:path w="218" h="170" extrusionOk="0">
                  <a:moveTo>
                    <a:pt x="97" y="1"/>
                  </a:moveTo>
                  <a:lnTo>
                    <a:pt x="49" y="25"/>
                  </a:lnTo>
                  <a:lnTo>
                    <a:pt x="25" y="49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73" y="145"/>
                  </a:lnTo>
                  <a:lnTo>
                    <a:pt x="145" y="169"/>
                  </a:lnTo>
                  <a:lnTo>
                    <a:pt x="193" y="145"/>
                  </a:lnTo>
                  <a:lnTo>
                    <a:pt x="217" y="121"/>
                  </a:lnTo>
                  <a:lnTo>
                    <a:pt x="217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3" name="Google Shape;13253;p31"/>
            <p:cNvSpPr/>
            <p:nvPr/>
          </p:nvSpPr>
          <p:spPr>
            <a:xfrm>
              <a:off x="3950225" y="1664050"/>
              <a:ext cx="4225" cy="4225"/>
            </a:xfrm>
            <a:custGeom>
              <a:avLst/>
              <a:gdLst/>
              <a:ahLst/>
              <a:cxnLst/>
              <a:rect l="l" t="t" r="r" b="b"/>
              <a:pathLst>
                <a:path w="169" h="169" extrusionOk="0">
                  <a:moveTo>
                    <a:pt x="48" y="0"/>
                  </a:moveTo>
                  <a:lnTo>
                    <a:pt x="0" y="49"/>
                  </a:lnTo>
                  <a:lnTo>
                    <a:pt x="24" y="121"/>
                  </a:lnTo>
                  <a:lnTo>
                    <a:pt x="72" y="169"/>
                  </a:lnTo>
                  <a:lnTo>
                    <a:pt x="120" y="145"/>
                  </a:lnTo>
                  <a:lnTo>
                    <a:pt x="169" y="97"/>
                  </a:lnTo>
                  <a:lnTo>
                    <a:pt x="169" y="49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4" name="Google Shape;13254;p31"/>
            <p:cNvSpPr/>
            <p:nvPr/>
          </p:nvSpPr>
          <p:spPr>
            <a:xfrm>
              <a:off x="3957425" y="1763350"/>
              <a:ext cx="5450" cy="3625"/>
            </a:xfrm>
            <a:custGeom>
              <a:avLst/>
              <a:gdLst/>
              <a:ahLst/>
              <a:cxnLst/>
              <a:rect l="l" t="t" r="r" b="b"/>
              <a:pathLst>
                <a:path w="218" h="145" extrusionOk="0">
                  <a:moveTo>
                    <a:pt x="73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1" y="121"/>
                  </a:lnTo>
                  <a:lnTo>
                    <a:pt x="73" y="145"/>
                  </a:lnTo>
                  <a:lnTo>
                    <a:pt x="194" y="145"/>
                  </a:lnTo>
                  <a:lnTo>
                    <a:pt x="218" y="97"/>
                  </a:lnTo>
                  <a:lnTo>
                    <a:pt x="194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5" name="Google Shape;13255;p31"/>
            <p:cNvSpPr/>
            <p:nvPr/>
          </p:nvSpPr>
          <p:spPr>
            <a:xfrm>
              <a:off x="3787725" y="1832550"/>
              <a:ext cx="4225" cy="4850"/>
            </a:xfrm>
            <a:custGeom>
              <a:avLst/>
              <a:gdLst/>
              <a:ahLst/>
              <a:cxnLst/>
              <a:rect l="l" t="t" r="r" b="b"/>
              <a:pathLst>
                <a:path w="169" h="194" extrusionOk="0">
                  <a:moveTo>
                    <a:pt x="48" y="1"/>
                  </a:moveTo>
                  <a:lnTo>
                    <a:pt x="0" y="49"/>
                  </a:lnTo>
                  <a:lnTo>
                    <a:pt x="0" y="121"/>
                  </a:lnTo>
                  <a:lnTo>
                    <a:pt x="0" y="169"/>
                  </a:lnTo>
                  <a:lnTo>
                    <a:pt x="48" y="194"/>
                  </a:lnTo>
                  <a:lnTo>
                    <a:pt x="97" y="194"/>
                  </a:lnTo>
                  <a:lnTo>
                    <a:pt x="145" y="145"/>
                  </a:lnTo>
                  <a:lnTo>
                    <a:pt x="169" y="97"/>
                  </a:lnTo>
                  <a:lnTo>
                    <a:pt x="169" y="73"/>
                  </a:lnTo>
                  <a:lnTo>
                    <a:pt x="145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6" name="Google Shape;13256;p31"/>
            <p:cNvSpPr/>
            <p:nvPr/>
          </p:nvSpPr>
          <p:spPr>
            <a:xfrm>
              <a:off x="3933375" y="1944500"/>
              <a:ext cx="6625" cy="4850"/>
            </a:xfrm>
            <a:custGeom>
              <a:avLst/>
              <a:gdLst/>
              <a:ahLst/>
              <a:cxnLst/>
              <a:rect l="l" t="t" r="r" b="b"/>
              <a:pathLst>
                <a:path w="265" h="194" extrusionOk="0">
                  <a:moveTo>
                    <a:pt x="0" y="1"/>
                  </a:moveTo>
                  <a:lnTo>
                    <a:pt x="72" y="145"/>
                  </a:lnTo>
                  <a:lnTo>
                    <a:pt x="120" y="193"/>
                  </a:lnTo>
                  <a:lnTo>
                    <a:pt x="241" y="193"/>
                  </a:lnTo>
                  <a:lnTo>
                    <a:pt x="265" y="145"/>
                  </a:lnTo>
                  <a:lnTo>
                    <a:pt x="217" y="49"/>
                  </a:lnTo>
                  <a:lnTo>
                    <a:pt x="144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7" name="Google Shape;13257;p31"/>
            <p:cNvSpPr/>
            <p:nvPr/>
          </p:nvSpPr>
          <p:spPr>
            <a:xfrm>
              <a:off x="3734750" y="1788625"/>
              <a:ext cx="4250" cy="4850"/>
            </a:xfrm>
            <a:custGeom>
              <a:avLst/>
              <a:gdLst/>
              <a:ahLst/>
              <a:cxnLst/>
              <a:rect l="l" t="t" r="r" b="b"/>
              <a:pathLst>
                <a:path w="170" h="194" extrusionOk="0">
                  <a:moveTo>
                    <a:pt x="25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145"/>
                  </a:lnTo>
                  <a:lnTo>
                    <a:pt x="49" y="193"/>
                  </a:lnTo>
                  <a:lnTo>
                    <a:pt x="121" y="193"/>
                  </a:lnTo>
                  <a:lnTo>
                    <a:pt x="169" y="121"/>
                  </a:lnTo>
                  <a:lnTo>
                    <a:pt x="169" y="73"/>
                  </a:lnTo>
                  <a:lnTo>
                    <a:pt x="169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8" name="Google Shape;13258;p31"/>
            <p:cNvSpPr/>
            <p:nvPr/>
          </p:nvSpPr>
          <p:spPr>
            <a:xfrm>
              <a:off x="3964050" y="1703775"/>
              <a:ext cx="4850" cy="4825"/>
            </a:xfrm>
            <a:custGeom>
              <a:avLst/>
              <a:gdLst/>
              <a:ahLst/>
              <a:cxnLst/>
              <a:rect l="l" t="t" r="r" b="b"/>
              <a:pathLst>
                <a:path w="194" h="193" extrusionOk="0">
                  <a:moveTo>
                    <a:pt x="97" y="0"/>
                  </a:moveTo>
                  <a:lnTo>
                    <a:pt x="49" y="24"/>
                  </a:lnTo>
                  <a:lnTo>
                    <a:pt x="25" y="48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73" y="193"/>
                  </a:lnTo>
                  <a:lnTo>
                    <a:pt x="145" y="193"/>
                  </a:lnTo>
                  <a:lnTo>
                    <a:pt x="169" y="169"/>
                  </a:lnTo>
                  <a:lnTo>
                    <a:pt x="193" y="121"/>
                  </a:lnTo>
                  <a:lnTo>
                    <a:pt x="169" y="48"/>
                  </a:lnTo>
                  <a:lnTo>
                    <a:pt x="145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9" name="Google Shape;13259;p31"/>
            <p:cNvSpPr/>
            <p:nvPr/>
          </p:nvSpPr>
          <p:spPr>
            <a:xfrm>
              <a:off x="3775075" y="1884325"/>
              <a:ext cx="4250" cy="4225"/>
            </a:xfrm>
            <a:custGeom>
              <a:avLst/>
              <a:gdLst/>
              <a:ahLst/>
              <a:cxnLst/>
              <a:rect l="l" t="t" r="r" b="b"/>
              <a:pathLst>
                <a:path w="170" h="169" extrusionOk="0">
                  <a:moveTo>
                    <a:pt x="25" y="0"/>
                  </a:moveTo>
                  <a:lnTo>
                    <a:pt x="1" y="24"/>
                  </a:lnTo>
                  <a:lnTo>
                    <a:pt x="1" y="72"/>
                  </a:lnTo>
                  <a:lnTo>
                    <a:pt x="1" y="121"/>
                  </a:lnTo>
                  <a:lnTo>
                    <a:pt x="49" y="145"/>
                  </a:lnTo>
                  <a:lnTo>
                    <a:pt x="73" y="169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69" y="97"/>
                  </a:lnTo>
                  <a:lnTo>
                    <a:pt x="145" y="4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0" name="Google Shape;13260;p31"/>
            <p:cNvSpPr/>
            <p:nvPr/>
          </p:nvSpPr>
          <p:spPr>
            <a:xfrm>
              <a:off x="3961650" y="2025150"/>
              <a:ext cx="5450" cy="4825"/>
            </a:xfrm>
            <a:custGeom>
              <a:avLst/>
              <a:gdLst/>
              <a:ahLst/>
              <a:cxnLst/>
              <a:rect l="l" t="t" r="r" b="b"/>
              <a:pathLst>
                <a:path w="218" h="193" extrusionOk="0">
                  <a:moveTo>
                    <a:pt x="49" y="0"/>
                  </a:moveTo>
                  <a:lnTo>
                    <a:pt x="0" y="24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49" y="169"/>
                  </a:lnTo>
                  <a:lnTo>
                    <a:pt x="97" y="193"/>
                  </a:lnTo>
                  <a:lnTo>
                    <a:pt x="145" y="193"/>
                  </a:lnTo>
                  <a:lnTo>
                    <a:pt x="193" y="145"/>
                  </a:lnTo>
                  <a:lnTo>
                    <a:pt x="217" y="97"/>
                  </a:lnTo>
                  <a:lnTo>
                    <a:pt x="193" y="49"/>
                  </a:lnTo>
                  <a:lnTo>
                    <a:pt x="145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1" name="Google Shape;13261;p31"/>
            <p:cNvSpPr/>
            <p:nvPr/>
          </p:nvSpPr>
          <p:spPr>
            <a:xfrm>
              <a:off x="4079000" y="1740475"/>
              <a:ext cx="4850" cy="4850"/>
            </a:xfrm>
            <a:custGeom>
              <a:avLst/>
              <a:gdLst/>
              <a:ahLst/>
              <a:cxnLst/>
              <a:rect l="l" t="t" r="r" b="b"/>
              <a:pathLst>
                <a:path w="194" h="194" extrusionOk="0">
                  <a:moveTo>
                    <a:pt x="25" y="1"/>
                  </a:moveTo>
                  <a:lnTo>
                    <a:pt x="1" y="49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121" y="193"/>
                  </a:lnTo>
                  <a:lnTo>
                    <a:pt x="145" y="169"/>
                  </a:lnTo>
                  <a:lnTo>
                    <a:pt x="193" y="145"/>
                  </a:lnTo>
                  <a:lnTo>
                    <a:pt x="169" y="73"/>
                  </a:lnTo>
                  <a:lnTo>
                    <a:pt x="145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2" name="Google Shape;13262;p31"/>
            <p:cNvSpPr/>
            <p:nvPr/>
          </p:nvSpPr>
          <p:spPr>
            <a:xfrm>
              <a:off x="3797950" y="1830150"/>
              <a:ext cx="4250" cy="4850"/>
            </a:xfrm>
            <a:custGeom>
              <a:avLst/>
              <a:gdLst/>
              <a:ahLst/>
              <a:cxnLst/>
              <a:rect l="l" t="t" r="r" b="b"/>
              <a:pathLst>
                <a:path w="170" h="194" extrusionOk="0">
                  <a:moveTo>
                    <a:pt x="73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1" y="145"/>
                  </a:lnTo>
                  <a:lnTo>
                    <a:pt x="49" y="193"/>
                  </a:lnTo>
                  <a:lnTo>
                    <a:pt x="121" y="193"/>
                  </a:lnTo>
                  <a:lnTo>
                    <a:pt x="169" y="145"/>
                  </a:lnTo>
                  <a:lnTo>
                    <a:pt x="169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3" name="Google Shape;13263;p31"/>
            <p:cNvSpPr/>
            <p:nvPr/>
          </p:nvSpPr>
          <p:spPr>
            <a:xfrm>
              <a:off x="3787725" y="1868075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97" y="193"/>
                  </a:lnTo>
                  <a:lnTo>
                    <a:pt x="169" y="169"/>
                  </a:lnTo>
                  <a:lnTo>
                    <a:pt x="193" y="121"/>
                  </a:lnTo>
                  <a:lnTo>
                    <a:pt x="169" y="48"/>
                  </a:lnTo>
                  <a:lnTo>
                    <a:pt x="145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4" name="Google Shape;13264;p31"/>
            <p:cNvSpPr/>
            <p:nvPr/>
          </p:nvSpPr>
          <p:spPr>
            <a:xfrm>
              <a:off x="3950825" y="1893350"/>
              <a:ext cx="6025" cy="4825"/>
            </a:xfrm>
            <a:custGeom>
              <a:avLst/>
              <a:gdLst/>
              <a:ahLst/>
              <a:cxnLst/>
              <a:rect l="l" t="t" r="r" b="b"/>
              <a:pathLst>
                <a:path w="241" h="193" extrusionOk="0">
                  <a:moveTo>
                    <a:pt x="48" y="0"/>
                  </a:moveTo>
                  <a:lnTo>
                    <a:pt x="24" y="48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24" y="169"/>
                  </a:lnTo>
                  <a:lnTo>
                    <a:pt x="72" y="193"/>
                  </a:lnTo>
                  <a:lnTo>
                    <a:pt x="193" y="193"/>
                  </a:lnTo>
                  <a:lnTo>
                    <a:pt x="217" y="145"/>
                  </a:lnTo>
                  <a:lnTo>
                    <a:pt x="241" y="97"/>
                  </a:lnTo>
                  <a:lnTo>
                    <a:pt x="241" y="73"/>
                  </a:lnTo>
                  <a:lnTo>
                    <a:pt x="217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5" name="Google Shape;13265;p31"/>
            <p:cNvSpPr/>
            <p:nvPr/>
          </p:nvSpPr>
          <p:spPr>
            <a:xfrm>
              <a:off x="4059750" y="1704375"/>
              <a:ext cx="4225" cy="4825"/>
            </a:xfrm>
            <a:custGeom>
              <a:avLst/>
              <a:gdLst/>
              <a:ahLst/>
              <a:cxnLst/>
              <a:rect l="l" t="t" r="r" b="b"/>
              <a:pathLst>
                <a:path w="169" h="193" extrusionOk="0">
                  <a:moveTo>
                    <a:pt x="49" y="0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49" y="169"/>
                  </a:lnTo>
                  <a:lnTo>
                    <a:pt x="121" y="193"/>
                  </a:lnTo>
                  <a:lnTo>
                    <a:pt x="145" y="169"/>
                  </a:lnTo>
                  <a:lnTo>
                    <a:pt x="169" y="145"/>
                  </a:lnTo>
                  <a:lnTo>
                    <a:pt x="169" y="97"/>
                  </a:lnTo>
                  <a:lnTo>
                    <a:pt x="169" y="73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6" name="Google Shape;13266;p31"/>
            <p:cNvSpPr/>
            <p:nvPr/>
          </p:nvSpPr>
          <p:spPr>
            <a:xfrm>
              <a:off x="4119925" y="1737475"/>
              <a:ext cx="5450" cy="4825"/>
            </a:xfrm>
            <a:custGeom>
              <a:avLst/>
              <a:gdLst/>
              <a:ahLst/>
              <a:cxnLst/>
              <a:rect l="l" t="t" r="r" b="b"/>
              <a:pathLst>
                <a:path w="218" h="193" extrusionOk="0">
                  <a:moveTo>
                    <a:pt x="25" y="0"/>
                  </a:moveTo>
                  <a:lnTo>
                    <a:pt x="1" y="73"/>
                  </a:lnTo>
                  <a:lnTo>
                    <a:pt x="25" y="145"/>
                  </a:lnTo>
                  <a:lnTo>
                    <a:pt x="73" y="193"/>
                  </a:lnTo>
                  <a:lnTo>
                    <a:pt x="145" y="193"/>
                  </a:lnTo>
                  <a:lnTo>
                    <a:pt x="169" y="169"/>
                  </a:lnTo>
                  <a:lnTo>
                    <a:pt x="193" y="121"/>
                  </a:lnTo>
                  <a:lnTo>
                    <a:pt x="217" y="97"/>
                  </a:lnTo>
                  <a:lnTo>
                    <a:pt x="193" y="49"/>
                  </a:lnTo>
                  <a:lnTo>
                    <a:pt x="169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7" name="Google Shape;13267;p31"/>
            <p:cNvSpPr/>
            <p:nvPr/>
          </p:nvSpPr>
          <p:spPr>
            <a:xfrm>
              <a:off x="3847900" y="1887925"/>
              <a:ext cx="4250" cy="4250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97" y="1"/>
                  </a:moveTo>
                  <a:lnTo>
                    <a:pt x="49" y="25"/>
                  </a:lnTo>
                  <a:lnTo>
                    <a:pt x="25" y="73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97" y="145"/>
                  </a:lnTo>
                  <a:lnTo>
                    <a:pt x="169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8" name="Google Shape;13268;p31"/>
            <p:cNvSpPr/>
            <p:nvPr/>
          </p:nvSpPr>
          <p:spPr>
            <a:xfrm>
              <a:off x="3958650" y="1872275"/>
              <a:ext cx="4225" cy="4250"/>
            </a:xfrm>
            <a:custGeom>
              <a:avLst/>
              <a:gdLst/>
              <a:ahLst/>
              <a:cxnLst/>
              <a:rect l="l" t="t" r="r" b="b"/>
              <a:pathLst>
                <a:path w="169" h="170" extrusionOk="0">
                  <a:moveTo>
                    <a:pt x="24" y="1"/>
                  </a:moveTo>
                  <a:lnTo>
                    <a:pt x="0" y="49"/>
                  </a:lnTo>
                  <a:lnTo>
                    <a:pt x="0" y="97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120" y="169"/>
                  </a:lnTo>
                  <a:lnTo>
                    <a:pt x="169" y="145"/>
                  </a:lnTo>
                  <a:lnTo>
                    <a:pt x="169" y="97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9" name="Google Shape;13269;p31"/>
            <p:cNvSpPr/>
            <p:nvPr/>
          </p:nvSpPr>
          <p:spPr>
            <a:xfrm>
              <a:off x="3953225" y="1729650"/>
              <a:ext cx="3625" cy="4850"/>
            </a:xfrm>
            <a:custGeom>
              <a:avLst/>
              <a:gdLst/>
              <a:ahLst/>
              <a:cxnLst/>
              <a:rect l="l" t="t" r="r" b="b"/>
              <a:pathLst>
                <a:path w="145" h="194" extrusionOk="0">
                  <a:moveTo>
                    <a:pt x="73" y="0"/>
                  </a:moveTo>
                  <a:lnTo>
                    <a:pt x="0" y="25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97" y="193"/>
                  </a:lnTo>
                  <a:lnTo>
                    <a:pt x="121" y="169"/>
                  </a:lnTo>
                  <a:lnTo>
                    <a:pt x="145" y="145"/>
                  </a:lnTo>
                  <a:lnTo>
                    <a:pt x="145" y="121"/>
                  </a:lnTo>
                  <a:lnTo>
                    <a:pt x="145" y="7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0" name="Google Shape;13270;p31"/>
            <p:cNvSpPr/>
            <p:nvPr/>
          </p:nvSpPr>
          <p:spPr>
            <a:xfrm>
              <a:off x="3754025" y="1652625"/>
              <a:ext cx="4825" cy="4225"/>
            </a:xfrm>
            <a:custGeom>
              <a:avLst/>
              <a:gdLst/>
              <a:ahLst/>
              <a:cxnLst/>
              <a:rect l="l" t="t" r="r" b="b"/>
              <a:pathLst>
                <a:path w="193" h="169" extrusionOk="0">
                  <a:moveTo>
                    <a:pt x="72" y="0"/>
                  </a:moveTo>
                  <a:lnTo>
                    <a:pt x="48" y="24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24" y="120"/>
                  </a:lnTo>
                  <a:lnTo>
                    <a:pt x="72" y="145"/>
                  </a:lnTo>
                  <a:lnTo>
                    <a:pt x="96" y="169"/>
                  </a:lnTo>
                  <a:lnTo>
                    <a:pt x="169" y="120"/>
                  </a:lnTo>
                  <a:lnTo>
                    <a:pt x="193" y="96"/>
                  </a:lnTo>
                  <a:lnTo>
                    <a:pt x="193" y="4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1" name="Google Shape;13271;p31"/>
            <p:cNvSpPr/>
            <p:nvPr/>
          </p:nvSpPr>
          <p:spPr>
            <a:xfrm>
              <a:off x="3958050" y="1772375"/>
              <a:ext cx="4225" cy="5450"/>
            </a:xfrm>
            <a:custGeom>
              <a:avLst/>
              <a:gdLst/>
              <a:ahLst/>
              <a:cxnLst/>
              <a:rect l="l" t="t" r="r" b="b"/>
              <a:pathLst>
                <a:path w="169" h="218" extrusionOk="0">
                  <a:moveTo>
                    <a:pt x="72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0" y="145"/>
                  </a:lnTo>
                  <a:lnTo>
                    <a:pt x="24" y="193"/>
                  </a:lnTo>
                  <a:lnTo>
                    <a:pt x="72" y="217"/>
                  </a:lnTo>
                  <a:lnTo>
                    <a:pt x="120" y="217"/>
                  </a:lnTo>
                  <a:lnTo>
                    <a:pt x="169" y="169"/>
                  </a:lnTo>
                  <a:lnTo>
                    <a:pt x="144" y="73"/>
                  </a:lnTo>
                  <a:lnTo>
                    <a:pt x="120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2" name="Google Shape;13272;p31"/>
            <p:cNvSpPr/>
            <p:nvPr/>
          </p:nvSpPr>
          <p:spPr>
            <a:xfrm>
              <a:off x="3844300" y="1685725"/>
              <a:ext cx="6025" cy="4225"/>
            </a:xfrm>
            <a:custGeom>
              <a:avLst/>
              <a:gdLst/>
              <a:ahLst/>
              <a:cxnLst/>
              <a:rect l="l" t="t" r="r" b="b"/>
              <a:pathLst>
                <a:path w="241" h="169" extrusionOk="0">
                  <a:moveTo>
                    <a:pt x="72" y="0"/>
                  </a:moveTo>
                  <a:lnTo>
                    <a:pt x="48" y="24"/>
                  </a:lnTo>
                  <a:lnTo>
                    <a:pt x="0" y="72"/>
                  </a:lnTo>
                  <a:lnTo>
                    <a:pt x="48" y="120"/>
                  </a:lnTo>
                  <a:lnTo>
                    <a:pt x="72" y="169"/>
                  </a:lnTo>
                  <a:lnTo>
                    <a:pt x="169" y="169"/>
                  </a:lnTo>
                  <a:lnTo>
                    <a:pt x="193" y="145"/>
                  </a:lnTo>
                  <a:lnTo>
                    <a:pt x="217" y="120"/>
                  </a:lnTo>
                  <a:lnTo>
                    <a:pt x="241" y="72"/>
                  </a:lnTo>
                  <a:lnTo>
                    <a:pt x="217" y="48"/>
                  </a:lnTo>
                  <a:lnTo>
                    <a:pt x="169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3" name="Google Shape;13273;p31"/>
            <p:cNvSpPr/>
            <p:nvPr/>
          </p:nvSpPr>
          <p:spPr>
            <a:xfrm>
              <a:off x="4053725" y="1936675"/>
              <a:ext cx="3650" cy="4850"/>
            </a:xfrm>
            <a:custGeom>
              <a:avLst/>
              <a:gdLst/>
              <a:ahLst/>
              <a:cxnLst/>
              <a:rect l="l" t="t" r="r" b="b"/>
              <a:pathLst>
                <a:path w="146" h="194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49" y="193"/>
                  </a:lnTo>
                  <a:lnTo>
                    <a:pt x="97" y="193"/>
                  </a:lnTo>
                  <a:lnTo>
                    <a:pt x="145" y="169"/>
                  </a:lnTo>
                  <a:lnTo>
                    <a:pt x="145" y="145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4" name="Google Shape;13274;p31"/>
            <p:cNvSpPr/>
            <p:nvPr/>
          </p:nvSpPr>
          <p:spPr>
            <a:xfrm>
              <a:off x="4187325" y="1902975"/>
              <a:ext cx="4250" cy="4850"/>
            </a:xfrm>
            <a:custGeom>
              <a:avLst/>
              <a:gdLst/>
              <a:ahLst/>
              <a:cxnLst/>
              <a:rect l="l" t="t" r="r" b="b"/>
              <a:pathLst>
                <a:path w="170" h="194" extrusionOk="0">
                  <a:moveTo>
                    <a:pt x="97" y="1"/>
                  </a:moveTo>
                  <a:lnTo>
                    <a:pt x="49" y="25"/>
                  </a:lnTo>
                  <a:lnTo>
                    <a:pt x="25" y="49"/>
                  </a:lnTo>
                  <a:lnTo>
                    <a:pt x="1" y="73"/>
                  </a:lnTo>
                  <a:lnTo>
                    <a:pt x="1" y="145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121" y="169"/>
                  </a:lnTo>
                  <a:lnTo>
                    <a:pt x="169" y="145"/>
                  </a:lnTo>
                  <a:lnTo>
                    <a:pt x="169" y="73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5" name="Google Shape;13275;p31"/>
            <p:cNvSpPr/>
            <p:nvPr/>
          </p:nvSpPr>
          <p:spPr>
            <a:xfrm>
              <a:off x="4154850" y="190900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72" y="0"/>
                  </a:moveTo>
                  <a:lnTo>
                    <a:pt x="48" y="24"/>
                  </a:lnTo>
                  <a:lnTo>
                    <a:pt x="24" y="48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96" y="193"/>
                  </a:lnTo>
                  <a:lnTo>
                    <a:pt x="120" y="193"/>
                  </a:lnTo>
                  <a:lnTo>
                    <a:pt x="169" y="169"/>
                  </a:lnTo>
                  <a:lnTo>
                    <a:pt x="193" y="145"/>
                  </a:lnTo>
                  <a:lnTo>
                    <a:pt x="193" y="97"/>
                  </a:lnTo>
                  <a:lnTo>
                    <a:pt x="169" y="72"/>
                  </a:lnTo>
                  <a:lnTo>
                    <a:pt x="144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6" name="Google Shape;13276;p31"/>
            <p:cNvSpPr/>
            <p:nvPr/>
          </p:nvSpPr>
          <p:spPr>
            <a:xfrm>
              <a:off x="3933975" y="1667650"/>
              <a:ext cx="5425" cy="4250"/>
            </a:xfrm>
            <a:custGeom>
              <a:avLst/>
              <a:gdLst/>
              <a:ahLst/>
              <a:cxnLst/>
              <a:rect l="l" t="t" r="r" b="b"/>
              <a:pathLst>
                <a:path w="217" h="170" extrusionOk="0">
                  <a:moveTo>
                    <a:pt x="169" y="1"/>
                  </a:moveTo>
                  <a:lnTo>
                    <a:pt x="48" y="49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0" y="145"/>
                  </a:lnTo>
                  <a:lnTo>
                    <a:pt x="72" y="169"/>
                  </a:lnTo>
                  <a:lnTo>
                    <a:pt x="120" y="145"/>
                  </a:lnTo>
                  <a:lnTo>
                    <a:pt x="169" y="121"/>
                  </a:lnTo>
                  <a:lnTo>
                    <a:pt x="217" y="73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7" name="Google Shape;13277;p31"/>
            <p:cNvSpPr/>
            <p:nvPr/>
          </p:nvSpPr>
          <p:spPr>
            <a:xfrm>
              <a:off x="4008000" y="1848200"/>
              <a:ext cx="4825" cy="4250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48" y="1"/>
                  </a:moveTo>
                  <a:lnTo>
                    <a:pt x="0" y="49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48" y="145"/>
                  </a:lnTo>
                  <a:lnTo>
                    <a:pt x="96" y="169"/>
                  </a:lnTo>
                  <a:lnTo>
                    <a:pt x="169" y="145"/>
                  </a:lnTo>
                  <a:lnTo>
                    <a:pt x="193" y="121"/>
                  </a:lnTo>
                  <a:lnTo>
                    <a:pt x="193" y="97"/>
                  </a:lnTo>
                  <a:lnTo>
                    <a:pt x="169" y="2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8" name="Google Shape;13278;p31"/>
            <p:cNvSpPr/>
            <p:nvPr/>
          </p:nvSpPr>
          <p:spPr>
            <a:xfrm>
              <a:off x="3826225" y="1930050"/>
              <a:ext cx="4250" cy="4250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97" y="169"/>
                  </a:lnTo>
                  <a:lnTo>
                    <a:pt x="121" y="169"/>
                  </a:lnTo>
                  <a:lnTo>
                    <a:pt x="169" y="121"/>
                  </a:lnTo>
                  <a:lnTo>
                    <a:pt x="169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9" name="Google Shape;13279;p31"/>
            <p:cNvSpPr/>
            <p:nvPr/>
          </p:nvSpPr>
          <p:spPr>
            <a:xfrm>
              <a:off x="3862350" y="1987225"/>
              <a:ext cx="4825" cy="4250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121" y="1"/>
                  </a:moveTo>
                  <a:lnTo>
                    <a:pt x="49" y="25"/>
                  </a:lnTo>
                  <a:lnTo>
                    <a:pt x="24" y="49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73" y="169"/>
                  </a:lnTo>
                  <a:lnTo>
                    <a:pt x="121" y="169"/>
                  </a:lnTo>
                  <a:lnTo>
                    <a:pt x="145" y="145"/>
                  </a:lnTo>
                  <a:lnTo>
                    <a:pt x="193" y="121"/>
                  </a:lnTo>
                  <a:lnTo>
                    <a:pt x="193" y="97"/>
                  </a:lnTo>
                  <a:lnTo>
                    <a:pt x="169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0" name="Google Shape;13280;p31"/>
            <p:cNvSpPr/>
            <p:nvPr/>
          </p:nvSpPr>
          <p:spPr>
            <a:xfrm>
              <a:off x="4260150" y="1829550"/>
              <a:ext cx="4250" cy="4850"/>
            </a:xfrm>
            <a:custGeom>
              <a:avLst/>
              <a:gdLst/>
              <a:ahLst/>
              <a:cxnLst/>
              <a:rect l="l" t="t" r="r" b="b"/>
              <a:pathLst>
                <a:path w="170" h="194" extrusionOk="0">
                  <a:moveTo>
                    <a:pt x="49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73" y="193"/>
                  </a:lnTo>
                  <a:lnTo>
                    <a:pt x="145" y="169"/>
                  </a:lnTo>
                  <a:lnTo>
                    <a:pt x="169" y="121"/>
                  </a:lnTo>
                  <a:lnTo>
                    <a:pt x="169" y="73"/>
                  </a:lnTo>
                  <a:lnTo>
                    <a:pt x="145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1" name="Google Shape;13281;p31"/>
            <p:cNvSpPr/>
            <p:nvPr/>
          </p:nvSpPr>
          <p:spPr>
            <a:xfrm>
              <a:off x="3937575" y="1859050"/>
              <a:ext cx="4250" cy="4825"/>
            </a:xfrm>
            <a:custGeom>
              <a:avLst/>
              <a:gdLst/>
              <a:ahLst/>
              <a:cxnLst/>
              <a:rect l="l" t="t" r="r" b="b"/>
              <a:pathLst>
                <a:path w="170" h="193" extrusionOk="0">
                  <a:moveTo>
                    <a:pt x="97" y="0"/>
                  </a:moveTo>
                  <a:lnTo>
                    <a:pt x="49" y="24"/>
                  </a:lnTo>
                  <a:lnTo>
                    <a:pt x="1" y="72"/>
                  </a:lnTo>
                  <a:lnTo>
                    <a:pt x="1" y="145"/>
                  </a:lnTo>
                  <a:lnTo>
                    <a:pt x="1" y="169"/>
                  </a:lnTo>
                  <a:lnTo>
                    <a:pt x="25" y="193"/>
                  </a:lnTo>
                  <a:lnTo>
                    <a:pt x="121" y="193"/>
                  </a:lnTo>
                  <a:lnTo>
                    <a:pt x="169" y="121"/>
                  </a:lnTo>
                  <a:lnTo>
                    <a:pt x="169" y="72"/>
                  </a:lnTo>
                  <a:lnTo>
                    <a:pt x="145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2" name="Google Shape;13282;p31"/>
            <p:cNvSpPr/>
            <p:nvPr/>
          </p:nvSpPr>
          <p:spPr>
            <a:xfrm>
              <a:off x="3814800" y="2020925"/>
              <a:ext cx="3025" cy="3050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73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97" y="121"/>
                  </a:lnTo>
                  <a:lnTo>
                    <a:pt x="121" y="97"/>
                  </a:lnTo>
                  <a:lnTo>
                    <a:pt x="121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3" name="Google Shape;13283;p31"/>
            <p:cNvSpPr/>
            <p:nvPr/>
          </p:nvSpPr>
          <p:spPr>
            <a:xfrm>
              <a:off x="4011600" y="1646600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49" y="0"/>
                  </a:moveTo>
                  <a:lnTo>
                    <a:pt x="1" y="49"/>
                  </a:lnTo>
                  <a:lnTo>
                    <a:pt x="25" y="73"/>
                  </a:lnTo>
                  <a:lnTo>
                    <a:pt x="25" y="121"/>
                  </a:lnTo>
                  <a:lnTo>
                    <a:pt x="97" y="121"/>
                  </a:lnTo>
                  <a:lnTo>
                    <a:pt x="121" y="97"/>
                  </a:lnTo>
                  <a:lnTo>
                    <a:pt x="121" y="73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4" name="Google Shape;13284;p31"/>
            <p:cNvSpPr/>
            <p:nvPr/>
          </p:nvSpPr>
          <p:spPr>
            <a:xfrm>
              <a:off x="3860550" y="1594250"/>
              <a:ext cx="4825" cy="4225"/>
            </a:xfrm>
            <a:custGeom>
              <a:avLst/>
              <a:gdLst/>
              <a:ahLst/>
              <a:cxnLst/>
              <a:rect l="l" t="t" r="r" b="b"/>
              <a:pathLst>
                <a:path w="193" h="169" extrusionOk="0">
                  <a:moveTo>
                    <a:pt x="121" y="0"/>
                  </a:moveTo>
                  <a:lnTo>
                    <a:pt x="48" y="48"/>
                  </a:lnTo>
                  <a:lnTo>
                    <a:pt x="24" y="72"/>
                  </a:lnTo>
                  <a:lnTo>
                    <a:pt x="0" y="120"/>
                  </a:lnTo>
                  <a:lnTo>
                    <a:pt x="24" y="169"/>
                  </a:lnTo>
                  <a:lnTo>
                    <a:pt x="48" y="169"/>
                  </a:lnTo>
                  <a:lnTo>
                    <a:pt x="145" y="144"/>
                  </a:lnTo>
                  <a:lnTo>
                    <a:pt x="169" y="120"/>
                  </a:lnTo>
                  <a:lnTo>
                    <a:pt x="193" y="72"/>
                  </a:lnTo>
                  <a:lnTo>
                    <a:pt x="193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5" name="Google Shape;13285;p31"/>
            <p:cNvSpPr/>
            <p:nvPr/>
          </p:nvSpPr>
          <p:spPr>
            <a:xfrm>
              <a:off x="3921325" y="1634550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73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73" y="145"/>
                  </a:lnTo>
                  <a:lnTo>
                    <a:pt x="121" y="121"/>
                  </a:lnTo>
                  <a:lnTo>
                    <a:pt x="145" y="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6" name="Google Shape;13286;p31"/>
            <p:cNvSpPr/>
            <p:nvPr/>
          </p:nvSpPr>
          <p:spPr>
            <a:xfrm>
              <a:off x="3879200" y="1621325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25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0" y="97"/>
                  </a:lnTo>
                  <a:lnTo>
                    <a:pt x="49" y="121"/>
                  </a:lnTo>
                  <a:lnTo>
                    <a:pt x="121" y="121"/>
                  </a:lnTo>
                  <a:lnTo>
                    <a:pt x="145" y="97"/>
                  </a:lnTo>
                  <a:lnTo>
                    <a:pt x="145" y="48"/>
                  </a:lnTo>
                  <a:lnTo>
                    <a:pt x="121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7" name="Google Shape;13287;p31"/>
            <p:cNvSpPr/>
            <p:nvPr/>
          </p:nvSpPr>
          <p:spPr>
            <a:xfrm>
              <a:off x="4068175" y="1696550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49" y="0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25" y="121"/>
                  </a:lnTo>
                  <a:lnTo>
                    <a:pt x="121" y="121"/>
                  </a:lnTo>
                  <a:lnTo>
                    <a:pt x="121" y="73"/>
                  </a:lnTo>
                  <a:lnTo>
                    <a:pt x="145" y="49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8" name="Google Shape;13288;p31"/>
            <p:cNvSpPr/>
            <p:nvPr/>
          </p:nvSpPr>
          <p:spPr>
            <a:xfrm>
              <a:off x="4148225" y="1742275"/>
              <a:ext cx="3025" cy="3650"/>
            </a:xfrm>
            <a:custGeom>
              <a:avLst/>
              <a:gdLst/>
              <a:ahLst/>
              <a:cxnLst/>
              <a:rect l="l" t="t" r="r" b="b"/>
              <a:pathLst>
                <a:path w="121" h="146" extrusionOk="0">
                  <a:moveTo>
                    <a:pt x="72" y="1"/>
                  </a:moveTo>
                  <a:lnTo>
                    <a:pt x="24" y="49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48" y="145"/>
                  </a:lnTo>
                  <a:lnTo>
                    <a:pt x="72" y="145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9" name="Google Shape;13289;p31"/>
            <p:cNvSpPr/>
            <p:nvPr/>
          </p:nvSpPr>
          <p:spPr>
            <a:xfrm>
              <a:off x="3849700" y="1624325"/>
              <a:ext cx="2450" cy="242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73"/>
                  </a:lnTo>
                  <a:lnTo>
                    <a:pt x="49" y="97"/>
                  </a:lnTo>
                  <a:lnTo>
                    <a:pt x="97" y="73"/>
                  </a:lnTo>
                  <a:lnTo>
                    <a:pt x="97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0" name="Google Shape;13290;p31"/>
            <p:cNvSpPr/>
            <p:nvPr/>
          </p:nvSpPr>
          <p:spPr>
            <a:xfrm>
              <a:off x="3950225" y="1702575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24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24" y="96"/>
                  </a:lnTo>
                  <a:lnTo>
                    <a:pt x="48" y="121"/>
                  </a:lnTo>
                  <a:lnTo>
                    <a:pt x="72" y="121"/>
                  </a:lnTo>
                  <a:lnTo>
                    <a:pt x="96" y="96"/>
                  </a:lnTo>
                  <a:lnTo>
                    <a:pt x="145" y="72"/>
                  </a:lnTo>
                  <a:lnTo>
                    <a:pt x="145" y="48"/>
                  </a:lnTo>
                  <a:lnTo>
                    <a:pt x="120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1" name="Google Shape;13291;p31"/>
            <p:cNvSpPr/>
            <p:nvPr/>
          </p:nvSpPr>
          <p:spPr>
            <a:xfrm>
              <a:off x="4100675" y="1780200"/>
              <a:ext cx="3025" cy="242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24" y="1"/>
                  </a:moveTo>
                  <a:lnTo>
                    <a:pt x="0" y="49"/>
                  </a:lnTo>
                  <a:lnTo>
                    <a:pt x="73" y="97"/>
                  </a:lnTo>
                  <a:lnTo>
                    <a:pt x="97" y="73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2" name="Google Shape;13292;p31"/>
            <p:cNvSpPr/>
            <p:nvPr/>
          </p:nvSpPr>
          <p:spPr>
            <a:xfrm>
              <a:off x="3924325" y="1720025"/>
              <a:ext cx="3050" cy="2425"/>
            </a:xfrm>
            <a:custGeom>
              <a:avLst/>
              <a:gdLst/>
              <a:ahLst/>
              <a:cxnLst/>
              <a:rect l="l" t="t" r="r" b="b"/>
              <a:pathLst>
                <a:path w="122" h="97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49" y="97"/>
                  </a:lnTo>
                  <a:lnTo>
                    <a:pt x="73" y="97"/>
                  </a:lnTo>
                  <a:lnTo>
                    <a:pt x="121" y="73"/>
                  </a:lnTo>
                  <a:lnTo>
                    <a:pt x="97" y="48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3" name="Google Shape;13293;p31"/>
            <p:cNvSpPr/>
            <p:nvPr/>
          </p:nvSpPr>
          <p:spPr>
            <a:xfrm>
              <a:off x="4030850" y="1769375"/>
              <a:ext cx="3050" cy="3025"/>
            </a:xfrm>
            <a:custGeom>
              <a:avLst/>
              <a:gdLst/>
              <a:ahLst/>
              <a:cxnLst/>
              <a:rect l="l" t="t" r="r" b="b"/>
              <a:pathLst>
                <a:path w="122" h="121" extrusionOk="0">
                  <a:moveTo>
                    <a:pt x="25" y="0"/>
                  </a:moveTo>
                  <a:lnTo>
                    <a:pt x="1" y="24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73" y="121"/>
                  </a:lnTo>
                  <a:lnTo>
                    <a:pt x="97" y="97"/>
                  </a:lnTo>
                  <a:lnTo>
                    <a:pt x="121" y="73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4" name="Google Shape;13294;p31"/>
            <p:cNvSpPr/>
            <p:nvPr/>
          </p:nvSpPr>
          <p:spPr>
            <a:xfrm>
              <a:off x="3749800" y="1665250"/>
              <a:ext cx="3650" cy="3025"/>
            </a:xfrm>
            <a:custGeom>
              <a:avLst/>
              <a:gdLst/>
              <a:ahLst/>
              <a:cxnLst/>
              <a:rect l="l" t="t" r="r" b="b"/>
              <a:pathLst>
                <a:path w="146" h="121" extrusionOk="0">
                  <a:moveTo>
                    <a:pt x="25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49" y="121"/>
                  </a:lnTo>
                  <a:lnTo>
                    <a:pt x="121" y="97"/>
                  </a:lnTo>
                  <a:lnTo>
                    <a:pt x="145" y="73"/>
                  </a:lnTo>
                  <a:lnTo>
                    <a:pt x="121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5" name="Google Shape;13295;p31"/>
            <p:cNvSpPr/>
            <p:nvPr/>
          </p:nvSpPr>
          <p:spPr>
            <a:xfrm>
              <a:off x="4201175" y="1848200"/>
              <a:ext cx="3650" cy="3050"/>
            </a:xfrm>
            <a:custGeom>
              <a:avLst/>
              <a:gdLst/>
              <a:ahLst/>
              <a:cxnLst/>
              <a:rect l="l" t="t" r="r" b="b"/>
              <a:pathLst>
                <a:path w="146" h="122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73" y="121"/>
                  </a:lnTo>
                  <a:lnTo>
                    <a:pt x="145" y="121"/>
                  </a:lnTo>
                  <a:lnTo>
                    <a:pt x="145" y="73"/>
                  </a:lnTo>
                  <a:lnTo>
                    <a:pt x="121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6" name="Google Shape;13296;p31"/>
            <p:cNvSpPr/>
            <p:nvPr/>
          </p:nvSpPr>
          <p:spPr>
            <a:xfrm>
              <a:off x="3926150" y="1751325"/>
              <a:ext cx="2425" cy="3025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48" y="0"/>
                  </a:moveTo>
                  <a:lnTo>
                    <a:pt x="0" y="48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48" y="120"/>
                  </a:lnTo>
                  <a:lnTo>
                    <a:pt x="96" y="96"/>
                  </a:lnTo>
                  <a:lnTo>
                    <a:pt x="96" y="48"/>
                  </a:lnTo>
                  <a:lnTo>
                    <a:pt x="96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7" name="Google Shape;13297;p31"/>
            <p:cNvSpPr/>
            <p:nvPr/>
          </p:nvSpPr>
          <p:spPr>
            <a:xfrm>
              <a:off x="4085625" y="1819325"/>
              <a:ext cx="3025" cy="4225"/>
            </a:xfrm>
            <a:custGeom>
              <a:avLst/>
              <a:gdLst/>
              <a:ahLst/>
              <a:cxnLst/>
              <a:rect l="l" t="t" r="r" b="b"/>
              <a:pathLst>
                <a:path w="121" h="169" extrusionOk="0">
                  <a:moveTo>
                    <a:pt x="73" y="0"/>
                  </a:moveTo>
                  <a:lnTo>
                    <a:pt x="25" y="24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49" y="169"/>
                  </a:lnTo>
                  <a:lnTo>
                    <a:pt x="121" y="73"/>
                  </a:lnTo>
                  <a:lnTo>
                    <a:pt x="121" y="49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8" name="Google Shape;13298;p31"/>
            <p:cNvSpPr/>
            <p:nvPr/>
          </p:nvSpPr>
          <p:spPr>
            <a:xfrm>
              <a:off x="4042900" y="1804875"/>
              <a:ext cx="3625" cy="4250"/>
            </a:xfrm>
            <a:custGeom>
              <a:avLst/>
              <a:gdLst/>
              <a:ahLst/>
              <a:cxnLst/>
              <a:rect l="l" t="t" r="r" b="b"/>
              <a:pathLst>
                <a:path w="145" h="170" extrusionOk="0">
                  <a:moveTo>
                    <a:pt x="24" y="1"/>
                  </a:moveTo>
                  <a:lnTo>
                    <a:pt x="0" y="73"/>
                  </a:lnTo>
                  <a:lnTo>
                    <a:pt x="0" y="145"/>
                  </a:lnTo>
                  <a:lnTo>
                    <a:pt x="24" y="169"/>
                  </a:lnTo>
                  <a:lnTo>
                    <a:pt x="97" y="169"/>
                  </a:lnTo>
                  <a:lnTo>
                    <a:pt x="121" y="145"/>
                  </a:lnTo>
                  <a:lnTo>
                    <a:pt x="145" y="121"/>
                  </a:lnTo>
                  <a:lnTo>
                    <a:pt x="145" y="73"/>
                  </a:lnTo>
                  <a:lnTo>
                    <a:pt x="97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9" name="Google Shape;13299;p31"/>
            <p:cNvSpPr/>
            <p:nvPr/>
          </p:nvSpPr>
          <p:spPr>
            <a:xfrm>
              <a:off x="3803375" y="1720025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72" y="0"/>
                  </a:moveTo>
                  <a:lnTo>
                    <a:pt x="24" y="24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48" y="121"/>
                  </a:lnTo>
                  <a:lnTo>
                    <a:pt x="72" y="121"/>
                  </a:lnTo>
                  <a:lnTo>
                    <a:pt x="121" y="97"/>
                  </a:lnTo>
                  <a:lnTo>
                    <a:pt x="121" y="48"/>
                  </a:lnTo>
                  <a:lnTo>
                    <a:pt x="121" y="24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0" name="Google Shape;13300;p31"/>
            <p:cNvSpPr/>
            <p:nvPr/>
          </p:nvSpPr>
          <p:spPr>
            <a:xfrm>
              <a:off x="3814800" y="1723625"/>
              <a:ext cx="3650" cy="3050"/>
            </a:xfrm>
            <a:custGeom>
              <a:avLst/>
              <a:gdLst/>
              <a:ahLst/>
              <a:cxnLst/>
              <a:rect l="l" t="t" r="r" b="b"/>
              <a:pathLst>
                <a:path w="146" h="122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49" y="121"/>
                  </a:lnTo>
                  <a:lnTo>
                    <a:pt x="97" y="121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1" name="Google Shape;13301;p31"/>
            <p:cNvSpPr/>
            <p:nvPr/>
          </p:nvSpPr>
          <p:spPr>
            <a:xfrm>
              <a:off x="3845500" y="1744700"/>
              <a:ext cx="3025" cy="242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24" y="0"/>
                  </a:moveTo>
                  <a:lnTo>
                    <a:pt x="0" y="48"/>
                  </a:lnTo>
                  <a:lnTo>
                    <a:pt x="0" y="73"/>
                  </a:lnTo>
                  <a:lnTo>
                    <a:pt x="48" y="97"/>
                  </a:lnTo>
                  <a:lnTo>
                    <a:pt x="121" y="97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2" name="Google Shape;13302;p31"/>
            <p:cNvSpPr/>
            <p:nvPr/>
          </p:nvSpPr>
          <p:spPr>
            <a:xfrm>
              <a:off x="3987525" y="1802475"/>
              <a:ext cx="3650" cy="3025"/>
            </a:xfrm>
            <a:custGeom>
              <a:avLst/>
              <a:gdLst/>
              <a:ahLst/>
              <a:cxnLst/>
              <a:rect l="l" t="t" r="r" b="b"/>
              <a:pathLst>
                <a:path w="146" h="121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97"/>
                  </a:lnTo>
                  <a:lnTo>
                    <a:pt x="97" y="121"/>
                  </a:lnTo>
                  <a:lnTo>
                    <a:pt x="145" y="97"/>
                  </a:lnTo>
                  <a:lnTo>
                    <a:pt x="145" y="48"/>
                  </a:lnTo>
                  <a:lnTo>
                    <a:pt x="145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3" name="Google Shape;13303;p31"/>
            <p:cNvSpPr/>
            <p:nvPr/>
          </p:nvSpPr>
          <p:spPr>
            <a:xfrm>
              <a:off x="4095850" y="1854825"/>
              <a:ext cx="4250" cy="3650"/>
            </a:xfrm>
            <a:custGeom>
              <a:avLst/>
              <a:gdLst/>
              <a:ahLst/>
              <a:cxnLst/>
              <a:rect l="l" t="t" r="r" b="b"/>
              <a:pathLst>
                <a:path w="170" h="146" extrusionOk="0">
                  <a:moveTo>
                    <a:pt x="97" y="1"/>
                  </a:moveTo>
                  <a:lnTo>
                    <a:pt x="25" y="25"/>
                  </a:lnTo>
                  <a:lnTo>
                    <a:pt x="25" y="49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73" y="145"/>
                  </a:lnTo>
                  <a:lnTo>
                    <a:pt x="121" y="145"/>
                  </a:lnTo>
                  <a:lnTo>
                    <a:pt x="145" y="121"/>
                  </a:lnTo>
                  <a:lnTo>
                    <a:pt x="169" y="97"/>
                  </a:lnTo>
                  <a:lnTo>
                    <a:pt x="145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4" name="Google Shape;13304;p31"/>
            <p:cNvSpPr/>
            <p:nvPr/>
          </p:nvSpPr>
          <p:spPr>
            <a:xfrm>
              <a:off x="3978500" y="1839175"/>
              <a:ext cx="4250" cy="3650"/>
            </a:xfrm>
            <a:custGeom>
              <a:avLst/>
              <a:gdLst/>
              <a:ahLst/>
              <a:cxnLst/>
              <a:rect l="l" t="t" r="r" b="b"/>
              <a:pathLst>
                <a:path w="170" h="146" extrusionOk="0">
                  <a:moveTo>
                    <a:pt x="49" y="1"/>
                  </a:moveTo>
                  <a:lnTo>
                    <a:pt x="1" y="73"/>
                  </a:lnTo>
                  <a:lnTo>
                    <a:pt x="49" y="121"/>
                  </a:lnTo>
                  <a:lnTo>
                    <a:pt x="73" y="145"/>
                  </a:lnTo>
                  <a:lnTo>
                    <a:pt x="97" y="145"/>
                  </a:lnTo>
                  <a:lnTo>
                    <a:pt x="145" y="121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5" name="Google Shape;13305;p31"/>
            <p:cNvSpPr/>
            <p:nvPr/>
          </p:nvSpPr>
          <p:spPr>
            <a:xfrm>
              <a:off x="3899650" y="1814500"/>
              <a:ext cx="3050" cy="3050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25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121" y="121"/>
                  </a:lnTo>
                  <a:lnTo>
                    <a:pt x="121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6" name="Google Shape;13306;p31"/>
            <p:cNvSpPr/>
            <p:nvPr/>
          </p:nvSpPr>
          <p:spPr>
            <a:xfrm>
              <a:off x="4017025" y="1891550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24" y="0"/>
                  </a:moveTo>
                  <a:lnTo>
                    <a:pt x="0" y="24"/>
                  </a:lnTo>
                  <a:lnTo>
                    <a:pt x="48" y="96"/>
                  </a:lnTo>
                  <a:lnTo>
                    <a:pt x="97" y="72"/>
                  </a:lnTo>
                  <a:lnTo>
                    <a:pt x="72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7" name="Google Shape;13307;p31"/>
            <p:cNvSpPr/>
            <p:nvPr/>
          </p:nvSpPr>
          <p:spPr>
            <a:xfrm>
              <a:off x="3923725" y="1863850"/>
              <a:ext cx="4850" cy="4250"/>
            </a:xfrm>
            <a:custGeom>
              <a:avLst/>
              <a:gdLst/>
              <a:ahLst/>
              <a:cxnLst/>
              <a:rect l="l" t="t" r="r" b="b"/>
              <a:pathLst>
                <a:path w="194" h="170" extrusionOk="0">
                  <a:moveTo>
                    <a:pt x="121" y="1"/>
                  </a:moveTo>
                  <a:lnTo>
                    <a:pt x="97" y="25"/>
                  </a:lnTo>
                  <a:lnTo>
                    <a:pt x="25" y="73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97" y="169"/>
                  </a:lnTo>
                  <a:lnTo>
                    <a:pt x="145" y="145"/>
                  </a:lnTo>
                  <a:lnTo>
                    <a:pt x="193" y="97"/>
                  </a:lnTo>
                  <a:lnTo>
                    <a:pt x="193" y="49"/>
                  </a:lnTo>
                  <a:lnTo>
                    <a:pt x="169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8" name="Google Shape;13308;p31"/>
            <p:cNvSpPr/>
            <p:nvPr/>
          </p:nvSpPr>
          <p:spPr>
            <a:xfrm>
              <a:off x="4138600" y="1949325"/>
              <a:ext cx="1825" cy="2425"/>
            </a:xfrm>
            <a:custGeom>
              <a:avLst/>
              <a:gdLst/>
              <a:ahLst/>
              <a:cxnLst/>
              <a:rect l="l" t="t" r="r" b="b"/>
              <a:pathLst>
                <a:path w="73" h="97" extrusionOk="0">
                  <a:moveTo>
                    <a:pt x="24" y="0"/>
                  </a:moveTo>
                  <a:lnTo>
                    <a:pt x="0" y="48"/>
                  </a:lnTo>
                  <a:lnTo>
                    <a:pt x="48" y="96"/>
                  </a:lnTo>
                  <a:lnTo>
                    <a:pt x="72" y="96"/>
                  </a:lnTo>
                  <a:lnTo>
                    <a:pt x="72" y="48"/>
                  </a:lnTo>
                  <a:lnTo>
                    <a:pt x="48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9" name="Google Shape;13309;p31"/>
            <p:cNvSpPr/>
            <p:nvPr/>
          </p:nvSpPr>
          <p:spPr>
            <a:xfrm>
              <a:off x="3757625" y="1805475"/>
              <a:ext cx="3650" cy="3650"/>
            </a:xfrm>
            <a:custGeom>
              <a:avLst/>
              <a:gdLst/>
              <a:ahLst/>
              <a:cxnLst/>
              <a:rect l="l" t="t" r="r" b="b"/>
              <a:pathLst>
                <a:path w="146" h="146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45" y="97"/>
                  </a:lnTo>
                  <a:lnTo>
                    <a:pt x="145" y="73"/>
                  </a:lnTo>
                  <a:lnTo>
                    <a:pt x="145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0" name="Google Shape;13310;p31"/>
            <p:cNvSpPr/>
            <p:nvPr/>
          </p:nvSpPr>
          <p:spPr>
            <a:xfrm>
              <a:off x="3918925" y="1903575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24" y="1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48" y="121"/>
                  </a:lnTo>
                  <a:lnTo>
                    <a:pt x="97" y="121"/>
                  </a:lnTo>
                  <a:lnTo>
                    <a:pt x="121" y="73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1" name="Google Shape;13311;p31"/>
            <p:cNvSpPr/>
            <p:nvPr/>
          </p:nvSpPr>
          <p:spPr>
            <a:xfrm>
              <a:off x="3732350" y="1830150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1" y="121"/>
                  </a:lnTo>
                  <a:lnTo>
                    <a:pt x="73" y="145"/>
                  </a:lnTo>
                  <a:lnTo>
                    <a:pt x="121" y="121"/>
                  </a:lnTo>
                  <a:lnTo>
                    <a:pt x="145" y="73"/>
                  </a:lnTo>
                  <a:lnTo>
                    <a:pt x="121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2" name="Google Shape;13312;p31"/>
            <p:cNvSpPr/>
            <p:nvPr/>
          </p:nvSpPr>
          <p:spPr>
            <a:xfrm>
              <a:off x="3813000" y="1874700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0" y="0"/>
                  </a:moveTo>
                  <a:lnTo>
                    <a:pt x="0" y="48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73" y="145"/>
                  </a:lnTo>
                  <a:lnTo>
                    <a:pt x="121" y="96"/>
                  </a:lnTo>
                  <a:lnTo>
                    <a:pt x="145" y="72"/>
                  </a:lnTo>
                  <a:lnTo>
                    <a:pt x="145" y="48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3" name="Google Shape;13313;p31"/>
            <p:cNvSpPr/>
            <p:nvPr/>
          </p:nvSpPr>
          <p:spPr>
            <a:xfrm>
              <a:off x="3833450" y="1987225"/>
              <a:ext cx="3050" cy="2450"/>
            </a:xfrm>
            <a:custGeom>
              <a:avLst/>
              <a:gdLst/>
              <a:ahLst/>
              <a:cxnLst/>
              <a:rect l="l" t="t" r="r" b="b"/>
              <a:pathLst>
                <a:path w="122" h="98" extrusionOk="0">
                  <a:moveTo>
                    <a:pt x="25" y="1"/>
                  </a:moveTo>
                  <a:lnTo>
                    <a:pt x="1" y="49"/>
                  </a:lnTo>
                  <a:lnTo>
                    <a:pt x="25" y="97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4" name="Google Shape;13314;p31"/>
            <p:cNvSpPr/>
            <p:nvPr/>
          </p:nvSpPr>
          <p:spPr>
            <a:xfrm>
              <a:off x="3870175" y="1735675"/>
              <a:ext cx="3025" cy="242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48" y="0"/>
                  </a:moveTo>
                  <a:lnTo>
                    <a:pt x="0" y="24"/>
                  </a:lnTo>
                  <a:lnTo>
                    <a:pt x="24" y="72"/>
                  </a:lnTo>
                  <a:lnTo>
                    <a:pt x="73" y="96"/>
                  </a:lnTo>
                  <a:lnTo>
                    <a:pt x="97" y="96"/>
                  </a:lnTo>
                  <a:lnTo>
                    <a:pt x="121" y="7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5" name="Google Shape;13315;p31"/>
            <p:cNvSpPr/>
            <p:nvPr/>
          </p:nvSpPr>
          <p:spPr>
            <a:xfrm>
              <a:off x="3837675" y="1644200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24" y="0"/>
                  </a:moveTo>
                  <a:lnTo>
                    <a:pt x="0" y="48"/>
                  </a:lnTo>
                  <a:lnTo>
                    <a:pt x="49" y="96"/>
                  </a:lnTo>
                  <a:lnTo>
                    <a:pt x="73" y="96"/>
                  </a:lnTo>
                  <a:lnTo>
                    <a:pt x="97" y="48"/>
                  </a:lnTo>
                  <a:lnTo>
                    <a:pt x="49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6" name="Google Shape;13316;p31"/>
            <p:cNvSpPr/>
            <p:nvPr/>
          </p:nvSpPr>
          <p:spPr>
            <a:xfrm>
              <a:off x="3788925" y="1960150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25" y="0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5" y="121"/>
                  </a:lnTo>
                  <a:lnTo>
                    <a:pt x="73" y="121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7" name="Google Shape;13317;p31"/>
            <p:cNvSpPr/>
            <p:nvPr/>
          </p:nvSpPr>
          <p:spPr>
            <a:xfrm>
              <a:off x="3983325" y="1692325"/>
              <a:ext cx="1825" cy="2450"/>
            </a:xfrm>
            <a:custGeom>
              <a:avLst/>
              <a:gdLst/>
              <a:ahLst/>
              <a:cxnLst/>
              <a:rect l="l" t="t" r="r" b="b"/>
              <a:pathLst>
                <a:path w="73" h="98" extrusionOk="0">
                  <a:moveTo>
                    <a:pt x="48" y="1"/>
                  </a:moveTo>
                  <a:lnTo>
                    <a:pt x="0" y="25"/>
                  </a:lnTo>
                  <a:lnTo>
                    <a:pt x="48" y="97"/>
                  </a:lnTo>
                  <a:lnTo>
                    <a:pt x="72" y="73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8" name="Google Shape;13318;p31"/>
            <p:cNvSpPr/>
            <p:nvPr/>
          </p:nvSpPr>
          <p:spPr>
            <a:xfrm>
              <a:off x="4088025" y="1803675"/>
              <a:ext cx="1850" cy="182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1" y="0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73" y="73"/>
                  </a:lnTo>
                  <a:lnTo>
                    <a:pt x="73" y="4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9" name="Google Shape;13319;p31"/>
            <p:cNvSpPr/>
            <p:nvPr/>
          </p:nvSpPr>
          <p:spPr>
            <a:xfrm>
              <a:off x="3957425" y="1637575"/>
              <a:ext cx="1250" cy="1825"/>
            </a:xfrm>
            <a:custGeom>
              <a:avLst/>
              <a:gdLst/>
              <a:ahLst/>
              <a:cxnLst/>
              <a:rect l="l" t="t" r="r" b="b"/>
              <a:pathLst>
                <a:path w="50" h="73" extrusionOk="0">
                  <a:moveTo>
                    <a:pt x="1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9" y="72"/>
                  </a:lnTo>
                  <a:lnTo>
                    <a:pt x="49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0" name="Google Shape;13320;p31"/>
            <p:cNvSpPr/>
            <p:nvPr/>
          </p:nvSpPr>
          <p:spPr>
            <a:xfrm>
              <a:off x="3980300" y="1809700"/>
              <a:ext cx="2450" cy="242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73" y="0"/>
                  </a:moveTo>
                  <a:lnTo>
                    <a:pt x="49" y="24"/>
                  </a:lnTo>
                  <a:lnTo>
                    <a:pt x="1" y="24"/>
                  </a:lnTo>
                  <a:lnTo>
                    <a:pt x="25" y="72"/>
                  </a:lnTo>
                  <a:lnTo>
                    <a:pt x="49" y="96"/>
                  </a:lnTo>
                  <a:lnTo>
                    <a:pt x="97" y="72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1" name="Google Shape;13321;p31"/>
            <p:cNvSpPr/>
            <p:nvPr/>
          </p:nvSpPr>
          <p:spPr>
            <a:xfrm>
              <a:off x="3791925" y="1732650"/>
              <a:ext cx="1850" cy="2450"/>
            </a:xfrm>
            <a:custGeom>
              <a:avLst/>
              <a:gdLst/>
              <a:ahLst/>
              <a:cxnLst/>
              <a:rect l="l" t="t" r="r" b="b"/>
              <a:pathLst>
                <a:path w="74" h="98" extrusionOk="0">
                  <a:moveTo>
                    <a:pt x="25" y="1"/>
                  </a:moveTo>
                  <a:lnTo>
                    <a:pt x="1" y="25"/>
                  </a:lnTo>
                  <a:lnTo>
                    <a:pt x="1" y="97"/>
                  </a:lnTo>
                  <a:lnTo>
                    <a:pt x="73" y="4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2" name="Google Shape;13322;p31"/>
            <p:cNvSpPr/>
            <p:nvPr/>
          </p:nvSpPr>
          <p:spPr>
            <a:xfrm>
              <a:off x="3956225" y="1717600"/>
              <a:ext cx="3050" cy="3050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25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49" y="121"/>
                  </a:lnTo>
                  <a:lnTo>
                    <a:pt x="121" y="97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3" name="Google Shape;13323;p31"/>
            <p:cNvSpPr/>
            <p:nvPr/>
          </p:nvSpPr>
          <p:spPr>
            <a:xfrm>
              <a:off x="3863550" y="1677900"/>
              <a:ext cx="3025" cy="3625"/>
            </a:xfrm>
            <a:custGeom>
              <a:avLst/>
              <a:gdLst/>
              <a:ahLst/>
              <a:cxnLst/>
              <a:rect l="l" t="t" r="r" b="b"/>
              <a:pathLst>
                <a:path w="121" h="145" extrusionOk="0">
                  <a:moveTo>
                    <a:pt x="73" y="0"/>
                  </a:moveTo>
                  <a:lnTo>
                    <a:pt x="49" y="24"/>
                  </a:lnTo>
                  <a:lnTo>
                    <a:pt x="25" y="48"/>
                  </a:lnTo>
                  <a:lnTo>
                    <a:pt x="1" y="96"/>
                  </a:lnTo>
                  <a:lnTo>
                    <a:pt x="25" y="121"/>
                  </a:lnTo>
                  <a:lnTo>
                    <a:pt x="49" y="145"/>
                  </a:lnTo>
                  <a:lnTo>
                    <a:pt x="73" y="121"/>
                  </a:lnTo>
                  <a:lnTo>
                    <a:pt x="121" y="7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4" name="Google Shape;13324;p31"/>
            <p:cNvSpPr/>
            <p:nvPr/>
          </p:nvSpPr>
          <p:spPr>
            <a:xfrm>
              <a:off x="3919525" y="1695950"/>
              <a:ext cx="3025" cy="242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24" y="0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73" y="97"/>
                  </a:lnTo>
                  <a:lnTo>
                    <a:pt x="121" y="73"/>
                  </a:lnTo>
                  <a:lnTo>
                    <a:pt x="97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5" name="Google Shape;13325;p31"/>
            <p:cNvSpPr/>
            <p:nvPr/>
          </p:nvSpPr>
          <p:spPr>
            <a:xfrm>
              <a:off x="4100075" y="1731450"/>
              <a:ext cx="3025" cy="3050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48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48" y="121"/>
                  </a:lnTo>
                  <a:lnTo>
                    <a:pt x="121" y="121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6" name="Google Shape;13326;p31"/>
            <p:cNvSpPr/>
            <p:nvPr/>
          </p:nvSpPr>
          <p:spPr>
            <a:xfrm>
              <a:off x="4023650" y="1846400"/>
              <a:ext cx="2425" cy="182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0" y="1"/>
                  </a:moveTo>
                  <a:lnTo>
                    <a:pt x="48" y="73"/>
                  </a:lnTo>
                  <a:lnTo>
                    <a:pt x="72" y="49"/>
                  </a:lnTo>
                  <a:lnTo>
                    <a:pt x="96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7" name="Google Shape;13327;p31"/>
            <p:cNvSpPr/>
            <p:nvPr/>
          </p:nvSpPr>
          <p:spPr>
            <a:xfrm>
              <a:off x="3897850" y="1940300"/>
              <a:ext cx="3050" cy="3625"/>
            </a:xfrm>
            <a:custGeom>
              <a:avLst/>
              <a:gdLst/>
              <a:ahLst/>
              <a:cxnLst/>
              <a:rect l="l" t="t" r="r" b="b"/>
              <a:pathLst>
                <a:path w="122" h="145" extrusionOk="0">
                  <a:moveTo>
                    <a:pt x="73" y="0"/>
                  </a:moveTo>
                  <a:lnTo>
                    <a:pt x="25" y="24"/>
                  </a:lnTo>
                  <a:lnTo>
                    <a:pt x="1" y="96"/>
                  </a:lnTo>
                  <a:lnTo>
                    <a:pt x="25" y="120"/>
                  </a:lnTo>
                  <a:lnTo>
                    <a:pt x="49" y="144"/>
                  </a:lnTo>
                  <a:lnTo>
                    <a:pt x="73" y="120"/>
                  </a:lnTo>
                  <a:lnTo>
                    <a:pt x="121" y="96"/>
                  </a:lnTo>
                  <a:lnTo>
                    <a:pt x="121" y="72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8" name="Google Shape;13328;p31"/>
            <p:cNvSpPr/>
            <p:nvPr/>
          </p:nvSpPr>
          <p:spPr>
            <a:xfrm>
              <a:off x="4046500" y="1662250"/>
              <a:ext cx="3050" cy="2425"/>
            </a:xfrm>
            <a:custGeom>
              <a:avLst/>
              <a:gdLst/>
              <a:ahLst/>
              <a:cxnLst/>
              <a:rect l="l" t="t" r="r" b="b"/>
              <a:pathLst>
                <a:path w="122" h="97" extrusionOk="0">
                  <a:moveTo>
                    <a:pt x="1" y="0"/>
                  </a:moveTo>
                  <a:lnTo>
                    <a:pt x="1" y="48"/>
                  </a:lnTo>
                  <a:lnTo>
                    <a:pt x="1" y="72"/>
                  </a:lnTo>
                  <a:lnTo>
                    <a:pt x="49" y="97"/>
                  </a:lnTo>
                  <a:lnTo>
                    <a:pt x="97" y="72"/>
                  </a:lnTo>
                  <a:lnTo>
                    <a:pt x="121" y="48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9" name="Google Shape;13329;p31"/>
            <p:cNvSpPr/>
            <p:nvPr/>
          </p:nvSpPr>
          <p:spPr>
            <a:xfrm>
              <a:off x="4113925" y="2017925"/>
              <a:ext cx="2425" cy="3625"/>
            </a:xfrm>
            <a:custGeom>
              <a:avLst/>
              <a:gdLst/>
              <a:ahLst/>
              <a:cxnLst/>
              <a:rect l="l" t="t" r="r" b="b"/>
              <a:pathLst>
                <a:path w="97" h="145" extrusionOk="0">
                  <a:moveTo>
                    <a:pt x="72" y="0"/>
                  </a:moveTo>
                  <a:lnTo>
                    <a:pt x="48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24" y="145"/>
                  </a:lnTo>
                  <a:lnTo>
                    <a:pt x="48" y="145"/>
                  </a:lnTo>
                  <a:lnTo>
                    <a:pt x="72" y="121"/>
                  </a:lnTo>
                  <a:lnTo>
                    <a:pt x="96" y="73"/>
                  </a:lnTo>
                  <a:lnTo>
                    <a:pt x="96" y="2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0" name="Google Shape;13330;p31"/>
            <p:cNvSpPr/>
            <p:nvPr/>
          </p:nvSpPr>
          <p:spPr>
            <a:xfrm>
              <a:off x="4017025" y="166285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48" y="0"/>
                  </a:moveTo>
                  <a:lnTo>
                    <a:pt x="0" y="24"/>
                  </a:lnTo>
                  <a:lnTo>
                    <a:pt x="0" y="73"/>
                  </a:lnTo>
                  <a:lnTo>
                    <a:pt x="48" y="73"/>
                  </a:lnTo>
                  <a:lnTo>
                    <a:pt x="72" y="48"/>
                  </a:lnTo>
                  <a:lnTo>
                    <a:pt x="72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1" name="Google Shape;13331;p31"/>
            <p:cNvSpPr/>
            <p:nvPr/>
          </p:nvSpPr>
          <p:spPr>
            <a:xfrm>
              <a:off x="3931550" y="1781400"/>
              <a:ext cx="3050" cy="3050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49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49" y="121"/>
                  </a:lnTo>
                  <a:lnTo>
                    <a:pt x="73" y="121"/>
                  </a:lnTo>
                  <a:lnTo>
                    <a:pt x="121" y="73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2" name="Google Shape;13332;p31"/>
            <p:cNvSpPr/>
            <p:nvPr/>
          </p:nvSpPr>
          <p:spPr>
            <a:xfrm>
              <a:off x="3896650" y="176035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3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49" y="72"/>
                  </a:lnTo>
                  <a:lnTo>
                    <a:pt x="73" y="4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3" name="Google Shape;13333;p31"/>
            <p:cNvSpPr/>
            <p:nvPr/>
          </p:nvSpPr>
          <p:spPr>
            <a:xfrm>
              <a:off x="3751000" y="17868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lnTo>
                    <a:pt x="1" y="24"/>
                  </a:lnTo>
                  <a:lnTo>
                    <a:pt x="1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4" name="Google Shape;13334;p31"/>
            <p:cNvSpPr/>
            <p:nvPr/>
          </p:nvSpPr>
          <p:spPr>
            <a:xfrm>
              <a:off x="3835275" y="1813300"/>
              <a:ext cx="1225" cy="182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0" y="1"/>
                  </a:moveTo>
                  <a:lnTo>
                    <a:pt x="0" y="73"/>
                  </a:lnTo>
                  <a:lnTo>
                    <a:pt x="24" y="73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5" name="Google Shape;13335;p31"/>
            <p:cNvSpPr/>
            <p:nvPr/>
          </p:nvSpPr>
          <p:spPr>
            <a:xfrm>
              <a:off x="3915300" y="1827150"/>
              <a:ext cx="1850" cy="182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25" y="0"/>
                  </a:moveTo>
                  <a:lnTo>
                    <a:pt x="1" y="48"/>
                  </a:lnTo>
                  <a:lnTo>
                    <a:pt x="25" y="73"/>
                  </a:lnTo>
                  <a:lnTo>
                    <a:pt x="49" y="73"/>
                  </a:lnTo>
                  <a:lnTo>
                    <a:pt x="73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6" name="Google Shape;13336;p31"/>
            <p:cNvSpPr/>
            <p:nvPr/>
          </p:nvSpPr>
          <p:spPr>
            <a:xfrm>
              <a:off x="3757625" y="1748900"/>
              <a:ext cx="1825" cy="2450"/>
            </a:xfrm>
            <a:custGeom>
              <a:avLst/>
              <a:gdLst/>
              <a:ahLst/>
              <a:cxnLst/>
              <a:rect l="l" t="t" r="r" b="b"/>
              <a:pathLst>
                <a:path w="73" h="98" extrusionOk="0">
                  <a:moveTo>
                    <a:pt x="25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73" y="73"/>
                  </a:lnTo>
                  <a:lnTo>
                    <a:pt x="73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7" name="Google Shape;13337;p31"/>
            <p:cNvSpPr/>
            <p:nvPr/>
          </p:nvSpPr>
          <p:spPr>
            <a:xfrm>
              <a:off x="4142800" y="1899975"/>
              <a:ext cx="1225" cy="182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25" y="0"/>
                  </a:moveTo>
                  <a:lnTo>
                    <a:pt x="1" y="72"/>
                  </a:lnTo>
                  <a:lnTo>
                    <a:pt x="49" y="7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8" name="Google Shape;13338;p31"/>
            <p:cNvSpPr/>
            <p:nvPr/>
          </p:nvSpPr>
          <p:spPr>
            <a:xfrm>
              <a:off x="3772075" y="1748900"/>
              <a:ext cx="1825" cy="2450"/>
            </a:xfrm>
            <a:custGeom>
              <a:avLst/>
              <a:gdLst/>
              <a:ahLst/>
              <a:cxnLst/>
              <a:rect l="l" t="t" r="r" b="b"/>
              <a:pathLst>
                <a:path w="73" h="98" extrusionOk="0">
                  <a:moveTo>
                    <a:pt x="24" y="1"/>
                  </a:moveTo>
                  <a:lnTo>
                    <a:pt x="24" y="49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3" y="73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9" name="Google Shape;13339;p31"/>
            <p:cNvSpPr/>
            <p:nvPr/>
          </p:nvSpPr>
          <p:spPr>
            <a:xfrm>
              <a:off x="3878000" y="17856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0" y="24"/>
                  </a:lnTo>
                  <a:lnTo>
                    <a:pt x="2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0" name="Google Shape;13340;p31"/>
            <p:cNvSpPr/>
            <p:nvPr/>
          </p:nvSpPr>
          <p:spPr>
            <a:xfrm>
              <a:off x="4053125" y="1851225"/>
              <a:ext cx="2425" cy="182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1" y="0"/>
                  </a:moveTo>
                  <a:lnTo>
                    <a:pt x="49" y="72"/>
                  </a:lnTo>
                  <a:lnTo>
                    <a:pt x="97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1" name="Google Shape;13341;p31"/>
            <p:cNvSpPr/>
            <p:nvPr/>
          </p:nvSpPr>
          <p:spPr>
            <a:xfrm>
              <a:off x="4227650" y="1905975"/>
              <a:ext cx="1850" cy="1850"/>
            </a:xfrm>
            <a:custGeom>
              <a:avLst/>
              <a:gdLst/>
              <a:ahLst/>
              <a:cxnLst/>
              <a:rect l="l" t="t" r="r" b="b"/>
              <a:pathLst>
                <a:path w="74" h="74" extrusionOk="0">
                  <a:moveTo>
                    <a:pt x="25" y="1"/>
                  </a:moveTo>
                  <a:lnTo>
                    <a:pt x="1" y="25"/>
                  </a:lnTo>
                  <a:lnTo>
                    <a:pt x="49" y="73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2" name="Google Shape;13342;p31"/>
            <p:cNvSpPr/>
            <p:nvPr/>
          </p:nvSpPr>
          <p:spPr>
            <a:xfrm>
              <a:off x="3973075" y="1802500"/>
              <a:ext cx="1800" cy="3600"/>
            </a:xfrm>
            <a:custGeom>
              <a:avLst/>
              <a:gdLst/>
              <a:ahLst/>
              <a:cxnLst/>
              <a:rect l="l" t="t" r="r" b="b"/>
              <a:pathLst>
                <a:path w="72" h="144" extrusionOk="0">
                  <a:moveTo>
                    <a:pt x="71" y="1"/>
                  </a:moveTo>
                  <a:lnTo>
                    <a:pt x="49" y="23"/>
                  </a:lnTo>
                  <a:lnTo>
                    <a:pt x="49" y="23"/>
                  </a:lnTo>
                  <a:lnTo>
                    <a:pt x="71" y="1"/>
                  </a:lnTo>
                  <a:close/>
                  <a:moveTo>
                    <a:pt x="49" y="23"/>
                  </a:moveTo>
                  <a:lnTo>
                    <a:pt x="1" y="72"/>
                  </a:lnTo>
                  <a:lnTo>
                    <a:pt x="1" y="120"/>
                  </a:lnTo>
                  <a:lnTo>
                    <a:pt x="1" y="144"/>
                  </a:lnTo>
                  <a:lnTo>
                    <a:pt x="25" y="144"/>
                  </a:lnTo>
                  <a:lnTo>
                    <a:pt x="49" y="96"/>
                  </a:lnTo>
                  <a:lnTo>
                    <a:pt x="49" y="23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3" name="Google Shape;13343;p31"/>
            <p:cNvSpPr/>
            <p:nvPr/>
          </p:nvSpPr>
          <p:spPr>
            <a:xfrm>
              <a:off x="4170475" y="1733850"/>
              <a:ext cx="1850" cy="1850"/>
            </a:xfrm>
            <a:custGeom>
              <a:avLst/>
              <a:gdLst/>
              <a:ahLst/>
              <a:cxnLst/>
              <a:rect l="l" t="t" r="r" b="b"/>
              <a:pathLst>
                <a:path w="74" h="74" extrusionOk="0">
                  <a:moveTo>
                    <a:pt x="49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73" y="73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4" name="Google Shape;13344;p31"/>
            <p:cNvSpPr/>
            <p:nvPr/>
          </p:nvSpPr>
          <p:spPr>
            <a:xfrm>
              <a:off x="3853925" y="1724225"/>
              <a:ext cx="1825" cy="185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73"/>
                  </a:lnTo>
                  <a:lnTo>
                    <a:pt x="49" y="73"/>
                  </a:lnTo>
                  <a:lnTo>
                    <a:pt x="73" y="49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5" name="Google Shape;13345;p31"/>
            <p:cNvSpPr/>
            <p:nvPr/>
          </p:nvSpPr>
          <p:spPr>
            <a:xfrm>
              <a:off x="4065775" y="1804875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1"/>
                  </a:moveTo>
                  <a:lnTo>
                    <a:pt x="0" y="25"/>
                  </a:lnTo>
                  <a:lnTo>
                    <a:pt x="24" y="73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6" name="Google Shape;13346;p31"/>
            <p:cNvSpPr/>
            <p:nvPr/>
          </p:nvSpPr>
          <p:spPr>
            <a:xfrm>
              <a:off x="3760625" y="1674875"/>
              <a:ext cx="1250" cy="1850"/>
            </a:xfrm>
            <a:custGeom>
              <a:avLst/>
              <a:gdLst/>
              <a:ahLst/>
              <a:cxnLst/>
              <a:rect l="l" t="t" r="r" b="b"/>
              <a:pathLst>
                <a:path w="50" h="74" extrusionOk="0">
                  <a:moveTo>
                    <a:pt x="49" y="1"/>
                  </a:moveTo>
                  <a:lnTo>
                    <a:pt x="1" y="73"/>
                  </a:lnTo>
                  <a:lnTo>
                    <a:pt x="49" y="73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7" name="Google Shape;13347;p31"/>
            <p:cNvSpPr/>
            <p:nvPr/>
          </p:nvSpPr>
          <p:spPr>
            <a:xfrm>
              <a:off x="4240300" y="1815700"/>
              <a:ext cx="2425" cy="1850"/>
            </a:xfrm>
            <a:custGeom>
              <a:avLst/>
              <a:gdLst/>
              <a:ahLst/>
              <a:cxnLst/>
              <a:rect l="l" t="t" r="r" b="b"/>
              <a:pathLst>
                <a:path w="97" h="74" extrusionOk="0">
                  <a:moveTo>
                    <a:pt x="49" y="1"/>
                  </a:moveTo>
                  <a:lnTo>
                    <a:pt x="0" y="25"/>
                  </a:lnTo>
                  <a:lnTo>
                    <a:pt x="24" y="73"/>
                  </a:lnTo>
                  <a:lnTo>
                    <a:pt x="49" y="73"/>
                  </a:lnTo>
                  <a:lnTo>
                    <a:pt x="97" y="49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8" name="Google Shape;13348;p31"/>
            <p:cNvSpPr/>
            <p:nvPr/>
          </p:nvSpPr>
          <p:spPr>
            <a:xfrm>
              <a:off x="4024850" y="1723625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48" y="73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9" name="Google Shape;13349;p31"/>
            <p:cNvSpPr/>
            <p:nvPr/>
          </p:nvSpPr>
          <p:spPr>
            <a:xfrm>
              <a:off x="4008600" y="171280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4" y="0"/>
                  </a:moveTo>
                  <a:lnTo>
                    <a:pt x="0" y="24"/>
                  </a:lnTo>
                  <a:lnTo>
                    <a:pt x="48" y="73"/>
                  </a:lnTo>
                  <a:lnTo>
                    <a:pt x="72" y="4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0" name="Google Shape;13350;p31"/>
            <p:cNvSpPr/>
            <p:nvPr/>
          </p:nvSpPr>
          <p:spPr>
            <a:xfrm>
              <a:off x="4198175" y="1771775"/>
              <a:ext cx="1825" cy="122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1" name="Google Shape;13351;p31"/>
            <p:cNvSpPr/>
            <p:nvPr/>
          </p:nvSpPr>
          <p:spPr>
            <a:xfrm>
              <a:off x="4118725" y="1735675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1" y="0"/>
                  </a:moveTo>
                  <a:lnTo>
                    <a:pt x="1" y="24"/>
                  </a:lnTo>
                  <a:lnTo>
                    <a:pt x="25" y="48"/>
                  </a:lnTo>
                  <a:lnTo>
                    <a:pt x="44" y="58"/>
                  </a:lnTo>
                  <a:lnTo>
                    <a:pt x="25" y="0"/>
                  </a:lnTo>
                  <a:close/>
                  <a:moveTo>
                    <a:pt x="44" y="58"/>
                  </a:moveTo>
                  <a:lnTo>
                    <a:pt x="49" y="72"/>
                  </a:lnTo>
                  <a:lnTo>
                    <a:pt x="73" y="72"/>
                  </a:lnTo>
                  <a:lnTo>
                    <a:pt x="44" y="58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2" name="Google Shape;13352;p31"/>
            <p:cNvSpPr/>
            <p:nvPr/>
          </p:nvSpPr>
          <p:spPr>
            <a:xfrm>
              <a:off x="3748000" y="1848800"/>
              <a:ext cx="2425" cy="1250"/>
            </a:xfrm>
            <a:custGeom>
              <a:avLst/>
              <a:gdLst/>
              <a:ahLst/>
              <a:cxnLst/>
              <a:rect l="l" t="t" r="r" b="b"/>
              <a:pathLst>
                <a:path w="97" h="50" extrusionOk="0">
                  <a:moveTo>
                    <a:pt x="0" y="1"/>
                  </a:moveTo>
                  <a:lnTo>
                    <a:pt x="25" y="49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3" name="Google Shape;13353;p31"/>
            <p:cNvSpPr/>
            <p:nvPr/>
          </p:nvSpPr>
          <p:spPr>
            <a:xfrm>
              <a:off x="3902075" y="1633350"/>
              <a:ext cx="1825" cy="2450"/>
            </a:xfrm>
            <a:custGeom>
              <a:avLst/>
              <a:gdLst/>
              <a:ahLst/>
              <a:cxnLst/>
              <a:rect l="l" t="t" r="r" b="b"/>
              <a:pathLst>
                <a:path w="73" h="98" extrusionOk="0">
                  <a:moveTo>
                    <a:pt x="48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24" y="97"/>
                  </a:lnTo>
                  <a:lnTo>
                    <a:pt x="48" y="73"/>
                  </a:lnTo>
                  <a:lnTo>
                    <a:pt x="72" y="49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4" name="Google Shape;13354;p31"/>
            <p:cNvSpPr/>
            <p:nvPr/>
          </p:nvSpPr>
          <p:spPr>
            <a:xfrm>
              <a:off x="3959850" y="1899375"/>
              <a:ext cx="1225" cy="2425"/>
            </a:xfrm>
            <a:custGeom>
              <a:avLst/>
              <a:gdLst/>
              <a:ahLst/>
              <a:cxnLst/>
              <a:rect l="l" t="t" r="r" b="b"/>
              <a:pathLst>
                <a:path w="49" h="97" extrusionOk="0">
                  <a:moveTo>
                    <a:pt x="0" y="0"/>
                  </a:moveTo>
                  <a:lnTo>
                    <a:pt x="0" y="96"/>
                  </a:lnTo>
                  <a:lnTo>
                    <a:pt x="24" y="72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5" name="Google Shape;13355;p31"/>
            <p:cNvSpPr/>
            <p:nvPr/>
          </p:nvSpPr>
          <p:spPr>
            <a:xfrm>
              <a:off x="4186125" y="198782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25" y="49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6" name="Google Shape;13356;p31"/>
            <p:cNvSpPr/>
            <p:nvPr/>
          </p:nvSpPr>
          <p:spPr>
            <a:xfrm>
              <a:off x="3899050" y="20263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49" y="4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7" name="Google Shape;13357;p31"/>
            <p:cNvSpPr/>
            <p:nvPr/>
          </p:nvSpPr>
          <p:spPr>
            <a:xfrm>
              <a:off x="3962850" y="20203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8" name="Google Shape;13358;p31"/>
            <p:cNvSpPr/>
            <p:nvPr/>
          </p:nvSpPr>
          <p:spPr>
            <a:xfrm>
              <a:off x="3899650" y="1987825"/>
              <a:ext cx="1250" cy="625"/>
            </a:xfrm>
            <a:custGeom>
              <a:avLst/>
              <a:gdLst/>
              <a:ahLst/>
              <a:cxnLst/>
              <a:rect l="l" t="t" r="r" b="b"/>
              <a:pathLst>
                <a:path w="50" h="25" extrusionOk="0">
                  <a:moveTo>
                    <a:pt x="49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9" name="Google Shape;13359;p31"/>
            <p:cNvSpPr/>
            <p:nvPr/>
          </p:nvSpPr>
          <p:spPr>
            <a:xfrm>
              <a:off x="4020625" y="20239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lnTo>
                    <a:pt x="1" y="24"/>
                  </a:lnTo>
                  <a:lnTo>
                    <a:pt x="1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0" name="Google Shape;13360;p31"/>
            <p:cNvSpPr/>
            <p:nvPr/>
          </p:nvSpPr>
          <p:spPr>
            <a:xfrm>
              <a:off x="3857525" y="194630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5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1" name="Google Shape;13361;p31"/>
            <p:cNvSpPr/>
            <p:nvPr/>
          </p:nvSpPr>
          <p:spPr>
            <a:xfrm>
              <a:off x="3841875" y="1881300"/>
              <a:ext cx="1250" cy="125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49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49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2" name="Google Shape;13362;p31"/>
            <p:cNvSpPr/>
            <p:nvPr/>
          </p:nvSpPr>
          <p:spPr>
            <a:xfrm>
              <a:off x="4004975" y="19029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1"/>
                  </a:moveTo>
                  <a:lnTo>
                    <a:pt x="25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3" name="Google Shape;13363;p31"/>
            <p:cNvSpPr/>
            <p:nvPr/>
          </p:nvSpPr>
          <p:spPr>
            <a:xfrm>
              <a:off x="4094650" y="18873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4" name="Google Shape;13364;p31"/>
            <p:cNvSpPr/>
            <p:nvPr/>
          </p:nvSpPr>
          <p:spPr>
            <a:xfrm>
              <a:off x="3968275" y="17386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1"/>
                  </a:moveTo>
                  <a:lnTo>
                    <a:pt x="24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5" name="Google Shape;13365;p31"/>
            <p:cNvSpPr/>
            <p:nvPr/>
          </p:nvSpPr>
          <p:spPr>
            <a:xfrm>
              <a:off x="3837075" y="168572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48" y="0"/>
                  </a:moveTo>
                  <a:lnTo>
                    <a:pt x="0" y="24"/>
                  </a:lnTo>
                  <a:lnTo>
                    <a:pt x="24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6" name="Google Shape;13366;p31"/>
            <p:cNvSpPr/>
            <p:nvPr/>
          </p:nvSpPr>
          <p:spPr>
            <a:xfrm>
              <a:off x="4092250" y="17591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7" name="Google Shape;13367;p31"/>
            <p:cNvSpPr/>
            <p:nvPr/>
          </p:nvSpPr>
          <p:spPr>
            <a:xfrm>
              <a:off x="3857525" y="16309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8" name="Google Shape;13368;p31"/>
            <p:cNvSpPr/>
            <p:nvPr/>
          </p:nvSpPr>
          <p:spPr>
            <a:xfrm>
              <a:off x="4074200" y="17001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4" y="1"/>
                  </a:moveTo>
                  <a:lnTo>
                    <a:pt x="0" y="25"/>
                  </a:lnTo>
                  <a:lnTo>
                    <a:pt x="24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9" name="Google Shape;13369;p31"/>
            <p:cNvSpPr/>
            <p:nvPr/>
          </p:nvSpPr>
          <p:spPr>
            <a:xfrm>
              <a:off x="3980300" y="16478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1"/>
                  </a:moveTo>
                  <a:lnTo>
                    <a:pt x="1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0" name="Google Shape;13370;p31"/>
            <p:cNvSpPr/>
            <p:nvPr/>
          </p:nvSpPr>
          <p:spPr>
            <a:xfrm>
              <a:off x="3817800" y="1963750"/>
              <a:ext cx="143875" cy="126425"/>
            </a:xfrm>
            <a:custGeom>
              <a:avLst/>
              <a:gdLst/>
              <a:ahLst/>
              <a:cxnLst/>
              <a:rect l="l" t="t" r="r" b="b"/>
              <a:pathLst>
                <a:path w="5755" h="5057" extrusionOk="0">
                  <a:moveTo>
                    <a:pt x="2577" y="410"/>
                  </a:moveTo>
                  <a:lnTo>
                    <a:pt x="2818" y="434"/>
                  </a:lnTo>
                  <a:lnTo>
                    <a:pt x="3058" y="458"/>
                  </a:lnTo>
                  <a:lnTo>
                    <a:pt x="3323" y="531"/>
                  </a:lnTo>
                  <a:lnTo>
                    <a:pt x="3564" y="651"/>
                  </a:lnTo>
                  <a:lnTo>
                    <a:pt x="3901" y="795"/>
                  </a:lnTo>
                  <a:lnTo>
                    <a:pt x="4214" y="964"/>
                  </a:lnTo>
                  <a:lnTo>
                    <a:pt x="4527" y="1156"/>
                  </a:lnTo>
                  <a:lnTo>
                    <a:pt x="4671" y="1277"/>
                  </a:lnTo>
                  <a:lnTo>
                    <a:pt x="4816" y="1397"/>
                  </a:lnTo>
                  <a:lnTo>
                    <a:pt x="4936" y="1518"/>
                  </a:lnTo>
                  <a:lnTo>
                    <a:pt x="5032" y="1662"/>
                  </a:lnTo>
                  <a:lnTo>
                    <a:pt x="5129" y="1782"/>
                  </a:lnTo>
                  <a:lnTo>
                    <a:pt x="5201" y="1927"/>
                  </a:lnTo>
                  <a:lnTo>
                    <a:pt x="5249" y="2071"/>
                  </a:lnTo>
                  <a:lnTo>
                    <a:pt x="5297" y="2240"/>
                  </a:lnTo>
                  <a:lnTo>
                    <a:pt x="5321" y="2384"/>
                  </a:lnTo>
                  <a:lnTo>
                    <a:pt x="5345" y="2529"/>
                  </a:lnTo>
                  <a:lnTo>
                    <a:pt x="5321" y="2673"/>
                  </a:lnTo>
                  <a:lnTo>
                    <a:pt x="5321" y="2842"/>
                  </a:lnTo>
                  <a:lnTo>
                    <a:pt x="5273" y="2986"/>
                  </a:lnTo>
                  <a:lnTo>
                    <a:pt x="5225" y="3130"/>
                  </a:lnTo>
                  <a:lnTo>
                    <a:pt x="5153" y="3275"/>
                  </a:lnTo>
                  <a:lnTo>
                    <a:pt x="5080" y="3419"/>
                  </a:lnTo>
                  <a:lnTo>
                    <a:pt x="4960" y="3540"/>
                  </a:lnTo>
                  <a:lnTo>
                    <a:pt x="4864" y="3684"/>
                  </a:lnTo>
                  <a:lnTo>
                    <a:pt x="4647" y="3877"/>
                  </a:lnTo>
                  <a:lnTo>
                    <a:pt x="4455" y="4045"/>
                  </a:lnTo>
                  <a:lnTo>
                    <a:pt x="4214" y="4214"/>
                  </a:lnTo>
                  <a:lnTo>
                    <a:pt x="3997" y="4358"/>
                  </a:lnTo>
                  <a:lnTo>
                    <a:pt x="3756" y="4479"/>
                  </a:lnTo>
                  <a:lnTo>
                    <a:pt x="3492" y="4551"/>
                  </a:lnTo>
                  <a:lnTo>
                    <a:pt x="3227" y="4623"/>
                  </a:lnTo>
                  <a:lnTo>
                    <a:pt x="2962" y="4647"/>
                  </a:lnTo>
                  <a:lnTo>
                    <a:pt x="2625" y="4671"/>
                  </a:lnTo>
                  <a:lnTo>
                    <a:pt x="2312" y="4623"/>
                  </a:lnTo>
                  <a:lnTo>
                    <a:pt x="2023" y="4575"/>
                  </a:lnTo>
                  <a:lnTo>
                    <a:pt x="1734" y="4479"/>
                  </a:lnTo>
                  <a:lnTo>
                    <a:pt x="1469" y="4334"/>
                  </a:lnTo>
                  <a:lnTo>
                    <a:pt x="1229" y="4166"/>
                  </a:lnTo>
                  <a:lnTo>
                    <a:pt x="988" y="3973"/>
                  </a:lnTo>
                  <a:lnTo>
                    <a:pt x="771" y="3732"/>
                  </a:lnTo>
                  <a:lnTo>
                    <a:pt x="675" y="3612"/>
                  </a:lnTo>
                  <a:lnTo>
                    <a:pt x="603" y="3492"/>
                  </a:lnTo>
                  <a:lnTo>
                    <a:pt x="531" y="3347"/>
                  </a:lnTo>
                  <a:lnTo>
                    <a:pt x="482" y="3203"/>
                  </a:lnTo>
                  <a:lnTo>
                    <a:pt x="434" y="2890"/>
                  </a:lnTo>
                  <a:lnTo>
                    <a:pt x="410" y="2529"/>
                  </a:lnTo>
                  <a:lnTo>
                    <a:pt x="458" y="2264"/>
                  </a:lnTo>
                  <a:lnTo>
                    <a:pt x="531" y="1999"/>
                  </a:lnTo>
                  <a:lnTo>
                    <a:pt x="627" y="1758"/>
                  </a:lnTo>
                  <a:lnTo>
                    <a:pt x="771" y="1518"/>
                  </a:lnTo>
                  <a:lnTo>
                    <a:pt x="916" y="1301"/>
                  </a:lnTo>
                  <a:lnTo>
                    <a:pt x="1132" y="1084"/>
                  </a:lnTo>
                  <a:lnTo>
                    <a:pt x="1349" y="892"/>
                  </a:lnTo>
                  <a:lnTo>
                    <a:pt x="1614" y="723"/>
                  </a:lnTo>
                  <a:lnTo>
                    <a:pt x="1855" y="603"/>
                  </a:lnTo>
                  <a:lnTo>
                    <a:pt x="2095" y="506"/>
                  </a:lnTo>
                  <a:lnTo>
                    <a:pt x="2336" y="434"/>
                  </a:lnTo>
                  <a:lnTo>
                    <a:pt x="2577" y="410"/>
                  </a:lnTo>
                  <a:close/>
                  <a:moveTo>
                    <a:pt x="2168" y="1"/>
                  </a:moveTo>
                  <a:lnTo>
                    <a:pt x="2047" y="49"/>
                  </a:lnTo>
                  <a:lnTo>
                    <a:pt x="1758" y="169"/>
                  </a:lnTo>
                  <a:lnTo>
                    <a:pt x="1469" y="314"/>
                  </a:lnTo>
                  <a:lnTo>
                    <a:pt x="1229" y="482"/>
                  </a:lnTo>
                  <a:lnTo>
                    <a:pt x="988" y="651"/>
                  </a:lnTo>
                  <a:lnTo>
                    <a:pt x="771" y="868"/>
                  </a:lnTo>
                  <a:lnTo>
                    <a:pt x="579" y="1108"/>
                  </a:lnTo>
                  <a:lnTo>
                    <a:pt x="410" y="1373"/>
                  </a:lnTo>
                  <a:lnTo>
                    <a:pt x="242" y="1638"/>
                  </a:lnTo>
                  <a:lnTo>
                    <a:pt x="169" y="1830"/>
                  </a:lnTo>
                  <a:lnTo>
                    <a:pt x="97" y="2047"/>
                  </a:lnTo>
                  <a:lnTo>
                    <a:pt x="49" y="2240"/>
                  </a:lnTo>
                  <a:lnTo>
                    <a:pt x="25" y="2432"/>
                  </a:lnTo>
                  <a:lnTo>
                    <a:pt x="1" y="2649"/>
                  </a:lnTo>
                  <a:lnTo>
                    <a:pt x="1" y="2842"/>
                  </a:lnTo>
                  <a:lnTo>
                    <a:pt x="25" y="3034"/>
                  </a:lnTo>
                  <a:lnTo>
                    <a:pt x="73" y="3203"/>
                  </a:lnTo>
                  <a:lnTo>
                    <a:pt x="121" y="3395"/>
                  </a:lnTo>
                  <a:lnTo>
                    <a:pt x="194" y="3588"/>
                  </a:lnTo>
                  <a:lnTo>
                    <a:pt x="290" y="3756"/>
                  </a:lnTo>
                  <a:lnTo>
                    <a:pt x="410" y="3925"/>
                  </a:lnTo>
                  <a:lnTo>
                    <a:pt x="531" y="4069"/>
                  </a:lnTo>
                  <a:lnTo>
                    <a:pt x="675" y="4238"/>
                  </a:lnTo>
                  <a:lnTo>
                    <a:pt x="819" y="4358"/>
                  </a:lnTo>
                  <a:lnTo>
                    <a:pt x="988" y="4503"/>
                  </a:lnTo>
                  <a:lnTo>
                    <a:pt x="1253" y="4671"/>
                  </a:lnTo>
                  <a:lnTo>
                    <a:pt x="1542" y="4791"/>
                  </a:lnTo>
                  <a:lnTo>
                    <a:pt x="1806" y="4912"/>
                  </a:lnTo>
                  <a:lnTo>
                    <a:pt x="2095" y="4984"/>
                  </a:lnTo>
                  <a:lnTo>
                    <a:pt x="2384" y="5032"/>
                  </a:lnTo>
                  <a:lnTo>
                    <a:pt x="2673" y="5056"/>
                  </a:lnTo>
                  <a:lnTo>
                    <a:pt x="2962" y="5056"/>
                  </a:lnTo>
                  <a:lnTo>
                    <a:pt x="3251" y="5008"/>
                  </a:lnTo>
                  <a:lnTo>
                    <a:pt x="3516" y="4960"/>
                  </a:lnTo>
                  <a:lnTo>
                    <a:pt x="3805" y="4864"/>
                  </a:lnTo>
                  <a:lnTo>
                    <a:pt x="4069" y="4743"/>
                  </a:lnTo>
                  <a:lnTo>
                    <a:pt x="4334" y="4623"/>
                  </a:lnTo>
                  <a:lnTo>
                    <a:pt x="4599" y="4454"/>
                  </a:lnTo>
                  <a:lnTo>
                    <a:pt x="4840" y="4262"/>
                  </a:lnTo>
                  <a:lnTo>
                    <a:pt x="5080" y="4045"/>
                  </a:lnTo>
                  <a:lnTo>
                    <a:pt x="5297" y="3780"/>
                  </a:lnTo>
                  <a:lnTo>
                    <a:pt x="5490" y="3516"/>
                  </a:lnTo>
                  <a:lnTo>
                    <a:pt x="5610" y="3203"/>
                  </a:lnTo>
                  <a:lnTo>
                    <a:pt x="5706" y="2890"/>
                  </a:lnTo>
                  <a:lnTo>
                    <a:pt x="5754" y="2577"/>
                  </a:lnTo>
                  <a:lnTo>
                    <a:pt x="5730" y="2264"/>
                  </a:lnTo>
                  <a:lnTo>
                    <a:pt x="5634" y="1951"/>
                  </a:lnTo>
                  <a:lnTo>
                    <a:pt x="5586" y="1806"/>
                  </a:lnTo>
                  <a:lnTo>
                    <a:pt x="5514" y="1662"/>
                  </a:lnTo>
                  <a:lnTo>
                    <a:pt x="5417" y="1518"/>
                  </a:lnTo>
                  <a:lnTo>
                    <a:pt x="5321" y="1373"/>
                  </a:lnTo>
                  <a:lnTo>
                    <a:pt x="5032" y="1060"/>
                  </a:lnTo>
                  <a:lnTo>
                    <a:pt x="4719" y="795"/>
                  </a:lnTo>
                  <a:lnTo>
                    <a:pt x="4406" y="579"/>
                  </a:lnTo>
                  <a:lnTo>
                    <a:pt x="4045" y="410"/>
                  </a:lnTo>
                  <a:lnTo>
                    <a:pt x="3684" y="266"/>
                  </a:lnTo>
                  <a:lnTo>
                    <a:pt x="3299" y="169"/>
                  </a:lnTo>
                  <a:lnTo>
                    <a:pt x="2914" y="73"/>
                  </a:lnTo>
                  <a:lnTo>
                    <a:pt x="2505" y="25"/>
                  </a:lnTo>
                  <a:lnTo>
                    <a:pt x="23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1" name="Google Shape;13371;p31"/>
            <p:cNvSpPr/>
            <p:nvPr/>
          </p:nvSpPr>
          <p:spPr>
            <a:xfrm>
              <a:off x="3848500" y="1996850"/>
              <a:ext cx="73450" cy="54200"/>
            </a:xfrm>
            <a:custGeom>
              <a:avLst/>
              <a:gdLst/>
              <a:ahLst/>
              <a:cxnLst/>
              <a:rect l="l" t="t" r="r" b="b"/>
              <a:pathLst>
                <a:path w="2938" h="2168" extrusionOk="0">
                  <a:moveTo>
                    <a:pt x="1349" y="1"/>
                  </a:moveTo>
                  <a:lnTo>
                    <a:pt x="1180" y="49"/>
                  </a:lnTo>
                  <a:lnTo>
                    <a:pt x="1036" y="73"/>
                  </a:lnTo>
                  <a:lnTo>
                    <a:pt x="867" y="145"/>
                  </a:lnTo>
                  <a:lnTo>
                    <a:pt x="723" y="218"/>
                  </a:lnTo>
                  <a:lnTo>
                    <a:pt x="578" y="314"/>
                  </a:lnTo>
                  <a:lnTo>
                    <a:pt x="434" y="410"/>
                  </a:lnTo>
                  <a:lnTo>
                    <a:pt x="314" y="531"/>
                  </a:lnTo>
                  <a:lnTo>
                    <a:pt x="193" y="675"/>
                  </a:lnTo>
                  <a:lnTo>
                    <a:pt x="73" y="843"/>
                  </a:lnTo>
                  <a:lnTo>
                    <a:pt x="25" y="1036"/>
                  </a:lnTo>
                  <a:lnTo>
                    <a:pt x="1" y="1229"/>
                  </a:lnTo>
                  <a:lnTo>
                    <a:pt x="25" y="1445"/>
                  </a:lnTo>
                  <a:lnTo>
                    <a:pt x="97" y="1614"/>
                  </a:lnTo>
                  <a:lnTo>
                    <a:pt x="217" y="1782"/>
                  </a:lnTo>
                  <a:lnTo>
                    <a:pt x="362" y="1927"/>
                  </a:lnTo>
                  <a:lnTo>
                    <a:pt x="530" y="2023"/>
                  </a:lnTo>
                  <a:lnTo>
                    <a:pt x="699" y="2071"/>
                  </a:lnTo>
                  <a:lnTo>
                    <a:pt x="867" y="2095"/>
                  </a:lnTo>
                  <a:lnTo>
                    <a:pt x="1108" y="2168"/>
                  </a:lnTo>
                  <a:lnTo>
                    <a:pt x="1349" y="2143"/>
                  </a:lnTo>
                  <a:lnTo>
                    <a:pt x="1590" y="2119"/>
                  </a:lnTo>
                  <a:lnTo>
                    <a:pt x="1806" y="2071"/>
                  </a:lnTo>
                  <a:lnTo>
                    <a:pt x="1999" y="1999"/>
                  </a:lnTo>
                  <a:lnTo>
                    <a:pt x="2167" y="1927"/>
                  </a:lnTo>
                  <a:lnTo>
                    <a:pt x="2336" y="1830"/>
                  </a:lnTo>
                  <a:lnTo>
                    <a:pt x="2504" y="1710"/>
                  </a:lnTo>
                  <a:lnTo>
                    <a:pt x="2649" y="1590"/>
                  </a:lnTo>
                  <a:lnTo>
                    <a:pt x="2793" y="1445"/>
                  </a:lnTo>
                  <a:lnTo>
                    <a:pt x="2889" y="1301"/>
                  </a:lnTo>
                  <a:lnTo>
                    <a:pt x="2938" y="1132"/>
                  </a:lnTo>
                  <a:lnTo>
                    <a:pt x="2938" y="988"/>
                  </a:lnTo>
                  <a:lnTo>
                    <a:pt x="2914" y="819"/>
                  </a:lnTo>
                  <a:lnTo>
                    <a:pt x="2841" y="675"/>
                  </a:lnTo>
                  <a:lnTo>
                    <a:pt x="2745" y="531"/>
                  </a:lnTo>
                  <a:lnTo>
                    <a:pt x="2601" y="386"/>
                  </a:lnTo>
                  <a:lnTo>
                    <a:pt x="2456" y="290"/>
                  </a:lnTo>
                  <a:lnTo>
                    <a:pt x="2312" y="194"/>
                  </a:lnTo>
                  <a:lnTo>
                    <a:pt x="2143" y="121"/>
                  </a:lnTo>
                  <a:lnTo>
                    <a:pt x="1999" y="73"/>
                  </a:lnTo>
                  <a:lnTo>
                    <a:pt x="1830" y="25"/>
                  </a:lnTo>
                  <a:lnTo>
                    <a:pt x="16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72" name="Google Shape;13372;p31"/>
          <p:cNvGrpSpPr/>
          <p:nvPr/>
        </p:nvGrpSpPr>
        <p:grpSpPr>
          <a:xfrm flipH="1">
            <a:off x="5894446" y="-1712677"/>
            <a:ext cx="4231619" cy="3791016"/>
            <a:chOff x="-2029316" y="-2059789"/>
            <a:chExt cx="4231619" cy="3791016"/>
          </a:xfrm>
        </p:grpSpPr>
        <p:sp>
          <p:nvSpPr>
            <p:cNvPr id="13373" name="Google Shape;13373;p31"/>
            <p:cNvSpPr/>
            <p:nvPr/>
          </p:nvSpPr>
          <p:spPr>
            <a:xfrm rot="-1874795">
              <a:off x="-1701239" y="-1296710"/>
              <a:ext cx="3575465" cy="2264857"/>
            </a:xfrm>
            <a:custGeom>
              <a:avLst/>
              <a:gdLst/>
              <a:ahLst/>
              <a:cxnLst/>
              <a:rect l="l" t="t" r="r" b="b"/>
              <a:pathLst>
                <a:path w="43934" h="27829" extrusionOk="0">
                  <a:moveTo>
                    <a:pt x="16852" y="0"/>
                  </a:moveTo>
                  <a:lnTo>
                    <a:pt x="16322" y="49"/>
                  </a:lnTo>
                  <a:lnTo>
                    <a:pt x="15792" y="121"/>
                  </a:lnTo>
                  <a:lnTo>
                    <a:pt x="15263" y="217"/>
                  </a:lnTo>
                  <a:lnTo>
                    <a:pt x="14733" y="362"/>
                  </a:lnTo>
                  <a:lnTo>
                    <a:pt x="13963" y="650"/>
                  </a:lnTo>
                  <a:lnTo>
                    <a:pt x="13168" y="963"/>
                  </a:lnTo>
                  <a:lnTo>
                    <a:pt x="12422" y="1300"/>
                  </a:lnTo>
                  <a:lnTo>
                    <a:pt x="11652" y="1662"/>
                  </a:lnTo>
                  <a:lnTo>
                    <a:pt x="10905" y="2047"/>
                  </a:lnTo>
                  <a:lnTo>
                    <a:pt x="10183" y="2456"/>
                  </a:lnTo>
                  <a:lnTo>
                    <a:pt x="9485" y="2889"/>
                  </a:lnTo>
                  <a:lnTo>
                    <a:pt x="8787" y="3371"/>
                  </a:lnTo>
                  <a:lnTo>
                    <a:pt x="8113" y="3900"/>
                  </a:lnTo>
                  <a:lnTo>
                    <a:pt x="7463" y="4430"/>
                  </a:lnTo>
                  <a:lnTo>
                    <a:pt x="6813" y="4984"/>
                  </a:lnTo>
                  <a:lnTo>
                    <a:pt x="6139" y="5489"/>
                  </a:lnTo>
                  <a:lnTo>
                    <a:pt x="5032" y="6308"/>
                  </a:lnTo>
                  <a:lnTo>
                    <a:pt x="3900" y="7102"/>
                  </a:lnTo>
                  <a:lnTo>
                    <a:pt x="3346" y="7487"/>
                  </a:lnTo>
                  <a:lnTo>
                    <a:pt x="2793" y="7896"/>
                  </a:lnTo>
                  <a:lnTo>
                    <a:pt x="2263" y="8330"/>
                  </a:lnTo>
                  <a:lnTo>
                    <a:pt x="1733" y="8787"/>
                  </a:lnTo>
                  <a:lnTo>
                    <a:pt x="1324" y="9148"/>
                  </a:lnTo>
                  <a:lnTo>
                    <a:pt x="963" y="9558"/>
                  </a:lnTo>
                  <a:lnTo>
                    <a:pt x="771" y="9774"/>
                  </a:lnTo>
                  <a:lnTo>
                    <a:pt x="626" y="9991"/>
                  </a:lnTo>
                  <a:lnTo>
                    <a:pt x="482" y="10207"/>
                  </a:lnTo>
                  <a:lnTo>
                    <a:pt x="337" y="10448"/>
                  </a:lnTo>
                  <a:lnTo>
                    <a:pt x="217" y="10689"/>
                  </a:lnTo>
                  <a:lnTo>
                    <a:pt x="145" y="10930"/>
                  </a:lnTo>
                  <a:lnTo>
                    <a:pt x="72" y="11170"/>
                  </a:lnTo>
                  <a:lnTo>
                    <a:pt x="24" y="11411"/>
                  </a:lnTo>
                  <a:lnTo>
                    <a:pt x="0" y="11652"/>
                  </a:lnTo>
                  <a:lnTo>
                    <a:pt x="24" y="11893"/>
                  </a:lnTo>
                  <a:lnTo>
                    <a:pt x="48" y="12133"/>
                  </a:lnTo>
                  <a:lnTo>
                    <a:pt x="72" y="12374"/>
                  </a:lnTo>
                  <a:lnTo>
                    <a:pt x="145" y="12591"/>
                  </a:lnTo>
                  <a:lnTo>
                    <a:pt x="241" y="12807"/>
                  </a:lnTo>
                  <a:lnTo>
                    <a:pt x="337" y="13000"/>
                  </a:lnTo>
                  <a:lnTo>
                    <a:pt x="458" y="13193"/>
                  </a:lnTo>
                  <a:lnTo>
                    <a:pt x="602" y="13385"/>
                  </a:lnTo>
                  <a:lnTo>
                    <a:pt x="771" y="13530"/>
                  </a:lnTo>
                  <a:lnTo>
                    <a:pt x="963" y="13674"/>
                  </a:lnTo>
                  <a:lnTo>
                    <a:pt x="1156" y="13818"/>
                  </a:lnTo>
                  <a:lnTo>
                    <a:pt x="1493" y="13987"/>
                  </a:lnTo>
                  <a:lnTo>
                    <a:pt x="1854" y="14155"/>
                  </a:lnTo>
                  <a:lnTo>
                    <a:pt x="2215" y="14300"/>
                  </a:lnTo>
                  <a:lnTo>
                    <a:pt x="2576" y="14396"/>
                  </a:lnTo>
                  <a:lnTo>
                    <a:pt x="3154" y="14517"/>
                  </a:lnTo>
                  <a:lnTo>
                    <a:pt x="3732" y="14685"/>
                  </a:lnTo>
                  <a:lnTo>
                    <a:pt x="4285" y="14878"/>
                  </a:lnTo>
                  <a:lnTo>
                    <a:pt x="4839" y="15070"/>
                  </a:lnTo>
                  <a:lnTo>
                    <a:pt x="5369" y="15287"/>
                  </a:lnTo>
                  <a:lnTo>
                    <a:pt x="5898" y="15528"/>
                  </a:lnTo>
                  <a:lnTo>
                    <a:pt x="6428" y="15792"/>
                  </a:lnTo>
                  <a:lnTo>
                    <a:pt x="6957" y="16057"/>
                  </a:lnTo>
                  <a:lnTo>
                    <a:pt x="7607" y="16370"/>
                  </a:lnTo>
                  <a:lnTo>
                    <a:pt x="8281" y="16659"/>
                  </a:lnTo>
                  <a:lnTo>
                    <a:pt x="8955" y="16876"/>
                  </a:lnTo>
                  <a:lnTo>
                    <a:pt x="9630" y="17068"/>
                  </a:lnTo>
                  <a:lnTo>
                    <a:pt x="10328" y="17237"/>
                  </a:lnTo>
                  <a:lnTo>
                    <a:pt x="11050" y="17357"/>
                  </a:lnTo>
                  <a:lnTo>
                    <a:pt x="11748" y="17429"/>
                  </a:lnTo>
                  <a:lnTo>
                    <a:pt x="12470" y="17478"/>
                  </a:lnTo>
                  <a:lnTo>
                    <a:pt x="13048" y="17502"/>
                  </a:lnTo>
                  <a:lnTo>
                    <a:pt x="13602" y="17526"/>
                  </a:lnTo>
                  <a:lnTo>
                    <a:pt x="14155" y="17598"/>
                  </a:lnTo>
                  <a:lnTo>
                    <a:pt x="14709" y="17670"/>
                  </a:lnTo>
                  <a:lnTo>
                    <a:pt x="15239" y="17766"/>
                  </a:lnTo>
                  <a:lnTo>
                    <a:pt x="15792" y="17911"/>
                  </a:lnTo>
                  <a:lnTo>
                    <a:pt x="16322" y="18079"/>
                  </a:lnTo>
                  <a:lnTo>
                    <a:pt x="16852" y="18296"/>
                  </a:lnTo>
                  <a:lnTo>
                    <a:pt x="17453" y="18537"/>
                  </a:lnTo>
                  <a:lnTo>
                    <a:pt x="18079" y="18729"/>
                  </a:lnTo>
                  <a:lnTo>
                    <a:pt x="18705" y="18874"/>
                  </a:lnTo>
                  <a:lnTo>
                    <a:pt x="19379" y="18970"/>
                  </a:lnTo>
                  <a:lnTo>
                    <a:pt x="19813" y="19018"/>
                  </a:lnTo>
                  <a:lnTo>
                    <a:pt x="20246" y="19090"/>
                  </a:lnTo>
                  <a:lnTo>
                    <a:pt x="20655" y="19211"/>
                  </a:lnTo>
                  <a:lnTo>
                    <a:pt x="21040" y="19355"/>
                  </a:lnTo>
                  <a:lnTo>
                    <a:pt x="21401" y="19572"/>
                  </a:lnTo>
                  <a:lnTo>
                    <a:pt x="21762" y="19813"/>
                  </a:lnTo>
                  <a:lnTo>
                    <a:pt x="21931" y="19933"/>
                  </a:lnTo>
                  <a:lnTo>
                    <a:pt x="22099" y="20102"/>
                  </a:lnTo>
                  <a:lnTo>
                    <a:pt x="22244" y="20270"/>
                  </a:lnTo>
                  <a:lnTo>
                    <a:pt x="22388" y="20439"/>
                  </a:lnTo>
                  <a:lnTo>
                    <a:pt x="22798" y="20968"/>
                  </a:lnTo>
                  <a:lnTo>
                    <a:pt x="23207" y="21450"/>
                  </a:lnTo>
                  <a:lnTo>
                    <a:pt x="24073" y="22413"/>
                  </a:lnTo>
                  <a:lnTo>
                    <a:pt x="24964" y="23375"/>
                  </a:lnTo>
                  <a:lnTo>
                    <a:pt x="25855" y="24314"/>
                  </a:lnTo>
                  <a:lnTo>
                    <a:pt x="26336" y="24844"/>
                  </a:lnTo>
                  <a:lnTo>
                    <a:pt x="26842" y="25349"/>
                  </a:lnTo>
                  <a:lnTo>
                    <a:pt x="27372" y="25831"/>
                  </a:lnTo>
                  <a:lnTo>
                    <a:pt x="27901" y="26240"/>
                  </a:lnTo>
                  <a:lnTo>
                    <a:pt x="28190" y="26457"/>
                  </a:lnTo>
                  <a:lnTo>
                    <a:pt x="28479" y="26625"/>
                  </a:lnTo>
                  <a:lnTo>
                    <a:pt x="28792" y="26818"/>
                  </a:lnTo>
                  <a:lnTo>
                    <a:pt x="29105" y="26962"/>
                  </a:lnTo>
                  <a:lnTo>
                    <a:pt x="29418" y="27107"/>
                  </a:lnTo>
                  <a:lnTo>
                    <a:pt x="29755" y="27251"/>
                  </a:lnTo>
                  <a:lnTo>
                    <a:pt x="30092" y="27372"/>
                  </a:lnTo>
                  <a:lnTo>
                    <a:pt x="30453" y="27468"/>
                  </a:lnTo>
                  <a:lnTo>
                    <a:pt x="31079" y="27636"/>
                  </a:lnTo>
                  <a:lnTo>
                    <a:pt x="31705" y="27733"/>
                  </a:lnTo>
                  <a:lnTo>
                    <a:pt x="32307" y="27805"/>
                  </a:lnTo>
                  <a:lnTo>
                    <a:pt x="32620" y="27829"/>
                  </a:lnTo>
                  <a:lnTo>
                    <a:pt x="32908" y="27805"/>
                  </a:lnTo>
                  <a:lnTo>
                    <a:pt x="33221" y="27805"/>
                  </a:lnTo>
                  <a:lnTo>
                    <a:pt x="33510" y="27757"/>
                  </a:lnTo>
                  <a:lnTo>
                    <a:pt x="33823" y="27709"/>
                  </a:lnTo>
                  <a:lnTo>
                    <a:pt x="34112" y="27612"/>
                  </a:lnTo>
                  <a:lnTo>
                    <a:pt x="34401" y="27516"/>
                  </a:lnTo>
                  <a:lnTo>
                    <a:pt x="34714" y="27396"/>
                  </a:lnTo>
                  <a:lnTo>
                    <a:pt x="35003" y="27251"/>
                  </a:lnTo>
                  <a:lnTo>
                    <a:pt x="35292" y="27083"/>
                  </a:lnTo>
                  <a:lnTo>
                    <a:pt x="35653" y="26842"/>
                  </a:lnTo>
                  <a:lnTo>
                    <a:pt x="36038" y="26625"/>
                  </a:lnTo>
                  <a:lnTo>
                    <a:pt x="36423" y="26409"/>
                  </a:lnTo>
                  <a:lnTo>
                    <a:pt x="36832" y="26240"/>
                  </a:lnTo>
                  <a:lnTo>
                    <a:pt x="37218" y="26096"/>
                  </a:lnTo>
                  <a:lnTo>
                    <a:pt x="37627" y="25951"/>
                  </a:lnTo>
                  <a:lnTo>
                    <a:pt x="38012" y="25807"/>
                  </a:lnTo>
                  <a:lnTo>
                    <a:pt x="38180" y="25711"/>
                  </a:lnTo>
                  <a:lnTo>
                    <a:pt x="38373" y="25590"/>
                  </a:lnTo>
                  <a:lnTo>
                    <a:pt x="39577" y="24724"/>
                  </a:lnTo>
                  <a:lnTo>
                    <a:pt x="40804" y="23905"/>
                  </a:lnTo>
                  <a:lnTo>
                    <a:pt x="41117" y="23688"/>
                  </a:lnTo>
                  <a:lnTo>
                    <a:pt x="41406" y="23472"/>
                  </a:lnTo>
                  <a:lnTo>
                    <a:pt x="41695" y="23255"/>
                  </a:lnTo>
                  <a:lnTo>
                    <a:pt x="41960" y="23014"/>
                  </a:lnTo>
                  <a:lnTo>
                    <a:pt x="42201" y="22750"/>
                  </a:lnTo>
                  <a:lnTo>
                    <a:pt x="42441" y="22485"/>
                  </a:lnTo>
                  <a:lnTo>
                    <a:pt x="42658" y="22220"/>
                  </a:lnTo>
                  <a:lnTo>
                    <a:pt x="42875" y="21931"/>
                  </a:lnTo>
                  <a:lnTo>
                    <a:pt x="43043" y="21642"/>
                  </a:lnTo>
                  <a:lnTo>
                    <a:pt x="43212" y="21353"/>
                  </a:lnTo>
                  <a:lnTo>
                    <a:pt x="43380" y="21016"/>
                  </a:lnTo>
                  <a:lnTo>
                    <a:pt x="43501" y="20703"/>
                  </a:lnTo>
                  <a:lnTo>
                    <a:pt x="43621" y="20366"/>
                  </a:lnTo>
                  <a:lnTo>
                    <a:pt x="43717" y="20005"/>
                  </a:lnTo>
                  <a:lnTo>
                    <a:pt x="43790" y="19644"/>
                  </a:lnTo>
                  <a:lnTo>
                    <a:pt x="43862" y="19259"/>
                  </a:lnTo>
                  <a:lnTo>
                    <a:pt x="43910" y="18778"/>
                  </a:lnTo>
                  <a:lnTo>
                    <a:pt x="43934" y="18272"/>
                  </a:lnTo>
                  <a:lnTo>
                    <a:pt x="43934" y="17791"/>
                  </a:lnTo>
                  <a:lnTo>
                    <a:pt x="43886" y="17309"/>
                  </a:lnTo>
                  <a:lnTo>
                    <a:pt x="43765" y="16852"/>
                  </a:lnTo>
                  <a:lnTo>
                    <a:pt x="43693" y="16635"/>
                  </a:lnTo>
                  <a:lnTo>
                    <a:pt x="43621" y="16394"/>
                  </a:lnTo>
                  <a:lnTo>
                    <a:pt x="43525" y="16178"/>
                  </a:lnTo>
                  <a:lnTo>
                    <a:pt x="43404" y="15961"/>
                  </a:lnTo>
                  <a:lnTo>
                    <a:pt x="43260" y="15720"/>
                  </a:lnTo>
                  <a:lnTo>
                    <a:pt x="43115" y="15504"/>
                  </a:lnTo>
                  <a:lnTo>
                    <a:pt x="42610" y="14805"/>
                  </a:lnTo>
                  <a:lnTo>
                    <a:pt x="42104" y="14083"/>
                  </a:lnTo>
                  <a:lnTo>
                    <a:pt x="41647" y="13337"/>
                  </a:lnTo>
                  <a:lnTo>
                    <a:pt x="41214" y="12591"/>
                  </a:lnTo>
                  <a:lnTo>
                    <a:pt x="40756" y="11893"/>
                  </a:lnTo>
                  <a:lnTo>
                    <a:pt x="40275" y="11194"/>
                  </a:lnTo>
                  <a:lnTo>
                    <a:pt x="39769" y="10545"/>
                  </a:lnTo>
                  <a:lnTo>
                    <a:pt x="39216" y="9943"/>
                  </a:lnTo>
                  <a:lnTo>
                    <a:pt x="38638" y="9341"/>
                  </a:lnTo>
                  <a:lnTo>
                    <a:pt x="38036" y="8787"/>
                  </a:lnTo>
                  <a:lnTo>
                    <a:pt x="37386" y="8258"/>
                  </a:lnTo>
                  <a:lnTo>
                    <a:pt x="36712" y="7752"/>
                  </a:lnTo>
                  <a:lnTo>
                    <a:pt x="36206" y="7391"/>
                  </a:lnTo>
                  <a:lnTo>
                    <a:pt x="35653" y="7054"/>
                  </a:lnTo>
                  <a:lnTo>
                    <a:pt x="35099" y="6741"/>
                  </a:lnTo>
                  <a:lnTo>
                    <a:pt x="34545" y="6452"/>
                  </a:lnTo>
                  <a:lnTo>
                    <a:pt x="33438" y="5850"/>
                  </a:lnTo>
                  <a:lnTo>
                    <a:pt x="32884" y="5537"/>
                  </a:lnTo>
                  <a:lnTo>
                    <a:pt x="32331" y="5224"/>
                  </a:lnTo>
                  <a:lnTo>
                    <a:pt x="31079" y="4430"/>
                  </a:lnTo>
                  <a:lnTo>
                    <a:pt x="29803" y="3660"/>
                  </a:lnTo>
                  <a:lnTo>
                    <a:pt x="28527" y="2889"/>
                  </a:lnTo>
                  <a:lnTo>
                    <a:pt x="27901" y="2480"/>
                  </a:lnTo>
                  <a:lnTo>
                    <a:pt x="27275" y="2071"/>
                  </a:lnTo>
                  <a:lnTo>
                    <a:pt x="26649" y="1662"/>
                  </a:lnTo>
                  <a:lnTo>
                    <a:pt x="26023" y="1300"/>
                  </a:lnTo>
                  <a:lnTo>
                    <a:pt x="25349" y="987"/>
                  </a:lnTo>
                  <a:lnTo>
                    <a:pt x="24675" y="723"/>
                  </a:lnTo>
                  <a:lnTo>
                    <a:pt x="24001" y="530"/>
                  </a:lnTo>
                  <a:lnTo>
                    <a:pt x="23303" y="362"/>
                  </a:lnTo>
                  <a:lnTo>
                    <a:pt x="22581" y="265"/>
                  </a:lnTo>
                  <a:lnTo>
                    <a:pt x="21835" y="193"/>
                  </a:lnTo>
                  <a:lnTo>
                    <a:pt x="20414" y="121"/>
                  </a:lnTo>
                  <a:lnTo>
                    <a:pt x="19018" y="49"/>
                  </a:lnTo>
                  <a:lnTo>
                    <a:pt x="184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4" name="Google Shape;13374;p31"/>
            <p:cNvSpPr/>
            <p:nvPr/>
          </p:nvSpPr>
          <p:spPr>
            <a:xfrm rot="-1874795">
              <a:off x="-1074672" y="-823504"/>
              <a:ext cx="2343250" cy="1326409"/>
            </a:xfrm>
            <a:custGeom>
              <a:avLst/>
              <a:gdLst/>
              <a:ahLst/>
              <a:cxnLst/>
              <a:rect l="l" t="t" r="r" b="b"/>
              <a:pathLst>
                <a:path w="28793" h="16298" extrusionOk="0">
                  <a:moveTo>
                    <a:pt x="10400" y="0"/>
                  </a:moveTo>
                  <a:lnTo>
                    <a:pt x="9750" y="48"/>
                  </a:lnTo>
                  <a:lnTo>
                    <a:pt x="9076" y="145"/>
                  </a:lnTo>
                  <a:lnTo>
                    <a:pt x="6910" y="530"/>
                  </a:lnTo>
                  <a:lnTo>
                    <a:pt x="6356" y="626"/>
                  </a:lnTo>
                  <a:lnTo>
                    <a:pt x="5826" y="747"/>
                  </a:lnTo>
                  <a:lnTo>
                    <a:pt x="5273" y="891"/>
                  </a:lnTo>
                  <a:lnTo>
                    <a:pt x="4743" y="1060"/>
                  </a:lnTo>
                  <a:lnTo>
                    <a:pt x="4286" y="1204"/>
                  </a:lnTo>
                  <a:lnTo>
                    <a:pt x="3804" y="1348"/>
                  </a:lnTo>
                  <a:lnTo>
                    <a:pt x="2841" y="1589"/>
                  </a:lnTo>
                  <a:lnTo>
                    <a:pt x="2552" y="1661"/>
                  </a:lnTo>
                  <a:lnTo>
                    <a:pt x="2287" y="1758"/>
                  </a:lnTo>
                  <a:lnTo>
                    <a:pt x="2023" y="1878"/>
                  </a:lnTo>
                  <a:lnTo>
                    <a:pt x="1782" y="1998"/>
                  </a:lnTo>
                  <a:lnTo>
                    <a:pt x="1276" y="2287"/>
                  </a:lnTo>
                  <a:lnTo>
                    <a:pt x="771" y="2600"/>
                  </a:lnTo>
                  <a:lnTo>
                    <a:pt x="650" y="2697"/>
                  </a:lnTo>
                  <a:lnTo>
                    <a:pt x="530" y="2817"/>
                  </a:lnTo>
                  <a:lnTo>
                    <a:pt x="434" y="2961"/>
                  </a:lnTo>
                  <a:lnTo>
                    <a:pt x="362" y="3130"/>
                  </a:lnTo>
                  <a:lnTo>
                    <a:pt x="193" y="3659"/>
                  </a:lnTo>
                  <a:lnTo>
                    <a:pt x="73" y="4213"/>
                  </a:lnTo>
                  <a:lnTo>
                    <a:pt x="25" y="4478"/>
                  </a:lnTo>
                  <a:lnTo>
                    <a:pt x="1" y="4767"/>
                  </a:lnTo>
                  <a:lnTo>
                    <a:pt x="1" y="5032"/>
                  </a:lnTo>
                  <a:lnTo>
                    <a:pt x="25" y="5320"/>
                  </a:lnTo>
                  <a:lnTo>
                    <a:pt x="73" y="5489"/>
                  </a:lnTo>
                  <a:lnTo>
                    <a:pt x="97" y="5658"/>
                  </a:lnTo>
                  <a:lnTo>
                    <a:pt x="169" y="5826"/>
                  </a:lnTo>
                  <a:lnTo>
                    <a:pt x="241" y="5995"/>
                  </a:lnTo>
                  <a:lnTo>
                    <a:pt x="410" y="6283"/>
                  </a:lnTo>
                  <a:lnTo>
                    <a:pt x="626" y="6524"/>
                  </a:lnTo>
                  <a:lnTo>
                    <a:pt x="771" y="6644"/>
                  </a:lnTo>
                  <a:lnTo>
                    <a:pt x="891" y="6741"/>
                  </a:lnTo>
                  <a:lnTo>
                    <a:pt x="1036" y="6813"/>
                  </a:lnTo>
                  <a:lnTo>
                    <a:pt x="1180" y="6885"/>
                  </a:lnTo>
                  <a:lnTo>
                    <a:pt x="1325" y="6933"/>
                  </a:lnTo>
                  <a:lnTo>
                    <a:pt x="1469" y="6982"/>
                  </a:lnTo>
                  <a:lnTo>
                    <a:pt x="1637" y="7006"/>
                  </a:lnTo>
                  <a:lnTo>
                    <a:pt x="1782" y="7006"/>
                  </a:lnTo>
                  <a:lnTo>
                    <a:pt x="3106" y="6933"/>
                  </a:lnTo>
                  <a:lnTo>
                    <a:pt x="4406" y="6861"/>
                  </a:lnTo>
                  <a:lnTo>
                    <a:pt x="6187" y="6717"/>
                  </a:lnTo>
                  <a:lnTo>
                    <a:pt x="7078" y="6644"/>
                  </a:lnTo>
                  <a:lnTo>
                    <a:pt x="7969" y="6596"/>
                  </a:lnTo>
                  <a:lnTo>
                    <a:pt x="8763" y="6596"/>
                  </a:lnTo>
                  <a:lnTo>
                    <a:pt x="9558" y="6644"/>
                  </a:lnTo>
                  <a:lnTo>
                    <a:pt x="10352" y="6765"/>
                  </a:lnTo>
                  <a:lnTo>
                    <a:pt x="11122" y="6909"/>
                  </a:lnTo>
                  <a:lnTo>
                    <a:pt x="11869" y="7126"/>
                  </a:lnTo>
                  <a:lnTo>
                    <a:pt x="12615" y="7391"/>
                  </a:lnTo>
                  <a:lnTo>
                    <a:pt x="13337" y="7704"/>
                  </a:lnTo>
                  <a:lnTo>
                    <a:pt x="14059" y="8065"/>
                  </a:lnTo>
                  <a:lnTo>
                    <a:pt x="14830" y="8474"/>
                  </a:lnTo>
                  <a:lnTo>
                    <a:pt x="15576" y="8907"/>
                  </a:lnTo>
                  <a:lnTo>
                    <a:pt x="16322" y="9365"/>
                  </a:lnTo>
                  <a:lnTo>
                    <a:pt x="17068" y="9822"/>
                  </a:lnTo>
                  <a:lnTo>
                    <a:pt x="17718" y="10255"/>
                  </a:lnTo>
                  <a:lnTo>
                    <a:pt x="18344" y="10737"/>
                  </a:lnTo>
                  <a:lnTo>
                    <a:pt x="18970" y="11218"/>
                  </a:lnTo>
                  <a:lnTo>
                    <a:pt x="19572" y="11748"/>
                  </a:lnTo>
                  <a:lnTo>
                    <a:pt x="20150" y="12278"/>
                  </a:lnTo>
                  <a:lnTo>
                    <a:pt x="20704" y="12831"/>
                  </a:lnTo>
                  <a:lnTo>
                    <a:pt x="21257" y="13385"/>
                  </a:lnTo>
                  <a:lnTo>
                    <a:pt x="21787" y="13987"/>
                  </a:lnTo>
                  <a:lnTo>
                    <a:pt x="22052" y="14300"/>
                  </a:lnTo>
                  <a:lnTo>
                    <a:pt x="22341" y="14589"/>
                  </a:lnTo>
                  <a:lnTo>
                    <a:pt x="22629" y="14853"/>
                  </a:lnTo>
                  <a:lnTo>
                    <a:pt x="22942" y="15094"/>
                  </a:lnTo>
                  <a:lnTo>
                    <a:pt x="23279" y="15311"/>
                  </a:lnTo>
                  <a:lnTo>
                    <a:pt x="23616" y="15503"/>
                  </a:lnTo>
                  <a:lnTo>
                    <a:pt x="23978" y="15648"/>
                  </a:lnTo>
                  <a:lnTo>
                    <a:pt x="24363" y="15768"/>
                  </a:lnTo>
                  <a:lnTo>
                    <a:pt x="24652" y="15865"/>
                  </a:lnTo>
                  <a:lnTo>
                    <a:pt x="24772" y="15913"/>
                  </a:lnTo>
                  <a:lnTo>
                    <a:pt x="24892" y="15961"/>
                  </a:lnTo>
                  <a:lnTo>
                    <a:pt x="25181" y="16129"/>
                  </a:lnTo>
                  <a:lnTo>
                    <a:pt x="25470" y="16226"/>
                  </a:lnTo>
                  <a:lnTo>
                    <a:pt x="25783" y="16274"/>
                  </a:lnTo>
                  <a:lnTo>
                    <a:pt x="26072" y="16298"/>
                  </a:lnTo>
                  <a:lnTo>
                    <a:pt x="26361" y="16274"/>
                  </a:lnTo>
                  <a:lnTo>
                    <a:pt x="26650" y="16226"/>
                  </a:lnTo>
                  <a:lnTo>
                    <a:pt x="26963" y="16129"/>
                  </a:lnTo>
                  <a:lnTo>
                    <a:pt x="27251" y="16033"/>
                  </a:lnTo>
                  <a:lnTo>
                    <a:pt x="27589" y="15913"/>
                  </a:lnTo>
                  <a:lnTo>
                    <a:pt x="27901" y="15720"/>
                  </a:lnTo>
                  <a:lnTo>
                    <a:pt x="28142" y="15527"/>
                  </a:lnTo>
                  <a:lnTo>
                    <a:pt x="28359" y="15287"/>
                  </a:lnTo>
                  <a:lnTo>
                    <a:pt x="28527" y="14998"/>
                  </a:lnTo>
                  <a:lnTo>
                    <a:pt x="28672" y="14685"/>
                  </a:lnTo>
                  <a:lnTo>
                    <a:pt x="28744" y="14348"/>
                  </a:lnTo>
                  <a:lnTo>
                    <a:pt x="28792" y="13987"/>
                  </a:lnTo>
                  <a:lnTo>
                    <a:pt x="28768" y="13722"/>
                  </a:lnTo>
                  <a:lnTo>
                    <a:pt x="28768" y="13433"/>
                  </a:lnTo>
                  <a:lnTo>
                    <a:pt x="28696" y="12904"/>
                  </a:lnTo>
                  <a:lnTo>
                    <a:pt x="28576" y="12374"/>
                  </a:lnTo>
                  <a:lnTo>
                    <a:pt x="28431" y="11844"/>
                  </a:lnTo>
                  <a:lnTo>
                    <a:pt x="28311" y="11435"/>
                  </a:lnTo>
                  <a:lnTo>
                    <a:pt x="28166" y="11050"/>
                  </a:lnTo>
                  <a:lnTo>
                    <a:pt x="27998" y="10665"/>
                  </a:lnTo>
                  <a:lnTo>
                    <a:pt x="27805" y="10304"/>
                  </a:lnTo>
                  <a:lnTo>
                    <a:pt x="26914" y="8956"/>
                  </a:lnTo>
                  <a:lnTo>
                    <a:pt x="26481" y="8306"/>
                  </a:lnTo>
                  <a:lnTo>
                    <a:pt x="26000" y="7680"/>
                  </a:lnTo>
                  <a:lnTo>
                    <a:pt x="25518" y="7054"/>
                  </a:lnTo>
                  <a:lnTo>
                    <a:pt x="25013" y="6428"/>
                  </a:lnTo>
                  <a:lnTo>
                    <a:pt x="24483" y="5826"/>
                  </a:lnTo>
                  <a:lnTo>
                    <a:pt x="23929" y="5272"/>
                  </a:lnTo>
                  <a:lnTo>
                    <a:pt x="23424" y="4767"/>
                  </a:lnTo>
                  <a:lnTo>
                    <a:pt x="22918" y="4309"/>
                  </a:lnTo>
                  <a:lnTo>
                    <a:pt x="22389" y="3876"/>
                  </a:lnTo>
                  <a:lnTo>
                    <a:pt x="21835" y="3467"/>
                  </a:lnTo>
                  <a:lnTo>
                    <a:pt x="21281" y="3082"/>
                  </a:lnTo>
                  <a:lnTo>
                    <a:pt x="20728" y="2721"/>
                  </a:lnTo>
                  <a:lnTo>
                    <a:pt x="20126" y="2384"/>
                  </a:lnTo>
                  <a:lnTo>
                    <a:pt x="19548" y="2071"/>
                  </a:lnTo>
                  <a:lnTo>
                    <a:pt x="18946" y="1758"/>
                  </a:lnTo>
                  <a:lnTo>
                    <a:pt x="18320" y="1493"/>
                  </a:lnTo>
                  <a:lnTo>
                    <a:pt x="17694" y="1252"/>
                  </a:lnTo>
                  <a:lnTo>
                    <a:pt x="17044" y="1035"/>
                  </a:lnTo>
                  <a:lnTo>
                    <a:pt x="16394" y="843"/>
                  </a:lnTo>
                  <a:lnTo>
                    <a:pt x="15720" y="674"/>
                  </a:lnTo>
                  <a:lnTo>
                    <a:pt x="15046" y="506"/>
                  </a:lnTo>
                  <a:lnTo>
                    <a:pt x="14372" y="385"/>
                  </a:lnTo>
                  <a:lnTo>
                    <a:pt x="13048" y="193"/>
                  </a:lnTo>
                  <a:lnTo>
                    <a:pt x="12398" y="97"/>
                  </a:lnTo>
                  <a:lnTo>
                    <a:pt x="11724" y="48"/>
                  </a:lnTo>
                  <a:lnTo>
                    <a:pt x="110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5" name="Google Shape;13375;p31"/>
            <p:cNvSpPr/>
            <p:nvPr/>
          </p:nvSpPr>
          <p:spPr>
            <a:xfrm rot="-1874795">
              <a:off x="-154991" y="-560249"/>
              <a:ext cx="129398" cy="92128"/>
            </a:xfrm>
            <a:custGeom>
              <a:avLst/>
              <a:gdLst/>
              <a:ahLst/>
              <a:cxnLst/>
              <a:rect l="l" t="t" r="r" b="b"/>
              <a:pathLst>
                <a:path w="1590" h="1132" extrusionOk="0">
                  <a:moveTo>
                    <a:pt x="1108" y="0"/>
                  </a:moveTo>
                  <a:lnTo>
                    <a:pt x="1012" y="25"/>
                  </a:lnTo>
                  <a:lnTo>
                    <a:pt x="940" y="49"/>
                  </a:lnTo>
                  <a:lnTo>
                    <a:pt x="771" y="169"/>
                  </a:lnTo>
                  <a:lnTo>
                    <a:pt x="579" y="289"/>
                  </a:lnTo>
                  <a:lnTo>
                    <a:pt x="482" y="313"/>
                  </a:lnTo>
                  <a:lnTo>
                    <a:pt x="386" y="337"/>
                  </a:lnTo>
                  <a:lnTo>
                    <a:pt x="290" y="337"/>
                  </a:lnTo>
                  <a:lnTo>
                    <a:pt x="169" y="313"/>
                  </a:lnTo>
                  <a:lnTo>
                    <a:pt x="121" y="313"/>
                  </a:lnTo>
                  <a:lnTo>
                    <a:pt x="73" y="337"/>
                  </a:lnTo>
                  <a:lnTo>
                    <a:pt x="49" y="386"/>
                  </a:lnTo>
                  <a:lnTo>
                    <a:pt x="25" y="434"/>
                  </a:lnTo>
                  <a:lnTo>
                    <a:pt x="1" y="482"/>
                  </a:lnTo>
                  <a:lnTo>
                    <a:pt x="25" y="530"/>
                  </a:lnTo>
                  <a:lnTo>
                    <a:pt x="49" y="554"/>
                  </a:lnTo>
                  <a:lnTo>
                    <a:pt x="97" y="578"/>
                  </a:lnTo>
                  <a:lnTo>
                    <a:pt x="217" y="578"/>
                  </a:lnTo>
                  <a:lnTo>
                    <a:pt x="314" y="626"/>
                  </a:lnTo>
                  <a:lnTo>
                    <a:pt x="410" y="674"/>
                  </a:lnTo>
                  <a:lnTo>
                    <a:pt x="506" y="747"/>
                  </a:lnTo>
                  <a:lnTo>
                    <a:pt x="843" y="1036"/>
                  </a:lnTo>
                  <a:lnTo>
                    <a:pt x="964" y="1108"/>
                  </a:lnTo>
                  <a:lnTo>
                    <a:pt x="1084" y="1132"/>
                  </a:lnTo>
                  <a:lnTo>
                    <a:pt x="1229" y="1108"/>
                  </a:lnTo>
                  <a:lnTo>
                    <a:pt x="1349" y="1012"/>
                  </a:lnTo>
                  <a:lnTo>
                    <a:pt x="1469" y="915"/>
                  </a:lnTo>
                  <a:lnTo>
                    <a:pt x="1541" y="771"/>
                  </a:lnTo>
                  <a:lnTo>
                    <a:pt x="1590" y="626"/>
                  </a:lnTo>
                  <a:lnTo>
                    <a:pt x="1566" y="458"/>
                  </a:lnTo>
                  <a:lnTo>
                    <a:pt x="1517" y="362"/>
                  </a:lnTo>
                  <a:lnTo>
                    <a:pt x="1445" y="241"/>
                  </a:lnTo>
                  <a:lnTo>
                    <a:pt x="1373" y="169"/>
                  </a:lnTo>
                  <a:lnTo>
                    <a:pt x="1277" y="97"/>
                  </a:lnTo>
                  <a:lnTo>
                    <a:pt x="1204" y="25"/>
                  </a:lnTo>
                  <a:lnTo>
                    <a:pt x="11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6" name="Google Shape;13376;p31"/>
            <p:cNvSpPr/>
            <p:nvPr/>
          </p:nvSpPr>
          <p:spPr>
            <a:xfrm rot="-1874795">
              <a:off x="-527659" y="59908"/>
              <a:ext cx="100019" cy="94162"/>
            </a:xfrm>
            <a:custGeom>
              <a:avLst/>
              <a:gdLst/>
              <a:ahLst/>
              <a:cxnLst/>
              <a:rect l="l" t="t" r="r" b="b"/>
              <a:pathLst>
                <a:path w="1229" h="1157" extrusionOk="0">
                  <a:moveTo>
                    <a:pt x="868" y="1"/>
                  </a:moveTo>
                  <a:lnTo>
                    <a:pt x="771" y="25"/>
                  </a:lnTo>
                  <a:lnTo>
                    <a:pt x="723" y="25"/>
                  </a:lnTo>
                  <a:lnTo>
                    <a:pt x="555" y="97"/>
                  </a:lnTo>
                  <a:lnTo>
                    <a:pt x="386" y="169"/>
                  </a:lnTo>
                  <a:lnTo>
                    <a:pt x="266" y="266"/>
                  </a:lnTo>
                  <a:lnTo>
                    <a:pt x="169" y="338"/>
                  </a:lnTo>
                  <a:lnTo>
                    <a:pt x="97" y="458"/>
                  </a:lnTo>
                  <a:lnTo>
                    <a:pt x="49" y="554"/>
                  </a:lnTo>
                  <a:lnTo>
                    <a:pt x="25" y="675"/>
                  </a:lnTo>
                  <a:lnTo>
                    <a:pt x="1" y="819"/>
                  </a:lnTo>
                  <a:lnTo>
                    <a:pt x="1" y="915"/>
                  </a:lnTo>
                  <a:lnTo>
                    <a:pt x="25" y="988"/>
                  </a:lnTo>
                  <a:lnTo>
                    <a:pt x="73" y="1060"/>
                  </a:lnTo>
                  <a:lnTo>
                    <a:pt x="145" y="1132"/>
                  </a:lnTo>
                  <a:lnTo>
                    <a:pt x="242" y="1156"/>
                  </a:lnTo>
                  <a:lnTo>
                    <a:pt x="314" y="1156"/>
                  </a:lnTo>
                  <a:lnTo>
                    <a:pt x="410" y="1132"/>
                  </a:lnTo>
                  <a:lnTo>
                    <a:pt x="482" y="1084"/>
                  </a:lnTo>
                  <a:lnTo>
                    <a:pt x="1108" y="482"/>
                  </a:lnTo>
                  <a:lnTo>
                    <a:pt x="1180" y="410"/>
                  </a:lnTo>
                  <a:lnTo>
                    <a:pt x="1229" y="338"/>
                  </a:lnTo>
                  <a:lnTo>
                    <a:pt x="1229" y="241"/>
                  </a:lnTo>
                  <a:lnTo>
                    <a:pt x="1205" y="145"/>
                  </a:lnTo>
                  <a:lnTo>
                    <a:pt x="1132" y="73"/>
                  </a:lnTo>
                  <a:lnTo>
                    <a:pt x="1060" y="25"/>
                  </a:lnTo>
                  <a:lnTo>
                    <a:pt x="9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7" name="Google Shape;13377;p31"/>
            <p:cNvSpPr/>
            <p:nvPr/>
          </p:nvSpPr>
          <p:spPr>
            <a:xfrm rot="-1874795">
              <a:off x="-340562" y="-560299"/>
              <a:ext cx="64699" cy="72514"/>
            </a:xfrm>
            <a:custGeom>
              <a:avLst/>
              <a:gdLst/>
              <a:ahLst/>
              <a:cxnLst/>
              <a:rect l="l" t="t" r="r" b="b"/>
              <a:pathLst>
                <a:path w="795" h="891" extrusionOk="0">
                  <a:moveTo>
                    <a:pt x="289" y="0"/>
                  </a:moveTo>
                  <a:lnTo>
                    <a:pt x="169" y="24"/>
                  </a:lnTo>
                  <a:lnTo>
                    <a:pt x="72" y="97"/>
                  </a:lnTo>
                  <a:lnTo>
                    <a:pt x="24" y="193"/>
                  </a:lnTo>
                  <a:lnTo>
                    <a:pt x="0" y="313"/>
                  </a:lnTo>
                  <a:lnTo>
                    <a:pt x="24" y="385"/>
                  </a:lnTo>
                  <a:lnTo>
                    <a:pt x="72" y="482"/>
                  </a:lnTo>
                  <a:lnTo>
                    <a:pt x="169" y="578"/>
                  </a:lnTo>
                  <a:lnTo>
                    <a:pt x="289" y="674"/>
                  </a:lnTo>
                  <a:lnTo>
                    <a:pt x="409" y="771"/>
                  </a:lnTo>
                  <a:lnTo>
                    <a:pt x="530" y="843"/>
                  </a:lnTo>
                  <a:lnTo>
                    <a:pt x="626" y="867"/>
                  </a:lnTo>
                  <a:lnTo>
                    <a:pt x="722" y="891"/>
                  </a:lnTo>
                  <a:lnTo>
                    <a:pt x="746" y="867"/>
                  </a:lnTo>
                  <a:lnTo>
                    <a:pt x="771" y="819"/>
                  </a:lnTo>
                  <a:lnTo>
                    <a:pt x="795" y="674"/>
                  </a:lnTo>
                  <a:lnTo>
                    <a:pt x="795" y="530"/>
                  </a:lnTo>
                  <a:lnTo>
                    <a:pt x="771" y="385"/>
                  </a:lnTo>
                  <a:lnTo>
                    <a:pt x="698" y="265"/>
                  </a:lnTo>
                  <a:lnTo>
                    <a:pt x="626" y="145"/>
                  </a:lnTo>
                  <a:lnTo>
                    <a:pt x="530" y="72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8" name="Google Shape;13378;p31"/>
            <p:cNvSpPr/>
            <p:nvPr/>
          </p:nvSpPr>
          <p:spPr>
            <a:xfrm rot="-1874795">
              <a:off x="-185679" y="-130684"/>
              <a:ext cx="60874" cy="72595"/>
            </a:xfrm>
            <a:custGeom>
              <a:avLst/>
              <a:gdLst/>
              <a:ahLst/>
              <a:cxnLst/>
              <a:rect l="l" t="t" r="r" b="b"/>
              <a:pathLst>
                <a:path w="748" h="892" extrusionOk="0">
                  <a:moveTo>
                    <a:pt x="530" y="1"/>
                  </a:moveTo>
                  <a:lnTo>
                    <a:pt x="482" y="25"/>
                  </a:lnTo>
                  <a:lnTo>
                    <a:pt x="362" y="49"/>
                  </a:lnTo>
                  <a:lnTo>
                    <a:pt x="266" y="121"/>
                  </a:lnTo>
                  <a:lnTo>
                    <a:pt x="193" y="194"/>
                  </a:lnTo>
                  <a:lnTo>
                    <a:pt x="121" y="290"/>
                  </a:lnTo>
                  <a:lnTo>
                    <a:pt x="49" y="362"/>
                  </a:lnTo>
                  <a:lnTo>
                    <a:pt x="25" y="458"/>
                  </a:lnTo>
                  <a:lnTo>
                    <a:pt x="1" y="555"/>
                  </a:lnTo>
                  <a:lnTo>
                    <a:pt x="1" y="627"/>
                  </a:lnTo>
                  <a:lnTo>
                    <a:pt x="49" y="699"/>
                  </a:lnTo>
                  <a:lnTo>
                    <a:pt x="73" y="747"/>
                  </a:lnTo>
                  <a:lnTo>
                    <a:pt x="193" y="843"/>
                  </a:lnTo>
                  <a:lnTo>
                    <a:pt x="338" y="892"/>
                  </a:lnTo>
                  <a:lnTo>
                    <a:pt x="410" y="892"/>
                  </a:lnTo>
                  <a:lnTo>
                    <a:pt x="482" y="868"/>
                  </a:lnTo>
                  <a:lnTo>
                    <a:pt x="555" y="843"/>
                  </a:lnTo>
                  <a:lnTo>
                    <a:pt x="627" y="771"/>
                  </a:lnTo>
                  <a:lnTo>
                    <a:pt x="675" y="699"/>
                  </a:lnTo>
                  <a:lnTo>
                    <a:pt x="699" y="627"/>
                  </a:lnTo>
                  <a:lnTo>
                    <a:pt x="747" y="531"/>
                  </a:lnTo>
                  <a:lnTo>
                    <a:pt x="747" y="434"/>
                  </a:lnTo>
                  <a:lnTo>
                    <a:pt x="747" y="338"/>
                  </a:lnTo>
                  <a:lnTo>
                    <a:pt x="723" y="218"/>
                  </a:lnTo>
                  <a:lnTo>
                    <a:pt x="699" y="145"/>
                  </a:lnTo>
                  <a:lnTo>
                    <a:pt x="651" y="49"/>
                  </a:lnTo>
                  <a:lnTo>
                    <a:pt x="627" y="25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9" name="Google Shape;13379;p31"/>
            <p:cNvSpPr/>
            <p:nvPr/>
          </p:nvSpPr>
          <p:spPr>
            <a:xfrm rot="-1874795">
              <a:off x="-767165" y="-429007"/>
              <a:ext cx="74465" cy="62748"/>
            </a:xfrm>
            <a:custGeom>
              <a:avLst/>
              <a:gdLst/>
              <a:ahLst/>
              <a:cxnLst/>
              <a:rect l="l" t="t" r="r" b="b"/>
              <a:pathLst>
                <a:path w="915" h="771" extrusionOk="0">
                  <a:moveTo>
                    <a:pt x="602" y="0"/>
                  </a:moveTo>
                  <a:lnTo>
                    <a:pt x="457" y="48"/>
                  </a:lnTo>
                  <a:lnTo>
                    <a:pt x="361" y="97"/>
                  </a:lnTo>
                  <a:lnTo>
                    <a:pt x="313" y="145"/>
                  </a:lnTo>
                  <a:lnTo>
                    <a:pt x="289" y="193"/>
                  </a:lnTo>
                  <a:lnTo>
                    <a:pt x="265" y="265"/>
                  </a:lnTo>
                  <a:lnTo>
                    <a:pt x="265" y="337"/>
                  </a:lnTo>
                  <a:lnTo>
                    <a:pt x="241" y="434"/>
                  </a:lnTo>
                  <a:lnTo>
                    <a:pt x="169" y="482"/>
                  </a:lnTo>
                  <a:lnTo>
                    <a:pt x="48" y="554"/>
                  </a:lnTo>
                  <a:lnTo>
                    <a:pt x="0" y="602"/>
                  </a:lnTo>
                  <a:lnTo>
                    <a:pt x="24" y="674"/>
                  </a:lnTo>
                  <a:lnTo>
                    <a:pt x="48" y="747"/>
                  </a:lnTo>
                  <a:lnTo>
                    <a:pt x="120" y="771"/>
                  </a:lnTo>
                  <a:lnTo>
                    <a:pt x="578" y="771"/>
                  </a:lnTo>
                  <a:lnTo>
                    <a:pt x="722" y="674"/>
                  </a:lnTo>
                  <a:lnTo>
                    <a:pt x="819" y="578"/>
                  </a:lnTo>
                  <a:lnTo>
                    <a:pt x="891" y="458"/>
                  </a:lnTo>
                  <a:lnTo>
                    <a:pt x="915" y="337"/>
                  </a:lnTo>
                  <a:lnTo>
                    <a:pt x="891" y="193"/>
                  </a:lnTo>
                  <a:lnTo>
                    <a:pt x="843" y="97"/>
                  </a:lnTo>
                  <a:lnTo>
                    <a:pt x="770" y="2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0" name="Google Shape;13380;p31"/>
            <p:cNvSpPr/>
            <p:nvPr/>
          </p:nvSpPr>
          <p:spPr>
            <a:xfrm rot="-1874795">
              <a:off x="-304284" y="-355216"/>
              <a:ext cx="51027" cy="80408"/>
            </a:xfrm>
            <a:custGeom>
              <a:avLst/>
              <a:gdLst/>
              <a:ahLst/>
              <a:cxnLst/>
              <a:rect l="l" t="t" r="r" b="b"/>
              <a:pathLst>
                <a:path w="627" h="988" extrusionOk="0">
                  <a:moveTo>
                    <a:pt x="241" y="0"/>
                  </a:moveTo>
                  <a:lnTo>
                    <a:pt x="145" y="24"/>
                  </a:lnTo>
                  <a:lnTo>
                    <a:pt x="73" y="73"/>
                  </a:lnTo>
                  <a:lnTo>
                    <a:pt x="24" y="169"/>
                  </a:lnTo>
                  <a:lnTo>
                    <a:pt x="0" y="265"/>
                  </a:lnTo>
                  <a:lnTo>
                    <a:pt x="24" y="361"/>
                  </a:lnTo>
                  <a:lnTo>
                    <a:pt x="97" y="434"/>
                  </a:lnTo>
                  <a:lnTo>
                    <a:pt x="169" y="506"/>
                  </a:lnTo>
                  <a:lnTo>
                    <a:pt x="265" y="602"/>
                  </a:lnTo>
                  <a:lnTo>
                    <a:pt x="361" y="698"/>
                  </a:lnTo>
                  <a:lnTo>
                    <a:pt x="434" y="843"/>
                  </a:lnTo>
                  <a:lnTo>
                    <a:pt x="530" y="987"/>
                  </a:lnTo>
                  <a:lnTo>
                    <a:pt x="626" y="554"/>
                  </a:lnTo>
                  <a:lnTo>
                    <a:pt x="626" y="410"/>
                  </a:lnTo>
                  <a:lnTo>
                    <a:pt x="626" y="289"/>
                  </a:lnTo>
                  <a:lnTo>
                    <a:pt x="578" y="193"/>
                  </a:lnTo>
                  <a:lnTo>
                    <a:pt x="530" y="97"/>
                  </a:lnTo>
                  <a:lnTo>
                    <a:pt x="434" y="2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1" name="Google Shape;13381;p31"/>
            <p:cNvSpPr/>
            <p:nvPr/>
          </p:nvSpPr>
          <p:spPr>
            <a:xfrm rot="-1874795">
              <a:off x="-416347" y="-240129"/>
              <a:ext cx="66734" cy="43134"/>
            </a:xfrm>
            <a:custGeom>
              <a:avLst/>
              <a:gdLst/>
              <a:ahLst/>
              <a:cxnLst/>
              <a:rect l="l" t="t" r="r" b="b"/>
              <a:pathLst>
                <a:path w="820" h="530" extrusionOk="0">
                  <a:moveTo>
                    <a:pt x="314" y="0"/>
                  </a:moveTo>
                  <a:lnTo>
                    <a:pt x="218" y="24"/>
                  </a:lnTo>
                  <a:lnTo>
                    <a:pt x="121" y="72"/>
                  </a:lnTo>
                  <a:lnTo>
                    <a:pt x="25" y="145"/>
                  </a:lnTo>
                  <a:lnTo>
                    <a:pt x="1" y="241"/>
                  </a:lnTo>
                  <a:lnTo>
                    <a:pt x="1" y="289"/>
                  </a:lnTo>
                  <a:lnTo>
                    <a:pt x="25" y="337"/>
                  </a:lnTo>
                  <a:lnTo>
                    <a:pt x="73" y="433"/>
                  </a:lnTo>
                  <a:lnTo>
                    <a:pt x="121" y="482"/>
                  </a:lnTo>
                  <a:lnTo>
                    <a:pt x="193" y="506"/>
                  </a:lnTo>
                  <a:lnTo>
                    <a:pt x="266" y="530"/>
                  </a:lnTo>
                  <a:lnTo>
                    <a:pt x="410" y="530"/>
                  </a:lnTo>
                  <a:lnTo>
                    <a:pt x="579" y="506"/>
                  </a:lnTo>
                  <a:lnTo>
                    <a:pt x="675" y="482"/>
                  </a:lnTo>
                  <a:lnTo>
                    <a:pt x="771" y="409"/>
                  </a:lnTo>
                  <a:lnTo>
                    <a:pt x="819" y="337"/>
                  </a:lnTo>
                  <a:lnTo>
                    <a:pt x="819" y="217"/>
                  </a:lnTo>
                  <a:lnTo>
                    <a:pt x="795" y="169"/>
                  </a:lnTo>
                  <a:lnTo>
                    <a:pt x="747" y="120"/>
                  </a:lnTo>
                  <a:lnTo>
                    <a:pt x="579" y="48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2" name="Google Shape;13382;p31"/>
            <p:cNvSpPr/>
            <p:nvPr/>
          </p:nvSpPr>
          <p:spPr>
            <a:xfrm rot="-1874795">
              <a:off x="-20813" y="-488236"/>
              <a:ext cx="58840" cy="54935"/>
            </a:xfrm>
            <a:custGeom>
              <a:avLst/>
              <a:gdLst/>
              <a:ahLst/>
              <a:cxnLst/>
              <a:rect l="l" t="t" r="r" b="b"/>
              <a:pathLst>
                <a:path w="723" h="675" extrusionOk="0">
                  <a:moveTo>
                    <a:pt x="554" y="1"/>
                  </a:moveTo>
                  <a:lnTo>
                    <a:pt x="458" y="25"/>
                  </a:lnTo>
                  <a:lnTo>
                    <a:pt x="337" y="49"/>
                  </a:lnTo>
                  <a:lnTo>
                    <a:pt x="241" y="73"/>
                  </a:lnTo>
                  <a:lnTo>
                    <a:pt x="169" y="121"/>
                  </a:lnTo>
                  <a:lnTo>
                    <a:pt x="97" y="193"/>
                  </a:lnTo>
                  <a:lnTo>
                    <a:pt x="48" y="241"/>
                  </a:lnTo>
                  <a:lnTo>
                    <a:pt x="24" y="314"/>
                  </a:lnTo>
                  <a:lnTo>
                    <a:pt x="0" y="386"/>
                  </a:lnTo>
                  <a:lnTo>
                    <a:pt x="0" y="458"/>
                  </a:lnTo>
                  <a:lnTo>
                    <a:pt x="24" y="554"/>
                  </a:lnTo>
                  <a:lnTo>
                    <a:pt x="72" y="627"/>
                  </a:lnTo>
                  <a:lnTo>
                    <a:pt x="145" y="675"/>
                  </a:lnTo>
                  <a:lnTo>
                    <a:pt x="217" y="675"/>
                  </a:lnTo>
                  <a:lnTo>
                    <a:pt x="313" y="651"/>
                  </a:lnTo>
                  <a:lnTo>
                    <a:pt x="482" y="554"/>
                  </a:lnTo>
                  <a:lnTo>
                    <a:pt x="626" y="434"/>
                  </a:lnTo>
                  <a:lnTo>
                    <a:pt x="674" y="362"/>
                  </a:lnTo>
                  <a:lnTo>
                    <a:pt x="722" y="290"/>
                  </a:lnTo>
                  <a:lnTo>
                    <a:pt x="722" y="217"/>
                  </a:lnTo>
                  <a:lnTo>
                    <a:pt x="722" y="145"/>
                  </a:lnTo>
                  <a:lnTo>
                    <a:pt x="698" y="97"/>
                  </a:lnTo>
                  <a:lnTo>
                    <a:pt x="650" y="49"/>
                  </a:lnTo>
                  <a:lnTo>
                    <a:pt x="602" y="25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3" name="Google Shape;13383;p31"/>
            <p:cNvSpPr/>
            <p:nvPr/>
          </p:nvSpPr>
          <p:spPr>
            <a:xfrm rot="-1874795">
              <a:off x="-466615" y="-99585"/>
              <a:ext cx="47121" cy="54935"/>
            </a:xfrm>
            <a:custGeom>
              <a:avLst/>
              <a:gdLst/>
              <a:ahLst/>
              <a:cxnLst/>
              <a:rect l="l" t="t" r="r" b="b"/>
              <a:pathLst>
                <a:path w="579" h="675" extrusionOk="0">
                  <a:moveTo>
                    <a:pt x="193" y="0"/>
                  </a:moveTo>
                  <a:lnTo>
                    <a:pt x="121" y="24"/>
                  </a:lnTo>
                  <a:lnTo>
                    <a:pt x="73" y="73"/>
                  </a:lnTo>
                  <a:lnTo>
                    <a:pt x="25" y="121"/>
                  </a:lnTo>
                  <a:lnTo>
                    <a:pt x="0" y="193"/>
                  </a:lnTo>
                  <a:lnTo>
                    <a:pt x="0" y="313"/>
                  </a:lnTo>
                  <a:lnTo>
                    <a:pt x="0" y="434"/>
                  </a:lnTo>
                  <a:lnTo>
                    <a:pt x="49" y="578"/>
                  </a:lnTo>
                  <a:lnTo>
                    <a:pt x="145" y="650"/>
                  </a:lnTo>
                  <a:lnTo>
                    <a:pt x="241" y="674"/>
                  </a:lnTo>
                  <a:lnTo>
                    <a:pt x="362" y="674"/>
                  </a:lnTo>
                  <a:lnTo>
                    <a:pt x="434" y="650"/>
                  </a:lnTo>
                  <a:lnTo>
                    <a:pt x="482" y="602"/>
                  </a:lnTo>
                  <a:lnTo>
                    <a:pt x="530" y="554"/>
                  </a:lnTo>
                  <a:lnTo>
                    <a:pt x="554" y="506"/>
                  </a:lnTo>
                  <a:lnTo>
                    <a:pt x="578" y="410"/>
                  </a:lnTo>
                  <a:lnTo>
                    <a:pt x="530" y="265"/>
                  </a:lnTo>
                  <a:lnTo>
                    <a:pt x="482" y="145"/>
                  </a:lnTo>
                  <a:lnTo>
                    <a:pt x="434" y="49"/>
                  </a:lnTo>
                  <a:lnTo>
                    <a:pt x="386" y="2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4" name="Google Shape;13384;p31"/>
            <p:cNvSpPr/>
            <p:nvPr/>
          </p:nvSpPr>
          <p:spPr>
            <a:xfrm rot="-1874795">
              <a:off x="-275122" y="-15808"/>
              <a:ext cx="50946" cy="49075"/>
            </a:xfrm>
            <a:custGeom>
              <a:avLst/>
              <a:gdLst/>
              <a:ahLst/>
              <a:cxnLst/>
              <a:rect l="l" t="t" r="r" b="b"/>
              <a:pathLst>
                <a:path w="626" h="603" extrusionOk="0">
                  <a:moveTo>
                    <a:pt x="169" y="1"/>
                  </a:moveTo>
                  <a:lnTo>
                    <a:pt x="72" y="49"/>
                  </a:lnTo>
                  <a:lnTo>
                    <a:pt x="0" y="121"/>
                  </a:lnTo>
                  <a:lnTo>
                    <a:pt x="0" y="217"/>
                  </a:lnTo>
                  <a:lnTo>
                    <a:pt x="0" y="338"/>
                  </a:lnTo>
                  <a:lnTo>
                    <a:pt x="72" y="458"/>
                  </a:lnTo>
                  <a:lnTo>
                    <a:pt x="169" y="555"/>
                  </a:lnTo>
                  <a:lnTo>
                    <a:pt x="289" y="603"/>
                  </a:lnTo>
                  <a:lnTo>
                    <a:pt x="361" y="603"/>
                  </a:lnTo>
                  <a:lnTo>
                    <a:pt x="433" y="579"/>
                  </a:lnTo>
                  <a:lnTo>
                    <a:pt x="554" y="530"/>
                  </a:lnTo>
                  <a:lnTo>
                    <a:pt x="602" y="458"/>
                  </a:lnTo>
                  <a:lnTo>
                    <a:pt x="626" y="338"/>
                  </a:lnTo>
                  <a:lnTo>
                    <a:pt x="602" y="242"/>
                  </a:lnTo>
                  <a:lnTo>
                    <a:pt x="578" y="169"/>
                  </a:lnTo>
                  <a:lnTo>
                    <a:pt x="530" y="97"/>
                  </a:lnTo>
                  <a:lnTo>
                    <a:pt x="481" y="49"/>
                  </a:lnTo>
                  <a:lnTo>
                    <a:pt x="433" y="25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5" name="Google Shape;13385;p31"/>
            <p:cNvSpPr/>
            <p:nvPr/>
          </p:nvSpPr>
          <p:spPr>
            <a:xfrm rot="-1874795">
              <a:off x="-663726" y="-184663"/>
              <a:ext cx="41261" cy="52981"/>
            </a:xfrm>
            <a:custGeom>
              <a:avLst/>
              <a:gdLst/>
              <a:ahLst/>
              <a:cxnLst/>
              <a:rect l="l" t="t" r="r" b="b"/>
              <a:pathLst>
                <a:path w="507" h="651" extrusionOk="0">
                  <a:moveTo>
                    <a:pt x="242" y="1"/>
                  </a:moveTo>
                  <a:lnTo>
                    <a:pt x="169" y="25"/>
                  </a:lnTo>
                  <a:lnTo>
                    <a:pt x="121" y="73"/>
                  </a:lnTo>
                  <a:lnTo>
                    <a:pt x="73" y="121"/>
                  </a:lnTo>
                  <a:lnTo>
                    <a:pt x="49" y="193"/>
                  </a:lnTo>
                  <a:lnTo>
                    <a:pt x="25" y="338"/>
                  </a:lnTo>
                  <a:lnTo>
                    <a:pt x="1" y="482"/>
                  </a:lnTo>
                  <a:lnTo>
                    <a:pt x="73" y="603"/>
                  </a:lnTo>
                  <a:lnTo>
                    <a:pt x="97" y="651"/>
                  </a:lnTo>
                  <a:lnTo>
                    <a:pt x="193" y="651"/>
                  </a:lnTo>
                  <a:lnTo>
                    <a:pt x="266" y="627"/>
                  </a:lnTo>
                  <a:lnTo>
                    <a:pt x="314" y="579"/>
                  </a:lnTo>
                  <a:lnTo>
                    <a:pt x="434" y="458"/>
                  </a:lnTo>
                  <a:lnTo>
                    <a:pt x="506" y="338"/>
                  </a:lnTo>
                  <a:lnTo>
                    <a:pt x="506" y="266"/>
                  </a:lnTo>
                  <a:lnTo>
                    <a:pt x="506" y="217"/>
                  </a:lnTo>
                  <a:lnTo>
                    <a:pt x="482" y="121"/>
                  </a:lnTo>
                  <a:lnTo>
                    <a:pt x="434" y="49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6" name="Google Shape;13386;p31"/>
            <p:cNvSpPr/>
            <p:nvPr/>
          </p:nvSpPr>
          <p:spPr>
            <a:xfrm rot="-1874795">
              <a:off x="-394519" y="-488998"/>
              <a:ext cx="43214" cy="45169"/>
            </a:xfrm>
            <a:custGeom>
              <a:avLst/>
              <a:gdLst/>
              <a:ahLst/>
              <a:cxnLst/>
              <a:rect l="l" t="t" r="r" b="b"/>
              <a:pathLst>
                <a:path w="531" h="555" extrusionOk="0">
                  <a:moveTo>
                    <a:pt x="313" y="0"/>
                  </a:moveTo>
                  <a:lnTo>
                    <a:pt x="193" y="24"/>
                  </a:lnTo>
                  <a:lnTo>
                    <a:pt x="97" y="73"/>
                  </a:lnTo>
                  <a:lnTo>
                    <a:pt x="25" y="145"/>
                  </a:lnTo>
                  <a:lnTo>
                    <a:pt x="0" y="241"/>
                  </a:lnTo>
                  <a:lnTo>
                    <a:pt x="25" y="361"/>
                  </a:lnTo>
                  <a:lnTo>
                    <a:pt x="73" y="458"/>
                  </a:lnTo>
                  <a:lnTo>
                    <a:pt x="145" y="530"/>
                  </a:lnTo>
                  <a:lnTo>
                    <a:pt x="217" y="554"/>
                  </a:lnTo>
                  <a:lnTo>
                    <a:pt x="337" y="554"/>
                  </a:lnTo>
                  <a:lnTo>
                    <a:pt x="458" y="506"/>
                  </a:lnTo>
                  <a:lnTo>
                    <a:pt x="506" y="434"/>
                  </a:lnTo>
                  <a:lnTo>
                    <a:pt x="530" y="337"/>
                  </a:lnTo>
                  <a:lnTo>
                    <a:pt x="530" y="217"/>
                  </a:lnTo>
                  <a:lnTo>
                    <a:pt x="482" y="121"/>
                  </a:lnTo>
                  <a:lnTo>
                    <a:pt x="410" y="24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7" name="Google Shape;13387;p31"/>
            <p:cNvSpPr/>
            <p:nvPr/>
          </p:nvSpPr>
          <p:spPr>
            <a:xfrm rot="-1874795">
              <a:off x="-203026" y="-458212"/>
              <a:ext cx="41180" cy="41181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289" y="0"/>
                  </a:moveTo>
                  <a:lnTo>
                    <a:pt x="193" y="24"/>
                  </a:lnTo>
                  <a:lnTo>
                    <a:pt x="96" y="72"/>
                  </a:lnTo>
                  <a:lnTo>
                    <a:pt x="24" y="144"/>
                  </a:lnTo>
                  <a:lnTo>
                    <a:pt x="0" y="241"/>
                  </a:lnTo>
                  <a:lnTo>
                    <a:pt x="0" y="337"/>
                  </a:lnTo>
                  <a:lnTo>
                    <a:pt x="72" y="433"/>
                  </a:lnTo>
                  <a:lnTo>
                    <a:pt x="144" y="482"/>
                  </a:lnTo>
                  <a:lnTo>
                    <a:pt x="241" y="506"/>
                  </a:lnTo>
                  <a:lnTo>
                    <a:pt x="337" y="482"/>
                  </a:lnTo>
                  <a:lnTo>
                    <a:pt x="433" y="433"/>
                  </a:lnTo>
                  <a:lnTo>
                    <a:pt x="481" y="361"/>
                  </a:lnTo>
                  <a:lnTo>
                    <a:pt x="506" y="289"/>
                  </a:lnTo>
                  <a:lnTo>
                    <a:pt x="481" y="193"/>
                  </a:lnTo>
                  <a:lnTo>
                    <a:pt x="433" y="96"/>
                  </a:lnTo>
                  <a:lnTo>
                    <a:pt x="361" y="2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8" name="Google Shape;13388;p31"/>
            <p:cNvSpPr/>
            <p:nvPr/>
          </p:nvSpPr>
          <p:spPr>
            <a:xfrm rot="-1874795">
              <a:off x="-592216" y="48846"/>
              <a:ext cx="39308" cy="41262"/>
            </a:xfrm>
            <a:custGeom>
              <a:avLst/>
              <a:gdLst/>
              <a:ahLst/>
              <a:cxnLst/>
              <a:rect l="l" t="t" r="r" b="b"/>
              <a:pathLst>
                <a:path w="483" h="507" extrusionOk="0">
                  <a:moveTo>
                    <a:pt x="169" y="1"/>
                  </a:moveTo>
                  <a:lnTo>
                    <a:pt x="97" y="49"/>
                  </a:lnTo>
                  <a:lnTo>
                    <a:pt x="25" y="121"/>
                  </a:lnTo>
                  <a:lnTo>
                    <a:pt x="1" y="193"/>
                  </a:lnTo>
                  <a:lnTo>
                    <a:pt x="1" y="290"/>
                  </a:lnTo>
                  <a:lnTo>
                    <a:pt x="73" y="410"/>
                  </a:lnTo>
                  <a:lnTo>
                    <a:pt x="145" y="458"/>
                  </a:lnTo>
                  <a:lnTo>
                    <a:pt x="241" y="506"/>
                  </a:lnTo>
                  <a:lnTo>
                    <a:pt x="362" y="482"/>
                  </a:lnTo>
                  <a:lnTo>
                    <a:pt x="434" y="458"/>
                  </a:lnTo>
                  <a:lnTo>
                    <a:pt x="482" y="386"/>
                  </a:lnTo>
                  <a:lnTo>
                    <a:pt x="482" y="290"/>
                  </a:lnTo>
                  <a:lnTo>
                    <a:pt x="482" y="217"/>
                  </a:lnTo>
                  <a:lnTo>
                    <a:pt x="434" y="121"/>
                  </a:lnTo>
                  <a:lnTo>
                    <a:pt x="386" y="49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9" name="Google Shape;13389;p31"/>
            <p:cNvSpPr/>
            <p:nvPr/>
          </p:nvSpPr>
          <p:spPr>
            <a:xfrm rot="-1874795">
              <a:off x="-370183" y="105756"/>
              <a:ext cx="62827" cy="33368"/>
            </a:xfrm>
            <a:custGeom>
              <a:avLst/>
              <a:gdLst/>
              <a:ahLst/>
              <a:cxnLst/>
              <a:rect l="l" t="t" r="r" b="b"/>
              <a:pathLst>
                <a:path w="772" h="410" extrusionOk="0">
                  <a:moveTo>
                    <a:pt x="25" y="0"/>
                  </a:moveTo>
                  <a:lnTo>
                    <a:pt x="1" y="120"/>
                  </a:lnTo>
                  <a:lnTo>
                    <a:pt x="1" y="241"/>
                  </a:lnTo>
                  <a:lnTo>
                    <a:pt x="25" y="265"/>
                  </a:lnTo>
                  <a:lnTo>
                    <a:pt x="73" y="313"/>
                  </a:lnTo>
                  <a:lnTo>
                    <a:pt x="121" y="313"/>
                  </a:lnTo>
                  <a:lnTo>
                    <a:pt x="193" y="337"/>
                  </a:lnTo>
                  <a:lnTo>
                    <a:pt x="362" y="361"/>
                  </a:lnTo>
                  <a:lnTo>
                    <a:pt x="506" y="385"/>
                  </a:lnTo>
                  <a:lnTo>
                    <a:pt x="675" y="409"/>
                  </a:lnTo>
                  <a:lnTo>
                    <a:pt x="747" y="385"/>
                  </a:lnTo>
                  <a:lnTo>
                    <a:pt x="771" y="361"/>
                  </a:lnTo>
                  <a:lnTo>
                    <a:pt x="771" y="313"/>
                  </a:lnTo>
                  <a:lnTo>
                    <a:pt x="771" y="265"/>
                  </a:lnTo>
                  <a:lnTo>
                    <a:pt x="771" y="217"/>
                  </a:lnTo>
                  <a:lnTo>
                    <a:pt x="723" y="144"/>
                  </a:lnTo>
                  <a:lnTo>
                    <a:pt x="627" y="120"/>
                  </a:lnTo>
                  <a:lnTo>
                    <a:pt x="266" y="120"/>
                  </a:lnTo>
                  <a:lnTo>
                    <a:pt x="145" y="7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0" name="Google Shape;13390;p31"/>
            <p:cNvSpPr/>
            <p:nvPr/>
          </p:nvSpPr>
          <p:spPr>
            <a:xfrm rot="-1874795">
              <a:off x="-790902" y="-171636"/>
              <a:ext cx="37355" cy="39309"/>
            </a:xfrm>
            <a:custGeom>
              <a:avLst/>
              <a:gdLst/>
              <a:ahLst/>
              <a:cxnLst/>
              <a:rect l="l" t="t" r="r" b="b"/>
              <a:pathLst>
                <a:path w="459" h="483" extrusionOk="0">
                  <a:moveTo>
                    <a:pt x="145" y="1"/>
                  </a:moveTo>
                  <a:lnTo>
                    <a:pt x="73" y="73"/>
                  </a:lnTo>
                  <a:lnTo>
                    <a:pt x="25" y="145"/>
                  </a:lnTo>
                  <a:lnTo>
                    <a:pt x="1" y="217"/>
                  </a:lnTo>
                  <a:lnTo>
                    <a:pt x="1" y="314"/>
                  </a:lnTo>
                  <a:lnTo>
                    <a:pt x="49" y="386"/>
                  </a:lnTo>
                  <a:lnTo>
                    <a:pt x="121" y="458"/>
                  </a:lnTo>
                  <a:lnTo>
                    <a:pt x="193" y="482"/>
                  </a:lnTo>
                  <a:lnTo>
                    <a:pt x="290" y="458"/>
                  </a:lnTo>
                  <a:lnTo>
                    <a:pt x="386" y="410"/>
                  </a:lnTo>
                  <a:lnTo>
                    <a:pt x="434" y="338"/>
                  </a:lnTo>
                  <a:lnTo>
                    <a:pt x="458" y="266"/>
                  </a:lnTo>
                  <a:lnTo>
                    <a:pt x="434" y="169"/>
                  </a:lnTo>
                  <a:lnTo>
                    <a:pt x="386" y="97"/>
                  </a:lnTo>
                  <a:lnTo>
                    <a:pt x="338" y="2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1" name="Google Shape;13391;p31"/>
            <p:cNvSpPr/>
            <p:nvPr/>
          </p:nvSpPr>
          <p:spPr>
            <a:xfrm rot="-1874795">
              <a:off x="-636781" y="-296940"/>
              <a:ext cx="35320" cy="35402"/>
            </a:xfrm>
            <a:custGeom>
              <a:avLst/>
              <a:gdLst/>
              <a:ahLst/>
              <a:cxnLst/>
              <a:rect l="l" t="t" r="r" b="b"/>
              <a:pathLst>
                <a:path w="434" h="435" extrusionOk="0">
                  <a:moveTo>
                    <a:pt x="145" y="1"/>
                  </a:moveTo>
                  <a:lnTo>
                    <a:pt x="72" y="49"/>
                  </a:lnTo>
                  <a:lnTo>
                    <a:pt x="24" y="121"/>
                  </a:lnTo>
                  <a:lnTo>
                    <a:pt x="0" y="193"/>
                  </a:lnTo>
                  <a:lnTo>
                    <a:pt x="0" y="290"/>
                  </a:lnTo>
                  <a:lnTo>
                    <a:pt x="72" y="362"/>
                  </a:lnTo>
                  <a:lnTo>
                    <a:pt x="120" y="410"/>
                  </a:lnTo>
                  <a:lnTo>
                    <a:pt x="217" y="434"/>
                  </a:lnTo>
                  <a:lnTo>
                    <a:pt x="313" y="434"/>
                  </a:lnTo>
                  <a:lnTo>
                    <a:pt x="385" y="386"/>
                  </a:lnTo>
                  <a:lnTo>
                    <a:pt x="433" y="314"/>
                  </a:lnTo>
                  <a:lnTo>
                    <a:pt x="433" y="217"/>
                  </a:lnTo>
                  <a:lnTo>
                    <a:pt x="433" y="145"/>
                  </a:lnTo>
                  <a:lnTo>
                    <a:pt x="385" y="49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2" name="Google Shape;13392;p31"/>
            <p:cNvSpPr/>
            <p:nvPr/>
          </p:nvSpPr>
          <p:spPr>
            <a:xfrm rot="-1874795">
              <a:off x="-243483" y="-412088"/>
              <a:ext cx="31414" cy="45169"/>
            </a:xfrm>
            <a:custGeom>
              <a:avLst/>
              <a:gdLst/>
              <a:ahLst/>
              <a:cxnLst/>
              <a:rect l="l" t="t" r="r" b="b"/>
              <a:pathLst>
                <a:path w="386" h="555" extrusionOk="0">
                  <a:moveTo>
                    <a:pt x="217" y="1"/>
                  </a:moveTo>
                  <a:lnTo>
                    <a:pt x="145" y="25"/>
                  </a:lnTo>
                  <a:lnTo>
                    <a:pt x="97" y="49"/>
                  </a:lnTo>
                  <a:lnTo>
                    <a:pt x="49" y="97"/>
                  </a:lnTo>
                  <a:lnTo>
                    <a:pt x="25" y="193"/>
                  </a:lnTo>
                  <a:lnTo>
                    <a:pt x="1" y="290"/>
                  </a:lnTo>
                  <a:lnTo>
                    <a:pt x="25" y="410"/>
                  </a:lnTo>
                  <a:lnTo>
                    <a:pt x="49" y="482"/>
                  </a:lnTo>
                  <a:lnTo>
                    <a:pt x="97" y="530"/>
                  </a:lnTo>
                  <a:lnTo>
                    <a:pt x="145" y="554"/>
                  </a:lnTo>
                  <a:lnTo>
                    <a:pt x="242" y="530"/>
                  </a:lnTo>
                  <a:lnTo>
                    <a:pt x="338" y="482"/>
                  </a:lnTo>
                  <a:lnTo>
                    <a:pt x="362" y="410"/>
                  </a:lnTo>
                  <a:lnTo>
                    <a:pt x="386" y="314"/>
                  </a:lnTo>
                  <a:lnTo>
                    <a:pt x="362" y="193"/>
                  </a:lnTo>
                  <a:lnTo>
                    <a:pt x="314" y="121"/>
                  </a:lnTo>
                  <a:lnTo>
                    <a:pt x="266" y="4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3" name="Google Shape;13393;p31"/>
            <p:cNvSpPr/>
            <p:nvPr/>
          </p:nvSpPr>
          <p:spPr>
            <a:xfrm rot="-1874795">
              <a:off x="-440431" y="-314410"/>
              <a:ext cx="31414" cy="31496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241" y="1"/>
                  </a:moveTo>
                  <a:lnTo>
                    <a:pt x="145" y="25"/>
                  </a:lnTo>
                  <a:lnTo>
                    <a:pt x="73" y="49"/>
                  </a:lnTo>
                  <a:lnTo>
                    <a:pt x="25" y="97"/>
                  </a:lnTo>
                  <a:lnTo>
                    <a:pt x="1" y="169"/>
                  </a:lnTo>
                  <a:lnTo>
                    <a:pt x="1" y="266"/>
                  </a:lnTo>
                  <a:lnTo>
                    <a:pt x="25" y="338"/>
                  </a:lnTo>
                  <a:lnTo>
                    <a:pt x="97" y="386"/>
                  </a:lnTo>
                  <a:lnTo>
                    <a:pt x="217" y="386"/>
                  </a:lnTo>
                  <a:lnTo>
                    <a:pt x="314" y="362"/>
                  </a:lnTo>
                  <a:lnTo>
                    <a:pt x="362" y="290"/>
                  </a:lnTo>
                  <a:lnTo>
                    <a:pt x="386" y="218"/>
                  </a:lnTo>
                  <a:lnTo>
                    <a:pt x="386" y="145"/>
                  </a:lnTo>
                  <a:lnTo>
                    <a:pt x="338" y="73"/>
                  </a:lnTo>
                  <a:lnTo>
                    <a:pt x="290" y="2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4" name="Google Shape;13394;p31"/>
            <p:cNvSpPr/>
            <p:nvPr/>
          </p:nvSpPr>
          <p:spPr>
            <a:xfrm rot="-1874795">
              <a:off x="-536720" y="-37268"/>
              <a:ext cx="27507" cy="29461"/>
            </a:xfrm>
            <a:custGeom>
              <a:avLst/>
              <a:gdLst/>
              <a:ahLst/>
              <a:cxnLst/>
              <a:rect l="l" t="t" r="r" b="b"/>
              <a:pathLst>
                <a:path w="338" h="362" extrusionOk="0">
                  <a:moveTo>
                    <a:pt x="169" y="1"/>
                  </a:moveTo>
                  <a:lnTo>
                    <a:pt x="97" y="25"/>
                  </a:lnTo>
                  <a:lnTo>
                    <a:pt x="48" y="49"/>
                  </a:lnTo>
                  <a:lnTo>
                    <a:pt x="0" y="97"/>
                  </a:lnTo>
                  <a:lnTo>
                    <a:pt x="0" y="169"/>
                  </a:lnTo>
                  <a:lnTo>
                    <a:pt x="0" y="218"/>
                  </a:lnTo>
                  <a:lnTo>
                    <a:pt x="48" y="290"/>
                  </a:lnTo>
                  <a:lnTo>
                    <a:pt x="97" y="338"/>
                  </a:lnTo>
                  <a:lnTo>
                    <a:pt x="169" y="362"/>
                  </a:lnTo>
                  <a:lnTo>
                    <a:pt x="241" y="338"/>
                  </a:lnTo>
                  <a:lnTo>
                    <a:pt x="289" y="314"/>
                  </a:lnTo>
                  <a:lnTo>
                    <a:pt x="337" y="242"/>
                  </a:lnTo>
                  <a:lnTo>
                    <a:pt x="337" y="194"/>
                  </a:lnTo>
                  <a:lnTo>
                    <a:pt x="337" y="121"/>
                  </a:lnTo>
                  <a:lnTo>
                    <a:pt x="289" y="49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5" name="Google Shape;13395;p31"/>
            <p:cNvSpPr/>
            <p:nvPr/>
          </p:nvSpPr>
          <p:spPr>
            <a:xfrm rot="-1874795">
              <a:off x="67415" y="-506912"/>
              <a:ext cx="27507" cy="29461"/>
            </a:xfrm>
            <a:custGeom>
              <a:avLst/>
              <a:gdLst/>
              <a:ahLst/>
              <a:cxnLst/>
              <a:rect l="l" t="t" r="r" b="b"/>
              <a:pathLst>
                <a:path w="338" h="362" extrusionOk="0">
                  <a:moveTo>
                    <a:pt x="121" y="1"/>
                  </a:moveTo>
                  <a:lnTo>
                    <a:pt x="49" y="25"/>
                  </a:lnTo>
                  <a:lnTo>
                    <a:pt x="1" y="73"/>
                  </a:lnTo>
                  <a:lnTo>
                    <a:pt x="1" y="145"/>
                  </a:lnTo>
                  <a:lnTo>
                    <a:pt x="1" y="217"/>
                  </a:lnTo>
                  <a:lnTo>
                    <a:pt x="25" y="290"/>
                  </a:lnTo>
                  <a:lnTo>
                    <a:pt x="73" y="338"/>
                  </a:lnTo>
                  <a:lnTo>
                    <a:pt x="145" y="362"/>
                  </a:lnTo>
                  <a:lnTo>
                    <a:pt x="217" y="338"/>
                  </a:lnTo>
                  <a:lnTo>
                    <a:pt x="266" y="314"/>
                  </a:lnTo>
                  <a:lnTo>
                    <a:pt x="314" y="265"/>
                  </a:lnTo>
                  <a:lnTo>
                    <a:pt x="338" y="217"/>
                  </a:lnTo>
                  <a:lnTo>
                    <a:pt x="338" y="145"/>
                  </a:lnTo>
                  <a:lnTo>
                    <a:pt x="290" y="73"/>
                  </a:lnTo>
                  <a:lnTo>
                    <a:pt x="241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6" name="Google Shape;13396;p31"/>
            <p:cNvSpPr/>
            <p:nvPr/>
          </p:nvSpPr>
          <p:spPr>
            <a:xfrm rot="-1874795">
              <a:off x="-265193" y="-128785"/>
              <a:ext cx="27507" cy="27508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217" y="0"/>
                  </a:moveTo>
                  <a:lnTo>
                    <a:pt x="145" y="24"/>
                  </a:lnTo>
                  <a:lnTo>
                    <a:pt x="73" y="48"/>
                  </a:lnTo>
                  <a:lnTo>
                    <a:pt x="25" y="97"/>
                  </a:lnTo>
                  <a:lnTo>
                    <a:pt x="1" y="169"/>
                  </a:lnTo>
                  <a:lnTo>
                    <a:pt x="1" y="241"/>
                  </a:lnTo>
                  <a:lnTo>
                    <a:pt x="25" y="289"/>
                  </a:lnTo>
                  <a:lnTo>
                    <a:pt x="73" y="337"/>
                  </a:lnTo>
                  <a:lnTo>
                    <a:pt x="193" y="337"/>
                  </a:lnTo>
                  <a:lnTo>
                    <a:pt x="266" y="289"/>
                  </a:lnTo>
                  <a:lnTo>
                    <a:pt x="314" y="241"/>
                  </a:lnTo>
                  <a:lnTo>
                    <a:pt x="338" y="193"/>
                  </a:lnTo>
                  <a:lnTo>
                    <a:pt x="338" y="97"/>
                  </a:lnTo>
                  <a:lnTo>
                    <a:pt x="290" y="48"/>
                  </a:lnTo>
                  <a:lnTo>
                    <a:pt x="266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7" name="Google Shape;13397;p31"/>
            <p:cNvSpPr/>
            <p:nvPr/>
          </p:nvSpPr>
          <p:spPr>
            <a:xfrm rot="-1874795">
              <a:off x="-674391" y="-258191"/>
              <a:ext cx="25554" cy="25555"/>
            </a:xfrm>
            <a:custGeom>
              <a:avLst/>
              <a:gdLst/>
              <a:ahLst/>
              <a:cxnLst/>
              <a:rect l="l" t="t" r="r" b="b"/>
              <a:pathLst>
                <a:path w="314" h="314" extrusionOk="0">
                  <a:moveTo>
                    <a:pt x="121" y="0"/>
                  </a:moveTo>
                  <a:lnTo>
                    <a:pt x="72" y="48"/>
                  </a:lnTo>
                  <a:lnTo>
                    <a:pt x="24" y="72"/>
                  </a:lnTo>
                  <a:lnTo>
                    <a:pt x="0" y="121"/>
                  </a:lnTo>
                  <a:lnTo>
                    <a:pt x="0" y="193"/>
                  </a:lnTo>
                  <a:lnTo>
                    <a:pt x="24" y="241"/>
                  </a:lnTo>
                  <a:lnTo>
                    <a:pt x="72" y="289"/>
                  </a:lnTo>
                  <a:lnTo>
                    <a:pt x="145" y="313"/>
                  </a:lnTo>
                  <a:lnTo>
                    <a:pt x="217" y="313"/>
                  </a:lnTo>
                  <a:lnTo>
                    <a:pt x="265" y="289"/>
                  </a:lnTo>
                  <a:lnTo>
                    <a:pt x="313" y="241"/>
                  </a:lnTo>
                  <a:lnTo>
                    <a:pt x="313" y="193"/>
                  </a:lnTo>
                  <a:lnTo>
                    <a:pt x="313" y="145"/>
                  </a:lnTo>
                  <a:lnTo>
                    <a:pt x="289" y="72"/>
                  </a:lnTo>
                  <a:lnTo>
                    <a:pt x="265" y="2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8" name="Google Shape;13398;p31"/>
            <p:cNvSpPr/>
            <p:nvPr/>
          </p:nvSpPr>
          <p:spPr>
            <a:xfrm rot="-1874795">
              <a:off x="-73795" y="-40320"/>
              <a:ext cx="23601" cy="21648"/>
            </a:xfrm>
            <a:custGeom>
              <a:avLst/>
              <a:gdLst/>
              <a:ahLst/>
              <a:cxnLst/>
              <a:rect l="l" t="t" r="r" b="b"/>
              <a:pathLst>
                <a:path w="290" h="266" extrusionOk="0">
                  <a:moveTo>
                    <a:pt x="72" y="1"/>
                  </a:moveTo>
                  <a:lnTo>
                    <a:pt x="24" y="73"/>
                  </a:lnTo>
                  <a:lnTo>
                    <a:pt x="0" y="97"/>
                  </a:lnTo>
                  <a:lnTo>
                    <a:pt x="0" y="169"/>
                  </a:lnTo>
                  <a:lnTo>
                    <a:pt x="48" y="217"/>
                  </a:lnTo>
                  <a:lnTo>
                    <a:pt x="72" y="241"/>
                  </a:lnTo>
                  <a:lnTo>
                    <a:pt x="121" y="266"/>
                  </a:lnTo>
                  <a:lnTo>
                    <a:pt x="193" y="266"/>
                  </a:lnTo>
                  <a:lnTo>
                    <a:pt x="241" y="217"/>
                  </a:lnTo>
                  <a:lnTo>
                    <a:pt x="289" y="193"/>
                  </a:lnTo>
                  <a:lnTo>
                    <a:pt x="289" y="145"/>
                  </a:lnTo>
                  <a:lnTo>
                    <a:pt x="289" y="73"/>
                  </a:lnTo>
                  <a:lnTo>
                    <a:pt x="241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9" name="Google Shape;13399;p31"/>
            <p:cNvSpPr/>
            <p:nvPr/>
          </p:nvSpPr>
          <p:spPr>
            <a:xfrm rot="-1874795">
              <a:off x="-634059" y="-447300"/>
              <a:ext cx="23601" cy="23602"/>
            </a:xfrm>
            <a:custGeom>
              <a:avLst/>
              <a:gdLst/>
              <a:ahLst/>
              <a:cxnLst/>
              <a:rect l="l" t="t" r="r" b="b"/>
              <a:pathLst>
                <a:path w="290" h="290" extrusionOk="0">
                  <a:moveTo>
                    <a:pt x="145" y="1"/>
                  </a:moveTo>
                  <a:lnTo>
                    <a:pt x="97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0" y="194"/>
                  </a:lnTo>
                  <a:lnTo>
                    <a:pt x="48" y="242"/>
                  </a:lnTo>
                  <a:lnTo>
                    <a:pt x="72" y="290"/>
                  </a:lnTo>
                  <a:lnTo>
                    <a:pt x="193" y="290"/>
                  </a:lnTo>
                  <a:lnTo>
                    <a:pt x="241" y="242"/>
                  </a:lnTo>
                  <a:lnTo>
                    <a:pt x="289" y="194"/>
                  </a:lnTo>
                  <a:lnTo>
                    <a:pt x="289" y="145"/>
                  </a:lnTo>
                  <a:lnTo>
                    <a:pt x="289" y="97"/>
                  </a:lnTo>
                  <a:lnTo>
                    <a:pt x="265" y="49"/>
                  </a:lnTo>
                  <a:lnTo>
                    <a:pt x="217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0" name="Google Shape;13400;p31"/>
            <p:cNvSpPr/>
            <p:nvPr/>
          </p:nvSpPr>
          <p:spPr>
            <a:xfrm rot="-1874795">
              <a:off x="-497580" y="-436909"/>
              <a:ext cx="25554" cy="21648"/>
            </a:xfrm>
            <a:custGeom>
              <a:avLst/>
              <a:gdLst/>
              <a:ahLst/>
              <a:cxnLst/>
              <a:rect l="l" t="t" r="r" b="b"/>
              <a:pathLst>
                <a:path w="314" h="266" extrusionOk="0">
                  <a:moveTo>
                    <a:pt x="97" y="1"/>
                  </a:moveTo>
                  <a:lnTo>
                    <a:pt x="49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24" y="169"/>
                  </a:lnTo>
                  <a:lnTo>
                    <a:pt x="73" y="218"/>
                  </a:lnTo>
                  <a:lnTo>
                    <a:pt x="121" y="242"/>
                  </a:lnTo>
                  <a:lnTo>
                    <a:pt x="169" y="266"/>
                  </a:lnTo>
                  <a:lnTo>
                    <a:pt x="241" y="242"/>
                  </a:lnTo>
                  <a:lnTo>
                    <a:pt x="265" y="218"/>
                  </a:lnTo>
                  <a:lnTo>
                    <a:pt x="313" y="169"/>
                  </a:lnTo>
                  <a:lnTo>
                    <a:pt x="313" y="121"/>
                  </a:lnTo>
                  <a:lnTo>
                    <a:pt x="289" y="73"/>
                  </a:lnTo>
                  <a:lnTo>
                    <a:pt x="265" y="25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01" name="Google Shape;13401;p31"/>
          <p:cNvGrpSpPr/>
          <p:nvPr/>
        </p:nvGrpSpPr>
        <p:grpSpPr>
          <a:xfrm>
            <a:off x="4296226" y="4696649"/>
            <a:ext cx="551525" cy="559295"/>
            <a:chOff x="1308175" y="3327500"/>
            <a:chExt cx="170350" cy="172750"/>
          </a:xfrm>
        </p:grpSpPr>
        <p:sp>
          <p:nvSpPr>
            <p:cNvPr id="13402" name="Google Shape;13402;p31"/>
            <p:cNvSpPr/>
            <p:nvPr/>
          </p:nvSpPr>
          <p:spPr>
            <a:xfrm>
              <a:off x="1308175" y="3327500"/>
              <a:ext cx="170350" cy="172750"/>
            </a:xfrm>
            <a:custGeom>
              <a:avLst/>
              <a:gdLst/>
              <a:ahLst/>
              <a:cxnLst/>
              <a:rect l="l" t="t" r="r" b="b"/>
              <a:pathLst>
                <a:path w="6814" h="6910" extrusionOk="0">
                  <a:moveTo>
                    <a:pt x="3395" y="554"/>
                  </a:moveTo>
                  <a:lnTo>
                    <a:pt x="3684" y="578"/>
                  </a:lnTo>
                  <a:lnTo>
                    <a:pt x="3972" y="602"/>
                  </a:lnTo>
                  <a:lnTo>
                    <a:pt x="4237" y="675"/>
                  </a:lnTo>
                  <a:lnTo>
                    <a:pt x="4502" y="771"/>
                  </a:lnTo>
                  <a:lnTo>
                    <a:pt x="4743" y="891"/>
                  </a:lnTo>
                  <a:lnTo>
                    <a:pt x="4983" y="1036"/>
                  </a:lnTo>
                  <a:lnTo>
                    <a:pt x="5200" y="1204"/>
                  </a:lnTo>
                  <a:lnTo>
                    <a:pt x="5417" y="1397"/>
                  </a:lnTo>
                  <a:lnTo>
                    <a:pt x="5585" y="1614"/>
                  </a:lnTo>
                  <a:lnTo>
                    <a:pt x="5754" y="1830"/>
                  </a:lnTo>
                  <a:lnTo>
                    <a:pt x="5898" y="2071"/>
                  </a:lnTo>
                  <a:lnTo>
                    <a:pt x="6019" y="2312"/>
                  </a:lnTo>
                  <a:lnTo>
                    <a:pt x="6115" y="2576"/>
                  </a:lnTo>
                  <a:lnTo>
                    <a:pt x="6187" y="2865"/>
                  </a:lnTo>
                  <a:lnTo>
                    <a:pt x="6235" y="3154"/>
                  </a:lnTo>
                  <a:lnTo>
                    <a:pt x="6235" y="3443"/>
                  </a:lnTo>
                  <a:lnTo>
                    <a:pt x="6235" y="3756"/>
                  </a:lnTo>
                  <a:lnTo>
                    <a:pt x="6187" y="4045"/>
                  </a:lnTo>
                  <a:lnTo>
                    <a:pt x="6115" y="4310"/>
                  </a:lnTo>
                  <a:lnTo>
                    <a:pt x="6019" y="4575"/>
                  </a:lnTo>
                  <a:lnTo>
                    <a:pt x="5898" y="4839"/>
                  </a:lnTo>
                  <a:lnTo>
                    <a:pt x="5754" y="5080"/>
                  </a:lnTo>
                  <a:lnTo>
                    <a:pt x="5609" y="5297"/>
                  </a:lnTo>
                  <a:lnTo>
                    <a:pt x="5417" y="5513"/>
                  </a:lnTo>
                  <a:lnTo>
                    <a:pt x="5224" y="5706"/>
                  </a:lnTo>
                  <a:lnTo>
                    <a:pt x="5008" y="5850"/>
                  </a:lnTo>
                  <a:lnTo>
                    <a:pt x="4767" y="6019"/>
                  </a:lnTo>
                  <a:lnTo>
                    <a:pt x="4526" y="6139"/>
                  </a:lnTo>
                  <a:lnTo>
                    <a:pt x="4261" y="6236"/>
                  </a:lnTo>
                  <a:lnTo>
                    <a:pt x="3996" y="6308"/>
                  </a:lnTo>
                  <a:lnTo>
                    <a:pt x="3708" y="6332"/>
                  </a:lnTo>
                  <a:lnTo>
                    <a:pt x="3419" y="6356"/>
                  </a:lnTo>
                  <a:lnTo>
                    <a:pt x="3130" y="6332"/>
                  </a:lnTo>
                  <a:lnTo>
                    <a:pt x="2841" y="6308"/>
                  </a:lnTo>
                  <a:lnTo>
                    <a:pt x="2576" y="6236"/>
                  </a:lnTo>
                  <a:lnTo>
                    <a:pt x="2311" y="6139"/>
                  </a:lnTo>
                  <a:lnTo>
                    <a:pt x="2047" y="6019"/>
                  </a:lnTo>
                  <a:lnTo>
                    <a:pt x="1830" y="5874"/>
                  </a:lnTo>
                  <a:lnTo>
                    <a:pt x="1613" y="5706"/>
                  </a:lnTo>
                  <a:lnTo>
                    <a:pt x="1397" y="5513"/>
                  </a:lnTo>
                  <a:lnTo>
                    <a:pt x="1228" y="5321"/>
                  </a:lnTo>
                  <a:lnTo>
                    <a:pt x="1060" y="5080"/>
                  </a:lnTo>
                  <a:lnTo>
                    <a:pt x="915" y="4839"/>
                  </a:lnTo>
                  <a:lnTo>
                    <a:pt x="795" y="4599"/>
                  </a:lnTo>
                  <a:lnTo>
                    <a:pt x="698" y="4334"/>
                  </a:lnTo>
                  <a:lnTo>
                    <a:pt x="626" y="4045"/>
                  </a:lnTo>
                  <a:lnTo>
                    <a:pt x="578" y="3756"/>
                  </a:lnTo>
                  <a:lnTo>
                    <a:pt x="578" y="3467"/>
                  </a:lnTo>
                  <a:lnTo>
                    <a:pt x="578" y="3178"/>
                  </a:lnTo>
                  <a:lnTo>
                    <a:pt x="626" y="2865"/>
                  </a:lnTo>
                  <a:lnTo>
                    <a:pt x="698" y="2601"/>
                  </a:lnTo>
                  <a:lnTo>
                    <a:pt x="795" y="2336"/>
                  </a:lnTo>
                  <a:lnTo>
                    <a:pt x="915" y="2071"/>
                  </a:lnTo>
                  <a:lnTo>
                    <a:pt x="1035" y="1830"/>
                  </a:lnTo>
                  <a:lnTo>
                    <a:pt x="1204" y="1614"/>
                  </a:lnTo>
                  <a:lnTo>
                    <a:pt x="1397" y="1397"/>
                  </a:lnTo>
                  <a:lnTo>
                    <a:pt x="1589" y="1228"/>
                  </a:lnTo>
                  <a:lnTo>
                    <a:pt x="1806" y="1060"/>
                  </a:lnTo>
                  <a:lnTo>
                    <a:pt x="2047" y="915"/>
                  </a:lnTo>
                  <a:lnTo>
                    <a:pt x="2287" y="795"/>
                  </a:lnTo>
                  <a:lnTo>
                    <a:pt x="2552" y="675"/>
                  </a:lnTo>
                  <a:lnTo>
                    <a:pt x="2817" y="602"/>
                  </a:lnTo>
                  <a:lnTo>
                    <a:pt x="3106" y="578"/>
                  </a:lnTo>
                  <a:lnTo>
                    <a:pt x="3395" y="554"/>
                  </a:lnTo>
                  <a:close/>
                  <a:moveTo>
                    <a:pt x="3058" y="1"/>
                  </a:moveTo>
                  <a:lnTo>
                    <a:pt x="2721" y="73"/>
                  </a:lnTo>
                  <a:lnTo>
                    <a:pt x="2384" y="145"/>
                  </a:lnTo>
                  <a:lnTo>
                    <a:pt x="2071" y="265"/>
                  </a:lnTo>
                  <a:lnTo>
                    <a:pt x="1782" y="410"/>
                  </a:lnTo>
                  <a:lnTo>
                    <a:pt x="1493" y="578"/>
                  </a:lnTo>
                  <a:lnTo>
                    <a:pt x="1228" y="795"/>
                  </a:lnTo>
                  <a:lnTo>
                    <a:pt x="987" y="1012"/>
                  </a:lnTo>
                  <a:lnTo>
                    <a:pt x="771" y="1252"/>
                  </a:lnTo>
                  <a:lnTo>
                    <a:pt x="578" y="1517"/>
                  </a:lnTo>
                  <a:lnTo>
                    <a:pt x="410" y="1806"/>
                  </a:lnTo>
                  <a:lnTo>
                    <a:pt x="265" y="2119"/>
                  </a:lnTo>
                  <a:lnTo>
                    <a:pt x="169" y="2432"/>
                  </a:lnTo>
                  <a:lnTo>
                    <a:pt x="73" y="2769"/>
                  </a:lnTo>
                  <a:lnTo>
                    <a:pt x="24" y="3106"/>
                  </a:lnTo>
                  <a:lnTo>
                    <a:pt x="0" y="3467"/>
                  </a:lnTo>
                  <a:lnTo>
                    <a:pt x="24" y="3804"/>
                  </a:lnTo>
                  <a:lnTo>
                    <a:pt x="73" y="4165"/>
                  </a:lnTo>
                  <a:lnTo>
                    <a:pt x="169" y="4478"/>
                  </a:lnTo>
                  <a:lnTo>
                    <a:pt x="289" y="4815"/>
                  </a:lnTo>
                  <a:lnTo>
                    <a:pt x="434" y="5104"/>
                  </a:lnTo>
                  <a:lnTo>
                    <a:pt x="602" y="5393"/>
                  </a:lnTo>
                  <a:lnTo>
                    <a:pt x="795" y="5658"/>
                  </a:lnTo>
                  <a:lnTo>
                    <a:pt x="1011" y="5899"/>
                  </a:lnTo>
                  <a:lnTo>
                    <a:pt x="1252" y="6139"/>
                  </a:lnTo>
                  <a:lnTo>
                    <a:pt x="1517" y="6332"/>
                  </a:lnTo>
                  <a:lnTo>
                    <a:pt x="1782" y="6500"/>
                  </a:lnTo>
                  <a:lnTo>
                    <a:pt x="2095" y="6645"/>
                  </a:lnTo>
                  <a:lnTo>
                    <a:pt x="2408" y="6765"/>
                  </a:lnTo>
                  <a:lnTo>
                    <a:pt x="2721" y="6861"/>
                  </a:lnTo>
                  <a:lnTo>
                    <a:pt x="3058" y="6910"/>
                  </a:lnTo>
                  <a:lnTo>
                    <a:pt x="3756" y="6910"/>
                  </a:lnTo>
                  <a:lnTo>
                    <a:pt x="4093" y="6861"/>
                  </a:lnTo>
                  <a:lnTo>
                    <a:pt x="4406" y="6765"/>
                  </a:lnTo>
                  <a:lnTo>
                    <a:pt x="4719" y="6645"/>
                  </a:lnTo>
                  <a:lnTo>
                    <a:pt x="5032" y="6500"/>
                  </a:lnTo>
                  <a:lnTo>
                    <a:pt x="5296" y="6332"/>
                  </a:lnTo>
                  <a:lnTo>
                    <a:pt x="5561" y="6115"/>
                  </a:lnTo>
                  <a:lnTo>
                    <a:pt x="5802" y="5899"/>
                  </a:lnTo>
                  <a:lnTo>
                    <a:pt x="6019" y="5658"/>
                  </a:lnTo>
                  <a:lnTo>
                    <a:pt x="6235" y="5393"/>
                  </a:lnTo>
                  <a:lnTo>
                    <a:pt x="6404" y="5104"/>
                  </a:lnTo>
                  <a:lnTo>
                    <a:pt x="6548" y="4791"/>
                  </a:lnTo>
                  <a:lnTo>
                    <a:pt x="6645" y="4478"/>
                  </a:lnTo>
                  <a:lnTo>
                    <a:pt x="6741" y="4141"/>
                  </a:lnTo>
                  <a:lnTo>
                    <a:pt x="6789" y="3804"/>
                  </a:lnTo>
                  <a:lnTo>
                    <a:pt x="6813" y="3443"/>
                  </a:lnTo>
                  <a:lnTo>
                    <a:pt x="6789" y="3106"/>
                  </a:lnTo>
                  <a:lnTo>
                    <a:pt x="6741" y="2745"/>
                  </a:lnTo>
                  <a:lnTo>
                    <a:pt x="6645" y="2432"/>
                  </a:lnTo>
                  <a:lnTo>
                    <a:pt x="6524" y="2119"/>
                  </a:lnTo>
                  <a:lnTo>
                    <a:pt x="6380" y="1806"/>
                  </a:lnTo>
                  <a:lnTo>
                    <a:pt x="6211" y="1517"/>
                  </a:lnTo>
                  <a:lnTo>
                    <a:pt x="6019" y="1252"/>
                  </a:lnTo>
                  <a:lnTo>
                    <a:pt x="5802" y="1012"/>
                  </a:lnTo>
                  <a:lnTo>
                    <a:pt x="5561" y="795"/>
                  </a:lnTo>
                  <a:lnTo>
                    <a:pt x="5296" y="578"/>
                  </a:lnTo>
                  <a:lnTo>
                    <a:pt x="5008" y="410"/>
                  </a:lnTo>
                  <a:lnTo>
                    <a:pt x="4719" y="265"/>
                  </a:lnTo>
                  <a:lnTo>
                    <a:pt x="4406" y="145"/>
                  </a:lnTo>
                  <a:lnTo>
                    <a:pt x="4069" y="73"/>
                  </a:lnTo>
                  <a:lnTo>
                    <a:pt x="37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3" name="Google Shape;13403;p31"/>
            <p:cNvSpPr/>
            <p:nvPr/>
          </p:nvSpPr>
          <p:spPr>
            <a:xfrm>
              <a:off x="1346700" y="3372050"/>
              <a:ext cx="76450" cy="69825"/>
            </a:xfrm>
            <a:custGeom>
              <a:avLst/>
              <a:gdLst/>
              <a:ahLst/>
              <a:cxnLst/>
              <a:rect l="l" t="t" r="r" b="b"/>
              <a:pathLst>
                <a:path w="3058" h="2793" extrusionOk="0">
                  <a:moveTo>
                    <a:pt x="1107" y="0"/>
                  </a:moveTo>
                  <a:lnTo>
                    <a:pt x="843" y="24"/>
                  </a:lnTo>
                  <a:lnTo>
                    <a:pt x="674" y="96"/>
                  </a:lnTo>
                  <a:lnTo>
                    <a:pt x="506" y="169"/>
                  </a:lnTo>
                  <a:lnTo>
                    <a:pt x="361" y="289"/>
                  </a:lnTo>
                  <a:lnTo>
                    <a:pt x="241" y="409"/>
                  </a:lnTo>
                  <a:lnTo>
                    <a:pt x="144" y="554"/>
                  </a:lnTo>
                  <a:lnTo>
                    <a:pt x="72" y="722"/>
                  </a:lnTo>
                  <a:lnTo>
                    <a:pt x="0" y="891"/>
                  </a:lnTo>
                  <a:lnTo>
                    <a:pt x="0" y="1083"/>
                  </a:lnTo>
                  <a:lnTo>
                    <a:pt x="24" y="1348"/>
                  </a:lnTo>
                  <a:lnTo>
                    <a:pt x="72" y="1613"/>
                  </a:lnTo>
                  <a:lnTo>
                    <a:pt x="169" y="1854"/>
                  </a:lnTo>
                  <a:lnTo>
                    <a:pt x="313" y="2070"/>
                  </a:lnTo>
                  <a:lnTo>
                    <a:pt x="481" y="2287"/>
                  </a:lnTo>
                  <a:lnTo>
                    <a:pt x="650" y="2455"/>
                  </a:lnTo>
                  <a:lnTo>
                    <a:pt x="867" y="2624"/>
                  </a:lnTo>
                  <a:lnTo>
                    <a:pt x="1107" y="2720"/>
                  </a:lnTo>
                  <a:lnTo>
                    <a:pt x="1324" y="2768"/>
                  </a:lnTo>
                  <a:lnTo>
                    <a:pt x="1541" y="2793"/>
                  </a:lnTo>
                  <a:lnTo>
                    <a:pt x="1757" y="2768"/>
                  </a:lnTo>
                  <a:lnTo>
                    <a:pt x="1974" y="2720"/>
                  </a:lnTo>
                  <a:lnTo>
                    <a:pt x="2191" y="2624"/>
                  </a:lnTo>
                  <a:lnTo>
                    <a:pt x="2407" y="2480"/>
                  </a:lnTo>
                  <a:lnTo>
                    <a:pt x="2600" y="2335"/>
                  </a:lnTo>
                  <a:lnTo>
                    <a:pt x="2768" y="2143"/>
                  </a:lnTo>
                  <a:lnTo>
                    <a:pt x="2889" y="1998"/>
                  </a:lnTo>
                  <a:lnTo>
                    <a:pt x="2985" y="1830"/>
                  </a:lnTo>
                  <a:lnTo>
                    <a:pt x="3033" y="1661"/>
                  </a:lnTo>
                  <a:lnTo>
                    <a:pt x="3057" y="1493"/>
                  </a:lnTo>
                  <a:lnTo>
                    <a:pt x="3057" y="1324"/>
                  </a:lnTo>
                  <a:lnTo>
                    <a:pt x="3009" y="1156"/>
                  </a:lnTo>
                  <a:lnTo>
                    <a:pt x="2937" y="987"/>
                  </a:lnTo>
                  <a:lnTo>
                    <a:pt x="2841" y="819"/>
                  </a:lnTo>
                  <a:lnTo>
                    <a:pt x="2672" y="626"/>
                  </a:lnTo>
                  <a:lnTo>
                    <a:pt x="2455" y="433"/>
                  </a:lnTo>
                  <a:lnTo>
                    <a:pt x="2215" y="265"/>
                  </a:lnTo>
                  <a:lnTo>
                    <a:pt x="1950" y="144"/>
                  </a:lnTo>
                  <a:lnTo>
                    <a:pt x="1685" y="48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04" name="Google Shape;13404;p31"/>
          <p:cNvSpPr/>
          <p:nvPr/>
        </p:nvSpPr>
        <p:spPr>
          <a:xfrm>
            <a:off x="7969063" y="1406399"/>
            <a:ext cx="551518" cy="671941"/>
          </a:xfrm>
          <a:custGeom>
            <a:avLst/>
            <a:gdLst/>
            <a:ahLst/>
            <a:cxnLst/>
            <a:rect l="l" t="t" r="r" b="b"/>
            <a:pathLst>
              <a:path w="10039" h="12231" extrusionOk="0">
                <a:moveTo>
                  <a:pt x="4478" y="675"/>
                </a:moveTo>
                <a:lnTo>
                  <a:pt x="4887" y="699"/>
                </a:lnTo>
                <a:lnTo>
                  <a:pt x="5272" y="795"/>
                </a:lnTo>
                <a:lnTo>
                  <a:pt x="5633" y="916"/>
                </a:lnTo>
                <a:lnTo>
                  <a:pt x="5994" y="1084"/>
                </a:lnTo>
                <a:lnTo>
                  <a:pt x="6355" y="1277"/>
                </a:lnTo>
                <a:lnTo>
                  <a:pt x="6692" y="1517"/>
                </a:lnTo>
                <a:lnTo>
                  <a:pt x="7005" y="1758"/>
                </a:lnTo>
                <a:lnTo>
                  <a:pt x="7270" y="1999"/>
                </a:lnTo>
                <a:lnTo>
                  <a:pt x="7535" y="2264"/>
                </a:lnTo>
                <a:lnTo>
                  <a:pt x="7776" y="2529"/>
                </a:lnTo>
                <a:lnTo>
                  <a:pt x="7992" y="2817"/>
                </a:lnTo>
                <a:lnTo>
                  <a:pt x="8209" y="3130"/>
                </a:lnTo>
                <a:lnTo>
                  <a:pt x="8402" y="3443"/>
                </a:lnTo>
                <a:lnTo>
                  <a:pt x="8570" y="3780"/>
                </a:lnTo>
                <a:lnTo>
                  <a:pt x="8739" y="4117"/>
                </a:lnTo>
                <a:lnTo>
                  <a:pt x="8883" y="4478"/>
                </a:lnTo>
                <a:lnTo>
                  <a:pt x="9027" y="4840"/>
                </a:lnTo>
                <a:lnTo>
                  <a:pt x="9124" y="5201"/>
                </a:lnTo>
                <a:lnTo>
                  <a:pt x="9220" y="5586"/>
                </a:lnTo>
                <a:lnTo>
                  <a:pt x="9292" y="5971"/>
                </a:lnTo>
                <a:lnTo>
                  <a:pt x="9340" y="6356"/>
                </a:lnTo>
                <a:lnTo>
                  <a:pt x="9365" y="6741"/>
                </a:lnTo>
                <a:lnTo>
                  <a:pt x="9389" y="7127"/>
                </a:lnTo>
                <a:lnTo>
                  <a:pt x="9365" y="7488"/>
                </a:lnTo>
                <a:lnTo>
                  <a:pt x="9340" y="7849"/>
                </a:lnTo>
                <a:lnTo>
                  <a:pt x="9268" y="8210"/>
                </a:lnTo>
                <a:lnTo>
                  <a:pt x="9196" y="8571"/>
                </a:lnTo>
                <a:lnTo>
                  <a:pt x="9076" y="8932"/>
                </a:lnTo>
                <a:lnTo>
                  <a:pt x="8955" y="9293"/>
                </a:lnTo>
                <a:lnTo>
                  <a:pt x="8787" y="9630"/>
                </a:lnTo>
                <a:lnTo>
                  <a:pt x="8570" y="9967"/>
                </a:lnTo>
                <a:lnTo>
                  <a:pt x="8402" y="10232"/>
                </a:lnTo>
                <a:lnTo>
                  <a:pt x="8209" y="10449"/>
                </a:lnTo>
                <a:lnTo>
                  <a:pt x="7992" y="10665"/>
                </a:lnTo>
                <a:lnTo>
                  <a:pt x="7776" y="10858"/>
                </a:lnTo>
                <a:lnTo>
                  <a:pt x="7559" y="11026"/>
                </a:lnTo>
                <a:lnTo>
                  <a:pt x="7318" y="11171"/>
                </a:lnTo>
                <a:lnTo>
                  <a:pt x="7078" y="11291"/>
                </a:lnTo>
                <a:lnTo>
                  <a:pt x="6813" y="11387"/>
                </a:lnTo>
                <a:lnTo>
                  <a:pt x="6548" y="11460"/>
                </a:lnTo>
                <a:lnTo>
                  <a:pt x="6283" y="11508"/>
                </a:lnTo>
                <a:lnTo>
                  <a:pt x="6018" y="11556"/>
                </a:lnTo>
                <a:lnTo>
                  <a:pt x="5729" y="11556"/>
                </a:lnTo>
                <a:lnTo>
                  <a:pt x="5441" y="11532"/>
                </a:lnTo>
                <a:lnTo>
                  <a:pt x="5152" y="11484"/>
                </a:lnTo>
                <a:lnTo>
                  <a:pt x="4863" y="11436"/>
                </a:lnTo>
                <a:lnTo>
                  <a:pt x="4574" y="11339"/>
                </a:lnTo>
                <a:lnTo>
                  <a:pt x="4237" y="11195"/>
                </a:lnTo>
                <a:lnTo>
                  <a:pt x="3900" y="11050"/>
                </a:lnTo>
                <a:lnTo>
                  <a:pt x="3587" y="10858"/>
                </a:lnTo>
                <a:lnTo>
                  <a:pt x="3298" y="10665"/>
                </a:lnTo>
                <a:lnTo>
                  <a:pt x="3009" y="10449"/>
                </a:lnTo>
                <a:lnTo>
                  <a:pt x="2768" y="10208"/>
                </a:lnTo>
                <a:lnTo>
                  <a:pt x="2504" y="9943"/>
                </a:lnTo>
                <a:lnTo>
                  <a:pt x="2287" y="9654"/>
                </a:lnTo>
                <a:lnTo>
                  <a:pt x="2022" y="9293"/>
                </a:lnTo>
                <a:lnTo>
                  <a:pt x="1781" y="8932"/>
                </a:lnTo>
                <a:lnTo>
                  <a:pt x="1565" y="8547"/>
                </a:lnTo>
                <a:lnTo>
                  <a:pt x="1348" y="8186"/>
                </a:lnTo>
                <a:lnTo>
                  <a:pt x="1180" y="7801"/>
                </a:lnTo>
                <a:lnTo>
                  <a:pt x="1035" y="7415"/>
                </a:lnTo>
                <a:lnTo>
                  <a:pt x="915" y="7006"/>
                </a:lnTo>
                <a:lnTo>
                  <a:pt x="818" y="6621"/>
                </a:lnTo>
                <a:lnTo>
                  <a:pt x="746" y="6212"/>
                </a:lnTo>
                <a:lnTo>
                  <a:pt x="698" y="5803"/>
                </a:lnTo>
                <a:lnTo>
                  <a:pt x="674" y="5393"/>
                </a:lnTo>
                <a:lnTo>
                  <a:pt x="698" y="4984"/>
                </a:lnTo>
                <a:lnTo>
                  <a:pt x="722" y="4551"/>
                </a:lnTo>
                <a:lnTo>
                  <a:pt x="794" y="4117"/>
                </a:lnTo>
                <a:lnTo>
                  <a:pt x="891" y="3684"/>
                </a:lnTo>
                <a:lnTo>
                  <a:pt x="1011" y="3251"/>
                </a:lnTo>
                <a:lnTo>
                  <a:pt x="1107" y="2986"/>
                </a:lnTo>
                <a:lnTo>
                  <a:pt x="1204" y="2745"/>
                </a:lnTo>
                <a:lnTo>
                  <a:pt x="1324" y="2480"/>
                </a:lnTo>
                <a:lnTo>
                  <a:pt x="1468" y="2264"/>
                </a:lnTo>
                <a:lnTo>
                  <a:pt x="1613" y="2047"/>
                </a:lnTo>
                <a:lnTo>
                  <a:pt x="1757" y="1830"/>
                </a:lnTo>
                <a:lnTo>
                  <a:pt x="1926" y="1662"/>
                </a:lnTo>
                <a:lnTo>
                  <a:pt x="2118" y="1469"/>
                </a:lnTo>
                <a:lnTo>
                  <a:pt x="2311" y="1325"/>
                </a:lnTo>
                <a:lnTo>
                  <a:pt x="2528" y="1180"/>
                </a:lnTo>
                <a:lnTo>
                  <a:pt x="2744" y="1060"/>
                </a:lnTo>
                <a:lnTo>
                  <a:pt x="2985" y="940"/>
                </a:lnTo>
                <a:lnTo>
                  <a:pt x="3226" y="868"/>
                </a:lnTo>
                <a:lnTo>
                  <a:pt x="3491" y="771"/>
                </a:lnTo>
                <a:lnTo>
                  <a:pt x="3755" y="723"/>
                </a:lnTo>
                <a:lnTo>
                  <a:pt x="4044" y="699"/>
                </a:lnTo>
                <a:lnTo>
                  <a:pt x="4478" y="675"/>
                </a:lnTo>
                <a:close/>
                <a:moveTo>
                  <a:pt x="3924" y="1"/>
                </a:moveTo>
                <a:lnTo>
                  <a:pt x="3539" y="49"/>
                </a:lnTo>
                <a:lnTo>
                  <a:pt x="3154" y="145"/>
                </a:lnTo>
                <a:lnTo>
                  <a:pt x="2793" y="290"/>
                </a:lnTo>
                <a:lnTo>
                  <a:pt x="2407" y="482"/>
                </a:lnTo>
                <a:lnTo>
                  <a:pt x="2070" y="699"/>
                </a:lnTo>
                <a:lnTo>
                  <a:pt x="1733" y="940"/>
                </a:lnTo>
                <a:lnTo>
                  <a:pt x="1444" y="1205"/>
                </a:lnTo>
                <a:lnTo>
                  <a:pt x="1180" y="1517"/>
                </a:lnTo>
                <a:lnTo>
                  <a:pt x="939" y="1855"/>
                </a:lnTo>
                <a:lnTo>
                  <a:pt x="746" y="2192"/>
                </a:lnTo>
                <a:lnTo>
                  <a:pt x="554" y="2577"/>
                </a:lnTo>
                <a:lnTo>
                  <a:pt x="409" y="2986"/>
                </a:lnTo>
                <a:lnTo>
                  <a:pt x="289" y="3371"/>
                </a:lnTo>
                <a:lnTo>
                  <a:pt x="169" y="3756"/>
                </a:lnTo>
                <a:lnTo>
                  <a:pt x="96" y="4141"/>
                </a:lnTo>
                <a:lnTo>
                  <a:pt x="48" y="4551"/>
                </a:lnTo>
                <a:lnTo>
                  <a:pt x="24" y="4936"/>
                </a:lnTo>
                <a:lnTo>
                  <a:pt x="0" y="5321"/>
                </a:lnTo>
                <a:lnTo>
                  <a:pt x="24" y="5706"/>
                </a:lnTo>
                <a:lnTo>
                  <a:pt x="48" y="6091"/>
                </a:lnTo>
                <a:lnTo>
                  <a:pt x="120" y="6477"/>
                </a:lnTo>
                <a:lnTo>
                  <a:pt x="193" y="6838"/>
                </a:lnTo>
                <a:lnTo>
                  <a:pt x="289" y="7223"/>
                </a:lnTo>
                <a:lnTo>
                  <a:pt x="409" y="7608"/>
                </a:lnTo>
                <a:lnTo>
                  <a:pt x="554" y="7993"/>
                </a:lnTo>
                <a:lnTo>
                  <a:pt x="722" y="8354"/>
                </a:lnTo>
                <a:lnTo>
                  <a:pt x="891" y="8739"/>
                </a:lnTo>
                <a:lnTo>
                  <a:pt x="1204" y="9269"/>
                </a:lnTo>
                <a:lnTo>
                  <a:pt x="1517" y="9775"/>
                </a:lnTo>
                <a:lnTo>
                  <a:pt x="1878" y="10256"/>
                </a:lnTo>
                <a:lnTo>
                  <a:pt x="2287" y="10689"/>
                </a:lnTo>
                <a:lnTo>
                  <a:pt x="2504" y="10882"/>
                </a:lnTo>
                <a:lnTo>
                  <a:pt x="2744" y="11075"/>
                </a:lnTo>
                <a:lnTo>
                  <a:pt x="2985" y="11243"/>
                </a:lnTo>
                <a:lnTo>
                  <a:pt x="3226" y="11412"/>
                </a:lnTo>
                <a:lnTo>
                  <a:pt x="3491" y="11556"/>
                </a:lnTo>
                <a:lnTo>
                  <a:pt x="3755" y="11700"/>
                </a:lnTo>
                <a:lnTo>
                  <a:pt x="4044" y="11845"/>
                </a:lnTo>
                <a:lnTo>
                  <a:pt x="4333" y="11965"/>
                </a:lnTo>
                <a:lnTo>
                  <a:pt x="4670" y="12062"/>
                </a:lnTo>
                <a:lnTo>
                  <a:pt x="5007" y="12158"/>
                </a:lnTo>
                <a:lnTo>
                  <a:pt x="5344" y="12206"/>
                </a:lnTo>
                <a:lnTo>
                  <a:pt x="5681" y="12230"/>
                </a:lnTo>
                <a:lnTo>
                  <a:pt x="6018" y="12206"/>
                </a:lnTo>
                <a:lnTo>
                  <a:pt x="6331" y="12182"/>
                </a:lnTo>
                <a:lnTo>
                  <a:pt x="6668" y="12134"/>
                </a:lnTo>
                <a:lnTo>
                  <a:pt x="6981" y="12037"/>
                </a:lnTo>
                <a:lnTo>
                  <a:pt x="7270" y="11917"/>
                </a:lnTo>
                <a:lnTo>
                  <a:pt x="7583" y="11773"/>
                </a:lnTo>
                <a:lnTo>
                  <a:pt x="7872" y="11628"/>
                </a:lnTo>
                <a:lnTo>
                  <a:pt x="8137" y="11436"/>
                </a:lnTo>
                <a:lnTo>
                  <a:pt x="8402" y="11219"/>
                </a:lnTo>
                <a:lnTo>
                  <a:pt x="8642" y="10978"/>
                </a:lnTo>
                <a:lnTo>
                  <a:pt x="8859" y="10713"/>
                </a:lnTo>
                <a:lnTo>
                  <a:pt x="9076" y="10425"/>
                </a:lnTo>
                <a:lnTo>
                  <a:pt x="9316" y="10039"/>
                </a:lnTo>
                <a:lnTo>
                  <a:pt x="9509" y="9630"/>
                </a:lnTo>
                <a:lnTo>
                  <a:pt x="9677" y="9221"/>
                </a:lnTo>
                <a:lnTo>
                  <a:pt x="9822" y="8812"/>
                </a:lnTo>
                <a:lnTo>
                  <a:pt x="9918" y="8378"/>
                </a:lnTo>
                <a:lnTo>
                  <a:pt x="9990" y="7921"/>
                </a:lnTo>
                <a:lnTo>
                  <a:pt x="10039" y="7464"/>
                </a:lnTo>
                <a:lnTo>
                  <a:pt x="10039" y="6982"/>
                </a:lnTo>
                <a:lnTo>
                  <a:pt x="10014" y="6428"/>
                </a:lnTo>
                <a:lnTo>
                  <a:pt x="9966" y="5851"/>
                </a:lnTo>
                <a:lnTo>
                  <a:pt x="9846" y="5297"/>
                </a:lnTo>
                <a:lnTo>
                  <a:pt x="9702" y="4743"/>
                </a:lnTo>
                <a:lnTo>
                  <a:pt x="9509" y="4214"/>
                </a:lnTo>
                <a:lnTo>
                  <a:pt x="9268" y="3660"/>
                </a:lnTo>
                <a:lnTo>
                  <a:pt x="9003" y="3154"/>
                </a:lnTo>
                <a:lnTo>
                  <a:pt x="8690" y="2649"/>
                </a:lnTo>
                <a:lnTo>
                  <a:pt x="8402" y="2264"/>
                </a:lnTo>
                <a:lnTo>
                  <a:pt x="8113" y="1903"/>
                </a:lnTo>
                <a:lnTo>
                  <a:pt x="7800" y="1566"/>
                </a:lnTo>
                <a:lnTo>
                  <a:pt x="7463" y="1253"/>
                </a:lnTo>
                <a:lnTo>
                  <a:pt x="7078" y="964"/>
                </a:lnTo>
                <a:lnTo>
                  <a:pt x="6692" y="723"/>
                </a:lnTo>
                <a:lnTo>
                  <a:pt x="6283" y="506"/>
                </a:lnTo>
                <a:lnTo>
                  <a:pt x="5850" y="314"/>
                </a:lnTo>
                <a:lnTo>
                  <a:pt x="5465" y="169"/>
                </a:lnTo>
                <a:lnTo>
                  <a:pt x="5079" y="73"/>
                </a:lnTo>
                <a:lnTo>
                  <a:pt x="4694" y="25"/>
                </a:lnTo>
                <a:lnTo>
                  <a:pt x="43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05" name="Google Shape;13405;p31"/>
          <p:cNvGrpSpPr/>
          <p:nvPr/>
        </p:nvGrpSpPr>
        <p:grpSpPr>
          <a:xfrm rot="3463747" flipH="1">
            <a:off x="-221066" y="-1663877"/>
            <a:ext cx="1782737" cy="4456717"/>
            <a:chOff x="1094525" y="1997475"/>
            <a:chExt cx="357500" cy="893725"/>
          </a:xfrm>
        </p:grpSpPr>
        <p:sp>
          <p:nvSpPr>
            <p:cNvPr id="13406" name="Google Shape;13406;p31"/>
            <p:cNvSpPr/>
            <p:nvPr/>
          </p:nvSpPr>
          <p:spPr>
            <a:xfrm>
              <a:off x="1269650" y="2297175"/>
              <a:ext cx="49975" cy="48775"/>
            </a:xfrm>
            <a:custGeom>
              <a:avLst/>
              <a:gdLst/>
              <a:ahLst/>
              <a:cxnLst/>
              <a:rect l="l" t="t" r="r" b="b"/>
              <a:pathLst>
                <a:path w="1999" h="1951" extrusionOk="0">
                  <a:moveTo>
                    <a:pt x="1565" y="0"/>
                  </a:moveTo>
                  <a:lnTo>
                    <a:pt x="1493" y="24"/>
                  </a:lnTo>
                  <a:lnTo>
                    <a:pt x="1445" y="73"/>
                  </a:lnTo>
                  <a:lnTo>
                    <a:pt x="1349" y="217"/>
                  </a:lnTo>
                  <a:lnTo>
                    <a:pt x="1277" y="362"/>
                  </a:lnTo>
                  <a:lnTo>
                    <a:pt x="1156" y="602"/>
                  </a:lnTo>
                  <a:lnTo>
                    <a:pt x="1036" y="795"/>
                  </a:lnTo>
                  <a:lnTo>
                    <a:pt x="867" y="939"/>
                  </a:lnTo>
                  <a:lnTo>
                    <a:pt x="771" y="1011"/>
                  </a:lnTo>
                  <a:lnTo>
                    <a:pt x="651" y="1084"/>
                  </a:lnTo>
                  <a:lnTo>
                    <a:pt x="434" y="1204"/>
                  </a:lnTo>
                  <a:lnTo>
                    <a:pt x="193" y="1349"/>
                  </a:lnTo>
                  <a:lnTo>
                    <a:pt x="97" y="1445"/>
                  </a:lnTo>
                  <a:lnTo>
                    <a:pt x="25" y="1541"/>
                  </a:lnTo>
                  <a:lnTo>
                    <a:pt x="1" y="1686"/>
                  </a:lnTo>
                  <a:lnTo>
                    <a:pt x="49" y="1806"/>
                  </a:lnTo>
                  <a:lnTo>
                    <a:pt x="97" y="1878"/>
                  </a:lnTo>
                  <a:lnTo>
                    <a:pt x="145" y="1902"/>
                  </a:lnTo>
                  <a:lnTo>
                    <a:pt x="193" y="1926"/>
                  </a:lnTo>
                  <a:lnTo>
                    <a:pt x="241" y="1950"/>
                  </a:lnTo>
                  <a:lnTo>
                    <a:pt x="362" y="1926"/>
                  </a:lnTo>
                  <a:lnTo>
                    <a:pt x="482" y="1878"/>
                  </a:lnTo>
                  <a:lnTo>
                    <a:pt x="554" y="1902"/>
                  </a:lnTo>
                  <a:lnTo>
                    <a:pt x="602" y="1878"/>
                  </a:lnTo>
                  <a:lnTo>
                    <a:pt x="675" y="1854"/>
                  </a:lnTo>
                  <a:lnTo>
                    <a:pt x="699" y="1806"/>
                  </a:lnTo>
                  <a:lnTo>
                    <a:pt x="771" y="1710"/>
                  </a:lnTo>
                  <a:lnTo>
                    <a:pt x="843" y="1589"/>
                  </a:lnTo>
                  <a:lnTo>
                    <a:pt x="891" y="1493"/>
                  </a:lnTo>
                  <a:lnTo>
                    <a:pt x="964" y="1421"/>
                  </a:lnTo>
                  <a:lnTo>
                    <a:pt x="1060" y="1349"/>
                  </a:lnTo>
                  <a:lnTo>
                    <a:pt x="1156" y="1300"/>
                  </a:lnTo>
                  <a:lnTo>
                    <a:pt x="1373" y="1204"/>
                  </a:lnTo>
                  <a:lnTo>
                    <a:pt x="1589" y="1084"/>
                  </a:lnTo>
                  <a:lnTo>
                    <a:pt x="1758" y="939"/>
                  </a:lnTo>
                  <a:lnTo>
                    <a:pt x="1830" y="843"/>
                  </a:lnTo>
                  <a:lnTo>
                    <a:pt x="1902" y="747"/>
                  </a:lnTo>
                  <a:lnTo>
                    <a:pt x="1951" y="650"/>
                  </a:lnTo>
                  <a:lnTo>
                    <a:pt x="1975" y="530"/>
                  </a:lnTo>
                  <a:lnTo>
                    <a:pt x="1999" y="434"/>
                  </a:lnTo>
                  <a:lnTo>
                    <a:pt x="1975" y="313"/>
                  </a:lnTo>
                  <a:lnTo>
                    <a:pt x="1951" y="217"/>
                  </a:lnTo>
                  <a:lnTo>
                    <a:pt x="1902" y="145"/>
                  </a:lnTo>
                  <a:lnTo>
                    <a:pt x="1854" y="73"/>
                  </a:lnTo>
                  <a:lnTo>
                    <a:pt x="1782" y="24"/>
                  </a:lnTo>
                  <a:lnTo>
                    <a:pt x="166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7" name="Google Shape;13407;p31"/>
            <p:cNvSpPr/>
            <p:nvPr/>
          </p:nvSpPr>
          <p:spPr>
            <a:xfrm>
              <a:off x="1213075" y="2269500"/>
              <a:ext cx="25300" cy="25900"/>
            </a:xfrm>
            <a:custGeom>
              <a:avLst/>
              <a:gdLst/>
              <a:ahLst/>
              <a:cxnLst/>
              <a:rect l="l" t="t" r="r" b="b"/>
              <a:pathLst>
                <a:path w="1012" h="1036" extrusionOk="0">
                  <a:moveTo>
                    <a:pt x="578" y="0"/>
                  </a:moveTo>
                  <a:lnTo>
                    <a:pt x="434" y="48"/>
                  </a:lnTo>
                  <a:lnTo>
                    <a:pt x="290" y="120"/>
                  </a:lnTo>
                  <a:lnTo>
                    <a:pt x="193" y="193"/>
                  </a:lnTo>
                  <a:lnTo>
                    <a:pt x="121" y="289"/>
                  </a:lnTo>
                  <a:lnTo>
                    <a:pt x="49" y="385"/>
                  </a:lnTo>
                  <a:lnTo>
                    <a:pt x="25" y="482"/>
                  </a:lnTo>
                  <a:lnTo>
                    <a:pt x="1" y="578"/>
                  </a:lnTo>
                  <a:lnTo>
                    <a:pt x="25" y="698"/>
                  </a:lnTo>
                  <a:lnTo>
                    <a:pt x="49" y="794"/>
                  </a:lnTo>
                  <a:lnTo>
                    <a:pt x="97" y="891"/>
                  </a:lnTo>
                  <a:lnTo>
                    <a:pt x="145" y="963"/>
                  </a:lnTo>
                  <a:lnTo>
                    <a:pt x="217" y="987"/>
                  </a:lnTo>
                  <a:lnTo>
                    <a:pt x="290" y="1011"/>
                  </a:lnTo>
                  <a:lnTo>
                    <a:pt x="362" y="1035"/>
                  </a:lnTo>
                  <a:lnTo>
                    <a:pt x="554" y="1011"/>
                  </a:lnTo>
                  <a:lnTo>
                    <a:pt x="675" y="963"/>
                  </a:lnTo>
                  <a:lnTo>
                    <a:pt x="771" y="915"/>
                  </a:lnTo>
                  <a:lnTo>
                    <a:pt x="843" y="843"/>
                  </a:lnTo>
                  <a:lnTo>
                    <a:pt x="916" y="746"/>
                  </a:lnTo>
                  <a:lnTo>
                    <a:pt x="988" y="650"/>
                  </a:lnTo>
                  <a:lnTo>
                    <a:pt x="1012" y="554"/>
                  </a:lnTo>
                  <a:lnTo>
                    <a:pt x="1012" y="457"/>
                  </a:lnTo>
                  <a:lnTo>
                    <a:pt x="1012" y="337"/>
                  </a:lnTo>
                  <a:lnTo>
                    <a:pt x="964" y="265"/>
                  </a:lnTo>
                  <a:lnTo>
                    <a:pt x="916" y="169"/>
                  </a:lnTo>
                  <a:lnTo>
                    <a:pt x="819" y="72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8" name="Google Shape;13408;p31"/>
            <p:cNvSpPr/>
            <p:nvPr/>
          </p:nvSpPr>
          <p:spPr>
            <a:xfrm>
              <a:off x="1270250" y="2283925"/>
              <a:ext cx="19300" cy="21100"/>
            </a:xfrm>
            <a:custGeom>
              <a:avLst/>
              <a:gdLst/>
              <a:ahLst/>
              <a:cxnLst/>
              <a:rect l="l" t="t" r="r" b="b"/>
              <a:pathLst>
                <a:path w="772" h="844" extrusionOk="0">
                  <a:moveTo>
                    <a:pt x="434" y="1"/>
                  </a:moveTo>
                  <a:lnTo>
                    <a:pt x="241" y="25"/>
                  </a:lnTo>
                  <a:lnTo>
                    <a:pt x="121" y="73"/>
                  </a:lnTo>
                  <a:lnTo>
                    <a:pt x="25" y="145"/>
                  </a:lnTo>
                  <a:lnTo>
                    <a:pt x="1" y="193"/>
                  </a:lnTo>
                  <a:lnTo>
                    <a:pt x="1" y="242"/>
                  </a:lnTo>
                  <a:lnTo>
                    <a:pt x="1" y="314"/>
                  </a:lnTo>
                  <a:lnTo>
                    <a:pt x="25" y="386"/>
                  </a:lnTo>
                  <a:lnTo>
                    <a:pt x="97" y="554"/>
                  </a:lnTo>
                  <a:lnTo>
                    <a:pt x="193" y="723"/>
                  </a:lnTo>
                  <a:lnTo>
                    <a:pt x="266" y="771"/>
                  </a:lnTo>
                  <a:lnTo>
                    <a:pt x="362" y="819"/>
                  </a:lnTo>
                  <a:lnTo>
                    <a:pt x="434" y="843"/>
                  </a:lnTo>
                  <a:lnTo>
                    <a:pt x="554" y="843"/>
                  </a:lnTo>
                  <a:lnTo>
                    <a:pt x="627" y="819"/>
                  </a:lnTo>
                  <a:lnTo>
                    <a:pt x="675" y="771"/>
                  </a:lnTo>
                  <a:lnTo>
                    <a:pt x="723" y="723"/>
                  </a:lnTo>
                  <a:lnTo>
                    <a:pt x="747" y="651"/>
                  </a:lnTo>
                  <a:lnTo>
                    <a:pt x="771" y="506"/>
                  </a:lnTo>
                  <a:lnTo>
                    <a:pt x="747" y="338"/>
                  </a:lnTo>
                  <a:lnTo>
                    <a:pt x="723" y="242"/>
                  </a:lnTo>
                  <a:lnTo>
                    <a:pt x="699" y="169"/>
                  </a:lnTo>
                  <a:lnTo>
                    <a:pt x="651" y="97"/>
                  </a:lnTo>
                  <a:lnTo>
                    <a:pt x="578" y="49"/>
                  </a:lnTo>
                  <a:lnTo>
                    <a:pt x="506" y="25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9" name="Google Shape;13409;p31"/>
            <p:cNvSpPr/>
            <p:nvPr/>
          </p:nvSpPr>
          <p:spPr>
            <a:xfrm>
              <a:off x="1403250" y="2264075"/>
              <a:ext cx="18700" cy="17475"/>
            </a:xfrm>
            <a:custGeom>
              <a:avLst/>
              <a:gdLst/>
              <a:ahLst/>
              <a:cxnLst/>
              <a:rect l="l" t="t" r="r" b="b"/>
              <a:pathLst>
                <a:path w="748" h="699" extrusionOk="0">
                  <a:moveTo>
                    <a:pt x="338" y="0"/>
                  </a:moveTo>
                  <a:lnTo>
                    <a:pt x="193" y="73"/>
                  </a:lnTo>
                  <a:lnTo>
                    <a:pt x="73" y="169"/>
                  </a:lnTo>
                  <a:lnTo>
                    <a:pt x="49" y="217"/>
                  </a:lnTo>
                  <a:lnTo>
                    <a:pt x="25" y="265"/>
                  </a:lnTo>
                  <a:lnTo>
                    <a:pt x="1" y="337"/>
                  </a:lnTo>
                  <a:lnTo>
                    <a:pt x="1" y="434"/>
                  </a:lnTo>
                  <a:lnTo>
                    <a:pt x="49" y="554"/>
                  </a:lnTo>
                  <a:lnTo>
                    <a:pt x="145" y="650"/>
                  </a:lnTo>
                  <a:lnTo>
                    <a:pt x="266" y="699"/>
                  </a:lnTo>
                  <a:lnTo>
                    <a:pt x="410" y="699"/>
                  </a:lnTo>
                  <a:lnTo>
                    <a:pt x="482" y="674"/>
                  </a:lnTo>
                  <a:lnTo>
                    <a:pt x="555" y="650"/>
                  </a:lnTo>
                  <a:lnTo>
                    <a:pt x="627" y="602"/>
                  </a:lnTo>
                  <a:lnTo>
                    <a:pt x="675" y="554"/>
                  </a:lnTo>
                  <a:lnTo>
                    <a:pt x="699" y="482"/>
                  </a:lnTo>
                  <a:lnTo>
                    <a:pt x="723" y="410"/>
                  </a:lnTo>
                  <a:lnTo>
                    <a:pt x="747" y="265"/>
                  </a:lnTo>
                  <a:lnTo>
                    <a:pt x="723" y="193"/>
                  </a:lnTo>
                  <a:lnTo>
                    <a:pt x="699" y="121"/>
                  </a:lnTo>
                  <a:lnTo>
                    <a:pt x="651" y="73"/>
                  </a:lnTo>
                  <a:lnTo>
                    <a:pt x="603" y="49"/>
                  </a:lnTo>
                  <a:lnTo>
                    <a:pt x="482" y="24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0" name="Google Shape;13410;p31"/>
            <p:cNvSpPr/>
            <p:nvPr/>
          </p:nvSpPr>
          <p:spPr>
            <a:xfrm>
              <a:off x="1150500" y="2347725"/>
              <a:ext cx="13250" cy="11450"/>
            </a:xfrm>
            <a:custGeom>
              <a:avLst/>
              <a:gdLst/>
              <a:ahLst/>
              <a:cxnLst/>
              <a:rect l="l" t="t" r="r" b="b"/>
              <a:pathLst>
                <a:path w="530" h="458" extrusionOk="0">
                  <a:moveTo>
                    <a:pt x="217" y="1"/>
                  </a:moveTo>
                  <a:lnTo>
                    <a:pt x="120" y="25"/>
                  </a:lnTo>
                  <a:lnTo>
                    <a:pt x="48" y="97"/>
                  </a:lnTo>
                  <a:lnTo>
                    <a:pt x="24" y="169"/>
                  </a:lnTo>
                  <a:lnTo>
                    <a:pt x="0" y="193"/>
                  </a:lnTo>
                  <a:lnTo>
                    <a:pt x="24" y="241"/>
                  </a:lnTo>
                  <a:lnTo>
                    <a:pt x="72" y="338"/>
                  </a:lnTo>
                  <a:lnTo>
                    <a:pt x="169" y="410"/>
                  </a:lnTo>
                  <a:lnTo>
                    <a:pt x="265" y="458"/>
                  </a:lnTo>
                  <a:lnTo>
                    <a:pt x="361" y="458"/>
                  </a:lnTo>
                  <a:lnTo>
                    <a:pt x="433" y="434"/>
                  </a:lnTo>
                  <a:lnTo>
                    <a:pt x="482" y="386"/>
                  </a:lnTo>
                  <a:lnTo>
                    <a:pt x="530" y="289"/>
                  </a:lnTo>
                  <a:lnTo>
                    <a:pt x="530" y="193"/>
                  </a:lnTo>
                  <a:lnTo>
                    <a:pt x="482" y="97"/>
                  </a:lnTo>
                  <a:lnTo>
                    <a:pt x="409" y="25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1" name="Google Shape;13411;p31"/>
            <p:cNvSpPr/>
            <p:nvPr/>
          </p:nvSpPr>
          <p:spPr>
            <a:xfrm>
              <a:off x="1094525" y="1997475"/>
              <a:ext cx="357500" cy="893725"/>
            </a:xfrm>
            <a:custGeom>
              <a:avLst/>
              <a:gdLst/>
              <a:ahLst/>
              <a:cxnLst/>
              <a:rect l="l" t="t" r="r" b="b"/>
              <a:pathLst>
                <a:path w="14300" h="35749" extrusionOk="0">
                  <a:moveTo>
                    <a:pt x="7343" y="0"/>
                  </a:moveTo>
                  <a:lnTo>
                    <a:pt x="6982" y="24"/>
                  </a:lnTo>
                  <a:lnTo>
                    <a:pt x="6620" y="72"/>
                  </a:lnTo>
                  <a:lnTo>
                    <a:pt x="6259" y="144"/>
                  </a:lnTo>
                  <a:lnTo>
                    <a:pt x="5922" y="217"/>
                  </a:lnTo>
                  <a:lnTo>
                    <a:pt x="5561" y="313"/>
                  </a:lnTo>
                  <a:lnTo>
                    <a:pt x="5224" y="433"/>
                  </a:lnTo>
                  <a:lnTo>
                    <a:pt x="4863" y="554"/>
                  </a:lnTo>
                  <a:lnTo>
                    <a:pt x="4526" y="698"/>
                  </a:lnTo>
                  <a:lnTo>
                    <a:pt x="4213" y="843"/>
                  </a:lnTo>
                  <a:lnTo>
                    <a:pt x="3876" y="1011"/>
                  </a:lnTo>
                  <a:lnTo>
                    <a:pt x="3563" y="1204"/>
                  </a:lnTo>
                  <a:lnTo>
                    <a:pt x="3250" y="1396"/>
                  </a:lnTo>
                  <a:lnTo>
                    <a:pt x="2937" y="1613"/>
                  </a:lnTo>
                  <a:lnTo>
                    <a:pt x="2648" y="1830"/>
                  </a:lnTo>
                  <a:lnTo>
                    <a:pt x="2359" y="2070"/>
                  </a:lnTo>
                  <a:lnTo>
                    <a:pt x="2095" y="2311"/>
                  </a:lnTo>
                  <a:lnTo>
                    <a:pt x="1830" y="2576"/>
                  </a:lnTo>
                  <a:lnTo>
                    <a:pt x="1589" y="2841"/>
                  </a:lnTo>
                  <a:lnTo>
                    <a:pt x="1348" y="3105"/>
                  </a:lnTo>
                  <a:lnTo>
                    <a:pt x="1132" y="3394"/>
                  </a:lnTo>
                  <a:lnTo>
                    <a:pt x="939" y="3683"/>
                  </a:lnTo>
                  <a:lnTo>
                    <a:pt x="747" y="3972"/>
                  </a:lnTo>
                  <a:lnTo>
                    <a:pt x="554" y="4285"/>
                  </a:lnTo>
                  <a:lnTo>
                    <a:pt x="410" y="4598"/>
                  </a:lnTo>
                  <a:lnTo>
                    <a:pt x="265" y="4935"/>
                  </a:lnTo>
                  <a:lnTo>
                    <a:pt x="169" y="5176"/>
                  </a:lnTo>
                  <a:lnTo>
                    <a:pt x="97" y="5441"/>
                  </a:lnTo>
                  <a:lnTo>
                    <a:pt x="24" y="5705"/>
                  </a:lnTo>
                  <a:lnTo>
                    <a:pt x="0" y="5946"/>
                  </a:lnTo>
                  <a:lnTo>
                    <a:pt x="24" y="6211"/>
                  </a:lnTo>
                  <a:lnTo>
                    <a:pt x="48" y="6452"/>
                  </a:lnTo>
                  <a:lnTo>
                    <a:pt x="121" y="6716"/>
                  </a:lnTo>
                  <a:lnTo>
                    <a:pt x="241" y="6981"/>
                  </a:lnTo>
                  <a:lnTo>
                    <a:pt x="313" y="7174"/>
                  </a:lnTo>
                  <a:lnTo>
                    <a:pt x="385" y="7366"/>
                  </a:lnTo>
                  <a:lnTo>
                    <a:pt x="482" y="7727"/>
                  </a:lnTo>
                  <a:lnTo>
                    <a:pt x="602" y="8065"/>
                  </a:lnTo>
                  <a:lnTo>
                    <a:pt x="747" y="8377"/>
                  </a:lnTo>
                  <a:lnTo>
                    <a:pt x="939" y="8690"/>
                  </a:lnTo>
                  <a:lnTo>
                    <a:pt x="1108" y="9003"/>
                  </a:lnTo>
                  <a:lnTo>
                    <a:pt x="1324" y="9292"/>
                  </a:lnTo>
                  <a:lnTo>
                    <a:pt x="1758" y="9870"/>
                  </a:lnTo>
                  <a:lnTo>
                    <a:pt x="1950" y="10111"/>
                  </a:lnTo>
                  <a:lnTo>
                    <a:pt x="2167" y="10327"/>
                  </a:lnTo>
                  <a:lnTo>
                    <a:pt x="2408" y="10520"/>
                  </a:lnTo>
                  <a:lnTo>
                    <a:pt x="2672" y="10688"/>
                  </a:lnTo>
                  <a:lnTo>
                    <a:pt x="3178" y="11025"/>
                  </a:lnTo>
                  <a:lnTo>
                    <a:pt x="3708" y="11338"/>
                  </a:lnTo>
                  <a:lnTo>
                    <a:pt x="4093" y="11603"/>
                  </a:lnTo>
                  <a:lnTo>
                    <a:pt x="4285" y="11748"/>
                  </a:lnTo>
                  <a:lnTo>
                    <a:pt x="4454" y="11916"/>
                  </a:lnTo>
                  <a:lnTo>
                    <a:pt x="4622" y="12085"/>
                  </a:lnTo>
                  <a:lnTo>
                    <a:pt x="4767" y="12277"/>
                  </a:lnTo>
                  <a:lnTo>
                    <a:pt x="4887" y="12470"/>
                  </a:lnTo>
                  <a:lnTo>
                    <a:pt x="5008" y="12711"/>
                  </a:lnTo>
                  <a:lnTo>
                    <a:pt x="5056" y="12879"/>
                  </a:lnTo>
                  <a:lnTo>
                    <a:pt x="5104" y="13072"/>
                  </a:lnTo>
                  <a:lnTo>
                    <a:pt x="5128" y="13240"/>
                  </a:lnTo>
                  <a:lnTo>
                    <a:pt x="5152" y="13409"/>
                  </a:lnTo>
                  <a:lnTo>
                    <a:pt x="5128" y="13553"/>
                  </a:lnTo>
                  <a:lnTo>
                    <a:pt x="5128" y="13722"/>
                  </a:lnTo>
                  <a:lnTo>
                    <a:pt x="5032" y="14011"/>
                  </a:lnTo>
                  <a:lnTo>
                    <a:pt x="4911" y="14299"/>
                  </a:lnTo>
                  <a:lnTo>
                    <a:pt x="4743" y="14564"/>
                  </a:lnTo>
                  <a:lnTo>
                    <a:pt x="4526" y="14829"/>
                  </a:lnTo>
                  <a:lnTo>
                    <a:pt x="4285" y="15094"/>
                  </a:lnTo>
                  <a:lnTo>
                    <a:pt x="3419" y="15864"/>
                  </a:lnTo>
                  <a:lnTo>
                    <a:pt x="2600" y="16635"/>
                  </a:lnTo>
                  <a:lnTo>
                    <a:pt x="2167" y="17020"/>
                  </a:lnTo>
                  <a:lnTo>
                    <a:pt x="1782" y="17429"/>
                  </a:lnTo>
                  <a:lnTo>
                    <a:pt x="1397" y="17862"/>
                  </a:lnTo>
                  <a:lnTo>
                    <a:pt x="1035" y="18320"/>
                  </a:lnTo>
                  <a:lnTo>
                    <a:pt x="819" y="18609"/>
                  </a:lnTo>
                  <a:lnTo>
                    <a:pt x="650" y="18921"/>
                  </a:lnTo>
                  <a:lnTo>
                    <a:pt x="530" y="19234"/>
                  </a:lnTo>
                  <a:lnTo>
                    <a:pt x="434" y="19571"/>
                  </a:lnTo>
                  <a:lnTo>
                    <a:pt x="385" y="19884"/>
                  </a:lnTo>
                  <a:lnTo>
                    <a:pt x="337" y="20221"/>
                  </a:lnTo>
                  <a:lnTo>
                    <a:pt x="361" y="20534"/>
                  </a:lnTo>
                  <a:lnTo>
                    <a:pt x="385" y="20871"/>
                  </a:lnTo>
                  <a:lnTo>
                    <a:pt x="434" y="21184"/>
                  </a:lnTo>
                  <a:lnTo>
                    <a:pt x="530" y="21497"/>
                  </a:lnTo>
                  <a:lnTo>
                    <a:pt x="626" y="21786"/>
                  </a:lnTo>
                  <a:lnTo>
                    <a:pt x="771" y="22075"/>
                  </a:lnTo>
                  <a:lnTo>
                    <a:pt x="915" y="22340"/>
                  </a:lnTo>
                  <a:lnTo>
                    <a:pt x="1084" y="22581"/>
                  </a:lnTo>
                  <a:lnTo>
                    <a:pt x="1276" y="22797"/>
                  </a:lnTo>
                  <a:lnTo>
                    <a:pt x="1493" y="22990"/>
                  </a:lnTo>
                  <a:lnTo>
                    <a:pt x="1854" y="23351"/>
                  </a:lnTo>
                  <a:lnTo>
                    <a:pt x="2215" y="23712"/>
                  </a:lnTo>
                  <a:lnTo>
                    <a:pt x="2552" y="24097"/>
                  </a:lnTo>
                  <a:lnTo>
                    <a:pt x="2865" y="24506"/>
                  </a:lnTo>
                  <a:lnTo>
                    <a:pt x="3467" y="25325"/>
                  </a:lnTo>
                  <a:lnTo>
                    <a:pt x="4045" y="26167"/>
                  </a:lnTo>
                  <a:lnTo>
                    <a:pt x="4213" y="26408"/>
                  </a:lnTo>
                  <a:lnTo>
                    <a:pt x="4382" y="26697"/>
                  </a:lnTo>
                  <a:lnTo>
                    <a:pt x="4526" y="26962"/>
                  </a:lnTo>
                  <a:lnTo>
                    <a:pt x="4574" y="27130"/>
                  </a:lnTo>
                  <a:lnTo>
                    <a:pt x="4598" y="27275"/>
                  </a:lnTo>
                  <a:lnTo>
                    <a:pt x="4671" y="27829"/>
                  </a:lnTo>
                  <a:lnTo>
                    <a:pt x="4743" y="28358"/>
                  </a:lnTo>
                  <a:lnTo>
                    <a:pt x="4791" y="28912"/>
                  </a:lnTo>
                  <a:lnTo>
                    <a:pt x="4791" y="29466"/>
                  </a:lnTo>
                  <a:lnTo>
                    <a:pt x="4767" y="30067"/>
                  </a:lnTo>
                  <a:lnTo>
                    <a:pt x="4767" y="30645"/>
                  </a:lnTo>
                  <a:lnTo>
                    <a:pt x="4767" y="31223"/>
                  </a:lnTo>
                  <a:lnTo>
                    <a:pt x="4815" y="31801"/>
                  </a:lnTo>
                  <a:lnTo>
                    <a:pt x="4887" y="32378"/>
                  </a:lnTo>
                  <a:lnTo>
                    <a:pt x="4983" y="32932"/>
                  </a:lnTo>
                  <a:lnTo>
                    <a:pt x="5128" y="33510"/>
                  </a:lnTo>
                  <a:lnTo>
                    <a:pt x="5296" y="34063"/>
                  </a:lnTo>
                  <a:lnTo>
                    <a:pt x="5369" y="34232"/>
                  </a:lnTo>
                  <a:lnTo>
                    <a:pt x="5465" y="34401"/>
                  </a:lnTo>
                  <a:lnTo>
                    <a:pt x="5561" y="34545"/>
                  </a:lnTo>
                  <a:lnTo>
                    <a:pt x="5706" y="34713"/>
                  </a:lnTo>
                  <a:lnTo>
                    <a:pt x="5995" y="35002"/>
                  </a:lnTo>
                  <a:lnTo>
                    <a:pt x="6332" y="35267"/>
                  </a:lnTo>
                  <a:lnTo>
                    <a:pt x="6693" y="35484"/>
                  </a:lnTo>
                  <a:lnTo>
                    <a:pt x="6861" y="35580"/>
                  </a:lnTo>
                  <a:lnTo>
                    <a:pt x="7054" y="35652"/>
                  </a:lnTo>
                  <a:lnTo>
                    <a:pt x="7246" y="35700"/>
                  </a:lnTo>
                  <a:lnTo>
                    <a:pt x="7439" y="35725"/>
                  </a:lnTo>
                  <a:lnTo>
                    <a:pt x="7607" y="35749"/>
                  </a:lnTo>
                  <a:lnTo>
                    <a:pt x="7776" y="35725"/>
                  </a:lnTo>
                  <a:lnTo>
                    <a:pt x="8354" y="35628"/>
                  </a:lnTo>
                  <a:lnTo>
                    <a:pt x="8883" y="35484"/>
                  </a:lnTo>
                  <a:lnTo>
                    <a:pt x="9413" y="35291"/>
                  </a:lnTo>
                  <a:lnTo>
                    <a:pt x="9894" y="35050"/>
                  </a:lnTo>
                  <a:lnTo>
                    <a:pt x="10376" y="34786"/>
                  </a:lnTo>
                  <a:lnTo>
                    <a:pt x="10809" y="34449"/>
                  </a:lnTo>
                  <a:lnTo>
                    <a:pt x="11218" y="34063"/>
                  </a:lnTo>
                  <a:lnTo>
                    <a:pt x="11604" y="33654"/>
                  </a:lnTo>
                  <a:lnTo>
                    <a:pt x="11772" y="33414"/>
                  </a:lnTo>
                  <a:lnTo>
                    <a:pt x="11844" y="33293"/>
                  </a:lnTo>
                  <a:lnTo>
                    <a:pt x="11917" y="33149"/>
                  </a:lnTo>
                  <a:lnTo>
                    <a:pt x="11965" y="33004"/>
                  </a:lnTo>
                  <a:lnTo>
                    <a:pt x="11989" y="32836"/>
                  </a:lnTo>
                  <a:lnTo>
                    <a:pt x="12013" y="32499"/>
                  </a:lnTo>
                  <a:lnTo>
                    <a:pt x="12037" y="31849"/>
                  </a:lnTo>
                  <a:lnTo>
                    <a:pt x="12013" y="31247"/>
                  </a:lnTo>
                  <a:lnTo>
                    <a:pt x="11941" y="30693"/>
                  </a:lnTo>
                  <a:lnTo>
                    <a:pt x="11844" y="30164"/>
                  </a:lnTo>
                  <a:lnTo>
                    <a:pt x="11700" y="29634"/>
                  </a:lnTo>
                  <a:lnTo>
                    <a:pt x="11507" y="29104"/>
                  </a:lnTo>
                  <a:lnTo>
                    <a:pt x="11291" y="28551"/>
                  </a:lnTo>
                  <a:lnTo>
                    <a:pt x="11026" y="27949"/>
                  </a:lnTo>
                  <a:lnTo>
                    <a:pt x="10881" y="27636"/>
                  </a:lnTo>
                  <a:lnTo>
                    <a:pt x="10761" y="27323"/>
                  </a:lnTo>
                  <a:lnTo>
                    <a:pt x="10665" y="27034"/>
                  </a:lnTo>
                  <a:lnTo>
                    <a:pt x="10593" y="26721"/>
                  </a:lnTo>
                  <a:lnTo>
                    <a:pt x="10544" y="26432"/>
                  </a:lnTo>
                  <a:lnTo>
                    <a:pt x="10520" y="26143"/>
                  </a:lnTo>
                  <a:lnTo>
                    <a:pt x="10496" y="25855"/>
                  </a:lnTo>
                  <a:lnTo>
                    <a:pt x="10496" y="25566"/>
                  </a:lnTo>
                  <a:lnTo>
                    <a:pt x="10544" y="25277"/>
                  </a:lnTo>
                  <a:lnTo>
                    <a:pt x="10593" y="24988"/>
                  </a:lnTo>
                  <a:lnTo>
                    <a:pt x="10665" y="24723"/>
                  </a:lnTo>
                  <a:lnTo>
                    <a:pt x="10761" y="24434"/>
                  </a:lnTo>
                  <a:lnTo>
                    <a:pt x="10906" y="24169"/>
                  </a:lnTo>
                  <a:lnTo>
                    <a:pt x="11050" y="23881"/>
                  </a:lnTo>
                  <a:lnTo>
                    <a:pt x="11218" y="23616"/>
                  </a:lnTo>
                  <a:lnTo>
                    <a:pt x="11435" y="23351"/>
                  </a:lnTo>
                  <a:lnTo>
                    <a:pt x="12326" y="22220"/>
                  </a:lnTo>
                  <a:lnTo>
                    <a:pt x="13168" y="21064"/>
                  </a:lnTo>
                  <a:lnTo>
                    <a:pt x="13505" y="20607"/>
                  </a:lnTo>
                  <a:lnTo>
                    <a:pt x="13794" y="20149"/>
                  </a:lnTo>
                  <a:lnTo>
                    <a:pt x="13939" y="19908"/>
                  </a:lnTo>
                  <a:lnTo>
                    <a:pt x="14059" y="19668"/>
                  </a:lnTo>
                  <a:lnTo>
                    <a:pt x="14155" y="19403"/>
                  </a:lnTo>
                  <a:lnTo>
                    <a:pt x="14228" y="19138"/>
                  </a:lnTo>
                  <a:lnTo>
                    <a:pt x="14276" y="18777"/>
                  </a:lnTo>
                  <a:lnTo>
                    <a:pt x="14300" y="18416"/>
                  </a:lnTo>
                  <a:lnTo>
                    <a:pt x="14300" y="18055"/>
                  </a:lnTo>
                  <a:lnTo>
                    <a:pt x="14252" y="17694"/>
                  </a:lnTo>
                  <a:lnTo>
                    <a:pt x="14179" y="17357"/>
                  </a:lnTo>
                  <a:lnTo>
                    <a:pt x="14083" y="16996"/>
                  </a:lnTo>
                  <a:lnTo>
                    <a:pt x="13963" y="16659"/>
                  </a:lnTo>
                  <a:lnTo>
                    <a:pt x="13818" y="16322"/>
                  </a:lnTo>
                  <a:lnTo>
                    <a:pt x="13650" y="15985"/>
                  </a:lnTo>
                  <a:lnTo>
                    <a:pt x="13433" y="15672"/>
                  </a:lnTo>
                  <a:lnTo>
                    <a:pt x="13192" y="15383"/>
                  </a:lnTo>
                  <a:lnTo>
                    <a:pt x="12952" y="15118"/>
                  </a:lnTo>
                  <a:lnTo>
                    <a:pt x="12398" y="14588"/>
                  </a:lnTo>
                  <a:lnTo>
                    <a:pt x="11868" y="14083"/>
                  </a:lnTo>
                  <a:lnTo>
                    <a:pt x="11676" y="13914"/>
                  </a:lnTo>
                  <a:lnTo>
                    <a:pt x="11507" y="13722"/>
                  </a:lnTo>
                  <a:lnTo>
                    <a:pt x="11363" y="13529"/>
                  </a:lnTo>
                  <a:lnTo>
                    <a:pt x="11267" y="13288"/>
                  </a:lnTo>
                  <a:lnTo>
                    <a:pt x="11074" y="12783"/>
                  </a:lnTo>
                  <a:lnTo>
                    <a:pt x="10930" y="12277"/>
                  </a:lnTo>
                  <a:lnTo>
                    <a:pt x="10833" y="11796"/>
                  </a:lnTo>
                  <a:lnTo>
                    <a:pt x="10809" y="11290"/>
                  </a:lnTo>
                  <a:lnTo>
                    <a:pt x="10809" y="11025"/>
                  </a:lnTo>
                  <a:lnTo>
                    <a:pt x="10833" y="10785"/>
                  </a:lnTo>
                  <a:lnTo>
                    <a:pt x="10857" y="10520"/>
                  </a:lnTo>
                  <a:lnTo>
                    <a:pt x="10930" y="10279"/>
                  </a:lnTo>
                  <a:lnTo>
                    <a:pt x="11002" y="10038"/>
                  </a:lnTo>
                  <a:lnTo>
                    <a:pt x="11074" y="9774"/>
                  </a:lnTo>
                  <a:lnTo>
                    <a:pt x="11194" y="9533"/>
                  </a:lnTo>
                  <a:lnTo>
                    <a:pt x="11315" y="9268"/>
                  </a:lnTo>
                  <a:lnTo>
                    <a:pt x="11652" y="8618"/>
                  </a:lnTo>
                  <a:lnTo>
                    <a:pt x="11820" y="8281"/>
                  </a:lnTo>
                  <a:lnTo>
                    <a:pt x="11965" y="7944"/>
                  </a:lnTo>
                  <a:lnTo>
                    <a:pt x="12109" y="7583"/>
                  </a:lnTo>
                  <a:lnTo>
                    <a:pt x="12230" y="7222"/>
                  </a:lnTo>
                  <a:lnTo>
                    <a:pt x="12302" y="6861"/>
                  </a:lnTo>
                  <a:lnTo>
                    <a:pt x="12350" y="6476"/>
                  </a:lnTo>
                  <a:lnTo>
                    <a:pt x="12398" y="5994"/>
                  </a:lnTo>
                  <a:lnTo>
                    <a:pt x="12398" y="5489"/>
                  </a:lnTo>
                  <a:lnTo>
                    <a:pt x="12374" y="5007"/>
                  </a:lnTo>
                  <a:lnTo>
                    <a:pt x="12326" y="4502"/>
                  </a:lnTo>
                  <a:lnTo>
                    <a:pt x="12254" y="4020"/>
                  </a:lnTo>
                  <a:lnTo>
                    <a:pt x="12157" y="3539"/>
                  </a:lnTo>
                  <a:lnTo>
                    <a:pt x="12037" y="3057"/>
                  </a:lnTo>
                  <a:lnTo>
                    <a:pt x="11917" y="2576"/>
                  </a:lnTo>
                  <a:lnTo>
                    <a:pt x="11772" y="2167"/>
                  </a:lnTo>
                  <a:lnTo>
                    <a:pt x="11580" y="1781"/>
                  </a:lnTo>
                  <a:lnTo>
                    <a:pt x="11363" y="1444"/>
                  </a:lnTo>
                  <a:lnTo>
                    <a:pt x="11098" y="1156"/>
                  </a:lnTo>
                  <a:lnTo>
                    <a:pt x="10833" y="891"/>
                  </a:lnTo>
                  <a:lnTo>
                    <a:pt x="10520" y="698"/>
                  </a:lnTo>
                  <a:lnTo>
                    <a:pt x="10183" y="506"/>
                  </a:lnTo>
                  <a:lnTo>
                    <a:pt x="9822" y="361"/>
                  </a:lnTo>
                  <a:lnTo>
                    <a:pt x="9485" y="241"/>
                  </a:lnTo>
                  <a:lnTo>
                    <a:pt x="9124" y="169"/>
                  </a:lnTo>
                  <a:lnTo>
                    <a:pt x="8787" y="96"/>
                  </a:lnTo>
                  <a:lnTo>
                    <a:pt x="8426" y="48"/>
                  </a:lnTo>
                  <a:lnTo>
                    <a:pt x="80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2" name="Google Shape;13412;p31"/>
            <p:cNvSpPr/>
            <p:nvPr/>
          </p:nvSpPr>
          <p:spPr>
            <a:xfrm>
              <a:off x="1157700" y="2029950"/>
              <a:ext cx="235350" cy="827550"/>
            </a:xfrm>
            <a:custGeom>
              <a:avLst/>
              <a:gdLst/>
              <a:ahLst/>
              <a:cxnLst/>
              <a:rect l="l" t="t" r="r" b="b"/>
              <a:pathLst>
                <a:path w="9414" h="33102" extrusionOk="0">
                  <a:moveTo>
                    <a:pt x="5177" y="1"/>
                  </a:moveTo>
                  <a:lnTo>
                    <a:pt x="4816" y="25"/>
                  </a:lnTo>
                  <a:lnTo>
                    <a:pt x="4455" y="73"/>
                  </a:lnTo>
                  <a:lnTo>
                    <a:pt x="4069" y="121"/>
                  </a:lnTo>
                  <a:lnTo>
                    <a:pt x="3684" y="218"/>
                  </a:lnTo>
                  <a:lnTo>
                    <a:pt x="3299" y="314"/>
                  </a:lnTo>
                  <a:lnTo>
                    <a:pt x="2938" y="458"/>
                  </a:lnTo>
                  <a:lnTo>
                    <a:pt x="2577" y="603"/>
                  </a:lnTo>
                  <a:lnTo>
                    <a:pt x="2216" y="771"/>
                  </a:lnTo>
                  <a:lnTo>
                    <a:pt x="1903" y="940"/>
                  </a:lnTo>
                  <a:lnTo>
                    <a:pt x="1614" y="1132"/>
                  </a:lnTo>
                  <a:lnTo>
                    <a:pt x="1349" y="1349"/>
                  </a:lnTo>
                  <a:lnTo>
                    <a:pt x="1132" y="1566"/>
                  </a:lnTo>
                  <a:lnTo>
                    <a:pt x="964" y="1782"/>
                  </a:lnTo>
                  <a:lnTo>
                    <a:pt x="723" y="2192"/>
                  </a:lnTo>
                  <a:lnTo>
                    <a:pt x="434" y="2601"/>
                  </a:lnTo>
                  <a:lnTo>
                    <a:pt x="314" y="2793"/>
                  </a:lnTo>
                  <a:lnTo>
                    <a:pt x="218" y="3010"/>
                  </a:lnTo>
                  <a:lnTo>
                    <a:pt x="121" y="3203"/>
                  </a:lnTo>
                  <a:lnTo>
                    <a:pt x="73" y="3419"/>
                  </a:lnTo>
                  <a:lnTo>
                    <a:pt x="25" y="3660"/>
                  </a:lnTo>
                  <a:lnTo>
                    <a:pt x="1" y="3877"/>
                  </a:lnTo>
                  <a:lnTo>
                    <a:pt x="25" y="4093"/>
                  </a:lnTo>
                  <a:lnTo>
                    <a:pt x="25" y="4334"/>
                  </a:lnTo>
                  <a:lnTo>
                    <a:pt x="97" y="4840"/>
                  </a:lnTo>
                  <a:lnTo>
                    <a:pt x="145" y="5321"/>
                  </a:lnTo>
                  <a:lnTo>
                    <a:pt x="194" y="5682"/>
                  </a:lnTo>
                  <a:lnTo>
                    <a:pt x="242" y="6019"/>
                  </a:lnTo>
                  <a:lnTo>
                    <a:pt x="314" y="6356"/>
                  </a:lnTo>
                  <a:lnTo>
                    <a:pt x="434" y="6693"/>
                  </a:lnTo>
                  <a:lnTo>
                    <a:pt x="555" y="7006"/>
                  </a:lnTo>
                  <a:lnTo>
                    <a:pt x="699" y="7319"/>
                  </a:lnTo>
                  <a:lnTo>
                    <a:pt x="868" y="7632"/>
                  </a:lnTo>
                  <a:lnTo>
                    <a:pt x="1060" y="7945"/>
                  </a:lnTo>
                  <a:lnTo>
                    <a:pt x="1205" y="8138"/>
                  </a:lnTo>
                  <a:lnTo>
                    <a:pt x="1373" y="8306"/>
                  </a:lnTo>
                  <a:lnTo>
                    <a:pt x="1710" y="8643"/>
                  </a:lnTo>
                  <a:lnTo>
                    <a:pt x="2047" y="9004"/>
                  </a:lnTo>
                  <a:lnTo>
                    <a:pt x="2216" y="9173"/>
                  </a:lnTo>
                  <a:lnTo>
                    <a:pt x="2360" y="9389"/>
                  </a:lnTo>
                  <a:lnTo>
                    <a:pt x="2577" y="9678"/>
                  </a:lnTo>
                  <a:lnTo>
                    <a:pt x="2818" y="9967"/>
                  </a:lnTo>
                  <a:lnTo>
                    <a:pt x="3058" y="10256"/>
                  </a:lnTo>
                  <a:lnTo>
                    <a:pt x="3275" y="10569"/>
                  </a:lnTo>
                  <a:lnTo>
                    <a:pt x="3419" y="10786"/>
                  </a:lnTo>
                  <a:lnTo>
                    <a:pt x="3540" y="11026"/>
                  </a:lnTo>
                  <a:lnTo>
                    <a:pt x="3636" y="11267"/>
                  </a:lnTo>
                  <a:lnTo>
                    <a:pt x="3708" y="11508"/>
                  </a:lnTo>
                  <a:lnTo>
                    <a:pt x="3756" y="11749"/>
                  </a:lnTo>
                  <a:lnTo>
                    <a:pt x="3805" y="11989"/>
                  </a:lnTo>
                  <a:lnTo>
                    <a:pt x="3829" y="12230"/>
                  </a:lnTo>
                  <a:lnTo>
                    <a:pt x="3853" y="12471"/>
                  </a:lnTo>
                  <a:lnTo>
                    <a:pt x="3829" y="12952"/>
                  </a:lnTo>
                  <a:lnTo>
                    <a:pt x="3756" y="13434"/>
                  </a:lnTo>
                  <a:lnTo>
                    <a:pt x="3636" y="13915"/>
                  </a:lnTo>
                  <a:lnTo>
                    <a:pt x="3492" y="14421"/>
                  </a:lnTo>
                  <a:lnTo>
                    <a:pt x="3443" y="14541"/>
                  </a:lnTo>
                  <a:lnTo>
                    <a:pt x="3371" y="14637"/>
                  </a:lnTo>
                  <a:lnTo>
                    <a:pt x="3299" y="14710"/>
                  </a:lnTo>
                  <a:lnTo>
                    <a:pt x="3203" y="14782"/>
                  </a:lnTo>
                  <a:lnTo>
                    <a:pt x="2914" y="15023"/>
                  </a:lnTo>
                  <a:lnTo>
                    <a:pt x="2649" y="15239"/>
                  </a:lnTo>
                  <a:lnTo>
                    <a:pt x="2144" y="15745"/>
                  </a:lnTo>
                  <a:lnTo>
                    <a:pt x="1686" y="16274"/>
                  </a:lnTo>
                  <a:lnTo>
                    <a:pt x="1205" y="16804"/>
                  </a:lnTo>
                  <a:lnTo>
                    <a:pt x="1084" y="16948"/>
                  </a:lnTo>
                  <a:lnTo>
                    <a:pt x="988" y="17117"/>
                  </a:lnTo>
                  <a:lnTo>
                    <a:pt x="916" y="17285"/>
                  </a:lnTo>
                  <a:lnTo>
                    <a:pt x="844" y="17454"/>
                  </a:lnTo>
                  <a:lnTo>
                    <a:pt x="771" y="17743"/>
                  </a:lnTo>
                  <a:lnTo>
                    <a:pt x="723" y="18032"/>
                  </a:lnTo>
                  <a:lnTo>
                    <a:pt x="699" y="18321"/>
                  </a:lnTo>
                  <a:lnTo>
                    <a:pt x="699" y="18609"/>
                  </a:lnTo>
                  <a:lnTo>
                    <a:pt x="699" y="18874"/>
                  </a:lnTo>
                  <a:lnTo>
                    <a:pt x="723" y="19139"/>
                  </a:lnTo>
                  <a:lnTo>
                    <a:pt x="771" y="19404"/>
                  </a:lnTo>
                  <a:lnTo>
                    <a:pt x="819" y="19669"/>
                  </a:lnTo>
                  <a:lnTo>
                    <a:pt x="892" y="19934"/>
                  </a:lnTo>
                  <a:lnTo>
                    <a:pt x="988" y="20198"/>
                  </a:lnTo>
                  <a:lnTo>
                    <a:pt x="1084" y="20439"/>
                  </a:lnTo>
                  <a:lnTo>
                    <a:pt x="1205" y="20680"/>
                  </a:lnTo>
                  <a:lnTo>
                    <a:pt x="1349" y="20921"/>
                  </a:lnTo>
                  <a:lnTo>
                    <a:pt x="1518" y="21161"/>
                  </a:lnTo>
                  <a:lnTo>
                    <a:pt x="1855" y="21619"/>
                  </a:lnTo>
                  <a:lnTo>
                    <a:pt x="2071" y="21883"/>
                  </a:lnTo>
                  <a:lnTo>
                    <a:pt x="2264" y="22172"/>
                  </a:lnTo>
                  <a:lnTo>
                    <a:pt x="2456" y="22461"/>
                  </a:lnTo>
                  <a:lnTo>
                    <a:pt x="2601" y="22774"/>
                  </a:lnTo>
                  <a:lnTo>
                    <a:pt x="2745" y="23087"/>
                  </a:lnTo>
                  <a:lnTo>
                    <a:pt x="2866" y="23400"/>
                  </a:lnTo>
                  <a:lnTo>
                    <a:pt x="2962" y="23713"/>
                  </a:lnTo>
                  <a:lnTo>
                    <a:pt x="3058" y="24050"/>
                  </a:lnTo>
                  <a:lnTo>
                    <a:pt x="3275" y="24917"/>
                  </a:lnTo>
                  <a:lnTo>
                    <a:pt x="3492" y="25807"/>
                  </a:lnTo>
                  <a:lnTo>
                    <a:pt x="3636" y="26698"/>
                  </a:lnTo>
                  <a:lnTo>
                    <a:pt x="3708" y="27155"/>
                  </a:lnTo>
                  <a:lnTo>
                    <a:pt x="3756" y="27589"/>
                  </a:lnTo>
                  <a:lnTo>
                    <a:pt x="3781" y="27781"/>
                  </a:lnTo>
                  <a:lnTo>
                    <a:pt x="3781" y="27950"/>
                  </a:lnTo>
                  <a:lnTo>
                    <a:pt x="3756" y="28118"/>
                  </a:lnTo>
                  <a:lnTo>
                    <a:pt x="3684" y="28287"/>
                  </a:lnTo>
                  <a:lnTo>
                    <a:pt x="3540" y="28624"/>
                  </a:lnTo>
                  <a:lnTo>
                    <a:pt x="3395" y="28961"/>
                  </a:lnTo>
                  <a:lnTo>
                    <a:pt x="3299" y="29322"/>
                  </a:lnTo>
                  <a:lnTo>
                    <a:pt x="3227" y="29659"/>
                  </a:lnTo>
                  <a:lnTo>
                    <a:pt x="3179" y="30020"/>
                  </a:lnTo>
                  <a:lnTo>
                    <a:pt x="3179" y="30381"/>
                  </a:lnTo>
                  <a:lnTo>
                    <a:pt x="3203" y="30766"/>
                  </a:lnTo>
                  <a:lnTo>
                    <a:pt x="3251" y="31152"/>
                  </a:lnTo>
                  <a:lnTo>
                    <a:pt x="3323" y="31440"/>
                  </a:lnTo>
                  <a:lnTo>
                    <a:pt x="3443" y="31729"/>
                  </a:lnTo>
                  <a:lnTo>
                    <a:pt x="3588" y="31994"/>
                  </a:lnTo>
                  <a:lnTo>
                    <a:pt x="3756" y="32235"/>
                  </a:lnTo>
                  <a:lnTo>
                    <a:pt x="3949" y="32452"/>
                  </a:lnTo>
                  <a:lnTo>
                    <a:pt x="4166" y="32620"/>
                  </a:lnTo>
                  <a:lnTo>
                    <a:pt x="4406" y="32789"/>
                  </a:lnTo>
                  <a:lnTo>
                    <a:pt x="4647" y="32909"/>
                  </a:lnTo>
                  <a:lnTo>
                    <a:pt x="4912" y="33005"/>
                  </a:lnTo>
                  <a:lnTo>
                    <a:pt x="5177" y="33053"/>
                  </a:lnTo>
                  <a:lnTo>
                    <a:pt x="5466" y="33102"/>
                  </a:lnTo>
                  <a:lnTo>
                    <a:pt x="5730" y="33077"/>
                  </a:lnTo>
                  <a:lnTo>
                    <a:pt x="5995" y="33029"/>
                  </a:lnTo>
                  <a:lnTo>
                    <a:pt x="6284" y="32957"/>
                  </a:lnTo>
                  <a:lnTo>
                    <a:pt x="6549" y="32813"/>
                  </a:lnTo>
                  <a:lnTo>
                    <a:pt x="6790" y="32644"/>
                  </a:lnTo>
                  <a:lnTo>
                    <a:pt x="7079" y="32403"/>
                  </a:lnTo>
                  <a:lnTo>
                    <a:pt x="7319" y="32163"/>
                  </a:lnTo>
                  <a:lnTo>
                    <a:pt x="7560" y="31874"/>
                  </a:lnTo>
                  <a:lnTo>
                    <a:pt x="7753" y="31585"/>
                  </a:lnTo>
                  <a:lnTo>
                    <a:pt x="7945" y="31296"/>
                  </a:lnTo>
                  <a:lnTo>
                    <a:pt x="8090" y="30959"/>
                  </a:lnTo>
                  <a:lnTo>
                    <a:pt x="8210" y="30622"/>
                  </a:lnTo>
                  <a:lnTo>
                    <a:pt x="8306" y="30261"/>
                  </a:lnTo>
                  <a:lnTo>
                    <a:pt x="8354" y="29948"/>
                  </a:lnTo>
                  <a:lnTo>
                    <a:pt x="8354" y="29779"/>
                  </a:lnTo>
                  <a:lnTo>
                    <a:pt x="8354" y="29611"/>
                  </a:lnTo>
                  <a:lnTo>
                    <a:pt x="8330" y="29466"/>
                  </a:lnTo>
                  <a:lnTo>
                    <a:pt x="8282" y="29298"/>
                  </a:lnTo>
                  <a:lnTo>
                    <a:pt x="8210" y="29154"/>
                  </a:lnTo>
                  <a:lnTo>
                    <a:pt x="8114" y="29009"/>
                  </a:lnTo>
                  <a:lnTo>
                    <a:pt x="7969" y="28816"/>
                  </a:lnTo>
                  <a:lnTo>
                    <a:pt x="7849" y="28600"/>
                  </a:lnTo>
                  <a:lnTo>
                    <a:pt x="7584" y="28167"/>
                  </a:lnTo>
                  <a:lnTo>
                    <a:pt x="7343" y="27733"/>
                  </a:lnTo>
                  <a:lnTo>
                    <a:pt x="7199" y="27517"/>
                  </a:lnTo>
                  <a:lnTo>
                    <a:pt x="7054" y="27324"/>
                  </a:lnTo>
                  <a:lnTo>
                    <a:pt x="6910" y="27107"/>
                  </a:lnTo>
                  <a:lnTo>
                    <a:pt x="6766" y="26891"/>
                  </a:lnTo>
                  <a:lnTo>
                    <a:pt x="6669" y="26650"/>
                  </a:lnTo>
                  <a:lnTo>
                    <a:pt x="6597" y="26433"/>
                  </a:lnTo>
                  <a:lnTo>
                    <a:pt x="6549" y="26193"/>
                  </a:lnTo>
                  <a:lnTo>
                    <a:pt x="6525" y="25928"/>
                  </a:lnTo>
                  <a:lnTo>
                    <a:pt x="6525" y="25687"/>
                  </a:lnTo>
                  <a:lnTo>
                    <a:pt x="6549" y="25422"/>
                  </a:lnTo>
                  <a:lnTo>
                    <a:pt x="6573" y="25206"/>
                  </a:lnTo>
                  <a:lnTo>
                    <a:pt x="6573" y="24989"/>
                  </a:lnTo>
                  <a:lnTo>
                    <a:pt x="6549" y="24796"/>
                  </a:lnTo>
                  <a:lnTo>
                    <a:pt x="6525" y="24580"/>
                  </a:lnTo>
                  <a:lnTo>
                    <a:pt x="6477" y="24339"/>
                  </a:lnTo>
                  <a:lnTo>
                    <a:pt x="6453" y="24074"/>
                  </a:lnTo>
                  <a:lnTo>
                    <a:pt x="6453" y="23833"/>
                  </a:lnTo>
                  <a:lnTo>
                    <a:pt x="6453" y="23593"/>
                  </a:lnTo>
                  <a:lnTo>
                    <a:pt x="6477" y="23376"/>
                  </a:lnTo>
                  <a:lnTo>
                    <a:pt x="6525" y="23135"/>
                  </a:lnTo>
                  <a:lnTo>
                    <a:pt x="6621" y="22678"/>
                  </a:lnTo>
                  <a:lnTo>
                    <a:pt x="6790" y="22269"/>
                  </a:lnTo>
                  <a:lnTo>
                    <a:pt x="7006" y="21835"/>
                  </a:lnTo>
                  <a:lnTo>
                    <a:pt x="7271" y="21450"/>
                  </a:lnTo>
                  <a:lnTo>
                    <a:pt x="7560" y="21065"/>
                  </a:lnTo>
                  <a:lnTo>
                    <a:pt x="7849" y="20680"/>
                  </a:lnTo>
                  <a:lnTo>
                    <a:pt x="8114" y="20295"/>
                  </a:lnTo>
                  <a:lnTo>
                    <a:pt x="8354" y="19885"/>
                  </a:lnTo>
                  <a:lnTo>
                    <a:pt x="8595" y="19476"/>
                  </a:lnTo>
                  <a:lnTo>
                    <a:pt x="8788" y="19067"/>
                  </a:lnTo>
                  <a:lnTo>
                    <a:pt x="8980" y="18634"/>
                  </a:lnTo>
                  <a:lnTo>
                    <a:pt x="9125" y="18176"/>
                  </a:lnTo>
                  <a:lnTo>
                    <a:pt x="9269" y="17719"/>
                  </a:lnTo>
                  <a:lnTo>
                    <a:pt x="9341" y="17454"/>
                  </a:lnTo>
                  <a:lnTo>
                    <a:pt x="9390" y="17165"/>
                  </a:lnTo>
                  <a:lnTo>
                    <a:pt x="9414" y="16900"/>
                  </a:lnTo>
                  <a:lnTo>
                    <a:pt x="9414" y="16635"/>
                  </a:lnTo>
                  <a:lnTo>
                    <a:pt x="9366" y="16371"/>
                  </a:lnTo>
                  <a:lnTo>
                    <a:pt x="9293" y="16106"/>
                  </a:lnTo>
                  <a:lnTo>
                    <a:pt x="9197" y="15841"/>
                  </a:lnTo>
                  <a:lnTo>
                    <a:pt x="9077" y="15600"/>
                  </a:lnTo>
                  <a:lnTo>
                    <a:pt x="8619" y="14830"/>
                  </a:lnTo>
                  <a:lnTo>
                    <a:pt x="8210" y="14036"/>
                  </a:lnTo>
                  <a:lnTo>
                    <a:pt x="7825" y="13241"/>
                  </a:lnTo>
                  <a:lnTo>
                    <a:pt x="7464" y="12447"/>
                  </a:lnTo>
                  <a:lnTo>
                    <a:pt x="7271" y="11989"/>
                  </a:lnTo>
                  <a:lnTo>
                    <a:pt x="7127" y="11508"/>
                  </a:lnTo>
                  <a:lnTo>
                    <a:pt x="7054" y="11051"/>
                  </a:lnTo>
                  <a:lnTo>
                    <a:pt x="7030" y="10593"/>
                  </a:lnTo>
                  <a:lnTo>
                    <a:pt x="7030" y="10112"/>
                  </a:lnTo>
                  <a:lnTo>
                    <a:pt x="7127" y="9654"/>
                  </a:lnTo>
                  <a:lnTo>
                    <a:pt x="7247" y="9197"/>
                  </a:lnTo>
                  <a:lnTo>
                    <a:pt x="7440" y="8739"/>
                  </a:lnTo>
                  <a:lnTo>
                    <a:pt x="7704" y="8186"/>
                  </a:lnTo>
                  <a:lnTo>
                    <a:pt x="7969" y="7632"/>
                  </a:lnTo>
                  <a:lnTo>
                    <a:pt x="8114" y="7367"/>
                  </a:lnTo>
                  <a:lnTo>
                    <a:pt x="8282" y="7103"/>
                  </a:lnTo>
                  <a:lnTo>
                    <a:pt x="8451" y="6838"/>
                  </a:lnTo>
                  <a:lnTo>
                    <a:pt x="8667" y="6597"/>
                  </a:lnTo>
                  <a:lnTo>
                    <a:pt x="8691" y="6525"/>
                  </a:lnTo>
                  <a:lnTo>
                    <a:pt x="8740" y="6453"/>
                  </a:lnTo>
                  <a:lnTo>
                    <a:pt x="8788" y="6308"/>
                  </a:lnTo>
                  <a:lnTo>
                    <a:pt x="8932" y="5875"/>
                  </a:lnTo>
                  <a:lnTo>
                    <a:pt x="9028" y="5441"/>
                  </a:lnTo>
                  <a:lnTo>
                    <a:pt x="9077" y="5008"/>
                  </a:lnTo>
                  <a:lnTo>
                    <a:pt x="9077" y="4575"/>
                  </a:lnTo>
                  <a:lnTo>
                    <a:pt x="9053" y="4166"/>
                  </a:lnTo>
                  <a:lnTo>
                    <a:pt x="8980" y="3732"/>
                  </a:lnTo>
                  <a:lnTo>
                    <a:pt x="8884" y="3299"/>
                  </a:lnTo>
                  <a:lnTo>
                    <a:pt x="8764" y="2890"/>
                  </a:lnTo>
                  <a:lnTo>
                    <a:pt x="8595" y="2456"/>
                  </a:lnTo>
                  <a:lnTo>
                    <a:pt x="8403" y="2023"/>
                  </a:lnTo>
                  <a:lnTo>
                    <a:pt x="8138" y="1638"/>
                  </a:lnTo>
                  <a:lnTo>
                    <a:pt x="7993" y="1445"/>
                  </a:lnTo>
                  <a:lnTo>
                    <a:pt x="7849" y="1253"/>
                  </a:lnTo>
                  <a:lnTo>
                    <a:pt x="7680" y="1084"/>
                  </a:lnTo>
                  <a:lnTo>
                    <a:pt x="7512" y="940"/>
                  </a:lnTo>
                  <a:lnTo>
                    <a:pt x="7295" y="771"/>
                  </a:lnTo>
                  <a:lnTo>
                    <a:pt x="7103" y="627"/>
                  </a:lnTo>
                  <a:lnTo>
                    <a:pt x="6862" y="482"/>
                  </a:lnTo>
                  <a:lnTo>
                    <a:pt x="6621" y="362"/>
                  </a:lnTo>
                  <a:lnTo>
                    <a:pt x="6356" y="242"/>
                  </a:lnTo>
                  <a:lnTo>
                    <a:pt x="6092" y="145"/>
                  </a:lnTo>
                  <a:lnTo>
                    <a:pt x="5803" y="73"/>
                  </a:lnTo>
                  <a:lnTo>
                    <a:pt x="5514" y="25"/>
                  </a:lnTo>
                  <a:lnTo>
                    <a:pt x="517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3" name="Google Shape;13413;p31"/>
            <p:cNvSpPr/>
            <p:nvPr/>
          </p:nvSpPr>
          <p:spPr>
            <a:xfrm>
              <a:off x="1204650" y="2410925"/>
              <a:ext cx="150500" cy="145050"/>
            </a:xfrm>
            <a:custGeom>
              <a:avLst/>
              <a:gdLst/>
              <a:ahLst/>
              <a:cxnLst/>
              <a:rect l="l" t="t" r="r" b="b"/>
              <a:pathLst>
                <a:path w="6020" h="5802" extrusionOk="0">
                  <a:moveTo>
                    <a:pt x="3130" y="289"/>
                  </a:moveTo>
                  <a:lnTo>
                    <a:pt x="3251" y="313"/>
                  </a:lnTo>
                  <a:lnTo>
                    <a:pt x="3925" y="409"/>
                  </a:lnTo>
                  <a:lnTo>
                    <a:pt x="4093" y="458"/>
                  </a:lnTo>
                  <a:lnTo>
                    <a:pt x="4238" y="506"/>
                  </a:lnTo>
                  <a:lnTo>
                    <a:pt x="4575" y="698"/>
                  </a:lnTo>
                  <a:lnTo>
                    <a:pt x="4888" y="915"/>
                  </a:lnTo>
                  <a:lnTo>
                    <a:pt x="5152" y="1156"/>
                  </a:lnTo>
                  <a:lnTo>
                    <a:pt x="5273" y="1300"/>
                  </a:lnTo>
                  <a:lnTo>
                    <a:pt x="5393" y="1469"/>
                  </a:lnTo>
                  <a:lnTo>
                    <a:pt x="5465" y="1613"/>
                  </a:lnTo>
                  <a:lnTo>
                    <a:pt x="5538" y="1758"/>
                  </a:lnTo>
                  <a:lnTo>
                    <a:pt x="5634" y="2046"/>
                  </a:lnTo>
                  <a:lnTo>
                    <a:pt x="5706" y="2456"/>
                  </a:lnTo>
                  <a:lnTo>
                    <a:pt x="5754" y="2889"/>
                  </a:lnTo>
                  <a:lnTo>
                    <a:pt x="5730" y="3130"/>
                  </a:lnTo>
                  <a:lnTo>
                    <a:pt x="5706" y="3370"/>
                  </a:lnTo>
                  <a:lnTo>
                    <a:pt x="5634" y="3611"/>
                  </a:lnTo>
                  <a:lnTo>
                    <a:pt x="5538" y="3852"/>
                  </a:lnTo>
                  <a:lnTo>
                    <a:pt x="5441" y="3996"/>
                  </a:lnTo>
                  <a:lnTo>
                    <a:pt x="5321" y="4141"/>
                  </a:lnTo>
                  <a:lnTo>
                    <a:pt x="5008" y="4454"/>
                  </a:lnTo>
                  <a:lnTo>
                    <a:pt x="4695" y="4815"/>
                  </a:lnTo>
                  <a:lnTo>
                    <a:pt x="4575" y="4959"/>
                  </a:lnTo>
                  <a:lnTo>
                    <a:pt x="4430" y="5056"/>
                  </a:lnTo>
                  <a:lnTo>
                    <a:pt x="4262" y="5152"/>
                  </a:lnTo>
                  <a:lnTo>
                    <a:pt x="4093" y="5200"/>
                  </a:lnTo>
                  <a:lnTo>
                    <a:pt x="3756" y="5320"/>
                  </a:lnTo>
                  <a:lnTo>
                    <a:pt x="3443" y="5417"/>
                  </a:lnTo>
                  <a:lnTo>
                    <a:pt x="3275" y="5465"/>
                  </a:lnTo>
                  <a:lnTo>
                    <a:pt x="3082" y="5489"/>
                  </a:lnTo>
                  <a:lnTo>
                    <a:pt x="2745" y="5489"/>
                  </a:lnTo>
                  <a:lnTo>
                    <a:pt x="2095" y="5417"/>
                  </a:lnTo>
                  <a:lnTo>
                    <a:pt x="1782" y="5344"/>
                  </a:lnTo>
                  <a:lnTo>
                    <a:pt x="1469" y="5272"/>
                  </a:lnTo>
                  <a:lnTo>
                    <a:pt x="1253" y="5200"/>
                  </a:lnTo>
                  <a:lnTo>
                    <a:pt x="1060" y="5080"/>
                  </a:lnTo>
                  <a:lnTo>
                    <a:pt x="891" y="4935"/>
                  </a:lnTo>
                  <a:lnTo>
                    <a:pt x="747" y="4743"/>
                  </a:lnTo>
                  <a:lnTo>
                    <a:pt x="578" y="4502"/>
                  </a:lnTo>
                  <a:lnTo>
                    <a:pt x="410" y="4261"/>
                  </a:lnTo>
                  <a:lnTo>
                    <a:pt x="314" y="4093"/>
                  </a:lnTo>
                  <a:lnTo>
                    <a:pt x="266" y="3900"/>
                  </a:lnTo>
                  <a:lnTo>
                    <a:pt x="217" y="3708"/>
                  </a:lnTo>
                  <a:lnTo>
                    <a:pt x="217" y="3515"/>
                  </a:lnTo>
                  <a:lnTo>
                    <a:pt x="217" y="3322"/>
                  </a:lnTo>
                  <a:lnTo>
                    <a:pt x="241" y="3106"/>
                  </a:lnTo>
                  <a:lnTo>
                    <a:pt x="338" y="2600"/>
                  </a:lnTo>
                  <a:lnTo>
                    <a:pt x="434" y="2071"/>
                  </a:lnTo>
                  <a:lnTo>
                    <a:pt x="506" y="1806"/>
                  </a:lnTo>
                  <a:lnTo>
                    <a:pt x="603" y="1565"/>
                  </a:lnTo>
                  <a:lnTo>
                    <a:pt x="723" y="1348"/>
                  </a:lnTo>
                  <a:lnTo>
                    <a:pt x="891" y="1132"/>
                  </a:lnTo>
                  <a:lnTo>
                    <a:pt x="988" y="1035"/>
                  </a:lnTo>
                  <a:lnTo>
                    <a:pt x="1060" y="1011"/>
                  </a:lnTo>
                  <a:lnTo>
                    <a:pt x="1132" y="987"/>
                  </a:lnTo>
                  <a:lnTo>
                    <a:pt x="1349" y="939"/>
                  </a:lnTo>
                  <a:lnTo>
                    <a:pt x="1590" y="891"/>
                  </a:lnTo>
                  <a:lnTo>
                    <a:pt x="1710" y="867"/>
                  </a:lnTo>
                  <a:lnTo>
                    <a:pt x="1830" y="819"/>
                  </a:lnTo>
                  <a:lnTo>
                    <a:pt x="1927" y="771"/>
                  </a:lnTo>
                  <a:lnTo>
                    <a:pt x="2047" y="698"/>
                  </a:lnTo>
                  <a:lnTo>
                    <a:pt x="2215" y="578"/>
                  </a:lnTo>
                  <a:lnTo>
                    <a:pt x="2384" y="482"/>
                  </a:lnTo>
                  <a:lnTo>
                    <a:pt x="2745" y="337"/>
                  </a:lnTo>
                  <a:lnTo>
                    <a:pt x="2865" y="313"/>
                  </a:lnTo>
                  <a:lnTo>
                    <a:pt x="2986" y="289"/>
                  </a:lnTo>
                  <a:close/>
                  <a:moveTo>
                    <a:pt x="3082" y="0"/>
                  </a:moveTo>
                  <a:lnTo>
                    <a:pt x="2817" y="24"/>
                  </a:lnTo>
                  <a:lnTo>
                    <a:pt x="2601" y="97"/>
                  </a:lnTo>
                  <a:lnTo>
                    <a:pt x="2360" y="217"/>
                  </a:lnTo>
                  <a:lnTo>
                    <a:pt x="2240" y="265"/>
                  </a:lnTo>
                  <a:lnTo>
                    <a:pt x="2119" y="313"/>
                  </a:lnTo>
                  <a:lnTo>
                    <a:pt x="1999" y="385"/>
                  </a:lnTo>
                  <a:lnTo>
                    <a:pt x="1903" y="434"/>
                  </a:lnTo>
                  <a:lnTo>
                    <a:pt x="1806" y="530"/>
                  </a:lnTo>
                  <a:lnTo>
                    <a:pt x="1686" y="578"/>
                  </a:lnTo>
                  <a:lnTo>
                    <a:pt x="1445" y="626"/>
                  </a:lnTo>
                  <a:lnTo>
                    <a:pt x="1301" y="650"/>
                  </a:lnTo>
                  <a:lnTo>
                    <a:pt x="1180" y="674"/>
                  </a:lnTo>
                  <a:lnTo>
                    <a:pt x="1108" y="698"/>
                  </a:lnTo>
                  <a:lnTo>
                    <a:pt x="1012" y="771"/>
                  </a:lnTo>
                  <a:lnTo>
                    <a:pt x="964" y="867"/>
                  </a:lnTo>
                  <a:lnTo>
                    <a:pt x="915" y="939"/>
                  </a:lnTo>
                  <a:lnTo>
                    <a:pt x="843" y="987"/>
                  </a:lnTo>
                  <a:lnTo>
                    <a:pt x="651" y="1180"/>
                  </a:lnTo>
                  <a:lnTo>
                    <a:pt x="506" y="1396"/>
                  </a:lnTo>
                  <a:lnTo>
                    <a:pt x="386" y="1637"/>
                  </a:lnTo>
                  <a:lnTo>
                    <a:pt x="290" y="1926"/>
                  </a:lnTo>
                  <a:lnTo>
                    <a:pt x="97" y="2769"/>
                  </a:lnTo>
                  <a:lnTo>
                    <a:pt x="25" y="3154"/>
                  </a:lnTo>
                  <a:lnTo>
                    <a:pt x="1" y="3322"/>
                  </a:lnTo>
                  <a:lnTo>
                    <a:pt x="1" y="3515"/>
                  </a:lnTo>
                  <a:lnTo>
                    <a:pt x="1" y="3804"/>
                  </a:lnTo>
                  <a:lnTo>
                    <a:pt x="73" y="4045"/>
                  </a:lnTo>
                  <a:lnTo>
                    <a:pt x="169" y="4285"/>
                  </a:lnTo>
                  <a:lnTo>
                    <a:pt x="290" y="4526"/>
                  </a:lnTo>
                  <a:lnTo>
                    <a:pt x="434" y="4719"/>
                  </a:lnTo>
                  <a:lnTo>
                    <a:pt x="578" y="4935"/>
                  </a:lnTo>
                  <a:lnTo>
                    <a:pt x="747" y="5152"/>
                  </a:lnTo>
                  <a:lnTo>
                    <a:pt x="867" y="5272"/>
                  </a:lnTo>
                  <a:lnTo>
                    <a:pt x="1012" y="5369"/>
                  </a:lnTo>
                  <a:lnTo>
                    <a:pt x="1156" y="5465"/>
                  </a:lnTo>
                  <a:lnTo>
                    <a:pt x="1325" y="5537"/>
                  </a:lnTo>
                  <a:lnTo>
                    <a:pt x="1686" y="5633"/>
                  </a:lnTo>
                  <a:lnTo>
                    <a:pt x="2071" y="5730"/>
                  </a:lnTo>
                  <a:lnTo>
                    <a:pt x="2456" y="5778"/>
                  </a:lnTo>
                  <a:lnTo>
                    <a:pt x="2841" y="5802"/>
                  </a:lnTo>
                  <a:lnTo>
                    <a:pt x="3034" y="5802"/>
                  </a:lnTo>
                  <a:lnTo>
                    <a:pt x="3227" y="5778"/>
                  </a:lnTo>
                  <a:lnTo>
                    <a:pt x="3395" y="5754"/>
                  </a:lnTo>
                  <a:lnTo>
                    <a:pt x="3588" y="5706"/>
                  </a:lnTo>
                  <a:lnTo>
                    <a:pt x="4286" y="5465"/>
                  </a:lnTo>
                  <a:lnTo>
                    <a:pt x="4406" y="5417"/>
                  </a:lnTo>
                  <a:lnTo>
                    <a:pt x="4551" y="5344"/>
                  </a:lnTo>
                  <a:lnTo>
                    <a:pt x="4671" y="5272"/>
                  </a:lnTo>
                  <a:lnTo>
                    <a:pt x="4767" y="5152"/>
                  </a:lnTo>
                  <a:lnTo>
                    <a:pt x="5080" y="4791"/>
                  </a:lnTo>
                  <a:lnTo>
                    <a:pt x="5225" y="4622"/>
                  </a:lnTo>
                  <a:lnTo>
                    <a:pt x="5393" y="4454"/>
                  </a:lnTo>
                  <a:lnTo>
                    <a:pt x="5538" y="4309"/>
                  </a:lnTo>
                  <a:lnTo>
                    <a:pt x="5658" y="4165"/>
                  </a:lnTo>
                  <a:lnTo>
                    <a:pt x="5754" y="4020"/>
                  </a:lnTo>
                  <a:lnTo>
                    <a:pt x="5826" y="3828"/>
                  </a:lnTo>
                  <a:lnTo>
                    <a:pt x="5923" y="3587"/>
                  </a:lnTo>
                  <a:lnTo>
                    <a:pt x="5995" y="3322"/>
                  </a:lnTo>
                  <a:lnTo>
                    <a:pt x="6019" y="3058"/>
                  </a:lnTo>
                  <a:lnTo>
                    <a:pt x="6019" y="2793"/>
                  </a:lnTo>
                  <a:lnTo>
                    <a:pt x="5971" y="2408"/>
                  </a:lnTo>
                  <a:lnTo>
                    <a:pt x="5899" y="2022"/>
                  </a:lnTo>
                  <a:lnTo>
                    <a:pt x="5851" y="1806"/>
                  </a:lnTo>
                  <a:lnTo>
                    <a:pt x="5754" y="1565"/>
                  </a:lnTo>
                  <a:lnTo>
                    <a:pt x="5586" y="1252"/>
                  </a:lnTo>
                  <a:lnTo>
                    <a:pt x="5393" y="987"/>
                  </a:lnTo>
                  <a:lnTo>
                    <a:pt x="5152" y="747"/>
                  </a:lnTo>
                  <a:lnTo>
                    <a:pt x="4864" y="530"/>
                  </a:lnTo>
                  <a:lnTo>
                    <a:pt x="4671" y="409"/>
                  </a:lnTo>
                  <a:lnTo>
                    <a:pt x="4478" y="289"/>
                  </a:lnTo>
                  <a:lnTo>
                    <a:pt x="4286" y="193"/>
                  </a:lnTo>
                  <a:lnTo>
                    <a:pt x="4069" y="145"/>
                  </a:lnTo>
                  <a:lnTo>
                    <a:pt x="3323" y="24"/>
                  </a:lnTo>
                  <a:lnTo>
                    <a:pt x="30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4" name="Google Shape;13414;p31"/>
            <p:cNvSpPr/>
            <p:nvPr/>
          </p:nvSpPr>
          <p:spPr>
            <a:xfrm>
              <a:off x="1252200" y="2451850"/>
              <a:ext cx="58400" cy="61400"/>
            </a:xfrm>
            <a:custGeom>
              <a:avLst/>
              <a:gdLst/>
              <a:ahLst/>
              <a:cxnLst/>
              <a:rect l="l" t="t" r="r" b="b"/>
              <a:pathLst>
                <a:path w="2336" h="2456" extrusionOk="0">
                  <a:moveTo>
                    <a:pt x="1252" y="289"/>
                  </a:moveTo>
                  <a:lnTo>
                    <a:pt x="1421" y="313"/>
                  </a:lnTo>
                  <a:lnTo>
                    <a:pt x="1565" y="361"/>
                  </a:lnTo>
                  <a:lnTo>
                    <a:pt x="1758" y="482"/>
                  </a:lnTo>
                  <a:lnTo>
                    <a:pt x="1926" y="578"/>
                  </a:lnTo>
                  <a:lnTo>
                    <a:pt x="1975" y="626"/>
                  </a:lnTo>
                  <a:lnTo>
                    <a:pt x="2023" y="698"/>
                  </a:lnTo>
                  <a:lnTo>
                    <a:pt x="2047" y="771"/>
                  </a:lnTo>
                  <a:lnTo>
                    <a:pt x="2071" y="843"/>
                  </a:lnTo>
                  <a:lnTo>
                    <a:pt x="2095" y="1228"/>
                  </a:lnTo>
                  <a:lnTo>
                    <a:pt x="2071" y="1421"/>
                  </a:lnTo>
                  <a:lnTo>
                    <a:pt x="2047" y="1613"/>
                  </a:lnTo>
                  <a:lnTo>
                    <a:pt x="1975" y="1758"/>
                  </a:lnTo>
                  <a:lnTo>
                    <a:pt x="1878" y="1878"/>
                  </a:lnTo>
                  <a:lnTo>
                    <a:pt x="1565" y="2143"/>
                  </a:lnTo>
                  <a:lnTo>
                    <a:pt x="1469" y="2215"/>
                  </a:lnTo>
                  <a:lnTo>
                    <a:pt x="1108" y="2215"/>
                  </a:lnTo>
                  <a:lnTo>
                    <a:pt x="843" y="2191"/>
                  </a:lnTo>
                  <a:lnTo>
                    <a:pt x="723" y="2167"/>
                  </a:lnTo>
                  <a:lnTo>
                    <a:pt x="626" y="2119"/>
                  </a:lnTo>
                  <a:lnTo>
                    <a:pt x="410" y="1998"/>
                  </a:lnTo>
                  <a:lnTo>
                    <a:pt x="338" y="1926"/>
                  </a:lnTo>
                  <a:lnTo>
                    <a:pt x="289" y="1854"/>
                  </a:lnTo>
                  <a:lnTo>
                    <a:pt x="241" y="1758"/>
                  </a:lnTo>
                  <a:lnTo>
                    <a:pt x="241" y="1637"/>
                  </a:lnTo>
                  <a:lnTo>
                    <a:pt x="241" y="1541"/>
                  </a:lnTo>
                  <a:lnTo>
                    <a:pt x="241" y="1396"/>
                  </a:lnTo>
                  <a:lnTo>
                    <a:pt x="217" y="1300"/>
                  </a:lnTo>
                  <a:lnTo>
                    <a:pt x="241" y="1180"/>
                  </a:lnTo>
                  <a:lnTo>
                    <a:pt x="289" y="915"/>
                  </a:lnTo>
                  <a:lnTo>
                    <a:pt x="338" y="795"/>
                  </a:lnTo>
                  <a:lnTo>
                    <a:pt x="386" y="698"/>
                  </a:lnTo>
                  <a:lnTo>
                    <a:pt x="458" y="602"/>
                  </a:lnTo>
                  <a:lnTo>
                    <a:pt x="554" y="530"/>
                  </a:lnTo>
                  <a:lnTo>
                    <a:pt x="723" y="434"/>
                  </a:lnTo>
                  <a:lnTo>
                    <a:pt x="891" y="361"/>
                  </a:lnTo>
                  <a:lnTo>
                    <a:pt x="1084" y="313"/>
                  </a:lnTo>
                  <a:lnTo>
                    <a:pt x="1252" y="289"/>
                  </a:lnTo>
                  <a:close/>
                  <a:moveTo>
                    <a:pt x="1300" y="0"/>
                  </a:moveTo>
                  <a:lnTo>
                    <a:pt x="1084" y="24"/>
                  </a:lnTo>
                  <a:lnTo>
                    <a:pt x="867" y="72"/>
                  </a:lnTo>
                  <a:lnTo>
                    <a:pt x="650" y="169"/>
                  </a:lnTo>
                  <a:lnTo>
                    <a:pt x="458" y="265"/>
                  </a:lnTo>
                  <a:lnTo>
                    <a:pt x="338" y="361"/>
                  </a:lnTo>
                  <a:lnTo>
                    <a:pt x="241" y="458"/>
                  </a:lnTo>
                  <a:lnTo>
                    <a:pt x="169" y="554"/>
                  </a:lnTo>
                  <a:lnTo>
                    <a:pt x="121" y="674"/>
                  </a:lnTo>
                  <a:lnTo>
                    <a:pt x="25" y="939"/>
                  </a:lnTo>
                  <a:lnTo>
                    <a:pt x="1" y="1204"/>
                  </a:lnTo>
                  <a:lnTo>
                    <a:pt x="1" y="1421"/>
                  </a:lnTo>
                  <a:lnTo>
                    <a:pt x="25" y="1637"/>
                  </a:lnTo>
                  <a:lnTo>
                    <a:pt x="25" y="1806"/>
                  </a:lnTo>
                  <a:lnTo>
                    <a:pt x="73" y="1926"/>
                  </a:lnTo>
                  <a:lnTo>
                    <a:pt x="169" y="2046"/>
                  </a:lnTo>
                  <a:lnTo>
                    <a:pt x="265" y="2167"/>
                  </a:lnTo>
                  <a:lnTo>
                    <a:pt x="434" y="2287"/>
                  </a:lnTo>
                  <a:lnTo>
                    <a:pt x="530" y="2335"/>
                  </a:lnTo>
                  <a:lnTo>
                    <a:pt x="626" y="2383"/>
                  </a:lnTo>
                  <a:lnTo>
                    <a:pt x="819" y="2432"/>
                  </a:lnTo>
                  <a:lnTo>
                    <a:pt x="1012" y="2456"/>
                  </a:lnTo>
                  <a:lnTo>
                    <a:pt x="1421" y="2456"/>
                  </a:lnTo>
                  <a:lnTo>
                    <a:pt x="1565" y="2432"/>
                  </a:lnTo>
                  <a:lnTo>
                    <a:pt x="1662" y="2359"/>
                  </a:lnTo>
                  <a:lnTo>
                    <a:pt x="2023" y="2071"/>
                  </a:lnTo>
                  <a:lnTo>
                    <a:pt x="2095" y="1998"/>
                  </a:lnTo>
                  <a:lnTo>
                    <a:pt x="2167" y="1902"/>
                  </a:lnTo>
                  <a:lnTo>
                    <a:pt x="2215" y="1806"/>
                  </a:lnTo>
                  <a:lnTo>
                    <a:pt x="2263" y="1685"/>
                  </a:lnTo>
                  <a:lnTo>
                    <a:pt x="2312" y="1445"/>
                  </a:lnTo>
                  <a:lnTo>
                    <a:pt x="2336" y="1180"/>
                  </a:lnTo>
                  <a:lnTo>
                    <a:pt x="2287" y="795"/>
                  </a:lnTo>
                  <a:lnTo>
                    <a:pt x="2263" y="650"/>
                  </a:lnTo>
                  <a:lnTo>
                    <a:pt x="2191" y="530"/>
                  </a:lnTo>
                  <a:lnTo>
                    <a:pt x="2119" y="409"/>
                  </a:lnTo>
                  <a:lnTo>
                    <a:pt x="1999" y="337"/>
                  </a:lnTo>
                  <a:lnTo>
                    <a:pt x="1806" y="193"/>
                  </a:lnTo>
                  <a:lnTo>
                    <a:pt x="1589" y="72"/>
                  </a:lnTo>
                  <a:lnTo>
                    <a:pt x="1445" y="24"/>
                  </a:lnTo>
                  <a:lnTo>
                    <a:pt x="13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5" name="Google Shape;13415;p31"/>
            <p:cNvSpPr/>
            <p:nvPr/>
          </p:nvSpPr>
          <p:spPr>
            <a:xfrm>
              <a:off x="1270850" y="2474700"/>
              <a:ext cx="19900" cy="22300"/>
            </a:xfrm>
            <a:custGeom>
              <a:avLst/>
              <a:gdLst/>
              <a:ahLst/>
              <a:cxnLst/>
              <a:rect l="l" t="t" r="r" b="b"/>
              <a:pathLst>
                <a:path w="796" h="892" extrusionOk="0">
                  <a:moveTo>
                    <a:pt x="506" y="242"/>
                  </a:moveTo>
                  <a:lnTo>
                    <a:pt x="554" y="266"/>
                  </a:lnTo>
                  <a:lnTo>
                    <a:pt x="579" y="290"/>
                  </a:lnTo>
                  <a:lnTo>
                    <a:pt x="603" y="338"/>
                  </a:lnTo>
                  <a:lnTo>
                    <a:pt x="603" y="434"/>
                  </a:lnTo>
                  <a:lnTo>
                    <a:pt x="579" y="507"/>
                  </a:lnTo>
                  <a:lnTo>
                    <a:pt x="530" y="579"/>
                  </a:lnTo>
                  <a:lnTo>
                    <a:pt x="482" y="627"/>
                  </a:lnTo>
                  <a:lnTo>
                    <a:pt x="410" y="675"/>
                  </a:lnTo>
                  <a:lnTo>
                    <a:pt x="362" y="699"/>
                  </a:lnTo>
                  <a:lnTo>
                    <a:pt x="338" y="675"/>
                  </a:lnTo>
                  <a:lnTo>
                    <a:pt x="290" y="651"/>
                  </a:lnTo>
                  <a:lnTo>
                    <a:pt x="266" y="627"/>
                  </a:lnTo>
                  <a:lnTo>
                    <a:pt x="266" y="531"/>
                  </a:lnTo>
                  <a:lnTo>
                    <a:pt x="290" y="410"/>
                  </a:lnTo>
                  <a:lnTo>
                    <a:pt x="338" y="314"/>
                  </a:lnTo>
                  <a:lnTo>
                    <a:pt x="386" y="266"/>
                  </a:lnTo>
                  <a:lnTo>
                    <a:pt x="482" y="242"/>
                  </a:lnTo>
                  <a:close/>
                  <a:moveTo>
                    <a:pt x="434" y="1"/>
                  </a:moveTo>
                  <a:lnTo>
                    <a:pt x="314" y="25"/>
                  </a:lnTo>
                  <a:lnTo>
                    <a:pt x="217" y="73"/>
                  </a:lnTo>
                  <a:lnTo>
                    <a:pt x="25" y="242"/>
                  </a:lnTo>
                  <a:lnTo>
                    <a:pt x="1" y="266"/>
                  </a:lnTo>
                  <a:lnTo>
                    <a:pt x="1" y="314"/>
                  </a:lnTo>
                  <a:lnTo>
                    <a:pt x="1" y="458"/>
                  </a:lnTo>
                  <a:lnTo>
                    <a:pt x="1" y="627"/>
                  </a:lnTo>
                  <a:lnTo>
                    <a:pt x="49" y="723"/>
                  </a:lnTo>
                  <a:lnTo>
                    <a:pt x="121" y="795"/>
                  </a:lnTo>
                  <a:lnTo>
                    <a:pt x="193" y="868"/>
                  </a:lnTo>
                  <a:lnTo>
                    <a:pt x="290" y="892"/>
                  </a:lnTo>
                  <a:lnTo>
                    <a:pt x="410" y="868"/>
                  </a:lnTo>
                  <a:lnTo>
                    <a:pt x="530" y="844"/>
                  </a:lnTo>
                  <a:lnTo>
                    <a:pt x="627" y="771"/>
                  </a:lnTo>
                  <a:lnTo>
                    <a:pt x="699" y="699"/>
                  </a:lnTo>
                  <a:lnTo>
                    <a:pt x="747" y="603"/>
                  </a:lnTo>
                  <a:lnTo>
                    <a:pt x="795" y="507"/>
                  </a:lnTo>
                  <a:lnTo>
                    <a:pt x="795" y="386"/>
                  </a:lnTo>
                  <a:lnTo>
                    <a:pt x="795" y="290"/>
                  </a:lnTo>
                  <a:lnTo>
                    <a:pt x="771" y="170"/>
                  </a:lnTo>
                  <a:lnTo>
                    <a:pt x="699" y="73"/>
                  </a:lnTo>
                  <a:lnTo>
                    <a:pt x="627" y="2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6" name="Google Shape;13416;p31"/>
            <p:cNvSpPr/>
            <p:nvPr/>
          </p:nvSpPr>
          <p:spPr>
            <a:xfrm>
              <a:off x="1249200" y="2726875"/>
              <a:ext cx="108350" cy="104750"/>
            </a:xfrm>
            <a:custGeom>
              <a:avLst/>
              <a:gdLst/>
              <a:ahLst/>
              <a:cxnLst/>
              <a:rect l="l" t="t" r="r" b="b"/>
              <a:pathLst>
                <a:path w="4334" h="4190" extrusionOk="0">
                  <a:moveTo>
                    <a:pt x="2335" y="217"/>
                  </a:moveTo>
                  <a:lnTo>
                    <a:pt x="2817" y="314"/>
                  </a:lnTo>
                  <a:lnTo>
                    <a:pt x="2937" y="338"/>
                  </a:lnTo>
                  <a:lnTo>
                    <a:pt x="3057" y="386"/>
                  </a:lnTo>
                  <a:lnTo>
                    <a:pt x="3298" y="506"/>
                  </a:lnTo>
                  <a:lnTo>
                    <a:pt x="3515" y="651"/>
                  </a:lnTo>
                  <a:lnTo>
                    <a:pt x="3707" y="843"/>
                  </a:lnTo>
                  <a:lnTo>
                    <a:pt x="3876" y="1060"/>
                  </a:lnTo>
                  <a:lnTo>
                    <a:pt x="3996" y="1277"/>
                  </a:lnTo>
                  <a:lnTo>
                    <a:pt x="4044" y="1493"/>
                  </a:lnTo>
                  <a:lnTo>
                    <a:pt x="4117" y="1782"/>
                  </a:lnTo>
                  <a:lnTo>
                    <a:pt x="4141" y="2071"/>
                  </a:lnTo>
                  <a:lnTo>
                    <a:pt x="4141" y="2264"/>
                  </a:lnTo>
                  <a:lnTo>
                    <a:pt x="4093" y="2432"/>
                  </a:lnTo>
                  <a:lnTo>
                    <a:pt x="4044" y="2601"/>
                  </a:lnTo>
                  <a:lnTo>
                    <a:pt x="3996" y="2769"/>
                  </a:lnTo>
                  <a:lnTo>
                    <a:pt x="3924" y="2889"/>
                  </a:lnTo>
                  <a:lnTo>
                    <a:pt x="3828" y="2986"/>
                  </a:lnTo>
                  <a:lnTo>
                    <a:pt x="3587" y="3202"/>
                  </a:lnTo>
                  <a:lnTo>
                    <a:pt x="3394" y="3467"/>
                  </a:lnTo>
                  <a:lnTo>
                    <a:pt x="3298" y="3563"/>
                  </a:lnTo>
                  <a:lnTo>
                    <a:pt x="3178" y="3660"/>
                  </a:lnTo>
                  <a:lnTo>
                    <a:pt x="3082" y="3708"/>
                  </a:lnTo>
                  <a:lnTo>
                    <a:pt x="2937" y="3756"/>
                  </a:lnTo>
                  <a:lnTo>
                    <a:pt x="2480" y="3900"/>
                  </a:lnTo>
                  <a:lnTo>
                    <a:pt x="2359" y="3925"/>
                  </a:lnTo>
                  <a:lnTo>
                    <a:pt x="2215" y="3949"/>
                  </a:lnTo>
                  <a:lnTo>
                    <a:pt x="1974" y="3949"/>
                  </a:lnTo>
                  <a:lnTo>
                    <a:pt x="1517" y="3900"/>
                  </a:lnTo>
                  <a:lnTo>
                    <a:pt x="1276" y="3852"/>
                  </a:lnTo>
                  <a:lnTo>
                    <a:pt x="1059" y="3804"/>
                  </a:lnTo>
                  <a:lnTo>
                    <a:pt x="891" y="3732"/>
                  </a:lnTo>
                  <a:lnTo>
                    <a:pt x="770" y="3660"/>
                  </a:lnTo>
                  <a:lnTo>
                    <a:pt x="650" y="3539"/>
                  </a:lnTo>
                  <a:lnTo>
                    <a:pt x="530" y="3419"/>
                  </a:lnTo>
                  <a:lnTo>
                    <a:pt x="313" y="3058"/>
                  </a:lnTo>
                  <a:lnTo>
                    <a:pt x="241" y="2938"/>
                  </a:lnTo>
                  <a:lnTo>
                    <a:pt x="193" y="2817"/>
                  </a:lnTo>
                  <a:lnTo>
                    <a:pt x="169" y="2673"/>
                  </a:lnTo>
                  <a:lnTo>
                    <a:pt x="169" y="2528"/>
                  </a:lnTo>
                  <a:lnTo>
                    <a:pt x="193" y="2239"/>
                  </a:lnTo>
                  <a:lnTo>
                    <a:pt x="241" y="1854"/>
                  </a:lnTo>
                  <a:lnTo>
                    <a:pt x="313" y="1493"/>
                  </a:lnTo>
                  <a:lnTo>
                    <a:pt x="361" y="1301"/>
                  </a:lnTo>
                  <a:lnTo>
                    <a:pt x="433" y="1132"/>
                  </a:lnTo>
                  <a:lnTo>
                    <a:pt x="530" y="964"/>
                  </a:lnTo>
                  <a:lnTo>
                    <a:pt x="650" y="819"/>
                  </a:lnTo>
                  <a:lnTo>
                    <a:pt x="722" y="747"/>
                  </a:lnTo>
                  <a:lnTo>
                    <a:pt x="819" y="723"/>
                  </a:lnTo>
                  <a:lnTo>
                    <a:pt x="987" y="675"/>
                  </a:lnTo>
                  <a:lnTo>
                    <a:pt x="1132" y="651"/>
                  </a:lnTo>
                  <a:lnTo>
                    <a:pt x="1324" y="602"/>
                  </a:lnTo>
                  <a:lnTo>
                    <a:pt x="1469" y="506"/>
                  </a:lnTo>
                  <a:lnTo>
                    <a:pt x="1589" y="410"/>
                  </a:lnTo>
                  <a:lnTo>
                    <a:pt x="1709" y="362"/>
                  </a:lnTo>
                  <a:lnTo>
                    <a:pt x="1974" y="241"/>
                  </a:lnTo>
                  <a:lnTo>
                    <a:pt x="2070" y="217"/>
                  </a:lnTo>
                  <a:close/>
                  <a:moveTo>
                    <a:pt x="2215" y="1"/>
                  </a:moveTo>
                  <a:lnTo>
                    <a:pt x="2046" y="25"/>
                  </a:lnTo>
                  <a:lnTo>
                    <a:pt x="1878" y="73"/>
                  </a:lnTo>
                  <a:lnTo>
                    <a:pt x="1709" y="145"/>
                  </a:lnTo>
                  <a:lnTo>
                    <a:pt x="1517" y="241"/>
                  </a:lnTo>
                  <a:lnTo>
                    <a:pt x="1445" y="265"/>
                  </a:lnTo>
                  <a:lnTo>
                    <a:pt x="1372" y="314"/>
                  </a:lnTo>
                  <a:lnTo>
                    <a:pt x="1300" y="386"/>
                  </a:lnTo>
                  <a:lnTo>
                    <a:pt x="1204" y="410"/>
                  </a:lnTo>
                  <a:lnTo>
                    <a:pt x="1035" y="458"/>
                  </a:lnTo>
                  <a:lnTo>
                    <a:pt x="939" y="458"/>
                  </a:lnTo>
                  <a:lnTo>
                    <a:pt x="867" y="482"/>
                  </a:lnTo>
                  <a:lnTo>
                    <a:pt x="795" y="506"/>
                  </a:lnTo>
                  <a:lnTo>
                    <a:pt x="746" y="554"/>
                  </a:lnTo>
                  <a:lnTo>
                    <a:pt x="698" y="627"/>
                  </a:lnTo>
                  <a:lnTo>
                    <a:pt x="650" y="675"/>
                  </a:lnTo>
                  <a:lnTo>
                    <a:pt x="602" y="723"/>
                  </a:lnTo>
                  <a:lnTo>
                    <a:pt x="482" y="867"/>
                  </a:lnTo>
                  <a:lnTo>
                    <a:pt x="361" y="1012"/>
                  </a:lnTo>
                  <a:lnTo>
                    <a:pt x="265" y="1180"/>
                  </a:lnTo>
                  <a:lnTo>
                    <a:pt x="217" y="1373"/>
                  </a:lnTo>
                  <a:lnTo>
                    <a:pt x="72" y="1999"/>
                  </a:lnTo>
                  <a:lnTo>
                    <a:pt x="24" y="2264"/>
                  </a:lnTo>
                  <a:lnTo>
                    <a:pt x="0" y="2528"/>
                  </a:lnTo>
                  <a:lnTo>
                    <a:pt x="0" y="2745"/>
                  </a:lnTo>
                  <a:lnTo>
                    <a:pt x="48" y="2913"/>
                  </a:lnTo>
                  <a:lnTo>
                    <a:pt x="121" y="3106"/>
                  </a:lnTo>
                  <a:lnTo>
                    <a:pt x="217" y="3251"/>
                  </a:lnTo>
                  <a:lnTo>
                    <a:pt x="313" y="3395"/>
                  </a:lnTo>
                  <a:lnTo>
                    <a:pt x="409" y="3563"/>
                  </a:lnTo>
                  <a:lnTo>
                    <a:pt x="554" y="3708"/>
                  </a:lnTo>
                  <a:lnTo>
                    <a:pt x="626" y="3804"/>
                  </a:lnTo>
                  <a:lnTo>
                    <a:pt x="722" y="3876"/>
                  </a:lnTo>
                  <a:lnTo>
                    <a:pt x="963" y="3973"/>
                  </a:lnTo>
                  <a:lnTo>
                    <a:pt x="1228" y="4069"/>
                  </a:lnTo>
                  <a:lnTo>
                    <a:pt x="1493" y="4117"/>
                  </a:lnTo>
                  <a:lnTo>
                    <a:pt x="1782" y="4165"/>
                  </a:lnTo>
                  <a:lnTo>
                    <a:pt x="2046" y="4189"/>
                  </a:lnTo>
                  <a:lnTo>
                    <a:pt x="2311" y="4165"/>
                  </a:lnTo>
                  <a:lnTo>
                    <a:pt x="2456" y="4141"/>
                  </a:lnTo>
                  <a:lnTo>
                    <a:pt x="2576" y="4117"/>
                  </a:lnTo>
                  <a:lnTo>
                    <a:pt x="3082" y="3925"/>
                  </a:lnTo>
                  <a:lnTo>
                    <a:pt x="3274" y="3852"/>
                  </a:lnTo>
                  <a:lnTo>
                    <a:pt x="3370" y="3780"/>
                  </a:lnTo>
                  <a:lnTo>
                    <a:pt x="3443" y="3708"/>
                  </a:lnTo>
                  <a:lnTo>
                    <a:pt x="3659" y="3467"/>
                  </a:lnTo>
                  <a:lnTo>
                    <a:pt x="3780" y="3323"/>
                  </a:lnTo>
                  <a:lnTo>
                    <a:pt x="3900" y="3202"/>
                  </a:lnTo>
                  <a:lnTo>
                    <a:pt x="3996" y="3106"/>
                  </a:lnTo>
                  <a:lnTo>
                    <a:pt x="4069" y="3010"/>
                  </a:lnTo>
                  <a:lnTo>
                    <a:pt x="4141" y="2889"/>
                  </a:lnTo>
                  <a:lnTo>
                    <a:pt x="4213" y="2769"/>
                  </a:lnTo>
                  <a:lnTo>
                    <a:pt x="4261" y="2576"/>
                  </a:lnTo>
                  <a:lnTo>
                    <a:pt x="4309" y="2408"/>
                  </a:lnTo>
                  <a:lnTo>
                    <a:pt x="4333" y="2215"/>
                  </a:lnTo>
                  <a:lnTo>
                    <a:pt x="4333" y="2023"/>
                  </a:lnTo>
                  <a:lnTo>
                    <a:pt x="4309" y="1734"/>
                  </a:lnTo>
                  <a:lnTo>
                    <a:pt x="4261" y="1469"/>
                  </a:lnTo>
                  <a:lnTo>
                    <a:pt x="4213" y="1301"/>
                  </a:lnTo>
                  <a:lnTo>
                    <a:pt x="4141" y="1132"/>
                  </a:lnTo>
                  <a:lnTo>
                    <a:pt x="4020" y="915"/>
                  </a:lnTo>
                  <a:lnTo>
                    <a:pt x="3876" y="723"/>
                  </a:lnTo>
                  <a:lnTo>
                    <a:pt x="3707" y="530"/>
                  </a:lnTo>
                  <a:lnTo>
                    <a:pt x="3515" y="386"/>
                  </a:lnTo>
                  <a:lnTo>
                    <a:pt x="3226" y="217"/>
                  </a:lnTo>
                  <a:lnTo>
                    <a:pt x="3082" y="145"/>
                  </a:lnTo>
                  <a:lnTo>
                    <a:pt x="2913" y="97"/>
                  </a:lnTo>
                  <a:lnTo>
                    <a:pt x="2383" y="2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7" name="Google Shape;13417;p31"/>
            <p:cNvSpPr/>
            <p:nvPr/>
          </p:nvSpPr>
          <p:spPr>
            <a:xfrm>
              <a:off x="1283500" y="2756375"/>
              <a:ext cx="42150" cy="44550"/>
            </a:xfrm>
            <a:custGeom>
              <a:avLst/>
              <a:gdLst/>
              <a:ahLst/>
              <a:cxnLst/>
              <a:rect l="l" t="t" r="r" b="b"/>
              <a:pathLst>
                <a:path w="1686" h="1782" extrusionOk="0">
                  <a:moveTo>
                    <a:pt x="1011" y="217"/>
                  </a:moveTo>
                  <a:lnTo>
                    <a:pt x="1132" y="265"/>
                  </a:lnTo>
                  <a:lnTo>
                    <a:pt x="1372" y="434"/>
                  </a:lnTo>
                  <a:lnTo>
                    <a:pt x="1445" y="506"/>
                  </a:lnTo>
                  <a:lnTo>
                    <a:pt x="1493" y="602"/>
                  </a:lnTo>
                  <a:lnTo>
                    <a:pt x="1493" y="891"/>
                  </a:lnTo>
                  <a:lnTo>
                    <a:pt x="1493" y="1035"/>
                  </a:lnTo>
                  <a:lnTo>
                    <a:pt x="1469" y="1156"/>
                  </a:lnTo>
                  <a:lnTo>
                    <a:pt x="1421" y="1276"/>
                  </a:lnTo>
                  <a:lnTo>
                    <a:pt x="1348" y="1348"/>
                  </a:lnTo>
                  <a:lnTo>
                    <a:pt x="1132" y="1541"/>
                  </a:lnTo>
                  <a:lnTo>
                    <a:pt x="1060" y="1589"/>
                  </a:lnTo>
                  <a:lnTo>
                    <a:pt x="987" y="1613"/>
                  </a:lnTo>
                  <a:lnTo>
                    <a:pt x="795" y="1589"/>
                  </a:lnTo>
                  <a:lnTo>
                    <a:pt x="602" y="1589"/>
                  </a:lnTo>
                  <a:lnTo>
                    <a:pt x="434" y="1517"/>
                  </a:lnTo>
                  <a:lnTo>
                    <a:pt x="313" y="1445"/>
                  </a:lnTo>
                  <a:lnTo>
                    <a:pt x="241" y="1396"/>
                  </a:lnTo>
                  <a:lnTo>
                    <a:pt x="193" y="1324"/>
                  </a:lnTo>
                  <a:lnTo>
                    <a:pt x="169" y="1252"/>
                  </a:lnTo>
                  <a:lnTo>
                    <a:pt x="169" y="1180"/>
                  </a:lnTo>
                  <a:lnTo>
                    <a:pt x="169" y="1108"/>
                  </a:lnTo>
                  <a:lnTo>
                    <a:pt x="169" y="1011"/>
                  </a:lnTo>
                  <a:lnTo>
                    <a:pt x="169" y="843"/>
                  </a:lnTo>
                  <a:lnTo>
                    <a:pt x="193" y="674"/>
                  </a:lnTo>
                  <a:lnTo>
                    <a:pt x="241" y="578"/>
                  </a:lnTo>
                  <a:lnTo>
                    <a:pt x="289" y="506"/>
                  </a:lnTo>
                  <a:lnTo>
                    <a:pt x="410" y="385"/>
                  </a:lnTo>
                  <a:lnTo>
                    <a:pt x="506" y="313"/>
                  </a:lnTo>
                  <a:lnTo>
                    <a:pt x="650" y="265"/>
                  </a:lnTo>
                  <a:lnTo>
                    <a:pt x="771" y="241"/>
                  </a:lnTo>
                  <a:lnTo>
                    <a:pt x="915" y="217"/>
                  </a:lnTo>
                  <a:close/>
                  <a:moveTo>
                    <a:pt x="939" y="0"/>
                  </a:moveTo>
                  <a:lnTo>
                    <a:pt x="771" y="24"/>
                  </a:lnTo>
                  <a:lnTo>
                    <a:pt x="626" y="48"/>
                  </a:lnTo>
                  <a:lnTo>
                    <a:pt x="482" y="121"/>
                  </a:lnTo>
                  <a:lnTo>
                    <a:pt x="337" y="193"/>
                  </a:lnTo>
                  <a:lnTo>
                    <a:pt x="241" y="265"/>
                  </a:lnTo>
                  <a:lnTo>
                    <a:pt x="169" y="337"/>
                  </a:lnTo>
                  <a:lnTo>
                    <a:pt x="73" y="482"/>
                  </a:lnTo>
                  <a:lnTo>
                    <a:pt x="24" y="674"/>
                  </a:lnTo>
                  <a:lnTo>
                    <a:pt x="0" y="867"/>
                  </a:lnTo>
                  <a:lnTo>
                    <a:pt x="0" y="1035"/>
                  </a:lnTo>
                  <a:lnTo>
                    <a:pt x="0" y="1180"/>
                  </a:lnTo>
                  <a:lnTo>
                    <a:pt x="24" y="1300"/>
                  </a:lnTo>
                  <a:lnTo>
                    <a:pt x="48" y="1396"/>
                  </a:lnTo>
                  <a:lnTo>
                    <a:pt x="121" y="1469"/>
                  </a:lnTo>
                  <a:lnTo>
                    <a:pt x="193" y="1565"/>
                  </a:lnTo>
                  <a:lnTo>
                    <a:pt x="313" y="1637"/>
                  </a:lnTo>
                  <a:lnTo>
                    <a:pt x="434" y="1709"/>
                  </a:lnTo>
                  <a:lnTo>
                    <a:pt x="578" y="1733"/>
                  </a:lnTo>
                  <a:lnTo>
                    <a:pt x="723" y="1758"/>
                  </a:lnTo>
                  <a:lnTo>
                    <a:pt x="1035" y="1782"/>
                  </a:lnTo>
                  <a:lnTo>
                    <a:pt x="1132" y="1758"/>
                  </a:lnTo>
                  <a:lnTo>
                    <a:pt x="1204" y="1685"/>
                  </a:lnTo>
                  <a:lnTo>
                    <a:pt x="1445" y="1493"/>
                  </a:lnTo>
                  <a:lnTo>
                    <a:pt x="1565" y="1372"/>
                  </a:lnTo>
                  <a:lnTo>
                    <a:pt x="1613" y="1228"/>
                  </a:lnTo>
                  <a:lnTo>
                    <a:pt x="1661" y="1035"/>
                  </a:lnTo>
                  <a:lnTo>
                    <a:pt x="1685" y="843"/>
                  </a:lnTo>
                  <a:lnTo>
                    <a:pt x="1637" y="578"/>
                  </a:lnTo>
                  <a:lnTo>
                    <a:pt x="1613" y="458"/>
                  </a:lnTo>
                  <a:lnTo>
                    <a:pt x="1589" y="385"/>
                  </a:lnTo>
                  <a:lnTo>
                    <a:pt x="1517" y="313"/>
                  </a:lnTo>
                  <a:lnTo>
                    <a:pt x="1445" y="241"/>
                  </a:lnTo>
                  <a:lnTo>
                    <a:pt x="1300" y="145"/>
                  </a:lnTo>
                  <a:lnTo>
                    <a:pt x="1132" y="48"/>
                  </a:lnTo>
                  <a:lnTo>
                    <a:pt x="1035" y="24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8" name="Google Shape;13418;p31"/>
            <p:cNvSpPr/>
            <p:nvPr/>
          </p:nvSpPr>
          <p:spPr>
            <a:xfrm>
              <a:off x="1296725" y="2772625"/>
              <a:ext cx="14475" cy="16275"/>
            </a:xfrm>
            <a:custGeom>
              <a:avLst/>
              <a:gdLst/>
              <a:ahLst/>
              <a:cxnLst/>
              <a:rect l="l" t="t" r="r" b="b"/>
              <a:pathLst>
                <a:path w="579" h="651" extrusionOk="0">
                  <a:moveTo>
                    <a:pt x="410" y="193"/>
                  </a:moveTo>
                  <a:lnTo>
                    <a:pt x="434" y="265"/>
                  </a:lnTo>
                  <a:lnTo>
                    <a:pt x="434" y="313"/>
                  </a:lnTo>
                  <a:lnTo>
                    <a:pt x="410" y="385"/>
                  </a:lnTo>
                  <a:lnTo>
                    <a:pt x="362" y="458"/>
                  </a:lnTo>
                  <a:lnTo>
                    <a:pt x="290" y="506"/>
                  </a:lnTo>
                  <a:lnTo>
                    <a:pt x="242" y="506"/>
                  </a:lnTo>
                  <a:lnTo>
                    <a:pt x="218" y="482"/>
                  </a:lnTo>
                  <a:lnTo>
                    <a:pt x="194" y="458"/>
                  </a:lnTo>
                  <a:lnTo>
                    <a:pt x="194" y="385"/>
                  </a:lnTo>
                  <a:lnTo>
                    <a:pt x="218" y="313"/>
                  </a:lnTo>
                  <a:lnTo>
                    <a:pt x="242" y="241"/>
                  </a:lnTo>
                  <a:lnTo>
                    <a:pt x="290" y="193"/>
                  </a:lnTo>
                  <a:close/>
                  <a:moveTo>
                    <a:pt x="314" y="0"/>
                  </a:moveTo>
                  <a:lnTo>
                    <a:pt x="242" y="24"/>
                  </a:lnTo>
                  <a:lnTo>
                    <a:pt x="169" y="48"/>
                  </a:lnTo>
                  <a:lnTo>
                    <a:pt x="25" y="193"/>
                  </a:lnTo>
                  <a:lnTo>
                    <a:pt x="1" y="241"/>
                  </a:lnTo>
                  <a:lnTo>
                    <a:pt x="1" y="337"/>
                  </a:lnTo>
                  <a:lnTo>
                    <a:pt x="25" y="458"/>
                  </a:lnTo>
                  <a:lnTo>
                    <a:pt x="49" y="530"/>
                  </a:lnTo>
                  <a:lnTo>
                    <a:pt x="97" y="578"/>
                  </a:lnTo>
                  <a:lnTo>
                    <a:pt x="145" y="626"/>
                  </a:lnTo>
                  <a:lnTo>
                    <a:pt x="218" y="650"/>
                  </a:lnTo>
                  <a:lnTo>
                    <a:pt x="314" y="650"/>
                  </a:lnTo>
                  <a:lnTo>
                    <a:pt x="386" y="602"/>
                  </a:lnTo>
                  <a:lnTo>
                    <a:pt x="458" y="578"/>
                  </a:lnTo>
                  <a:lnTo>
                    <a:pt x="506" y="506"/>
                  </a:lnTo>
                  <a:lnTo>
                    <a:pt x="555" y="458"/>
                  </a:lnTo>
                  <a:lnTo>
                    <a:pt x="579" y="385"/>
                  </a:lnTo>
                  <a:lnTo>
                    <a:pt x="579" y="289"/>
                  </a:lnTo>
                  <a:lnTo>
                    <a:pt x="579" y="217"/>
                  </a:lnTo>
                  <a:lnTo>
                    <a:pt x="555" y="121"/>
                  </a:lnTo>
                  <a:lnTo>
                    <a:pt x="506" y="72"/>
                  </a:lnTo>
                  <a:lnTo>
                    <a:pt x="458" y="24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9" name="Google Shape;13419;p31"/>
            <p:cNvSpPr/>
            <p:nvPr/>
          </p:nvSpPr>
          <p:spPr>
            <a:xfrm>
              <a:off x="1207675" y="2091350"/>
              <a:ext cx="145050" cy="155300"/>
            </a:xfrm>
            <a:custGeom>
              <a:avLst/>
              <a:gdLst/>
              <a:ahLst/>
              <a:cxnLst/>
              <a:rect l="l" t="t" r="r" b="b"/>
              <a:pathLst>
                <a:path w="5802" h="6212" extrusionOk="0">
                  <a:moveTo>
                    <a:pt x="3178" y="265"/>
                  </a:moveTo>
                  <a:lnTo>
                    <a:pt x="3394" y="289"/>
                  </a:lnTo>
                  <a:lnTo>
                    <a:pt x="3635" y="362"/>
                  </a:lnTo>
                  <a:lnTo>
                    <a:pt x="3900" y="482"/>
                  </a:lnTo>
                  <a:lnTo>
                    <a:pt x="4189" y="554"/>
                  </a:lnTo>
                  <a:lnTo>
                    <a:pt x="4357" y="650"/>
                  </a:lnTo>
                  <a:lnTo>
                    <a:pt x="4502" y="747"/>
                  </a:lnTo>
                  <a:lnTo>
                    <a:pt x="4646" y="891"/>
                  </a:lnTo>
                  <a:lnTo>
                    <a:pt x="4767" y="1036"/>
                  </a:lnTo>
                  <a:lnTo>
                    <a:pt x="4887" y="1204"/>
                  </a:lnTo>
                  <a:lnTo>
                    <a:pt x="4983" y="1397"/>
                  </a:lnTo>
                  <a:lnTo>
                    <a:pt x="5248" y="1854"/>
                  </a:lnTo>
                  <a:lnTo>
                    <a:pt x="5465" y="2336"/>
                  </a:lnTo>
                  <a:lnTo>
                    <a:pt x="5561" y="2576"/>
                  </a:lnTo>
                  <a:lnTo>
                    <a:pt x="5609" y="2841"/>
                  </a:lnTo>
                  <a:lnTo>
                    <a:pt x="5657" y="3082"/>
                  </a:lnTo>
                  <a:lnTo>
                    <a:pt x="5657" y="3347"/>
                  </a:lnTo>
                  <a:lnTo>
                    <a:pt x="5609" y="3491"/>
                  </a:lnTo>
                  <a:lnTo>
                    <a:pt x="5585" y="3563"/>
                  </a:lnTo>
                  <a:lnTo>
                    <a:pt x="5537" y="3611"/>
                  </a:lnTo>
                  <a:lnTo>
                    <a:pt x="5392" y="3804"/>
                  </a:lnTo>
                  <a:lnTo>
                    <a:pt x="5224" y="3972"/>
                  </a:lnTo>
                  <a:lnTo>
                    <a:pt x="5152" y="4045"/>
                  </a:lnTo>
                  <a:lnTo>
                    <a:pt x="5080" y="4165"/>
                  </a:lnTo>
                  <a:lnTo>
                    <a:pt x="5007" y="4261"/>
                  </a:lnTo>
                  <a:lnTo>
                    <a:pt x="4983" y="4406"/>
                  </a:lnTo>
                  <a:lnTo>
                    <a:pt x="4911" y="4598"/>
                  </a:lnTo>
                  <a:lnTo>
                    <a:pt x="4839" y="4767"/>
                  </a:lnTo>
                  <a:lnTo>
                    <a:pt x="4622" y="5080"/>
                  </a:lnTo>
                  <a:lnTo>
                    <a:pt x="4550" y="5200"/>
                  </a:lnTo>
                  <a:lnTo>
                    <a:pt x="4454" y="5272"/>
                  </a:lnTo>
                  <a:lnTo>
                    <a:pt x="4357" y="5345"/>
                  </a:lnTo>
                  <a:lnTo>
                    <a:pt x="4237" y="5417"/>
                  </a:lnTo>
                  <a:lnTo>
                    <a:pt x="3635" y="5730"/>
                  </a:lnTo>
                  <a:lnTo>
                    <a:pt x="3467" y="5802"/>
                  </a:lnTo>
                  <a:lnTo>
                    <a:pt x="3322" y="5850"/>
                  </a:lnTo>
                  <a:lnTo>
                    <a:pt x="2937" y="5898"/>
                  </a:lnTo>
                  <a:lnTo>
                    <a:pt x="2576" y="5898"/>
                  </a:lnTo>
                  <a:lnTo>
                    <a:pt x="2191" y="5850"/>
                  </a:lnTo>
                  <a:lnTo>
                    <a:pt x="1998" y="5826"/>
                  </a:lnTo>
                  <a:lnTo>
                    <a:pt x="1830" y="5754"/>
                  </a:lnTo>
                  <a:lnTo>
                    <a:pt x="1661" y="5706"/>
                  </a:lnTo>
                  <a:lnTo>
                    <a:pt x="1541" y="5609"/>
                  </a:lnTo>
                  <a:lnTo>
                    <a:pt x="1276" y="5417"/>
                  </a:lnTo>
                  <a:lnTo>
                    <a:pt x="987" y="5152"/>
                  </a:lnTo>
                  <a:lnTo>
                    <a:pt x="698" y="4839"/>
                  </a:lnTo>
                  <a:lnTo>
                    <a:pt x="554" y="4622"/>
                  </a:lnTo>
                  <a:lnTo>
                    <a:pt x="433" y="4406"/>
                  </a:lnTo>
                  <a:lnTo>
                    <a:pt x="361" y="4165"/>
                  </a:lnTo>
                  <a:lnTo>
                    <a:pt x="289" y="3924"/>
                  </a:lnTo>
                  <a:lnTo>
                    <a:pt x="265" y="3756"/>
                  </a:lnTo>
                  <a:lnTo>
                    <a:pt x="289" y="3563"/>
                  </a:lnTo>
                  <a:lnTo>
                    <a:pt x="361" y="3106"/>
                  </a:lnTo>
                  <a:lnTo>
                    <a:pt x="409" y="2648"/>
                  </a:lnTo>
                  <a:lnTo>
                    <a:pt x="409" y="2456"/>
                  </a:lnTo>
                  <a:lnTo>
                    <a:pt x="457" y="2287"/>
                  </a:lnTo>
                  <a:lnTo>
                    <a:pt x="554" y="2119"/>
                  </a:lnTo>
                  <a:lnTo>
                    <a:pt x="650" y="1974"/>
                  </a:lnTo>
                  <a:lnTo>
                    <a:pt x="867" y="1710"/>
                  </a:lnTo>
                  <a:lnTo>
                    <a:pt x="1059" y="1421"/>
                  </a:lnTo>
                  <a:lnTo>
                    <a:pt x="1180" y="1276"/>
                  </a:lnTo>
                  <a:lnTo>
                    <a:pt x="1300" y="1156"/>
                  </a:lnTo>
                  <a:lnTo>
                    <a:pt x="1565" y="939"/>
                  </a:lnTo>
                  <a:lnTo>
                    <a:pt x="2143" y="626"/>
                  </a:lnTo>
                  <a:lnTo>
                    <a:pt x="2431" y="482"/>
                  </a:lnTo>
                  <a:lnTo>
                    <a:pt x="2744" y="362"/>
                  </a:lnTo>
                  <a:lnTo>
                    <a:pt x="2961" y="289"/>
                  </a:lnTo>
                  <a:lnTo>
                    <a:pt x="3178" y="265"/>
                  </a:lnTo>
                  <a:close/>
                  <a:moveTo>
                    <a:pt x="3033" y="0"/>
                  </a:moveTo>
                  <a:lnTo>
                    <a:pt x="2865" y="24"/>
                  </a:lnTo>
                  <a:lnTo>
                    <a:pt x="2696" y="73"/>
                  </a:lnTo>
                  <a:lnTo>
                    <a:pt x="2335" y="217"/>
                  </a:lnTo>
                  <a:lnTo>
                    <a:pt x="1974" y="362"/>
                  </a:lnTo>
                  <a:lnTo>
                    <a:pt x="1637" y="554"/>
                  </a:lnTo>
                  <a:lnTo>
                    <a:pt x="1300" y="747"/>
                  </a:lnTo>
                  <a:lnTo>
                    <a:pt x="1156" y="867"/>
                  </a:lnTo>
                  <a:lnTo>
                    <a:pt x="1011" y="987"/>
                  </a:lnTo>
                  <a:lnTo>
                    <a:pt x="891" y="1132"/>
                  </a:lnTo>
                  <a:lnTo>
                    <a:pt x="770" y="1276"/>
                  </a:lnTo>
                  <a:lnTo>
                    <a:pt x="361" y="1878"/>
                  </a:lnTo>
                  <a:lnTo>
                    <a:pt x="265" y="1998"/>
                  </a:lnTo>
                  <a:lnTo>
                    <a:pt x="217" y="2119"/>
                  </a:lnTo>
                  <a:lnTo>
                    <a:pt x="169" y="2263"/>
                  </a:lnTo>
                  <a:lnTo>
                    <a:pt x="120" y="2408"/>
                  </a:lnTo>
                  <a:lnTo>
                    <a:pt x="96" y="2889"/>
                  </a:lnTo>
                  <a:lnTo>
                    <a:pt x="96" y="3130"/>
                  </a:lnTo>
                  <a:lnTo>
                    <a:pt x="48" y="3371"/>
                  </a:lnTo>
                  <a:lnTo>
                    <a:pt x="24" y="3563"/>
                  </a:lnTo>
                  <a:lnTo>
                    <a:pt x="0" y="3732"/>
                  </a:lnTo>
                  <a:lnTo>
                    <a:pt x="24" y="3924"/>
                  </a:lnTo>
                  <a:lnTo>
                    <a:pt x="72" y="4117"/>
                  </a:lnTo>
                  <a:lnTo>
                    <a:pt x="145" y="4358"/>
                  </a:lnTo>
                  <a:lnTo>
                    <a:pt x="241" y="4622"/>
                  </a:lnTo>
                  <a:lnTo>
                    <a:pt x="361" y="4839"/>
                  </a:lnTo>
                  <a:lnTo>
                    <a:pt x="530" y="5056"/>
                  </a:lnTo>
                  <a:lnTo>
                    <a:pt x="794" y="5345"/>
                  </a:lnTo>
                  <a:lnTo>
                    <a:pt x="1059" y="5609"/>
                  </a:lnTo>
                  <a:lnTo>
                    <a:pt x="1252" y="5754"/>
                  </a:lnTo>
                  <a:lnTo>
                    <a:pt x="1469" y="5898"/>
                  </a:lnTo>
                  <a:lnTo>
                    <a:pt x="1782" y="6043"/>
                  </a:lnTo>
                  <a:lnTo>
                    <a:pt x="2119" y="6139"/>
                  </a:lnTo>
                  <a:lnTo>
                    <a:pt x="2456" y="6187"/>
                  </a:lnTo>
                  <a:lnTo>
                    <a:pt x="2793" y="6211"/>
                  </a:lnTo>
                  <a:lnTo>
                    <a:pt x="3033" y="6187"/>
                  </a:lnTo>
                  <a:lnTo>
                    <a:pt x="3250" y="6163"/>
                  </a:lnTo>
                  <a:lnTo>
                    <a:pt x="3467" y="6115"/>
                  </a:lnTo>
                  <a:lnTo>
                    <a:pt x="3683" y="6043"/>
                  </a:lnTo>
                  <a:lnTo>
                    <a:pt x="4333" y="5682"/>
                  </a:lnTo>
                  <a:lnTo>
                    <a:pt x="4550" y="5561"/>
                  </a:lnTo>
                  <a:lnTo>
                    <a:pt x="4743" y="5393"/>
                  </a:lnTo>
                  <a:lnTo>
                    <a:pt x="4887" y="5200"/>
                  </a:lnTo>
                  <a:lnTo>
                    <a:pt x="5007" y="4984"/>
                  </a:lnTo>
                  <a:lnTo>
                    <a:pt x="5080" y="4863"/>
                  </a:lnTo>
                  <a:lnTo>
                    <a:pt x="5128" y="4743"/>
                  </a:lnTo>
                  <a:lnTo>
                    <a:pt x="5200" y="4622"/>
                  </a:lnTo>
                  <a:lnTo>
                    <a:pt x="5224" y="4526"/>
                  </a:lnTo>
                  <a:lnTo>
                    <a:pt x="5272" y="4382"/>
                  </a:lnTo>
                  <a:lnTo>
                    <a:pt x="5344" y="4285"/>
                  </a:lnTo>
                  <a:lnTo>
                    <a:pt x="5513" y="4093"/>
                  </a:lnTo>
                  <a:lnTo>
                    <a:pt x="5609" y="3997"/>
                  </a:lnTo>
                  <a:lnTo>
                    <a:pt x="5681" y="3924"/>
                  </a:lnTo>
                  <a:lnTo>
                    <a:pt x="5730" y="3828"/>
                  </a:lnTo>
                  <a:lnTo>
                    <a:pt x="5754" y="3732"/>
                  </a:lnTo>
                  <a:lnTo>
                    <a:pt x="5754" y="3611"/>
                  </a:lnTo>
                  <a:lnTo>
                    <a:pt x="5754" y="3539"/>
                  </a:lnTo>
                  <a:lnTo>
                    <a:pt x="5778" y="3443"/>
                  </a:lnTo>
                  <a:lnTo>
                    <a:pt x="5802" y="3178"/>
                  </a:lnTo>
                  <a:lnTo>
                    <a:pt x="5802" y="2913"/>
                  </a:lnTo>
                  <a:lnTo>
                    <a:pt x="5754" y="2648"/>
                  </a:lnTo>
                  <a:lnTo>
                    <a:pt x="5657" y="2384"/>
                  </a:lnTo>
                  <a:lnTo>
                    <a:pt x="5320" y="1565"/>
                  </a:lnTo>
                  <a:lnTo>
                    <a:pt x="5152" y="1228"/>
                  </a:lnTo>
                  <a:lnTo>
                    <a:pt x="5055" y="1060"/>
                  </a:lnTo>
                  <a:lnTo>
                    <a:pt x="4959" y="915"/>
                  </a:lnTo>
                  <a:lnTo>
                    <a:pt x="4791" y="699"/>
                  </a:lnTo>
                  <a:lnTo>
                    <a:pt x="4574" y="506"/>
                  </a:lnTo>
                  <a:lnTo>
                    <a:pt x="4357" y="386"/>
                  </a:lnTo>
                  <a:lnTo>
                    <a:pt x="4117" y="289"/>
                  </a:lnTo>
                  <a:lnTo>
                    <a:pt x="3900" y="193"/>
                  </a:lnTo>
                  <a:lnTo>
                    <a:pt x="3635" y="97"/>
                  </a:lnTo>
                  <a:lnTo>
                    <a:pt x="3370" y="24"/>
                  </a:lnTo>
                  <a:lnTo>
                    <a:pt x="3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0" name="Google Shape;13420;p31"/>
            <p:cNvSpPr/>
            <p:nvPr/>
          </p:nvSpPr>
          <p:spPr>
            <a:xfrm>
              <a:off x="1249200" y="2140700"/>
              <a:ext cx="60200" cy="62625"/>
            </a:xfrm>
            <a:custGeom>
              <a:avLst/>
              <a:gdLst/>
              <a:ahLst/>
              <a:cxnLst/>
              <a:rect l="l" t="t" r="r" b="b"/>
              <a:pathLst>
                <a:path w="2408" h="2505" extrusionOk="0">
                  <a:moveTo>
                    <a:pt x="1469" y="217"/>
                  </a:moveTo>
                  <a:lnTo>
                    <a:pt x="1565" y="265"/>
                  </a:lnTo>
                  <a:lnTo>
                    <a:pt x="1637" y="313"/>
                  </a:lnTo>
                  <a:lnTo>
                    <a:pt x="1709" y="410"/>
                  </a:lnTo>
                  <a:lnTo>
                    <a:pt x="1757" y="482"/>
                  </a:lnTo>
                  <a:lnTo>
                    <a:pt x="1854" y="602"/>
                  </a:lnTo>
                  <a:lnTo>
                    <a:pt x="1926" y="674"/>
                  </a:lnTo>
                  <a:lnTo>
                    <a:pt x="1998" y="771"/>
                  </a:lnTo>
                  <a:lnTo>
                    <a:pt x="2095" y="1011"/>
                  </a:lnTo>
                  <a:lnTo>
                    <a:pt x="2143" y="1132"/>
                  </a:lnTo>
                  <a:lnTo>
                    <a:pt x="2143" y="1252"/>
                  </a:lnTo>
                  <a:lnTo>
                    <a:pt x="2143" y="1373"/>
                  </a:lnTo>
                  <a:lnTo>
                    <a:pt x="2095" y="1469"/>
                  </a:lnTo>
                  <a:lnTo>
                    <a:pt x="2022" y="1661"/>
                  </a:lnTo>
                  <a:lnTo>
                    <a:pt x="1926" y="1806"/>
                  </a:lnTo>
                  <a:lnTo>
                    <a:pt x="1806" y="1950"/>
                  </a:lnTo>
                  <a:lnTo>
                    <a:pt x="1685" y="2095"/>
                  </a:lnTo>
                  <a:lnTo>
                    <a:pt x="1541" y="2167"/>
                  </a:lnTo>
                  <a:lnTo>
                    <a:pt x="1396" y="2215"/>
                  </a:lnTo>
                  <a:lnTo>
                    <a:pt x="1180" y="2239"/>
                  </a:lnTo>
                  <a:lnTo>
                    <a:pt x="891" y="2239"/>
                  </a:lnTo>
                  <a:lnTo>
                    <a:pt x="843" y="2215"/>
                  </a:lnTo>
                  <a:lnTo>
                    <a:pt x="770" y="2191"/>
                  </a:lnTo>
                  <a:lnTo>
                    <a:pt x="698" y="2119"/>
                  </a:lnTo>
                  <a:lnTo>
                    <a:pt x="458" y="1830"/>
                  </a:lnTo>
                  <a:lnTo>
                    <a:pt x="361" y="1661"/>
                  </a:lnTo>
                  <a:lnTo>
                    <a:pt x="265" y="1493"/>
                  </a:lnTo>
                  <a:lnTo>
                    <a:pt x="241" y="1349"/>
                  </a:lnTo>
                  <a:lnTo>
                    <a:pt x="241" y="1180"/>
                  </a:lnTo>
                  <a:lnTo>
                    <a:pt x="337" y="771"/>
                  </a:lnTo>
                  <a:lnTo>
                    <a:pt x="385" y="674"/>
                  </a:lnTo>
                  <a:lnTo>
                    <a:pt x="458" y="602"/>
                  </a:lnTo>
                  <a:lnTo>
                    <a:pt x="674" y="458"/>
                  </a:lnTo>
                  <a:lnTo>
                    <a:pt x="891" y="313"/>
                  </a:lnTo>
                  <a:lnTo>
                    <a:pt x="1011" y="265"/>
                  </a:lnTo>
                  <a:lnTo>
                    <a:pt x="1108" y="241"/>
                  </a:lnTo>
                  <a:lnTo>
                    <a:pt x="1348" y="217"/>
                  </a:lnTo>
                  <a:close/>
                  <a:moveTo>
                    <a:pt x="1083" y="0"/>
                  </a:moveTo>
                  <a:lnTo>
                    <a:pt x="963" y="24"/>
                  </a:lnTo>
                  <a:lnTo>
                    <a:pt x="770" y="121"/>
                  </a:lnTo>
                  <a:lnTo>
                    <a:pt x="602" y="217"/>
                  </a:lnTo>
                  <a:lnTo>
                    <a:pt x="433" y="313"/>
                  </a:lnTo>
                  <a:lnTo>
                    <a:pt x="265" y="434"/>
                  </a:lnTo>
                  <a:lnTo>
                    <a:pt x="169" y="554"/>
                  </a:lnTo>
                  <a:lnTo>
                    <a:pt x="121" y="674"/>
                  </a:lnTo>
                  <a:lnTo>
                    <a:pt x="24" y="1108"/>
                  </a:lnTo>
                  <a:lnTo>
                    <a:pt x="0" y="1228"/>
                  </a:lnTo>
                  <a:lnTo>
                    <a:pt x="0" y="1324"/>
                  </a:lnTo>
                  <a:lnTo>
                    <a:pt x="24" y="1445"/>
                  </a:lnTo>
                  <a:lnTo>
                    <a:pt x="48" y="1541"/>
                  </a:lnTo>
                  <a:lnTo>
                    <a:pt x="169" y="1782"/>
                  </a:lnTo>
                  <a:lnTo>
                    <a:pt x="289" y="1998"/>
                  </a:lnTo>
                  <a:lnTo>
                    <a:pt x="554" y="2287"/>
                  </a:lnTo>
                  <a:lnTo>
                    <a:pt x="674" y="2384"/>
                  </a:lnTo>
                  <a:lnTo>
                    <a:pt x="795" y="2456"/>
                  </a:lnTo>
                  <a:lnTo>
                    <a:pt x="915" y="2504"/>
                  </a:lnTo>
                  <a:lnTo>
                    <a:pt x="1059" y="2504"/>
                  </a:lnTo>
                  <a:lnTo>
                    <a:pt x="1300" y="2480"/>
                  </a:lnTo>
                  <a:lnTo>
                    <a:pt x="1541" y="2456"/>
                  </a:lnTo>
                  <a:lnTo>
                    <a:pt x="1685" y="2408"/>
                  </a:lnTo>
                  <a:lnTo>
                    <a:pt x="1806" y="2336"/>
                  </a:lnTo>
                  <a:lnTo>
                    <a:pt x="1974" y="2191"/>
                  </a:lnTo>
                  <a:lnTo>
                    <a:pt x="2119" y="2023"/>
                  </a:lnTo>
                  <a:lnTo>
                    <a:pt x="2239" y="1854"/>
                  </a:lnTo>
                  <a:lnTo>
                    <a:pt x="2335" y="1637"/>
                  </a:lnTo>
                  <a:lnTo>
                    <a:pt x="2383" y="1493"/>
                  </a:lnTo>
                  <a:lnTo>
                    <a:pt x="2407" y="1349"/>
                  </a:lnTo>
                  <a:lnTo>
                    <a:pt x="2407" y="1228"/>
                  </a:lnTo>
                  <a:lnTo>
                    <a:pt x="2383" y="1108"/>
                  </a:lnTo>
                  <a:lnTo>
                    <a:pt x="2287" y="843"/>
                  </a:lnTo>
                  <a:lnTo>
                    <a:pt x="2167" y="602"/>
                  </a:lnTo>
                  <a:lnTo>
                    <a:pt x="2046" y="434"/>
                  </a:lnTo>
                  <a:lnTo>
                    <a:pt x="1878" y="265"/>
                  </a:lnTo>
                  <a:lnTo>
                    <a:pt x="1782" y="145"/>
                  </a:lnTo>
                  <a:lnTo>
                    <a:pt x="1661" y="73"/>
                  </a:lnTo>
                  <a:lnTo>
                    <a:pt x="1541" y="24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1" name="Google Shape;13421;p31"/>
            <p:cNvSpPr/>
            <p:nvPr/>
          </p:nvSpPr>
          <p:spPr>
            <a:xfrm>
              <a:off x="1267850" y="2158150"/>
              <a:ext cx="20475" cy="23500"/>
            </a:xfrm>
            <a:custGeom>
              <a:avLst/>
              <a:gdLst/>
              <a:ahLst/>
              <a:cxnLst/>
              <a:rect l="l" t="t" r="r" b="b"/>
              <a:pathLst>
                <a:path w="819" h="940" extrusionOk="0">
                  <a:moveTo>
                    <a:pt x="410" y="241"/>
                  </a:moveTo>
                  <a:lnTo>
                    <a:pt x="458" y="313"/>
                  </a:lnTo>
                  <a:lnTo>
                    <a:pt x="506" y="410"/>
                  </a:lnTo>
                  <a:lnTo>
                    <a:pt x="530" y="530"/>
                  </a:lnTo>
                  <a:lnTo>
                    <a:pt x="506" y="602"/>
                  </a:lnTo>
                  <a:lnTo>
                    <a:pt x="458" y="675"/>
                  </a:lnTo>
                  <a:lnTo>
                    <a:pt x="434" y="699"/>
                  </a:lnTo>
                  <a:lnTo>
                    <a:pt x="386" y="699"/>
                  </a:lnTo>
                  <a:lnTo>
                    <a:pt x="337" y="675"/>
                  </a:lnTo>
                  <a:lnTo>
                    <a:pt x="313" y="651"/>
                  </a:lnTo>
                  <a:lnTo>
                    <a:pt x="241" y="602"/>
                  </a:lnTo>
                  <a:lnTo>
                    <a:pt x="217" y="506"/>
                  </a:lnTo>
                  <a:lnTo>
                    <a:pt x="217" y="434"/>
                  </a:lnTo>
                  <a:lnTo>
                    <a:pt x="217" y="362"/>
                  </a:lnTo>
                  <a:lnTo>
                    <a:pt x="241" y="289"/>
                  </a:lnTo>
                  <a:lnTo>
                    <a:pt x="289" y="241"/>
                  </a:lnTo>
                  <a:close/>
                  <a:moveTo>
                    <a:pt x="313" y="1"/>
                  </a:moveTo>
                  <a:lnTo>
                    <a:pt x="241" y="49"/>
                  </a:lnTo>
                  <a:lnTo>
                    <a:pt x="145" y="121"/>
                  </a:lnTo>
                  <a:lnTo>
                    <a:pt x="73" y="217"/>
                  </a:lnTo>
                  <a:lnTo>
                    <a:pt x="24" y="338"/>
                  </a:lnTo>
                  <a:lnTo>
                    <a:pt x="0" y="434"/>
                  </a:lnTo>
                  <a:lnTo>
                    <a:pt x="24" y="554"/>
                  </a:lnTo>
                  <a:lnTo>
                    <a:pt x="49" y="651"/>
                  </a:lnTo>
                  <a:lnTo>
                    <a:pt x="97" y="747"/>
                  </a:lnTo>
                  <a:lnTo>
                    <a:pt x="169" y="819"/>
                  </a:lnTo>
                  <a:lnTo>
                    <a:pt x="265" y="915"/>
                  </a:lnTo>
                  <a:lnTo>
                    <a:pt x="362" y="939"/>
                  </a:lnTo>
                  <a:lnTo>
                    <a:pt x="482" y="939"/>
                  </a:lnTo>
                  <a:lnTo>
                    <a:pt x="578" y="891"/>
                  </a:lnTo>
                  <a:lnTo>
                    <a:pt x="626" y="843"/>
                  </a:lnTo>
                  <a:lnTo>
                    <a:pt x="723" y="771"/>
                  </a:lnTo>
                  <a:lnTo>
                    <a:pt x="771" y="651"/>
                  </a:lnTo>
                  <a:lnTo>
                    <a:pt x="819" y="410"/>
                  </a:lnTo>
                  <a:lnTo>
                    <a:pt x="819" y="362"/>
                  </a:lnTo>
                  <a:lnTo>
                    <a:pt x="795" y="338"/>
                  </a:lnTo>
                  <a:lnTo>
                    <a:pt x="723" y="193"/>
                  </a:lnTo>
                  <a:lnTo>
                    <a:pt x="602" y="97"/>
                  </a:lnTo>
                  <a:lnTo>
                    <a:pt x="530" y="25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3"/>
          <p:cNvSpPr/>
          <p:nvPr/>
        </p:nvSpPr>
        <p:spPr>
          <a:xfrm>
            <a:off x="145650" y="119725"/>
            <a:ext cx="8852700" cy="490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3"/>
          <p:cNvSpPr txBox="1">
            <a:spLocks noGrp="1"/>
          </p:cNvSpPr>
          <p:nvPr>
            <p:ph type="title"/>
          </p:nvPr>
        </p:nvSpPr>
        <p:spPr>
          <a:xfrm>
            <a:off x="926400" y="2033875"/>
            <a:ext cx="3739200" cy="19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72" name="Google Shape;872;p3"/>
          <p:cNvSpPr txBox="1">
            <a:spLocks noGrp="1"/>
          </p:cNvSpPr>
          <p:nvPr>
            <p:ph type="title" idx="2" hasCustomPrompt="1"/>
          </p:nvPr>
        </p:nvSpPr>
        <p:spPr>
          <a:xfrm>
            <a:off x="1049700" y="1121479"/>
            <a:ext cx="10569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73" name="Google Shape;873;p3"/>
          <p:cNvSpPr txBox="1">
            <a:spLocks noGrp="1"/>
          </p:cNvSpPr>
          <p:nvPr>
            <p:ph type="subTitle" idx="1"/>
          </p:nvPr>
        </p:nvSpPr>
        <p:spPr>
          <a:xfrm>
            <a:off x="926400" y="3747613"/>
            <a:ext cx="2556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74" name="Google Shape;874;p3"/>
          <p:cNvGrpSpPr/>
          <p:nvPr/>
        </p:nvGrpSpPr>
        <p:grpSpPr>
          <a:xfrm rot="-5692501">
            <a:off x="6451030" y="1925943"/>
            <a:ext cx="2349050" cy="5872461"/>
            <a:chOff x="1094525" y="1997475"/>
            <a:chExt cx="357500" cy="893725"/>
          </a:xfrm>
        </p:grpSpPr>
        <p:sp>
          <p:nvSpPr>
            <p:cNvPr id="875" name="Google Shape;875;p3"/>
            <p:cNvSpPr/>
            <p:nvPr/>
          </p:nvSpPr>
          <p:spPr>
            <a:xfrm>
              <a:off x="1269650" y="2297175"/>
              <a:ext cx="49975" cy="48775"/>
            </a:xfrm>
            <a:custGeom>
              <a:avLst/>
              <a:gdLst/>
              <a:ahLst/>
              <a:cxnLst/>
              <a:rect l="l" t="t" r="r" b="b"/>
              <a:pathLst>
                <a:path w="1999" h="1951" extrusionOk="0">
                  <a:moveTo>
                    <a:pt x="1565" y="0"/>
                  </a:moveTo>
                  <a:lnTo>
                    <a:pt x="1493" y="24"/>
                  </a:lnTo>
                  <a:lnTo>
                    <a:pt x="1445" y="73"/>
                  </a:lnTo>
                  <a:lnTo>
                    <a:pt x="1349" y="217"/>
                  </a:lnTo>
                  <a:lnTo>
                    <a:pt x="1277" y="362"/>
                  </a:lnTo>
                  <a:lnTo>
                    <a:pt x="1156" y="602"/>
                  </a:lnTo>
                  <a:lnTo>
                    <a:pt x="1036" y="795"/>
                  </a:lnTo>
                  <a:lnTo>
                    <a:pt x="867" y="939"/>
                  </a:lnTo>
                  <a:lnTo>
                    <a:pt x="771" y="1011"/>
                  </a:lnTo>
                  <a:lnTo>
                    <a:pt x="651" y="1084"/>
                  </a:lnTo>
                  <a:lnTo>
                    <a:pt x="434" y="1204"/>
                  </a:lnTo>
                  <a:lnTo>
                    <a:pt x="193" y="1349"/>
                  </a:lnTo>
                  <a:lnTo>
                    <a:pt x="97" y="1445"/>
                  </a:lnTo>
                  <a:lnTo>
                    <a:pt x="25" y="1541"/>
                  </a:lnTo>
                  <a:lnTo>
                    <a:pt x="1" y="1686"/>
                  </a:lnTo>
                  <a:lnTo>
                    <a:pt x="49" y="1806"/>
                  </a:lnTo>
                  <a:lnTo>
                    <a:pt x="97" y="1878"/>
                  </a:lnTo>
                  <a:lnTo>
                    <a:pt x="145" y="1902"/>
                  </a:lnTo>
                  <a:lnTo>
                    <a:pt x="193" y="1926"/>
                  </a:lnTo>
                  <a:lnTo>
                    <a:pt x="241" y="1950"/>
                  </a:lnTo>
                  <a:lnTo>
                    <a:pt x="362" y="1926"/>
                  </a:lnTo>
                  <a:lnTo>
                    <a:pt x="482" y="1878"/>
                  </a:lnTo>
                  <a:lnTo>
                    <a:pt x="554" y="1902"/>
                  </a:lnTo>
                  <a:lnTo>
                    <a:pt x="602" y="1878"/>
                  </a:lnTo>
                  <a:lnTo>
                    <a:pt x="675" y="1854"/>
                  </a:lnTo>
                  <a:lnTo>
                    <a:pt x="699" y="1806"/>
                  </a:lnTo>
                  <a:lnTo>
                    <a:pt x="771" y="1710"/>
                  </a:lnTo>
                  <a:lnTo>
                    <a:pt x="843" y="1589"/>
                  </a:lnTo>
                  <a:lnTo>
                    <a:pt x="891" y="1493"/>
                  </a:lnTo>
                  <a:lnTo>
                    <a:pt x="964" y="1421"/>
                  </a:lnTo>
                  <a:lnTo>
                    <a:pt x="1060" y="1349"/>
                  </a:lnTo>
                  <a:lnTo>
                    <a:pt x="1156" y="1300"/>
                  </a:lnTo>
                  <a:lnTo>
                    <a:pt x="1373" y="1204"/>
                  </a:lnTo>
                  <a:lnTo>
                    <a:pt x="1589" y="1084"/>
                  </a:lnTo>
                  <a:lnTo>
                    <a:pt x="1758" y="939"/>
                  </a:lnTo>
                  <a:lnTo>
                    <a:pt x="1830" y="843"/>
                  </a:lnTo>
                  <a:lnTo>
                    <a:pt x="1902" y="747"/>
                  </a:lnTo>
                  <a:lnTo>
                    <a:pt x="1951" y="650"/>
                  </a:lnTo>
                  <a:lnTo>
                    <a:pt x="1975" y="530"/>
                  </a:lnTo>
                  <a:lnTo>
                    <a:pt x="1999" y="434"/>
                  </a:lnTo>
                  <a:lnTo>
                    <a:pt x="1975" y="313"/>
                  </a:lnTo>
                  <a:lnTo>
                    <a:pt x="1951" y="217"/>
                  </a:lnTo>
                  <a:lnTo>
                    <a:pt x="1902" y="145"/>
                  </a:lnTo>
                  <a:lnTo>
                    <a:pt x="1854" y="73"/>
                  </a:lnTo>
                  <a:lnTo>
                    <a:pt x="1782" y="24"/>
                  </a:lnTo>
                  <a:lnTo>
                    <a:pt x="166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1213075" y="2269500"/>
              <a:ext cx="25300" cy="25900"/>
            </a:xfrm>
            <a:custGeom>
              <a:avLst/>
              <a:gdLst/>
              <a:ahLst/>
              <a:cxnLst/>
              <a:rect l="l" t="t" r="r" b="b"/>
              <a:pathLst>
                <a:path w="1012" h="1036" extrusionOk="0">
                  <a:moveTo>
                    <a:pt x="578" y="0"/>
                  </a:moveTo>
                  <a:lnTo>
                    <a:pt x="434" y="48"/>
                  </a:lnTo>
                  <a:lnTo>
                    <a:pt x="290" y="120"/>
                  </a:lnTo>
                  <a:lnTo>
                    <a:pt x="193" y="193"/>
                  </a:lnTo>
                  <a:lnTo>
                    <a:pt x="121" y="289"/>
                  </a:lnTo>
                  <a:lnTo>
                    <a:pt x="49" y="385"/>
                  </a:lnTo>
                  <a:lnTo>
                    <a:pt x="25" y="482"/>
                  </a:lnTo>
                  <a:lnTo>
                    <a:pt x="1" y="578"/>
                  </a:lnTo>
                  <a:lnTo>
                    <a:pt x="25" y="698"/>
                  </a:lnTo>
                  <a:lnTo>
                    <a:pt x="49" y="794"/>
                  </a:lnTo>
                  <a:lnTo>
                    <a:pt x="97" y="891"/>
                  </a:lnTo>
                  <a:lnTo>
                    <a:pt x="145" y="963"/>
                  </a:lnTo>
                  <a:lnTo>
                    <a:pt x="217" y="987"/>
                  </a:lnTo>
                  <a:lnTo>
                    <a:pt x="290" y="1011"/>
                  </a:lnTo>
                  <a:lnTo>
                    <a:pt x="362" y="1035"/>
                  </a:lnTo>
                  <a:lnTo>
                    <a:pt x="554" y="1011"/>
                  </a:lnTo>
                  <a:lnTo>
                    <a:pt x="675" y="963"/>
                  </a:lnTo>
                  <a:lnTo>
                    <a:pt x="771" y="915"/>
                  </a:lnTo>
                  <a:lnTo>
                    <a:pt x="843" y="843"/>
                  </a:lnTo>
                  <a:lnTo>
                    <a:pt x="916" y="746"/>
                  </a:lnTo>
                  <a:lnTo>
                    <a:pt x="988" y="650"/>
                  </a:lnTo>
                  <a:lnTo>
                    <a:pt x="1012" y="554"/>
                  </a:lnTo>
                  <a:lnTo>
                    <a:pt x="1012" y="457"/>
                  </a:lnTo>
                  <a:lnTo>
                    <a:pt x="1012" y="337"/>
                  </a:lnTo>
                  <a:lnTo>
                    <a:pt x="964" y="265"/>
                  </a:lnTo>
                  <a:lnTo>
                    <a:pt x="916" y="169"/>
                  </a:lnTo>
                  <a:lnTo>
                    <a:pt x="819" y="72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1270250" y="2283925"/>
              <a:ext cx="19300" cy="21100"/>
            </a:xfrm>
            <a:custGeom>
              <a:avLst/>
              <a:gdLst/>
              <a:ahLst/>
              <a:cxnLst/>
              <a:rect l="l" t="t" r="r" b="b"/>
              <a:pathLst>
                <a:path w="772" h="844" extrusionOk="0">
                  <a:moveTo>
                    <a:pt x="434" y="1"/>
                  </a:moveTo>
                  <a:lnTo>
                    <a:pt x="241" y="25"/>
                  </a:lnTo>
                  <a:lnTo>
                    <a:pt x="121" y="73"/>
                  </a:lnTo>
                  <a:lnTo>
                    <a:pt x="25" y="145"/>
                  </a:lnTo>
                  <a:lnTo>
                    <a:pt x="1" y="193"/>
                  </a:lnTo>
                  <a:lnTo>
                    <a:pt x="1" y="242"/>
                  </a:lnTo>
                  <a:lnTo>
                    <a:pt x="1" y="314"/>
                  </a:lnTo>
                  <a:lnTo>
                    <a:pt x="25" y="386"/>
                  </a:lnTo>
                  <a:lnTo>
                    <a:pt x="97" y="554"/>
                  </a:lnTo>
                  <a:lnTo>
                    <a:pt x="193" y="723"/>
                  </a:lnTo>
                  <a:lnTo>
                    <a:pt x="266" y="771"/>
                  </a:lnTo>
                  <a:lnTo>
                    <a:pt x="362" y="819"/>
                  </a:lnTo>
                  <a:lnTo>
                    <a:pt x="434" y="843"/>
                  </a:lnTo>
                  <a:lnTo>
                    <a:pt x="554" y="843"/>
                  </a:lnTo>
                  <a:lnTo>
                    <a:pt x="627" y="819"/>
                  </a:lnTo>
                  <a:lnTo>
                    <a:pt x="675" y="771"/>
                  </a:lnTo>
                  <a:lnTo>
                    <a:pt x="723" y="723"/>
                  </a:lnTo>
                  <a:lnTo>
                    <a:pt x="747" y="651"/>
                  </a:lnTo>
                  <a:lnTo>
                    <a:pt x="771" y="506"/>
                  </a:lnTo>
                  <a:lnTo>
                    <a:pt x="747" y="338"/>
                  </a:lnTo>
                  <a:lnTo>
                    <a:pt x="723" y="242"/>
                  </a:lnTo>
                  <a:lnTo>
                    <a:pt x="699" y="169"/>
                  </a:lnTo>
                  <a:lnTo>
                    <a:pt x="651" y="97"/>
                  </a:lnTo>
                  <a:lnTo>
                    <a:pt x="578" y="49"/>
                  </a:lnTo>
                  <a:lnTo>
                    <a:pt x="506" y="25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1403250" y="2264075"/>
              <a:ext cx="18700" cy="17475"/>
            </a:xfrm>
            <a:custGeom>
              <a:avLst/>
              <a:gdLst/>
              <a:ahLst/>
              <a:cxnLst/>
              <a:rect l="l" t="t" r="r" b="b"/>
              <a:pathLst>
                <a:path w="748" h="699" extrusionOk="0">
                  <a:moveTo>
                    <a:pt x="338" y="0"/>
                  </a:moveTo>
                  <a:lnTo>
                    <a:pt x="193" y="73"/>
                  </a:lnTo>
                  <a:lnTo>
                    <a:pt x="73" y="169"/>
                  </a:lnTo>
                  <a:lnTo>
                    <a:pt x="49" y="217"/>
                  </a:lnTo>
                  <a:lnTo>
                    <a:pt x="25" y="265"/>
                  </a:lnTo>
                  <a:lnTo>
                    <a:pt x="1" y="337"/>
                  </a:lnTo>
                  <a:lnTo>
                    <a:pt x="1" y="434"/>
                  </a:lnTo>
                  <a:lnTo>
                    <a:pt x="49" y="554"/>
                  </a:lnTo>
                  <a:lnTo>
                    <a:pt x="145" y="650"/>
                  </a:lnTo>
                  <a:lnTo>
                    <a:pt x="266" y="699"/>
                  </a:lnTo>
                  <a:lnTo>
                    <a:pt x="410" y="699"/>
                  </a:lnTo>
                  <a:lnTo>
                    <a:pt x="482" y="674"/>
                  </a:lnTo>
                  <a:lnTo>
                    <a:pt x="555" y="650"/>
                  </a:lnTo>
                  <a:lnTo>
                    <a:pt x="627" y="602"/>
                  </a:lnTo>
                  <a:lnTo>
                    <a:pt x="675" y="554"/>
                  </a:lnTo>
                  <a:lnTo>
                    <a:pt x="699" y="482"/>
                  </a:lnTo>
                  <a:lnTo>
                    <a:pt x="723" y="410"/>
                  </a:lnTo>
                  <a:lnTo>
                    <a:pt x="747" y="265"/>
                  </a:lnTo>
                  <a:lnTo>
                    <a:pt x="723" y="193"/>
                  </a:lnTo>
                  <a:lnTo>
                    <a:pt x="699" y="121"/>
                  </a:lnTo>
                  <a:lnTo>
                    <a:pt x="651" y="73"/>
                  </a:lnTo>
                  <a:lnTo>
                    <a:pt x="603" y="49"/>
                  </a:lnTo>
                  <a:lnTo>
                    <a:pt x="482" y="24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1150500" y="2347725"/>
              <a:ext cx="13250" cy="11450"/>
            </a:xfrm>
            <a:custGeom>
              <a:avLst/>
              <a:gdLst/>
              <a:ahLst/>
              <a:cxnLst/>
              <a:rect l="l" t="t" r="r" b="b"/>
              <a:pathLst>
                <a:path w="530" h="458" extrusionOk="0">
                  <a:moveTo>
                    <a:pt x="217" y="1"/>
                  </a:moveTo>
                  <a:lnTo>
                    <a:pt x="120" y="25"/>
                  </a:lnTo>
                  <a:lnTo>
                    <a:pt x="48" y="97"/>
                  </a:lnTo>
                  <a:lnTo>
                    <a:pt x="24" y="169"/>
                  </a:lnTo>
                  <a:lnTo>
                    <a:pt x="0" y="193"/>
                  </a:lnTo>
                  <a:lnTo>
                    <a:pt x="24" y="241"/>
                  </a:lnTo>
                  <a:lnTo>
                    <a:pt x="72" y="338"/>
                  </a:lnTo>
                  <a:lnTo>
                    <a:pt x="169" y="410"/>
                  </a:lnTo>
                  <a:lnTo>
                    <a:pt x="265" y="458"/>
                  </a:lnTo>
                  <a:lnTo>
                    <a:pt x="361" y="458"/>
                  </a:lnTo>
                  <a:lnTo>
                    <a:pt x="433" y="434"/>
                  </a:lnTo>
                  <a:lnTo>
                    <a:pt x="482" y="386"/>
                  </a:lnTo>
                  <a:lnTo>
                    <a:pt x="530" y="289"/>
                  </a:lnTo>
                  <a:lnTo>
                    <a:pt x="530" y="193"/>
                  </a:lnTo>
                  <a:lnTo>
                    <a:pt x="482" y="97"/>
                  </a:lnTo>
                  <a:lnTo>
                    <a:pt x="409" y="25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1094525" y="1997475"/>
              <a:ext cx="357500" cy="893725"/>
            </a:xfrm>
            <a:custGeom>
              <a:avLst/>
              <a:gdLst/>
              <a:ahLst/>
              <a:cxnLst/>
              <a:rect l="l" t="t" r="r" b="b"/>
              <a:pathLst>
                <a:path w="14300" h="35749" extrusionOk="0">
                  <a:moveTo>
                    <a:pt x="7343" y="0"/>
                  </a:moveTo>
                  <a:lnTo>
                    <a:pt x="6982" y="24"/>
                  </a:lnTo>
                  <a:lnTo>
                    <a:pt x="6620" y="72"/>
                  </a:lnTo>
                  <a:lnTo>
                    <a:pt x="6259" y="144"/>
                  </a:lnTo>
                  <a:lnTo>
                    <a:pt x="5922" y="217"/>
                  </a:lnTo>
                  <a:lnTo>
                    <a:pt x="5561" y="313"/>
                  </a:lnTo>
                  <a:lnTo>
                    <a:pt x="5224" y="433"/>
                  </a:lnTo>
                  <a:lnTo>
                    <a:pt x="4863" y="554"/>
                  </a:lnTo>
                  <a:lnTo>
                    <a:pt x="4526" y="698"/>
                  </a:lnTo>
                  <a:lnTo>
                    <a:pt x="4213" y="843"/>
                  </a:lnTo>
                  <a:lnTo>
                    <a:pt x="3876" y="1011"/>
                  </a:lnTo>
                  <a:lnTo>
                    <a:pt x="3563" y="1204"/>
                  </a:lnTo>
                  <a:lnTo>
                    <a:pt x="3250" y="1396"/>
                  </a:lnTo>
                  <a:lnTo>
                    <a:pt x="2937" y="1613"/>
                  </a:lnTo>
                  <a:lnTo>
                    <a:pt x="2648" y="1830"/>
                  </a:lnTo>
                  <a:lnTo>
                    <a:pt x="2359" y="2070"/>
                  </a:lnTo>
                  <a:lnTo>
                    <a:pt x="2095" y="2311"/>
                  </a:lnTo>
                  <a:lnTo>
                    <a:pt x="1830" y="2576"/>
                  </a:lnTo>
                  <a:lnTo>
                    <a:pt x="1589" y="2841"/>
                  </a:lnTo>
                  <a:lnTo>
                    <a:pt x="1348" y="3105"/>
                  </a:lnTo>
                  <a:lnTo>
                    <a:pt x="1132" y="3394"/>
                  </a:lnTo>
                  <a:lnTo>
                    <a:pt x="939" y="3683"/>
                  </a:lnTo>
                  <a:lnTo>
                    <a:pt x="747" y="3972"/>
                  </a:lnTo>
                  <a:lnTo>
                    <a:pt x="554" y="4285"/>
                  </a:lnTo>
                  <a:lnTo>
                    <a:pt x="410" y="4598"/>
                  </a:lnTo>
                  <a:lnTo>
                    <a:pt x="265" y="4935"/>
                  </a:lnTo>
                  <a:lnTo>
                    <a:pt x="169" y="5176"/>
                  </a:lnTo>
                  <a:lnTo>
                    <a:pt x="97" y="5441"/>
                  </a:lnTo>
                  <a:lnTo>
                    <a:pt x="24" y="5705"/>
                  </a:lnTo>
                  <a:lnTo>
                    <a:pt x="0" y="5946"/>
                  </a:lnTo>
                  <a:lnTo>
                    <a:pt x="24" y="6211"/>
                  </a:lnTo>
                  <a:lnTo>
                    <a:pt x="48" y="6452"/>
                  </a:lnTo>
                  <a:lnTo>
                    <a:pt x="121" y="6716"/>
                  </a:lnTo>
                  <a:lnTo>
                    <a:pt x="241" y="6981"/>
                  </a:lnTo>
                  <a:lnTo>
                    <a:pt x="313" y="7174"/>
                  </a:lnTo>
                  <a:lnTo>
                    <a:pt x="385" y="7366"/>
                  </a:lnTo>
                  <a:lnTo>
                    <a:pt x="482" y="7727"/>
                  </a:lnTo>
                  <a:lnTo>
                    <a:pt x="602" y="8065"/>
                  </a:lnTo>
                  <a:lnTo>
                    <a:pt x="747" y="8377"/>
                  </a:lnTo>
                  <a:lnTo>
                    <a:pt x="939" y="8690"/>
                  </a:lnTo>
                  <a:lnTo>
                    <a:pt x="1108" y="9003"/>
                  </a:lnTo>
                  <a:lnTo>
                    <a:pt x="1324" y="9292"/>
                  </a:lnTo>
                  <a:lnTo>
                    <a:pt x="1758" y="9870"/>
                  </a:lnTo>
                  <a:lnTo>
                    <a:pt x="1950" y="10111"/>
                  </a:lnTo>
                  <a:lnTo>
                    <a:pt x="2167" y="10327"/>
                  </a:lnTo>
                  <a:lnTo>
                    <a:pt x="2408" y="10520"/>
                  </a:lnTo>
                  <a:lnTo>
                    <a:pt x="2672" y="10688"/>
                  </a:lnTo>
                  <a:lnTo>
                    <a:pt x="3178" y="11025"/>
                  </a:lnTo>
                  <a:lnTo>
                    <a:pt x="3708" y="11338"/>
                  </a:lnTo>
                  <a:lnTo>
                    <a:pt x="4093" y="11603"/>
                  </a:lnTo>
                  <a:lnTo>
                    <a:pt x="4285" y="11748"/>
                  </a:lnTo>
                  <a:lnTo>
                    <a:pt x="4454" y="11916"/>
                  </a:lnTo>
                  <a:lnTo>
                    <a:pt x="4622" y="12085"/>
                  </a:lnTo>
                  <a:lnTo>
                    <a:pt x="4767" y="12277"/>
                  </a:lnTo>
                  <a:lnTo>
                    <a:pt x="4887" y="12470"/>
                  </a:lnTo>
                  <a:lnTo>
                    <a:pt x="5008" y="12711"/>
                  </a:lnTo>
                  <a:lnTo>
                    <a:pt x="5056" y="12879"/>
                  </a:lnTo>
                  <a:lnTo>
                    <a:pt x="5104" y="13072"/>
                  </a:lnTo>
                  <a:lnTo>
                    <a:pt x="5128" y="13240"/>
                  </a:lnTo>
                  <a:lnTo>
                    <a:pt x="5152" y="13409"/>
                  </a:lnTo>
                  <a:lnTo>
                    <a:pt x="5128" y="13553"/>
                  </a:lnTo>
                  <a:lnTo>
                    <a:pt x="5128" y="13722"/>
                  </a:lnTo>
                  <a:lnTo>
                    <a:pt x="5032" y="14011"/>
                  </a:lnTo>
                  <a:lnTo>
                    <a:pt x="4911" y="14299"/>
                  </a:lnTo>
                  <a:lnTo>
                    <a:pt x="4743" y="14564"/>
                  </a:lnTo>
                  <a:lnTo>
                    <a:pt x="4526" y="14829"/>
                  </a:lnTo>
                  <a:lnTo>
                    <a:pt x="4285" y="15094"/>
                  </a:lnTo>
                  <a:lnTo>
                    <a:pt x="3419" y="15864"/>
                  </a:lnTo>
                  <a:lnTo>
                    <a:pt x="2600" y="16635"/>
                  </a:lnTo>
                  <a:lnTo>
                    <a:pt x="2167" y="17020"/>
                  </a:lnTo>
                  <a:lnTo>
                    <a:pt x="1782" y="17429"/>
                  </a:lnTo>
                  <a:lnTo>
                    <a:pt x="1397" y="17862"/>
                  </a:lnTo>
                  <a:lnTo>
                    <a:pt x="1035" y="18320"/>
                  </a:lnTo>
                  <a:lnTo>
                    <a:pt x="819" y="18609"/>
                  </a:lnTo>
                  <a:lnTo>
                    <a:pt x="650" y="18921"/>
                  </a:lnTo>
                  <a:lnTo>
                    <a:pt x="530" y="19234"/>
                  </a:lnTo>
                  <a:lnTo>
                    <a:pt x="434" y="19571"/>
                  </a:lnTo>
                  <a:lnTo>
                    <a:pt x="385" y="19884"/>
                  </a:lnTo>
                  <a:lnTo>
                    <a:pt x="337" y="20221"/>
                  </a:lnTo>
                  <a:lnTo>
                    <a:pt x="361" y="20534"/>
                  </a:lnTo>
                  <a:lnTo>
                    <a:pt x="385" y="20871"/>
                  </a:lnTo>
                  <a:lnTo>
                    <a:pt x="434" y="21184"/>
                  </a:lnTo>
                  <a:lnTo>
                    <a:pt x="530" y="21497"/>
                  </a:lnTo>
                  <a:lnTo>
                    <a:pt x="626" y="21786"/>
                  </a:lnTo>
                  <a:lnTo>
                    <a:pt x="771" y="22075"/>
                  </a:lnTo>
                  <a:lnTo>
                    <a:pt x="915" y="22340"/>
                  </a:lnTo>
                  <a:lnTo>
                    <a:pt x="1084" y="22581"/>
                  </a:lnTo>
                  <a:lnTo>
                    <a:pt x="1276" y="22797"/>
                  </a:lnTo>
                  <a:lnTo>
                    <a:pt x="1493" y="22990"/>
                  </a:lnTo>
                  <a:lnTo>
                    <a:pt x="1854" y="23351"/>
                  </a:lnTo>
                  <a:lnTo>
                    <a:pt x="2215" y="23712"/>
                  </a:lnTo>
                  <a:lnTo>
                    <a:pt x="2552" y="24097"/>
                  </a:lnTo>
                  <a:lnTo>
                    <a:pt x="2865" y="24506"/>
                  </a:lnTo>
                  <a:lnTo>
                    <a:pt x="3467" y="25325"/>
                  </a:lnTo>
                  <a:lnTo>
                    <a:pt x="4045" y="26167"/>
                  </a:lnTo>
                  <a:lnTo>
                    <a:pt x="4213" y="26408"/>
                  </a:lnTo>
                  <a:lnTo>
                    <a:pt x="4382" y="26697"/>
                  </a:lnTo>
                  <a:lnTo>
                    <a:pt x="4526" y="26962"/>
                  </a:lnTo>
                  <a:lnTo>
                    <a:pt x="4574" y="27130"/>
                  </a:lnTo>
                  <a:lnTo>
                    <a:pt x="4598" y="27275"/>
                  </a:lnTo>
                  <a:lnTo>
                    <a:pt x="4671" y="27829"/>
                  </a:lnTo>
                  <a:lnTo>
                    <a:pt x="4743" y="28358"/>
                  </a:lnTo>
                  <a:lnTo>
                    <a:pt x="4791" y="28912"/>
                  </a:lnTo>
                  <a:lnTo>
                    <a:pt x="4791" y="29466"/>
                  </a:lnTo>
                  <a:lnTo>
                    <a:pt x="4767" y="30067"/>
                  </a:lnTo>
                  <a:lnTo>
                    <a:pt x="4767" y="30645"/>
                  </a:lnTo>
                  <a:lnTo>
                    <a:pt x="4767" y="31223"/>
                  </a:lnTo>
                  <a:lnTo>
                    <a:pt x="4815" y="31801"/>
                  </a:lnTo>
                  <a:lnTo>
                    <a:pt x="4887" y="32378"/>
                  </a:lnTo>
                  <a:lnTo>
                    <a:pt x="4983" y="32932"/>
                  </a:lnTo>
                  <a:lnTo>
                    <a:pt x="5128" y="33510"/>
                  </a:lnTo>
                  <a:lnTo>
                    <a:pt x="5296" y="34063"/>
                  </a:lnTo>
                  <a:lnTo>
                    <a:pt x="5369" y="34232"/>
                  </a:lnTo>
                  <a:lnTo>
                    <a:pt x="5465" y="34401"/>
                  </a:lnTo>
                  <a:lnTo>
                    <a:pt x="5561" y="34545"/>
                  </a:lnTo>
                  <a:lnTo>
                    <a:pt x="5706" y="34713"/>
                  </a:lnTo>
                  <a:lnTo>
                    <a:pt x="5995" y="35002"/>
                  </a:lnTo>
                  <a:lnTo>
                    <a:pt x="6332" y="35267"/>
                  </a:lnTo>
                  <a:lnTo>
                    <a:pt x="6693" y="35484"/>
                  </a:lnTo>
                  <a:lnTo>
                    <a:pt x="6861" y="35580"/>
                  </a:lnTo>
                  <a:lnTo>
                    <a:pt x="7054" y="35652"/>
                  </a:lnTo>
                  <a:lnTo>
                    <a:pt x="7246" y="35700"/>
                  </a:lnTo>
                  <a:lnTo>
                    <a:pt x="7439" y="35725"/>
                  </a:lnTo>
                  <a:lnTo>
                    <a:pt x="7607" y="35749"/>
                  </a:lnTo>
                  <a:lnTo>
                    <a:pt x="7776" y="35725"/>
                  </a:lnTo>
                  <a:lnTo>
                    <a:pt x="8354" y="35628"/>
                  </a:lnTo>
                  <a:lnTo>
                    <a:pt x="8883" y="35484"/>
                  </a:lnTo>
                  <a:lnTo>
                    <a:pt x="9413" y="35291"/>
                  </a:lnTo>
                  <a:lnTo>
                    <a:pt x="9894" y="35050"/>
                  </a:lnTo>
                  <a:lnTo>
                    <a:pt x="10376" y="34786"/>
                  </a:lnTo>
                  <a:lnTo>
                    <a:pt x="10809" y="34449"/>
                  </a:lnTo>
                  <a:lnTo>
                    <a:pt x="11218" y="34063"/>
                  </a:lnTo>
                  <a:lnTo>
                    <a:pt x="11604" y="33654"/>
                  </a:lnTo>
                  <a:lnTo>
                    <a:pt x="11772" y="33414"/>
                  </a:lnTo>
                  <a:lnTo>
                    <a:pt x="11844" y="33293"/>
                  </a:lnTo>
                  <a:lnTo>
                    <a:pt x="11917" y="33149"/>
                  </a:lnTo>
                  <a:lnTo>
                    <a:pt x="11965" y="33004"/>
                  </a:lnTo>
                  <a:lnTo>
                    <a:pt x="11989" y="32836"/>
                  </a:lnTo>
                  <a:lnTo>
                    <a:pt x="12013" y="32499"/>
                  </a:lnTo>
                  <a:lnTo>
                    <a:pt x="12037" y="31849"/>
                  </a:lnTo>
                  <a:lnTo>
                    <a:pt x="12013" y="31247"/>
                  </a:lnTo>
                  <a:lnTo>
                    <a:pt x="11941" y="30693"/>
                  </a:lnTo>
                  <a:lnTo>
                    <a:pt x="11844" y="30164"/>
                  </a:lnTo>
                  <a:lnTo>
                    <a:pt x="11700" y="29634"/>
                  </a:lnTo>
                  <a:lnTo>
                    <a:pt x="11507" y="29104"/>
                  </a:lnTo>
                  <a:lnTo>
                    <a:pt x="11291" y="28551"/>
                  </a:lnTo>
                  <a:lnTo>
                    <a:pt x="11026" y="27949"/>
                  </a:lnTo>
                  <a:lnTo>
                    <a:pt x="10881" y="27636"/>
                  </a:lnTo>
                  <a:lnTo>
                    <a:pt x="10761" y="27323"/>
                  </a:lnTo>
                  <a:lnTo>
                    <a:pt x="10665" y="27034"/>
                  </a:lnTo>
                  <a:lnTo>
                    <a:pt x="10593" y="26721"/>
                  </a:lnTo>
                  <a:lnTo>
                    <a:pt x="10544" y="26432"/>
                  </a:lnTo>
                  <a:lnTo>
                    <a:pt x="10520" y="26143"/>
                  </a:lnTo>
                  <a:lnTo>
                    <a:pt x="10496" y="25855"/>
                  </a:lnTo>
                  <a:lnTo>
                    <a:pt x="10496" y="25566"/>
                  </a:lnTo>
                  <a:lnTo>
                    <a:pt x="10544" y="25277"/>
                  </a:lnTo>
                  <a:lnTo>
                    <a:pt x="10593" y="24988"/>
                  </a:lnTo>
                  <a:lnTo>
                    <a:pt x="10665" y="24723"/>
                  </a:lnTo>
                  <a:lnTo>
                    <a:pt x="10761" y="24434"/>
                  </a:lnTo>
                  <a:lnTo>
                    <a:pt x="10906" y="24169"/>
                  </a:lnTo>
                  <a:lnTo>
                    <a:pt x="11050" y="23881"/>
                  </a:lnTo>
                  <a:lnTo>
                    <a:pt x="11218" y="23616"/>
                  </a:lnTo>
                  <a:lnTo>
                    <a:pt x="11435" y="23351"/>
                  </a:lnTo>
                  <a:lnTo>
                    <a:pt x="12326" y="22220"/>
                  </a:lnTo>
                  <a:lnTo>
                    <a:pt x="13168" y="21064"/>
                  </a:lnTo>
                  <a:lnTo>
                    <a:pt x="13505" y="20607"/>
                  </a:lnTo>
                  <a:lnTo>
                    <a:pt x="13794" y="20149"/>
                  </a:lnTo>
                  <a:lnTo>
                    <a:pt x="13939" y="19908"/>
                  </a:lnTo>
                  <a:lnTo>
                    <a:pt x="14059" y="19668"/>
                  </a:lnTo>
                  <a:lnTo>
                    <a:pt x="14155" y="19403"/>
                  </a:lnTo>
                  <a:lnTo>
                    <a:pt x="14228" y="19138"/>
                  </a:lnTo>
                  <a:lnTo>
                    <a:pt x="14276" y="18777"/>
                  </a:lnTo>
                  <a:lnTo>
                    <a:pt x="14300" y="18416"/>
                  </a:lnTo>
                  <a:lnTo>
                    <a:pt x="14300" y="18055"/>
                  </a:lnTo>
                  <a:lnTo>
                    <a:pt x="14252" y="17694"/>
                  </a:lnTo>
                  <a:lnTo>
                    <a:pt x="14179" y="17357"/>
                  </a:lnTo>
                  <a:lnTo>
                    <a:pt x="14083" y="16996"/>
                  </a:lnTo>
                  <a:lnTo>
                    <a:pt x="13963" y="16659"/>
                  </a:lnTo>
                  <a:lnTo>
                    <a:pt x="13818" y="16322"/>
                  </a:lnTo>
                  <a:lnTo>
                    <a:pt x="13650" y="15985"/>
                  </a:lnTo>
                  <a:lnTo>
                    <a:pt x="13433" y="15672"/>
                  </a:lnTo>
                  <a:lnTo>
                    <a:pt x="13192" y="15383"/>
                  </a:lnTo>
                  <a:lnTo>
                    <a:pt x="12952" y="15118"/>
                  </a:lnTo>
                  <a:lnTo>
                    <a:pt x="12398" y="14588"/>
                  </a:lnTo>
                  <a:lnTo>
                    <a:pt x="11868" y="14083"/>
                  </a:lnTo>
                  <a:lnTo>
                    <a:pt x="11676" y="13914"/>
                  </a:lnTo>
                  <a:lnTo>
                    <a:pt x="11507" y="13722"/>
                  </a:lnTo>
                  <a:lnTo>
                    <a:pt x="11363" y="13529"/>
                  </a:lnTo>
                  <a:lnTo>
                    <a:pt x="11267" y="13288"/>
                  </a:lnTo>
                  <a:lnTo>
                    <a:pt x="11074" y="12783"/>
                  </a:lnTo>
                  <a:lnTo>
                    <a:pt x="10930" y="12277"/>
                  </a:lnTo>
                  <a:lnTo>
                    <a:pt x="10833" y="11796"/>
                  </a:lnTo>
                  <a:lnTo>
                    <a:pt x="10809" y="11290"/>
                  </a:lnTo>
                  <a:lnTo>
                    <a:pt x="10809" y="11025"/>
                  </a:lnTo>
                  <a:lnTo>
                    <a:pt x="10833" y="10785"/>
                  </a:lnTo>
                  <a:lnTo>
                    <a:pt x="10857" y="10520"/>
                  </a:lnTo>
                  <a:lnTo>
                    <a:pt x="10930" y="10279"/>
                  </a:lnTo>
                  <a:lnTo>
                    <a:pt x="11002" y="10038"/>
                  </a:lnTo>
                  <a:lnTo>
                    <a:pt x="11074" y="9774"/>
                  </a:lnTo>
                  <a:lnTo>
                    <a:pt x="11194" y="9533"/>
                  </a:lnTo>
                  <a:lnTo>
                    <a:pt x="11315" y="9268"/>
                  </a:lnTo>
                  <a:lnTo>
                    <a:pt x="11652" y="8618"/>
                  </a:lnTo>
                  <a:lnTo>
                    <a:pt x="11820" y="8281"/>
                  </a:lnTo>
                  <a:lnTo>
                    <a:pt x="11965" y="7944"/>
                  </a:lnTo>
                  <a:lnTo>
                    <a:pt x="12109" y="7583"/>
                  </a:lnTo>
                  <a:lnTo>
                    <a:pt x="12230" y="7222"/>
                  </a:lnTo>
                  <a:lnTo>
                    <a:pt x="12302" y="6861"/>
                  </a:lnTo>
                  <a:lnTo>
                    <a:pt x="12350" y="6476"/>
                  </a:lnTo>
                  <a:lnTo>
                    <a:pt x="12398" y="5994"/>
                  </a:lnTo>
                  <a:lnTo>
                    <a:pt x="12398" y="5489"/>
                  </a:lnTo>
                  <a:lnTo>
                    <a:pt x="12374" y="5007"/>
                  </a:lnTo>
                  <a:lnTo>
                    <a:pt x="12326" y="4502"/>
                  </a:lnTo>
                  <a:lnTo>
                    <a:pt x="12254" y="4020"/>
                  </a:lnTo>
                  <a:lnTo>
                    <a:pt x="12157" y="3539"/>
                  </a:lnTo>
                  <a:lnTo>
                    <a:pt x="12037" y="3057"/>
                  </a:lnTo>
                  <a:lnTo>
                    <a:pt x="11917" y="2576"/>
                  </a:lnTo>
                  <a:lnTo>
                    <a:pt x="11772" y="2167"/>
                  </a:lnTo>
                  <a:lnTo>
                    <a:pt x="11580" y="1781"/>
                  </a:lnTo>
                  <a:lnTo>
                    <a:pt x="11363" y="1444"/>
                  </a:lnTo>
                  <a:lnTo>
                    <a:pt x="11098" y="1156"/>
                  </a:lnTo>
                  <a:lnTo>
                    <a:pt x="10833" y="891"/>
                  </a:lnTo>
                  <a:lnTo>
                    <a:pt x="10520" y="698"/>
                  </a:lnTo>
                  <a:lnTo>
                    <a:pt x="10183" y="506"/>
                  </a:lnTo>
                  <a:lnTo>
                    <a:pt x="9822" y="361"/>
                  </a:lnTo>
                  <a:lnTo>
                    <a:pt x="9485" y="241"/>
                  </a:lnTo>
                  <a:lnTo>
                    <a:pt x="9124" y="169"/>
                  </a:lnTo>
                  <a:lnTo>
                    <a:pt x="8787" y="96"/>
                  </a:lnTo>
                  <a:lnTo>
                    <a:pt x="8426" y="48"/>
                  </a:lnTo>
                  <a:lnTo>
                    <a:pt x="80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1157700" y="2029950"/>
              <a:ext cx="235350" cy="827550"/>
            </a:xfrm>
            <a:custGeom>
              <a:avLst/>
              <a:gdLst/>
              <a:ahLst/>
              <a:cxnLst/>
              <a:rect l="l" t="t" r="r" b="b"/>
              <a:pathLst>
                <a:path w="9414" h="33102" extrusionOk="0">
                  <a:moveTo>
                    <a:pt x="5177" y="1"/>
                  </a:moveTo>
                  <a:lnTo>
                    <a:pt x="4816" y="25"/>
                  </a:lnTo>
                  <a:lnTo>
                    <a:pt x="4455" y="73"/>
                  </a:lnTo>
                  <a:lnTo>
                    <a:pt x="4069" y="121"/>
                  </a:lnTo>
                  <a:lnTo>
                    <a:pt x="3684" y="218"/>
                  </a:lnTo>
                  <a:lnTo>
                    <a:pt x="3299" y="314"/>
                  </a:lnTo>
                  <a:lnTo>
                    <a:pt x="2938" y="458"/>
                  </a:lnTo>
                  <a:lnTo>
                    <a:pt x="2577" y="603"/>
                  </a:lnTo>
                  <a:lnTo>
                    <a:pt x="2216" y="771"/>
                  </a:lnTo>
                  <a:lnTo>
                    <a:pt x="1903" y="940"/>
                  </a:lnTo>
                  <a:lnTo>
                    <a:pt x="1614" y="1132"/>
                  </a:lnTo>
                  <a:lnTo>
                    <a:pt x="1349" y="1349"/>
                  </a:lnTo>
                  <a:lnTo>
                    <a:pt x="1132" y="1566"/>
                  </a:lnTo>
                  <a:lnTo>
                    <a:pt x="964" y="1782"/>
                  </a:lnTo>
                  <a:lnTo>
                    <a:pt x="723" y="2192"/>
                  </a:lnTo>
                  <a:lnTo>
                    <a:pt x="434" y="2601"/>
                  </a:lnTo>
                  <a:lnTo>
                    <a:pt x="314" y="2793"/>
                  </a:lnTo>
                  <a:lnTo>
                    <a:pt x="218" y="3010"/>
                  </a:lnTo>
                  <a:lnTo>
                    <a:pt x="121" y="3203"/>
                  </a:lnTo>
                  <a:lnTo>
                    <a:pt x="73" y="3419"/>
                  </a:lnTo>
                  <a:lnTo>
                    <a:pt x="25" y="3660"/>
                  </a:lnTo>
                  <a:lnTo>
                    <a:pt x="1" y="3877"/>
                  </a:lnTo>
                  <a:lnTo>
                    <a:pt x="25" y="4093"/>
                  </a:lnTo>
                  <a:lnTo>
                    <a:pt x="25" y="4334"/>
                  </a:lnTo>
                  <a:lnTo>
                    <a:pt x="97" y="4840"/>
                  </a:lnTo>
                  <a:lnTo>
                    <a:pt x="145" y="5321"/>
                  </a:lnTo>
                  <a:lnTo>
                    <a:pt x="194" y="5682"/>
                  </a:lnTo>
                  <a:lnTo>
                    <a:pt x="242" y="6019"/>
                  </a:lnTo>
                  <a:lnTo>
                    <a:pt x="314" y="6356"/>
                  </a:lnTo>
                  <a:lnTo>
                    <a:pt x="434" y="6693"/>
                  </a:lnTo>
                  <a:lnTo>
                    <a:pt x="555" y="7006"/>
                  </a:lnTo>
                  <a:lnTo>
                    <a:pt x="699" y="7319"/>
                  </a:lnTo>
                  <a:lnTo>
                    <a:pt x="868" y="7632"/>
                  </a:lnTo>
                  <a:lnTo>
                    <a:pt x="1060" y="7945"/>
                  </a:lnTo>
                  <a:lnTo>
                    <a:pt x="1205" y="8138"/>
                  </a:lnTo>
                  <a:lnTo>
                    <a:pt x="1373" y="8306"/>
                  </a:lnTo>
                  <a:lnTo>
                    <a:pt x="1710" y="8643"/>
                  </a:lnTo>
                  <a:lnTo>
                    <a:pt x="2047" y="9004"/>
                  </a:lnTo>
                  <a:lnTo>
                    <a:pt x="2216" y="9173"/>
                  </a:lnTo>
                  <a:lnTo>
                    <a:pt x="2360" y="9389"/>
                  </a:lnTo>
                  <a:lnTo>
                    <a:pt x="2577" y="9678"/>
                  </a:lnTo>
                  <a:lnTo>
                    <a:pt x="2818" y="9967"/>
                  </a:lnTo>
                  <a:lnTo>
                    <a:pt x="3058" y="10256"/>
                  </a:lnTo>
                  <a:lnTo>
                    <a:pt x="3275" y="10569"/>
                  </a:lnTo>
                  <a:lnTo>
                    <a:pt x="3419" y="10786"/>
                  </a:lnTo>
                  <a:lnTo>
                    <a:pt x="3540" y="11026"/>
                  </a:lnTo>
                  <a:lnTo>
                    <a:pt x="3636" y="11267"/>
                  </a:lnTo>
                  <a:lnTo>
                    <a:pt x="3708" y="11508"/>
                  </a:lnTo>
                  <a:lnTo>
                    <a:pt x="3756" y="11749"/>
                  </a:lnTo>
                  <a:lnTo>
                    <a:pt x="3805" y="11989"/>
                  </a:lnTo>
                  <a:lnTo>
                    <a:pt x="3829" y="12230"/>
                  </a:lnTo>
                  <a:lnTo>
                    <a:pt x="3853" y="12471"/>
                  </a:lnTo>
                  <a:lnTo>
                    <a:pt x="3829" y="12952"/>
                  </a:lnTo>
                  <a:lnTo>
                    <a:pt x="3756" y="13434"/>
                  </a:lnTo>
                  <a:lnTo>
                    <a:pt x="3636" y="13915"/>
                  </a:lnTo>
                  <a:lnTo>
                    <a:pt x="3492" y="14421"/>
                  </a:lnTo>
                  <a:lnTo>
                    <a:pt x="3443" y="14541"/>
                  </a:lnTo>
                  <a:lnTo>
                    <a:pt x="3371" y="14637"/>
                  </a:lnTo>
                  <a:lnTo>
                    <a:pt x="3299" y="14710"/>
                  </a:lnTo>
                  <a:lnTo>
                    <a:pt x="3203" y="14782"/>
                  </a:lnTo>
                  <a:lnTo>
                    <a:pt x="2914" y="15023"/>
                  </a:lnTo>
                  <a:lnTo>
                    <a:pt x="2649" y="15239"/>
                  </a:lnTo>
                  <a:lnTo>
                    <a:pt x="2144" y="15745"/>
                  </a:lnTo>
                  <a:lnTo>
                    <a:pt x="1686" y="16274"/>
                  </a:lnTo>
                  <a:lnTo>
                    <a:pt x="1205" y="16804"/>
                  </a:lnTo>
                  <a:lnTo>
                    <a:pt x="1084" y="16948"/>
                  </a:lnTo>
                  <a:lnTo>
                    <a:pt x="988" y="17117"/>
                  </a:lnTo>
                  <a:lnTo>
                    <a:pt x="916" y="17285"/>
                  </a:lnTo>
                  <a:lnTo>
                    <a:pt x="844" y="17454"/>
                  </a:lnTo>
                  <a:lnTo>
                    <a:pt x="771" y="17743"/>
                  </a:lnTo>
                  <a:lnTo>
                    <a:pt x="723" y="18032"/>
                  </a:lnTo>
                  <a:lnTo>
                    <a:pt x="699" y="18321"/>
                  </a:lnTo>
                  <a:lnTo>
                    <a:pt x="699" y="18609"/>
                  </a:lnTo>
                  <a:lnTo>
                    <a:pt x="699" y="18874"/>
                  </a:lnTo>
                  <a:lnTo>
                    <a:pt x="723" y="19139"/>
                  </a:lnTo>
                  <a:lnTo>
                    <a:pt x="771" y="19404"/>
                  </a:lnTo>
                  <a:lnTo>
                    <a:pt x="819" y="19669"/>
                  </a:lnTo>
                  <a:lnTo>
                    <a:pt x="892" y="19934"/>
                  </a:lnTo>
                  <a:lnTo>
                    <a:pt x="988" y="20198"/>
                  </a:lnTo>
                  <a:lnTo>
                    <a:pt x="1084" y="20439"/>
                  </a:lnTo>
                  <a:lnTo>
                    <a:pt x="1205" y="20680"/>
                  </a:lnTo>
                  <a:lnTo>
                    <a:pt x="1349" y="20921"/>
                  </a:lnTo>
                  <a:lnTo>
                    <a:pt x="1518" y="21161"/>
                  </a:lnTo>
                  <a:lnTo>
                    <a:pt x="1855" y="21619"/>
                  </a:lnTo>
                  <a:lnTo>
                    <a:pt x="2071" y="21883"/>
                  </a:lnTo>
                  <a:lnTo>
                    <a:pt x="2264" y="22172"/>
                  </a:lnTo>
                  <a:lnTo>
                    <a:pt x="2456" y="22461"/>
                  </a:lnTo>
                  <a:lnTo>
                    <a:pt x="2601" y="22774"/>
                  </a:lnTo>
                  <a:lnTo>
                    <a:pt x="2745" y="23087"/>
                  </a:lnTo>
                  <a:lnTo>
                    <a:pt x="2866" y="23400"/>
                  </a:lnTo>
                  <a:lnTo>
                    <a:pt x="2962" y="23713"/>
                  </a:lnTo>
                  <a:lnTo>
                    <a:pt x="3058" y="24050"/>
                  </a:lnTo>
                  <a:lnTo>
                    <a:pt x="3275" y="24917"/>
                  </a:lnTo>
                  <a:lnTo>
                    <a:pt x="3492" y="25807"/>
                  </a:lnTo>
                  <a:lnTo>
                    <a:pt x="3636" y="26698"/>
                  </a:lnTo>
                  <a:lnTo>
                    <a:pt x="3708" y="27155"/>
                  </a:lnTo>
                  <a:lnTo>
                    <a:pt x="3756" y="27589"/>
                  </a:lnTo>
                  <a:lnTo>
                    <a:pt x="3781" y="27781"/>
                  </a:lnTo>
                  <a:lnTo>
                    <a:pt x="3781" y="27950"/>
                  </a:lnTo>
                  <a:lnTo>
                    <a:pt x="3756" y="28118"/>
                  </a:lnTo>
                  <a:lnTo>
                    <a:pt x="3684" y="28287"/>
                  </a:lnTo>
                  <a:lnTo>
                    <a:pt x="3540" y="28624"/>
                  </a:lnTo>
                  <a:lnTo>
                    <a:pt x="3395" y="28961"/>
                  </a:lnTo>
                  <a:lnTo>
                    <a:pt x="3299" y="29322"/>
                  </a:lnTo>
                  <a:lnTo>
                    <a:pt x="3227" y="29659"/>
                  </a:lnTo>
                  <a:lnTo>
                    <a:pt x="3179" y="30020"/>
                  </a:lnTo>
                  <a:lnTo>
                    <a:pt x="3179" y="30381"/>
                  </a:lnTo>
                  <a:lnTo>
                    <a:pt x="3203" y="30766"/>
                  </a:lnTo>
                  <a:lnTo>
                    <a:pt x="3251" y="31152"/>
                  </a:lnTo>
                  <a:lnTo>
                    <a:pt x="3323" y="31440"/>
                  </a:lnTo>
                  <a:lnTo>
                    <a:pt x="3443" y="31729"/>
                  </a:lnTo>
                  <a:lnTo>
                    <a:pt x="3588" y="31994"/>
                  </a:lnTo>
                  <a:lnTo>
                    <a:pt x="3756" y="32235"/>
                  </a:lnTo>
                  <a:lnTo>
                    <a:pt x="3949" y="32452"/>
                  </a:lnTo>
                  <a:lnTo>
                    <a:pt x="4166" y="32620"/>
                  </a:lnTo>
                  <a:lnTo>
                    <a:pt x="4406" y="32789"/>
                  </a:lnTo>
                  <a:lnTo>
                    <a:pt x="4647" y="32909"/>
                  </a:lnTo>
                  <a:lnTo>
                    <a:pt x="4912" y="33005"/>
                  </a:lnTo>
                  <a:lnTo>
                    <a:pt x="5177" y="33053"/>
                  </a:lnTo>
                  <a:lnTo>
                    <a:pt x="5466" y="33102"/>
                  </a:lnTo>
                  <a:lnTo>
                    <a:pt x="5730" y="33077"/>
                  </a:lnTo>
                  <a:lnTo>
                    <a:pt x="5995" y="33029"/>
                  </a:lnTo>
                  <a:lnTo>
                    <a:pt x="6284" y="32957"/>
                  </a:lnTo>
                  <a:lnTo>
                    <a:pt x="6549" y="32813"/>
                  </a:lnTo>
                  <a:lnTo>
                    <a:pt x="6790" y="32644"/>
                  </a:lnTo>
                  <a:lnTo>
                    <a:pt x="7079" y="32403"/>
                  </a:lnTo>
                  <a:lnTo>
                    <a:pt x="7319" y="32163"/>
                  </a:lnTo>
                  <a:lnTo>
                    <a:pt x="7560" y="31874"/>
                  </a:lnTo>
                  <a:lnTo>
                    <a:pt x="7753" y="31585"/>
                  </a:lnTo>
                  <a:lnTo>
                    <a:pt x="7945" y="31296"/>
                  </a:lnTo>
                  <a:lnTo>
                    <a:pt x="8090" y="30959"/>
                  </a:lnTo>
                  <a:lnTo>
                    <a:pt x="8210" y="30622"/>
                  </a:lnTo>
                  <a:lnTo>
                    <a:pt x="8306" y="30261"/>
                  </a:lnTo>
                  <a:lnTo>
                    <a:pt x="8354" y="29948"/>
                  </a:lnTo>
                  <a:lnTo>
                    <a:pt x="8354" y="29779"/>
                  </a:lnTo>
                  <a:lnTo>
                    <a:pt x="8354" y="29611"/>
                  </a:lnTo>
                  <a:lnTo>
                    <a:pt x="8330" y="29466"/>
                  </a:lnTo>
                  <a:lnTo>
                    <a:pt x="8282" y="29298"/>
                  </a:lnTo>
                  <a:lnTo>
                    <a:pt x="8210" y="29154"/>
                  </a:lnTo>
                  <a:lnTo>
                    <a:pt x="8114" y="29009"/>
                  </a:lnTo>
                  <a:lnTo>
                    <a:pt x="7969" y="28816"/>
                  </a:lnTo>
                  <a:lnTo>
                    <a:pt x="7849" y="28600"/>
                  </a:lnTo>
                  <a:lnTo>
                    <a:pt x="7584" y="28167"/>
                  </a:lnTo>
                  <a:lnTo>
                    <a:pt x="7343" y="27733"/>
                  </a:lnTo>
                  <a:lnTo>
                    <a:pt x="7199" y="27517"/>
                  </a:lnTo>
                  <a:lnTo>
                    <a:pt x="7054" y="27324"/>
                  </a:lnTo>
                  <a:lnTo>
                    <a:pt x="6910" y="27107"/>
                  </a:lnTo>
                  <a:lnTo>
                    <a:pt x="6766" y="26891"/>
                  </a:lnTo>
                  <a:lnTo>
                    <a:pt x="6669" y="26650"/>
                  </a:lnTo>
                  <a:lnTo>
                    <a:pt x="6597" y="26433"/>
                  </a:lnTo>
                  <a:lnTo>
                    <a:pt x="6549" y="26193"/>
                  </a:lnTo>
                  <a:lnTo>
                    <a:pt x="6525" y="25928"/>
                  </a:lnTo>
                  <a:lnTo>
                    <a:pt x="6525" y="25687"/>
                  </a:lnTo>
                  <a:lnTo>
                    <a:pt x="6549" y="25422"/>
                  </a:lnTo>
                  <a:lnTo>
                    <a:pt x="6573" y="25206"/>
                  </a:lnTo>
                  <a:lnTo>
                    <a:pt x="6573" y="24989"/>
                  </a:lnTo>
                  <a:lnTo>
                    <a:pt x="6549" y="24796"/>
                  </a:lnTo>
                  <a:lnTo>
                    <a:pt x="6525" y="24580"/>
                  </a:lnTo>
                  <a:lnTo>
                    <a:pt x="6477" y="24339"/>
                  </a:lnTo>
                  <a:lnTo>
                    <a:pt x="6453" y="24074"/>
                  </a:lnTo>
                  <a:lnTo>
                    <a:pt x="6453" y="23833"/>
                  </a:lnTo>
                  <a:lnTo>
                    <a:pt x="6453" y="23593"/>
                  </a:lnTo>
                  <a:lnTo>
                    <a:pt x="6477" y="23376"/>
                  </a:lnTo>
                  <a:lnTo>
                    <a:pt x="6525" y="23135"/>
                  </a:lnTo>
                  <a:lnTo>
                    <a:pt x="6621" y="22678"/>
                  </a:lnTo>
                  <a:lnTo>
                    <a:pt x="6790" y="22269"/>
                  </a:lnTo>
                  <a:lnTo>
                    <a:pt x="7006" y="21835"/>
                  </a:lnTo>
                  <a:lnTo>
                    <a:pt x="7271" y="21450"/>
                  </a:lnTo>
                  <a:lnTo>
                    <a:pt x="7560" y="21065"/>
                  </a:lnTo>
                  <a:lnTo>
                    <a:pt x="7849" y="20680"/>
                  </a:lnTo>
                  <a:lnTo>
                    <a:pt x="8114" y="20295"/>
                  </a:lnTo>
                  <a:lnTo>
                    <a:pt x="8354" y="19885"/>
                  </a:lnTo>
                  <a:lnTo>
                    <a:pt x="8595" y="19476"/>
                  </a:lnTo>
                  <a:lnTo>
                    <a:pt x="8788" y="19067"/>
                  </a:lnTo>
                  <a:lnTo>
                    <a:pt x="8980" y="18634"/>
                  </a:lnTo>
                  <a:lnTo>
                    <a:pt x="9125" y="18176"/>
                  </a:lnTo>
                  <a:lnTo>
                    <a:pt x="9269" y="17719"/>
                  </a:lnTo>
                  <a:lnTo>
                    <a:pt x="9341" y="17454"/>
                  </a:lnTo>
                  <a:lnTo>
                    <a:pt x="9390" y="17165"/>
                  </a:lnTo>
                  <a:lnTo>
                    <a:pt x="9414" y="16900"/>
                  </a:lnTo>
                  <a:lnTo>
                    <a:pt x="9414" y="16635"/>
                  </a:lnTo>
                  <a:lnTo>
                    <a:pt x="9366" y="16371"/>
                  </a:lnTo>
                  <a:lnTo>
                    <a:pt x="9293" y="16106"/>
                  </a:lnTo>
                  <a:lnTo>
                    <a:pt x="9197" y="15841"/>
                  </a:lnTo>
                  <a:lnTo>
                    <a:pt x="9077" y="15600"/>
                  </a:lnTo>
                  <a:lnTo>
                    <a:pt x="8619" y="14830"/>
                  </a:lnTo>
                  <a:lnTo>
                    <a:pt x="8210" y="14036"/>
                  </a:lnTo>
                  <a:lnTo>
                    <a:pt x="7825" y="13241"/>
                  </a:lnTo>
                  <a:lnTo>
                    <a:pt x="7464" y="12447"/>
                  </a:lnTo>
                  <a:lnTo>
                    <a:pt x="7271" y="11989"/>
                  </a:lnTo>
                  <a:lnTo>
                    <a:pt x="7127" y="11508"/>
                  </a:lnTo>
                  <a:lnTo>
                    <a:pt x="7054" y="11051"/>
                  </a:lnTo>
                  <a:lnTo>
                    <a:pt x="7030" y="10593"/>
                  </a:lnTo>
                  <a:lnTo>
                    <a:pt x="7030" y="10112"/>
                  </a:lnTo>
                  <a:lnTo>
                    <a:pt x="7127" y="9654"/>
                  </a:lnTo>
                  <a:lnTo>
                    <a:pt x="7247" y="9197"/>
                  </a:lnTo>
                  <a:lnTo>
                    <a:pt x="7440" y="8739"/>
                  </a:lnTo>
                  <a:lnTo>
                    <a:pt x="7704" y="8186"/>
                  </a:lnTo>
                  <a:lnTo>
                    <a:pt x="7969" y="7632"/>
                  </a:lnTo>
                  <a:lnTo>
                    <a:pt x="8114" y="7367"/>
                  </a:lnTo>
                  <a:lnTo>
                    <a:pt x="8282" y="7103"/>
                  </a:lnTo>
                  <a:lnTo>
                    <a:pt x="8451" y="6838"/>
                  </a:lnTo>
                  <a:lnTo>
                    <a:pt x="8667" y="6597"/>
                  </a:lnTo>
                  <a:lnTo>
                    <a:pt x="8691" y="6525"/>
                  </a:lnTo>
                  <a:lnTo>
                    <a:pt x="8740" y="6453"/>
                  </a:lnTo>
                  <a:lnTo>
                    <a:pt x="8788" y="6308"/>
                  </a:lnTo>
                  <a:lnTo>
                    <a:pt x="8932" y="5875"/>
                  </a:lnTo>
                  <a:lnTo>
                    <a:pt x="9028" y="5441"/>
                  </a:lnTo>
                  <a:lnTo>
                    <a:pt x="9077" y="5008"/>
                  </a:lnTo>
                  <a:lnTo>
                    <a:pt x="9077" y="4575"/>
                  </a:lnTo>
                  <a:lnTo>
                    <a:pt x="9053" y="4166"/>
                  </a:lnTo>
                  <a:lnTo>
                    <a:pt x="8980" y="3732"/>
                  </a:lnTo>
                  <a:lnTo>
                    <a:pt x="8884" y="3299"/>
                  </a:lnTo>
                  <a:lnTo>
                    <a:pt x="8764" y="2890"/>
                  </a:lnTo>
                  <a:lnTo>
                    <a:pt x="8595" y="2456"/>
                  </a:lnTo>
                  <a:lnTo>
                    <a:pt x="8403" y="2023"/>
                  </a:lnTo>
                  <a:lnTo>
                    <a:pt x="8138" y="1638"/>
                  </a:lnTo>
                  <a:lnTo>
                    <a:pt x="7993" y="1445"/>
                  </a:lnTo>
                  <a:lnTo>
                    <a:pt x="7849" y="1253"/>
                  </a:lnTo>
                  <a:lnTo>
                    <a:pt x="7680" y="1084"/>
                  </a:lnTo>
                  <a:lnTo>
                    <a:pt x="7512" y="940"/>
                  </a:lnTo>
                  <a:lnTo>
                    <a:pt x="7295" y="771"/>
                  </a:lnTo>
                  <a:lnTo>
                    <a:pt x="7103" y="627"/>
                  </a:lnTo>
                  <a:lnTo>
                    <a:pt x="6862" y="482"/>
                  </a:lnTo>
                  <a:lnTo>
                    <a:pt x="6621" y="362"/>
                  </a:lnTo>
                  <a:lnTo>
                    <a:pt x="6356" y="242"/>
                  </a:lnTo>
                  <a:lnTo>
                    <a:pt x="6092" y="145"/>
                  </a:lnTo>
                  <a:lnTo>
                    <a:pt x="5803" y="73"/>
                  </a:lnTo>
                  <a:lnTo>
                    <a:pt x="5514" y="25"/>
                  </a:lnTo>
                  <a:lnTo>
                    <a:pt x="51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1204650" y="2410925"/>
              <a:ext cx="150500" cy="145050"/>
            </a:xfrm>
            <a:custGeom>
              <a:avLst/>
              <a:gdLst/>
              <a:ahLst/>
              <a:cxnLst/>
              <a:rect l="l" t="t" r="r" b="b"/>
              <a:pathLst>
                <a:path w="6020" h="5802" extrusionOk="0">
                  <a:moveTo>
                    <a:pt x="3130" y="289"/>
                  </a:moveTo>
                  <a:lnTo>
                    <a:pt x="3251" y="313"/>
                  </a:lnTo>
                  <a:lnTo>
                    <a:pt x="3925" y="409"/>
                  </a:lnTo>
                  <a:lnTo>
                    <a:pt x="4093" y="458"/>
                  </a:lnTo>
                  <a:lnTo>
                    <a:pt x="4238" y="506"/>
                  </a:lnTo>
                  <a:lnTo>
                    <a:pt x="4575" y="698"/>
                  </a:lnTo>
                  <a:lnTo>
                    <a:pt x="4888" y="915"/>
                  </a:lnTo>
                  <a:lnTo>
                    <a:pt x="5152" y="1156"/>
                  </a:lnTo>
                  <a:lnTo>
                    <a:pt x="5273" y="1300"/>
                  </a:lnTo>
                  <a:lnTo>
                    <a:pt x="5393" y="1469"/>
                  </a:lnTo>
                  <a:lnTo>
                    <a:pt x="5465" y="1613"/>
                  </a:lnTo>
                  <a:lnTo>
                    <a:pt x="5538" y="1758"/>
                  </a:lnTo>
                  <a:lnTo>
                    <a:pt x="5634" y="2046"/>
                  </a:lnTo>
                  <a:lnTo>
                    <a:pt x="5706" y="2456"/>
                  </a:lnTo>
                  <a:lnTo>
                    <a:pt x="5754" y="2889"/>
                  </a:lnTo>
                  <a:lnTo>
                    <a:pt x="5730" y="3130"/>
                  </a:lnTo>
                  <a:lnTo>
                    <a:pt x="5706" y="3370"/>
                  </a:lnTo>
                  <a:lnTo>
                    <a:pt x="5634" y="3611"/>
                  </a:lnTo>
                  <a:lnTo>
                    <a:pt x="5538" y="3852"/>
                  </a:lnTo>
                  <a:lnTo>
                    <a:pt x="5441" y="3996"/>
                  </a:lnTo>
                  <a:lnTo>
                    <a:pt x="5321" y="4141"/>
                  </a:lnTo>
                  <a:lnTo>
                    <a:pt x="5008" y="4454"/>
                  </a:lnTo>
                  <a:lnTo>
                    <a:pt x="4695" y="4815"/>
                  </a:lnTo>
                  <a:lnTo>
                    <a:pt x="4575" y="4959"/>
                  </a:lnTo>
                  <a:lnTo>
                    <a:pt x="4430" y="5056"/>
                  </a:lnTo>
                  <a:lnTo>
                    <a:pt x="4262" y="5152"/>
                  </a:lnTo>
                  <a:lnTo>
                    <a:pt x="4093" y="5200"/>
                  </a:lnTo>
                  <a:lnTo>
                    <a:pt x="3756" y="5320"/>
                  </a:lnTo>
                  <a:lnTo>
                    <a:pt x="3443" y="5417"/>
                  </a:lnTo>
                  <a:lnTo>
                    <a:pt x="3275" y="5465"/>
                  </a:lnTo>
                  <a:lnTo>
                    <a:pt x="3082" y="5489"/>
                  </a:lnTo>
                  <a:lnTo>
                    <a:pt x="2745" y="5489"/>
                  </a:lnTo>
                  <a:lnTo>
                    <a:pt x="2095" y="5417"/>
                  </a:lnTo>
                  <a:lnTo>
                    <a:pt x="1782" y="5344"/>
                  </a:lnTo>
                  <a:lnTo>
                    <a:pt x="1469" y="5272"/>
                  </a:lnTo>
                  <a:lnTo>
                    <a:pt x="1253" y="5200"/>
                  </a:lnTo>
                  <a:lnTo>
                    <a:pt x="1060" y="5080"/>
                  </a:lnTo>
                  <a:lnTo>
                    <a:pt x="891" y="4935"/>
                  </a:lnTo>
                  <a:lnTo>
                    <a:pt x="747" y="4743"/>
                  </a:lnTo>
                  <a:lnTo>
                    <a:pt x="578" y="4502"/>
                  </a:lnTo>
                  <a:lnTo>
                    <a:pt x="410" y="4261"/>
                  </a:lnTo>
                  <a:lnTo>
                    <a:pt x="314" y="4093"/>
                  </a:lnTo>
                  <a:lnTo>
                    <a:pt x="266" y="3900"/>
                  </a:lnTo>
                  <a:lnTo>
                    <a:pt x="217" y="3708"/>
                  </a:lnTo>
                  <a:lnTo>
                    <a:pt x="217" y="3515"/>
                  </a:lnTo>
                  <a:lnTo>
                    <a:pt x="217" y="3322"/>
                  </a:lnTo>
                  <a:lnTo>
                    <a:pt x="241" y="3106"/>
                  </a:lnTo>
                  <a:lnTo>
                    <a:pt x="338" y="2600"/>
                  </a:lnTo>
                  <a:lnTo>
                    <a:pt x="434" y="2071"/>
                  </a:lnTo>
                  <a:lnTo>
                    <a:pt x="506" y="1806"/>
                  </a:lnTo>
                  <a:lnTo>
                    <a:pt x="603" y="1565"/>
                  </a:lnTo>
                  <a:lnTo>
                    <a:pt x="723" y="1348"/>
                  </a:lnTo>
                  <a:lnTo>
                    <a:pt x="891" y="1132"/>
                  </a:lnTo>
                  <a:lnTo>
                    <a:pt x="988" y="1035"/>
                  </a:lnTo>
                  <a:lnTo>
                    <a:pt x="1060" y="1011"/>
                  </a:lnTo>
                  <a:lnTo>
                    <a:pt x="1132" y="987"/>
                  </a:lnTo>
                  <a:lnTo>
                    <a:pt x="1349" y="939"/>
                  </a:lnTo>
                  <a:lnTo>
                    <a:pt x="1590" y="891"/>
                  </a:lnTo>
                  <a:lnTo>
                    <a:pt x="1710" y="867"/>
                  </a:lnTo>
                  <a:lnTo>
                    <a:pt x="1830" y="819"/>
                  </a:lnTo>
                  <a:lnTo>
                    <a:pt x="1927" y="771"/>
                  </a:lnTo>
                  <a:lnTo>
                    <a:pt x="2047" y="698"/>
                  </a:lnTo>
                  <a:lnTo>
                    <a:pt x="2215" y="578"/>
                  </a:lnTo>
                  <a:lnTo>
                    <a:pt x="2384" y="482"/>
                  </a:lnTo>
                  <a:lnTo>
                    <a:pt x="2745" y="337"/>
                  </a:lnTo>
                  <a:lnTo>
                    <a:pt x="2865" y="313"/>
                  </a:lnTo>
                  <a:lnTo>
                    <a:pt x="2986" y="289"/>
                  </a:lnTo>
                  <a:close/>
                  <a:moveTo>
                    <a:pt x="3082" y="0"/>
                  </a:moveTo>
                  <a:lnTo>
                    <a:pt x="2817" y="24"/>
                  </a:lnTo>
                  <a:lnTo>
                    <a:pt x="2601" y="97"/>
                  </a:lnTo>
                  <a:lnTo>
                    <a:pt x="2360" y="217"/>
                  </a:lnTo>
                  <a:lnTo>
                    <a:pt x="2240" y="265"/>
                  </a:lnTo>
                  <a:lnTo>
                    <a:pt x="2119" y="313"/>
                  </a:lnTo>
                  <a:lnTo>
                    <a:pt x="1999" y="385"/>
                  </a:lnTo>
                  <a:lnTo>
                    <a:pt x="1903" y="434"/>
                  </a:lnTo>
                  <a:lnTo>
                    <a:pt x="1806" y="530"/>
                  </a:lnTo>
                  <a:lnTo>
                    <a:pt x="1686" y="578"/>
                  </a:lnTo>
                  <a:lnTo>
                    <a:pt x="1445" y="626"/>
                  </a:lnTo>
                  <a:lnTo>
                    <a:pt x="1301" y="650"/>
                  </a:lnTo>
                  <a:lnTo>
                    <a:pt x="1180" y="674"/>
                  </a:lnTo>
                  <a:lnTo>
                    <a:pt x="1108" y="698"/>
                  </a:lnTo>
                  <a:lnTo>
                    <a:pt x="1012" y="771"/>
                  </a:lnTo>
                  <a:lnTo>
                    <a:pt x="964" y="867"/>
                  </a:lnTo>
                  <a:lnTo>
                    <a:pt x="915" y="939"/>
                  </a:lnTo>
                  <a:lnTo>
                    <a:pt x="843" y="987"/>
                  </a:lnTo>
                  <a:lnTo>
                    <a:pt x="651" y="1180"/>
                  </a:lnTo>
                  <a:lnTo>
                    <a:pt x="506" y="1396"/>
                  </a:lnTo>
                  <a:lnTo>
                    <a:pt x="386" y="1637"/>
                  </a:lnTo>
                  <a:lnTo>
                    <a:pt x="290" y="1926"/>
                  </a:lnTo>
                  <a:lnTo>
                    <a:pt x="97" y="2769"/>
                  </a:lnTo>
                  <a:lnTo>
                    <a:pt x="25" y="3154"/>
                  </a:lnTo>
                  <a:lnTo>
                    <a:pt x="1" y="3322"/>
                  </a:lnTo>
                  <a:lnTo>
                    <a:pt x="1" y="3515"/>
                  </a:lnTo>
                  <a:lnTo>
                    <a:pt x="1" y="3804"/>
                  </a:lnTo>
                  <a:lnTo>
                    <a:pt x="73" y="4045"/>
                  </a:lnTo>
                  <a:lnTo>
                    <a:pt x="169" y="4285"/>
                  </a:lnTo>
                  <a:lnTo>
                    <a:pt x="290" y="4526"/>
                  </a:lnTo>
                  <a:lnTo>
                    <a:pt x="434" y="4719"/>
                  </a:lnTo>
                  <a:lnTo>
                    <a:pt x="578" y="4935"/>
                  </a:lnTo>
                  <a:lnTo>
                    <a:pt x="747" y="5152"/>
                  </a:lnTo>
                  <a:lnTo>
                    <a:pt x="867" y="5272"/>
                  </a:lnTo>
                  <a:lnTo>
                    <a:pt x="1012" y="5369"/>
                  </a:lnTo>
                  <a:lnTo>
                    <a:pt x="1156" y="5465"/>
                  </a:lnTo>
                  <a:lnTo>
                    <a:pt x="1325" y="5537"/>
                  </a:lnTo>
                  <a:lnTo>
                    <a:pt x="1686" y="5633"/>
                  </a:lnTo>
                  <a:lnTo>
                    <a:pt x="2071" y="5730"/>
                  </a:lnTo>
                  <a:lnTo>
                    <a:pt x="2456" y="5778"/>
                  </a:lnTo>
                  <a:lnTo>
                    <a:pt x="2841" y="5802"/>
                  </a:lnTo>
                  <a:lnTo>
                    <a:pt x="3034" y="5802"/>
                  </a:lnTo>
                  <a:lnTo>
                    <a:pt x="3227" y="5778"/>
                  </a:lnTo>
                  <a:lnTo>
                    <a:pt x="3395" y="5754"/>
                  </a:lnTo>
                  <a:lnTo>
                    <a:pt x="3588" y="5706"/>
                  </a:lnTo>
                  <a:lnTo>
                    <a:pt x="4286" y="5465"/>
                  </a:lnTo>
                  <a:lnTo>
                    <a:pt x="4406" y="5417"/>
                  </a:lnTo>
                  <a:lnTo>
                    <a:pt x="4551" y="5344"/>
                  </a:lnTo>
                  <a:lnTo>
                    <a:pt x="4671" y="5272"/>
                  </a:lnTo>
                  <a:lnTo>
                    <a:pt x="4767" y="5152"/>
                  </a:lnTo>
                  <a:lnTo>
                    <a:pt x="5080" y="4791"/>
                  </a:lnTo>
                  <a:lnTo>
                    <a:pt x="5225" y="4622"/>
                  </a:lnTo>
                  <a:lnTo>
                    <a:pt x="5393" y="4454"/>
                  </a:lnTo>
                  <a:lnTo>
                    <a:pt x="5538" y="4309"/>
                  </a:lnTo>
                  <a:lnTo>
                    <a:pt x="5658" y="4165"/>
                  </a:lnTo>
                  <a:lnTo>
                    <a:pt x="5754" y="4020"/>
                  </a:lnTo>
                  <a:lnTo>
                    <a:pt x="5826" y="3828"/>
                  </a:lnTo>
                  <a:lnTo>
                    <a:pt x="5923" y="3587"/>
                  </a:lnTo>
                  <a:lnTo>
                    <a:pt x="5995" y="3322"/>
                  </a:lnTo>
                  <a:lnTo>
                    <a:pt x="6019" y="3058"/>
                  </a:lnTo>
                  <a:lnTo>
                    <a:pt x="6019" y="2793"/>
                  </a:lnTo>
                  <a:lnTo>
                    <a:pt x="5971" y="2408"/>
                  </a:lnTo>
                  <a:lnTo>
                    <a:pt x="5899" y="2022"/>
                  </a:lnTo>
                  <a:lnTo>
                    <a:pt x="5851" y="1806"/>
                  </a:lnTo>
                  <a:lnTo>
                    <a:pt x="5754" y="1565"/>
                  </a:lnTo>
                  <a:lnTo>
                    <a:pt x="5586" y="1252"/>
                  </a:lnTo>
                  <a:lnTo>
                    <a:pt x="5393" y="987"/>
                  </a:lnTo>
                  <a:lnTo>
                    <a:pt x="5152" y="747"/>
                  </a:lnTo>
                  <a:lnTo>
                    <a:pt x="4864" y="530"/>
                  </a:lnTo>
                  <a:lnTo>
                    <a:pt x="4671" y="409"/>
                  </a:lnTo>
                  <a:lnTo>
                    <a:pt x="4478" y="289"/>
                  </a:lnTo>
                  <a:lnTo>
                    <a:pt x="4286" y="193"/>
                  </a:lnTo>
                  <a:lnTo>
                    <a:pt x="4069" y="145"/>
                  </a:lnTo>
                  <a:lnTo>
                    <a:pt x="3323" y="24"/>
                  </a:lnTo>
                  <a:lnTo>
                    <a:pt x="30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1252200" y="2451850"/>
              <a:ext cx="58400" cy="61400"/>
            </a:xfrm>
            <a:custGeom>
              <a:avLst/>
              <a:gdLst/>
              <a:ahLst/>
              <a:cxnLst/>
              <a:rect l="l" t="t" r="r" b="b"/>
              <a:pathLst>
                <a:path w="2336" h="2456" extrusionOk="0">
                  <a:moveTo>
                    <a:pt x="1252" y="289"/>
                  </a:moveTo>
                  <a:lnTo>
                    <a:pt x="1421" y="313"/>
                  </a:lnTo>
                  <a:lnTo>
                    <a:pt x="1565" y="361"/>
                  </a:lnTo>
                  <a:lnTo>
                    <a:pt x="1758" y="482"/>
                  </a:lnTo>
                  <a:lnTo>
                    <a:pt x="1926" y="578"/>
                  </a:lnTo>
                  <a:lnTo>
                    <a:pt x="1975" y="626"/>
                  </a:lnTo>
                  <a:lnTo>
                    <a:pt x="2023" y="698"/>
                  </a:lnTo>
                  <a:lnTo>
                    <a:pt x="2047" y="771"/>
                  </a:lnTo>
                  <a:lnTo>
                    <a:pt x="2071" y="843"/>
                  </a:lnTo>
                  <a:lnTo>
                    <a:pt x="2095" y="1228"/>
                  </a:lnTo>
                  <a:lnTo>
                    <a:pt x="2071" y="1421"/>
                  </a:lnTo>
                  <a:lnTo>
                    <a:pt x="2047" y="1613"/>
                  </a:lnTo>
                  <a:lnTo>
                    <a:pt x="1975" y="1758"/>
                  </a:lnTo>
                  <a:lnTo>
                    <a:pt x="1878" y="1878"/>
                  </a:lnTo>
                  <a:lnTo>
                    <a:pt x="1565" y="2143"/>
                  </a:lnTo>
                  <a:lnTo>
                    <a:pt x="1469" y="2215"/>
                  </a:lnTo>
                  <a:lnTo>
                    <a:pt x="1108" y="2215"/>
                  </a:lnTo>
                  <a:lnTo>
                    <a:pt x="843" y="2191"/>
                  </a:lnTo>
                  <a:lnTo>
                    <a:pt x="723" y="2167"/>
                  </a:lnTo>
                  <a:lnTo>
                    <a:pt x="626" y="2119"/>
                  </a:lnTo>
                  <a:lnTo>
                    <a:pt x="410" y="1998"/>
                  </a:lnTo>
                  <a:lnTo>
                    <a:pt x="338" y="1926"/>
                  </a:lnTo>
                  <a:lnTo>
                    <a:pt x="289" y="1854"/>
                  </a:lnTo>
                  <a:lnTo>
                    <a:pt x="241" y="1758"/>
                  </a:lnTo>
                  <a:lnTo>
                    <a:pt x="241" y="1637"/>
                  </a:lnTo>
                  <a:lnTo>
                    <a:pt x="241" y="1541"/>
                  </a:lnTo>
                  <a:lnTo>
                    <a:pt x="241" y="1396"/>
                  </a:lnTo>
                  <a:lnTo>
                    <a:pt x="217" y="1300"/>
                  </a:lnTo>
                  <a:lnTo>
                    <a:pt x="241" y="1180"/>
                  </a:lnTo>
                  <a:lnTo>
                    <a:pt x="289" y="915"/>
                  </a:lnTo>
                  <a:lnTo>
                    <a:pt x="338" y="795"/>
                  </a:lnTo>
                  <a:lnTo>
                    <a:pt x="386" y="698"/>
                  </a:lnTo>
                  <a:lnTo>
                    <a:pt x="458" y="602"/>
                  </a:lnTo>
                  <a:lnTo>
                    <a:pt x="554" y="530"/>
                  </a:lnTo>
                  <a:lnTo>
                    <a:pt x="723" y="434"/>
                  </a:lnTo>
                  <a:lnTo>
                    <a:pt x="891" y="361"/>
                  </a:lnTo>
                  <a:lnTo>
                    <a:pt x="1084" y="313"/>
                  </a:lnTo>
                  <a:lnTo>
                    <a:pt x="1252" y="289"/>
                  </a:lnTo>
                  <a:close/>
                  <a:moveTo>
                    <a:pt x="1300" y="0"/>
                  </a:moveTo>
                  <a:lnTo>
                    <a:pt x="1084" y="24"/>
                  </a:lnTo>
                  <a:lnTo>
                    <a:pt x="867" y="72"/>
                  </a:lnTo>
                  <a:lnTo>
                    <a:pt x="650" y="169"/>
                  </a:lnTo>
                  <a:lnTo>
                    <a:pt x="458" y="265"/>
                  </a:lnTo>
                  <a:lnTo>
                    <a:pt x="338" y="361"/>
                  </a:lnTo>
                  <a:lnTo>
                    <a:pt x="241" y="458"/>
                  </a:lnTo>
                  <a:lnTo>
                    <a:pt x="169" y="554"/>
                  </a:lnTo>
                  <a:lnTo>
                    <a:pt x="121" y="674"/>
                  </a:lnTo>
                  <a:lnTo>
                    <a:pt x="25" y="939"/>
                  </a:lnTo>
                  <a:lnTo>
                    <a:pt x="1" y="1204"/>
                  </a:lnTo>
                  <a:lnTo>
                    <a:pt x="1" y="1421"/>
                  </a:lnTo>
                  <a:lnTo>
                    <a:pt x="25" y="1637"/>
                  </a:lnTo>
                  <a:lnTo>
                    <a:pt x="25" y="1806"/>
                  </a:lnTo>
                  <a:lnTo>
                    <a:pt x="73" y="1926"/>
                  </a:lnTo>
                  <a:lnTo>
                    <a:pt x="169" y="2046"/>
                  </a:lnTo>
                  <a:lnTo>
                    <a:pt x="265" y="2167"/>
                  </a:lnTo>
                  <a:lnTo>
                    <a:pt x="434" y="2287"/>
                  </a:lnTo>
                  <a:lnTo>
                    <a:pt x="530" y="2335"/>
                  </a:lnTo>
                  <a:lnTo>
                    <a:pt x="626" y="2383"/>
                  </a:lnTo>
                  <a:lnTo>
                    <a:pt x="819" y="2432"/>
                  </a:lnTo>
                  <a:lnTo>
                    <a:pt x="1012" y="2456"/>
                  </a:lnTo>
                  <a:lnTo>
                    <a:pt x="1421" y="2456"/>
                  </a:lnTo>
                  <a:lnTo>
                    <a:pt x="1565" y="2432"/>
                  </a:lnTo>
                  <a:lnTo>
                    <a:pt x="1662" y="2359"/>
                  </a:lnTo>
                  <a:lnTo>
                    <a:pt x="2023" y="2071"/>
                  </a:lnTo>
                  <a:lnTo>
                    <a:pt x="2095" y="1998"/>
                  </a:lnTo>
                  <a:lnTo>
                    <a:pt x="2167" y="1902"/>
                  </a:lnTo>
                  <a:lnTo>
                    <a:pt x="2215" y="1806"/>
                  </a:lnTo>
                  <a:lnTo>
                    <a:pt x="2263" y="1685"/>
                  </a:lnTo>
                  <a:lnTo>
                    <a:pt x="2312" y="1445"/>
                  </a:lnTo>
                  <a:lnTo>
                    <a:pt x="2336" y="1180"/>
                  </a:lnTo>
                  <a:lnTo>
                    <a:pt x="2287" y="795"/>
                  </a:lnTo>
                  <a:lnTo>
                    <a:pt x="2263" y="650"/>
                  </a:lnTo>
                  <a:lnTo>
                    <a:pt x="2191" y="530"/>
                  </a:lnTo>
                  <a:lnTo>
                    <a:pt x="2119" y="409"/>
                  </a:lnTo>
                  <a:lnTo>
                    <a:pt x="1999" y="337"/>
                  </a:lnTo>
                  <a:lnTo>
                    <a:pt x="1806" y="193"/>
                  </a:lnTo>
                  <a:lnTo>
                    <a:pt x="1589" y="72"/>
                  </a:lnTo>
                  <a:lnTo>
                    <a:pt x="1445" y="24"/>
                  </a:lnTo>
                  <a:lnTo>
                    <a:pt x="13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1270850" y="2474700"/>
              <a:ext cx="19900" cy="22300"/>
            </a:xfrm>
            <a:custGeom>
              <a:avLst/>
              <a:gdLst/>
              <a:ahLst/>
              <a:cxnLst/>
              <a:rect l="l" t="t" r="r" b="b"/>
              <a:pathLst>
                <a:path w="796" h="892" extrusionOk="0">
                  <a:moveTo>
                    <a:pt x="506" y="242"/>
                  </a:moveTo>
                  <a:lnTo>
                    <a:pt x="554" y="266"/>
                  </a:lnTo>
                  <a:lnTo>
                    <a:pt x="579" y="290"/>
                  </a:lnTo>
                  <a:lnTo>
                    <a:pt x="603" y="338"/>
                  </a:lnTo>
                  <a:lnTo>
                    <a:pt x="603" y="434"/>
                  </a:lnTo>
                  <a:lnTo>
                    <a:pt x="579" y="507"/>
                  </a:lnTo>
                  <a:lnTo>
                    <a:pt x="530" y="579"/>
                  </a:lnTo>
                  <a:lnTo>
                    <a:pt x="482" y="627"/>
                  </a:lnTo>
                  <a:lnTo>
                    <a:pt x="410" y="675"/>
                  </a:lnTo>
                  <a:lnTo>
                    <a:pt x="362" y="699"/>
                  </a:lnTo>
                  <a:lnTo>
                    <a:pt x="338" y="675"/>
                  </a:lnTo>
                  <a:lnTo>
                    <a:pt x="290" y="651"/>
                  </a:lnTo>
                  <a:lnTo>
                    <a:pt x="266" y="627"/>
                  </a:lnTo>
                  <a:lnTo>
                    <a:pt x="266" y="531"/>
                  </a:lnTo>
                  <a:lnTo>
                    <a:pt x="290" y="410"/>
                  </a:lnTo>
                  <a:lnTo>
                    <a:pt x="338" y="314"/>
                  </a:lnTo>
                  <a:lnTo>
                    <a:pt x="386" y="266"/>
                  </a:lnTo>
                  <a:lnTo>
                    <a:pt x="482" y="242"/>
                  </a:lnTo>
                  <a:close/>
                  <a:moveTo>
                    <a:pt x="434" y="1"/>
                  </a:moveTo>
                  <a:lnTo>
                    <a:pt x="314" y="25"/>
                  </a:lnTo>
                  <a:lnTo>
                    <a:pt x="217" y="73"/>
                  </a:lnTo>
                  <a:lnTo>
                    <a:pt x="25" y="242"/>
                  </a:lnTo>
                  <a:lnTo>
                    <a:pt x="1" y="266"/>
                  </a:lnTo>
                  <a:lnTo>
                    <a:pt x="1" y="314"/>
                  </a:lnTo>
                  <a:lnTo>
                    <a:pt x="1" y="458"/>
                  </a:lnTo>
                  <a:lnTo>
                    <a:pt x="1" y="627"/>
                  </a:lnTo>
                  <a:lnTo>
                    <a:pt x="49" y="723"/>
                  </a:lnTo>
                  <a:lnTo>
                    <a:pt x="121" y="795"/>
                  </a:lnTo>
                  <a:lnTo>
                    <a:pt x="193" y="868"/>
                  </a:lnTo>
                  <a:lnTo>
                    <a:pt x="290" y="892"/>
                  </a:lnTo>
                  <a:lnTo>
                    <a:pt x="410" y="868"/>
                  </a:lnTo>
                  <a:lnTo>
                    <a:pt x="530" y="844"/>
                  </a:lnTo>
                  <a:lnTo>
                    <a:pt x="627" y="771"/>
                  </a:lnTo>
                  <a:lnTo>
                    <a:pt x="699" y="699"/>
                  </a:lnTo>
                  <a:lnTo>
                    <a:pt x="747" y="603"/>
                  </a:lnTo>
                  <a:lnTo>
                    <a:pt x="795" y="507"/>
                  </a:lnTo>
                  <a:lnTo>
                    <a:pt x="795" y="386"/>
                  </a:lnTo>
                  <a:lnTo>
                    <a:pt x="795" y="290"/>
                  </a:lnTo>
                  <a:lnTo>
                    <a:pt x="771" y="170"/>
                  </a:lnTo>
                  <a:lnTo>
                    <a:pt x="699" y="73"/>
                  </a:lnTo>
                  <a:lnTo>
                    <a:pt x="627" y="2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1249200" y="2726875"/>
              <a:ext cx="108350" cy="104750"/>
            </a:xfrm>
            <a:custGeom>
              <a:avLst/>
              <a:gdLst/>
              <a:ahLst/>
              <a:cxnLst/>
              <a:rect l="l" t="t" r="r" b="b"/>
              <a:pathLst>
                <a:path w="4334" h="4190" extrusionOk="0">
                  <a:moveTo>
                    <a:pt x="2335" y="217"/>
                  </a:moveTo>
                  <a:lnTo>
                    <a:pt x="2817" y="314"/>
                  </a:lnTo>
                  <a:lnTo>
                    <a:pt x="2937" y="338"/>
                  </a:lnTo>
                  <a:lnTo>
                    <a:pt x="3057" y="386"/>
                  </a:lnTo>
                  <a:lnTo>
                    <a:pt x="3298" y="506"/>
                  </a:lnTo>
                  <a:lnTo>
                    <a:pt x="3515" y="651"/>
                  </a:lnTo>
                  <a:lnTo>
                    <a:pt x="3707" y="843"/>
                  </a:lnTo>
                  <a:lnTo>
                    <a:pt x="3876" y="1060"/>
                  </a:lnTo>
                  <a:lnTo>
                    <a:pt x="3996" y="1277"/>
                  </a:lnTo>
                  <a:lnTo>
                    <a:pt x="4044" y="1493"/>
                  </a:lnTo>
                  <a:lnTo>
                    <a:pt x="4117" y="1782"/>
                  </a:lnTo>
                  <a:lnTo>
                    <a:pt x="4141" y="2071"/>
                  </a:lnTo>
                  <a:lnTo>
                    <a:pt x="4141" y="2264"/>
                  </a:lnTo>
                  <a:lnTo>
                    <a:pt x="4093" y="2432"/>
                  </a:lnTo>
                  <a:lnTo>
                    <a:pt x="4044" y="2601"/>
                  </a:lnTo>
                  <a:lnTo>
                    <a:pt x="3996" y="2769"/>
                  </a:lnTo>
                  <a:lnTo>
                    <a:pt x="3924" y="2889"/>
                  </a:lnTo>
                  <a:lnTo>
                    <a:pt x="3828" y="2986"/>
                  </a:lnTo>
                  <a:lnTo>
                    <a:pt x="3587" y="3202"/>
                  </a:lnTo>
                  <a:lnTo>
                    <a:pt x="3394" y="3467"/>
                  </a:lnTo>
                  <a:lnTo>
                    <a:pt x="3298" y="3563"/>
                  </a:lnTo>
                  <a:lnTo>
                    <a:pt x="3178" y="3660"/>
                  </a:lnTo>
                  <a:lnTo>
                    <a:pt x="3082" y="3708"/>
                  </a:lnTo>
                  <a:lnTo>
                    <a:pt x="2937" y="3756"/>
                  </a:lnTo>
                  <a:lnTo>
                    <a:pt x="2480" y="3900"/>
                  </a:lnTo>
                  <a:lnTo>
                    <a:pt x="2359" y="3925"/>
                  </a:lnTo>
                  <a:lnTo>
                    <a:pt x="2215" y="3949"/>
                  </a:lnTo>
                  <a:lnTo>
                    <a:pt x="1974" y="3949"/>
                  </a:lnTo>
                  <a:lnTo>
                    <a:pt x="1517" y="3900"/>
                  </a:lnTo>
                  <a:lnTo>
                    <a:pt x="1276" y="3852"/>
                  </a:lnTo>
                  <a:lnTo>
                    <a:pt x="1059" y="3804"/>
                  </a:lnTo>
                  <a:lnTo>
                    <a:pt x="891" y="3732"/>
                  </a:lnTo>
                  <a:lnTo>
                    <a:pt x="770" y="3660"/>
                  </a:lnTo>
                  <a:lnTo>
                    <a:pt x="650" y="3539"/>
                  </a:lnTo>
                  <a:lnTo>
                    <a:pt x="530" y="3419"/>
                  </a:lnTo>
                  <a:lnTo>
                    <a:pt x="313" y="3058"/>
                  </a:lnTo>
                  <a:lnTo>
                    <a:pt x="241" y="2938"/>
                  </a:lnTo>
                  <a:lnTo>
                    <a:pt x="193" y="2817"/>
                  </a:lnTo>
                  <a:lnTo>
                    <a:pt x="169" y="2673"/>
                  </a:lnTo>
                  <a:lnTo>
                    <a:pt x="169" y="2528"/>
                  </a:lnTo>
                  <a:lnTo>
                    <a:pt x="193" y="2239"/>
                  </a:lnTo>
                  <a:lnTo>
                    <a:pt x="241" y="1854"/>
                  </a:lnTo>
                  <a:lnTo>
                    <a:pt x="313" y="1493"/>
                  </a:lnTo>
                  <a:lnTo>
                    <a:pt x="361" y="1301"/>
                  </a:lnTo>
                  <a:lnTo>
                    <a:pt x="433" y="1132"/>
                  </a:lnTo>
                  <a:lnTo>
                    <a:pt x="530" y="964"/>
                  </a:lnTo>
                  <a:lnTo>
                    <a:pt x="650" y="819"/>
                  </a:lnTo>
                  <a:lnTo>
                    <a:pt x="722" y="747"/>
                  </a:lnTo>
                  <a:lnTo>
                    <a:pt x="819" y="723"/>
                  </a:lnTo>
                  <a:lnTo>
                    <a:pt x="987" y="675"/>
                  </a:lnTo>
                  <a:lnTo>
                    <a:pt x="1132" y="651"/>
                  </a:lnTo>
                  <a:lnTo>
                    <a:pt x="1324" y="602"/>
                  </a:lnTo>
                  <a:lnTo>
                    <a:pt x="1469" y="506"/>
                  </a:lnTo>
                  <a:lnTo>
                    <a:pt x="1589" y="410"/>
                  </a:lnTo>
                  <a:lnTo>
                    <a:pt x="1709" y="362"/>
                  </a:lnTo>
                  <a:lnTo>
                    <a:pt x="1974" y="241"/>
                  </a:lnTo>
                  <a:lnTo>
                    <a:pt x="2070" y="217"/>
                  </a:lnTo>
                  <a:close/>
                  <a:moveTo>
                    <a:pt x="2215" y="1"/>
                  </a:moveTo>
                  <a:lnTo>
                    <a:pt x="2046" y="25"/>
                  </a:lnTo>
                  <a:lnTo>
                    <a:pt x="1878" y="73"/>
                  </a:lnTo>
                  <a:lnTo>
                    <a:pt x="1709" y="145"/>
                  </a:lnTo>
                  <a:lnTo>
                    <a:pt x="1517" y="241"/>
                  </a:lnTo>
                  <a:lnTo>
                    <a:pt x="1445" y="265"/>
                  </a:lnTo>
                  <a:lnTo>
                    <a:pt x="1372" y="314"/>
                  </a:lnTo>
                  <a:lnTo>
                    <a:pt x="1300" y="386"/>
                  </a:lnTo>
                  <a:lnTo>
                    <a:pt x="1204" y="410"/>
                  </a:lnTo>
                  <a:lnTo>
                    <a:pt x="1035" y="458"/>
                  </a:lnTo>
                  <a:lnTo>
                    <a:pt x="939" y="458"/>
                  </a:lnTo>
                  <a:lnTo>
                    <a:pt x="867" y="482"/>
                  </a:lnTo>
                  <a:lnTo>
                    <a:pt x="795" y="506"/>
                  </a:lnTo>
                  <a:lnTo>
                    <a:pt x="746" y="554"/>
                  </a:lnTo>
                  <a:lnTo>
                    <a:pt x="698" y="627"/>
                  </a:lnTo>
                  <a:lnTo>
                    <a:pt x="650" y="675"/>
                  </a:lnTo>
                  <a:lnTo>
                    <a:pt x="602" y="723"/>
                  </a:lnTo>
                  <a:lnTo>
                    <a:pt x="482" y="867"/>
                  </a:lnTo>
                  <a:lnTo>
                    <a:pt x="361" y="1012"/>
                  </a:lnTo>
                  <a:lnTo>
                    <a:pt x="265" y="1180"/>
                  </a:lnTo>
                  <a:lnTo>
                    <a:pt x="217" y="1373"/>
                  </a:lnTo>
                  <a:lnTo>
                    <a:pt x="72" y="1999"/>
                  </a:lnTo>
                  <a:lnTo>
                    <a:pt x="24" y="2264"/>
                  </a:lnTo>
                  <a:lnTo>
                    <a:pt x="0" y="2528"/>
                  </a:lnTo>
                  <a:lnTo>
                    <a:pt x="0" y="2745"/>
                  </a:lnTo>
                  <a:lnTo>
                    <a:pt x="48" y="2913"/>
                  </a:lnTo>
                  <a:lnTo>
                    <a:pt x="121" y="3106"/>
                  </a:lnTo>
                  <a:lnTo>
                    <a:pt x="217" y="3251"/>
                  </a:lnTo>
                  <a:lnTo>
                    <a:pt x="313" y="3395"/>
                  </a:lnTo>
                  <a:lnTo>
                    <a:pt x="409" y="3563"/>
                  </a:lnTo>
                  <a:lnTo>
                    <a:pt x="554" y="3708"/>
                  </a:lnTo>
                  <a:lnTo>
                    <a:pt x="626" y="3804"/>
                  </a:lnTo>
                  <a:lnTo>
                    <a:pt x="722" y="3876"/>
                  </a:lnTo>
                  <a:lnTo>
                    <a:pt x="963" y="3973"/>
                  </a:lnTo>
                  <a:lnTo>
                    <a:pt x="1228" y="4069"/>
                  </a:lnTo>
                  <a:lnTo>
                    <a:pt x="1493" y="4117"/>
                  </a:lnTo>
                  <a:lnTo>
                    <a:pt x="1782" y="4165"/>
                  </a:lnTo>
                  <a:lnTo>
                    <a:pt x="2046" y="4189"/>
                  </a:lnTo>
                  <a:lnTo>
                    <a:pt x="2311" y="4165"/>
                  </a:lnTo>
                  <a:lnTo>
                    <a:pt x="2456" y="4141"/>
                  </a:lnTo>
                  <a:lnTo>
                    <a:pt x="2576" y="4117"/>
                  </a:lnTo>
                  <a:lnTo>
                    <a:pt x="3082" y="3925"/>
                  </a:lnTo>
                  <a:lnTo>
                    <a:pt x="3274" y="3852"/>
                  </a:lnTo>
                  <a:lnTo>
                    <a:pt x="3370" y="3780"/>
                  </a:lnTo>
                  <a:lnTo>
                    <a:pt x="3443" y="3708"/>
                  </a:lnTo>
                  <a:lnTo>
                    <a:pt x="3659" y="3467"/>
                  </a:lnTo>
                  <a:lnTo>
                    <a:pt x="3780" y="3323"/>
                  </a:lnTo>
                  <a:lnTo>
                    <a:pt x="3900" y="3202"/>
                  </a:lnTo>
                  <a:lnTo>
                    <a:pt x="3996" y="3106"/>
                  </a:lnTo>
                  <a:lnTo>
                    <a:pt x="4069" y="3010"/>
                  </a:lnTo>
                  <a:lnTo>
                    <a:pt x="4141" y="2889"/>
                  </a:lnTo>
                  <a:lnTo>
                    <a:pt x="4213" y="2769"/>
                  </a:lnTo>
                  <a:lnTo>
                    <a:pt x="4261" y="2576"/>
                  </a:lnTo>
                  <a:lnTo>
                    <a:pt x="4309" y="2408"/>
                  </a:lnTo>
                  <a:lnTo>
                    <a:pt x="4333" y="2215"/>
                  </a:lnTo>
                  <a:lnTo>
                    <a:pt x="4333" y="2023"/>
                  </a:lnTo>
                  <a:lnTo>
                    <a:pt x="4309" y="1734"/>
                  </a:lnTo>
                  <a:lnTo>
                    <a:pt x="4261" y="1469"/>
                  </a:lnTo>
                  <a:lnTo>
                    <a:pt x="4213" y="1301"/>
                  </a:lnTo>
                  <a:lnTo>
                    <a:pt x="4141" y="1132"/>
                  </a:lnTo>
                  <a:lnTo>
                    <a:pt x="4020" y="915"/>
                  </a:lnTo>
                  <a:lnTo>
                    <a:pt x="3876" y="723"/>
                  </a:lnTo>
                  <a:lnTo>
                    <a:pt x="3707" y="530"/>
                  </a:lnTo>
                  <a:lnTo>
                    <a:pt x="3515" y="386"/>
                  </a:lnTo>
                  <a:lnTo>
                    <a:pt x="3226" y="217"/>
                  </a:lnTo>
                  <a:lnTo>
                    <a:pt x="3082" y="145"/>
                  </a:lnTo>
                  <a:lnTo>
                    <a:pt x="2913" y="97"/>
                  </a:lnTo>
                  <a:lnTo>
                    <a:pt x="2383" y="2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1283500" y="2756375"/>
              <a:ext cx="42150" cy="44550"/>
            </a:xfrm>
            <a:custGeom>
              <a:avLst/>
              <a:gdLst/>
              <a:ahLst/>
              <a:cxnLst/>
              <a:rect l="l" t="t" r="r" b="b"/>
              <a:pathLst>
                <a:path w="1686" h="1782" extrusionOk="0">
                  <a:moveTo>
                    <a:pt x="1011" y="217"/>
                  </a:moveTo>
                  <a:lnTo>
                    <a:pt x="1132" y="265"/>
                  </a:lnTo>
                  <a:lnTo>
                    <a:pt x="1372" y="434"/>
                  </a:lnTo>
                  <a:lnTo>
                    <a:pt x="1445" y="506"/>
                  </a:lnTo>
                  <a:lnTo>
                    <a:pt x="1493" y="602"/>
                  </a:lnTo>
                  <a:lnTo>
                    <a:pt x="1493" y="891"/>
                  </a:lnTo>
                  <a:lnTo>
                    <a:pt x="1493" y="1035"/>
                  </a:lnTo>
                  <a:lnTo>
                    <a:pt x="1469" y="1156"/>
                  </a:lnTo>
                  <a:lnTo>
                    <a:pt x="1421" y="1276"/>
                  </a:lnTo>
                  <a:lnTo>
                    <a:pt x="1348" y="1348"/>
                  </a:lnTo>
                  <a:lnTo>
                    <a:pt x="1132" y="1541"/>
                  </a:lnTo>
                  <a:lnTo>
                    <a:pt x="1060" y="1589"/>
                  </a:lnTo>
                  <a:lnTo>
                    <a:pt x="987" y="1613"/>
                  </a:lnTo>
                  <a:lnTo>
                    <a:pt x="795" y="1589"/>
                  </a:lnTo>
                  <a:lnTo>
                    <a:pt x="602" y="1589"/>
                  </a:lnTo>
                  <a:lnTo>
                    <a:pt x="434" y="1517"/>
                  </a:lnTo>
                  <a:lnTo>
                    <a:pt x="313" y="1445"/>
                  </a:lnTo>
                  <a:lnTo>
                    <a:pt x="241" y="1396"/>
                  </a:lnTo>
                  <a:lnTo>
                    <a:pt x="193" y="1324"/>
                  </a:lnTo>
                  <a:lnTo>
                    <a:pt x="169" y="1252"/>
                  </a:lnTo>
                  <a:lnTo>
                    <a:pt x="169" y="1180"/>
                  </a:lnTo>
                  <a:lnTo>
                    <a:pt x="169" y="1108"/>
                  </a:lnTo>
                  <a:lnTo>
                    <a:pt x="169" y="1011"/>
                  </a:lnTo>
                  <a:lnTo>
                    <a:pt x="169" y="843"/>
                  </a:lnTo>
                  <a:lnTo>
                    <a:pt x="193" y="674"/>
                  </a:lnTo>
                  <a:lnTo>
                    <a:pt x="241" y="578"/>
                  </a:lnTo>
                  <a:lnTo>
                    <a:pt x="289" y="506"/>
                  </a:lnTo>
                  <a:lnTo>
                    <a:pt x="410" y="385"/>
                  </a:lnTo>
                  <a:lnTo>
                    <a:pt x="506" y="313"/>
                  </a:lnTo>
                  <a:lnTo>
                    <a:pt x="650" y="265"/>
                  </a:lnTo>
                  <a:lnTo>
                    <a:pt x="771" y="241"/>
                  </a:lnTo>
                  <a:lnTo>
                    <a:pt x="915" y="217"/>
                  </a:lnTo>
                  <a:close/>
                  <a:moveTo>
                    <a:pt x="939" y="0"/>
                  </a:moveTo>
                  <a:lnTo>
                    <a:pt x="771" y="24"/>
                  </a:lnTo>
                  <a:lnTo>
                    <a:pt x="626" y="48"/>
                  </a:lnTo>
                  <a:lnTo>
                    <a:pt x="482" y="121"/>
                  </a:lnTo>
                  <a:lnTo>
                    <a:pt x="337" y="193"/>
                  </a:lnTo>
                  <a:lnTo>
                    <a:pt x="241" y="265"/>
                  </a:lnTo>
                  <a:lnTo>
                    <a:pt x="169" y="337"/>
                  </a:lnTo>
                  <a:lnTo>
                    <a:pt x="73" y="482"/>
                  </a:lnTo>
                  <a:lnTo>
                    <a:pt x="24" y="674"/>
                  </a:lnTo>
                  <a:lnTo>
                    <a:pt x="0" y="867"/>
                  </a:lnTo>
                  <a:lnTo>
                    <a:pt x="0" y="1035"/>
                  </a:lnTo>
                  <a:lnTo>
                    <a:pt x="0" y="1180"/>
                  </a:lnTo>
                  <a:lnTo>
                    <a:pt x="24" y="1300"/>
                  </a:lnTo>
                  <a:lnTo>
                    <a:pt x="48" y="1396"/>
                  </a:lnTo>
                  <a:lnTo>
                    <a:pt x="121" y="1469"/>
                  </a:lnTo>
                  <a:lnTo>
                    <a:pt x="193" y="1565"/>
                  </a:lnTo>
                  <a:lnTo>
                    <a:pt x="313" y="1637"/>
                  </a:lnTo>
                  <a:lnTo>
                    <a:pt x="434" y="1709"/>
                  </a:lnTo>
                  <a:lnTo>
                    <a:pt x="578" y="1733"/>
                  </a:lnTo>
                  <a:lnTo>
                    <a:pt x="723" y="1758"/>
                  </a:lnTo>
                  <a:lnTo>
                    <a:pt x="1035" y="1782"/>
                  </a:lnTo>
                  <a:lnTo>
                    <a:pt x="1132" y="1758"/>
                  </a:lnTo>
                  <a:lnTo>
                    <a:pt x="1204" y="1685"/>
                  </a:lnTo>
                  <a:lnTo>
                    <a:pt x="1445" y="1493"/>
                  </a:lnTo>
                  <a:lnTo>
                    <a:pt x="1565" y="1372"/>
                  </a:lnTo>
                  <a:lnTo>
                    <a:pt x="1613" y="1228"/>
                  </a:lnTo>
                  <a:lnTo>
                    <a:pt x="1661" y="1035"/>
                  </a:lnTo>
                  <a:lnTo>
                    <a:pt x="1685" y="843"/>
                  </a:lnTo>
                  <a:lnTo>
                    <a:pt x="1637" y="578"/>
                  </a:lnTo>
                  <a:lnTo>
                    <a:pt x="1613" y="458"/>
                  </a:lnTo>
                  <a:lnTo>
                    <a:pt x="1589" y="385"/>
                  </a:lnTo>
                  <a:lnTo>
                    <a:pt x="1517" y="313"/>
                  </a:lnTo>
                  <a:lnTo>
                    <a:pt x="1445" y="241"/>
                  </a:lnTo>
                  <a:lnTo>
                    <a:pt x="1300" y="145"/>
                  </a:lnTo>
                  <a:lnTo>
                    <a:pt x="1132" y="48"/>
                  </a:lnTo>
                  <a:lnTo>
                    <a:pt x="1035" y="24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1296725" y="2772625"/>
              <a:ext cx="14475" cy="16275"/>
            </a:xfrm>
            <a:custGeom>
              <a:avLst/>
              <a:gdLst/>
              <a:ahLst/>
              <a:cxnLst/>
              <a:rect l="l" t="t" r="r" b="b"/>
              <a:pathLst>
                <a:path w="579" h="651" extrusionOk="0">
                  <a:moveTo>
                    <a:pt x="410" y="193"/>
                  </a:moveTo>
                  <a:lnTo>
                    <a:pt x="434" y="265"/>
                  </a:lnTo>
                  <a:lnTo>
                    <a:pt x="434" y="313"/>
                  </a:lnTo>
                  <a:lnTo>
                    <a:pt x="410" y="385"/>
                  </a:lnTo>
                  <a:lnTo>
                    <a:pt x="362" y="458"/>
                  </a:lnTo>
                  <a:lnTo>
                    <a:pt x="290" y="506"/>
                  </a:lnTo>
                  <a:lnTo>
                    <a:pt x="242" y="506"/>
                  </a:lnTo>
                  <a:lnTo>
                    <a:pt x="218" y="482"/>
                  </a:lnTo>
                  <a:lnTo>
                    <a:pt x="194" y="458"/>
                  </a:lnTo>
                  <a:lnTo>
                    <a:pt x="194" y="385"/>
                  </a:lnTo>
                  <a:lnTo>
                    <a:pt x="218" y="313"/>
                  </a:lnTo>
                  <a:lnTo>
                    <a:pt x="242" y="241"/>
                  </a:lnTo>
                  <a:lnTo>
                    <a:pt x="290" y="193"/>
                  </a:lnTo>
                  <a:close/>
                  <a:moveTo>
                    <a:pt x="314" y="0"/>
                  </a:moveTo>
                  <a:lnTo>
                    <a:pt x="242" y="24"/>
                  </a:lnTo>
                  <a:lnTo>
                    <a:pt x="169" y="48"/>
                  </a:lnTo>
                  <a:lnTo>
                    <a:pt x="25" y="193"/>
                  </a:lnTo>
                  <a:lnTo>
                    <a:pt x="1" y="241"/>
                  </a:lnTo>
                  <a:lnTo>
                    <a:pt x="1" y="337"/>
                  </a:lnTo>
                  <a:lnTo>
                    <a:pt x="25" y="458"/>
                  </a:lnTo>
                  <a:lnTo>
                    <a:pt x="49" y="530"/>
                  </a:lnTo>
                  <a:lnTo>
                    <a:pt x="97" y="578"/>
                  </a:lnTo>
                  <a:lnTo>
                    <a:pt x="145" y="626"/>
                  </a:lnTo>
                  <a:lnTo>
                    <a:pt x="218" y="650"/>
                  </a:lnTo>
                  <a:lnTo>
                    <a:pt x="314" y="650"/>
                  </a:lnTo>
                  <a:lnTo>
                    <a:pt x="386" y="602"/>
                  </a:lnTo>
                  <a:lnTo>
                    <a:pt x="458" y="578"/>
                  </a:lnTo>
                  <a:lnTo>
                    <a:pt x="506" y="506"/>
                  </a:lnTo>
                  <a:lnTo>
                    <a:pt x="555" y="458"/>
                  </a:lnTo>
                  <a:lnTo>
                    <a:pt x="579" y="385"/>
                  </a:lnTo>
                  <a:lnTo>
                    <a:pt x="579" y="289"/>
                  </a:lnTo>
                  <a:lnTo>
                    <a:pt x="579" y="217"/>
                  </a:lnTo>
                  <a:lnTo>
                    <a:pt x="555" y="121"/>
                  </a:lnTo>
                  <a:lnTo>
                    <a:pt x="506" y="72"/>
                  </a:lnTo>
                  <a:lnTo>
                    <a:pt x="458" y="24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1207675" y="2091350"/>
              <a:ext cx="145050" cy="155300"/>
            </a:xfrm>
            <a:custGeom>
              <a:avLst/>
              <a:gdLst/>
              <a:ahLst/>
              <a:cxnLst/>
              <a:rect l="l" t="t" r="r" b="b"/>
              <a:pathLst>
                <a:path w="5802" h="6212" extrusionOk="0">
                  <a:moveTo>
                    <a:pt x="3178" y="265"/>
                  </a:moveTo>
                  <a:lnTo>
                    <a:pt x="3394" y="289"/>
                  </a:lnTo>
                  <a:lnTo>
                    <a:pt x="3635" y="362"/>
                  </a:lnTo>
                  <a:lnTo>
                    <a:pt x="3900" y="482"/>
                  </a:lnTo>
                  <a:lnTo>
                    <a:pt x="4189" y="554"/>
                  </a:lnTo>
                  <a:lnTo>
                    <a:pt x="4357" y="650"/>
                  </a:lnTo>
                  <a:lnTo>
                    <a:pt x="4502" y="747"/>
                  </a:lnTo>
                  <a:lnTo>
                    <a:pt x="4646" y="891"/>
                  </a:lnTo>
                  <a:lnTo>
                    <a:pt x="4767" y="1036"/>
                  </a:lnTo>
                  <a:lnTo>
                    <a:pt x="4887" y="1204"/>
                  </a:lnTo>
                  <a:lnTo>
                    <a:pt x="4983" y="1397"/>
                  </a:lnTo>
                  <a:lnTo>
                    <a:pt x="5248" y="1854"/>
                  </a:lnTo>
                  <a:lnTo>
                    <a:pt x="5465" y="2336"/>
                  </a:lnTo>
                  <a:lnTo>
                    <a:pt x="5561" y="2576"/>
                  </a:lnTo>
                  <a:lnTo>
                    <a:pt x="5609" y="2841"/>
                  </a:lnTo>
                  <a:lnTo>
                    <a:pt x="5657" y="3082"/>
                  </a:lnTo>
                  <a:lnTo>
                    <a:pt x="5657" y="3347"/>
                  </a:lnTo>
                  <a:lnTo>
                    <a:pt x="5609" y="3491"/>
                  </a:lnTo>
                  <a:lnTo>
                    <a:pt x="5585" y="3563"/>
                  </a:lnTo>
                  <a:lnTo>
                    <a:pt x="5537" y="3611"/>
                  </a:lnTo>
                  <a:lnTo>
                    <a:pt x="5392" y="3804"/>
                  </a:lnTo>
                  <a:lnTo>
                    <a:pt x="5224" y="3972"/>
                  </a:lnTo>
                  <a:lnTo>
                    <a:pt x="5152" y="4045"/>
                  </a:lnTo>
                  <a:lnTo>
                    <a:pt x="5080" y="4165"/>
                  </a:lnTo>
                  <a:lnTo>
                    <a:pt x="5007" y="4261"/>
                  </a:lnTo>
                  <a:lnTo>
                    <a:pt x="4983" y="4406"/>
                  </a:lnTo>
                  <a:lnTo>
                    <a:pt x="4911" y="4598"/>
                  </a:lnTo>
                  <a:lnTo>
                    <a:pt x="4839" y="4767"/>
                  </a:lnTo>
                  <a:lnTo>
                    <a:pt x="4622" y="5080"/>
                  </a:lnTo>
                  <a:lnTo>
                    <a:pt x="4550" y="5200"/>
                  </a:lnTo>
                  <a:lnTo>
                    <a:pt x="4454" y="5272"/>
                  </a:lnTo>
                  <a:lnTo>
                    <a:pt x="4357" y="5345"/>
                  </a:lnTo>
                  <a:lnTo>
                    <a:pt x="4237" y="5417"/>
                  </a:lnTo>
                  <a:lnTo>
                    <a:pt x="3635" y="5730"/>
                  </a:lnTo>
                  <a:lnTo>
                    <a:pt x="3467" y="5802"/>
                  </a:lnTo>
                  <a:lnTo>
                    <a:pt x="3322" y="5850"/>
                  </a:lnTo>
                  <a:lnTo>
                    <a:pt x="2937" y="5898"/>
                  </a:lnTo>
                  <a:lnTo>
                    <a:pt x="2576" y="5898"/>
                  </a:lnTo>
                  <a:lnTo>
                    <a:pt x="2191" y="5850"/>
                  </a:lnTo>
                  <a:lnTo>
                    <a:pt x="1998" y="5826"/>
                  </a:lnTo>
                  <a:lnTo>
                    <a:pt x="1830" y="5754"/>
                  </a:lnTo>
                  <a:lnTo>
                    <a:pt x="1661" y="5706"/>
                  </a:lnTo>
                  <a:lnTo>
                    <a:pt x="1541" y="5609"/>
                  </a:lnTo>
                  <a:lnTo>
                    <a:pt x="1276" y="5417"/>
                  </a:lnTo>
                  <a:lnTo>
                    <a:pt x="987" y="5152"/>
                  </a:lnTo>
                  <a:lnTo>
                    <a:pt x="698" y="4839"/>
                  </a:lnTo>
                  <a:lnTo>
                    <a:pt x="554" y="4622"/>
                  </a:lnTo>
                  <a:lnTo>
                    <a:pt x="433" y="4406"/>
                  </a:lnTo>
                  <a:lnTo>
                    <a:pt x="361" y="4165"/>
                  </a:lnTo>
                  <a:lnTo>
                    <a:pt x="289" y="3924"/>
                  </a:lnTo>
                  <a:lnTo>
                    <a:pt x="265" y="3756"/>
                  </a:lnTo>
                  <a:lnTo>
                    <a:pt x="289" y="3563"/>
                  </a:lnTo>
                  <a:lnTo>
                    <a:pt x="361" y="3106"/>
                  </a:lnTo>
                  <a:lnTo>
                    <a:pt x="409" y="2648"/>
                  </a:lnTo>
                  <a:lnTo>
                    <a:pt x="409" y="2456"/>
                  </a:lnTo>
                  <a:lnTo>
                    <a:pt x="457" y="2287"/>
                  </a:lnTo>
                  <a:lnTo>
                    <a:pt x="554" y="2119"/>
                  </a:lnTo>
                  <a:lnTo>
                    <a:pt x="650" y="1974"/>
                  </a:lnTo>
                  <a:lnTo>
                    <a:pt x="867" y="1710"/>
                  </a:lnTo>
                  <a:lnTo>
                    <a:pt x="1059" y="1421"/>
                  </a:lnTo>
                  <a:lnTo>
                    <a:pt x="1180" y="1276"/>
                  </a:lnTo>
                  <a:lnTo>
                    <a:pt x="1300" y="1156"/>
                  </a:lnTo>
                  <a:lnTo>
                    <a:pt x="1565" y="939"/>
                  </a:lnTo>
                  <a:lnTo>
                    <a:pt x="2143" y="626"/>
                  </a:lnTo>
                  <a:lnTo>
                    <a:pt x="2431" y="482"/>
                  </a:lnTo>
                  <a:lnTo>
                    <a:pt x="2744" y="362"/>
                  </a:lnTo>
                  <a:lnTo>
                    <a:pt x="2961" y="289"/>
                  </a:lnTo>
                  <a:lnTo>
                    <a:pt x="3178" y="265"/>
                  </a:lnTo>
                  <a:close/>
                  <a:moveTo>
                    <a:pt x="3033" y="0"/>
                  </a:moveTo>
                  <a:lnTo>
                    <a:pt x="2865" y="24"/>
                  </a:lnTo>
                  <a:lnTo>
                    <a:pt x="2696" y="73"/>
                  </a:lnTo>
                  <a:lnTo>
                    <a:pt x="2335" y="217"/>
                  </a:lnTo>
                  <a:lnTo>
                    <a:pt x="1974" y="362"/>
                  </a:lnTo>
                  <a:lnTo>
                    <a:pt x="1637" y="554"/>
                  </a:lnTo>
                  <a:lnTo>
                    <a:pt x="1300" y="747"/>
                  </a:lnTo>
                  <a:lnTo>
                    <a:pt x="1156" y="867"/>
                  </a:lnTo>
                  <a:lnTo>
                    <a:pt x="1011" y="987"/>
                  </a:lnTo>
                  <a:lnTo>
                    <a:pt x="891" y="1132"/>
                  </a:lnTo>
                  <a:lnTo>
                    <a:pt x="770" y="1276"/>
                  </a:lnTo>
                  <a:lnTo>
                    <a:pt x="361" y="1878"/>
                  </a:lnTo>
                  <a:lnTo>
                    <a:pt x="265" y="1998"/>
                  </a:lnTo>
                  <a:lnTo>
                    <a:pt x="217" y="2119"/>
                  </a:lnTo>
                  <a:lnTo>
                    <a:pt x="169" y="2263"/>
                  </a:lnTo>
                  <a:lnTo>
                    <a:pt x="120" y="2408"/>
                  </a:lnTo>
                  <a:lnTo>
                    <a:pt x="96" y="2889"/>
                  </a:lnTo>
                  <a:lnTo>
                    <a:pt x="96" y="3130"/>
                  </a:lnTo>
                  <a:lnTo>
                    <a:pt x="48" y="3371"/>
                  </a:lnTo>
                  <a:lnTo>
                    <a:pt x="24" y="3563"/>
                  </a:lnTo>
                  <a:lnTo>
                    <a:pt x="0" y="3732"/>
                  </a:lnTo>
                  <a:lnTo>
                    <a:pt x="24" y="3924"/>
                  </a:lnTo>
                  <a:lnTo>
                    <a:pt x="72" y="4117"/>
                  </a:lnTo>
                  <a:lnTo>
                    <a:pt x="145" y="4358"/>
                  </a:lnTo>
                  <a:lnTo>
                    <a:pt x="241" y="4622"/>
                  </a:lnTo>
                  <a:lnTo>
                    <a:pt x="361" y="4839"/>
                  </a:lnTo>
                  <a:lnTo>
                    <a:pt x="530" y="5056"/>
                  </a:lnTo>
                  <a:lnTo>
                    <a:pt x="794" y="5345"/>
                  </a:lnTo>
                  <a:lnTo>
                    <a:pt x="1059" y="5609"/>
                  </a:lnTo>
                  <a:lnTo>
                    <a:pt x="1252" y="5754"/>
                  </a:lnTo>
                  <a:lnTo>
                    <a:pt x="1469" y="5898"/>
                  </a:lnTo>
                  <a:lnTo>
                    <a:pt x="1782" y="6043"/>
                  </a:lnTo>
                  <a:lnTo>
                    <a:pt x="2119" y="6139"/>
                  </a:lnTo>
                  <a:lnTo>
                    <a:pt x="2456" y="6187"/>
                  </a:lnTo>
                  <a:lnTo>
                    <a:pt x="2793" y="6211"/>
                  </a:lnTo>
                  <a:lnTo>
                    <a:pt x="3033" y="6187"/>
                  </a:lnTo>
                  <a:lnTo>
                    <a:pt x="3250" y="6163"/>
                  </a:lnTo>
                  <a:lnTo>
                    <a:pt x="3467" y="6115"/>
                  </a:lnTo>
                  <a:lnTo>
                    <a:pt x="3683" y="6043"/>
                  </a:lnTo>
                  <a:lnTo>
                    <a:pt x="4333" y="5682"/>
                  </a:lnTo>
                  <a:lnTo>
                    <a:pt x="4550" y="5561"/>
                  </a:lnTo>
                  <a:lnTo>
                    <a:pt x="4743" y="5393"/>
                  </a:lnTo>
                  <a:lnTo>
                    <a:pt x="4887" y="5200"/>
                  </a:lnTo>
                  <a:lnTo>
                    <a:pt x="5007" y="4984"/>
                  </a:lnTo>
                  <a:lnTo>
                    <a:pt x="5080" y="4863"/>
                  </a:lnTo>
                  <a:lnTo>
                    <a:pt x="5128" y="4743"/>
                  </a:lnTo>
                  <a:lnTo>
                    <a:pt x="5200" y="4622"/>
                  </a:lnTo>
                  <a:lnTo>
                    <a:pt x="5224" y="4526"/>
                  </a:lnTo>
                  <a:lnTo>
                    <a:pt x="5272" y="4382"/>
                  </a:lnTo>
                  <a:lnTo>
                    <a:pt x="5344" y="4285"/>
                  </a:lnTo>
                  <a:lnTo>
                    <a:pt x="5513" y="4093"/>
                  </a:lnTo>
                  <a:lnTo>
                    <a:pt x="5609" y="3997"/>
                  </a:lnTo>
                  <a:lnTo>
                    <a:pt x="5681" y="3924"/>
                  </a:lnTo>
                  <a:lnTo>
                    <a:pt x="5730" y="3828"/>
                  </a:lnTo>
                  <a:lnTo>
                    <a:pt x="5754" y="3732"/>
                  </a:lnTo>
                  <a:lnTo>
                    <a:pt x="5754" y="3611"/>
                  </a:lnTo>
                  <a:lnTo>
                    <a:pt x="5754" y="3539"/>
                  </a:lnTo>
                  <a:lnTo>
                    <a:pt x="5778" y="3443"/>
                  </a:lnTo>
                  <a:lnTo>
                    <a:pt x="5802" y="3178"/>
                  </a:lnTo>
                  <a:lnTo>
                    <a:pt x="5802" y="2913"/>
                  </a:lnTo>
                  <a:lnTo>
                    <a:pt x="5754" y="2648"/>
                  </a:lnTo>
                  <a:lnTo>
                    <a:pt x="5657" y="2384"/>
                  </a:lnTo>
                  <a:lnTo>
                    <a:pt x="5320" y="1565"/>
                  </a:lnTo>
                  <a:lnTo>
                    <a:pt x="5152" y="1228"/>
                  </a:lnTo>
                  <a:lnTo>
                    <a:pt x="5055" y="1060"/>
                  </a:lnTo>
                  <a:lnTo>
                    <a:pt x="4959" y="915"/>
                  </a:lnTo>
                  <a:lnTo>
                    <a:pt x="4791" y="699"/>
                  </a:lnTo>
                  <a:lnTo>
                    <a:pt x="4574" y="506"/>
                  </a:lnTo>
                  <a:lnTo>
                    <a:pt x="4357" y="386"/>
                  </a:lnTo>
                  <a:lnTo>
                    <a:pt x="4117" y="289"/>
                  </a:lnTo>
                  <a:lnTo>
                    <a:pt x="3900" y="193"/>
                  </a:lnTo>
                  <a:lnTo>
                    <a:pt x="3635" y="97"/>
                  </a:lnTo>
                  <a:lnTo>
                    <a:pt x="3370" y="24"/>
                  </a:lnTo>
                  <a:lnTo>
                    <a:pt x="3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1249200" y="2140700"/>
              <a:ext cx="60200" cy="62625"/>
            </a:xfrm>
            <a:custGeom>
              <a:avLst/>
              <a:gdLst/>
              <a:ahLst/>
              <a:cxnLst/>
              <a:rect l="l" t="t" r="r" b="b"/>
              <a:pathLst>
                <a:path w="2408" h="2505" extrusionOk="0">
                  <a:moveTo>
                    <a:pt x="1469" y="217"/>
                  </a:moveTo>
                  <a:lnTo>
                    <a:pt x="1565" y="265"/>
                  </a:lnTo>
                  <a:lnTo>
                    <a:pt x="1637" y="313"/>
                  </a:lnTo>
                  <a:lnTo>
                    <a:pt x="1709" y="410"/>
                  </a:lnTo>
                  <a:lnTo>
                    <a:pt x="1757" y="482"/>
                  </a:lnTo>
                  <a:lnTo>
                    <a:pt x="1854" y="602"/>
                  </a:lnTo>
                  <a:lnTo>
                    <a:pt x="1926" y="674"/>
                  </a:lnTo>
                  <a:lnTo>
                    <a:pt x="1998" y="771"/>
                  </a:lnTo>
                  <a:lnTo>
                    <a:pt x="2095" y="1011"/>
                  </a:lnTo>
                  <a:lnTo>
                    <a:pt x="2143" y="1132"/>
                  </a:lnTo>
                  <a:lnTo>
                    <a:pt x="2143" y="1252"/>
                  </a:lnTo>
                  <a:lnTo>
                    <a:pt x="2143" y="1373"/>
                  </a:lnTo>
                  <a:lnTo>
                    <a:pt x="2095" y="1469"/>
                  </a:lnTo>
                  <a:lnTo>
                    <a:pt x="2022" y="1661"/>
                  </a:lnTo>
                  <a:lnTo>
                    <a:pt x="1926" y="1806"/>
                  </a:lnTo>
                  <a:lnTo>
                    <a:pt x="1806" y="1950"/>
                  </a:lnTo>
                  <a:lnTo>
                    <a:pt x="1685" y="2095"/>
                  </a:lnTo>
                  <a:lnTo>
                    <a:pt x="1541" y="2167"/>
                  </a:lnTo>
                  <a:lnTo>
                    <a:pt x="1396" y="2215"/>
                  </a:lnTo>
                  <a:lnTo>
                    <a:pt x="1180" y="2239"/>
                  </a:lnTo>
                  <a:lnTo>
                    <a:pt x="891" y="2239"/>
                  </a:lnTo>
                  <a:lnTo>
                    <a:pt x="843" y="2215"/>
                  </a:lnTo>
                  <a:lnTo>
                    <a:pt x="770" y="2191"/>
                  </a:lnTo>
                  <a:lnTo>
                    <a:pt x="698" y="2119"/>
                  </a:lnTo>
                  <a:lnTo>
                    <a:pt x="458" y="1830"/>
                  </a:lnTo>
                  <a:lnTo>
                    <a:pt x="361" y="1661"/>
                  </a:lnTo>
                  <a:lnTo>
                    <a:pt x="265" y="1493"/>
                  </a:lnTo>
                  <a:lnTo>
                    <a:pt x="241" y="1349"/>
                  </a:lnTo>
                  <a:lnTo>
                    <a:pt x="241" y="1180"/>
                  </a:lnTo>
                  <a:lnTo>
                    <a:pt x="337" y="771"/>
                  </a:lnTo>
                  <a:lnTo>
                    <a:pt x="385" y="674"/>
                  </a:lnTo>
                  <a:lnTo>
                    <a:pt x="458" y="602"/>
                  </a:lnTo>
                  <a:lnTo>
                    <a:pt x="674" y="458"/>
                  </a:lnTo>
                  <a:lnTo>
                    <a:pt x="891" y="313"/>
                  </a:lnTo>
                  <a:lnTo>
                    <a:pt x="1011" y="265"/>
                  </a:lnTo>
                  <a:lnTo>
                    <a:pt x="1108" y="241"/>
                  </a:lnTo>
                  <a:lnTo>
                    <a:pt x="1348" y="217"/>
                  </a:lnTo>
                  <a:close/>
                  <a:moveTo>
                    <a:pt x="1083" y="0"/>
                  </a:moveTo>
                  <a:lnTo>
                    <a:pt x="963" y="24"/>
                  </a:lnTo>
                  <a:lnTo>
                    <a:pt x="770" y="121"/>
                  </a:lnTo>
                  <a:lnTo>
                    <a:pt x="602" y="217"/>
                  </a:lnTo>
                  <a:lnTo>
                    <a:pt x="433" y="313"/>
                  </a:lnTo>
                  <a:lnTo>
                    <a:pt x="265" y="434"/>
                  </a:lnTo>
                  <a:lnTo>
                    <a:pt x="169" y="554"/>
                  </a:lnTo>
                  <a:lnTo>
                    <a:pt x="121" y="674"/>
                  </a:lnTo>
                  <a:lnTo>
                    <a:pt x="24" y="1108"/>
                  </a:lnTo>
                  <a:lnTo>
                    <a:pt x="0" y="1228"/>
                  </a:lnTo>
                  <a:lnTo>
                    <a:pt x="0" y="1324"/>
                  </a:lnTo>
                  <a:lnTo>
                    <a:pt x="24" y="1445"/>
                  </a:lnTo>
                  <a:lnTo>
                    <a:pt x="48" y="1541"/>
                  </a:lnTo>
                  <a:lnTo>
                    <a:pt x="169" y="1782"/>
                  </a:lnTo>
                  <a:lnTo>
                    <a:pt x="289" y="1998"/>
                  </a:lnTo>
                  <a:lnTo>
                    <a:pt x="554" y="2287"/>
                  </a:lnTo>
                  <a:lnTo>
                    <a:pt x="674" y="2384"/>
                  </a:lnTo>
                  <a:lnTo>
                    <a:pt x="795" y="2456"/>
                  </a:lnTo>
                  <a:lnTo>
                    <a:pt x="915" y="2504"/>
                  </a:lnTo>
                  <a:lnTo>
                    <a:pt x="1059" y="2504"/>
                  </a:lnTo>
                  <a:lnTo>
                    <a:pt x="1300" y="2480"/>
                  </a:lnTo>
                  <a:lnTo>
                    <a:pt x="1541" y="2456"/>
                  </a:lnTo>
                  <a:lnTo>
                    <a:pt x="1685" y="2408"/>
                  </a:lnTo>
                  <a:lnTo>
                    <a:pt x="1806" y="2336"/>
                  </a:lnTo>
                  <a:lnTo>
                    <a:pt x="1974" y="2191"/>
                  </a:lnTo>
                  <a:lnTo>
                    <a:pt x="2119" y="2023"/>
                  </a:lnTo>
                  <a:lnTo>
                    <a:pt x="2239" y="1854"/>
                  </a:lnTo>
                  <a:lnTo>
                    <a:pt x="2335" y="1637"/>
                  </a:lnTo>
                  <a:lnTo>
                    <a:pt x="2383" y="1493"/>
                  </a:lnTo>
                  <a:lnTo>
                    <a:pt x="2407" y="1349"/>
                  </a:lnTo>
                  <a:lnTo>
                    <a:pt x="2407" y="1228"/>
                  </a:lnTo>
                  <a:lnTo>
                    <a:pt x="2383" y="1108"/>
                  </a:lnTo>
                  <a:lnTo>
                    <a:pt x="2287" y="843"/>
                  </a:lnTo>
                  <a:lnTo>
                    <a:pt x="2167" y="602"/>
                  </a:lnTo>
                  <a:lnTo>
                    <a:pt x="2046" y="434"/>
                  </a:lnTo>
                  <a:lnTo>
                    <a:pt x="1878" y="265"/>
                  </a:lnTo>
                  <a:lnTo>
                    <a:pt x="1782" y="145"/>
                  </a:lnTo>
                  <a:lnTo>
                    <a:pt x="1661" y="73"/>
                  </a:lnTo>
                  <a:lnTo>
                    <a:pt x="1541" y="24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1267850" y="2158150"/>
              <a:ext cx="20475" cy="23500"/>
            </a:xfrm>
            <a:custGeom>
              <a:avLst/>
              <a:gdLst/>
              <a:ahLst/>
              <a:cxnLst/>
              <a:rect l="l" t="t" r="r" b="b"/>
              <a:pathLst>
                <a:path w="819" h="940" extrusionOk="0">
                  <a:moveTo>
                    <a:pt x="410" y="241"/>
                  </a:moveTo>
                  <a:lnTo>
                    <a:pt x="458" y="313"/>
                  </a:lnTo>
                  <a:lnTo>
                    <a:pt x="506" y="410"/>
                  </a:lnTo>
                  <a:lnTo>
                    <a:pt x="530" y="530"/>
                  </a:lnTo>
                  <a:lnTo>
                    <a:pt x="506" y="602"/>
                  </a:lnTo>
                  <a:lnTo>
                    <a:pt x="458" y="675"/>
                  </a:lnTo>
                  <a:lnTo>
                    <a:pt x="434" y="699"/>
                  </a:lnTo>
                  <a:lnTo>
                    <a:pt x="386" y="699"/>
                  </a:lnTo>
                  <a:lnTo>
                    <a:pt x="337" y="675"/>
                  </a:lnTo>
                  <a:lnTo>
                    <a:pt x="313" y="651"/>
                  </a:lnTo>
                  <a:lnTo>
                    <a:pt x="241" y="602"/>
                  </a:lnTo>
                  <a:lnTo>
                    <a:pt x="217" y="506"/>
                  </a:lnTo>
                  <a:lnTo>
                    <a:pt x="217" y="434"/>
                  </a:lnTo>
                  <a:lnTo>
                    <a:pt x="217" y="362"/>
                  </a:lnTo>
                  <a:lnTo>
                    <a:pt x="241" y="289"/>
                  </a:lnTo>
                  <a:lnTo>
                    <a:pt x="289" y="241"/>
                  </a:lnTo>
                  <a:close/>
                  <a:moveTo>
                    <a:pt x="313" y="1"/>
                  </a:moveTo>
                  <a:lnTo>
                    <a:pt x="241" y="49"/>
                  </a:lnTo>
                  <a:lnTo>
                    <a:pt x="145" y="121"/>
                  </a:lnTo>
                  <a:lnTo>
                    <a:pt x="73" y="217"/>
                  </a:lnTo>
                  <a:lnTo>
                    <a:pt x="24" y="338"/>
                  </a:lnTo>
                  <a:lnTo>
                    <a:pt x="0" y="434"/>
                  </a:lnTo>
                  <a:lnTo>
                    <a:pt x="24" y="554"/>
                  </a:lnTo>
                  <a:lnTo>
                    <a:pt x="49" y="651"/>
                  </a:lnTo>
                  <a:lnTo>
                    <a:pt x="97" y="747"/>
                  </a:lnTo>
                  <a:lnTo>
                    <a:pt x="169" y="819"/>
                  </a:lnTo>
                  <a:lnTo>
                    <a:pt x="265" y="915"/>
                  </a:lnTo>
                  <a:lnTo>
                    <a:pt x="362" y="939"/>
                  </a:lnTo>
                  <a:lnTo>
                    <a:pt x="482" y="939"/>
                  </a:lnTo>
                  <a:lnTo>
                    <a:pt x="578" y="891"/>
                  </a:lnTo>
                  <a:lnTo>
                    <a:pt x="626" y="843"/>
                  </a:lnTo>
                  <a:lnTo>
                    <a:pt x="723" y="771"/>
                  </a:lnTo>
                  <a:lnTo>
                    <a:pt x="771" y="651"/>
                  </a:lnTo>
                  <a:lnTo>
                    <a:pt x="819" y="410"/>
                  </a:lnTo>
                  <a:lnTo>
                    <a:pt x="819" y="362"/>
                  </a:lnTo>
                  <a:lnTo>
                    <a:pt x="795" y="338"/>
                  </a:lnTo>
                  <a:lnTo>
                    <a:pt x="723" y="193"/>
                  </a:lnTo>
                  <a:lnTo>
                    <a:pt x="602" y="97"/>
                  </a:lnTo>
                  <a:lnTo>
                    <a:pt x="530" y="25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3"/>
          <p:cNvGrpSpPr/>
          <p:nvPr/>
        </p:nvGrpSpPr>
        <p:grpSpPr>
          <a:xfrm rot="5400000">
            <a:off x="2084777" y="-2208793"/>
            <a:ext cx="3605682" cy="3438414"/>
            <a:chOff x="1781825" y="1787425"/>
            <a:chExt cx="804050" cy="766750"/>
          </a:xfrm>
        </p:grpSpPr>
        <p:sp>
          <p:nvSpPr>
            <p:cNvPr id="892" name="Google Shape;892;p3"/>
            <p:cNvSpPr/>
            <p:nvPr/>
          </p:nvSpPr>
          <p:spPr>
            <a:xfrm>
              <a:off x="1797450" y="2122050"/>
              <a:ext cx="356325" cy="331625"/>
            </a:xfrm>
            <a:custGeom>
              <a:avLst/>
              <a:gdLst/>
              <a:ahLst/>
              <a:cxnLst/>
              <a:rect l="l" t="t" r="r" b="b"/>
              <a:pathLst>
                <a:path w="14253" h="13265" extrusionOk="0">
                  <a:moveTo>
                    <a:pt x="9799" y="0"/>
                  </a:moveTo>
                  <a:lnTo>
                    <a:pt x="9197" y="72"/>
                  </a:lnTo>
                  <a:lnTo>
                    <a:pt x="8547" y="169"/>
                  </a:lnTo>
                  <a:lnTo>
                    <a:pt x="7993" y="313"/>
                  </a:lnTo>
                  <a:lnTo>
                    <a:pt x="7464" y="482"/>
                  </a:lnTo>
                  <a:lnTo>
                    <a:pt x="6934" y="674"/>
                  </a:lnTo>
                  <a:lnTo>
                    <a:pt x="6428" y="891"/>
                  </a:lnTo>
                  <a:lnTo>
                    <a:pt x="5923" y="1132"/>
                  </a:lnTo>
                  <a:lnTo>
                    <a:pt x="5441" y="1420"/>
                  </a:lnTo>
                  <a:lnTo>
                    <a:pt x="4960" y="1709"/>
                  </a:lnTo>
                  <a:lnTo>
                    <a:pt x="4503" y="2022"/>
                  </a:lnTo>
                  <a:lnTo>
                    <a:pt x="4045" y="2359"/>
                  </a:lnTo>
                  <a:lnTo>
                    <a:pt x="3636" y="2720"/>
                  </a:lnTo>
                  <a:lnTo>
                    <a:pt x="3203" y="3082"/>
                  </a:lnTo>
                  <a:lnTo>
                    <a:pt x="2817" y="3491"/>
                  </a:lnTo>
                  <a:lnTo>
                    <a:pt x="2432" y="3900"/>
                  </a:lnTo>
                  <a:lnTo>
                    <a:pt x="2071" y="4333"/>
                  </a:lnTo>
                  <a:lnTo>
                    <a:pt x="1734" y="4767"/>
                  </a:lnTo>
                  <a:lnTo>
                    <a:pt x="1397" y="5224"/>
                  </a:lnTo>
                  <a:lnTo>
                    <a:pt x="1181" y="5513"/>
                  </a:lnTo>
                  <a:lnTo>
                    <a:pt x="988" y="5826"/>
                  </a:lnTo>
                  <a:lnTo>
                    <a:pt x="819" y="6139"/>
                  </a:lnTo>
                  <a:lnTo>
                    <a:pt x="651" y="6452"/>
                  </a:lnTo>
                  <a:lnTo>
                    <a:pt x="506" y="6789"/>
                  </a:lnTo>
                  <a:lnTo>
                    <a:pt x="386" y="7126"/>
                  </a:lnTo>
                  <a:lnTo>
                    <a:pt x="266" y="7463"/>
                  </a:lnTo>
                  <a:lnTo>
                    <a:pt x="169" y="7800"/>
                  </a:lnTo>
                  <a:lnTo>
                    <a:pt x="97" y="8137"/>
                  </a:lnTo>
                  <a:lnTo>
                    <a:pt x="49" y="8498"/>
                  </a:lnTo>
                  <a:lnTo>
                    <a:pt x="25" y="8835"/>
                  </a:lnTo>
                  <a:lnTo>
                    <a:pt x="1" y="9172"/>
                  </a:lnTo>
                  <a:lnTo>
                    <a:pt x="1" y="9509"/>
                  </a:lnTo>
                  <a:lnTo>
                    <a:pt x="25" y="9822"/>
                  </a:lnTo>
                  <a:lnTo>
                    <a:pt x="73" y="10159"/>
                  </a:lnTo>
                  <a:lnTo>
                    <a:pt x="145" y="10472"/>
                  </a:lnTo>
                  <a:lnTo>
                    <a:pt x="218" y="10761"/>
                  </a:lnTo>
                  <a:lnTo>
                    <a:pt x="338" y="11050"/>
                  </a:lnTo>
                  <a:lnTo>
                    <a:pt x="458" y="11339"/>
                  </a:lnTo>
                  <a:lnTo>
                    <a:pt x="627" y="11603"/>
                  </a:lnTo>
                  <a:lnTo>
                    <a:pt x="795" y="11868"/>
                  </a:lnTo>
                  <a:lnTo>
                    <a:pt x="988" y="12085"/>
                  </a:lnTo>
                  <a:lnTo>
                    <a:pt x="1205" y="12302"/>
                  </a:lnTo>
                  <a:lnTo>
                    <a:pt x="1445" y="12518"/>
                  </a:lnTo>
                  <a:lnTo>
                    <a:pt x="1710" y="12687"/>
                  </a:lnTo>
                  <a:lnTo>
                    <a:pt x="1999" y="12855"/>
                  </a:lnTo>
                  <a:lnTo>
                    <a:pt x="2312" y="12976"/>
                  </a:lnTo>
                  <a:lnTo>
                    <a:pt x="2649" y="13096"/>
                  </a:lnTo>
                  <a:lnTo>
                    <a:pt x="3010" y="13168"/>
                  </a:lnTo>
                  <a:lnTo>
                    <a:pt x="3395" y="13240"/>
                  </a:lnTo>
                  <a:lnTo>
                    <a:pt x="3804" y="13264"/>
                  </a:lnTo>
                  <a:lnTo>
                    <a:pt x="4238" y="13264"/>
                  </a:lnTo>
                  <a:lnTo>
                    <a:pt x="4743" y="13240"/>
                  </a:lnTo>
                  <a:lnTo>
                    <a:pt x="5249" y="13168"/>
                  </a:lnTo>
                  <a:lnTo>
                    <a:pt x="5730" y="13072"/>
                  </a:lnTo>
                  <a:lnTo>
                    <a:pt x="6212" y="12951"/>
                  </a:lnTo>
                  <a:lnTo>
                    <a:pt x="6693" y="12807"/>
                  </a:lnTo>
                  <a:lnTo>
                    <a:pt x="7151" y="12639"/>
                  </a:lnTo>
                  <a:lnTo>
                    <a:pt x="7608" y="12446"/>
                  </a:lnTo>
                  <a:lnTo>
                    <a:pt x="8065" y="12253"/>
                  </a:lnTo>
                  <a:lnTo>
                    <a:pt x="8523" y="12013"/>
                  </a:lnTo>
                  <a:lnTo>
                    <a:pt x="8956" y="11748"/>
                  </a:lnTo>
                  <a:lnTo>
                    <a:pt x="9365" y="11483"/>
                  </a:lnTo>
                  <a:lnTo>
                    <a:pt x="9775" y="11194"/>
                  </a:lnTo>
                  <a:lnTo>
                    <a:pt x="10184" y="10905"/>
                  </a:lnTo>
                  <a:lnTo>
                    <a:pt x="10569" y="10592"/>
                  </a:lnTo>
                  <a:lnTo>
                    <a:pt x="10954" y="10255"/>
                  </a:lnTo>
                  <a:lnTo>
                    <a:pt x="11315" y="9918"/>
                  </a:lnTo>
                  <a:lnTo>
                    <a:pt x="11676" y="9557"/>
                  </a:lnTo>
                  <a:lnTo>
                    <a:pt x="12038" y="9196"/>
                  </a:lnTo>
                  <a:lnTo>
                    <a:pt x="12375" y="8787"/>
                  </a:lnTo>
                  <a:lnTo>
                    <a:pt x="12688" y="8378"/>
                  </a:lnTo>
                  <a:lnTo>
                    <a:pt x="12952" y="7968"/>
                  </a:lnTo>
                  <a:lnTo>
                    <a:pt x="13217" y="7535"/>
                  </a:lnTo>
                  <a:lnTo>
                    <a:pt x="13434" y="7102"/>
                  </a:lnTo>
                  <a:lnTo>
                    <a:pt x="13650" y="6644"/>
                  </a:lnTo>
                  <a:lnTo>
                    <a:pt x="13819" y="6211"/>
                  </a:lnTo>
                  <a:lnTo>
                    <a:pt x="13963" y="5754"/>
                  </a:lnTo>
                  <a:lnTo>
                    <a:pt x="14084" y="5296"/>
                  </a:lnTo>
                  <a:lnTo>
                    <a:pt x="14156" y="4863"/>
                  </a:lnTo>
                  <a:lnTo>
                    <a:pt x="14228" y="4406"/>
                  </a:lnTo>
                  <a:lnTo>
                    <a:pt x="14252" y="3972"/>
                  </a:lnTo>
                  <a:lnTo>
                    <a:pt x="14228" y="3563"/>
                  </a:lnTo>
                  <a:lnTo>
                    <a:pt x="14204" y="3154"/>
                  </a:lnTo>
                  <a:lnTo>
                    <a:pt x="14132" y="2744"/>
                  </a:lnTo>
                  <a:lnTo>
                    <a:pt x="14012" y="2359"/>
                  </a:lnTo>
                  <a:lnTo>
                    <a:pt x="13867" y="1998"/>
                  </a:lnTo>
                  <a:lnTo>
                    <a:pt x="13699" y="1661"/>
                  </a:lnTo>
                  <a:lnTo>
                    <a:pt x="13482" y="1348"/>
                  </a:lnTo>
                  <a:lnTo>
                    <a:pt x="13217" y="1059"/>
                  </a:lnTo>
                  <a:lnTo>
                    <a:pt x="12928" y="819"/>
                  </a:lnTo>
                  <a:lnTo>
                    <a:pt x="12615" y="578"/>
                  </a:lnTo>
                  <a:lnTo>
                    <a:pt x="12254" y="385"/>
                  </a:lnTo>
                  <a:lnTo>
                    <a:pt x="11845" y="241"/>
                  </a:lnTo>
                  <a:lnTo>
                    <a:pt x="11388" y="121"/>
                  </a:lnTo>
                  <a:lnTo>
                    <a:pt x="10906" y="24"/>
                  </a:lnTo>
                  <a:lnTo>
                    <a:pt x="103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2080925" y="2161150"/>
              <a:ext cx="9050" cy="15675"/>
            </a:xfrm>
            <a:custGeom>
              <a:avLst/>
              <a:gdLst/>
              <a:ahLst/>
              <a:cxnLst/>
              <a:rect l="l" t="t" r="r" b="b"/>
              <a:pathLst>
                <a:path w="362" h="627" extrusionOk="0">
                  <a:moveTo>
                    <a:pt x="289" y="1"/>
                  </a:moveTo>
                  <a:lnTo>
                    <a:pt x="241" y="25"/>
                  </a:lnTo>
                  <a:lnTo>
                    <a:pt x="193" y="97"/>
                  </a:lnTo>
                  <a:lnTo>
                    <a:pt x="73" y="266"/>
                  </a:lnTo>
                  <a:lnTo>
                    <a:pt x="0" y="386"/>
                  </a:lnTo>
                  <a:lnTo>
                    <a:pt x="25" y="482"/>
                  </a:lnTo>
                  <a:lnTo>
                    <a:pt x="73" y="579"/>
                  </a:lnTo>
                  <a:lnTo>
                    <a:pt x="97" y="627"/>
                  </a:lnTo>
                  <a:lnTo>
                    <a:pt x="145" y="627"/>
                  </a:lnTo>
                  <a:lnTo>
                    <a:pt x="169" y="579"/>
                  </a:lnTo>
                  <a:lnTo>
                    <a:pt x="145" y="506"/>
                  </a:lnTo>
                  <a:lnTo>
                    <a:pt x="169" y="458"/>
                  </a:lnTo>
                  <a:lnTo>
                    <a:pt x="193" y="386"/>
                  </a:lnTo>
                  <a:lnTo>
                    <a:pt x="217" y="338"/>
                  </a:lnTo>
                  <a:lnTo>
                    <a:pt x="313" y="242"/>
                  </a:lnTo>
                  <a:lnTo>
                    <a:pt x="362" y="169"/>
                  </a:lnTo>
                  <a:lnTo>
                    <a:pt x="362" y="121"/>
                  </a:lnTo>
                  <a:lnTo>
                    <a:pt x="337" y="25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2144125" y="2205700"/>
              <a:ext cx="7225" cy="8450"/>
            </a:xfrm>
            <a:custGeom>
              <a:avLst/>
              <a:gdLst/>
              <a:ahLst/>
              <a:cxnLst/>
              <a:rect l="l" t="t" r="r" b="b"/>
              <a:pathLst>
                <a:path w="289" h="338" extrusionOk="0">
                  <a:moveTo>
                    <a:pt x="72" y="0"/>
                  </a:moveTo>
                  <a:lnTo>
                    <a:pt x="24" y="24"/>
                  </a:lnTo>
                  <a:lnTo>
                    <a:pt x="0" y="73"/>
                  </a:lnTo>
                  <a:lnTo>
                    <a:pt x="0" y="145"/>
                  </a:lnTo>
                  <a:lnTo>
                    <a:pt x="0" y="241"/>
                  </a:lnTo>
                  <a:lnTo>
                    <a:pt x="48" y="313"/>
                  </a:lnTo>
                  <a:lnTo>
                    <a:pt x="120" y="337"/>
                  </a:lnTo>
                  <a:lnTo>
                    <a:pt x="193" y="337"/>
                  </a:lnTo>
                  <a:lnTo>
                    <a:pt x="265" y="313"/>
                  </a:lnTo>
                  <a:lnTo>
                    <a:pt x="289" y="289"/>
                  </a:lnTo>
                  <a:lnTo>
                    <a:pt x="265" y="241"/>
                  </a:lnTo>
                  <a:lnTo>
                    <a:pt x="169" y="169"/>
                  </a:lnTo>
                  <a:lnTo>
                    <a:pt x="145" y="145"/>
                  </a:lnTo>
                  <a:lnTo>
                    <a:pt x="145" y="121"/>
                  </a:lnTo>
                  <a:lnTo>
                    <a:pt x="193" y="97"/>
                  </a:lnTo>
                  <a:lnTo>
                    <a:pt x="217" y="48"/>
                  </a:lnTo>
                  <a:lnTo>
                    <a:pt x="217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2092950" y="2144900"/>
              <a:ext cx="8450" cy="9075"/>
            </a:xfrm>
            <a:custGeom>
              <a:avLst/>
              <a:gdLst/>
              <a:ahLst/>
              <a:cxnLst/>
              <a:rect l="l" t="t" r="r" b="b"/>
              <a:pathLst>
                <a:path w="338" h="363" extrusionOk="0">
                  <a:moveTo>
                    <a:pt x="218" y="1"/>
                  </a:moveTo>
                  <a:lnTo>
                    <a:pt x="169" y="25"/>
                  </a:lnTo>
                  <a:lnTo>
                    <a:pt x="25" y="25"/>
                  </a:lnTo>
                  <a:lnTo>
                    <a:pt x="1" y="73"/>
                  </a:lnTo>
                  <a:lnTo>
                    <a:pt x="49" y="145"/>
                  </a:lnTo>
                  <a:lnTo>
                    <a:pt x="73" y="194"/>
                  </a:lnTo>
                  <a:lnTo>
                    <a:pt x="49" y="266"/>
                  </a:lnTo>
                  <a:lnTo>
                    <a:pt x="73" y="314"/>
                  </a:lnTo>
                  <a:lnTo>
                    <a:pt x="97" y="338"/>
                  </a:lnTo>
                  <a:lnTo>
                    <a:pt x="145" y="362"/>
                  </a:lnTo>
                  <a:lnTo>
                    <a:pt x="169" y="338"/>
                  </a:lnTo>
                  <a:lnTo>
                    <a:pt x="193" y="290"/>
                  </a:lnTo>
                  <a:lnTo>
                    <a:pt x="218" y="218"/>
                  </a:lnTo>
                  <a:lnTo>
                    <a:pt x="242" y="194"/>
                  </a:lnTo>
                  <a:lnTo>
                    <a:pt x="290" y="194"/>
                  </a:lnTo>
                  <a:lnTo>
                    <a:pt x="314" y="169"/>
                  </a:lnTo>
                  <a:lnTo>
                    <a:pt x="338" y="145"/>
                  </a:lnTo>
                  <a:lnTo>
                    <a:pt x="338" y="97"/>
                  </a:lnTo>
                  <a:lnTo>
                    <a:pt x="314" y="73"/>
                  </a:lnTo>
                  <a:lnTo>
                    <a:pt x="242" y="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2068275" y="2297175"/>
              <a:ext cx="9050" cy="6050"/>
            </a:xfrm>
            <a:custGeom>
              <a:avLst/>
              <a:gdLst/>
              <a:ahLst/>
              <a:cxnLst/>
              <a:rect l="l" t="t" r="r" b="b"/>
              <a:pathLst>
                <a:path w="362" h="242" extrusionOk="0">
                  <a:moveTo>
                    <a:pt x="266" y="0"/>
                  </a:moveTo>
                  <a:lnTo>
                    <a:pt x="193" y="24"/>
                  </a:lnTo>
                  <a:lnTo>
                    <a:pt x="25" y="24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97" y="193"/>
                  </a:lnTo>
                  <a:lnTo>
                    <a:pt x="145" y="217"/>
                  </a:lnTo>
                  <a:lnTo>
                    <a:pt x="218" y="241"/>
                  </a:lnTo>
                  <a:lnTo>
                    <a:pt x="290" y="217"/>
                  </a:lnTo>
                  <a:lnTo>
                    <a:pt x="338" y="169"/>
                  </a:lnTo>
                  <a:lnTo>
                    <a:pt x="362" y="121"/>
                  </a:lnTo>
                  <a:lnTo>
                    <a:pt x="362" y="73"/>
                  </a:lnTo>
                  <a:lnTo>
                    <a:pt x="338" y="49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2001475" y="2168975"/>
              <a:ext cx="7850" cy="6050"/>
            </a:xfrm>
            <a:custGeom>
              <a:avLst/>
              <a:gdLst/>
              <a:ahLst/>
              <a:cxnLst/>
              <a:rect l="l" t="t" r="r" b="b"/>
              <a:pathLst>
                <a:path w="314" h="242" extrusionOk="0">
                  <a:moveTo>
                    <a:pt x="169" y="1"/>
                  </a:moveTo>
                  <a:lnTo>
                    <a:pt x="121" y="25"/>
                  </a:lnTo>
                  <a:lnTo>
                    <a:pt x="49" y="49"/>
                  </a:lnTo>
                  <a:lnTo>
                    <a:pt x="25" y="97"/>
                  </a:lnTo>
                  <a:lnTo>
                    <a:pt x="1" y="145"/>
                  </a:lnTo>
                  <a:lnTo>
                    <a:pt x="25" y="193"/>
                  </a:lnTo>
                  <a:lnTo>
                    <a:pt x="49" y="242"/>
                  </a:lnTo>
                  <a:lnTo>
                    <a:pt x="217" y="242"/>
                  </a:lnTo>
                  <a:lnTo>
                    <a:pt x="290" y="169"/>
                  </a:lnTo>
                  <a:lnTo>
                    <a:pt x="314" y="145"/>
                  </a:lnTo>
                  <a:lnTo>
                    <a:pt x="290" y="97"/>
                  </a:lnTo>
                  <a:lnTo>
                    <a:pt x="290" y="73"/>
                  </a:lnTo>
                  <a:lnTo>
                    <a:pt x="241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2065875" y="2247225"/>
              <a:ext cx="7250" cy="7250"/>
            </a:xfrm>
            <a:custGeom>
              <a:avLst/>
              <a:gdLst/>
              <a:ahLst/>
              <a:cxnLst/>
              <a:rect l="l" t="t" r="r" b="b"/>
              <a:pathLst>
                <a:path w="290" h="290" extrusionOk="0">
                  <a:moveTo>
                    <a:pt x="145" y="0"/>
                  </a:moveTo>
                  <a:lnTo>
                    <a:pt x="97" y="24"/>
                  </a:lnTo>
                  <a:lnTo>
                    <a:pt x="25" y="97"/>
                  </a:lnTo>
                  <a:lnTo>
                    <a:pt x="1" y="145"/>
                  </a:lnTo>
                  <a:lnTo>
                    <a:pt x="1" y="193"/>
                  </a:lnTo>
                  <a:lnTo>
                    <a:pt x="25" y="265"/>
                  </a:lnTo>
                  <a:lnTo>
                    <a:pt x="73" y="289"/>
                  </a:lnTo>
                  <a:lnTo>
                    <a:pt x="121" y="265"/>
                  </a:lnTo>
                  <a:lnTo>
                    <a:pt x="169" y="241"/>
                  </a:lnTo>
                  <a:lnTo>
                    <a:pt x="241" y="145"/>
                  </a:lnTo>
                  <a:lnTo>
                    <a:pt x="289" y="4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2032175" y="2327875"/>
              <a:ext cx="5450" cy="6025"/>
            </a:xfrm>
            <a:custGeom>
              <a:avLst/>
              <a:gdLst/>
              <a:ahLst/>
              <a:cxnLst/>
              <a:rect l="l" t="t" r="r" b="b"/>
              <a:pathLst>
                <a:path w="218" h="241" extrusionOk="0">
                  <a:moveTo>
                    <a:pt x="97" y="0"/>
                  </a:moveTo>
                  <a:lnTo>
                    <a:pt x="49" y="24"/>
                  </a:lnTo>
                  <a:lnTo>
                    <a:pt x="25" y="48"/>
                  </a:lnTo>
                  <a:lnTo>
                    <a:pt x="0" y="72"/>
                  </a:lnTo>
                  <a:lnTo>
                    <a:pt x="0" y="121"/>
                  </a:lnTo>
                  <a:lnTo>
                    <a:pt x="49" y="193"/>
                  </a:lnTo>
                  <a:lnTo>
                    <a:pt x="73" y="217"/>
                  </a:lnTo>
                  <a:lnTo>
                    <a:pt x="121" y="241"/>
                  </a:lnTo>
                  <a:lnTo>
                    <a:pt x="169" y="217"/>
                  </a:lnTo>
                  <a:lnTo>
                    <a:pt x="217" y="193"/>
                  </a:lnTo>
                  <a:lnTo>
                    <a:pt x="217" y="145"/>
                  </a:lnTo>
                  <a:lnTo>
                    <a:pt x="217" y="96"/>
                  </a:lnTo>
                  <a:lnTo>
                    <a:pt x="217" y="72"/>
                  </a:lnTo>
                  <a:lnTo>
                    <a:pt x="193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2041200" y="2200275"/>
              <a:ext cx="6650" cy="5450"/>
            </a:xfrm>
            <a:custGeom>
              <a:avLst/>
              <a:gdLst/>
              <a:ahLst/>
              <a:cxnLst/>
              <a:rect l="l" t="t" r="r" b="b"/>
              <a:pathLst>
                <a:path w="266" h="218" extrusionOk="0">
                  <a:moveTo>
                    <a:pt x="97" y="1"/>
                  </a:moveTo>
                  <a:lnTo>
                    <a:pt x="73" y="49"/>
                  </a:lnTo>
                  <a:lnTo>
                    <a:pt x="1" y="193"/>
                  </a:lnTo>
                  <a:lnTo>
                    <a:pt x="97" y="217"/>
                  </a:lnTo>
                  <a:lnTo>
                    <a:pt x="193" y="217"/>
                  </a:lnTo>
                  <a:lnTo>
                    <a:pt x="241" y="193"/>
                  </a:lnTo>
                  <a:lnTo>
                    <a:pt x="265" y="145"/>
                  </a:lnTo>
                  <a:lnTo>
                    <a:pt x="241" y="73"/>
                  </a:lnTo>
                  <a:lnTo>
                    <a:pt x="193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2105000" y="2178625"/>
              <a:ext cx="5450" cy="6025"/>
            </a:xfrm>
            <a:custGeom>
              <a:avLst/>
              <a:gdLst/>
              <a:ahLst/>
              <a:cxnLst/>
              <a:rect l="l" t="t" r="r" b="b"/>
              <a:pathLst>
                <a:path w="218" h="241" extrusionOk="0">
                  <a:moveTo>
                    <a:pt x="97" y="0"/>
                  </a:moveTo>
                  <a:lnTo>
                    <a:pt x="24" y="48"/>
                  </a:lnTo>
                  <a:lnTo>
                    <a:pt x="0" y="96"/>
                  </a:lnTo>
                  <a:lnTo>
                    <a:pt x="0" y="144"/>
                  </a:lnTo>
                  <a:lnTo>
                    <a:pt x="49" y="193"/>
                  </a:lnTo>
                  <a:lnTo>
                    <a:pt x="97" y="241"/>
                  </a:lnTo>
                  <a:lnTo>
                    <a:pt x="145" y="241"/>
                  </a:lnTo>
                  <a:lnTo>
                    <a:pt x="193" y="217"/>
                  </a:lnTo>
                  <a:lnTo>
                    <a:pt x="217" y="144"/>
                  </a:lnTo>
                  <a:lnTo>
                    <a:pt x="217" y="96"/>
                  </a:lnTo>
                  <a:lnTo>
                    <a:pt x="193" y="4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2069500" y="2214725"/>
              <a:ext cx="7225" cy="6050"/>
            </a:xfrm>
            <a:custGeom>
              <a:avLst/>
              <a:gdLst/>
              <a:ahLst/>
              <a:cxnLst/>
              <a:rect l="l" t="t" r="r" b="b"/>
              <a:pathLst>
                <a:path w="289" h="242" extrusionOk="0">
                  <a:moveTo>
                    <a:pt x="24" y="0"/>
                  </a:moveTo>
                  <a:lnTo>
                    <a:pt x="0" y="24"/>
                  </a:lnTo>
                  <a:lnTo>
                    <a:pt x="0" y="73"/>
                  </a:lnTo>
                  <a:lnTo>
                    <a:pt x="48" y="121"/>
                  </a:lnTo>
                  <a:lnTo>
                    <a:pt x="120" y="217"/>
                  </a:lnTo>
                  <a:lnTo>
                    <a:pt x="169" y="241"/>
                  </a:lnTo>
                  <a:lnTo>
                    <a:pt x="217" y="241"/>
                  </a:lnTo>
                  <a:lnTo>
                    <a:pt x="265" y="217"/>
                  </a:lnTo>
                  <a:lnTo>
                    <a:pt x="289" y="169"/>
                  </a:lnTo>
                  <a:lnTo>
                    <a:pt x="289" y="121"/>
                  </a:lnTo>
                  <a:lnTo>
                    <a:pt x="241" y="97"/>
                  </a:lnTo>
                  <a:lnTo>
                    <a:pt x="169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2126675" y="2214725"/>
              <a:ext cx="5425" cy="6050"/>
            </a:xfrm>
            <a:custGeom>
              <a:avLst/>
              <a:gdLst/>
              <a:ahLst/>
              <a:cxnLst/>
              <a:rect l="l" t="t" r="r" b="b"/>
              <a:pathLst>
                <a:path w="217" h="242" extrusionOk="0">
                  <a:moveTo>
                    <a:pt x="72" y="0"/>
                  </a:moveTo>
                  <a:lnTo>
                    <a:pt x="24" y="24"/>
                  </a:lnTo>
                  <a:lnTo>
                    <a:pt x="0" y="97"/>
                  </a:lnTo>
                  <a:lnTo>
                    <a:pt x="0" y="169"/>
                  </a:lnTo>
                  <a:lnTo>
                    <a:pt x="48" y="217"/>
                  </a:lnTo>
                  <a:lnTo>
                    <a:pt x="120" y="241"/>
                  </a:lnTo>
                  <a:lnTo>
                    <a:pt x="193" y="241"/>
                  </a:lnTo>
                  <a:lnTo>
                    <a:pt x="217" y="217"/>
                  </a:lnTo>
                  <a:lnTo>
                    <a:pt x="217" y="193"/>
                  </a:lnTo>
                  <a:lnTo>
                    <a:pt x="217" y="121"/>
                  </a:lnTo>
                  <a:lnTo>
                    <a:pt x="193" y="49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2055650" y="2222550"/>
              <a:ext cx="6050" cy="5450"/>
            </a:xfrm>
            <a:custGeom>
              <a:avLst/>
              <a:gdLst/>
              <a:ahLst/>
              <a:cxnLst/>
              <a:rect l="l" t="t" r="r" b="b"/>
              <a:pathLst>
                <a:path w="242" h="218" extrusionOk="0">
                  <a:moveTo>
                    <a:pt x="145" y="0"/>
                  </a:moveTo>
                  <a:lnTo>
                    <a:pt x="73" y="24"/>
                  </a:lnTo>
                  <a:lnTo>
                    <a:pt x="24" y="48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217" y="217"/>
                  </a:lnTo>
                  <a:lnTo>
                    <a:pt x="241" y="121"/>
                  </a:lnTo>
                  <a:lnTo>
                    <a:pt x="241" y="73"/>
                  </a:lnTo>
                  <a:lnTo>
                    <a:pt x="241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2034575" y="2168975"/>
              <a:ext cx="4850" cy="8450"/>
            </a:xfrm>
            <a:custGeom>
              <a:avLst/>
              <a:gdLst/>
              <a:ahLst/>
              <a:cxnLst/>
              <a:rect l="l" t="t" r="r" b="b"/>
              <a:pathLst>
                <a:path w="194" h="338" extrusionOk="0">
                  <a:moveTo>
                    <a:pt x="145" y="1"/>
                  </a:moveTo>
                  <a:lnTo>
                    <a:pt x="97" y="25"/>
                  </a:lnTo>
                  <a:lnTo>
                    <a:pt x="73" y="49"/>
                  </a:lnTo>
                  <a:lnTo>
                    <a:pt x="25" y="145"/>
                  </a:lnTo>
                  <a:lnTo>
                    <a:pt x="1" y="266"/>
                  </a:lnTo>
                  <a:lnTo>
                    <a:pt x="25" y="314"/>
                  </a:lnTo>
                  <a:lnTo>
                    <a:pt x="73" y="338"/>
                  </a:lnTo>
                  <a:lnTo>
                    <a:pt x="97" y="338"/>
                  </a:lnTo>
                  <a:lnTo>
                    <a:pt x="121" y="290"/>
                  </a:lnTo>
                  <a:lnTo>
                    <a:pt x="169" y="218"/>
                  </a:lnTo>
                  <a:lnTo>
                    <a:pt x="193" y="97"/>
                  </a:lnTo>
                  <a:lnTo>
                    <a:pt x="169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2048425" y="2149725"/>
              <a:ext cx="7250" cy="5450"/>
            </a:xfrm>
            <a:custGeom>
              <a:avLst/>
              <a:gdLst/>
              <a:ahLst/>
              <a:cxnLst/>
              <a:rect l="l" t="t" r="r" b="b"/>
              <a:pathLst>
                <a:path w="290" h="218" extrusionOk="0">
                  <a:moveTo>
                    <a:pt x="193" y="1"/>
                  </a:moveTo>
                  <a:lnTo>
                    <a:pt x="49" y="49"/>
                  </a:lnTo>
                  <a:lnTo>
                    <a:pt x="25" y="73"/>
                  </a:lnTo>
                  <a:lnTo>
                    <a:pt x="0" y="97"/>
                  </a:lnTo>
                  <a:lnTo>
                    <a:pt x="25" y="121"/>
                  </a:lnTo>
                  <a:lnTo>
                    <a:pt x="49" y="145"/>
                  </a:lnTo>
                  <a:lnTo>
                    <a:pt x="169" y="217"/>
                  </a:lnTo>
                  <a:lnTo>
                    <a:pt x="217" y="217"/>
                  </a:lnTo>
                  <a:lnTo>
                    <a:pt x="265" y="193"/>
                  </a:lnTo>
                  <a:lnTo>
                    <a:pt x="289" y="169"/>
                  </a:lnTo>
                  <a:lnTo>
                    <a:pt x="289" y="121"/>
                  </a:lnTo>
                  <a:lnTo>
                    <a:pt x="289" y="97"/>
                  </a:lnTo>
                  <a:lnTo>
                    <a:pt x="265" y="49"/>
                  </a:lnTo>
                  <a:lnTo>
                    <a:pt x="241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2105000" y="2233375"/>
              <a:ext cx="5450" cy="5450"/>
            </a:xfrm>
            <a:custGeom>
              <a:avLst/>
              <a:gdLst/>
              <a:ahLst/>
              <a:cxnLst/>
              <a:rect l="l" t="t" r="r" b="b"/>
              <a:pathLst>
                <a:path w="218" h="218" extrusionOk="0">
                  <a:moveTo>
                    <a:pt x="97" y="1"/>
                  </a:moveTo>
                  <a:lnTo>
                    <a:pt x="49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0" y="193"/>
                  </a:lnTo>
                  <a:lnTo>
                    <a:pt x="49" y="217"/>
                  </a:lnTo>
                  <a:lnTo>
                    <a:pt x="121" y="217"/>
                  </a:lnTo>
                  <a:lnTo>
                    <a:pt x="193" y="193"/>
                  </a:lnTo>
                  <a:lnTo>
                    <a:pt x="217" y="145"/>
                  </a:lnTo>
                  <a:lnTo>
                    <a:pt x="217" y="97"/>
                  </a:lnTo>
                  <a:lnTo>
                    <a:pt x="193" y="49"/>
                  </a:lnTo>
                  <a:lnTo>
                    <a:pt x="169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1972600" y="2158150"/>
              <a:ext cx="5425" cy="5450"/>
            </a:xfrm>
            <a:custGeom>
              <a:avLst/>
              <a:gdLst/>
              <a:ahLst/>
              <a:cxnLst/>
              <a:rect l="l" t="t" r="r" b="b"/>
              <a:pathLst>
                <a:path w="217" h="218" extrusionOk="0">
                  <a:moveTo>
                    <a:pt x="121" y="1"/>
                  </a:moveTo>
                  <a:lnTo>
                    <a:pt x="48" y="25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193"/>
                  </a:lnTo>
                  <a:lnTo>
                    <a:pt x="72" y="217"/>
                  </a:lnTo>
                  <a:lnTo>
                    <a:pt x="97" y="217"/>
                  </a:lnTo>
                  <a:lnTo>
                    <a:pt x="145" y="193"/>
                  </a:lnTo>
                  <a:lnTo>
                    <a:pt x="193" y="169"/>
                  </a:lnTo>
                  <a:lnTo>
                    <a:pt x="217" y="121"/>
                  </a:lnTo>
                  <a:lnTo>
                    <a:pt x="217" y="73"/>
                  </a:lnTo>
                  <a:lnTo>
                    <a:pt x="193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2029175" y="2258050"/>
              <a:ext cx="4825" cy="6050"/>
            </a:xfrm>
            <a:custGeom>
              <a:avLst/>
              <a:gdLst/>
              <a:ahLst/>
              <a:cxnLst/>
              <a:rect l="l" t="t" r="r" b="b"/>
              <a:pathLst>
                <a:path w="193" h="242" extrusionOk="0">
                  <a:moveTo>
                    <a:pt x="48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145"/>
                  </a:lnTo>
                  <a:lnTo>
                    <a:pt x="72" y="217"/>
                  </a:lnTo>
                  <a:lnTo>
                    <a:pt x="96" y="241"/>
                  </a:lnTo>
                  <a:lnTo>
                    <a:pt x="169" y="241"/>
                  </a:lnTo>
                  <a:lnTo>
                    <a:pt x="193" y="193"/>
                  </a:lnTo>
                  <a:lnTo>
                    <a:pt x="145" y="121"/>
                  </a:lnTo>
                  <a:lnTo>
                    <a:pt x="96" y="4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2118225" y="2156350"/>
              <a:ext cx="5450" cy="5425"/>
            </a:xfrm>
            <a:custGeom>
              <a:avLst/>
              <a:gdLst/>
              <a:ahLst/>
              <a:cxnLst/>
              <a:rect l="l" t="t" r="r" b="b"/>
              <a:pathLst>
                <a:path w="218" h="217" extrusionOk="0">
                  <a:moveTo>
                    <a:pt x="49" y="0"/>
                  </a:moveTo>
                  <a:lnTo>
                    <a:pt x="25" y="48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73" y="193"/>
                  </a:lnTo>
                  <a:lnTo>
                    <a:pt x="97" y="217"/>
                  </a:lnTo>
                  <a:lnTo>
                    <a:pt x="145" y="217"/>
                  </a:lnTo>
                  <a:lnTo>
                    <a:pt x="194" y="193"/>
                  </a:lnTo>
                  <a:lnTo>
                    <a:pt x="218" y="145"/>
                  </a:lnTo>
                  <a:lnTo>
                    <a:pt x="218" y="73"/>
                  </a:lnTo>
                  <a:lnTo>
                    <a:pt x="169" y="48"/>
                  </a:lnTo>
                  <a:lnTo>
                    <a:pt x="121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2052625" y="2174400"/>
              <a:ext cx="4850" cy="6050"/>
            </a:xfrm>
            <a:custGeom>
              <a:avLst/>
              <a:gdLst/>
              <a:ahLst/>
              <a:cxnLst/>
              <a:rect l="l" t="t" r="r" b="b"/>
              <a:pathLst>
                <a:path w="194" h="242" extrusionOk="0">
                  <a:moveTo>
                    <a:pt x="49" y="1"/>
                  </a:moveTo>
                  <a:lnTo>
                    <a:pt x="25" y="49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25" y="193"/>
                  </a:lnTo>
                  <a:lnTo>
                    <a:pt x="73" y="217"/>
                  </a:lnTo>
                  <a:lnTo>
                    <a:pt x="97" y="241"/>
                  </a:lnTo>
                  <a:lnTo>
                    <a:pt x="145" y="241"/>
                  </a:lnTo>
                  <a:lnTo>
                    <a:pt x="169" y="217"/>
                  </a:lnTo>
                  <a:lnTo>
                    <a:pt x="194" y="169"/>
                  </a:lnTo>
                  <a:lnTo>
                    <a:pt x="194" y="121"/>
                  </a:lnTo>
                  <a:lnTo>
                    <a:pt x="194" y="73"/>
                  </a:lnTo>
                  <a:lnTo>
                    <a:pt x="169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1964175" y="2181625"/>
              <a:ext cx="5425" cy="4825"/>
            </a:xfrm>
            <a:custGeom>
              <a:avLst/>
              <a:gdLst/>
              <a:ahLst/>
              <a:cxnLst/>
              <a:rect l="l" t="t" r="r" b="b"/>
              <a:pathLst>
                <a:path w="217" h="193" extrusionOk="0">
                  <a:moveTo>
                    <a:pt x="97" y="0"/>
                  </a:moveTo>
                  <a:lnTo>
                    <a:pt x="72" y="24"/>
                  </a:lnTo>
                  <a:lnTo>
                    <a:pt x="24" y="49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24" y="169"/>
                  </a:lnTo>
                  <a:lnTo>
                    <a:pt x="48" y="193"/>
                  </a:lnTo>
                  <a:lnTo>
                    <a:pt x="97" y="193"/>
                  </a:lnTo>
                  <a:lnTo>
                    <a:pt x="145" y="169"/>
                  </a:lnTo>
                  <a:lnTo>
                    <a:pt x="217" y="121"/>
                  </a:lnTo>
                  <a:lnTo>
                    <a:pt x="217" y="49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2088150" y="2133475"/>
              <a:ext cx="4825" cy="6050"/>
            </a:xfrm>
            <a:custGeom>
              <a:avLst/>
              <a:gdLst/>
              <a:ahLst/>
              <a:cxnLst/>
              <a:rect l="l" t="t" r="r" b="b"/>
              <a:pathLst>
                <a:path w="193" h="242" extrusionOk="0">
                  <a:moveTo>
                    <a:pt x="97" y="1"/>
                  </a:moveTo>
                  <a:lnTo>
                    <a:pt x="48" y="49"/>
                  </a:lnTo>
                  <a:lnTo>
                    <a:pt x="24" y="97"/>
                  </a:lnTo>
                  <a:lnTo>
                    <a:pt x="0" y="169"/>
                  </a:lnTo>
                  <a:lnTo>
                    <a:pt x="24" y="217"/>
                  </a:lnTo>
                  <a:lnTo>
                    <a:pt x="48" y="241"/>
                  </a:lnTo>
                  <a:lnTo>
                    <a:pt x="121" y="241"/>
                  </a:lnTo>
                  <a:lnTo>
                    <a:pt x="169" y="145"/>
                  </a:lnTo>
                  <a:lnTo>
                    <a:pt x="193" y="73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2026750" y="2295375"/>
              <a:ext cx="6050" cy="3625"/>
            </a:xfrm>
            <a:custGeom>
              <a:avLst/>
              <a:gdLst/>
              <a:ahLst/>
              <a:cxnLst/>
              <a:rect l="l" t="t" r="r" b="b"/>
              <a:pathLst>
                <a:path w="242" h="145" extrusionOk="0">
                  <a:moveTo>
                    <a:pt x="73" y="0"/>
                  </a:moveTo>
                  <a:lnTo>
                    <a:pt x="25" y="24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45"/>
                  </a:lnTo>
                  <a:lnTo>
                    <a:pt x="193" y="145"/>
                  </a:lnTo>
                  <a:lnTo>
                    <a:pt x="217" y="121"/>
                  </a:lnTo>
                  <a:lnTo>
                    <a:pt x="242" y="72"/>
                  </a:lnTo>
                  <a:lnTo>
                    <a:pt x="242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2105600" y="2168375"/>
              <a:ext cx="4850" cy="5450"/>
            </a:xfrm>
            <a:custGeom>
              <a:avLst/>
              <a:gdLst/>
              <a:ahLst/>
              <a:cxnLst/>
              <a:rect l="l" t="t" r="r" b="b"/>
              <a:pathLst>
                <a:path w="194" h="218" extrusionOk="0">
                  <a:moveTo>
                    <a:pt x="97" y="1"/>
                  </a:moveTo>
                  <a:lnTo>
                    <a:pt x="49" y="25"/>
                  </a:lnTo>
                  <a:lnTo>
                    <a:pt x="25" y="49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49" y="193"/>
                  </a:lnTo>
                  <a:lnTo>
                    <a:pt x="73" y="217"/>
                  </a:lnTo>
                  <a:lnTo>
                    <a:pt x="97" y="217"/>
                  </a:lnTo>
                  <a:lnTo>
                    <a:pt x="145" y="193"/>
                  </a:lnTo>
                  <a:lnTo>
                    <a:pt x="169" y="169"/>
                  </a:lnTo>
                  <a:lnTo>
                    <a:pt x="193" y="97"/>
                  </a:lnTo>
                  <a:lnTo>
                    <a:pt x="193" y="73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2027350" y="2199075"/>
              <a:ext cx="3650" cy="5450"/>
            </a:xfrm>
            <a:custGeom>
              <a:avLst/>
              <a:gdLst/>
              <a:ahLst/>
              <a:cxnLst/>
              <a:rect l="l" t="t" r="r" b="b"/>
              <a:pathLst>
                <a:path w="146" h="218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121"/>
                  </a:lnTo>
                  <a:lnTo>
                    <a:pt x="49" y="193"/>
                  </a:lnTo>
                  <a:lnTo>
                    <a:pt x="97" y="217"/>
                  </a:lnTo>
                  <a:lnTo>
                    <a:pt x="145" y="193"/>
                  </a:lnTo>
                  <a:lnTo>
                    <a:pt x="145" y="169"/>
                  </a:lnTo>
                  <a:lnTo>
                    <a:pt x="145" y="97"/>
                  </a:lnTo>
                  <a:lnTo>
                    <a:pt x="121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1991850" y="2257450"/>
              <a:ext cx="4250" cy="4250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25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69" y="73"/>
                  </a:lnTo>
                  <a:lnTo>
                    <a:pt x="169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2012325" y="2309200"/>
              <a:ext cx="6025" cy="4250"/>
            </a:xfrm>
            <a:custGeom>
              <a:avLst/>
              <a:gdLst/>
              <a:ahLst/>
              <a:cxnLst/>
              <a:rect l="l" t="t" r="r" b="b"/>
              <a:pathLst>
                <a:path w="241" h="170" extrusionOk="0">
                  <a:moveTo>
                    <a:pt x="120" y="1"/>
                  </a:moveTo>
                  <a:lnTo>
                    <a:pt x="48" y="49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96" y="169"/>
                  </a:lnTo>
                  <a:lnTo>
                    <a:pt x="193" y="121"/>
                  </a:lnTo>
                  <a:lnTo>
                    <a:pt x="241" y="73"/>
                  </a:lnTo>
                  <a:lnTo>
                    <a:pt x="217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2104400" y="2210500"/>
              <a:ext cx="4825" cy="4850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24" y="1"/>
                  </a:moveTo>
                  <a:lnTo>
                    <a:pt x="0" y="121"/>
                  </a:lnTo>
                  <a:lnTo>
                    <a:pt x="0" y="145"/>
                  </a:lnTo>
                  <a:lnTo>
                    <a:pt x="0" y="169"/>
                  </a:lnTo>
                  <a:lnTo>
                    <a:pt x="48" y="193"/>
                  </a:lnTo>
                  <a:lnTo>
                    <a:pt x="121" y="169"/>
                  </a:lnTo>
                  <a:lnTo>
                    <a:pt x="169" y="121"/>
                  </a:lnTo>
                  <a:lnTo>
                    <a:pt x="193" y="73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2048425" y="2229175"/>
              <a:ext cx="4225" cy="5425"/>
            </a:xfrm>
            <a:custGeom>
              <a:avLst/>
              <a:gdLst/>
              <a:ahLst/>
              <a:cxnLst/>
              <a:rect l="l" t="t" r="r" b="b"/>
              <a:pathLst>
                <a:path w="169" h="217" extrusionOk="0">
                  <a:moveTo>
                    <a:pt x="97" y="0"/>
                  </a:moveTo>
                  <a:lnTo>
                    <a:pt x="25" y="48"/>
                  </a:lnTo>
                  <a:lnTo>
                    <a:pt x="0" y="96"/>
                  </a:lnTo>
                  <a:lnTo>
                    <a:pt x="0" y="145"/>
                  </a:lnTo>
                  <a:lnTo>
                    <a:pt x="0" y="193"/>
                  </a:lnTo>
                  <a:lnTo>
                    <a:pt x="25" y="217"/>
                  </a:lnTo>
                  <a:lnTo>
                    <a:pt x="73" y="193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69" y="72"/>
                  </a:lnTo>
                  <a:lnTo>
                    <a:pt x="145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1961750" y="2191850"/>
              <a:ext cx="4850" cy="4250"/>
            </a:xfrm>
            <a:custGeom>
              <a:avLst/>
              <a:gdLst/>
              <a:ahLst/>
              <a:cxnLst/>
              <a:rect l="l" t="t" r="r" b="b"/>
              <a:pathLst>
                <a:path w="194" h="170" extrusionOk="0">
                  <a:moveTo>
                    <a:pt x="49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49" y="145"/>
                  </a:lnTo>
                  <a:lnTo>
                    <a:pt x="145" y="169"/>
                  </a:lnTo>
                  <a:lnTo>
                    <a:pt x="169" y="169"/>
                  </a:lnTo>
                  <a:lnTo>
                    <a:pt x="194" y="145"/>
                  </a:lnTo>
                  <a:lnTo>
                    <a:pt x="194" y="97"/>
                  </a:lnTo>
                  <a:lnTo>
                    <a:pt x="145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2033975" y="2217125"/>
              <a:ext cx="5450" cy="3650"/>
            </a:xfrm>
            <a:custGeom>
              <a:avLst/>
              <a:gdLst/>
              <a:ahLst/>
              <a:cxnLst/>
              <a:rect l="l" t="t" r="r" b="b"/>
              <a:pathLst>
                <a:path w="218" h="146" extrusionOk="0">
                  <a:moveTo>
                    <a:pt x="121" y="1"/>
                  </a:moveTo>
                  <a:lnTo>
                    <a:pt x="49" y="25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73" y="145"/>
                  </a:lnTo>
                  <a:lnTo>
                    <a:pt x="169" y="145"/>
                  </a:lnTo>
                  <a:lnTo>
                    <a:pt x="217" y="121"/>
                  </a:lnTo>
                  <a:lnTo>
                    <a:pt x="217" y="73"/>
                  </a:lnTo>
                  <a:lnTo>
                    <a:pt x="193" y="1"/>
                  </a:lnTo>
                  <a:lnTo>
                    <a:pt x="193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2079725" y="2348925"/>
              <a:ext cx="4225" cy="4250"/>
            </a:xfrm>
            <a:custGeom>
              <a:avLst/>
              <a:gdLst/>
              <a:ahLst/>
              <a:cxnLst/>
              <a:rect l="l" t="t" r="r" b="b"/>
              <a:pathLst>
                <a:path w="169" h="170" extrusionOk="0">
                  <a:moveTo>
                    <a:pt x="73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24" y="145"/>
                  </a:lnTo>
                  <a:lnTo>
                    <a:pt x="97" y="169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69" y="73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2009300" y="2385650"/>
              <a:ext cx="3650" cy="4825"/>
            </a:xfrm>
            <a:custGeom>
              <a:avLst/>
              <a:gdLst/>
              <a:ahLst/>
              <a:cxnLst/>
              <a:rect l="l" t="t" r="r" b="b"/>
              <a:pathLst>
                <a:path w="146" h="193" extrusionOk="0">
                  <a:moveTo>
                    <a:pt x="49" y="0"/>
                  </a:moveTo>
                  <a:lnTo>
                    <a:pt x="1" y="48"/>
                  </a:lnTo>
                  <a:lnTo>
                    <a:pt x="1" y="72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121" y="193"/>
                  </a:lnTo>
                  <a:lnTo>
                    <a:pt x="145" y="145"/>
                  </a:lnTo>
                  <a:lnTo>
                    <a:pt x="145" y="96"/>
                  </a:lnTo>
                  <a:lnTo>
                    <a:pt x="121" y="48"/>
                  </a:lnTo>
                  <a:lnTo>
                    <a:pt x="97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2085125" y="2254450"/>
              <a:ext cx="4850" cy="4825"/>
            </a:xfrm>
            <a:custGeom>
              <a:avLst/>
              <a:gdLst/>
              <a:ahLst/>
              <a:cxnLst/>
              <a:rect l="l" t="t" r="r" b="b"/>
              <a:pathLst>
                <a:path w="194" h="193" extrusionOk="0">
                  <a:moveTo>
                    <a:pt x="97" y="0"/>
                  </a:moveTo>
                  <a:lnTo>
                    <a:pt x="49" y="48"/>
                  </a:lnTo>
                  <a:lnTo>
                    <a:pt x="1" y="121"/>
                  </a:lnTo>
                  <a:lnTo>
                    <a:pt x="1" y="169"/>
                  </a:lnTo>
                  <a:lnTo>
                    <a:pt x="25" y="193"/>
                  </a:lnTo>
                  <a:lnTo>
                    <a:pt x="73" y="193"/>
                  </a:lnTo>
                  <a:lnTo>
                    <a:pt x="145" y="145"/>
                  </a:lnTo>
                  <a:lnTo>
                    <a:pt x="169" y="97"/>
                  </a:lnTo>
                  <a:lnTo>
                    <a:pt x="194" y="4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2091750" y="2185225"/>
              <a:ext cx="4250" cy="4250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49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25" y="145"/>
                  </a:lnTo>
                  <a:lnTo>
                    <a:pt x="97" y="169"/>
                  </a:lnTo>
                  <a:lnTo>
                    <a:pt x="121" y="169"/>
                  </a:lnTo>
                  <a:lnTo>
                    <a:pt x="145" y="145"/>
                  </a:lnTo>
                  <a:lnTo>
                    <a:pt x="169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1978600" y="2162375"/>
              <a:ext cx="3650" cy="4825"/>
            </a:xfrm>
            <a:custGeom>
              <a:avLst/>
              <a:gdLst/>
              <a:ahLst/>
              <a:cxnLst/>
              <a:rect l="l" t="t" r="r" b="b"/>
              <a:pathLst>
                <a:path w="146" h="193" extrusionOk="0">
                  <a:moveTo>
                    <a:pt x="25" y="0"/>
                  </a:moveTo>
                  <a:lnTo>
                    <a:pt x="1" y="48"/>
                  </a:lnTo>
                  <a:lnTo>
                    <a:pt x="1" y="120"/>
                  </a:lnTo>
                  <a:lnTo>
                    <a:pt x="25" y="169"/>
                  </a:lnTo>
                  <a:lnTo>
                    <a:pt x="73" y="193"/>
                  </a:lnTo>
                  <a:lnTo>
                    <a:pt x="121" y="193"/>
                  </a:lnTo>
                  <a:lnTo>
                    <a:pt x="145" y="169"/>
                  </a:lnTo>
                  <a:lnTo>
                    <a:pt x="145" y="144"/>
                  </a:lnTo>
                  <a:lnTo>
                    <a:pt x="145" y="96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2012325" y="2155750"/>
              <a:ext cx="5425" cy="4225"/>
            </a:xfrm>
            <a:custGeom>
              <a:avLst/>
              <a:gdLst/>
              <a:ahLst/>
              <a:cxnLst/>
              <a:rect l="l" t="t" r="r" b="b"/>
              <a:pathLst>
                <a:path w="217" h="169" extrusionOk="0">
                  <a:moveTo>
                    <a:pt x="72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24" y="97"/>
                  </a:lnTo>
                  <a:lnTo>
                    <a:pt x="96" y="169"/>
                  </a:lnTo>
                  <a:lnTo>
                    <a:pt x="169" y="145"/>
                  </a:lnTo>
                  <a:lnTo>
                    <a:pt x="217" y="145"/>
                  </a:lnTo>
                  <a:lnTo>
                    <a:pt x="217" y="97"/>
                  </a:lnTo>
                  <a:lnTo>
                    <a:pt x="217" y="72"/>
                  </a:lnTo>
                  <a:lnTo>
                    <a:pt x="169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2147125" y="2233975"/>
              <a:ext cx="3625" cy="4850"/>
            </a:xfrm>
            <a:custGeom>
              <a:avLst/>
              <a:gdLst/>
              <a:ahLst/>
              <a:cxnLst/>
              <a:rect l="l" t="t" r="r" b="b"/>
              <a:pathLst>
                <a:path w="145" h="194" extrusionOk="0">
                  <a:moveTo>
                    <a:pt x="97" y="1"/>
                  </a:moveTo>
                  <a:lnTo>
                    <a:pt x="49" y="25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73" y="193"/>
                  </a:lnTo>
                  <a:lnTo>
                    <a:pt x="121" y="169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2052025" y="2302000"/>
              <a:ext cx="4850" cy="4825"/>
            </a:xfrm>
            <a:custGeom>
              <a:avLst/>
              <a:gdLst/>
              <a:ahLst/>
              <a:cxnLst/>
              <a:rect l="l" t="t" r="r" b="b"/>
              <a:pathLst>
                <a:path w="194" h="193" extrusionOk="0">
                  <a:moveTo>
                    <a:pt x="121" y="0"/>
                  </a:moveTo>
                  <a:lnTo>
                    <a:pt x="73" y="24"/>
                  </a:lnTo>
                  <a:lnTo>
                    <a:pt x="1" y="96"/>
                  </a:lnTo>
                  <a:lnTo>
                    <a:pt x="1" y="120"/>
                  </a:lnTo>
                  <a:lnTo>
                    <a:pt x="25" y="144"/>
                  </a:lnTo>
                  <a:lnTo>
                    <a:pt x="73" y="193"/>
                  </a:lnTo>
                  <a:lnTo>
                    <a:pt x="145" y="169"/>
                  </a:lnTo>
                  <a:lnTo>
                    <a:pt x="193" y="144"/>
                  </a:lnTo>
                  <a:lnTo>
                    <a:pt x="193" y="48"/>
                  </a:lnTo>
                  <a:lnTo>
                    <a:pt x="169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1984625" y="2252650"/>
              <a:ext cx="4250" cy="4225"/>
            </a:xfrm>
            <a:custGeom>
              <a:avLst/>
              <a:gdLst/>
              <a:ahLst/>
              <a:cxnLst/>
              <a:rect l="l" t="t" r="r" b="b"/>
              <a:pathLst>
                <a:path w="170" h="169" extrusionOk="0">
                  <a:moveTo>
                    <a:pt x="49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25" y="120"/>
                  </a:lnTo>
                  <a:lnTo>
                    <a:pt x="97" y="169"/>
                  </a:lnTo>
                  <a:lnTo>
                    <a:pt x="121" y="169"/>
                  </a:lnTo>
                  <a:lnTo>
                    <a:pt x="145" y="144"/>
                  </a:lnTo>
                  <a:lnTo>
                    <a:pt x="169" y="96"/>
                  </a:lnTo>
                  <a:lnTo>
                    <a:pt x="145" y="48"/>
                  </a:lnTo>
                  <a:lnTo>
                    <a:pt x="97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2003275" y="2291750"/>
              <a:ext cx="3650" cy="3650"/>
            </a:xfrm>
            <a:custGeom>
              <a:avLst/>
              <a:gdLst/>
              <a:ahLst/>
              <a:cxnLst/>
              <a:rect l="l" t="t" r="r" b="b"/>
              <a:pathLst>
                <a:path w="146" h="146" extrusionOk="0">
                  <a:moveTo>
                    <a:pt x="97" y="1"/>
                  </a:moveTo>
                  <a:lnTo>
                    <a:pt x="49" y="25"/>
                  </a:lnTo>
                  <a:lnTo>
                    <a:pt x="25" y="25"/>
                  </a:lnTo>
                  <a:lnTo>
                    <a:pt x="1" y="73"/>
                  </a:lnTo>
                  <a:lnTo>
                    <a:pt x="1" y="145"/>
                  </a:lnTo>
                  <a:lnTo>
                    <a:pt x="121" y="145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1987650" y="2293550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24" y="1"/>
                  </a:moveTo>
                  <a:lnTo>
                    <a:pt x="0" y="49"/>
                  </a:lnTo>
                  <a:lnTo>
                    <a:pt x="24" y="121"/>
                  </a:lnTo>
                  <a:lnTo>
                    <a:pt x="48" y="145"/>
                  </a:lnTo>
                  <a:lnTo>
                    <a:pt x="96" y="145"/>
                  </a:lnTo>
                  <a:lnTo>
                    <a:pt x="120" y="121"/>
                  </a:lnTo>
                  <a:lnTo>
                    <a:pt x="145" y="73"/>
                  </a:lnTo>
                  <a:lnTo>
                    <a:pt x="120" y="25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2033975" y="2124450"/>
              <a:ext cx="3050" cy="4225"/>
            </a:xfrm>
            <a:custGeom>
              <a:avLst/>
              <a:gdLst/>
              <a:ahLst/>
              <a:cxnLst/>
              <a:rect l="l" t="t" r="r" b="b"/>
              <a:pathLst>
                <a:path w="122" h="169" extrusionOk="0">
                  <a:moveTo>
                    <a:pt x="25" y="0"/>
                  </a:moveTo>
                  <a:lnTo>
                    <a:pt x="1" y="73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97" y="145"/>
                  </a:lnTo>
                  <a:lnTo>
                    <a:pt x="121" y="97"/>
                  </a:lnTo>
                  <a:lnTo>
                    <a:pt x="121" y="25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2029775" y="2144300"/>
              <a:ext cx="4225" cy="4250"/>
            </a:xfrm>
            <a:custGeom>
              <a:avLst/>
              <a:gdLst/>
              <a:ahLst/>
              <a:cxnLst/>
              <a:rect l="l" t="t" r="r" b="b"/>
              <a:pathLst>
                <a:path w="169" h="170" extrusionOk="0">
                  <a:moveTo>
                    <a:pt x="72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24" y="145"/>
                  </a:lnTo>
                  <a:lnTo>
                    <a:pt x="96" y="169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69" y="97"/>
                  </a:lnTo>
                  <a:lnTo>
                    <a:pt x="145" y="49"/>
                  </a:lnTo>
                  <a:lnTo>
                    <a:pt x="145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2000875" y="2179825"/>
              <a:ext cx="4250" cy="4225"/>
            </a:xfrm>
            <a:custGeom>
              <a:avLst/>
              <a:gdLst/>
              <a:ahLst/>
              <a:cxnLst/>
              <a:rect l="l" t="t" r="r" b="b"/>
              <a:pathLst>
                <a:path w="170" h="169" extrusionOk="0">
                  <a:moveTo>
                    <a:pt x="73" y="0"/>
                  </a:moveTo>
                  <a:lnTo>
                    <a:pt x="25" y="48"/>
                  </a:lnTo>
                  <a:lnTo>
                    <a:pt x="1" y="96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97" y="169"/>
                  </a:lnTo>
                  <a:lnTo>
                    <a:pt x="145" y="121"/>
                  </a:lnTo>
                  <a:lnTo>
                    <a:pt x="169" y="48"/>
                  </a:lnTo>
                  <a:lnTo>
                    <a:pt x="145" y="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2037600" y="2181625"/>
              <a:ext cx="3625" cy="4225"/>
            </a:xfrm>
            <a:custGeom>
              <a:avLst/>
              <a:gdLst/>
              <a:ahLst/>
              <a:cxnLst/>
              <a:rect l="l" t="t" r="r" b="b"/>
              <a:pathLst>
                <a:path w="145" h="169" extrusionOk="0">
                  <a:moveTo>
                    <a:pt x="72" y="0"/>
                  </a:moveTo>
                  <a:lnTo>
                    <a:pt x="24" y="49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48" y="145"/>
                  </a:lnTo>
                  <a:lnTo>
                    <a:pt x="72" y="169"/>
                  </a:lnTo>
                  <a:lnTo>
                    <a:pt x="121" y="169"/>
                  </a:lnTo>
                  <a:lnTo>
                    <a:pt x="145" y="121"/>
                  </a:lnTo>
                  <a:lnTo>
                    <a:pt x="145" y="73"/>
                  </a:lnTo>
                  <a:lnTo>
                    <a:pt x="121" y="49"/>
                  </a:lnTo>
                  <a:lnTo>
                    <a:pt x="96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2096575" y="2193050"/>
              <a:ext cx="5425" cy="4250"/>
            </a:xfrm>
            <a:custGeom>
              <a:avLst/>
              <a:gdLst/>
              <a:ahLst/>
              <a:cxnLst/>
              <a:rect l="l" t="t" r="r" b="b"/>
              <a:pathLst>
                <a:path w="217" h="170" extrusionOk="0">
                  <a:moveTo>
                    <a:pt x="193" y="1"/>
                  </a:moveTo>
                  <a:lnTo>
                    <a:pt x="121" y="25"/>
                  </a:lnTo>
                  <a:lnTo>
                    <a:pt x="73" y="49"/>
                  </a:lnTo>
                  <a:lnTo>
                    <a:pt x="0" y="169"/>
                  </a:lnTo>
                  <a:lnTo>
                    <a:pt x="73" y="145"/>
                  </a:lnTo>
                  <a:lnTo>
                    <a:pt x="145" y="121"/>
                  </a:lnTo>
                  <a:lnTo>
                    <a:pt x="193" y="73"/>
                  </a:lnTo>
                  <a:lnTo>
                    <a:pt x="217" y="4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1988250" y="2172000"/>
              <a:ext cx="4225" cy="4225"/>
            </a:xfrm>
            <a:custGeom>
              <a:avLst/>
              <a:gdLst/>
              <a:ahLst/>
              <a:cxnLst/>
              <a:rect l="l" t="t" r="r" b="b"/>
              <a:pathLst>
                <a:path w="169" h="169" extrusionOk="0">
                  <a:moveTo>
                    <a:pt x="0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48" y="121"/>
                  </a:lnTo>
                  <a:lnTo>
                    <a:pt x="121" y="169"/>
                  </a:lnTo>
                  <a:lnTo>
                    <a:pt x="145" y="169"/>
                  </a:lnTo>
                  <a:lnTo>
                    <a:pt x="169" y="121"/>
                  </a:lnTo>
                  <a:lnTo>
                    <a:pt x="121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1999675" y="2244825"/>
              <a:ext cx="3025" cy="3625"/>
            </a:xfrm>
            <a:custGeom>
              <a:avLst/>
              <a:gdLst/>
              <a:ahLst/>
              <a:cxnLst/>
              <a:rect l="l" t="t" r="r" b="b"/>
              <a:pathLst>
                <a:path w="121" h="145" extrusionOk="0">
                  <a:moveTo>
                    <a:pt x="97" y="0"/>
                  </a:moveTo>
                  <a:lnTo>
                    <a:pt x="25" y="24"/>
                  </a:lnTo>
                  <a:lnTo>
                    <a:pt x="1" y="72"/>
                  </a:lnTo>
                  <a:lnTo>
                    <a:pt x="25" y="96"/>
                  </a:lnTo>
                  <a:lnTo>
                    <a:pt x="49" y="144"/>
                  </a:lnTo>
                  <a:lnTo>
                    <a:pt x="121" y="144"/>
                  </a:lnTo>
                  <a:lnTo>
                    <a:pt x="121" y="96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2074300" y="2235175"/>
              <a:ext cx="3025" cy="4850"/>
            </a:xfrm>
            <a:custGeom>
              <a:avLst/>
              <a:gdLst/>
              <a:ahLst/>
              <a:cxnLst/>
              <a:rect l="l" t="t" r="r" b="b"/>
              <a:pathLst>
                <a:path w="121" h="194" extrusionOk="0">
                  <a:moveTo>
                    <a:pt x="25" y="1"/>
                  </a:moveTo>
                  <a:lnTo>
                    <a:pt x="1" y="49"/>
                  </a:lnTo>
                  <a:lnTo>
                    <a:pt x="1" y="121"/>
                  </a:lnTo>
                  <a:lnTo>
                    <a:pt x="49" y="169"/>
                  </a:lnTo>
                  <a:lnTo>
                    <a:pt x="73" y="193"/>
                  </a:lnTo>
                  <a:lnTo>
                    <a:pt x="121" y="169"/>
                  </a:lnTo>
                  <a:lnTo>
                    <a:pt x="121" y="145"/>
                  </a:lnTo>
                  <a:lnTo>
                    <a:pt x="121" y="73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2051425" y="2137700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49" y="0"/>
                  </a:moveTo>
                  <a:lnTo>
                    <a:pt x="1" y="48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49" y="144"/>
                  </a:lnTo>
                  <a:lnTo>
                    <a:pt x="121" y="120"/>
                  </a:lnTo>
                  <a:lnTo>
                    <a:pt x="145" y="72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2019525" y="2223750"/>
              <a:ext cx="3050" cy="4250"/>
            </a:xfrm>
            <a:custGeom>
              <a:avLst/>
              <a:gdLst/>
              <a:ahLst/>
              <a:cxnLst/>
              <a:rect l="l" t="t" r="r" b="b"/>
              <a:pathLst>
                <a:path w="122" h="170" extrusionOk="0">
                  <a:moveTo>
                    <a:pt x="73" y="0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121"/>
                  </a:lnTo>
                  <a:lnTo>
                    <a:pt x="49" y="145"/>
                  </a:lnTo>
                  <a:lnTo>
                    <a:pt x="73" y="169"/>
                  </a:lnTo>
                  <a:lnTo>
                    <a:pt x="73" y="145"/>
                  </a:lnTo>
                  <a:lnTo>
                    <a:pt x="121" y="97"/>
                  </a:lnTo>
                  <a:lnTo>
                    <a:pt x="121" y="25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2043000" y="2252025"/>
              <a:ext cx="4250" cy="3650"/>
            </a:xfrm>
            <a:custGeom>
              <a:avLst/>
              <a:gdLst/>
              <a:ahLst/>
              <a:cxnLst/>
              <a:rect l="l" t="t" r="r" b="b"/>
              <a:pathLst>
                <a:path w="170" h="146" extrusionOk="0">
                  <a:moveTo>
                    <a:pt x="73" y="1"/>
                  </a:moveTo>
                  <a:lnTo>
                    <a:pt x="25" y="49"/>
                  </a:lnTo>
                  <a:lnTo>
                    <a:pt x="1" y="97"/>
                  </a:lnTo>
                  <a:lnTo>
                    <a:pt x="25" y="121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45" y="97"/>
                  </a:lnTo>
                  <a:lnTo>
                    <a:pt x="169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2012925" y="2342900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72" y="1"/>
                  </a:moveTo>
                  <a:lnTo>
                    <a:pt x="24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24" y="145"/>
                  </a:lnTo>
                  <a:lnTo>
                    <a:pt x="96" y="145"/>
                  </a:lnTo>
                  <a:lnTo>
                    <a:pt x="145" y="121"/>
                  </a:lnTo>
                  <a:lnTo>
                    <a:pt x="145" y="73"/>
                  </a:lnTo>
                  <a:lnTo>
                    <a:pt x="121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2083325" y="2210500"/>
              <a:ext cx="3050" cy="3650"/>
            </a:xfrm>
            <a:custGeom>
              <a:avLst/>
              <a:gdLst/>
              <a:ahLst/>
              <a:cxnLst/>
              <a:rect l="l" t="t" r="r" b="b"/>
              <a:pathLst>
                <a:path w="122" h="146" extrusionOk="0">
                  <a:moveTo>
                    <a:pt x="25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97" y="145"/>
                  </a:lnTo>
                  <a:lnTo>
                    <a:pt x="121" y="73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1940700" y="2197875"/>
              <a:ext cx="3025" cy="3625"/>
            </a:xfrm>
            <a:custGeom>
              <a:avLst/>
              <a:gdLst/>
              <a:ahLst/>
              <a:cxnLst/>
              <a:rect l="l" t="t" r="r" b="b"/>
              <a:pathLst>
                <a:path w="121" h="145" extrusionOk="0">
                  <a:moveTo>
                    <a:pt x="73" y="0"/>
                  </a:moveTo>
                  <a:lnTo>
                    <a:pt x="24" y="24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48" y="145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121" y="73"/>
                  </a:lnTo>
                  <a:lnTo>
                    <a:pt x="121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2000275" y="2276700"/>
              <a:ext cx="4850" cy="3050"/>
            </a:xfrm>
            <a:custGeom>
              <a:avLst/>
              <a:gdLst/>
              <a:ahLst/>
              <a:cxnLst/>
              <a:rect l="l" t="t" r="r" b="b"/>
              <a:pathLst>
                <a:path w="194" h="122" extrusionOk="0">
                  <a:moveTo>
                    <a:pt x="49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97" y="121"/>
                  </a:lnTo>
                  <a:lnTo>
                    <a:pt x="193" y="97"/>
                  </a:lnTo>
                  <a:lnTo>
                    <a:pt x="145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2120050" y="2191250"/>
              <a:ext cx="3025" cy="4250"/>
            </a:xfrm>
            <a:custGeom>
              <a:avLst/>
              <a:gdLst/>
              <a:ahLst/>
              <a:cxnLst/>
              <a:rect l="l" t="t" r="r" b="b"/>
              <a:pathLst>
                <a:path w="121" h="170" extrusionOk="0">
                  <a:moveTo>
                    <a:pt x="72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169"/>
                  </a:lnTo>
                  <a:lnTo>
                    <a:pt x="96" y="169"/>
                  </a:lnTo>
                  <a:lnTo>
                    <a:pt x="96" y="121"/>
                  </a:lnTo>
                  <a:lnTo>
                    <a:pt x="121" y="73"/>
                  </a:lnTo>
                  <a:lnTo>
                    <a:pt x="96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2014125" y="2188250"/>
              <a:ext cx="3025" cy="4225"/>
            </a:xfrm>
            <a:custGeom>
              <a:avLst/>
              <a:gdLst/>
              <a:ahLst/>
              <a:cxnLst/>
              <a:rect l="l" t="t" r="r" b="b"/>
              <a:pathLst>
                <a:path w="121" h="169" extrusionOk="0">
                  <a:moveTo>
                    <a:pt x="48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0" y="121"/>
                  </a:lnTo>
                  <a:lnTo>
                    <a:pt x="24" y="169"/>
                  </a:lnTo>
                  <a:lnTo>
                    <a:pt x="73" y="169"/>
                  </a:lnTo>
                  <a:lnTo>
                    <a:pt x="97" y="145"/>
                  </a:lnTo>
                  <a:lnTo>
                    <a:pt x="121" y="96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2094175" y="2245425"/>
              <a:ext cx="3025" cy="4225"/>
            </a:xfrm>
            <a:custGeom>
              <a:avLst/>
              <a:gdLst/>
              <a:ahLst/>
              <a:cxnLst/>
              <a:rect l="l" t="t" r="r" b="b"/>
              <a:pathLst>
                <a:path w="121" h="169" extrusionOk="0">
                  <a:moveTo>
                    <a:pt x="72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96" y="145"/>
                  </a:lnTo>
                  <a:lnTo>
                    <a:pt x="120" y="96"/>
                  </a:lnTo>
                  <a:lnTo>
                    <a:pt x="120" y="4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2052625" y="2259850"/>
              <a:ext cx="3650" cy="3050"/>
            </a:xfrm>
            <a:custGeom>
              <a:avLst/>
              <a:gdLst/>
              <a:ahLst/>
              <a:cxnLst/>
              <a:rect l="l" t="t" r="r" b="b"/>
              <a:pathLst>
                <a:path w="146" h="122" extrusionOk="0">
                  <a:moveTo>
                    <a:pt x="73" y="1"/>
                  </a:moveTo>
                  <a:lnTo>
                    <a:pt x="49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73" y="121"/>
                  </a:lnTo>
                  <a:lnTo>
                    <a:pt x="121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2051425" y="2373600"/>
              <a:ext cx="3050" cy="2425"/>
            </a:xfrm>
            <a:custGeom>
              <a:avLst/>
              <a:gdLst/>
              <a:ahLst/>
              <a:cxnLst/>
              <a:rect l="l" t="t" r="r" b="b"/>
              <a:pathLst>
                <a:path w="122" h="97" extrusionOk="0">
                  <a:moveTo>
                    <a:pt x="73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97" y="97"/>
                  </a:lnTo>
                  <a:lnTo>
                    <a:pt x="121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1994250" y="2134675"/>
              <a:ext cx="3050" cy="2425"/>
            </a:xfrm>
            <a:custGeom>
              <a:avLst/>
              <a:gdLst/>
              <a:ahLst/>
              <a:cxnLst/>
              <a:rect l="l" t="t" r="r" b="b"/>
              <a:pathLst>
                <a:path w="122" h="97" extrusionOk="0">
                  <a:moveTo>
                    <a:pt x="1" y="1"/>
                  </a:moveTo>
                  <a:lnTo>
                    <a:pt x="1" y="49"/>
                  </a:lnTo>
                  <a:lnTo>
                    <a:pt x="25" y="97"/>
                  </a:lnTo>
                  <a:lnTo>
                    <a:pt x="121" y="97"/>
                  </a:lnTo>
                  <a:lnTo>
                    <a:pt x="121" y="73"/>
                  </a:lnTo>
                  <a:lnTo>
                    <a:pt x="97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2033975" y="2134675"/>
              <a:ext cx="3650" cy="3050"/>
            </a:xfrm>
            <a:custGeom>
              <a:avLst/>
              <a:gdLst/>
              <a:ahLst/>
              <a:cxnLst/>
              <a:rect l="l" t="t" r="r" b="b"/>
              <a:pathLst>
                <a:path w="146" h="122" extrusionOk="0">
                  <a:moveTo>
                    <a:pt x="49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49" y="121"/>
                  </a:lnTo>
                  <a:lnTo>
                    <a:pt x="121" y="121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2005100" y="2137700"/>
              <a:ext cx="3025" cy="3625"/>
            </a:xfrm>
            <a:custGeom>
              <a:avLst/>
              <a:gdLst/>
              <a:ahLst/>
              <a:cxnLst/>
              <a:rect l="l" t="t" r="r" b="b"/>
              <a:pathLst>
                <a:path w="121" h="145" extrusionOk="0">
                  <a:moveTo>
                    <a:pt x="48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48" y="144"/>
                  </a:lnTo>
                  <a:lnTo>
                    <a:pt x="96" y="144"/>
                  </a:lnTo>
                  <a:lnTo>
                    <a:pt x="121" y="120"/>
                  </a:lnTo>
                  <a:lnTo>
                    <a:pt x="121" y="72"/>
                  </a:lnTo>
                  <a:lnTo>
                    <a:pt x="96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2133275" y="2167775"/>
              <a:ext cx="3050" cy="3650"/>
            </a:xfrm>
            <a:custGeom>
              <a:avLst/>
              <a:gdLst/>
              <a:ahLst/>
              <a:cxnLst/>
              <a:rect l="l" t="t" r="r" b="b"/>
              <a:pathLst>
                <a:path w="122" h="146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73" y="145"/>
                  </a:lnTo>
                  <a:lnTo>
                    <a:pt x="97" y="121"/>
                  </a:lnTo>
                  <a:lnTo>
                    <a:pt x="121" y="121"/>
                  </a:lnTo>
                  <a:lnTo>
                    <a:pt x="97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2011725" y="2258050"/>
              <a:ext cx="3025" cy="3050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72" y="121"/>
                  </a:lnTo>
                  <a:lnTo>
                    <a:pt x="120" y="97"/>
                  </a:lnTo>
                  <a:lnTo>
                    <a:pt x="120" y="49"/>
                  </a:lnTo>
                  <a:lnTo>
                    <a:pt x="96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2112225" y="2256250"/>
              <a:ext cx="3025" cy="242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48" y="0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97" y="97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2129075" y="2193050"/>
              <a:ext cx="3025" cy="3050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48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3" y="121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1965375" y="2152725"/>
              <a:ext cx="2425" cy="3050"/>
            </a:xfrm>
            <a:custGeom>
              <a:avLst/>
              <a:gdLst/>
              <a:ahLst/>
              <a:cxnLst/>
              <a:rect l="l" t="t" r="r" b="b"/>
              <a:pathLst>
                <a:path w="97" h="122" extrusionOk="0">
                  <a:moveTo>
                    <a:pt x="24" y="1"/>
                  </a:moveTo>
                  <a:lnTo>
                    <a:pt x="0" y="49"/>
                  </a:lnTo>
                  <a:lnTo>
                    <a:pt x="24" y="97"/>
                  </a:lnTo>
                  <a:lnTo>
                    <a:pt x="49" y="121"/>
                  </a:lnTo>
                  <a:lnTo>
                    <a:pt x="73" y="121"/>
                  </a:lnTo>
                  <a:lnTo>
                    <a:pt x="97" y="73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2085750" y="2293550"/>
              <a:ext cx="3025" cy="3050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0" y="1"/>
                  </a:moveTo>
                  <a:lnTo>
                    <a:pt x="0" y="49"/>
                  </a:lnTo>
                  <a:lnTo>
                    <a:pt x="48" y="97"/>
                  </a:lnTo>
                  <a:lnTo>
                    <a:pt x="72" y="121"/>
                  </a:lnTo>
                  <a:lnTo>
                    <a:pt x="96" y="97"/>
                  </a:lnTo>
                  <a:lnTo>
                    <a:pt x="120" y="73"/>
                  </a:lnTo>
                  <a:lnTo>
                    <a:pt x="120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2073100" y="2267675"/>
              <a:ext cx="2425" cy="245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49" y="1"/>
                  </a:moveTo>
                  <a:lnTo>
                    <a:pt x="25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49" y="97"/>
                  </a:lnTo>
                  <a:lnTo>
                    <a:pt x="73" y="97"/>
                  </a:lnTo>
                  <a:lnTo>
                    <a:pt x="97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2075500" y="2203300"/>
              <a:ext cx="3050" cy="2425"/>
            </a:xfrm>
            <a:custGeom>
              <a:avLst/>
              <a:gdLst/>
              <a:ahLst/>
              <a:cxnLst/>
              <a:rect l="l" t="t" r="r" b="b"/>
              <a:pathLst>
                <a:path w="122" h="97" extrusionOk="0">
                  <a:moveTo>
                    <a:pt x="49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2"/>
                  </a:lnTo>
                  <a:lnTo>
                    <a:pt x="49" y="96"/>
                  </a:lnTo>
                  <a:lnTo>
                    <a:pt x="97" y="72"/>
                  </a:lnTo>
                  <a:lnTo>
                    <a:pt x="121" y="48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1944300" y="2209900"/>
              <a:ext cx="2450" cy="3050"/>
            </a:xfrm>
            <a:custGeom>
              <a:avLst/>
              <a:gdLst/>
              <a:ahLst/>
              <a:cxnLst/>
              <a:rect l="l" t="t" r="r" b="b"/>
              <a:pathLst>
                <a:path w="98" h="122" extrusionOk="0">
                  <a:moveTo>
                    <a:pt x="49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73" y="121"/>
                  </a:lnTo>
                  <a:lnTo>
                    <a:pt x="97" y="97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2014125" y="2136475"/>
              <a:ext cx="2425" cy="3050"/>
            </a:xfrm>
            <a:custGeom>
              <a:avLst/>
              <a:gdLst/>
              <a:ahLst/>
              <a:cxnLst/>
              <a:rect l="l" t="t" r="r" b="b"/>
              <a:pathLst>
                <a:path w="97" h="122" extrusionOk="0">
                  <a:moveTo>
                    <a:pt x="24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48" y="97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2099575" y="2264675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25" y="0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49" y="97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2014725" y="2224350"/>
              <a:ext cx="2425" cy="3025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49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49" y="121"/>
                  </a:lnTo>
                  <a:lnTo>
                    <a:pt x="97" y="97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2069500" y="2224350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24" y="1"/>
                  </a:moveTo>
                  <a:lnTo>
                    <a:pt x="0" y="49"/>
                  </a:lnTo>
                  <a:lnTo>
                    <a:pt x="24" y="97"/>
                  </a:lnTo>
                  <a:lnTo>
                    <a:pt x="72" y="121"/>
                  </a:lnTo>
                  <a:lnTo>
                    <a:pt x="120" y="97"/>
                  </a:lnTo>
                  <a:lnTo>
                    <a:pt x="144" y="49"/>
                  </a:lnTo>
                  <a:lnTo>
                    <a:pt x="120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2060450" y="2253850"/>
              <a:ext cx="2450" cy="242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25" y="0"/>
                  </a:moveTo>
                  <a:lnTo>
                    <a:pt x="1" y="48"/>
                  </a:lnTo>
                  <a:lnTo>
                    <a:pt x="1" y="72"/>
                  </a:lnTo>
                  <a:lnTo>
                    <a:pt x="25" y="96"/>
                  </a:lnTo>
                  <a:lnTo>
                    <a:pt x="73" y="96"/>
                  </a:lnTo>
                  <a:lnTo>
                    <a:pt x="97" y="72"/>
                  </a:lnTo>
                  <a:lnTo>
                    <a:pt x="97" y="48"/>
                  </a:lnTo>
                  <a:lnTo>
                    <a:pt x="73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2014125" y="2325450"/>
              <a:ext cx="3025" cy="3050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24" y="1"/>
                  </a:moveTo>
                  <a:lnTo>
                    <a:pt x="0" y="49"/>
                  </a:lnTo>
                  <a:lnTo>
                    <a:pt x="24" y="73"/>
                  </a:lnTo>
                  <a:lnTo>
                    <a:pt x="48" y="121"/>
                  </a:lnTo>
                  <a:lnTo>
                    <a:pt x="97" y="121"/>
                  </a:lnTo>
                  <a:lnTo>
                    <a:pt x="121" y="73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982225" y="2191250"/>
              <a:ext cx="1825" cy="3025"/>
            </a:xfrm>
            <a:custGeom>
              <a:avLst/>
              <a:gdLst/>
              <a:ahLst/>
              <a:cxnLst/>
              <a:rect l="l" t="t" r="r" b="b"/>
              <a:pathLst>
                <a:path w="73" h="121" extrusionOk="0">
                  <a:moveTo>
                    <a:pt x="0" y="1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49" y="97"/>
                  </a:lnTo>
                  <a:lnTo>
                    <a:pt x="73" y="73"/>
                  </a:lnTo>
                  <a:lnTo>
                    <a:pt x="73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949125" y="2205700"/>
              <a:ext cx="2425" cy="3025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73" y="0"/>
                  </a:moveTo>
                  <a:lnTo>
                    <a:pt x="24" y="24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49" y="121"/>
                  </a:lnTo>
                  <a:lnTo>
                    <a:pt x="97" y="97"/>
                  </a:lnTo>
                  <a:lnTo>
                    <a:pt x="97" y="48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2037600" y="2209300"/>
              <a:ext cx="3025" cy="2450"/>
            </a:xfrm>
            <a:custGeom>
              <a:avLst/>
              <a:gdLst/>
              <a:ahLst/>
              <a:cxnLst/>
              <a:rect l="l" t="t" r="r" b="b"/>
              <a:pathLst>
                <a:path w="121" h="98" extrusionOk="0">
                  <a:moveTo>
                    <a:pt x="48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24" y="97"/>
                  </a:lnTo>
                  <a:lnTo>
                    <a:pt x="72" y="97"/>
                  </a:lnTo>
                  <a:lnTo>
                    <a:pt x="96" y="49"/>
                  </a:lnTo>
                  <a:lnTo>
                    <a:pt x="121" y="25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2061675" y="2210500"/>
              <a:ext cx="2425" cy="245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48" y="97"/>
                  </a:lnTo>
                  <a:lnTo>
                    <a:pt x="96" y="73"/>
                  </a:lnTo>
                  <a:lnTo>
                    <a:pt x="96" y="4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1993650" y="2225550"/>
              <a:ext cx="1850" cy="182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73"/>
                  </a:lnTo>
                  <a:lnTo>
                    <a:pt x="49" y="73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1946125" y="2237600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24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24" y="96"/>
                  </a:lnTo>
                  <a:lnTo>
                    <a:pt x="72" y="96"/>
                  </a:lnTo>
                  <a:lnTo>
                    <a:pt x="96" y="48"/>
                  </a:lnTo>
                  <a:lnTo>
                    <a:pt x="96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2063475" y="2280925"/>
              <a:ext cx="3625" cy="2425"/>
            </a:xfrm>
            <a:custGeom>
              <a:avLst/>
              <a:gdLst/>
              <a:ahLst/>
              <a:cxnLst/>
              <a:rect l="l" t="t" r="r" b="b"/>
              <a:pathLst>
                <a:path w="145" h="97" extrusionOk="0">
                  <a:moveTo>
                    <a:pt x="48" y="0"/>
                  </a:moveTo>
                  <a:lnTo>
                    <a:pt x="0" y="25"/>
                  </a:lnTo>
                  <a:lnTo>
                    <a:pt x="24" y="73"/>
                  </a:lnTo>
                  <a:lnTo>
                    <a:pt x="73" y="97"/>
                  </a:lnTo>
                  <a:lnTo>
                    <a:pt x="121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2113425" y="2283925"/>
              <a:ext cx="2425" cy="245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24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3" y="97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2089950" y="2128650"/>
              <a:ext cx="1825" cy="185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25" y="1"/>
                  </a:moveTo>
                  <a:lnTo>
                    <a:pt x="1" y="73"/>
                  </a:lnTo>
                  <a:lnTo>
                    <a:pt x="73" y="73"/>
                  </a:lnTo>
                  <a:lnTo>
                    <a:pt x="73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2026750" y="2159950"/>
              <a:ext cx="2450" cy="1825"/>
            </a:xfrm>
            <a:custGeom>
              <a:avLst/>
              <a:gdLst/>
              <a:ahLst/>
              <a:cxnLst/>
              <a:rect l="l" t="t" r="r" b="b"/>
              <a:pathLst>
                <a:path w="98" h="73" extrusionOk="0">
                  <a:moveTo>
                    <a:pt x="25" y="1"/>
                  </a:moveTo>
                  <a:lnTo>
                    <a:pt x="1" y="25"/>
                  </a:lnTo>
                  <a:lnTo>
                    <a:pt x="25" y="73"/>
                  </a:lnTo>
                  <a:lnTo>
                    <a:pt x="73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2040600" y="2159950"/>
              <a:ext cx="1225" cy="182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1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49" y="73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2068875" y="2163575"/>
              <a:ext cx="1850" cy="182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73" y="72"/>
                  </a:lnTo>
                  <a:lnTo>
                    <a:pt x="73" y="48"/>
                  </a:lnTo>
                  <a:lnTo>
                    <a:pt x="49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937675" y="2178625"/>
              <a:ext cx="1850" cy="182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2"/>
                  </a:lnTo>
                  <a:lnTo>
                    <a:pt x="49" y="72"/>
                  </a:lnTo>
                  <a:lnTo>
                    <a:pt x="73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925650" y="218945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3"/>
                  </a:lnTo>
                  <a:lnTo>
                    <a:pt x="49" y="73"/>
                  </a:lnTo>
                  <a:lnTo>
                    <a:pt x="73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929875" y="2194250"/>
              <a:ext cx="1825" cy="1250"/>
            </a:xfrm>
            <a:custGeom>
              <a:avLst/>
              <a:gdLst/>
              <a:ahLst/>
              <a:cxnLst/>
              <a:rect l="l" t="t" r="r" b="b"/>
              <a:pathLst>
                <a:path w="73" h="50" extrusionOk="0">
                  <a:moveTo>
                    <a:pt x="0" y="1"/>
                  </a:moveTo>
                  <a:lnTo>
                    <a:pt x="0" y="49"/>
                  </a:lnTo>
                  <a:lnTo>
                    <a:pt x="48" y="49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1988850" y="2193050"/>
              <a:ext cx="2425" cy="245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72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24" y="73"/>
                  </a:lnTo>
                  <a:lnTo>
                    <a:pt x="48" y="97"/>
                  </a:lnTo>
                  <a:lnTo>
                    <a:pt x="97" y="73"/>
                  </a:lnTo>
                  <a:lnTo>
                    <a:pt x="97" y="49"/>
                  </a:lnTo>
                  <a:lnTo>
                    <a:pt x="97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2003900" y="2197875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4" y="0"/>
                  </a:moveTo>
                  <a:lnTo>
                    <a:pt x="0" y="24"/>
                  </a:lnTo>
                  <a:lnTo>
                    <a:pt x="0" y="49"/>
                  </a:lnTo>
                  <a:lnTo>
                    <a:pt x="48" y="73"/>
                  </a:lnTo>
                  <a:lnTo>
                    <a:pt x="72" y="49"/>
                  </a:lnTo>
                  <a:lnTo>
                    <a:pt x="72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2102600" y="2208100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48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96" y="97"/>
                  </a:lnTo>
                  <a:lnTo>
                    <a:pt x="96" y="4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1972000" y="2217725"/>
              <a:ext cx="2425" cy="245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48" y="97"/>
                  </a:lnTo>
                  <a:lnTo>
                    <a:pt x="72" y="73"/>
                  </a:lnTo>
                  <a:lnTo>
                    <a:pt x="96" y="49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2068875" y="2220150"/>
              <a:ext cx="1850" cy="2425"/>
            </a:xfrm>
            <a:custGeom>
              <a:avLst/>
              <a:gdLst/>
              <a:ahLst/>
              <a:cxnLst/>
              <a:rect l="l" t="t" r="r" b="b"/>
              <a:pathLst>
                <a:path w="74" h="97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25" y="96"/>
                  </a:lnTo>
                  <a:lnTo>
                    <a:pt x="73" y="72"/>
                  </a:lnTo>
                  <a:lnTo>
                    <a:pt x="73" y="48"/>
                  </a:lnTo>
                  <a:lnTo>
                    <a:pt x="49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2011100" y="2249625"/>
              <a:ext cx="3050" cy="1825"/>
            </a:xfrm>
            <a:custGeom>
              <a:avLst/>
              <a:gdLst/>
              <a:ahLst/>
              <a:cxnLst/>
              <a:rect l="l" t="t" r="r" b="b"/>
              <a:pathLst>
                <a:path w="122" h="73" extrusionOk="0">
                  <a:moveTo>
                    <a:pt x="25" y="1"/>
                  </a:moveTo>
                  <a:lnTo>
                    <a:pt x="1" y="49"/>
                  </a:lnTo>
                  <a:lnTo>
                    <a:pt x="25" y="73"/>
                  </a:lnTo>
                  <a:lnTo>
                    <a:pt x="97" y="73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1991850" y="2250825"/>
              <a:ext cx="1225" cy="1850"/>
            </a:xfrm>
            <a:custGeom>
              <a:avLst/>
              <a:gdLst/>
              <a:ahLst/>
              <a:cxnLst/>
              <a:rect l="l" t="t" r="r" b="b"/>
              <a:pathLst>
                <a:path w="49" h="74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25" y="49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2140500" y="2264675"/>
              <a:ext cx="1825" cy="2425"/>
            </a:xfrm>
            <a:custGeom>
              <a:avLst/>
              <a:gdLst/>
              <a:ahLst/>
              <a:cxnLst/>
              <a:rect l="l" t="t" r="r" b="b"/>
              <a:pathLst>
                <a:path w="73" h="97" extrusionOk="0">
                  <a:moveTo>
                    <a:pt x="25" y="0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73"/>
                  </a:lnTo>
                  <a:lnTo>
                    <a:pt x="49" y="97"/>
                  </a:lnTo>
                  <a:lnTo>
                    <a:pt x="73" y="73"/>
                  </a:lnTo>
                  <a:lnTo>
                    <a:pt x="73" y="2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2047825" y="22983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1"/>
                  </a:moveTo>
                  <a:lnTo>
                    <a:pt x="0" y="25"/>
                  </a:lnTo>
                  <a:lnTo>
                    <a:pt x="24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2043000" y="2385050"/>
              <a:ext cx="1850" cy="1225"/>
            </a:xfrm>
            <a:custGeom>
              <a:avLst/>
              <a:gdLst/>
              <a:ahLst/>
              <a:cxnLst/>
              <a:rect l="l" t="t" r="r" b="b"/>
              <a:pathLst>
                <a:path w="74" h="49" extrusionOk="0">
                  <a:moveTo>
                    <a:pt x="25" y="0"/>
                  </a:moveTo>
                  <a:lnTo>
                    <a:pt x="1" y="48"/>
                  </a:lnTo>
                  <a:lnTo>
                    <a:pt x="73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2125450" y="21720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0"/>
                  </a:moveTo>
                  <a:lnTo>
                    <a:pt x="25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53250" y="2170175"/>
              <a:ext cx="1825" cy="2450"/>
            </a:xfrm>
            <a:custGeom>
              <a:avLst/>
              <a:gdLst/>
              <a:ahLst/>
              <a:cxnLst/>
              <a:rect l="l" t="t" r="r" b="b"/>
              <a:pathLst>
                <a:path w="73" h="98" extrusionOk="0">
                  <a:moveTo>
                    <a:pt x="48" y="1"/>
                  </a:moveTo>
                  <a:lnTo>
                    <a:pt x="0" y="49"/>
                  </a:lnTo>
                  <a:lnTo>
                    <a:pt x="24" y="73"/>
                  </a:lnTo>
                  <a:lnTo>
                    <a:pt x="48" y="97"/>
                  </a:lnTo>
                  <a:lnTo>
                    <a:pt x="72" y="73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1956950" y="2152725"/>
              <a:ext cx="625" cy="1250"/>
            </a:xfrm>
            <a:custGeom>
              <a:avLst/>
              <a:gdLst/>
              <a:ahLst/>
              <a:cxnLst/>
              <a:rect l="l" t="t" r="r" b="b"/>
              <a:pathLst>
                <a:path w="25" h="50" extrusionOk="0">
                  <a:moveTo>
                    <a:pt x="0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022550" y="2136475"/>
              <a:ext cx="1825" cy="1250"/>
            </a:xfrm>
            <a:custGeom>
              <a:avLst/>
              <a:gdLst/>
              <a:ahLst/>
              <a:cxnLst/>
              <a:rect l="l" t="t" r="r" b="b"/>
              <a:pathLst>
                <a:path w="73" h="50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73" y="49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86950" y="2290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lnTo>
                    <a:pt x="0" y="1"/>
                  </a:lnTo>
                  <a:lnTo>
                    <a:pt x="2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053850" y="21220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0"/>
                  </a:moveTo>
                  <a:lnTo>
                    <a:pt x="0" y="24"/>
                  </a:lnTo>
                  <a:lnTo>
                    <a:pt x="24" y="48"/>
                  </a:lnTo>
                  <a:lnTo>
                    <a:pt x="48" y="48"/>
                  </a:lnTo>
                  <a:lnTo>
                    <a:pt x="48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2026750" y="2274900"/>
              <a:ext cx="1225" cy="182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2071900" y="225445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4" y="0"/>
                  </a:moveTo>
                  <a:lnTo>
                    <a:pt x="0" y="48"/>
                  </a:lnTo>
                  <a:lnTo>
                    <a:pt x="24" y="48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2059850" y="2227975"/>
              <a:ext cx="1250" cy="2425"/>
            </a:xfrm>
            <a:custGeom>
              <a:avLst/>
              <a:gdLst/>
              <a:ahLst/>
              <a:cxnLst/>
              <a:rect l="l" t="t" r="r" b="b"/>
              <a:pathLst>
                <a:path w="50" h="97" extrusionOk="0">
                  <a:moveTo>
                    <a:pt x="49" y="0"/>
                  </a:moveTo>
                  <a:lnTo>
                    <a:pt x="25" y="48"/>
                  </a:lnTo>
                  <a:lnTo>
                    <a:pt x="1" y="72"/>
                  </a:lnTo>
                  <a:lnTo>
                    <a:pt x="25" y="96"/>
                  </a:lnTo>
                  <a:lnTo>
                    <a:pt x="49" y="72"/>
                  </a:lnTo>
                  <a:lnTo>
                    <a:pt x="49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1964175" y="2251425"/>
              <a:ext cx="1825" cy="185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24" y="73"/>
                  </a:lnTo>
                  <a:lnTo>
                    <a:pt x="72" y="49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088750" y="2235175"/>
              <a:ext cx="2425" cy="1850"/>
            </a:xfrm>
            <a:custGeom>
              <a:avLst/>
              <a:gdLst/>
              <a:ahLst/>
              <a:cxnLst/>
              <a:rect l="l" t="t" r="r" b="b"/>
              <a:pathLst>
                <a:path w="97" h="74" extrusionOk="0">
                  <a:moveTo>
                    <a:pt x="24" y="1"/>
                  </a:moveTo>
                  <a:lnTo>
                    <a:pt x="0" y="25"/>
                  </a:lnTo>
                  <a:lnTo>
                    <a:pt x="24" y="73"/>
                  </a:lnTo>
                  <a:lnTo>
                    <a:pt x="73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111025" y="2230375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0" y="0"/>
                  </a:moveTo>
                  <a:lnTo>
                    <a:pt x="0" y="24"/>
                  </a:lnTo>
                  <a:lnTo>
                    <a:pt x="24" y="48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051425" y="2217125"/>
              <a:ext cx="1850" cy="182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25" y="73"/>
                  </a:lnTo>
                  <a:lnTo>
                    <a:pt x="49" y="49"/>
                  </a:lnTo>
                  <a:lnTo>
                    <a:pt x="73" y="25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038800" y="2196075"/>
              <a:ext cx="1825" cy="122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24" y="0"/>
                  </a:moveTo>
                  <a:lnTo>
                    <a:pt x="0" y="24"/>
                  </a:lnTo>
                  <a:lnTo>
                    <a:pt x="24" y="48"/>
                  </a:lnTo>
                  <a:lnTo>
                    <a:pt x="73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046625" y="21930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0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48" y="49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076700" y="2183425"/>
              <a:ext cx="1850" cy="182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73"/>
                  </a:lnTo>
                  <a:lnTo>
                    <a:pt x="49" y="73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005100" y="22791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1983425" y="218102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48"/>
                  </a:lnTo>
                  <a:lnTo>
                    <a:pt x="49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076700" y="2179825"/>
              <a:ext cx="1250" cy="1225"/>
            </a:xfrm>
            <a:custGeom>
              <a:avLst/>
              <a:gdLst/>
              <a:ahLst/>
              <a:cxnLst/>
              <a:rect l="l" t="t" r="r" b="b"/>
              <a:pathLst>
                <a:path w="50" h="49" extrusionOk="0">
                  <a:moveTo>
                    <a:pt x="25" y="0"/>
                  </a:moveTo>
                  <a:lnTo>
                    <a:pt x="1" y="24"/>
                  </a:lnTo>
                  <a:lnTo>
                    <a:pt x="25" y="48"/>
                  </a:lnTo>
                  <a:lnTo>
                    <a:pt x="49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023150" y="2178625"/>
              <a:ext cx="625" cy="1825"/>
            </a:xfrm>
            <a:custGeom>
              <a:avLst/>
              <a:gdLst/>
              <a:ahLst/>
              <a:cxnLst/>
              <a:rect l="l" t="t" r="r" b="b"/>
              <a:pathLst>
                <a:path w="25" h="7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037600" y="2254450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0" y="0"/>
                  </a:moveTo>
                  <a:lnTo>
                    <a:pt x="24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032175" y="2358550"/>
              <a:ext cx="1225" cy="1250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25" y="1"/>
                  </a:moveTo>
                  <a:lnTo>
                    <a:pt x="0" y="25"/>
                  </a:lnTo>
                  <a:lnTo>
                    <a:pt x="25" y="49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1970175" y="2147925"/>
              <a:ext cx="650" cy="625"/>
            </a:xfrm>
            <a:custGeom>
              <a:avLst/>
              <a:gdLst/>
              <a:ahLst/>
              <a:cxnLst/>
              <a:rect l="l" t="t" r="r" b="b"/>
              <a:pathLst>
                <a:path w="26" h="25" extrusionOk="0">
                  <a:moveTo>
                    <a:pt x="1" y="0"/>
                  </a:moveTo>
                  <a:lnTo>
                    <a:pt x="1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005700" y="2146125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0" y="0"/>
                  </a:moveTo>
                  <a:lnTo>
                    <a:pt x="0" y="24"/>
                  </a:lnTo>
                  <a:lnTo>
                    <a:pt x="48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1972000" y="2286950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0" y="0"/>
                  </a:moveTo>
                  <a:lnTo>
                    <a:pt x="24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1987650" y="2284525"/>
              <a:ext cx="1225" cy="1250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48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002075" y="2243600"/>
              <a:ext cx="625" cy="1250"/>
            </a:xfrm>
            <a:custGeom>
              <a:avLst/>
              <a:gdLst/>
              <a:ahLst/>
              <a:cxnLst/>
              <a:rect l="l" t="t" r="r" b="b"/>
              <a:pathLst>
                <a:path w="25" h="50" extrusionOk="0">
                  <a:moveTo>
                    <a:pt x="1" y="49"/>
                  </a:moveTo>
                  <a:lnTo>
                    <a:pt x="1" y="49"/>
                  </a:lnTo>
                  <a:lnTo>
                    <a:pt x="25" y="1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024950" y="22364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5" y="0"/>
                  </a:moveTo>
                  <a:lnTo>
                    <a:pt x="1" y="24"/>
                  </a:lnTo>
                  <a:lnTo>
                    <a:pt x="25" y="48"/>
                  </a:lnTo>
                  <a:lnTo>
                    <a:pt x="49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1998475" y="2235175"/>
              <a:ext cx="1825" cy="1250"/>
            </a:xfrm>
            <a:custGeom>
              <a:avLst/>
              <a:gdLst/>
              <a:ahLst/>
              <a:cxnLst/>
              <a:rect l="l" t="t" r="r" b="b"/>
              <a:pathLst>
                <a:path w="73" h="50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086950" y="2230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2126675" y="222917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2026750" y="230620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5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25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1968975" y="220570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1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2072500" y="219847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0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2085125" y="2146125"/>
              <a:ext cx="650" cy="625"/>
            </a:xfrm>
            <a:custGeom>
              <a:avLst/>
              <a:gdLst/>
              <a:ahLst/>
              <a:cxnLst/>
              <a:rect l="l" t="t" r="r" b="b"/>
              <a:pathLst>
                <a:path w="26" h="25" extrusionOk="0">
                  <a:moveTo>
                    <a:pt x="25" y="0"/>
                  </a:moveTo>
                  <a:lnTo>
                    <a:pt x="1" y="24"/>
                  </a:lnTo>
                  <a:lnTo>
                    <a:pt x="25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2052625" y="2283925"/>
              <a:ext cx="650" cy="625"/>
            </a:xfrm>
            <a:custGeom>
              <a:avLst/>
              <a:gdLst/>
              <a:ahLst/>
              <a:cxnLst/>
              <a:rect l="l" t="t" r="r" b="b"/>
              <a:pathLst>
                <a:path w="26" h="25" extrusionOk="0">
                  <a:moveTo>
                    <a:pt x="1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1971400" y="23381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4" y="0"/>
                  </a:moveTo>
                  <a:lnTo>
                    <a:pt x="0" y="24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2008100" y="24127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1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1978600" y="231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5"/>
                  </a:moveTo>
                  <a:lnTo>
                    <a:pt x="1" y="25"/>
                  </a:lnTo>
                  <a:lnTo>
                    <a:pt x="1" y="1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2038800" y="22171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25"/>
                  </a:moveTo>
                  <a:lnTo>
                    <a:pt x="0" y="25"/>
                  </a:lnTo>
                  <a:lnTo>
                    <a:pt x="0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0" y="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2006900" y="2215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2041200" y="220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1952125" y="2182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1952125" y="21816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0"/>
                  </a:moveTo>
                  <a:lnTo>
                    <a:pt x="1" y="24"/>
                  </a:lnTo>
                  <a:lnTo>
                    <a:pt x="25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1924450" y="21774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5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1781825" y="1840975"/>
              <a:ext cx="652400" cy="709600"/>
            </a:xfrm>
            <a:custGeom>
              <a:avLst/>
              <a:gdLst/>
              <a:ahLst/>
              <a:cxnLst/>
              <a:rect l="l" t="t" r="r" b="b"/>
              <a:pathLst>
                <a:path w="26096" h="28384" extrusionOk="0">
                  <a:moveTo>
                    <a:pt x="18392" y="1"/>
                  </a:moveTo>
                  <a:lnTo>
                    <a:pt x="18031" y="49"/>
                  </a:lnTo>
                  <a:lnTo>
                    <a:pt x="17646" y="121"/>
                  </a:lnTo>
                  <a:lnTo>
                    <a:pt x="17261" y="194"/>
                  </a:lnTo>
                  <a:lnTo>
                    <a:pt x="16851" y="314"/>
                  </a:lnTo>
                  <a:lnTo>
                    <a:pt x="16418" y="434"/>
                  </a:lnTo>
                  <a:lnTo>
                    <a:pt x="15599" y="747"/>
                  </a:lnTo>
                  <a:lnTo>
                    <a:pt x="13938" y="1397"/>
                  </a:lnTo>
                  <a:lnTo>
                    <a:pt x="13529" y="1542"/>
                  </a:lnTo>
                  <a:lnTo>
                    <a:pt x="13120" y="1662"/>
                  </a:lnTo>
                  <a:lnTo>
                    <a:pt x="12711" y="1758"/>
                  </a:lnTo>
                  <a:lnTo>
                    <a:pt x="12277" y="1855"/>
                  </a:lnTo>
                  <a:lnTo>
                    <a:pt x="11676" y="1951"/>
                  </a:lnTo>
                  <a:lnTo>
                    <a:pt x="11098" y="2023"/>
                  </a:lnTo>
                  <a:lnTo>
                    <a:pt x="10472" y="2047"/>
                  </a:lnTo>
                  <a:lnTo>
                    <a:pt x="9870" y="2071"/>
                  </a:lnTo>
                  <a:lnTo>
                    <a:pt x="8715" y="2095"/>
                  </a:lnTo>
                  <a:lnTo>
                    <a:pt x="7968" y="2168"/>
                  </a:lnTo>
                  <a:lnTo>
                    <a:pt x="7607" y="2216"/>
                  </a:lnTo>
                  <a:lnTo>
                    <a:pt x="7270" y="2288"/>
                  </a:lnTo>
                  <a:lnTo>
                    <a:pt x="6909" y="2360"/>
                  </a:lnTo>
                  <a:lnTo>
                    <a:pt x="6548" y="2456"/>
                  </a:lnTo>
                  <a:lnTo>
                    <a:pt x="6211" y="2577"/>
                  </a:lnTo>
                  <a:lnTo>
                    <a:pt x="5874" y="2697"/>
                  </a:lnTo>
                  <a:lnTo>
                    <a:pt x="5007" y="3058"/>
                  </a:lnTo>
                  <a:lnTo>
                    <a:pt x="4165" y="3468"/>
                  </a:lnTo>
                  <a:lnTo>
                    <a:pt x="3346" y="3925"/>
                  </a:lnTo>
                  <a:lnTo>
                    <a:pt x="2552" y="4430"/>
                  </a:lnTo>
                  <a:lnTo>
                    <a:pt x="1998" y="4816"/>
                  </a:lnTo>
                  <a:lnTo>
                    <a:pt x="1420" y="5225"/>
                  </a:lnTo>
                  <a:lnTo>
                    <a:pt x="313" y="6067"/>
                  </a:lnTo>
                  <a:lnTo>
                    <a:pt x="120" y="6212"/>
                  </a:lnTo>
                  <a:lnTo>
                    <a:pt x="24" y="6356"/>
                  </a:lnTo>
                  <a:lnTo>
                    <a:pt x="0" y="6404"/>
                  </a:lnTo>
                  <a:lnTo>
                    <a:pt x="24" y="6477"/>
                  </a:lnTo>
                  <a:lnTo>
                    <a:pt x="48" y="6525"/>
                  </a:lnTo>
                  <a:lnTo>
                    <a:pt x="265" y="6525"/>
                  </a:lnTo>
                  <a:lnTo>
                    <a:pt x="385" y="6501"/>
                  </a:lnTo>
                  <a:lnTo>
                    <a:pt x="1372" y="6236"/>
                  </a:lnTo>
                  <a:lnTo>
                    <a:pt x="2672" y="5875"/>
                  </a:lnTo>
                  <a:lnTo>
                    <a:pt x="3972" y="5562"/>
                  </a:lnTo>
                  <a:lnTo>
                    <a:pt x="5296" y="5297"/>
                  </a:lnTo>
                  <a:lnTo>
                    <a:pt x="6620" y="5056"/>
                  </a:lnTo>
                  <a:lnTo>
                    <a:pt x="8474" y="4767"/>
                  </a:lnTo>
                  <a:lnTo>
                    <a:pt x="10327" y="4527"/>
                  </a:lnTo>
                  <a:lnTo>
                    <a:pt x="12181" y="4334"/>
                  </a:lnTo>
                  <a:lnTo>
                    <a:pt x="14035" y="4166"/>
                  </a:lnTo>
                  <a:lnTo>
                    <a:pt x="14805" y="4117"/>
                  </a:lnTo>
                  <a:lnTo>
                    <a:pt x="15599" y="4069"/>
                  </a:lnTo>
                  <a:lnTo>
                    <a:pt x="16394" y="4069"/>
                  </a:lnTo>
                  <a:lnTo>
                    <a:pt x="17164" y="4093"/>
                  </a:lnTo>
                  <a:lnTo>
                    <a:pt x="17670" y="4142"/>
                  </a:lnTo>
                  <a:lnTo>
                    <a:pt x="18175" y="4190"/>
                  </a:lnTo>
                  <a:lnTo>
                    <a:pt x="18681" y="4238"/>
                  </a:lnTo>
                  <a:lnTo>
                    <a:pt x="19186" y="4334"/>
                  </a:lnTo>
                  <a:lnTo>
                    <a:pt x="19620" y="4430"/>
                  </a:lnTo>
                  <a:lnTo>
                    <a:pt x="20029" y="4575"/>
                  </a:lnTo>
                  <a:lnTo>
                    <a:pt x="20438" y="4719"/>
                  </a:lnTo>
                  <a:lnTo>
                    <a:pt x="20847" y="4912"/>
                  </a:lnTo>
                  <a:lnTo>
                    <a:pt x="21257" y="5153"/>
                  </a:lnTo>
                  <a:lnTo>
                    <a:pt x="21666" y="5442"/>
                  </a:lnTo>
                  <a:lnTo>
                    <a:pt x="22027" y="5754"/>
                  </a:lnTo>
                  <a:lnTo>
                    <a:pt x="22364" y="6091"/>
                  </a:lnTo>
                  <a:lnTo>
                    <a:pt x="22749" y="6501"/>
                  </a:lnTo>
                  <a:lnTo>
                    <a:pt x="23086" y="6934"/>
                  </a:lnTo>
                  <a:lnTo>
                    <a:pt x="23375" y="7391"/>
                  </a:lnTo>
                  <a:lnTo>
                    <a:pt x="23616" y="7897"/>
                  </a:lnTo>
                  <a:lnTo>
                    <a:pt x="23784" y="8282"/>
                  </a:lnTo>
                  <a:lnTo>
                    <a:pt x="23905" y="8691"/>
                  </a:lnTo>
                  <a:lnTo>
                    <a:pt x="23977" y="9101"/>
                  </a:lnTo>
                  <a:lnTo>
                    <a:pt x="24025" y="9534"/>
                  </a:lnTo>
                  <a:lnTo>
                    <a:pt x="24025" y="9823"/>
                  </a:lnTo>
                  <a:lnTo>
                    <a:pt x="23977" y="10088"/>
                  </a:lnTo>
                  <a:lnTo>
                    <a:pt x="23881" y="10352"/>
                  </a:lnTo>
                  <a:lnTo>
                    <a:pt x="23760" y="10593"/>
                  </a:lnTo>
                  <a:lnTo>
                    <a:pt x="23616" y="10810"/>
                  </a:lnTo>
                  <a:lnTo>
                    <a:pt x="23447" y="11026"/>
                  </a:lnTo>
                  <a:lnTo>
                    <a:pt x="22725" y="12038"/>
                  </a:lnTo>
                  <a:lnTo>
                    <a:pt x="22027" y="13049"/>
                  </a:lnTo>
                  <a:lnTo>
                    <a:pt x="21690" y="13626"/>
                  </a:lnTo>
                  <a:lnTo>
                    <a:pt x="21377" y="14204"/>
                  </a:lnTo>
                  <a:lnTo>
                    <a:pt x="21064" y="14782"/>
                  </a:lnTo>
                  <a:lnTo>
                    <a:pt x="20823" y="15408"/>
                  </a:lnTo>
                  <a:lnTo>
                    <a:pt x="20510" y="16226"/>
                  </a:lnTo>
                  <a:lnTo>
                    <a:pt x="20246" y="17069"/>
                  </a:lnTo>
                  <a:lnTo>
                    <a:pt x="20029" y="17935"/>
                  </a:lnTo>
                  <a:lnTo>
                    <a:pt x="19885" y="18802"/>
                  </a:lnTo>
                  <a:lnTo>
                    <a:pt x="19764" y="19500"/>
                  </a:lnTo>
                  <a:lnTo>
                    <a:pt x="19620" y="20222"/>
                  </a:lnTo>
                  <a:lnTo>
                    <a:pt x="19523" y="20608"/>
                  </a:lnTo>
                  <a:lnTo>
                    <a:pt x="19403" y="20969"/>
                  </a:lnTo>
                  <a:lnTo>
                    <a:pt x="19283" y="21354"/>
                  </a:lnTo>
                  <a:lnTo>
                    <a:pt x="19138" y="21715"/>
                  </a:lnTo>
                  <a:lnTo>
                    <a:pt x="18970" y="22076"/>
                  </a:lnTo>
                  <a:lnTo>
                    <a:pt x="18801" y="22413"/>
                  </a:lnTo>
                  <a:lnTo>
                    <a:pt x="18609" y="22750"/>
                  </a:lnTo>
                  <a:lnTo>
                    <a:pt x="18392" y="23087"/>
                  </a:lnTo>
                  <a:lnTo>
                    <a:pt x="18199" y="23352"/>
                  </a:lnTo>
                  <a:lnTo>
                    <a:pt x="17983" y="23593"/>
                  </a:lnTo>
                  <a:lnTo>
                    <a:pt x="17766" y="23833"/>
                  </a:lnTo>
                  <a:lnTo>
                    <a:pt x="17549" y="24026"/>
                  </a:lnTo>
                  <a:lnTo>
                    <a:pt x="17309" y="24243"/>
                  </a:lnTo>
                  <a:lnTo>
                    <a:pt x="17044" y="24411"/>
                  </a:lnTo>
                  <a:lnTo>
                    <a:pt x="16779" y="24580"/>
                  </a:lnTo>
                  <a:lnTo>
                    <a:pt x="16490" y="24724"/>
                  </a:lnTo>
                  <a:lnTo>
                    <a:pt x="16153" y="24893"/>
                  </a:lnTo>
                  <a:lnTo>
                    <a:pt x="15816" y="25037"/>
                  </a:lnTo>
                  <a:lnTo>
                    <a:pt x="15118" y="25278"/>
                  </a:lnTo>
                  <a:lnTo>
                    <a:pt x="13866" y="25639"/>
                  </a:lnTo>
                  <a:lnTo>
                    <a:pt x="13240" y="25807"/>
                  </a:lnTo>
                  <a:lnTo>
                    <a:pt x="12590" y="25976"/>
                  </a:lnTo>
                  <a:lnTo>
                    <a:pt x="12157" y="26072"/>
                  </a:lnTo>
                  <a:lnTo>
                    <a:pt x="11724" y="26217"/>
                  </a:lnTo>
                  <a:lnTo>
                    <a:pt x="11290" y="26361"/>
                  </a:lnTo>
                  <a:lnTo>
                    <a:pt x="10857" y="26530"/>
                  </a:lnTo>
                  <a:lnTo>
                    <a:pt x="10568" y="26674"/>
                  </a:lnTo>
                  <a:lnTo>
                    <a:pt x="10303" y="26843"/>
                  </a:lnTo>
                  <a:lnTo>
                    <a:pt x="10183" y="26939"/>
                  </a:lnTo>
                  <a:lnTo>
                    <a:pt x="10111" y="27083"/>
                  </a:lnTo>
                  <a:lnTo>
                    <a:pt x="10063" y="27228"/>
                  </a:lnTo>
                  <a:lnTo>
                    <a:pt x="10063" y="27372"/>
                  </a:lnTo>
                  <a:lnTo>
                    <a:pt x="10111" y="27517"/>
                  </a:lnTo>
                  <a:lnTo>
                    <a:pt x="10159" y="27661"/>
                  </a:lnTo>
                  <a:lnTo>
                    <a:pt x="10279" y="27781"/>
                  </a:lnTo>
                  <a:lnTo>
                    <a:pt x="10400" y="27854"/>
                  </a:lnTo>
                  <a:lnTo>
                    <a:pt x="10953" y="28070"/>
                  </a:lnTo>
                  <a:lnTo>
                    <a:pt x="11242" y="28142"/>
                  </a:lnTo>
                  <a:lnTo>
                    <a:pt x="11531" y="28215"/>
                  </a:lnTo>
                  <a:lnTo>
                    <a:pt x="12037" y="28287"/>
                  </a:lnTo>
                  <a:lnTo>
                    <a:pt x="12542" y="28359"/>
                  </a:lnTo>
                  <a:lnTo>
                    <a:pt x="13024" y="28383"/>
                  </a:lnTo>
                  <a:lnTo>
                    <a:pt x="13529" y="28383"/>
                  </a:lnTo>
                  <a:lnTo>
                    <a:pt x="15455" y="28359"/>
                  </a:lnTo>
                  <a:lnTo>
                    <a:pt x="16129" y="28335"/>
                  </a:lnTo>
                  <a:lnTo>
                    <a:pt x="16611" y="28287"/>
                  </a:lnTo>
                  <a:lnTo>
                    <a:pt x="17092" y="28215"/>
                  </a:lnTo>
                  <a:lnTo>
                    <a:pt x="17574" y="28142"/>
                  </a:lnTo>
                  <a:lnTo>
                    <a:pt x="18055" y="28022"/>
                  </a:lnTo>
                  <a:lnTo>
                    <a:pt x="18512" y="27878"/>
                  </a:lnTo>
                  <a:lnTo>
                    <a:pt x="18970" y="27709"/>
                  </a:lnTo>
                  <a:lnTo>
                    <a:pt x="19427" y="27517"/>
                  </a:lnTo>
                  <a:lnTo>
                    <a:pt x="19885" y="27300"/>
                  </a:lnTo>
                  <a:lnTo>
                    <a:pt x="20390" y="27035"/>
                  </a:lnTo>
                  <a:lnTo>
                    <a:pt x="20872" y="26746"/>
                  </a:lnTo>
                  <a:lnTo>
                    <a:pt x="21859" y="26120"/>
                  </a:lnTo>
                  <a:lnTo>
                    <a:pt x="22147" y="25928"/>
                  </a:lnTo>
                  <a:lnTo>
                    <a:pt x="22436" y="25711"/>
                  </a:lnTo>
                  <a:lnTo>
                    <a:pt x="23014" y="25254"/>
                  </a:lnTo>
                  <a:lnTo>
                    <a:pt x="23183" y="25085"/>
                  </a:lnTo>
                  <a:lnTo>
                    <a:pt x="23327" y="24917"/>
                  </a:lnTo>
                  <a:lnTo>
                    <a:pt x="23568" y="24532"/>
                  </a:lnTo>
                  <a:lnTo>
                    <a:pt x="23664" y="24363"/>
                  </a:lnTo>
                  <a:lnTo>
                    <a:pt x="23736" y="24170"/>
                  </a:lnTo>
                  <a:lnTo>
                    <a:pt x="23760" y="24026"/>
                  </a:lnTo>
                  <a:lnTo>
                    <a:pt x="23784" y="23906"/>
                  </a:lnTo>
                  <a:lnTo>
                    <a:pt x="23760" y="23617"/>
                  </a:lnTo>
                  <a:lnTo>
                    <a:pt x="23712" y="23352"/>
                  </a:lnTo>
                  <a:lnTo>
                    <a:pt x="23592" y="23087"/>
                  </a:lnTo>
                  <a:lnTo>
                    <a:pt x="23423" y="22798"/>
                  </a:lnTo>
                  <a:lnTo>
                    <a:pt x="23207" y="22533"/>
                  </a:lnTo>
                  <a:lnTo>
                    <a:pt x="22629" y="21763"/>
                  </a:lnTo>
                  <a:lnTo>
                    <a:pt x="22509" y="21571"/>
                  </a:lnTo>
                  <a:lnTo>
                    <a:pt x="22388" y="21378"/>
                  </a:lnTo>
                  <a:lnTo>
                    <a:pt x="22292" y="21161"/>
                  </a:lnTo>
                  <a:lnTo>
                    <a:pt x="22220" y="20945"/>
                  </a:lnTo>
                  <a:lnTo>
                    <a:pt x="22147" y="20728"/>
                  </a:lnTo>
                  <a:lnTo>
                    <a:pt x="22099" y="20487"/>
                  </a:lnTo>
                  <a:lnTo>
                    <a:pt x="22099" y="20271"/>
                  </a:lnTo>
                  <a:lnTo>
                    <a:pt x="22075" y="20030"/>
                  </a:lnTo>
                  <a:lnTo>
                    <a:pt x="22099" y="19717"/>
                  </a:lnTo>
                  <a:lnTo>
                    <a:pt x="22123" y="19404"/>
                  </a:lnTo>
                  <a:lnTo>
                    <a:pt x="22196" y="19043"/>
                  </a:lnTo>
                  <a:lnTo>
                    <a:pt x="22268" y="18682"/>
                  </a:lnTo>
                  <a:lnTo>
                    <a:pt x="22364" y="18345"/>
                  </a:lnTo>
                  <a:lnTo>
                    <a:pt x="22484" y="17984"/>
                  </a:lnTo>
                  <a:lnTo>
                    <a:pt x="22677" y="17478"/>
                  </a:lnTo>
                  <a:lnTo>
                    <a:pt x="22894" y="16997"/>
                  </a:lnTo>
                  <a:lnTo>
                    <a:pt x="23159" y="16491"/>
                  </a:lnTo>
                  <a:lnTo>
                    <a:pt x="23399" y="16034"/>
                  </a:lnTo>
                  <a:lnTo>
                    <a:pt x="24001" y="14999"/>
                  </a:lnTo>
                  <a:lnTo>
                    <a:pt x="24579" y="13963"/>
                  </a:lnTo>
                  <a:lnTo>
                    <a:pt x="24844" y="13458"/>
                  </a:lnTo>
                  <a:lnTo>
                    <a:pt x="25108" y="12928"/>
                  </a:lnTo>
                  <a:lnTo>
                    <a:pt x="25325" y="12399"/>
                  </a:lnTo>
                  <a:lnTo>
                    <a:pt x="25518" y="11845"/>
                  </a:lnTo>
                  <a:lnTo>
                    <a:pt x="25686" y="11315"/>
                  </a:lnTo>
                  <a:lnTo>
                    <a:pt x="25831" y="10786"/>
                  </a:lnTo>
                  <a:lnTo>
                    <a:pt x="25951" y="10256"/>
                  </a:lnTo>
                  <a:lnTo>
                    <a:pt x="26023" y="9727"/>
                  </a:lnTo>
                  <a:lnTo>
                    <a:pt x="26071" y="9173"/>
                  </a:lnTo>
                  <a:lnTo>
                    <a:pt x="26095" y="8643"/>
                  </a:lnTo>
                  <a:lnTo>
                    <a:pt x="26095" y="8090"/>
                  </a:lnTo>
                  <a:lnTo>
                    <a:pt x="26047" y="7536"/>
                  </a:lnTo>
                  <a:lnTo>
                    <a:pt x="25975" y="6910"/>
                  </a:lnTo>
                  <a:lnTo>
                    <a:pt x="25831" y="6284"/>
                  </a:lnTo>
                  <a:lnTo>
                    <a:pt x="25662" y="5682"/>
                  </a:lnTo>
                  <a:lnTo>
                    <a:pt x="25445" y="5104"/>
                  </a:lnTo>
                  <a:lnTo>
                    <a:pt x="25205" y="4527"/>
                  </a:lnTo>
                  <a:lnTo>
                    <a:pt x="24892" y="3997"/>
                  </a:lnTo>
                  <a:lnTo>
                    <a:pt x="24555" y="3468"/>
                  </a:lnTo>
                  <a:lnTo>
                    <a:pt x="24146" y="2962"/>
                  </a:lnTo>
                  <a:lnTo>
                    <a:pt x="23881" y="2649"/>
                  </a:lnTo>
                  <a:lnTo>
                    <a:pt x="23592" y="2360"/>
                  </a:lnTo>
                  <a:lnTo>
                    <a:pt x="23303" y="2095"/>
                  </a:lnTo>
                  <a:lnTo>
                    <a:pt x="23014" y="1831"/>
                  </a:lnTo>
                  <a:lnTo>
                    <a:pt x="22701" y="1566"/>
                  </a:lnTo>
                  <a:lnTo>
                    <a:pt x="22388" y="1325"/>
                  </a:lnTo>
                  <a:lnTo>
                    <a:pt x="21714" y="892"/>
                  </a:lnTo>
                  <a:lnTo>
                    <a:pt x="21305" y="651"/>
                  </a:lnTo>
                  <a:lnTo>
                    <a:pt x="20896" y="434"/>
                  </a:lnTo>
                  <a:lnTo>
                    <a:pt x="20390" y="242"/>
                  </a:lnTo>
                  <a:lnTo>
                    <a:pt x="20125" y="170"/>
                  </a:lnTo>
                  <a:lnTo>
                    <a:pt x="19860" y="97"/>
                  </a:lnTo>
                  <a:lnTo>
                    <a:pt x="19596" y="49"/>
                  </a:lnTo>
                  <a:lnTo>
                    <a:pt x="19331" y="25"/>
                  </a:lnTo>
                  <a:lnTo>
                    <a:pt x="190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1802875" y="1996850"/>
              <a:ext cx="521825" cy="518800"/>
            </a:xfrm>
            <a:custGeom>
              <a:avLst/>
              <a:gdLst/>
              <a:ahLst/>
              <a:cxnLst/>
              <a:rect l="l" t="t" r="r" b="b"/>
              <a:pathLst>
                <a:path w="20873" h="20752" extrusionOk="0">
                  <a:moveTo>
                    <a:pt x="18224" y="1"/>
                  </a:moveTo>
                  <a:lnTo>
                    <a:pt x="17983" y="25"/>
                  </a:lnTo>
                  <a:lnTo>
                    <a:pt x="17767" y="49"/>
                  </a:lnTo>
                  <a:lnTo>
                    <a:pt x="17430" y="97"/>
                  </a:lnTo>
                  <a:lnTo>
                    <a:pt x="17093" y="169"/>
                  </a:lnTo>
                  <a:lnTo>
                    <a:pt x="16419" y="338"/>
                  </a:lnTo>
                  <a:lnTo>
                    <a:pt x="15143" y="627"/>
                  </a:lnTo>
                  <a:lnTo>
                    <a:pt x="14709" y="723"/>
                  </a:lnTo>
                  <a:lnTo>
                    <a:pt x="14252" y="771"/>
                  </a:lnTo>
                  <a:lnTo>
                    <a:pt x="13795" y="795"/>
                  </a:lnTo>
                  <a:lnTo>
                    <a:pt x="13337" y="795"/>
                  </a:lnTo>
                  <a:lnTo>
                    <a:pt x="12639" y="771"/>
                  </a:lnTo>
                  <a:lnTo>
                    <a:pt x="11941" y="699"/>
                  </a:lnTo>
                  <a:lnTo>
                    <a:pt x="11243" y="603"/>
                  </a:lnTo>
                  <a:lnTo>
                    <a:pt x="10569" y="482"/>
                  </a:lnTo>
                  <a:lnTo>
                    <a:pt x="9774" y="314"/>
                  </a:lnTo>
                  <a:lnTo>
                    <a:pt x="8980" y="169"/>
                  </a:lnTo>
                  <a:lnTo>
                    <a:pt x="8330" y="97"/>
                  </a:lnTo>
                  <a:lnTo>
                    <a:pt x="7680" y="73"/>
                  </a:lnTo>
                  <a:lnTo>
                    <a:pt x="7367" y="73"/>
                  </a:lnTo>
                  <a:lnTo>
                    <a:pt x="7030" y="97"/>
                  </a:lnTo>
                  <a:lnTo>
                    <a:pt x="6717" y="145"/>
                  </a:lnTo>
                  <a:lnTo>
                    <a:pt x="6380" y="218"/>
                  </a:lnTo>
                  <a:lnTo>
                    <a:pt x="5778" y="338"/>
                  </a:lnTo>
                  <a:lnTo>
                    <a:pt x="5176" y="482"/>
                  </a:lnTo>
                  <a:lnTo>
                    <a:pt x="4574" y="651"/>
                  </a:lnTo>
                  <a:lnTo>
                    <a:pt x="3997" y="868"/>
                  </a:lnTo>
                  <a:lnTo>
                    <a:pt x="3082" y="1205"/>
                  </a:lnTo>
                  <a:lnTo>
                    <a:pt x="2167" y="1542"/>
                  </a:lnTo>
                  <a:lnTo>
                    <a:pt x="1782" y="1686"/>
                  </a:lnTo>
                  <a:lnTo>
                    <a:pt x="1373" y="1782"/>
                  </a:lnTo>
                  <a:lnTo>
                    <a:pt x="964" y="1879"/>
                  </a:lnTo>
                  <a:lnTo>
                    <a:pt x="554" y="1951"/>
                  </a:lnTo>
                  <a:lnTo>
                    <a:pt x="193" y="1999"/>
                  </a:lnTo>
                  <a:lnTo>
                    <a:pt x="97" y="2023"/>
                  </a:lnTo>
                  <a:lnTo>
                    <a:pt x="49" y="2047"/>
                  </a:lnTo>
                  <a:lnTo>
                    <a:pt x="1" y="2095"/>
                  </a:lnTo>
                  <a:lnTo>
                    <a:pt x="1" y="2143"/>
                  </a:lnTo>
                  <a:lnTo>
                    <a:pt x="25" y="2192"/>
                  </a:lnTo>
                  <a:lnTo>
                    <a:pt x="97" y="2240"/>
                  </a:lnTo>
                  <a:lnTo>
                    <a:pt x="169" y="2264"/>
                  </a:lnTo>
                  <a:lnTo>
                    <a:pt x="458" y="2312"/>
                  </a:lnTo>
                  <a:lnTo>
                    <a:pt x="723" y="2360"/>
                  </a:lnTo>
                  <a:lnTo>
                    <a:pt x="988" y="2360"/>
                  </a:lnTo>
                  <a:lnTo>
                    <a:pt x="1517" y="2336"/>
                  </a:lnTo>
                  <a:lnTo>
                    <a:pt x="5706" y="1927"/>
                  </a:lnTo>
                  <a:lnTo>
                    <a:pt x="6573" y="1855"/>
                  </a:lnTo>
                  <a:lnTo>
                    <a:pt x="7463" y="1806"/>
                  </a:lnTo>
                  <a:lnTo>
                    <a:pt x="7921" y="1806"/>
                  </a:lnTo>
                  <a:lnTo>
                    <a:pt x="8402" y="1830"/>
                  </a:lnTo>
                  <a:lnTo>
                    <a:pt x="8811" y="1855"/>
                  </a:lnTo>
                  <a:lnTo>
                    <a:pt x="9221" y="1951"/>
                  </a:lnTo>
                  <a:lnTo>
                    <a:pt x="9630" y="2047"/>
                  </a:lnTo>
                  <a:lnTo>
                    <a:pt x="10015" y="2216"/>
                  </a:lnTo>
                  <a:lnTo>
                    <a:pt x="10545" y="2432"/>
                  </a:lnTo>
                  <a:lnTo>
                    <a:pt x="11050" y="2649"/>
                  </a:lnTo>
                  <a:lnTo>
                    <a:pt x="11435" y="2793"/>
                  </a:lnTo>
                  <a:lnTo>
                    <a:pt x="11821" y="2914"/>
                  </a:lnTo>
                  <a:lnTo>
                    <a:pt x="12206" y="3010"/>
                  </a:lnTo>
                  <a:lnTo>
                    <a:pt x="12591" y="3082"/>
                  </a:lnTo>
                  <a:lnTo>
                    <a:pt x="12976" y="3130"/>
                  </a:lnTo>
                  <a:lnTo>
                    <a:pt x="13770" y="3130"/>
                  </a:lnTo>
                  <a:lnTo>
                    <a:pt x="14156" y="3082"/>
                  </a:lnTo>
                  <a:lnTo>
                    <a:pt x="15552" y="2866"/>
                  </a:lnTo>
                  <a:lnTo>
                    <a:pt x="15913" y="2817"/>
                  </a:lnTo>
                  <a:lnTo>
                    <a:pt x="16274" y="2769"/>
                  </a:lnTo>
                  <a:lnTo>
                    <a:pt x="17020" y="2769"/>
                  </a:lnTo>
                  <a:lnTo>
                    <a:pt x="17261" y="2793"/>
                  </a:lnTo>
                  <a:lnTo>
                    <a:pt x="17502" y="2817"/>
                  </a:lnTo>
                  <a:lnTo>
                    <a:pt x="17743" y="2890"/>
                  </a:lnTo>
                  <a:lnTo>
                    <a:pt x="17983" y="2962"/>
                  </a:lnTo>
                  <a:lnTo>
                    <a:pt x="18128" y="3010"/>
                  </a:lnTo>
                  <a:lnTo>
                    <a:pt x="18248" y="3082"/>
                  </a:lnTo>
                  <a:lnTo>
                    <a:pt x="18368" y="3155"/>
                  </a:lnTo>
                  <a:lnTo>
                    <a:pt x="18465" y="3251"/>
                  </a:lnTo>
                  <a:lnTo>
                    <a:pt x="18609" y="3419"/>
                  </a:lnTo>
                  <a:lnTo>
                    <a:pt x="18706" y="3588"/>
                  </a:lnTo>
                  <a:lnTo>
                    <a:pt x="18778" y="3804"/>
                  </a:lnTo>
                  <a:lnTo>
                    <a:pt x="18802" y="4021"/>
                  </a:lnTo>
                  <a:lnTo>
                    <a:pt x="18802" y="4238"/>
                  </a:lnTo>
                  <a:lnTo>
                    <a:pt x="18778" y="4430"/>
                  </a:lnTo>
                  <a:lnTo>
                    <a:pt x="18754" y="4647"/>
                  </a:lnTo>
                  <a:lnTo>
                    <a:pt x="18706" y="4864"/>
                  </a:lnTo>
                  <a:lnTo>
                    <a:pt x="18537" y="5393"/>
                  </a:lnTo>
                  <a:lnTo>
                    <a:pt x="18320" y="5899"/>
                  </a:lnTo>
                  <a:lnTo>
                    <a:pt x="18056" y="6404"/>
                  </a:lnTo>
                  <a:lnTo>
                    <a:pt x="17767" y="6886"/>
                  </a:lnTo>
                  <a:lnTo>
                    <a:pt x="17093" y="7921"/>
                  </a:lnTo>
                  <a:lnTo>
                    <a:pt x="16659" y="8667"/>
                  </a:lnTo>
                  <a:lnTo>
                    <a:pt x="16443" y="9028"/>
                  </a:lnTo>
                  <a:lnTo>
                    <a:pt x="16274" y="9414"/>
                  </a:lnTo>
                  <a:lnTo>
                    <a:pt x="15817" y="10425"/>
                  </a:lnTo>
                  <a:lnTo>
                    <a:pt x="15383" y="11460"/>
                  </a:lnTo>
                  <a:lnTo>
                    <a:pt x="15215" y="11941"/>
                  </a:lnTo>
                  <a:lnTo>
                    <a:pt x="15070" y="12447"/>
                  </a:lnTo>
                  <a:lnTo>
                    <a:pt x="14950" y="12952"/>
                  </a:lnTo>
                  <a:lnTo>
                    <a:pt x="14902" y="13482"/>
                  </a:lnTo>
                  <a:lnTo>
                    <a:pt x="14854" y="14011"/>
                  </a:lnTo>
                  <a:lnTo>
                    <a:pt x="14806" y="14397"/>
                  </a:lnTo>
                  <a:lnTo>
                    <a:pt x="14733" y="14782"/>
                  </a:lnTo>
                  <a:lnTo>
                    <a:pt x="14661" y="14974"/>
                  </a:lnTo>
                  <a:lnTo>
                    <a:pt x="14589" y="15143"/>
                  </a:lnTo>
                  <a:lnTo>
                    <a:pt x="14493" y="15311"/>
                  </a:lnTo>
                  <a:lnTo>
                    <a:pt x="14396" y="15480"/>
                  </a:lnTo>
                  <a:lnTo>
                    <a:pt x="14276" y="15648"/>
                  </a:lnTo>
                  <a:lnTo>
                    <a:pt x="14132" y="15793"/>
                  </a:lnTo>
                  <a:lnTo>
                    <a:pt x="13987" y="15913"/>
                  </a:lnTo>
                  <a:lnTo>
                    <a:pt x="13843" y="16058"/>
                  </a:lnTo>
                  <a:lnTo>
                    <a:pt x="13578" y="16226"/>
                  </a:lnTo>
                  <a:lnTo>
                    <a:pt x="13289" y="16371"/>
                  </a:lnTo>
                  <a:lnTo>
                    <a:pt x="12952" y="16539"/>
                  </a:lnTo>
                  <a:lnTo>
                    <a:pt x="12591" y="16684"/>
                  </a:lnTo>
                  <a:lnTo>
                    <a:pt x="12037" y="16924"/>
                  </a:lnTo>
                  <a:lnTo>
                    <a:pt x="11484" y="17189"/>
                  </a:lnTo>
                  <a:lnTo>
                    <a:pt x="10954" y="17502"/>
                  </a:lnTo>
                  <a:lnTo>
                    <a:pt x="10424" y="17815"/>
                  </a:lnTo>
                  <a:lnTo>
                    <a:pt x="9967" y="18104"/>
                  </a:lnTo>
                  <a:lnTo>
                    <a:pt x="9534" y="18441"/>
                  </a:lnTo>
                  <a:lnTo>
                    <a:pt x="9293" y="18658"/>
                  </a:lnTo>
                  <a:lnTo>
                    <a:pt x="9076" y="18874"/>
                  </a:lnTo>
                  <a:lnTo>
                    <a:pt x="8884" y="19091"/>
                  </a:lnTo>
                  <a:lnTo>
                    <a:pt x="8715" y="19332"/>
                  </a:lnTo>
                  <a:lnTo>
                    <a:pt x="8571" y="19572"/>
                  </a:lnTo>
                  <a:lnTo>
                    <a:pt x="8426" y="19837"/>
                  </a:lnTo>
                  <a:lnTo>
                    <a:pt x="8306" y="20126"/>
                  </a:lnTo>
                  <a:lnTo>
                    <a:pt x="8185" y="20391"/>
                  </a:lnTo>
                  <a:lnTo>
                    <a:pt x="8137" y="20608"/>
                  </a:lnTo>
                  <a:lnTo>
                    <a:pt x="8137" y="20680"/>
                  </a:lnTo>
                  <a:lnTo>
                    <a:pt x="8161" y="20704"/>
                  </a:lnTo>
                  <a:lnTo>
                    <a:pt x="8185" y="20728"/>
                  </a:lnTo>
                  <a:lnTo>
                    <a:pt x="8258" y="20752"/>
                  </a:lnTo>
                  <a:lnTo>
                    <a:pt x="8306" y="20704"/>
                  </a:lnTo>
                  <a:lnTo>
                    <a:pt x="8474" y="20559"/>
                  </a:lnTo>
                  <a:lnTo>
                    <a:pt x="8835" y="20126"/>
                  </a:lnTo>
                  <a:lnTo>
                    <a:pt x="9221" y="19717"/>
                  </a:lnTo>
                  <a:lnTo>
                    <a:pt x="9437" y="19500"/>
                  </a:lnTo>
                  <a:lnTo>
                    <a:pt x="9654" y="19308"/>
                  </a:lnTo>
                  <a:lnTo>
                    <a:pt x="10111" y="18995"/>
                  </a:lnTo>
                  <a:lnTo>
                    <a:pt x="10569" y="18730"/>
                  </a:lnTo>
                  <a:lnTo>
                    <a:pt x="11074" y="18489"/>
                  </a:lnTo>
                  <a:lnTo>
                    <a:pt x="11580" y="18321"/>
                  </a:lnTo>
                  <a:lnTo>
                    <a:pt x="12326" y="18152"/>
                  </a:lnTo>
                  <a:lnTo>
                    <a:pt x="13072" y="17959"/>
                  </a:lnTo>
                  <a:lnTo>
                    <a:pt x="13626" y="17839"/>
                  </a:lnTo>
                  <a:lnTo>
                    <a:pt x="14156" y="17695"/>
                  </a:lnTo>
                  <a:lnTo>
                    <a:pt x="14565" y="17526"/>
                  </a:lnTo>
                  <a:lnTo>
                    <a:pt x="14950" y="17334"/>
                  </a:lnTo>
                  <a:lnTo>
                    <a:pt x="15311" y="17093"/>
                  </a:lnTo>
                  <a:lnTo>
                    <a:pt x="15672" y="16828"/>
                  </a:lnTo>
                  <a:lnTo>
                    <a:pt x="15889" y="16635"/>
                  </a:lnTo>
                  <a:lnTo>
                    <a:pt x="16082" y="16419"/>
                  </a:lnTo>
                  <a:lnTo>
                    <a:pt x="16226" y="16178"/>
                  </a:lnTo>
                  <a:lnTo>
                    <a:pt x="16370" y="15913"/>
                  </a:lnTo>
                  <a:lnTo>
                    <a:pt x="16443" y="15648"/>
                  </a:lnTo>
                  <a:lnTo>
                    <a:pt x="16539" y="15384"/>
                  </a:lnTo>
                  <a:lnTo>
                    <a:pt x="16587" y="15119"/>
                  </a:lnTo>
                  <a:lnTo>
                    <a:pt x="16635" y="14854"/>
                  </a:lnTo>
                  <a:lnTo>
                    <a:pt x="16683" y="14324"/>
                  </a:lnTo>
                  <a:lnTo>
                    <a:pt x="16732" y="13771"/>
                  </a:lnTo>
                  <a:lnTo>
                    <a:pt x="16756" y="13217"/>
                  </a:lnTo>
                  <a:lnTo>
                    <a:pt x="16780" y="12663"/>
                  </a:lnTo>
                  <a:lnTo>
                    <a:pt x="16780" y="12062"/>
                  </a:lnTo>
                  <a:lnTo>
                    <a:pt x="16852" y="11460"/>
                  </a:lnTo>
                  <a:lnTo>
                    <a:pt x="16948" y="10954"/>
                  </a:lnTo>
                  <a:lnTo>
                    <a:pt x="17069" y="10497"/>
                  </a:lnTo>
                  <a:lnTo>
                    <a:pt x="17285" y="10039"/>
                  </a:lnTo>
                  <a:lnTo>
                    <a:pt x="17526" y="9606"/>
                  </a:lnTo>
                  <a:lnTo>
                    <a:pt x="17791" y="9197"/>
                  </a:lnTo>
                  <a:lnTo>
                    <a:pt x="18080" y="8812"/>
                  </a:lnTo>
                  <a:lnTo>
                    <a:pt x="19139" y="7367"/>
                  </a:lnTo>
                  <a:lnTo>
                    <a:pt x="19572" y="6765"/>
                  </a:lnTo>
                  <a:lnTo>
                    <a:pt x="19789" y="6453"/>
                  </a:lnTo>
                  <a:lnTo>
                    <a:pt x="20005" y="6116"/>
                  </a:lnTo>
                  <a:lnTo>
                    <a:pt x="20294" y="5610"/>
                  </a:lnTo>
                  <a:lnTo>
                    <a:pt x="20415" y="5345"/>
                  </a:lnTo>
                  <a:lnTo>
                    <a:pt x="20535" y="5056"/>
                  </a:lnTo>
                  <a:lnTo>
                    <a:pt x="20655" y="4743"/>
                  </a:lnTo>
                  <a:lnTo>
                    <a:pt x="20752" y="4430"/>
                  </a:lnTo>
                  <a:lnTo>
                    <a:pt x="20824" y="4117"/>
                  </a:lnTo>
                  <a:lnTo>
                    <a:pt x="20848" y="3804"/>
                  </a:lnTo>
                  <a:lnTo>
                    <a:pt x="20872" y="3492"/>
                  </a:lnTo>
                  <a:lnTo>
                    <a:pt x="20872" y="3155"/>
                  </a:lnTo>
                  <a:lnTo>
                    <a:pt x="20848" y="2842"/>
                  </a:lnTo>
                  <a:lnTo>
                    <a:pt x="20776" y="2505"/>
                  </a:lnTo>
                  <a:lnTo>
                    <a:pt x="20680" y="2095"/>
                  </a:lnTo>
                  <a:lnTo>
                    <a:pt x="20535" y="1686"/>
                  </a:lnTo>
                  <a:lnTo>
                    <a:pt x="20439" y="1445"/>
                  </a:lnTo>
                  <a:lnTo>
                    <a:pt x="20343" y="1205"/>
                  </a:lnTo>
                  <a:lnTo>
                    <a:pt x="20198" y="964"/>
                  </a:lnTo>
                  <a:lnTo>
                    <a:pt x="20030" y="771"/>
                  </a:lnTo>
                  <a:lnTo>
                    <a:pt x="19861" y="579"/>
                  </a:lnTo>
                  <a:lnTo>
                    <a:pt x="19668" y="410"/>
                  </a:lnTo>
                  <a:lnTo>
                    <a:pt x="19452" y="290"/>
                  </a:lnTo>
                  <a:lnTo>
                    <a:pt x="19211" y="169"/>
                  </a:lnTo>
                  <a:lnTo>
                    <a:pt x="18970" y="97"/>
                  </a:lnTo>
                  <a:lnTo>
                    <a:pt x="18706" y="25"/>
                  </a:lnTo>
                  <a:lnTo>
                    <a:pt x="184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"/>
            <p:cNvSpPr/>
            <p:nvPr/>
          </p:nvSpPr>
          <p:spPr>
            <a:xfrm>
              <a:off x="1946725" y="1787425"/>
              <a:ext cx="588000" cy="766750"/>
            </a:xfrm>
            <a:custGeom>
              <a:avLst/>
              <a:gdLst/>
              <a:ahLst/>
              <a:cxnLst/>
              <a:rect l="l" t="t" r="r" b="b"/>
              <a:pathLst>
                <a:path w="23520" h="30670" extrusionOk="0">
                  <a:moveTo>
                    <a:pt x="11098" y="0"/>
                  </a:moveTo>
                  <a:lnTo>
                    <a:pt x="10640" y="49"/>
                  </a:lnTo>
                  <a:lnTo>
                    <a:pt x="9942" y="97"/>
                  </a:lnTo>
                  <a:lnTo>
                    <a:pt x="9292" y="169"/>
                  </a:lnTo>
                  <a:lnTo>
                    <a:pt x="8618" y="265"/>
                  </a:lnTo>
                  <a:lnTo>
                    <a:pt x="7944" y="410"/>
                  </a:lnTo>
                  <a:lnTo>
                    <a:pt x="7270" y="602"/>
                  </a:lnTo>
                  <a:lnTo>
                    <a:pt x="6596" y="795"/>
                  </a:lnTo>
                  <a:lnTo>
                    <a:pt x="5946" y="1012"/>
                  </a:lnTo>
                  <a:lnTo>
                    <a:pt x="4093" y="1589"/>
                  </a:lnTo>
                  <a:lnTo>
                    <a:pt x="2239" y="2119"/>
                  </a:lnTo>
                  <a:lnTo>
                    <a:pt x="1300" y="2384"/>
                  </a:lnTo>
                  <a:lnTo>
                    <a:pt x="361" y="2673"/>
                  </a:lnTo>
                  <a:lnTo>
                    <a:pt x="193" y="2721"/>
                  </a:lnTo>
                  <a:lnTo>
                    <a:pt x="24" y="2793"/>
                  </a:lnTo>
                  <a:lnTo>
                    <a:pt x="0" y="2841"/>
                  </a:lnTo>
                  <a:lnTo>
                    <a:pt x="0" y="2889"/>
                  </a:lnTo>
                  <a:lnTo>
                    <a:pt x="24" y="2937"/>
                  </a:lnTo>
                  <a:lnTo>
                    <a:pt x="72" y="2961"/>
                  </a:lnTo>
                  <a:lnTo>
                    <a:pt x="241" y="2986"/>
                  </a:lnTo>
                  <a:lnTo>
                    <a:pt x="433" y="2961"/>
                  </a:lnTo>
                  <a:lnTo>
                    <a:pt x="1709" y="2793"/>
                  </a:lnTo>
                  <a:lnTo>
                    <a:pt x="3009" y="2673"/>
                  </a:lnTo>
                  <a:lnTo>
                    <a:pt x="4526" y="2528"/>
                  </a:lnTo>
                  <a:lnTo>
                    <a:pt x="5296" y="2456"/>
                  </a:lnTo>
                  <a:lnTo>
                    <a:pt x="6042" y="2336"/>
                  </a:lnTo>
                  <a:lnTo>
                    <a:pt x="6789" y="2167"/>
                  </a:lnTo>
                  <a:lnTo>
                    <a:pt x="7535" y="1974"/>
                  </a:lnTo>
                  <a:lnTo>
                    <a:pt x="8522" y="1710"/>
                  </a:lnTo>
                  <a:lnTo>
                    <a:pt x="10279" y="1228"/>
                  </a:lnTo>
                  <a:lnTo>
                    <a:pt x="10929" y="1060"/>
                  </a:lnTo>
                  <a:lnTo>
                    <a:pt x="11579" y="939"/>
                  </a:lnTo>
                  <a:lnTo>
                    <a:pt x="12229" y="843"/>
                  </a:lnTo>
                  <a:lnTo>
                    <a:pt x="12903" y="771"/>
                  </a:lnTo>
                  <a:lnTo>
                    <a:pt x="13192" y="747"/>
                  </a:lnTo>
                  <a:lnTo>
                    <a:pt x="13722" y="747"/>
                  </a:lnTo>
                  <a:lnTo>
                    <a:pt x="13939" y="795"/>
                  </a:lnTo>
                  <a:lnTo>
                    <a:pt x="14372" y="867"/>
                  </a:lnTo>
                  <a:lnTo>
                    <a:pt x="14709" y="987"/>
                  </a:lnTo>
                  <a:lnTo>
                    <a:pt x="15022" y="1108"/>
                  </a:lnTo>
                  <a:lnTo>
                    <a:pt x="15335" y="1276"/>
                  </a:lnTo>
                  <a:lnTo>
                    <a:pt x="15576" y="1445"/>
                  </a:lnTo>
                  <a:lnTo>
                    <a:pt x="16009" y="1734"/>
                  </a:lnTo>
                  <a:lnTo>
                    <a:pt x="16394" y="1999"/>
                  </a:lnTo>
                  <a:lnTo>
                    <a:pt x="17116" y="2576"/>
                  </a:lnTo>
                  <a:lnTo>
                    <a:pt x="17453" y="2841"/>
                  </a:lnTo>
                  <a:lnTo>
                    <a:pt x="17766" y="3154"/>
                  </a:lnTo>
                  <a:lnTo>
                    <a:pt x="18874" y="4334"/>
                  </a:lnTo>
                  <a:lnTo>
                    <a:pt x="19379" y="4911"/>
                  </a:lnTo>
                  <a:lnTo>
                    <a:pt x="19548" y="5176"/>
                  </a:lnTo>
                  <a:lnTo>
                    <a:pt x="19716" y="5417"/>
                  </a:lnTo>
                  <a:lnTo>
                    <a:pt x="19861" y="5658"/>
                  </a:lnTo>
                  <a:lnTo>
                    <a:pt x="20005" y="5947"/>
                  </a:lnTo>
                  <a:lnTo>
                    <a:pt x="20294" y="6645"/>
                  </a:lnTo>
                  <a:lnTo>
                    <a:pt x="20848" y="8017"/>
                  </a:lnTo>
                  <a:lnTo>
                    <a:pt x="21161" y="8691"/>
                  </a:lnTo>
                  <a:lnTo>
                    <a:pt x="21473" y="9341"/>
                  </a:lnTo>
                  <a:lnTo>
                    <a:pt x="21570" y="9558"/>
                  </a:lnTo>
                  <a:lnTo>
                    <a:pt x="21618" y="9774"/>
                  </a:lnTo>
                  <a:lnTo>
                    <a:pt x="21666" y="9991"/>
                  </a:lnTo>
                  <a:lnTo>
                    <a:pt x="21690" y="10207"/>
                  </a:lnTo>
                  <a:lnTo>
                    <a:pt x="21714" y="10785"/>
                  </a:lnTo>
                  <a:lnTo>
                    <a:pt x="21666" y="11363"/>
                  </a:lnTo>
                  <a:lnTo>
                    <a:pt x="21618" y="11748"/>
                  </a:lnTo>
                  <a:lnTo>
                    <a:pt x="21546" y="12109"/>
                  </a:lnTo>
                  <a:lnTo>
                    <a:pt x="21425" y="12446"/>
                  </a:lnTo>
                  <a:lnTo>
                    <a:pt x="21305" y="12807"/>
                  </a:lnTo>
                  <a:lnTo>
                    <a:pt x="21136" y="13120"/>
                  </a:lnTo>
                  <a:lnTo>
                    <a:pt x="20968" y="13457"/>
                  </a:lnTo>
                  <a:lnTo>
                    <a:pt x="20775" y="13746"/>
                  </a:lnTo>
                  <a:lnTo>
                    <a:pt x="20535" y="14059"/>
                  </a:lnTo>
                  <a:lnTo>
                    <a:pt x="20101" y="14565"/>
                  </a:lnTo>
                  <a:lnTo>
                    <a:pt x="19668" y="15070"/>
                  </a:lnTo>
                  <a:lnTo>
                    <a:pt x="19451" y="15359"/>
                  </a:lnTo>
                  <a:lnTo>
                    <a:pt x="19235" y="15672"/>
                  </a:lnTo>
                  <a:lnTo>
                    <a:pt x="19042" y="15985"/>
                  </a:lnTo>
                  <a:lnTo>
                    <a:pt x="18898" y="16322"/>
                  </a:lnTo>
                  <a:lnTo>
                    <a:pt x="18777" y="16611"/>
                  </a:lnTo>
                  <a:lnTo>
                    <a:pt x="18681" y="16924"/>
                  </a:lnTo>
                  <a:lnTo>
                    <a:pt x="18512" y="17526"/>
                  </a:lnTo>
                  <a:lnTo>
                    <a:pt x="18392" y="18079"/>
                  </a:lnTo>
                  <a:lnTo>
                    <a:pt x="18199" y="18585"/>
                  </a:lnTo>
                  <a:lnTo>
                    <a:pt x="17911" y="19235"/>
                  </a:lnTo>
                  <a:lnTo>
                    <a:pt x="17598" y="19861"/>
                  </a:lnTo>
                  <a:lnTo>
                    <a:pt x="17405" y="20318"/>
                  </a:lnTo>
                  <a:lnTo>
                    <a:pt x="17237" y="20800"/>
                  </a:lnTo>
                  <a:lnTo>
                    <a:pt x="17140" y="21305"/>
                  </a:lnTo>
                  <a:lnTo>
                    <a:pt x="17068" y="21811"/>
                  </a:lnTo>
                  <a:lnTo>
                    <a:pt x="17068" y="22220"/>
                  </a:lnTo>
                  <a:lnTo>
                    <a:pt x="17092" y="22653"/>
                  </a:lnTo>
                  <a:lnTo>
                    <a:pt x="17188" y="23063"/>
                  </a:lnTo>
                  <a:lnTo>
                    <a:pt x="17333" y="23472"/>
                  </a:lnTo>
                  <a:lnTo>
                    <a:pt x="17622" y="24098"/>
                  </a:lnTo>
                  <a:lnTo>
                    <a:pt x="17862" y="24627"/>
                  </a:lnTo>
                  <a:lnTo>
                    <a:pt x="17983" y="24892"/>
                  </a:lnTo>
                  <a:lnTo>
                    <a:pt x="18079" y="25157"/>
                  </a:lnTo>
                  <a:lnTo>
                    <a:pt x="18175" y="25446"/>
                  </a:lnTo>
                  <a:lnTo>
                    <a:pt x="18224" y="25735"/>
                  </a:lnTo>
                  <a:lnTo>
                    <a:pt x="18248" y="26024"/>
                  </a:lnTo>
                  <a:lnTo>
                    <a:pt x="18224" y="26312"/>
                  </a:lnTo>
                  <a:lnTo>
                    <a:pt x="18175" y="26601"/>
                  </a:lnTo>
                  <a:lnTo>
                    <a:pt x="18103" y="26866"/>
                  </a:lnTo>
                  <a:lnTo>
                    <a:pt x="18007" y="27155"/>
                  </a:lnTo>
                  <a:lnTo>
                    <a:pt x="17862" y="27420"/>
                  </a:lnTo>
                  <a:lnTo>
                    <a:pt x="17742" y="27612"/>
                  </a:lnTo>
                  <a:lnTo>
                    <a:pt x="17622" y="27781"/>
                  </a:lnTo>
                  <a:lnTo>
                    <a:pt x="17333" y="28118"/>
                  </a:lnTo>
                  <a:lnTo>
                    <a:pt x="17020" y="28407"/>
                  </a:lnTo>
                  <a:lnTo>
                    <a:pt x="16683" y="28696"/>
                  </a:lnTo>
                  <a:lnTo>
                    <a:pt x="16274" y="28985"/>
                  </a:lnTo>
                  <a:lnTo>
                    <a:pt x="15864" y="29249"/>
                  </a:lnTo>
                  <a:lnTo>
                    <a:pt x="15431" y="29490"/>
                  </a:lnTo>
                  <a:lnTo>
                    <a:pt x="14998" y="29707"/>
                  </a:lnTo>
                  <a:lnTo>
                    <a:pt x="14155" y="30068"/>
                  </a:lnTo>
                  <a:lnTo>
                    <a:pt x="13337" y="30405"/>
                  </a:lnTo>
                  <a:lnTo>
                    <a:pt x="13192" y="30477"/>
                  </a:lnTo>
                  <a:lnTo>
                    <a:pt x="13048" y="30549"/>
                  </a:lnTo>
                  <a:lnTo>
                    <a:pt x="13024" y="30573"/>
                  </a:lnTo>
                  <a:lnTo>
                    <a:pt x="13024" y="30622"/>
                  </a:lnTo>
                  <a:lnTo>
                    <a:pt x="13072" y="30646"/>
                  </a:lnTo>
                  <a:lnTo>
                    <a:pt x="13096" y="30670"/>
                  </a:lnTo>
                  <a:lnTo>
                    <a:pt x="13289" y="30670"/>
                  </a:lnTo>
                  <a:lnTo>
                    <a:pt x="13842" y="30597"/>
                  </a:lnTo>
                  <a:lnTo>
                    <a:pt x="14372" y="30525"/>
                  </a:lnTo>
                  <a:lnTo>
                    <a:pt x="14901" y="30405"/>
                  </a:lnTo>
                  <a:lnTo>
                    <a:pt x="15431" y="30236"/>
                  </a:lnTo>
                  <a:lnTo>
                    <a:pt x="15816" y="30116"/>
                  </a:lnTo>
                  <a:lnTo>
                    <a:pt x="16177" y="29947"/>
                  </a:lnTo>
                  <a:lnTo>
                    <a:pt x="16538" y="29779"/>
                  </a:lnTo>
                  <a:lnTo>
                    <a:pt x="16875" y="29562"/>
                  </a:lnTo>
                  <a:lnTo>
                    <a:pt x="17188" y="29346"/>
                  </a:lnTo>
                  <a:lnTo>
                    <a:pt x="17477" y="29081"/>
                  </a:lnTo>
                  <a:lnTo>
                    <a:pt x="17766" y="28816"/>
                  </a:lnTo>
                  <a:lnTo>
                    <a:pt x="18031" y="28503"/>
                  </a:lnTo>
                  <a:lnTo>
                    <a:pt x="18296" y="28166"/>
                  </a:lnTo>
                  <a:lnTo>
                    <a:pt x="18392" y="27973"/>
                  </a:lnTo>
                  <a:lnTo>
                    <a:pt x="18488" y="27805"/>
                  </a:lnTo>
                  <a:lnTo>
                    <a:pt x="18561" y="27612"/>
                  </a:lnTo>
                  <a:lnTo>
                    <a:pt x="18609" y="27396"/>
                  </a:lnTo>
                  <a:lnTo>
                    <a:pt x="18657" y="27203"/>
                  </a:lnTo>
                  <a:lnTo>
                    <a:pt x="18681" y="26986"/>
                  </a:lnTo>
                  <a:lnTo>
                    <a:pt x="18705" y="26505"/>
                  </a:lnTo>
                  <a:lnTo>
                    <a:pt x="18705" y="26264"/>
                  </a:lnTo>
                  <a:lnTo>
                    <a:pt x="18705" y="26024"/>
                  </a:lnTo>
                  <a:lnTo>
                    <a:pt x="18657" y="25374"/>
                  </a:lnTo>
                  <a:lnTo>
                    <a:pt x="18633" y="24700"/>
                  </a:lnTo>
                  <a:lnTo>
                    <a:pt x="18585" y="23400"/>
                  </a:lnTo>
                  <a:lnTo>
                    <a:pt x="18585" y="22966"/>
                  </a:lnTo>
                  <a:lnTo>
                    <a:pt x="18633" y="22533"/>
                  </a:lnTo>
                  <a:lnTo>
                    <a:pt x="18657" y="22196"/>
                  </a:lnTo>
                  <a:lnTo>
                    <a:pt x="18705" y="21835"/>
                  </a:lnTo>
                  <a:lnTo>
                    <a:pt x="18705" y="21137"/>
                  </a:lnTo>
                  <a:lnTo>
                    <a:pt x="18705" y="20559"/>
                  </a:lnTo>
                  <a:lnTo>
                    <a:pt x="18729" y="20198"/>
                  </a:lnTo>
                  <a:lnTo>
                    <a:pt x="18753" y="19837"/>
                  </a:lnTo>
                  <a:lnTo>
                    <a:pt x="18825" y="19476"/>
                  </a:lnTo>
                  <a:lnTo>
                    <a:pt x="18922" y="19115"/>
                  </a:lnTo>
                  <a:lnTo>
                    <a:pt x="19114" y="18561"/>
                  </a:lnTo>
                  <a:lnTo>
                    <a:pt x="19331" y="17983"/>
                  </a:lnTo>
                  <a:lnTo>
                    <a:pt x="19548" y="17429"/>
                  </a:lnTo>
                  <a:lnTo>
                    <a:pt x="19812" y="16900"/>
                  </a:lnTo>
                  <a:lnTo>
                    <a:pt x="20029" y="16491"/>
                  </a:lnTo>
                  <a:lnTo>
                    <a:pt x="20294" y="16105"/>
                  </a:lnTo>
                  <a:lnTo>
                    <a:pt x="20535" y="15817"/>
                  </a:lnTo>
                  <a:lnTo>
                    <a:pt x="20799" y="15504"/>
                  </a:lnTo>
                  <a:lnTo>
                    <a:pt x="21353" y="14950"/>
                  </a:lnTo>
                  <a:lnTo>
                    <a:pt x="21594" y="14733"/>
                  </a:lnTo>
                  <a:lnTo>
                    <a:pt x="21786" y="14493"/>
                  </a:lnTo>
                  <a:lnTo>
                    <a:pt x="21979" y="14228"/>
                  </a:lnTo>
                  <a:lnTo>
                    <a:pt x="22148" y="13963"/>
                  </a:lnTo>
                  <a:lnTo>
                    <a:pt x="22340" y="13578"/>
                  </a:lnTo>
                  <a:lnTo>
                    <a:pt x="22557" y="13193"/>
                  </a:lnTo>
                  <a:lnTo>
                    <a:pt x="22918" y="12398"/>
                  </a:lnTo>
                  <a:lnTo>
                    <a:pt x="23183" y="11724"/>
                  </a:lnTo>
                  <a:lnTo>
                    <a:pt x="23303" y="11363"/>
                  </a:lnTo>
                  <a:lnTo>
                    <a:pt x="23399" y="11002"/>
                  </a:lnTo>
                  <a:lnTo>
                    <a:pt x="23472" y="10761"/>
                  </a:lnTo>
                  <a:lnTo>
                    <a:pt x="23496" y="10520"/>
                  </a:lnTo>
                  <a:lnTo>
                    <a:pt x="23520" y="10280"/>
                  </a:lnTo>
                  <a:lnTo>
                    <a:pt x="23520" y="10039"/>
                  </a:lnTo>
                  <a:lnTo>
                    <a:pt x="23520" y="9798"/>
                  </a:lnTo>
                  <a:lnTo>
                    <a:pt x="23496" y="9582"/>
                  </a:lnTo>
                  <a:lnTo>
                    <a:pt x="23447" y="9341"/>
                  </a:lnTo>
                  <a:lnTo>
                    <a:pt x="23375" y="9100"/>
                  </a:lnTo>
                  <a:lnTo>
                    <a:pt x="23231" y="8595"/>
                  </a:lnTo>
                  <a:lnTo>
                    <a:pt x="23038" y="8113"/>
                  </a:lnTo>
                  <a:lnTo>
                    <a:pt x="22846" y="7632"/>
                  </a:lnTo>
                  <a:lnTo>
                    <a:pt x="22629" y="7150"/>
                  </a:lnTo>
                  <a:lnTo>
                    <a:pt x="22388" y="6717"/>
                  </a:lnTo>
                  <a:lnTo>
                    <a:pt x="22148" y="6284"/>
                  </a:lnTo>
                  <a:lnTo>
                    <a:pt x="21883" y="5850"/>
                  </a:lnTo>
                  <a:lnTo>
                    <a:pt x="21594" y="5441"/>
                  </a:lnTo>
                  <a:lnTo>
                    <a:pt x="21305" y="5032"/>
                  </a:lnTo>
                  <a:lnTo>
                    <a:pt x="21016" y="4647"/>
                  </a:lnTo>
                  <a:lnTo>
                    <a:pt x="20679" y="4261"/>
                  </a:lnTo>
                  <a:lnTo>
                    <a:pt x="20342" y="3900"/>
                  </a:lnTo>
                  <a:lnTo>
                    <a:pt x="19764" y="3347"/>
                  </a:lnTo>
                  <a:lnTo>
                    <a:pt x="19475" y="3082"/>
                  </a:lnTo>
                  <a:lnTo>
                    <a:pt x="19162" y="2841"/>
                  </a:lnTo>
                  <a:lnTo>
                    <a:pt x="18079" y="2047"/>
                  </a:lnTo>
                  <a:lnTo>
                    <a:pt x="17742" y="1830"/>
                  </a:lnTo>
                  <a:lnTo>
                    <a:pt x="17405" y="1613"/>
                  </a:lnTo>
                  <a:lnTo>
                    <a:pt x="17044" y="1421"/>
                  </a:lnTo>
                  <a:lnTo>
                    <a:pt x="16683" y="1276"/>
                  </a:lnTo>
                  <a:lnTo>
                    <a:pt x="16081" y="1012"/>
                  </a:lnTo>
                  <a:lnTo>
                    <a:pt x="15455" y="795"/>
                  </a:lnTo>
                  <a:lnTo>
                    <a:pt x="14829" y="578"/>
                  </a:lnTo>
                  <a:lnTo>
                    <a:pt x="14179" y="386"/>
                  </a:lnTo>
                  <a:lnTo>
                    <a:pt x="13746" y="289"/>
                  </a:lnTo>
                  <a:lnTo>
                    <a:pt x="13313" y="169"/>
                  </a:lnTo>
                  <a:lnTo>
                    <a:pt x="12879" y="97"/>
                  </a:lnTo>
                  <a:lnTo>
                    <a:pt x="12422" y="49"/>
                  </a:lnTo>
                  <a:lnTo>
                    <a:pt x="119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"/>
            <p:cNvSpPr/>
            <p:nvPr/>
          </p:nvSpPr>
          <p:spPr>
            <a:xfrm>
              <a:off x="2080325" y="1904775"/>
              <a:ext cx="13875" cy="10875"/>
            </a:xfrm>
            <a:custGeom>
              <a:avLst/>
              <a:gdLst/>
              <a:ahLst/>
              <a:cxnLst/>
              <a:rect l="l" t="t" r="r" b="b"/>
              <a:pathLst>
                <a:path w="555" h="435" extrusionOk="0">
                  <a:moveTo>
                    <a:pt x="217" y="1"/>
                  </a:moveTo>
                  <a:lnTo>
                    <a:pt x="169" y="49"/>
                  </a:lnTo>
                  <a:lnTo>
                    <a:pt x="145" y="121"/>
                  </a:lnTo>
                  <a:lnTo>
                    <a:pt x="121" y="145"/>
                  </a:lnTo>
                  <a:lnTo>
                    <a:pt x="97" y="145"/>
                  </a:lnTo>
                  <a:lnTo>
                    <a:pt x="24" y="217"/>
                  </a:lnTo>
                  <a:lnTo>
                    <a:pt x="0" y="266"/>
                  </a:lnTo>
                  <a:lnTo>
                    <a:pt x="0" y="338"/>
                  </a:lnTo>
                  <a:lnTo>
                    <a:pt x="24" y="386"/>
                  </a:lnTo>
                  <a:lnTo>
                    <a:pt x="73" y="410"/>
                  </a:lnTo>
                  <a:lnTo>
                    <a:pt x="97" y="434"/>
                  </a:lnTo>
                  <a:lnTo>
                    <a:pt x="145" y="434"/>
                  </a:lnTo>
                  <a:lnTo>
                    <a:pt x="145" y="386"/>
                  </a:lnTo>
                  <a:lnTo>
                    <a:pt x="169" y="338"/>
                  </a:lnTo>
                  <a:lnTo>
                    <a:pt x="169" y="290"/>
                  </a:lnTo>
                  <a:lnTo>
                    <a:pt x="313" y="290"/>
                  </a:lnTo>
                  <a:lnTo>
                    <a:pt x="361" y="217"/>
                  </a:lnTo>
                  <a:lnTo>
                    <a:pt x="434" y="169"/>
                  </a:lnTo>
                  <a:lnTo>
                    <a:pt x="482" y="145"/>
                  </a:lnTo>
                  <a:lnTo>
                    <a:pt x="554" y="97"/>
                  </a:lnTo>
                  <a:lnTo>
                    <a:pt x="554" y="73"/>
                  </a:lnTo>
                  <a:lnTo>
                    <a:pt x="554" y="25"/>
                  </a:lnTo>
                  <a:lnTo>
                    <a:pt x="530" y="1"/>
                  </a:lnTo>
                  <a:lnTo>
                    <a:pt x="458" y="1"/>
                  </a:lnTo>
                  <a:lnTo>
                    <a:pt x="410" y="25"/>
                  </a:lnTo>
                  <a:lnTo>
                    <a:pt x="289" y="2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"/>
            <p:cNvSpPr/>
            <p:nvPr/>
          </p:nvSpPr>
          <p:spPr>
            <a:xfrm>
              <a:off x="1955750" y="1926450"/>
              <a:ext cx="13850" cy="9650"/>
            </a:xfrm>
            <a:custGeom>
              <a:avLst/>
              <a:gdLst/>
              <a:ahLst/>
              <a:cxnLst/>
              <a:rect l="l" t="t" r="r" b="b"/>
              <a:pathLst>
                <a:path w="554" h="386" extrusionOk="0">
                  <a:moveTo>
                    <a:pt x="193" y="0"/>
                  </a:moveTo>
                  <a:lnTo>
                    <a:pt x="145" y="49"/>
                  </a:lnTo>
                  <a:lnTo>
                    <a:pt x="96" y="97"/>
                  </a:lnTo>
                  <a:lnTo>
                    <a:pt x="0" y="337"/>
                  </a:lnTo>
                  <a:lnTo>
                    <a:pt x="24" y="386"/>
                  </a:lnTo>
                  <a:lnTo>
                    <a:pt x="72" y="386"/>
                  </a:lnTo>
                  <a:lnTo>
                    <a:pt x="145" y="337"/>
                  </a:lnTo>
                  <a:lnTo>
                    <a:pt x="169" y="289"/>
                  </a:lnTo>
                  <a:lnTo>
                    <a:pt x="217" y="193"/>
                  </a:lnTo>
                  <a:lnTo>
                    <a:pt x="217" y="121"/>
                  </a:lnTo>
                  <a:lnTo>
                    <a:pt x="409" y="169"/>
                  </a:lnTo>
                  <a:lnTo>
                    <a:pt x="530" y="169"/>
                  </a:lnTo>
                  <a:lnTo>
                    <a:pt x="530" y="121"/>
                  </a:lnTo>
                  <a:lnTo>
                    <a:pt x="554" y="97"/>
                  </a:lnTo>
                  <a:lnTo>
                    <a:pt x="530" y="73"/>
                  </a:lnTo>
                  <a:lnTo>
                    <a:pt x="458" y="4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"/>
            <p:cNvSpPr/>
            <p:nvPr/>
          </p:nvSpPr>
          <p:spPr>
            <a:xfrm>
              <a:off x="1876900" y="1956550"/>
              <a:ext cx="12675" cy="9650"/>
            </a:xfrm>
            <a:custGeom>
              <a:avLst/>
              <a:gdLst/>
              <a:ahLst/>
              <a:cxnLst/>
              <a:rect l="l" t="t" r="r" b="b"/>
              <a:pathLst>
                <a:path w="507" h="386" extrusionOk="0">
                  <a:moveTo>
                    <a:pt x="121" y="0"/>
                  </a:moveTo>
                  <a:lnTo>
                    <a:pt x="49" y="24"/>
                  </a:lnTo>
                  <a:lnTo>
                    <a:pt x="1" y="72"/>
                  </a:lnTo>
                  <a:lnTo>
                    <a:pt x="25" y="144"/>
                  </a:lnTo>
                  <a:lnTo>
                    <a:pt x="73" y="193"/>
                  </a:lnTo>
                  <a:lnTo>
                    <a:pt x="193" y="265"/>
                  </a:lnTo>
                  <a:lnTo>
                    <a:pt x="314" y="313"/>
                  </a:lnTo>
                  <a:lnTo>
                    <a:pt x="434" y="385"/>
                  </a:lnTo>
                  <a:lnTo>
                    <a:pt x="482" y="361"/>
                  </a:lnTo>
                  <a:lnTo>
                    <a:pt x="506" y="313"/>
                  </a:lnTo>
                  <a:lnTo>
                    <a:pt x="482" y="289"/>
                  </a:lnTo>
                  <a:lnTo>
                    <a:pt x="386" y="144"/>
                  </a:lnTo>
                  <a:lnTo>
                    <a:pt x="241" y="4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"/>
            <p:cNvSpPr/>
            <p:nvPr/>
          </p:nvSpPr>
          <p:spPr>
            <a:xfrm>
              <a:off x="1950325" y="1918625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45" y="0"/>
                  </a:moveTo>
                  <a:lnTo>
                    <a:pt x="73" y="24"/>
                  </a:lnTo>
                  <a:lnTo>
                    <a:pt x="25" y="73"/>
                  </a:lnTo>
                  <a:lnTo>
                    <a:pt x="1" y="193"/>
                  </a:lnTo>
                  <a:lnTo>
                    <a:pt x="25" y="313"/>
                  </a:lnTo>
                  <a:lnTo>
                    <a:pt x="49" y="337"/>
                  </a:lnTo>
                  <a:lnTo>
                    <a:pt x="97" y="337"/>
                  </a:lnTo>
                  <a:lnTo>
                    <a:pt x="145" y="313"/>
                  </a:lnTo>
                  <a:lnTo>
                    <a:pt x="193" y="265"/>
                  </a:lnTo>
                  <a:lnTo>
                    <a:pt x="241" y="241"/>
                  </a:lnTo>
                  <a:lnTo>
                    <a:pt x="313" y="241"/>
                  </a:lnTo>
                  <a:lnTo>
                    <a:pt x="313" y="217"/>
                  </a:lnTo>
                  <a:lnTo>
                    <a:pt x="338" y="217"/>
                  </a:lnTo>
                  <a:lnTo>
                    <a:pt x="338" y="169"/>
                  </a:lnTo>
                  <a:lnTo>
                    <a:pt x="265" y="4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"/>
            <p:cNvSpPr/>
            <p:nvPr/>
          </p:nvSpPr>
          <p:spPr>
            <a:xfrm>
              <a:off x="2000275" y="1944500"/>
              <a:ext cx="6650" cy="12075"/>
            </a:xfrm>
            <a:custGeom>
              <a:avLst/>
              <a:gdLst/>
              <a:ahLst/>
              <a:cxnLst/>
              <a:rect l="l" t="t" r="r" b="b"/>
              <a:pathLst>
                <a:path w="266" h="483" extrusionOk="0">
                  <a:moveTo>
                    <a:pt x="193" y="1"/>
                  </a:moveTo>
                  <a:lnTo>
                    <a:pt x="73" y="97"/>
                  </a:lnTo>
                  <a:lnTo>
                    <a:pt x="25" y="145"/>
                  </a:lnTo>
                  <a:lnTo>
                    <a:pt x="25" y="193"/>
                  </a:lnTo>
                  <a:lnTo>
                    <a:pt x="1" y="241"/>
                  </a:lnTo>
                  <a:lnTo>
                    <a:pt x="25" y="289"/>
                  </a:lnTo>
                  <a:lnTo>
                    <a:pt x="97" y="434"/>
                  </a:lnTo>
                  <a:lnTo>
                    <a:pt x="169" y="482"/>
                  </a:lnTo>
                  <a:lnTo>
                    <a:pt x="217" y="458"/>
                  </a:lnTo>
                  <a:lnTo>
                    <a:pt x="265" y="410"/>
                  </a:lnTo>
                  <a:lnTo>
                    <a:pt x="241" y="362"/>
                  </a:lnTo>
                  <a:lnTo>
                    <a:pt x="217" y="289"/>
                  </a:lnTo>
                  <a:lnTo>
                    <a:pt x="193" y="217"/>
                  </a:lnTo>
                  <a:lnTo>
                    <a:pt x="193" y="121"/>
                  </a:lnTo>
                  <a:lnTo>
                    <a:pt x="241" y="4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"/>
            <p:cNvSpPr/>
            <p:nvPr/>
          </p:nvSpPr>
          <p:spPr>
            <a:xfrm>
              <a:off x="1997275" y="1844000"/>
              <a:ext cx="6650" cy="8450"/>
            </a:xfrm>
            <a:custGeom>
              <a:avLst/>
              <a:gdLst/>
              <a:ahLst/>
              <a:cxnLst/>
              <a:rect l="l" t="t" r="r" b="b"/>
              <a:pathLst>
                <a:path w="266" h="338" extrusionOk="0">
                  <a:moveTo>
                    <a:pt x="72" y="0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48" y="241"/>
                  </a:lnTo>
                  <a:lnTo>
                    <a:pt x="97" y="313"/>
                  </a:lnTo>
                  <a:lnTo>
                    <a:pt x="145" y="337"/>
                  </a:lnTo>
                  <a:lnTo>
                    <a:pt x="169" y="337"/>
                  </a:lnTo>
                  <a:lnTo>
                    <a:pt x="217" y="313"/>
                  </a:lnTo>
                  <a:lnTo>
                    <a:pt x="241" y="289"/>
                  </a:lnTo>
                  <a:lnTo>
                    <a:pt x="241" y="193"/>
                  </a:lnTo>
                  <a:lnTo>
                    <a:pt x="265" y="121"/>
                  </a:lnTo>
                  <a:lnTo>
                    <a:pt x="241" y="73"/>
                  </a:lnTo>
                  <a:lnTo>
                    <a:pt x="193" y="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"/>
            <p:cNvSpPr/>
            <p:nvPr/>
          </p:nvSpPr>
          <p:spPr>
            <a:xfrm>
              <a:off x="2005700" y="1909600"/>
              <a:ext cx="9050" cy="7850"/>
            </a:xfrm>
            <a:custGeom>
              <a:avLst/>
              <a:gdLst/>
              <a:ahLst/>
              <a:cxnLst/>
              <a:rect l="l" t="t" r="r" b="b"/>
              <a:pathLst>
                <a:path w="362" h="314" extrusionOk="0">
                  <a:moveTo>
                    <a:pt x="48" y="0"/>
                  </a:moveTo>
                  <a:lnTo>
                    <a:pt x="0" y="48"/>
                  </a:lnTo>
                  <a:lnTo>
                    <a:pt x="0" y="97"/>
                  </a:lnTo>
                  <a:lnTo>
                    <a:pt x="0" y="169"/>
                  </a:lnTo>
                  <a:lnTo>
                    <a:pt x="24" y="217"/>
                  </a:lnTo>
                  <a:lnTo>
                    <a:pt x="72" y="265"/>
                  </a:lnTo>
                  <a:lnTo>
                    <a:pt x="121" y="289"/>
                  </a:lnTo>
                  <a:lnTo>
                    <a:pt x="193" y="313"/>
                  </a:lnTo>
                  <a:lnTo>
                    <a:pt x="313" y="289"/>
                  </a:lnTo>
                  <a:lnTo>
                    <a:pt x="361" y="265"/>
                  </a:lnTo>
                  <a:lnTo>
                    <a:pt x="361" y="241"/>
                  </a:lnTo>
                  <a:lnTo>
                    <a:pt x="217" y="121"/>
                  </a:lnTo>
                  <a:lnTo>
                    <a:pt x="97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"/>
            <p:cNvSpPr/>
            <p:nvPr/>
          </p:nvSpPr>
          <p:spPr>
            <a:xfrm>
              <a:off x="2018325" y="2007100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290" y="0"/>
                  </a:moveTo>
                  <a:lnTo>
                    <a:pt x="242" y="24"/>
                  </a:lnTo>
                  <a:lnTo>
                    <a:pt x="217" y="48"/>
                  </a:lnTo>
                  <a:lnTo>
                    <a:pt x="193" y="96"/>
                  </a:lnTo>
                  <a:lnTo>
                    <a:pt x="169" y="169"/>
                  </a:lnTo>
                  <a:lnTo>
                    <a:pt x="145" y="193"/>
                  </a:lnTo>
                  <a:lnTo>
                    <a:pt x="97" y="217"/>
                  </a:lnTo>
                  <a:lnTo>
                    <a:pt x="49" y="241"/>
                  </a:lnTo>
                  <a:lnTo>
                    <a:pt x="1" y="265"/>
                  </a:lnTo>
                  <a:lnTo>
                    <a:pt x="25" y="313"/>
                  </a:lnTo>
                  <a:lnTo>
                    <a:pt x="73" y="361"/>
                  </a:lnTo>
                  <a:lnTo>
                    <a:pt x="121" y="361"/>
                  </a:lnTo>
                  <a:lnTo>
                    <a:pt x="193" y="289"/>
                  </a:lnTo>
                  <a:lnTo>
                    <a:pt x="217" y="265"/>
                  </a:lnTo>
                  <a:lnTo>
                    <a:pt x="242" y="265"/>
                  </a:lnTo>
                  <a:lnTo>
                    <a:pt x="314" y="217"/>
                  </a:lnTo>
                  <a:lnTo>
                    <a:pt x="338" y="193"/>
                  </a:lnTo>
                  <a:lnTo>
                    <a:pt x="362" y="121"/>
                  </a:lnTo>
                  <a:lnTo>
                    <a:pt x="338" y="72"/>
                  </a:lnTo>
                  <a:lnTo>
                    <a:pt x="338" y="24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"/>
            <p:cNvSpPr/>
            <p:nvPr/>
          </p:nvSpPr>
          <p:spPr>
            <a:xfrm>
              <a:off x="1799275" y="1984225"/>
              <a:ext cx="9050" cy="4825"/>
            </a:xfrm>
            <a:custGeom>
              <a:avLst/>
              <a:gdLst/>
              <a:ahLst/>
              <a:cxnLst/>
              <a:rect l="l" t="t" r="r" b="b"/>
              <a:pathLst>
                <a:path w="362" h="193" extrusionOk="0">
                  <a:moveTo>
                    <a:pt x="265" y="0"/>
                  </a:moveTo>
                  <a:lnTo>
                    <a:pt x="24" y="73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169" y="193"/>
                  </a:lnTo>
                  <a:lnTo>
                    <a:pt x="289" y="193"/>
                  </a:lnTo>
                  <a:lnTo>
                    <a:pt x="337" y="169"/>
                  </a:lnTo>
                  <a:lnTo>
                    <a:pt x="361" y="97"/>
                  </a:lnTo>
                  <a:lnTo>
                    <a:pt x="337" y="49"/>
                  </a:lnTo>
                  <a:lnTo>
                    <a:pt x="313" y="2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"/>
            <p:cNvSpPr/>
            <p:nvPr/>
          </p:nvSpPr>
          <p:spPr>
            <a:xfrm>
              <a:off x="2308425" y="2495775"/>
              <a:ext cx="4825" cy="8450"/>
            </a:xfrm>
            <a:custGeom>
              <a:avLst/>
              <a:gdLst/>
              <a:ahLst/>
              <a:cxnLst/>
              <a:rect l="l" t="t" r="r" b="b"/>
              <a:pathLst>
                <a:path w="193" h="338" extrusionOk="0">
                  <a:moveTo>
                    <a:pt x="72" y="1"/>
                  </a:moveTo>
                  <a:lnTo>
                    <a:pt x="24" y="25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289"/>
                  </a:lnTo>
                  <a:lnTo>
                    <a:pt x="48" y="338"/>
                  </a:lnTo>
                  <a:lnTo>
                    <a:pt x="96" y="338"/>
                  </a:lnTo>
                  <a:lnTo>
                    <a:pt x="169" y="314"/>
                  </a:lnTo>
                  <a:lnTo>
                    <a:pt x="193" y="289"/>
                  </a:lnTo>
                  <a:lnTo>
                    <a:pt x="193" y="265"/>
                  </a:lnTo>
                  <a:lnTo>
                    <a:pt x="169" y="121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"/>
            <p:cNvSpPr/>
            <p:nvPr/>
          </p:nvSpPr>
          <p:spPr>
            <a:xfrm>
              <a:off x="1916625" y="1937875"/>
              <a:ext cx="6050" cy="7250"/>
            </a:xfrm>
            <a:custGeom>
              <a:avLst/>
              <a:gdLst/>
              <a:ahLst/>
              <a:cxnLst/>
              <a:rect l="l" t="t" r="r" b="b"/>
              <a:pathLst>
                <a:path w="242" h="290" extrusionOk="0">
                  <a:moveTo>
                    <a:pt x="145" y="1"/>
                  </a:moveTo>
                  <a:lnTo>
                    <a:pt x="97" y="25"/>
                  </a:lnTo>
                  <a:lnTo>
                    <a:pt x="49" y="97"/>
                  </a:lnTo>
                  <a:lnTo>
                    <a:pt x="24" y="169"/>
                  </a:lnTo>
                  <a:lnTo>
                    <a:pt x="0" y="217"/>
                  </a:lnTo>
                  <a:lnTo>
                    <a:pt x="24" y="266"/>
                  </a:lnTo>
                  <a:lnTo>
                    <a:pt x="73" y="290"/>
                  </a:lnTo>
                  <a:lnTo>
                    <a:pt x="121" y="290"/>
                  </a:lnTo>
                  <a:lnTo>
                    <a:pt x="193" y="266"/>
                  </a:lnTo>
                  <a:lnTo>
                    <a:pt x="241" y="193"/>
                  </a:lnTo>
                  <a:lnTo>
                    <a:pt x="241" y="145"/>
                  </a:lnTo>
                  <a:lnTo>
                    <a:pt x="241" y="97"/>
                  </a:lnTo>
                  <a:lnTo>
                    <a:pt x="169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"/>
            <p:cNvSpPr/>
            <p:nvPr/>
          </p:nvSpPr>
          <p:spPr>
            <a:xfrm>
              <a:off x="2332500" y="2432575"/>
              <a:ext cx="6025" cy="6050"/>
            </a:xfrm>
            <a:custGeom>
              <a:avLst/>
              <a:gdLst/>
              <a:ahLst/>
              <a:cxnLst/>
              <a:rect l="l" t="t" r="r" b="b"/>
              <a:pathLst>
                <a:path w="241" h="242" extrusionOk="0">
                  <a:moveTo>
                    <a:pt x="96" y="1"/>
                  </a:moveTo>
                  <a:lnTo>
                    <a:pt x="48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0" y="169"/>
                  </a:lnTo>
                  <a:lnTo>
                    <a:pt x="48" y="193"/>
                  </a:lnTo>
                  <a:lnTo>
                    <a:pt x="72" y="242"/>
                  </a:lnTo>
                  <a:lnTo>
                    <a:pt x="145" y="242"/>
                  </a:lnTo>
                  <a:lnTo>
                    <a:pt x="217" y="218"/>
                  </a:lnTo>
                  <a:lnTo>
                    <a:pt x="241" y="169"/>
                  </a:lnTo>
                  <a:lnTo>
                    <a:pt x="241" y="97"/>
                  </a:lnTo>
                  <a:lnTo>
                    <a:pt x="217" y="49"/>
                  </a:lnTo>
                  <a:lnTo>
                    <a:pt x="169" y="2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"/>
            <p:cNvSpPr/>
            <p:nvPr/>
          </p:nvSpPr>
          <p:spPr>
            <a:xfrm>
              <a:off x="1887125" y="1972175"/>
              <a:ext cx="8450" cy="6050"/>
            </a:xfrm>
            <a:custGeom>
              <a:avLst/>
              <a:gdLst/>
              <a:ahLst/>
              <a:cxnLst/>
              <a:rect l="l" t="t" r="r" b="b"/>
              <a:pathLst>
                <a:path w="338" h="242" extrusionOk="0">
                  <a:moveTo>
                    <a:pt x="73" y="1"/>
                  </a:moveTo>
                  <a:lnTo>
                    <a:pt x="25" y="25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49" y="218"/>
                  </a:lnTo>
                  <a:lnTo>
                    <a:pt x="121" y="242"/>
                  </a:lnTo>
                  <a:lnTo>
                    <a:pt x="217" y="218"/>
                  </a:lnTo>
                  <a:lnTo>
                    <a:pt x="290" y="194"/>
                  </a:lnTo>
                  <a:lnTo>
                    <a:pt x="338" y="145"/>
                  </a:lnTo>
                  <a:lnTo>
                    <a:pt x="242" y="73"/>
                  </a:lnTo>
                  <a:lnTo>
                    <a:pt x="193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"/>
            <p:cNvSpPr/>
            <p:nvPr/>
          </p:nvSpPr>
          <p:spPr>
            <a:xfrm>
              <a:off x="2236200" y="2445825"/>
              <a:ext cx="6050" cy="7850"/>
            </a:xfrm>
            <a:custGeom>
              <a:avLst/>
              <a:gdLst/>
              <a:ahLst/>
              <a:cxnLst/>
              <a:rect l="l" t="t" r="r" b="b"/>
              <a:pathLst>
                <a:path w="242" h="314" extrusionOk="0">
                  <a:moveTo>
                    <a:pt x="24" y="0"/>
                  </a:moveTo>
                  <a:lnTo>
                    <a:pt x="0" y="49"/>
                  </a:lnTo>
                  <a:lnTo>
                    <a:pt x="0" y="121"/>
                  </a:lnTo>
                  <a:lnTo>
                    <a:pt x="24" y="193"/>
                  </a:lnTo>
                  <a:lnTo>
                    <a:pt x="97" y="289"/>
                  </a:lnTo>
                  <a:lnTo>
                    <a:pt x="169" y="313"/>
                  </a:lnTo>
                  <a:lnTo>
                    <a:pt x="193" y="289"/>
                  </a:lnTo>
                  <a:lnTo>
                    <a:pt x="241" y="241"/>
                  </a:lnTo>
                  <a:lnTo>
                    <a:pt x="241" y="217"/>
                  </a:lnTo>
                  <a:lnTo>
                    <a:pt x="241" y="169"/>
                  </a:lnTo>
                  <a:lnTo>
                    <a:pt x="169" y="7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"/>
            <p:cNvSpPr/>
            <p:nvPr/>
          </p:nvSpPr>
          <p:spPr>
            <a:xfrm>
              <a:off x="1850425" y="1947500"/>
              <a:ext cx="4825" cy="8450"/>
            </a:xfrm>
            <a:custGeom>
              <a:avLst/>
              <a:gdLst/>
              <a:ahLst/>
              <a:cxnLst/>
              <a:rect l="l" t="t" r="r" b="b"/>
              <a:pathLst>
                <a:path w="193" h="338" extrusionOk="0">
                  <a:moveTo>
                    <a:pt x="49" y="1"/>
                  </a:moveTo>
                  <a:lnTo>
                    <a:pt x="24" y="49"/>
                  </a:lnTo>
                  <a:lnTo>
                    <a:pt x="0" y="97"/>
                  </a:lnTo>
                  <a:lnTo>
                    <a:pt x="24" y="169"/>
                  </a:lnTo>
                  <a:lnTo>
                    <a:pt x="49" y="266"/>
                  </a:lnTo>
                  <a:lnTo>
                    <a:pt x="73" y="314"/>
                  </a:lnTo>
                  <a:lnTo>
                    <a:pt x="97" y="338"/>
                  </a:lnTo>
                  <a:lnTo>
                    <a:pt x="145" y="338"/>
                  </a:lnTo>
                  <a:lnTo>
                    <a:pt x="169" y="314"/>
                  </a:lnTo>
                  <a:lnTo>
                    <a:pt x="193" y="242"/>
                  </a:lnTo>
                  <a:lnTo>
                    <a:pt x="193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"/>
            <p:cNvSpPr/>
            <p:nvPr/>
          </p:nvSpPr>
          <p:spPr>
            <a:xfrm>
              <a:off x="2291575" y="2463875"/>
              <a:ext cx="6025" cy="5450"/>
            </a:xfrm>
            <a:custGeom>
              <a:avLst/>
              <a:gdLst/>
              <a:ahLst/>
              <a:cxnLst/>
              <a:rect l="l" t="t" r="r" b="b"/>
              <a:pathLst>
                <a:path w="241" h="218" extrusionOk="0">
                  <a:moveTo>
                    <a:pt x="96" y="1"/>
                  </a:moveTo>
                  <a:lnTo>
                    <a:pt x="48" y="25"/>
                  </a:lnTo>
                  <a:lnTo>
                    <a:pt x="24" y="49"/>
                  </a:lnTo>
                  <a:lnTo>
                    <a:pt x="0" y="145"/>
                  </a:lnTo>
                  <a:lnTo>
                    <a:pt x="0" y="169"/>
                  </a:lnTo>
                  <a:lnTo>
                    <a:pt x="24" y="193"/>
                  </a:lnTo>
                  <a:lnTo>
                    <a:pt x="72" y="217"/>
                  </a:lnTo>
                  <a:lnTo>
                    <a:pt x="120" y="217"/>
                  </a:lnTo>
                  <a:lnTo>
                    <a:pt x="169" y="193"/>
                  </a:lnTo>
                  <a:lnTo>
                    <a:pt x="217" y="145"/>
                  </a:lnTo>
                  <a:lnTo>
                    <a:pt x="241" y="97"/>
                  </a:lnTo>
                  <a:lnTo>
                    <a:pt x="241" y="73"/>
                  </a:lnTo>
                  <a:lnTo>
                    <a:pt x="217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"/>
            <p:cNvSpPr/>
            <p:nvPr/>
          </p:nvSpPr>
          <p:spPr>
            <a:xfrm>
              <a:off x="1889550" y="2042600"/>
              <a:ext cx="5425" cy="6050"/>
            </a:xfrm>
            <a:custGeom>
              <a:avLst/>
              <a:gdLst/>
              <a:ahLst/>
              <a:cxnLst/>
              <a:rect l="l" t="t" r="r" b="b"/>
              <a:pathLst>
                <a:path w="217" h="242" extrusionOk="0">
                  <a:moveTo>
                    <a:pt x="72" y="0"/>
                  </a:moveTo>
                  <a:lnTo>
                    <a:pt x="48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193"/>
                  </a:lnTo>
                  <a:lnTo>
                    <a:pt x="48" y="241"/>
                  </a:lnTo>
                  <a:lnTo>
                    <a:pt x="145" y="241"/>
                  </a:lnTo>
                  <a:lnTo>
                    <a:pt x="169" y="217"/>
                  </a:lnTo>
                  <a:lnTo>
                    <a:pt x="217" y="169"/>
                  </a:lnTo>
                  <a:lnTo>
                    <a:pt x="217" y="121"/>
                  </a:lnTo>
                  <a:lnTo>
                    <a:pt x="217" y="73"/>
                  </a:lnTo>
                  <a:lnTo>
                    <a:pt x="193" y="25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"/>
            <p:cNvSpPr/>
            <p:nvPr/>
          </p:nvSpPr>
          <p:spPr>
            <a:xfrm>
              <a:off x="1903375" y="1937875"/>
              <a:ext cx="6050" cy="6050"/>
            </a:xfrm>
            <a:custGeom>
              <a:avLst/>
              <a:gdLst/>
              <a:ahLst/>
              <a:cxnLst/>
              <a:rect l="l" t="t" r="r" b="b"/>
              <a:pathLst>
                <a:path w="242" h="242" extrusionOk="0">
                  <a:moveTo>
                    <a:pt x="97" y="1"/>
                  </a:moveTo>
                  <a:lnTo>
                    <a:pt x="49" y="25"/>
                  </a:lnTo>
                  <a:lnTo>
                    <a:pt x="25" y="49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49" y="217"/>
                  </a:lnTo>
                  <a:lnTo>
                    <a:pt x="97" y="241"/>
                  </a:lnTo>
                  <a:lnTo>
                    <a:pt x="169" y="241"/>
                  </a:lnTo>
                  <a:lnTo>
                    <a:pt x="193" y="217"/>
                  </a:lnTo>
                  <a:lnTo>
                    <a:pt x="217" y="193"/>
                  </a:lnTo>
                  <a:lnTo>
                    <a:pt x="242" y="145"/>
                  </a:lnTo>
                  <a:lnTo>
                    <a:pt x="242" y="97"/>
                  </a:lnTo>
                  <a:lnTo>
                    <a:pt x="217" y="49"/>
                  </a:lnTo>
                  <a:lnTo>
                    <a:pt x="169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"/>
            <p:cNvSpPr/>
            <p:nvPr/>
          </p:nvSpPr>
          <p:spPr>
            <a:xfrm>
              <a:off x="2095975" y="1907200"/>
              <a:ext cx="6025" cy="5425"/>
            </a:xfrm>
            <a:custGeom>
              <a:avLst/>
              <a:gdLst/>
              <a:ahLst/>
              <a:cxnLst/>
              <a:rect l="l" t="t" r="r" b="b"/>
              <a:pathLst>
                <a:path w="241" h="217" extrusionOk="0">
                  <a:moveTo>
                    <a:pt x="72" y="0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24" y="144"/>
                  </a:lnTo>
                  <a:lnTo>
                    <a:pt x="48" y="193"/>
                  </a:lnTo>
                  <a:lnTo>
                    <a:pt x="97" y="217"/>
                  </a:lnTo>
                  <a:lnTo>
                    <a:pt x="193" y="217"/>
                  </a:lnTo>
                  <a:lnTo>
                    <a:pt x="217" y="193"/>
                  </a:lnTo>
                  <a:lnTo>
                    <a:pt x="241" y="144"/>
                  </a:lnTo>
                  <a:lnTo>
                    <a:pt x="241" y="96"/>
                  </a:lnTo>
                  <a:lnTo>
                    <a:pt x="241" y="48"/>
                  </a:lnTo>
                  <a:lnTo>
                    <a:pt x="193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"/>
            <p:cNvSpPr/>
            <p:nvPr/>
          </p:nvSpPr>
          <p:spPr>
            <a:xfrm>
              <a:off x="2312625" y="1857225"/>
              <a:ext cx="6650" cy="6650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49" y="1"/>
                  </a:moveTo>
                  <a:lnTo>
                    <a:pt x="25" y="49"/>
                  </a:lnTo>
                  <a:lnTo>
                    <a:pt x="1" y="97"/>
                  </a:lnTo>
                  <a:lnTo>
                    <a:pt x="1" y="145"/>
                  </a:lnTo>
                  <a:lnTo>
                    <a:pt x="145" y="266"/>
                  </a:lnTo>
                  <a:lnTo>
                    <a:pt x="241" y="266"/>
                  </a:lnTo>
                  <a:lnTo>
                    <a:pt x="265" y="242"/>
                  </a:lnTo>
                  <a:lnTo>
                    <a:pt x="265" y="194"/>
                  </a:lnTo>
                  <a:lnTo>
                    <a:pt x="217" y="97"/>
                  </a:lnTo>
                  <a:lnTo>
                    <a:pt x="169" y="49"/>
                  </a:lnTo>
                  <a:lnTo>
                    <a:pt x="121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"/>
            <p:cNvSpPr/>
            <p:nvPr/>
          </p:nvSpPr>
          <p:spPr>
            <a:xfrm>
              <a:off x="1837775" y="2042600"/>
              <a:ext cx="6650" cy="4850"/>
            </a:xfrm>
            <a:custGeom>
              <a:avLst/>
              <a:gdLst/>
              <a:ahLst/>
              <a:cxnLst/>
              <a:rect l="l" t="t" r="r" b="b"/>
              <a:pathLst>
                <a:path w="266" h="194" extrusionOk="0">
                  <a:moveTo>
                    <a:pt x="97" y="0"/>
                  </a:moveTo>
                  <a:lnTo>
                    <a:pt x="49" y="25"/>
                  </a:lnTo>
                  <a:lnTo>
                    <a:pt x="1" y="49"/>
                  </a:lnTo>
                  <a:lnTo>
                    <a:pt x="1" y="121"/>
                  </a:lnTo>
                  <a:lnTo>
                    <a:pt x="49" y="169"/>
                  </a:lnTo>
                  <a:lnTo>
                    <a:pt x="97" y="193"/>
                  </a:lnTo>
                  <a:lnTo>
                    <a:pt x="169" y="193"/>
                  </a:lnTo>
                  <a:lnTo>
                    <a:pt x="217" y="169"/>
                  </a:lnTo>
                  <a:lnTo>
                    <a:pt x="266" y="121"/>
                  </a:lnTo>
                  <a:lnTo>
                    <a:pt x="266" y="97"/>
                  </a:lnTo>
                  <a:lnTo>
                    <a:pt x="266" y="73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"/>
            <p:cNvSpPr/>
            <p:nvPr/>
          </p:nvSpPr>
          <p:spPr>
            <a:xfrm>
              <a:off x="1893750" y="1946300"/>
              <a:ext cx="4850" cy="6650"/>
            </a:xfrm>
            <a:custGeom>
              <a:avLst/>
              <a:gdLst/>
              <a:ahLst/>
              <a:cxnLst/>
              <a:rect l="l" t="t" r="r" b="b"/>
              <a:pathLst>
                <a:path w="194" h="266" extrusionOk="0">
                  <a:moveTo>
                    <a:pt x="49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25" y="169"/>
                  </a:lnTo>
                  <a:lnTo>
                    <a:pt x="49" y="217"/>
                  </a:lnTo>
                  <a:lnTo>
                    <a:pt x="121" y="266"/>
                  </a:lnTo>
                  <a:lnTo>
                    <a:pt x="145" y="266"/>
                  </a:lnTo>
                  <a:lnTo>
                    <a:pt x="169" y="242"/>
                  </a:lnTo>
                  <a:lnTo>
                    <a:pt x="193" y="169"/>
                  </a:lnTo>
                  <a:lnTo>
                    <a:pt x="169" y="121"/>
                  </a:lnTo>
                  <a:lnTo>
                    <a:pt x="145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"/>
            <p:cNvSpPr/>
            <p:nvPr/>
          </p:nvSpPr>
          <p:spPr>
            <a:xfrm>
              <a:off x="2256650" y="1846400"/>
              <a:ext cx="5450" cy="6050"/>
            </a:xfrm>
            <a:custGeom>
              <a:avLst/>
              <a:gdLst/>
              <a:ahLst/>
              <a:cxnLst/>
              <a:rect l="l" t="t" r="r" b="b"/>
              <a:pathLst>
                <a:path w="218" h="242" extrusionOk="0">
                  <a:moveTo>
                    <a:pt x="145" y="1"/>
                  </a:moveTo>
                  <a:lnTo>
                    <a:pt x="97" y="25"/>
                  </a:lnTo>
                  <a:lnTo>
                    <a:pt x="49" y="49"/>
                  </a:lnTo>
                  <a:lnTo>
                    <a:pt x="1" y="97"/>
                  </a:lnTo>
                  <a:lnTo>
                    <a:pt x="1" y="121"/>
                  </a:lnTo>
                  <a:lnTo>
                    <a:pt x="1" y="169"/>
                  </a:lnTo>
                  <a:lnTo>
                    <a:pt x="1" y="217"/>
                  </a:lnTo>
                  <a:lnTo>
                    <a:pt x="25" y="241"/>
                  </a:lnTo>
                  <a:lnTo>
                    <a:pt x="169" y="241"/>
                  </a:lnTo>
                  <a:lnTo>
                    <a:pt x="193" y="217"/>
                  </a:lnTo>
                  <a:lnTo>
                    <a:pt x="217" y="169"/>
                  </a:lnTo>
                  <a:lnTo>
                    <a:pt x="217" y="97"/>
                  </a:lnTo>
                  <a:lnTo>
                    <a:pt x="217" y="73"/>
                  </a:lnTo>
                  <a:lnTo>
                    <a:pt x="193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"/>
            <p:cNvSpPr/>
            <p:nvPr/>
          </p:nvSpPr>
          <p:spPr>
            <a:xfrm>
              <a:off x="2406525" y="2419350"/>
              <a:ext cx="4825" cy="6025"/>
            </a:xfrm>
            <a:custGeom>
              <a:avLst/>
              <a:gdLst/>
              <a:ahLst/>
              <a:cxnLst/>
              <a:rect l="l" t="t" r="r" b="b"/>
              <a:pathLst>
                <a:path w="193" h="241" extrusionOk="0">
                  <a:moveTo>
                    <a:pt x="96" y="0"/>
                  </a:moveTo>
                  <a:lnTo>
                    <a:pt x="48" y="24"/>
                  </a:lnTo>
                  <a:lnTo>
                    <a:pt x="0" y="72"/>
                  </a:lnTo>
                  <a:lnTo>
                    <a:pt x="0" y="145"/>
                  </a:lnTo>
                  <a:lnTo>
                    <a:pt x="0" y="193"/>
                  </a:lnTo>
                  <a:lnTo>
                    <a:pt x="24" y="217"/>
                  </a:lnTo>
                  <a:lnTo>
                    <a:pt x="72" y="241"/>
                  </a:lnTo>
                  <a:lnTo>
                    <a:pt x="120" y="217"/>
                  </a:lnTo>
                  <a:lnTo>
                    <a:pt x="169" y="169"/>
                  </a:lnTo>
                  <a:lnTo>
                    <a:pt x="193" y="121"/>
                  </a:lnTo>
                  <a:lnTo>
                    <a:pt x="193" y="72"/>
                  </a:lnTo>
                  <a:lnTo>
                    <a:pt x="169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"/>
            <p:cNvSpPr/>
            <p:nvPr/>
          </p:nvSpPr>
          <p:spPr>
            <a:xfrm>
              <a:off x="1805275" y="1993250"/>
              <a:ext cx="6650" cy="6050"/>
            </a:xfrm>
            <a:custGeom>
              <a:avLst/>
              <a:gdLst/>
              <a:ahLst/>
              <a:cxnLst/>
              <a:rect l="l" t="t" r="r" b="b"/>
              <a:pathLst>
                <a:path w="266" h="242" extrusionOk="0">
                  <a:moveTo>
                    <a:pt x="97" y="0"/>
                  </a:moveTo>
                  <a:lnTo>
                    <a:pt x="49" y="49"/>
                  </a:lnTo>
                  <a:lnTo>
                    <a:pt x="25" y="97"/>
                  </a:lnTo>
                  <a:lnTo>
                    <a:pt x="1" y="169"/>
                  </a:lnTo>
                  <a:lnTo>
                    <a:pt x="25" y="217"/>
                  </a:lnTo>
                  <a:lnTo>
                    <a:pt x="73" y="241"/>
                  </a:lnTo>
                  <a:lnTo>
                    <a:pt x="169" y="217"/>
                  </a:lnTo>
                  <a:lnTo>
                    <a:pt x="266" y="169"/>
                  </a:lnTo>
                  <a:lnTo>
                    <a:pt x="145" y="25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"/>
            <p:cNvSpPr/>
            <p:nvPr/>
          </p:nvSpPr>
          <p:spPr>
            <a:xfrm>
              <a:off x="2023750" y="1842800"/>
              <a:ext cx="6650" cy="5425"/>
            </a:xfrm>
            <a:custGeom>
              <a:avLst/>
              <a:gdLst/>
              <a:ahLst/>
              <a:cxnLst/>
              <a:rect l="l" t="t" r="r" b="b"/>
              <a:pathLst>
                <a:path w="266" h="217" extrusionOk="0">
                  <a:moveTo>
                    <a:pt x="97" y="0"/>
                  </a:moveTo>
                  <a:lnTo>
                    <a:pt x="49" y="24"/>
                  </a:lnTo>
                  <a:lnTo>
                    <a:pt x="25" y="72"/>
                  </a:lnTo>
                  <a:lnTo>
                    <a:pt x="0" y="145"/>
                  </a:lnTo>
                  <a:lnTo>
                    <a:pt x="49" y="193"/>
                  </a:lnTo>
                  <a:lnTo>
                    <a:pt x="97" y="217"/>
                  </a:lnTo>
                  <a:lnTo>
                    <a:pt x="193" y="217"/>
                  </a:lnTo>
                  <a:lnTo>
                    <a:pt x="241" y="193"/>
                  </a:lnTo>
                  <a:lnTo>
                    <a:pt x="265" y="145"/>
                  </a:lnTo>
                  <a:lnTo>
                    <a:pt x="265" y="97"/>
                  </a:lnTo>
                  <a:lnTo>
                    <a:pt x="241" y="72"/>
                  </a:lnTo>
                  <a:lnTo>
                    <a:pt x="193" y="4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"/>
            <p:cNvSpPr/>
            <p:nvPr/>
          </p:nvSpPr>
          <p:spPr>
            <a:xfrm>
              <a:off x="2292175" y="2349525"/>
              <a:ext cx="6025" cy="6050"/>
            </a:xfrm>
            <a:custGeom>
              <a:avLst/>
              <a:gdLst/>
              <a:ahLst/>
              <a:cxnLst/>
              <a:rect l="l" t="t" r="r" b="b"/>
              <a:pathLst>
                <a:path w="241" h="242" extrusionOk="0">
                  <a:moveTo>
                    <a:pt x="169" y="1"/>
                  </a:moveTo>
                  <a:lnTo>
                    <a:pt x="96" y="49"/>
                  </a:lnTo>
                  <a:lnTo>
                    <a:pt x="0" y="121"/>
                  </a:lnTo>
                  <a:lnTo>
                    <a:pt x="0" y="193"/>
                  </a:lnTo>
                  <a:lnTo>
                    <a:pt x="24" y="242"/>
                  </a:lnTo>
                  <a:lnTo>
                    <a:pt x="96" y="242"/>
                  </a:lnTo>
                  <a:lnTo>
                    <a:pt x="193" y="169"/>
                  </a:lnTo>
                  <a:lnTo>
                    <a:pt x="241" y="97"/>
                  </a:lnTo>
                  <a:lnTo>
                    <a:pt x="217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"/>
            <p:cNvSpPr/>
            <p:nvPr/>
          </p:nvSpPr>
          <p:spPr>
            <a:xfrm>
              <a:off x="1922050" y="1945100"/>
              <a:ext cx="4825" cy="6050"/>
            </a:xfrm>
            <a:custGeom>
              <a:avLst/>
              <a:gdLst/>
              <a:ahLst/>
              <a:cxnLst/>
              <a:rect l="l" t="t" r="r" b="b"/>
              <a:pathLst>
                <a:path w="193" h="242" extrusionOk="0">
                  <a:moveTo>
                    <a:pt x="96" y="1"/>
                  </a:moveTo>
                  <a:lnTo>
                    <a:pt x="48" y="25"/>
                  </a:lnTo>
                  <a:lnTo>
                    <a:pt x="0" y="73"/>
                  </a:lnTo>
                  <a:lnTo>
                    <a:pt x="0" y="145"/>
                  </a:lnTo>
                  <a:lnTo>
                    <a:pt x="24" y="193"/>
                  </a:lnTo>
                  <a:lnTo>
                    <a:pt x="48" y="217"/>
                  </a:lnTo>
                  <a:lnTo>
                    <a:pt x="72" y="241"/>
                  </a:lnTo>
                  <a:lnTo>
                    <a:pt x="145" y="217"/>
                  </a:lnTo>
                  <a:lnTo>
                    <a:pt x="193" y="145"/>
                  </a:lnTo>
                  <a:lnTo>
                    <a:pt x="193" y="73"/>
                  </a:lnTo>
                  <a:lnTo>
                    <a:pt x="169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"/>
            <p:cNvSpPr/>
            <p:nvPr/>
          </p:nvSpPr>
          <p:spPr>
            <a:xfrm>
              <a:off x="2171800" y="2514425"/>
              <a:ext cx="4850" cy="6650"/>
            </a:xfrm>
            <a:custGeom>
              <a:avLst/>
              <a:gdLst/>
              <a:ahLst/>
              <a:cxnLst/>
              <a:rect l="l" t="t" r="r" b="b"/>
              <a:pathLst>
                <a:path w="194" h="266" extrusionOk="0">
                  <a:moveTo>
                    <a:pt x="97" y="1"/>
                  </a:moveTo>
                  <a:lnTo>
                    <a:pt x="49" y="25"/>
                  </a:lnTo>
                  <a:lnTo>
                    <a:pt x="25" y="73"/>
                  </a:lnTo>
                  <a:lnTo>
                    <a:pt x="0" y="145"/>
                  </a:lnTo>
                  <a:lnTo>
                    <a:pt x="0" y="217"/>
                  </a:lnTo>
                  <a:lnTo>
                    <a:pt x="25" y="266"/>
                  </a:lnTo>
                  <a:lnTo>
                    <a:pt x="97" y="266"/>
                  </a:lnTo>
                  <a:lnTo>
                    <a:pt x="121" y="193"/>
                  </a:lnTo>
                  <a:lnTo>
                    <a:pt x="169" y="145"/>
                  </a:lnTo>
                  <a:lnTo>
                    <a:pt x="193" y="73"/>
                  </a:lnTo>
                  <a:lnTo>
                    <a:pt x="169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"/>
            <p:cNvSpPr/>
            <p:nvPr/>
          </p:nvSpPr>
          <p:spPr>
            <a:xfrm>
              <a:off x="1826350" y="1983025"/>
              <a:ext cx="7250" cy="3625"/>
            </a:xfrm>
            <a:custGeom>
              <a:avLst/>
              <a:gdLst/>
              <a:ahLst/>
              <a:cxnLst/>
              <a:rect l="l" t="t" r="r" b="b"/>
              <a:pathLst>
                <a:path w="290" h="145" extrusionOk="0">
                  <a:moveTo>
                    <a:pt x="73" y="0"/>
                  </a:moveTo>
                  <a:lnTo>
                    <a:pt x="25" y="48"/>
                  </a:lnTo>
                  <a:lnTo>
                    <a:pt x="0" y="97"/>
                  </a:lnTo>
                  <a:lnTo>
                    <a:pt x="25" y="121"/>
                  </a:lnTo>
                  <a:lnTo>
                    <a:pt x="73" y="145"/>
                  </a:lnTo>
                  <a:lnTo>
                    <a:pt x="241" y="145"/>
                  </a:lnTo>
                  <a:lnTo>
                    <a:pt x="289" y="121"/>
                  </a:lnTo>
                  <a:lnTo>
                    <a:pt x="289" y="48"/>
                  </a:lnTo>
                  <a:lnTo>
                    <a:pt x="265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"/>
            <p:cNvSpPr/>
            <p:nvPr/>
          </p:nvSpPr>
          <p:spPr>
            <a:xfrm>
              <a:off x="2026750" y="1948725"/>
              <a:ext cx="6650" cy="6025"/>
            </a:xfrm>
            <a:custGeom>
              <a:avLst/>
              <a:gdLst/>
              <a:ahLst/>
              <a:cxnLst/>
              <a:rect l="l" t="t" r="r" b="b"/>
              <a:pathLst>
                <a:path w="266" h="241" extrusionOk="0">
                  <a:moveTo>
                    <a:pt x="217" y="0"/>
                  </a:moveTo>
                  <a:lnTo>
                    <a:pt x="145" y="24"/>
                  </a:lnTo>
                  <a:lnTo>
                    <a:pt x="97" y="48"/>
                  </a:lnTo>
                  <a:lnTo>
                    <a:pt x="49" y="96"/>
                  </a:lnTo>
                  <a:lnTo>
                    <a:pt x="25" y="145"/>
                  </a:lnTo>
                  <a:lnTo>
                    <a:pt x="1" y="193"/>
                  </a:lnTo>
                  <a:lnTo>
                    <a:pt x="25" y="217"/>
                  </a:lnTo>
                  <a:lnTo>
                    <a:pt x="49" y="241"/>
                  </a:lnTo>
                  <a:lnTo>
                    <a:pt x="73" y="241"/>
                  </a:lnTo>
                  <a:lnTo>
                    <a:pt x="121" y="217"/>
                  </a:lnTo>
                  <a:lnTo>
                    <a:pt x="193" y="169"/>
                  </a:lnTo>
                  <a:lnTo>
                    <a:pt x="242" y="145"/>
                  </a:lnTo>
                  <a:lnTo>
                    <a:pt x="266" y="120"/>
                  </a:lnTo>
                  <a:lnTo>
                    <a:pt x="266" y="48"/>
                  </a:lnTo>
                  <a:lnTo>
                    <a:pt x="242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"/>
            <p:cNvSpPr/>
            <p:nvPr/>
          </p:nvSpPr>
          <p:spPr>
            <a:xfrm>
              <a:off x="2239200" y="2050425"/>
              <a:ext cx="7250" cy="4850"/>
            </a:xfrm>
            <a:custGeom>
              <a:avLst/>
              <a:gdLst/>
              <a:ahLst/>
              <a:cxnLst/>
              <a:rect l="l" t="t" r="r" b="b"/>
              <a:pathLst>
                <a:path w="290" h="194" extrusionOk="0">
                  <a:moveTo>
                    <a:pt x="97" y="0"/>
                  </a:moveTo>
                  <a:lnTo>
                    <a:pt x="49" y="25"/>
                  </a:lnTo>
                  <a:lnTo>
                    <a:pt x="25" y="49"/>
                  </a:lnTo>
                  <a:lnTo>
                    <a:pt x="1" y="97"/>
                  </a:lnTo>
                  <a:lnTo>
                    <a:pt x="25" y="121"/>
                  </a:lnTo>
                  <a:lnTo>
                    <a:pt x="73" y="169"/>
                  </a:lnTo>
                  <a:lnTo>
                    <a:pt x="145" y="193"/>
                  </a:lnTo>
                  <a:lnTo>
                    <a:pt x="193" y="193"/>
                  </a:lnTo>
                  <a:lnTo>
                    <a:pt x="266" y="169"/>
                  </a:lnTo>
                  <a:lnTo>
                    <a:pt x="290" y="145"/>
                  </a:lnTo>
                  <a:lnTo>
                    <a:pt x="290" y="97"/>
                  </a:lnTo>
                  <a:lnTo>
                    <a:pt x="217" y="49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"/>
            <p:cNvSpPr/>
            <p:nvPr/>
          </p:nvSpPr>
          <p:spPr>
            <a:xfrm>
              <a:off x="2292175" y="2333875"/>
              <a:ext cx="4225" cy="6650"/>
            </a:xfrm>
            <a:custGeom>
              <a:avLst/>
              <a:gdLst/>
              <a:ahLst/>
              <a:cxnLst/>
              <a:rect l="l" t="t" r="r" b="b"/>
              <a:pathLst>
                <a:path w="169" h="266" extrusionOk="0">
                  <a:moveTo>
                    <a:pt x="96" y="1"/>
                  </a:moveTo>
                  <a:lnTo>
                    <a:pt x="48" y="25"/>
                  </a:lnTo>
                  <a:lnTo>
                    <a:pt x="24" y="49"/>
                  </a:lnTo>
                  <a:lnTo>
                    <a:pt x="0" y="121"/>
                  </a:lnTo>
                  <a:lnTo>
                    <a:pt x="0" y="193"/>
                  </a:lnTo>
                  <a:lnTo>
                    <a:pt x="24" y="242"/>
                  </a:lnTo>
                  <a:lnTo>
                    <a:pt x="48" y="266"/>
                  </a:lnTo>
                  <a:lnTo>
                    <a:pt x="96" y="242"/>
                  </a:lnTo>
                  <a:lnTo>
                    <a:pt x="145" y="218"/>
                  </a:lnTo>
                  <a:lnTo>
                    <a:pt x="169" y="169"/>
                  </a:lnTo>
                  <a:lnTo>
                    <a:pt x="169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"/>
            <p:cNvSpPr/>
            <p:nvPr/>
          </p:nvSpPr>
          <p:spPr>
            <a:xfrm>
              <a:off x="2404100" y="1974600"/>
              <a:ext cx="4250" cy="7250"/>
            </a:xfrm>
            <a:custGeom>
              <a:avLst/>
              <a:gdLst/>
              <a:ahLst/>
              <a:cxnLst/>
              <a:rect l="l" t="t" r="r" b="b"/>
              <a:pathLst>
                <a:path w="170" h="290" extrusionOk="0">
                  <a:moveTo>
                    <a:pt x="97" y="0"/>
                  </a:moveTo>
                  <a:lnTo>
                    <a:pt x="49" y="24"/>
                  </a:lnTo>
                  <a:lnTo>
                    <a:pt x="1" y="97"/>
                  </a:lnTo>
                  <a:lnTo>
                    <a:pt x="1" y="193"/>
                  </a:lnTo>
                  <a:lnTo>
                    <a:pt x="25" y="241"/>
                  </a:lnTo>
                  <a:lnTo>
                    <a:pt x="73" y="289"/>
                  </a:lnTo>
                  <a:lnTo>
                    <a:pt x="97" y="265"/>
                  </a:lnTo>
                  <a:lnTo>
                    <a:pt x="121" y="241"/>
                  </a:lnTo>
                  <a:lnTo>
                    <a:pt x="169" y="169"/>
                  </a:lnTo>
                  <a:lnTo>
                    <a:pt x="169" y="121"/>
                  </a:lnTo>
                  <a:lnTo>
                    <a:pt x="169" y="72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"/>
            <p:cNvSpPr/>
            <p:nvPr/>
          </p:nvSpPr>
          <p:spPr>
            <a:xfrm>
              <a:off x="2280725" y="2492775"/>
              <a:ext cx="6050" cy="4225"/>
            </a:xfrm>
            <a:custGeom>
              <a:avLst/>
              <a:gdLst/>
              <a:ahLst/>
              <a:cxnLst/>
              <a:rect l="l" t="t" r="r" b="b"/>
              <a:pathLst>
                <a:path w="242" h="169" extrusionOk="0">
                  <a:moveTo>
                    <a:pt x="97" y="0"/>
                  </a:moveTo>
                  <a:lnTo>
                    <a:pt x="49" y="24"/>
                  </a:lnTo>
                  <a:lnTo>
                    <a:pt x="25" y="48"/>
                  </a:lnTo>
                  <a:lnTo>
                    <a:pt x="1" y="96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121" y="169"/>
                  </a:lnTo>
                  <a:lnTo>
                    <a:pt x="193" y="145"/>
                  </a:lnTo>
                  <a:lnTo>
                    <a:pt x="217" y="121"/>
                  </a:lnTo>
                  <a:lnTo>
                    <a:pt x="241" y="72"/>
                  </a:lnTo>
                  <a:lnTo>
                    <a:pt x="217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"/>
            <p:cNvSpPr/>
            <p:nvPr/>
          </p:nvSpPr>
          <p:spPr>
            <a:xfrm>
              <a:off x="2036400" y="1923450"/>
              <a:ext cx="3625" cy="6625"/>
            </a:xfrm>
            <a:custGeom>
              <a:avLst/>
              <a:gdLst/>
              <a:ahLst/>
              <a:cxnLst/>
              <a:rect l="l" t="t" r="r" b="b"/>
              <a:pathLst>
                <a:path w="145" h="265" extrusionOk="0">
                  <a:moveTo>
                    <a:pt x="48" y="0"/>
                  </a:moveTo>
                  <a:lnTo>
                    <a:pt x="24" y="120"/>
                  </a:lnTo>
                  <a:lnTo>
                    <a:pt x="0" y="241"/>
                  </a:lnTo>
                  <a:lnTo>
                    <a:pt x="24" y="265"/>
                  </a:lnTo>
                  <a:lnTo>
                    <a:pt x="48" y="265"/>
                  </a:lnTo>
                  <a:lnTo>
                    <a:pt x="96" y="241"/>
                  </a:lnTo>
                  <a:lnTo>
                    <a:pt x="144" y="169"/>
                  </a:lnTo>
                  <a:lnTo>
                    <a:pt x="120" y="72"/>
                  </a:lnTo>
                  <a:lnTo>
                    <a:pt x="96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"/>
            <p:cNvSpPr/>
            <p:nvPr/>
          </p:nvSpPr>
          <p:spPr>
            <a:xfrm>
              <a:off x="1929875" y="1918625"/>
              <a:ext cx="6025" cy="4225"/>
            </a:xfrm>
            <a:custGeom>
              <a:avLst/>
              <a:gdLst/>
              <a:ahLst/>
              <a:cxnLst/>
              <a:rect l="l" t="t" r="r" b="b"/>
              <a:pathLst>
                <a:path w="241" h="169" extrusionOk="0">
                  <a:moveTo>
                    <a:pt x="72" y="0"/>
                  </a:moveTo>
                  <a:lnTo>
                    <a:pt x="24" y="24"/>
                  </a:lnTo>
                  <a:lnTo>
                    <a:pt x="0" y="49"/>
                  </a:lnTo>
                  <a:lnTo>
                    <a:pt x="24" y="73"/>
                  </a:lnTo>
                  <a:lnTo>
                    <a:pt x="48" y="121"/>
                  </a:lnTo>
                  <a:lnTo>
                    <a:pt x="96" y="145"/>
                  </a:lnTo>
                  <a:lnTo>
                    <a:pt x="144" y="169"/>
                  </a:lnTo>
                  <a:lnTo>
                    <a:pt x="193" y="145"/>
                  </a:lnTo>
                  <a:lnTo>
                    <a:pt x="241" y="121"/>
                  </a:lnTo>
                  <a:lnTo>
                    <a:pt x="241" y="97"/>
                  </a:lnTo>
                  <a:lnTo>
                    <a:pt x="241" y="73"/>
                  </a:lnTo>
                  <a:lnTo>
                    <a:pt x="193" y="2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"/>
            <p:cNvSpPr/>
            <p:nvPr/>
          </p:nvSpPr>
          <p:spPr>
            <a:xfrm>
              <a:off x="2047225" y="1924650"/>
              <a:ext cx="6050" cy="4825"/>
            </a:xfrm>
            <a:custGeom>
              <a:avLst/>
              <a:gdLst/>
              <a:ahLst/>
              <a:cxnLst/>
              <a:rect l="l" t="t" r="r" b="b"/>
              <a:pathLst>
                <a:path w="242" h="193" extrusionOk="0">
                  <a:moveTo>
                    <a:pt x="193" y="0"/>
                  </a:moveTo>
                  <a:lnTo>
                    <a:pt x="169" y="24"/>
                  </a:lnTo>
                  <a:lnTo>
                    <a:pt x="73" y="24"/>
                  </a:lnTo>
                  <a:lnTo>
                    <a:pt x="24" y="72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97" y="193"/>
                  </a:lnTo>
                  <a:lnTo>
                    <a:pt x="145" y="169"/>
                  </a:lnTo>
                  <a:lnTo>
                    <a:pt x="217" y="96"/>
                  </a:lnTo>
                  <a:lnTo>
                    <a:pt x="241" y="72"/>
                  </a:lnTo>
                  <a:lnTo>
                    <a:pt x="241" y="2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"/>
            <p:cNvSpPr/>
            <p:nvPr/>
          </p:nvSpPr>
          <p:spPr>
            <a:xfrm>
              <a:off x="2114625" y="1818725"/>
              <a:ext cx="4850" cy="5425"/>
            </a:xfrm>
            <a:custGeom>
              <a:avLst/>
              <a:gdLst/>
              <a:ahLst/>
              <a:cxnLst/>
              <a:rect l="l" t="t" r="r" b="b"/>
              <a:pathLst>
                <a:path w="194" h="217" extrusionOk="0">
                  <a:moveTo>
                    <a:pt x="97" y="0"/>
                  </a:moveTo>
                  <a:lnTo>
                    <a:pt x="49" y="24"/>
                  </a:lnTo>
                  <a:lnTo>
                    <a:pt x="25" y="73"/>
                  </a:lnTo>
                  <a:lnTo>
                    <a:pt x="1" y="121"/>
                  </a:lnTo>
                  <a:lnTo>
                    <a:pt x="1" y="145"/>
                  </a:lnTo>
                  <a:lnTo>
                    <a:pt x="25" y="193"/>
                  </a:lnTo>
                  <a:lnTo>
                    <a:pt x="49" y="217"/>
                  </a:lnTo>
                  <a:lnTo>
                    <a:pt x="121" y="217"/>
                  </a:lnTo>
                  <a:lnTo>
                    <a:pt x="169" y="145"/>
                  </a:lnTo>
                  <a:lnTo>
                    <a:pt x="193" y="48"/>
                  </a:lnTo>
                  <a:lnTo>
                    <a:pt x="169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"/>
            <p:cNvSpPr/>
            <p:nvPr/>
          </p:nvSpPr>
          <p:spPr>
            <a:xfrm>
              <a:off x="2024350" y="1921625"/>
              <a:ext cx="4250" cy="4250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73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121" y="169"/>
                  </a:lnTo>
                  <a:lnTo>
                    <a:pt x="145" y="145"/>
                  </a:lnTo>
                  <a:lnTo>
                    <a:pt x="169" y="97"/>
                  </a:lnTo>
                  <a:lnTo>
                    <a:pt x="169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"/>
            <p:cNvSpPr/>
            <p:nvPr/>
          </p:nvSpPr>
          <p:spPr>
            <a:xfrm>
              <a:off x="1956950" y="1960750"/>
              <a:ext cx="4825" cy="4250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48" y="1"/>
                  </a:moveTo>
                  <a:lnTo>
                    <a:pt x="0" y="49"/>
                  </a:lnTo>
                  <a:lnTo>
                    <a:pt x="0" y="121"/>
                  </a:lnTo>
                  <a:lnTo>
                    <a:pt x="24" y="169"/>
                  </a:lnTo>
                  <a:lnTo>
                    <a:pt x="121" y="169"/>
                  </a:lnTo>
                  <a:lnTo>
                    <a:pt x="169" y="145"/>
                  </a:lnTo>
                  <a:lnTo>
                    <a:pt x="193" y="121"/>
                  </a:lnTo>
                  <a:lnTo>
                    <a:pt x="169" y="97"/>
                  </a:lnTo>
                  <a:lnTo>
                    <a:pt x="169" y="49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"/>
            <p:cNvSpPr/>
            <p:nvPr/>
          </p:nvSpPr>
          <p:spPr>
            <a:xfrm>
              <a:off x="1946725" y="2012500"/>
              <a:ext cx="4225" cy="4850"/>
            </a:xfrm>
            <a:custGeom>
              <a:avLst/>
              <a:gdLst/>
              <a:ahLst/>
              <a:cxnLst/>
              <a:rect l="l" t="t" r="r" b="b"/>
              <a:pathLst>
                <a:path w="169" h="194" extrusionOk="0">
                  <a:moveTo>
                    <a:pt x="72" y="1"/>
                  </a:moveTo>
                  <a:lnTo>
                    <a:pt x="24" y="49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0" y="169"/>
                  </a:lnTo>
                  <a:lnTo>
                    <a:pt x="24" y="193"/>
                  </a:lnTo>
                  <a:lnTo>
                    <a:pt x="96" y="193"/>
                  </a:lnTo>
                  <a:lnTo>
                    <a:pt x="120" y="145"/>
                  </a:lnTo>
                  <a:lnTo>
                    <a:pt x="145" y="121"/>
                  </a:lnTo>
                  <a:lnTo>
                    <a:pt x="169" y="73"/>
                  </a:lnTo>
                  <a:lnTo>
                    <a:pt x="169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"/>
            <p:cNvSpPr/>
            <p:nvPr/>
          </p:nvSpPr>
          <p:spPr>
            <a:xfrm>
              <a:off x="2101375" y="1898775"/>
              <a:ext cx="6050" cy="3625"/>
            </a:xfrm>
            <a:custGeom>
              <a:avLst/>
              <a:gdLst/>
              <a:ahLst/>
              <a:cxnLst/>
              <a:rect l="l" t="t" r="r" b="b"/>
              <a:pathLst>
                <a:path w="242" h="145" extrusionOk="0">
                  <a:moveTo>
                    <a:pt x="49" y="0"/>
                  </a:moveTo>
                  <a:lnTo>
                    <a:pt x="1" y="48"/>
                  </a:lnTo>
                  <a:lnTo>
                    <a:pt x="25" y="96"/>
                  </a:lnTo>
                  <a:lnTo>
                    <a:pt x="73" y="120"/>
                  </a:lnTo>
                  <a:lnTo>
                    <a:pt x="121" y="144"/>
                  </a:lnTo>
                  <a:lnTo>
                    <a:pt x="194" y="120"/>
                  </a:lnTo>
                  <a:lnTo>
                    <a:pt x="242" y="96"/>
                  </a:lnTo>
                  <a:lnTo>
                    <a:pt x="242" y="72"/>
                  </a:lnTo>
                  <a:lnTo>
                    <a:pt x="218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"/>
            <p:cNvSpPr/>
            <p:nvPr/>
          </p:nvSpPr>
          <p:spPr>
            <a:xfrm>
              <a:off x="2298175" y="2103975"/>
              <a:ext cx="4850" cy="4850"/>
            </a:xfrm>
            <a:custGeom>
              <a:avLst/>
              <a:gdLst/>
              <a:ahLst/>
              <a:cxnLst/>
              <a:rect l="l" t="t" r="r" b="b"/>
              <a:pathLst>
                <a:path w="194" h="194" extrusionOk="0">
                  <a:moveTo>
                    <a:pt x="97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73" y="194"/>
                  </a:lnTo>
                  <a:lnTo>
                    <a:pt x="145" y="194"/>
                  </a:lnTo>
                  <a:lnTo>
                    <a:pt x="169" y="169"/>
                  </a:lnTo>
                  <a:lnTo>
                    <a:pt x="193" y="97"/>
                  </a:lnTo>
                  <a:lnTo>
                    <a:pt x="145" y="25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"/>
            <p:cNvSpPr/>
            <p:nvPr/>
          </p:nvSpPr>
          <p:spPr>
            <a:xfrm>
              <a:off x="1941900" y="1912000"/>
              <a:ext cx="4850" cy="4850"/>
            </a:xfrm>
            <a:custGeom>
              <a:avLst/>
              <a:gdLst/>
              <a:ahLst/>
              <a:cxnLst/>
              <a:rect l="l" t="t" r="r" b="b"/>
              <a:pathLst>
                <a:path w="194" h="194" extrusionOk="0">
                  <a:moveTo>
                    <a:pt x="49" y="1"/>
                  </a:moveTo>
                  <a:lnTo>
                    <a:pt x="25" y="25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49" y="169"/>
                  </a:lnTo>
                  <a:lnTo>
                    <a:pt x="97" y="193"/>
                  </a:lnTo>
                  <a:lnTo>
                    <a:pt x="169" y="193"/>
                  </a:lnTo>
                  <a:lnTo>
                    <a:pt x="193" y="145"/>
                  </a:lnTo>
                  <a:lnTo>
                    <a:pt x="169" y="121"/>
                  </a:lnTo>
                  <a:lnTo>
                    <a:pt x="145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"/>
            <p:cNvSpPr/>
            <p:nvPr/>
          </p:nvSpPr>
          <p:spPr>
            <a:xfrm>
              <a:off x="2217550" y="2465075"/>
              <a:ext cx="3625" cy="5450"/>
            </a:xfrm>
            <a:custGeom>
              <a:avLst/>
              <a:gdLst/>
              <a:ahLst/>
              <a:cxnLst/>
              <a:rect l="l" t="t" r="r" b="b"/>
              <a:pathLst>
                <a:path w="145" h="218" extrusionOk="0">
                  <a:moveTo>
                    <a:pt x="48" y="1"/>
                  </a:moveTo>
                  <a:lnTo>
                    <a:pt x="0" y="25"/>
                  </a:lnTo>
                  <a:lnTo>
                    <a:pt x="0" y="121"/>
                  </a:lnTo>
                  <a:lnTo>
                    <a:pt x="24" y="193"/>
                  </a:lnTo>
                  <a:lnTo>
                    <a:pt x="96" y="217"/>
                  </a:lnTo>
                  <a:lnTo>
                    <a:pt x="120" y="193"/>
                  </a:lnTo>
                  <a:lnTo>
                    <a:pt x="145" y="169"/>
                  </a:lnTo>
                  <a:lnTo>
                    <a:pt x="145" y="145"/>
                  </a:lnTo>
                  <a:lnTo>
                    <a:pt x="120" y="73"/>
                  </a:lnTo>
                  <a:lnTo>
                    <a:pt x="96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"/>
            <p:cNvSpPr/>
            <p:nvPr/>
          </p:nvSpPr>
          <p:spPr>
            <a:xfrm>
              <a:off x="2209725" y="2454850"/>
              <a:ext cx="5425" cy="4250"/>
            </a:xfrm>
            <a:custGeom>
              <a:avLst/>
              <a:gdLst/>
              <a:ahLst/>
              <a:cxnLst/>
              <a:rect l="l" t="t" r="r" b="b"/>
              <a:pathLst>
                <a:path w="217" h="170" extrusionOk="0">
                  <a:moveTo>
                    <a:pt x="72" y="1"/>
                  </a:moveTo>
                  <a:lnTo>
                    <a:pt x="48" y="25"/>
                  </a:lnTo>
                  <a:lnTo>
                    <a:pt x="24" y="73"/>
                  </a:lnTo>
                  <a:lnTo>
                    <a:pt x="0" y="121"/>
                  </a:lnTo>
                  <a:lnTo>
                    <a:pt x="48" y="169"/>
                  </a:lnTo>
                  <a:lnTo>
                    <a:pt x="96" y="169"/>
                  </a:lnTo>
                  <a:lnTo>
                    <a:pt x="169" y="145"/>
                  </a:lnTo>
                  <a:lnTo>
                    <a:pt x="193" y="73"/>
                  </a:lnTo>
                  <a:lnTo>
                    <a:pt x="217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"/>
            <p:cNvSpPr/>
            <p:nvPr/>
          </p:nvSpPr>
          <p:spPr>
            <a:xfrm>
              <a:off x="2131475" y="1877700"/>
              <a:ext cx="7850" cy="5450"/>
            </a:xfrm>
            <a:custGeom>
              <a:avLst/>
              <a:gdLst/>
              <a:ahLst/>
              <a:cxnLst/>
              <a:rect l="l" t="t" r="r" b="b"/>
              <a:pathLst>
                <a:path w="314" h="218" extrusionOk="0">
                  <a:moveTo>
                    <a:pt x="289" y="0"/>
                  </a:moveTo>
                  <a:lnTo>
                    <a:pt x="249" y="14"/>
                  </a:lnTo>
                  <a:lnTo>
                    <a:pt x="249" y="14"/>
                  </a:lnTo>
                  <a:lnTo>
                    <a:pt x="314" y="25"/>
                  </a:lnTo>
                  <a:lnTo>
                    <a:pt x="289" y="0"/>
                  </a:lnTo>
                  <a:close/>
                  <a:moveTo>
                    <a:pt x="169" y="0"/>
                  </a:moveTo>
                  <a:lnTo>
                    <a:pt x="97" y="25"/>
                  </a:lnTo>
                  <a:lnTo>
                    <a:pt x="25" y="49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73" y="193"/>
                  </a:lnTo>
                  <a:lnTo>
                    <a:pt x="169" y="193"/>
                  </a:lnTo>
                  <a:lnTo>
                    <a:pt x="121" y="145"/>
                  </a:lnTo>
                  <a:lnTo>
                    <a:pt x="121" y="97"/>
                  </a:lnTo>
                  <a:lnTo>
                    <a:pt x="145" y="73"/>
                  </a:lnTo>
                  <a:lnTo>
                    <a:pt x="217" y="25"/>
                  </a:lnTo>
                  <a:lnTo>
                    <a:pt x="249" y="14"/>
                  </a:lnTo>
                  <a:lnTo>
                    <a:pt x="249" y="14"/>
                  </a:lnTo>
                  <a:lnTo>
                    <a:pt x="169" y="0"/>
                  </a:lnTo>
                  <a:close/>
                  <a:moveTo>
                    <a:pt x="169" y="193"/>
                  </a:moveTo>
                  <a:lnTo>
                    <a:pt x="193" y="217"/>
                  </a:lnTo>
                  <a:lnTo>
                    <a:pt x="193" y="193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"/>
            <p:cNvSpPr/>
            <p:nvPr/>
          </p:nvSpPr>
          <p:spPr>
            <a:xfrm>
              <a:off x="1984025" y="2028150"/>
              <a:ext cx="4850" cy="4250"/>
            </a:xfrm>
            <a:custGeom>
              <a:avLst/>
              <a:gdLst/>
              <a:ahLst/>
              <a:cxnLst/>
              <a:rect l="l" t="t" r="r" b="b"/>
              <a:pathLst>
                <a:path w="194" h="170" extrusionOk="0">
                  <a:moveTo>
                    <a:pt x="73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121"/>
                  </a:lnTo>
                  <a:lnTo>
                    <a:pt x="49" y="145"/>
                  </a:lnTo>
                  <a:lnTo>
                    <a:pt x="73" y="169"/>
                  </a:lnTo>
                  <a:lnTo>
                    <a:pt x="121" y="169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93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"/>
            <p:cNvSpPr/>
            <p:nvPr/>
          </p:nvSpPr>
          <p:spPr>
            <a:xfrm>
              <a:off x="2285550" y="2412125"/>
              <a:ext cx="4225" cy="4225"/>
            </a:xfrm>
            <a:custGeom>
              <a:avLst/>
              <a:gdLst/>
              <a:ahLst/>
              <a:cxnLst/>
              <a:rect l="l" t="t" r="r" b="b"/>
              <a:pathLst>
                <a:path w="169" h="169" extrusionOk="0">
                  <a:moveTo>
                    <a:pt x="24" y="0"/>
                  </a:moveTo>
                  <a:lnTo>
                    <a:pt x="0" y="24"/>
                  </a:lnTo>
                  <a:lnTo>
                    <a:pt x="0" y="97"/>
                  </a:lnTo>
                  <a:lnTo>
                    <a:pt x="48" y="145"/>
                  </a:lnTo>
                  <a:lnTo>
                    <a:pt x="73" y="145"/>
                  </a:lnTo>
                  <a:lnTo>
                    <a:pt x="121" y="169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69" y="49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"/>
            <p:cNvSpPr/>
            <p:nvPr/>
          </p:nvSpPr>
          <p:spPr>
            <a:xfrm>
              <a:off x="2083925" y="2442825"/>
              <a:ext cx="4850" cy="4225"/>
            </a:xfrm>
            <a:custGeom>
              <a:avLst/>
              <a:gdLst/>
              <a:ahLst/>
              <a:cxnLst/>
              <a:rect l="l" t="t" r="r" b="b"/>
              <a:pathLst>
                <a:path w="194" h="169" extrusionOk="0">
                  <a:moveTo>
                    <a:pt x="73" y="0"/>
                  </a:moveTo>
                  <a:lnTo>
                    <a:pt x="49" y="24"/>
                  </a:lnTo>
                  <a:lnTo>
                    <a:pt x="25" y="48"/>
                  </a:lnTo>
                  <a:lnTo>
                    <a:pt x="1" y="120"/>
                  </a:lnTo>
                  <a:lnTo>
                    <a:pt x="49" y="145"/>
                  </a:lnTo>
                  <a:lnTo>
                    <a:pt x="73" y="169"/>
                  </a:lnTo>
                  <a:lnTo>
                    <a:pt x="145" y="169"/>
                  </a:lnTo>
                  <a:lnTo>
                    <a:pt x="193" y="145"/>
                  </a:lnTo>
                  <a:lnTo>
                    <a:pt x="193" y="72"/>
                  </a:lnTo>
                  <a:lnTo>
                    <a:pt x="145" y="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"/>
            <p:cNvSpPr/>
            <p:nvPr/>
          </p:nvSpPr>
          <p:spPr>
            <a:xfrm>
              <a:off x="2268700" y="1899375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24" y="72"/>
                  </a:lnTo>
                  <a:lnTo>
                    <a:pt x="48" y="145"/>
                  </a:lnTo>
                  <a:lnTo>
                    <a:pt x="121" y="145"/>
                  </a:lnTo>
                  <a:lnTo>
                    <a:pt x="193" y="120"/>
                  </a:lnTo>
                  <a:lnTo>
                    <a:pt x="193" y="96"/>
                  </a:lnTo>
                  <a:lnTo>
                    <a:pt x="193" y="72"/>
                  </a:lnTo>
                  <a:lnTo>
                    <a:pt x="193" y="48"/>
                  </a:lnTo>
                  <a:lnTo>
                    <a:pt x="169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"/>
            <p:cNvSpPr/>
            <p:nvPr/>
          </p:nvSpPr>
          <p:spPr>
            <a:xfrm>
              <a:off x="2072500" y="2030575"/>
              <a:ext cx="4225" cy="4225"/>
            </a:xfrm>
            <a:custGeom>
              <a:avLst/>
              <a:gdLst/>
              <a:ahLst/>
              <a:cxnLst/>
              <a:rect l="l" t="t" r="r" b="b"/>
              <a:pathLst>
                <a:path w="169" h="169" extrusionOk="0">
                  <a:moveTo>
                    <a:pt x="73" y="0"/>
                  </a:moveTo>
                  <a:lnTo>
                    <a:pt x="49" y="24"/>
                  </a:lnTo>
                  <a:lnTo>
                    <a:pt x="24" y="48"/>
                  </a:lnTo>
                  <a:lnTo>
                    <a:pt x="0" y="96"/>
                  </a:lnTo>
                  <a:lnTo>
                    <a:pt x="24" y="144"/>
                  </a:lnTo>
                  <a:lnTo>
                    <a:pt x="73" y="169"/>
                  </a:lnTo>
                  <a:lnTo>
                    <a:pt x="97" y="169"/>
                  </a:lnTo>
                  <a:lnTo>
                    <a:pt x="145" y="144"/>
                  </a:lnTo>
                  <a:lnTo>
                    <a:pt x="169" y="120"/>
                  </a:lnTo>
                  <a:lnTo>
                    <a:pt x="169" y="72"/>
                  </a:lnTo>
                  <a:lnTo>
                    <a:pt x="169" y="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"/>
            <p:cNvSpPr/>
            <p:nvPr/>
          </p:nvSpPr>
          <p:spPr>
            <a:xfrm>
              <a:off x="2195875" y="2379625"/>
              <a:ext cx="4225" cy="4850"/>
            </a:xfrm>
            <a:custGeom>
              <a:avLst/>
              <a:gdLst/>
              <a:ahLst/>
              <a:cxnLst/>
              <a:rect l="l" t="t" r="r" b="b"/>
              <a:pathLst>
                <a:path w="169" h="194" extrusionOk="0">
                  <a:moveTo>
                    <a:pt x="25" y="0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25" y="145"/>
                  </a:lnTo>
                  <a:lnTo>
                    <a:pt x="73" y="193"/>
                  </a:lnTo>
                  <a:lnTo>
                    <a:pt x="121" y="193"/>
                  </a:lnTo>
                  <a:lnTo>
                    <a:pt x="169" y="169"/>
                  </a:lnTo>
                  <a:lnTo>
                    <a:pt x="169" y="121"/>
                  </a:lnTo>
                  <a:lnTo>
                    <a:pt x="121" y="49"/>
                  </a:lnTo>
                  <a:lnTo>
                    <a:pt x="73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"/>
            <p:cNvSpPr/>
            <p:nvPr/>
          </p:nvSpPr>
          <p:spPr>
            <a:xfrm>
              <a:off x="2186250" y="2315825"/>
              <a:ext cx="6025" cy="3650"/>
            </a:xfrm>
            <a:custGeom>
              <a:avLst/>
              <a:gdLst/>
              <a:ahLst/>
              <a:cxnLst/>
              <a:rect l="l" t="t" r="r" b="b"/>
              <a:pathLst>
                <a:path w="241" h="146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97" y="145"/>
                  </a:lnTo>
                  <a:lnTo>
                    <a:pt x="145" y="145"/>
                  </a:lnTo>
                  <a:lnTo>
                    <a:pt x="217" y="121"/>
                  </a:lnTo>
                  <a:lnTo>
                    <a:pt x="241" y="73"/>
                  </a:lnTo>
                  <a:lnTo>
                    <a:pt x="241" y="49"/>
                  </a:lnTo>
                  <a:lnTo>
                    <a:pt x="217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"/>
            <p:cNvSpPr/>
            <p:nvPr/>
          </p:nvSpPr>
          <p:spPr>
            <a:xfrm>
              <a:off x="1810100" y="1977000"/>
              <a:ext cx="4225" cy="4850"/>
            </a:xfrm>
            <a:custGeom>
              <a:avLst/>
              <a:gdLst/>
              <a:ahLst/>
              <a:cxnLst/>
              <a:rect l="l" t="t" r="r" b="b"/>
              <a:pathLst>
                <a:path w="169" h="194" extrusionOk="0">
                  <a:moveTo>
                    <a:pt x="49" y="1"/>
                  </a:moveTo>
                  <a:lnTo>
                    <a:pt x="25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121" y="193"/>
                  </a:lnTo>
                  <a:lnTo>
                    <a:pt x="145" y="169"/>
                  </a:lnTo>
                  <a:lnTo>
                    <a:pt x="169" y="121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"/>
            <p:cNvSpPr/>
            <p:nvPr/>
          </p:nvSpPr>
          <p:spPr>
            <a:xfrm>
              <a:off x="2389050" y="1996250"/>
              <a:ext cx="3650" cy="4850"/>
            </a:xfrm>
            <a:custGeom>
              <a:avLst/>
              <a:gdLst/>
              <a:ahLst/>
              <a:cxnLst/>
              <a:rect l="l" t="t" r="r" b="b"/>
              <a:pathLst>
                <a:path w="146" h="194" extrusionOk="0">
                  <a:moveTo>
                    <a:pt x="73" y="1"/>
                  </a:moveTo>
                  <a:lnTo>
                    <a:pt x="25" y="49"/>
                  </a:lnTo>
                  <a:lnTo>
                    <a:pt x="1" y="121"/>
                  </a:lnTo>
                  <a:lnTo>
                    <a:pt x="1" y="145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73" y="193"/>
                  </a:lnTo>
                  <a:lnTo>
                    <a:pt x="121" y="145"/>
                  </a:lnTo>
                  <a:lnTo>
                    <a:pt x="145" y="97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"/>
            <p:cNvSpPr/>
            <p:nvPr/>
          </p:nvSpPr>
          <p:spPr>
            <a:xfrm>
              <a:off x="2236200" y="1855425"/>
              <a:ext cx="4825" cy="3050"/>
            </a:xfrm>
            <a:custGeom>
              <a:avLst/>
              <a:gdLst/>
              <a:ahLst/>
              <a:cxnLst/>
              <a:rect l="l" t="t" r="r" b="b"/>
              <a:pathLst>
                <a:path w="193" h="122" extrusionOk="0">
                  <a:moveTo>
                    <a:pt x="48" y="1"/>
                  </a:moveTo>
                  <a:lnTo>
                    <a:pt x="0" y="25"/>
                  </a:lnTo>
                  <a:lnTo>
                    <a:pt x="48" y="97"/>
                  </a:lnTo>
                  <a:lnTo>
                    <a:pt x="121" y="121"/>
                  </a:lnTo>
                  <a:lnTo>
                    <a:pt x="169" y="97"/>
                  </a:lnTo>
                  <a:lnTo>
                    <a:pt x="193" y="73"/>
                  </a:lnTo>
                  <a:lnTo>
                    <a:pt x="193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"/>
            <p:cNvSpPr/>
            <p:nvPr/>
          </p:nvSpPr>
          <p:spPr>
            <a:xfrm>
              <a:off x="2015925" y="1900575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49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45" y="97"/>
                  </a:lnTo>
                  <a:lnTo>
                    <a:pt x="145" y="48"/>
                  </a:lnTo>
                  <a:lnTo>
                    <a:pt x="121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"/>
            <p:cNvSpPr/>
            <p:nvPr/>
          </p:nvSpPr>
          <p:spPr>
            <a:xfrm>
              <a:off x="2054450" y="1927650"/>
              <a:ext cx="4225" cy="3625"/>
            </a:xfrm>
            <a:custGeom>
              <a:avLst/>
              <a:gdLst/>
              <a:ahLst/>
              <a:cxnLst/>
              <a:rect l="l" t="t" r="r" b="b"/>
              <a:pathLst>
                <a:path w="169" h="145" extrusionOk="0">
                  <a:moveTo>
                    <a:pt x="72" y="1"/>
                  </a:moveTo>
                  <a:lnTo>
                    <a:pt x="0" y="49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121" y="145"/>
                  </a:lnTo>
                  <a:lnTo>
                    <a:pt x="169" y="97"/>
                  </a:lnTo>
                  <a:lnTo>
                    <a:pt x="145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"/>
            <p:cNvSpPr/>
            <p:nvPr/>
          </p:nvSpPr>
          <p:spPr>
            <a:xfrm>
              <a:off x="1931075" y="1907800"/>
              <a:ext cx="3025" cy="5425"/>
            </a:xfrm>
            <a:custGeom>
              <a:avLst/>
              <a:gdLst/>
              <a:ahLst/>
              <a:cxnLst/>
              <a:rect l="l" t="t" r="r" b="b"/>
              <a:pathLst>
                <a:path w="121" h="217" extrusionOk="0">
                  <a:moveTo>
                    <a:pt x="0" y="0"/>
                  </a:moveTo>
                  <a:lnTo>
                    <a:pt x="0" y="24"/>
                  </a:lnTo>
                  <a:lnTo>
                    <a:pt x="0" y="217"/>
                  </a:lnTo>
                  <a:lnTo>
                    <a:pt x="72" y="145"/>
                  </a:lnTo>
                  <a:lnTo>
                    <a:pt x="96" y="120"/>
                  </a:lnTo>
                  <a:lnTo>
                    <a:pt x="121" y="72"/>
                  </a:lnTo>
                  <a:lnTo>
                    <a:pt x="96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"/>
            <p:cNvSpPr/>
            <p:nvPr/>
          </p:nvSpPr>
          <p:spPr>
            <a:xfrm>
              <a:off x="2281925" y="2300775"/>
              <a:ext cx="4250" cy="3650"/>
            </a:xfrm>
            <a:custGeom>
              <a:avLst/>
              <a:gdLst/>
              <a:ahLst/>
              <a:cxnLst/>
              <a:rect l="l" t="t" r="r" b="b"/>
              <a:pathLst>
                <a:path w="170" h="146" extrusionOk="0">
                  <a:moveTo>
                    <a:pt x="73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49" y="145"/>
                  </a:lnTo>
                  <a:lnTo>
                    <a:pt x="121" y="145"/>
                  </a:lnTo>
                  <a:lnTo>
                    <a:pt x="169" y="97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"/>
            <p:cNvSpPr/>
            <p:nvPr/>
          </p:nvSpPr>
          <p:spPr>
            <a:xfrm>
              <a:off x="2221150" y="2480125"/>
              <a:ext cx="4250" cy="4250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73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49" y="145"/>
                  </a:lnTo>
                  <a:lnTo>
                    <a:pt x="97" y="169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69" y="73"/>
                  </a:lnTo>
                  <a:lnTo>
                    <a:pt x="145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"/>
            <p:cNvSpPr/>
            <p:nvPr/>
          </p:nvSpPr>
          <p:spPr>
            <a:xfrm>
              <a:off x="2048425" y="2019125"/>
              <a:ext cx="4225" cy="3650"/>
            </a:xfrm>
            <a:custGeom>
              <a:avLst/>
              <a:gdLst/>
              <a:ahLst/>
              <a:cxnLst/>
              <a:rect l="l" t="t" r="r" b="b"/>
              <a:pathLst>
                <a:path w="169" h="146" extrusionOk="0">
                  <a:moveTo>
                    <a:pt x="49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5" y="121"/>
                  </a:lnTo>
                  <a:lnTo>
                    <a:pt x="73" y="145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69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"/>
            <p:cNvSpPr/>
            <p:nvPr/>
          </p:nvSpPr>
          <p:spPr>
            <a:xfrm>
              <a:off x="2100175" y="1940900"/>
              <a:ext cx="4850" cy="3025"/>
            </a:xfrm>
            <a:custGeom>
              <a:avLst/>
              <a:gdLst/>
              <a:ahLst/>
              <a:cxnLst/>
              <a:rect l="l" t="t" r="r" b="b"/>
              <a:pathLst>
                <a:path w="194" h="121" extrusionOk="0">
                  <a:moveTo>
                    <a:pt x="73" y="0"/>
                  </a:moveTo>
                  <a:lnTo>
                    <a:pt x="25" y="48"/>
                  </a:lnTo>
                  <a:lnTo>
                    <a:pt x="1" y="96"/>
                  </a:lnTo>
                  <a:lnTo>
                    <a:pt x="25" y="120"/>
                  </a:lnTo>
                  <a:lnTo>
                    <a:pt x="73" y="120"/>
                  </a:lnTo>
                  <a:lnTo>
                    <a:pt x="145" y="96"/>
                  </a:lnTo>
                  <a:lnTo>
                    <a:pt x="169" y="72"/>
                  </a:lnTo>
                  <a:lnTo>
                    <a:pt x="193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"/>
            <p:cNvSpPr/>
            <p:nvPr/>
          </p:nvSpPr>
          <p:spPr>
            <a:xfrm>
              <a:off x="2279525" y="1938475"/>
              <a:ext cx="3650" cy="3650"/>
            </a:xfrm>
            <a:custGeom>
              <a:avLst/>
              <a:gdLst/>
              <a:ahLst/>
              <a:cxnLst/>
              <a:rect l="l" t="t" r="r" b="b"/>
              <a:pathLst>
                <a:path w="146" h="146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73" y="145"/>
                  </a:lnTo>
                  <a:lnTo>
                    <a:pt x="121" y="121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"/>
            <p:cNvSpPr/>
            <p:nvPr/>
          </p:nvSpPr>
          <p:spPr>
            <a:xfrm>
              <a:off x="1877500" y="1936075"/>
              <a:ext cx="4250" cy="3625"/>
            </a:xfrm>
            <a:custGeom>
              <a:avLst/>
              <a:gdLst/>
              <a:ahLst/>
              <a:cxnLst/>
              <a:rect l="l" t="t" r="r" b="b"/>
              <a:pathLst>
                <a:path w="170" h="145" extrusionOk="0">
                  <a:moveTo>
                    <a:pt x="49" y="1"/>
                  </a:moveTo>
                  <a:lnTo>
                    <a:pt x="1" y="49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121" y="145"/>
                  </a:lnTo>
                  <a:lnTo>
                    <a:pt x="145" y="121"/>
                  </a:lnTo>
                  <a:lnTo>
                    <a:pt x="169" y="97"/>
                  </a:lnTo>
                  <a:lnTo>
                    <a:pt x="169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"/>
            <p:cNvSpPr/>
            <p:nvPr/>
          </p:nvSpPr>
          <p:spPr>
            <a:xfrm>
              <a:off x="2382450" y="2011900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48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96" y="145"/>
                  </a:lnTo>
                  <a:lnTo>
                    <a:pt x="145" y="121"/>
                  </a:lnTo>
                  <a:lnTo>
                    <a:pt x="145" y="73"/>
                  </a:lnTo>
                  <a:lnTo>
                    <a:pt x="121" y="25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"/>
            <p:cNvSpPr/>
            <p:nvPr/>
          </p:nvSpPr>
          <p:spPr>
            <a:xfrm>
              <a:off x="2290975" y="2317625"/>
              <a:ext cx="3625" cy="3050"/>
            </a:xfrm>
            <a:custGeom>
              <a:avLst/>
              <a:gdLst/>
              <a:ahLst/>
              <a:cxnLst/>
              <a:rect l="l" t="t" r="r" b="b"/>
              <a:pathLst>
                <a:path w="145" h="122" extrusionOk="0">
                  <a:moveTo>
                    <a:pt x="48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48" y="121"/>
                  </a:lnTo>
                  <a:lnTo>
                    <a:pt x="96" y="121"/>
                  </a:lnTo>
                  <a:lnTo>
                    <a:pt x="144" y="97"/>
                  </a:lnTo>
                  <a:lnTo>
                    <a:pt x="144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"/>
            <p:cNvSpPr/>
            <p:nvPr/>
          </p:nvSpPr>
          <p:spPr>
            <a:xfrm>
              <a:off x="2074300" y="1934875"/>
              <a:ext cx="3650" cy="4225"/>
            </a:xfrm>
            <a:custGeom>
              <a:avLst/>
              <a:gdLst/>
              <a:ahLst/>
              <a:cxnLst/>
              <a:rect l="l" t="t" r="r" b="b"/>
              <a:pathLst>
                <a:path w="146" h="169" extrusionOk="0">
                  <a:moveTo>
                    <a:pt x="49" y="0"/>
                  </a:moveTo>
                  <a:lnTo>
                    <a:pt x="25" y="24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121" y="169"/>
                  </a:lnTo>
                  <a:lnTo>
                    <a:pt x="145" y="121"/>
                  </a:lnTo>
                  <a:lnTo>
                    <a:pt x="145" y="97"/>
                  </a:lnTo>
                  <a:lnTo>
                    <a:pt x="121" y="49"/>
                  </a:lnTo>
                  <a:lnTo>
                    <a:pt x="97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"/>
            <p:cNvSpPr/>
            <p:nvPr/>
          </p:nvSpPr>
          <p:spPr>
            <a:xfrm>
              <a:off x="2337900" y="2410325"/>
              <a:ext cx="3050" cy="4225"/>
            </a:xfrm>
            <a:custGeom>
              <a:avLst/>
              <a:gdLst/>
              <a:ahLst/>
              <a:cxnLst/>
              <a:rect l="l" t="t" r="r" b="b"/>
              <a:pathLst>
                <a:path w="122" h="169" extrusionOk="0">
                  <a:moveTo>
                    <a:pt x="25" y="0"/>
                  </a:moveTo>
                  <a:lnTo>
                    <a:pt x="1" y="48"/>
                  </a:lnTo>
                  <a:lnTo>
                    <a:pt x="1" y="72"/>
                  </a:lnTo>
                  <a:lnTo>
                    <a:pt x="1" y="121"/>
                  </a:lnTo>
                  <a:lnTo>
                    <a:pt x="49" y="169"/>
                  </a:lnTo>
                  <a:lnTo>
                    <a:pt x="73" y="169"/>
                  </a:lnTo>
                  <a:lnTo>
                    <a:pt x="121" y="145"/>
                  </a:lnTo>
                  <a:lnTo>
                    <a:pt x="121" y="96"/>
                  </a:lnTo>
                  <a:lnTo>
                    <a:pt x="97" y="4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"/>
            <p:cNvSpPr/>
            <p:nvPr/>
          </p:nvSpPr>
          <p:spPr>
            <a:xfrm>
              <a:off x="2048425" y="2525875"/>
              <a:ext cx="3025" cy="5425"/>
            </a:xfrm>
            <a:custGeom>
              <a:avLst/>
              <a:gdLst/>
              <a:ahLst/>
              <a:cxnLst/>
              <a:rect l="l" t="t" r="r" b="b"/>
              <a:pathLst>
                <a:path w="121" h="217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25" y="217"/>
                  </a:lnTo>
                  <a:lnTo>
                    <a:pt x="121" y="121"/>
                  </a:lnTo>
                  <a:lnTo>
                    <a:pt x="121" y="97"/>
                  </a:lnTo>
                  <a:lnTo>
                    <a:pt x="97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"/>
            <p:cNvSpPr/>
            <p:nvPr/>
          </p:nvSpPr>
          <p:spPr>
            <a:xfrm>
              <a:off x="2126050" y="1902975"/>
              <a:ext cx="9075" cy="1225"/>
            </a:xfrm>
            <a:custGeom>
              <a:avLst/>
              <a:gdLst/>
              <a:ahLst/>
              <a:cxnLst/>
              <a:rect l="l" t="t" r="r" b="b"/>
              <a:pathLst>
                <a:path w="363" h="49" extrusionOk="0">
                  <a:moveTo>
                    <a:pt x="1" y="1"/>
                  </a:moveTo>
                  <a:lnTo>
                    <a:pt x="169" y="49"/>
                  </a:lnTo>
                  <a:lnTo>
                    <a:pt x="266" y="49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"/>
            <p:cNvSpPr/>
            <p:nvPr/>
          </p:nvSpPr>
          <p:spPr>
            <a:xfrm>
              <a:off x="2280125" y="2017925"/>
              <a:ext cx="3650" cy="4225"/>
            </a:xfrm>
            <a:custGeom>
              <a:avLst/>
              <a:gdLst/>
              <a:ahLst/>
              <a:cxnLst/>
              <a:rect l="l" t="t" r="r" b="b"/>
              <a:pathLst>
                <a:path w="146" h="169" extrusionOk="0">
                  <a:moveTo>
                    <a:pt x="49" y="0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97" y="169"/>
                  </a:lnTo>
                  <a:lnTo>
                    <a:pt x="145" y="121"/>
                  </a:lnTo>
                  <a:lnTo>
                    <a:pt x="145" y="97"/>
                  </a:lnTo>
                  <a:lnTo>
                    <a:pt x="145" y="73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"/>
            <p:cNvSpPr/>
            <p:nvPr/>
          </p:nvSpPr>
          <p:spPr>
            <a:xfrm>
              <a:off x="2115225" y="1922225"/>
              <a:ext cx="3650" cy="3050"/>
            </a:xfrm>
            <a:custGeom>
              <a:avLst/>
              <a:gdLst/>
              <a:ahLst/>
              <a:cxnLst/>
              <a:rect l="l" t="t" r="r" b="b"/>
              <a:pathLst>
                <a:path w="146" h="122" extrusionOk="0">
                  <a:moveTo>
                    <a:pt x="73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73" y="121"/>
                  </a:lnTo>
                  <a:lnTo>
                    <a:pt x="121" y="73"/>
                  </a:lnTo>
                  <a:lnTo>
                    <a:pt x="145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"/>
            <p:cNvSpPr/>
            <p:nvPr/>
          </p:nvSpPr>
          <p:spPr>
            <a:xfrm>
              <a:off x="2260275" y="2067875"/>
              <a:ext cx="4225" cy="3625"/>
            </a:xfrm>
            <a:custGeom>
              <a:avLst/>
              <a:gdLst/>
              <a:ahLst/>
              <a:cxnLst/>
              <a:rect l="l" t="t" r="r" b="b"/>
              <a:pathLst>
                <a:path w="169" h="145" extrusionOk="0">
                  <a:moveTo>
                    <a:pt x="72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48" y="121"/>
                  </a:lnTo>
                  <a:lnTo>
                    <a:pt x="121" y="145"/>
                  </a:lnTo>
                  <a:lnTo>
                    <a:pt x="145" y="121"/>
                  </a:lnTo>
                  <a:lnTo>
                    <a:pt x="169" y="97"/>
                  </a:lnTo>
                  <a:lnTo>
                    <a:pt x="169" y="73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"/>
            <p:cNvSpPr/>
            <p:nvPr/>
          </p:nvSpPr>
          <p:spPr>
            <a:xfrm>
              <a:off x="2274100" y="2029350"/>
              <a:ext cx="3050" cy="3050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25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97" y="121"/>
                  </a:lnTo>
                  <a:lnTo>
                    <a:pt x="121" y="97"/>
                  </a:lnTo>
                  <a:lnTo>
                    <a:pt x="121" y="73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"/>
            <p:cNvSpPr/>
            <p:nvPr/>
          </p:nvSpPr>
          <p:spPr>
            <a:xfrm>
              <a:off x="2053250" y="2460875"/>
              <a:ext cx="4225" cy="3625"/>
            </a:xfrm>
            <a:custGeom>
              <a:avLst/>
              <a:gdLst/>
              <a:ahLst/>
              <a:cxnLst/>
              <a:rect l="l" t="t" r="r" b="b"/>
              <a:pathLst>
                <a:path w="169" h="145" extrusionOk="0">
                  <a:moveTo>
                    <a:pt x="96" y="0"/>
                  </a:moveTo>
                  <a:lnTo>
                    <a:pt x="24" y="24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96" y="145"/>
                  </a:lnTo>
                  <a:lnTo>
                    <a:pt x="144" y="121"/>
                  </a:lnTo>
                  <a:lnTo>
                    <a:pt x="169" y="73"/>
                  </a:lnTo>
                  <a:lnTo>
                    <a:pt x="144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"/>
            <p:cNvSpPr/>
            <p:nvPr/>
          </p:nvSpPr>
          <p:spPr>
            <a:xfrm>
              <a:off x="1952125" y="1900575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73" y="0"/>
                  </a:moveTo>
                  <a:lnTo>
                    <a:pt x="25" y="24"/>
                  </a:lnTo>
                  <a:lnTo>
                    <a:pt x="1" y="72"/>
                  </a:lnTo>
                  <a:lnTo>
                    <a:pt x="25" y="121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145" y="72"/>
                  </a:lnTo>
                  <a:lnTo>
                    <a:pt x="121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"/>
            <p:cNvSpPr/>
            <p:nvPr/>
          </p:nvSpPr>
          <p:spPr>
            <a:xfrm>
              <a:off x="2002075" y="1936675"/>
              <a:ext cx="3650" cy="3650"/>
            </a:xfrm>
            <a:custGeom>
              <a:avLst/>
              <a:gdLst/>
              <a:ahLst/>
              <a:cxnLst/>
              <a:rect l="l" t="t" r="r" b="b"/>
              <a:pathLst>
                <a:path w="146" h="146" extrusionOk="0">
                  <a:moveTo>
                    <a:pt x="49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"/>
            <p:cNvSpPr/>
            <p:nvPr/>
          </p:nvSpPr>
          <p:spPr>
            <a:xfrm>
              <a:off x="1941300" y="2011900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49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24" y="145"/>
                  </a:lnTo>
                  <a:lnTo>
                    <a:pt x="73" y="145"/>
                  </a:lnTo>
                  <a:lnTo>
                    <a:pt x="121" y="121"/>
                  </a:lnTo>
                  <a:lnTo>
                    <a:pt x="145" y="73"/>
                  </a:lnTo>
                  <a:lnTo>
                    <a:pt x="121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"/>
            <p:cNvSpPr/>
            <p:nvPr/>
          </p:nvSpPr>
          <p:spPr>
            <a:xfrm>
              <a:off x="1992450" y="1937875"/>
              <a:ext cx="3650" cy="4250"/>
            </a:xfrm>
            <a:custGeom>
              <a:avLst/>
              <a:gdLst/>
              <a:ahLst/>
              <a:cxnLst/>
              <a:rect l="l" t="t" r="r" b="b"/>
              <a:pathLst>
                <a:path w="146" h="170" extrusionOk="0">
                  <a:moveTo>
                    <a:pt x="49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73" y="169"/>
                  </a:lnTo>
                  <a:lnTo>
                    <a:pt x="121" y="169"/>
                  </a:lnTo>
                  <a:lnTo>
                    <a:pt x="145" y="121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"/>
            <p:cNvSpPr/>
            <p:nvPr/>
          </p:nvSpPr>
          <p:spPr>
            <a:xfrm>
              <a:off x="1829350" y="1966775"/>
              <a:ext cx="3650" cy="4225"/>
            </a:xfrm>
            <a:custGeom>
              <a:avLst/>
              <a:gdLst/>
              <a:ahLst/>
              <a:cxnLst/>
              <a:rect l="l" t="t" r="r" b="b"/>
              <a:pathLst>
                <a:path w="146" h="169" extrusionOk="0">
                  <a:moveTo>
                    <a:pt x="49" y="0"/>
                  </a:moveTo>
                  <a:lnTo>
                    <a:pt x="25" y="24"/>
                  </a:lnTo>
                  <a:lnTo>
                    <a:pt x="1" y="72"/>
                  </a:lnTo>
                  <a:lnTo>
                    <a:pt x="25" y="97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121" y="169"/>
                  </a:lnTo>
                  <a:lnTo>
                    <a:pt x="145" y="145"/>
                  </a:lnTo>
                  <a:lnTo>
                    <a:pt x="145" y="97"/>
                  </a:lnTo>
                  <a:lnTo>
                    <a:pt x="145" y="48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"/>
            <p:cNvSpPr/>
            <p:nvPr/>
          </p:nvSpPr>
          <p:spPr>
            <a:xfrm>
              <a:off x="2295175" y="2282725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97" y="1"/>
                  </a:moveTo>
                  <a:lnTo>
                    <a:pt x="49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45" y="121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"/>
            <p:cNvSpPr/>
            <p:nvPr/>
          </p:nvSpPr>
          <p:spPr>
            <a:xfrm>
              <a:off x="1895550" y="1931875"/>
              <a:ext cx="4850" cy="3625"/>
            </a:xfrm>
            <a:custGeom>
              <a:avLst/>
              <a:gdLst/>
              <a:ahLst/>
              <a:cxnLst/>
              <a:rect l="l" t="t" r="r" b="b"/>
              <a:pathLst>
                <a:path w="194" h="145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2"/>
                  </a:lnTo>
                  <a:lnTo>
                    <a:pt x="97" y="144"/>
                  </a:lnTo>
                  <a:lnTo>
                    <a:pt x="193" y="144"/>
                  </a:lnTo>
                  <a:lnTo>
                    <a:pt x="193" y="120"/>
                  </a:lnTo>
                  <a:lnTo>
                    <a:pt x="193" y="72"/>
                  </a:lnTo>
                  <a:lnTo>
                    <a:pt x="145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"/>
            <p:cNvSpPr/>
            <p:nvPr/>
          </p:nvSpPr>
          <p:spPr>
            <a:xfrm>
              <a:off x="2280125" y="2372400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49" y="1"/>
                  </a:moveTo>
                  <a:lnTo>
                    <a:pt x="1" y="49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97" y="145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"/>
            <p:cNvSpPr/>
            <p:nvPr/>
          </p:nvSpPr>
          <p:spPr>
            <a:xfrm>
              <a:off x="2335500" y="1948725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25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25" y="96"/>
                  </a:lnTo>
                  <a:lnTo>
                    <a:pt x="73" y="145"/>
                  </a:lnTo>
                  <a:lnTo>
                    <a:pt x="121" y="120"/>
                  </a:lnTo>
                  <a:lnTo>
                    <a:pt x="145" y="72"/>
                  </a:lnTo>
                  <a:lnTo>
                    <a:pt x="121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"/>
            <p:cNvSpPr/>
            <p:nvPr/>
          </p:nvSpPr>
          <p:spPr>
            <a:xfrm>
              <a:off x="2136900" y="2417550"/>
              <a:ext cx="3025" cy="4225"/>
            </a:xfrm>
            <a:custGeom>
              <a:avLst/>
              <a:gdLst/>
              <a:ahLst/>
              <a:cxnLst/>
              <a:rect l="l" t="t" r="r" b="b"/>
              <a:pathLst>
                <a:path w="121" h="169" extrusionOk="0">
                  <a:moveTo>
                    <a:pt x="48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24" y="144"/>
                  </a:lnTo>
                  <a:lnTo>
                    <a:pt x="72" y="169"/>
                  </a:lnTo>
                  <a:lnTo>
                    <a:pt x="97" y="169"/>
                  </a:lnTo>
                  <a:lnTo>
                    <a:pt x="121" y="144"/>
                  </a:lnTo>
                  <a:lnTo>
                    <a:pt x="121" y="96"/>
                  </a:lnTo>
                  <a:lnTo>
                    <a:pt x="121" y="72"/>
                  </a:lnTo>
                  <a:lnTo>
                    <a:pt x="97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"/>
            <p:cNvSpPr/>
            <p:nvPr/>
          </p:nvSpPr>
          <p:spPr>
            <a:xfrm>
              <a:off x="2080925" y="1931875"/>
              <a:ext cx="3625" cy="4225"/>
            </a:xfrm>
            <a:custGeom>
              <a:avLst/>
              <a:gdLst/>
              <a:ahLst/>
              <a:cxnLst/>
              <a:rect l="l" t="t" r="r" b="b"/>
              <a:pathLst>
                <a:path w="145" h="169" extrusionOk="0">
                  <a:moveTo>
                    <a:pt x="49" y="0"/>
                  </a:moveTo>
                  <a:lnTo>
                    <a:pt x="25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25" y="144"/>
                  </a:lnTo>
                  <a:lnTo>
                    <a:pt x="97" y="169"/>
                  </a:lnTo>
                  <a:lnTo>
                    <a:pt x="121" y="144"/>
                  </a:lnTo>
                  <a:lnTo>
                    <a:pt x="145" y="96"/>
                  </a:lnTo>
                  <a:lnTo>
                    <a:pt x="145" y="72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"/>
            <p:cNvSpPr/>
            <p:nvPr/>
          </p:nvSpPr>
          <p:spPr>
            <a:xfrm>
              <a:off x="1920225" y="2043800"/>
              <a:ext cx="4250" cy="3650"/>
            </a:xfrm>
            <a:custGeom>
              <a:avLst/>
              <a:gdLst/>
              <a:ahLst/>
              <a:cxnLst/>
              <a:rect l="l" t="t" r="r" b="b"/>
              <a:pathLst>
                <a:path w="170" h="146" extrusionOk="0">
                  <a:moveTo>
                    <a:pt x="73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1" y="121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145" y="97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"/>
            <p:cNvSpPr/>
            <p:nvPr/>
          </p:nvSpPr>
          <p:spPr>
            <a:xfrm>
              <a:off x="2206100" y="2485550"/>
              <a:ext cx="3050" cy="3025"/>
            </a:xfrm>
            <a:custGeom>
              <a:avLst/>
              <a:gdLst/>
              <a:ahLst/>
              <a:cxnLst/>
              <a:rect l="l" t="t" r="r" b="b"/>
              <a:pathLst>
                <a:path w="122" h="121" extrusionOk="0">
                  <a:moveTo>
                    <a:pt x="49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1" y="97"/>
                  </a:lnTo>
                  <a:lnTo>
                    <a:pt x="25" y="121"/>
                  </a:lnTo>
                  <a:lnTo>
                    <a:pt x="97" y="97"/>
                  </a:lnTo>
                  <a:lnTo>
                    <a:pt x="121" y="73"/>
                  </a:lnTo>
                  <a:lnTo>
                    <a:pt x="121" y="48"/>
                  </a:lnTo>
                  <a:lnTo>
                    <a:pt x="97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"/>
            <p:cNvSpPr/>
            <p:nvPr/>
          </p:nvSpPr>
          <p:spPr>
            <a:xfrm>
              <a:off x="2222350" y="2032375"/>
              <a:ext cx="3650" cy="3025"/>
            </a:xfrm>
            <a:custGeom>
              <a:avLst/>
              <a:gdLst/>
              <a:ahLst/>
              <a:cxnLst/>
              <a:rect l="l" t="t" r="r" b="b"/>
              <a:pathLst>
                <a:path w="146" h="121" extrusionOk="0">
                  <a:moveTo>
                    <a:pt x="73" y="0"/>
                  </a:moveTo>
                  <a:lnTo>
                    <a:pt x="25" y="48"/>
                  </a:lnTo>
                  <a:lnTo>
                    <a:pt x="1" y="97"/>
                  </a:lnTo>
                  <a:lnTo>
                    <a:pt x="25" y="121"/>
                  </a:lnTo>
                  <a:lnTo>
                    <a:pt x="73" y="121"/>
                  </a:lnTo>
                  <a:lnTo>
                    <a:pt x="145" y="72"/>
                  </a:lnTo>
                  <a:lnTo>
                    <a:pt x="145" y="4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"/>
            <p:cNvSpPr/>
            <p:nvPr/>
          </p:nvSpPr>
          <p:spPr>
            <a:xfrm>
              <a:off x="2330675" y="2332075"/>
              <a:ext cx="3050" cy="3650"/>
            </a:xfrm>
            <a:custGeom>
              <a:avLst/>
              <a:gdLst/>
              <a:ahLst/>
              <a:cxnLst/>
              <a:rect l="l" t="t" r="r" b="b"/>
              <a:pathLst>
                <a:path w="122" h="146" extrusionOk="0">
                  <a:moveTo>
                    <a:pt x="25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"/>
            <p:cNvSpPr/>
            <p:nvPr/>
          </p:nvSpPr>
          <p:spPr>
            <a:xfrm>
              <a:off x="2275325" y="2075700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48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72" y="145"/>
                  </a:lnTo>
                  <a:lnTo>
                    <a:pt x="96" y="121"/>
                  </a:lnTo>
                  <a:lnTo>
                    <a:pt x="120" y="97"/>
                  </a:lnTo>
                  <a:lnTo>
                    <a:pt x="145" y="49"/>
                  </a:lnTo>
                  <a:lnTo>
                    <a:pt x="120" y="2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"/>
            <p:cNvSpPr/>
            <p:nvPr/>
          </p:nvSpPr>
          <p:spPr>
            <a:xfrm>
              <a:off x="1984025" y="1901175"/>
              <a:ext cx="3650" cy="4225"/>
            </a:xfrm>
            <a:custGeom>
              <a:avLst/>
              <a:gdLst/>
              <a:ahLst/>
              <a:cxnLst/>
              <a:rect l="l" t="t" r="r" b="b"/>
              <a:pathLst>
                <a:path w="146" h="169" extrusionOk="0">
                  <a:moveTo>
                    <a:pt x="97" y="0"/>
                  </a:moveTo>
                  <a:lnTo>
                    <a:pt x="1" y="97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49" y="169"/>
                  </a:lnTo>
                  <a:lnTo>
                    <a:pt x="73" y="145"/>
                  </a:lnTo>
                  <a:lnTo>
                    <a:pt x="121" y="73"/>
                  </a:lnTo>
                  <a:lnTo>
                    <a:pt x="121" y="97"/>
                  </a:lnTo>
                  <a:lnTo>
                    <a:pt x="145" y="4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"/>
            <p:cNvSpPr/>
            <p:nvPr/>
          </p:nvSpPr>
          <p:spPr>
            <a:xfrm>
              <a:off x="2192875" y="2498775"/>
              <a:ext cx="3025" cy="3650"/>
            </a:xfrm>
            <a:custGeom>
              <a:avLst/>
              <a:gdLst/>
              <a:ahLst/>
              <a:cxnLst/>
              <a:rect l="l" t="t" r="r" b="b"/>
              <a:pathLst>
                <a:path w="121" h="146" extrusionOk="0">
                  <a:moveTo>
                    <a:pt x="24" y="1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48" y="121"/>
                  </a:lnTo>
                  <a:lnTo>
                    <a:pt x="72" y="145"/>
                  </a:lnTo>
                  <a:lnTo>
                    <a:pt x="96" y="145"/>
                  </a:lnTo>
                  <a:lnTo>
                    <a:pt x="120" y="97"/>
                  </a:lnTo>
                  <a:lnTo>
                    <a:pt x="120" y="4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"/>
            <p:cNvSpPr/>
            <p:nvPr/>
          </p:nvSpPr>
          <p:spPr>
            <a:xfrm>
              <a:off x="2185650" y="2288750"/>
              <a:ext cx="3025" cy="3625"/>
            </a:xfrm>
            <a:custGeom>
              <a:avLst/>
              <a:gdLst/>
              <a:ahLst/>
              <a:cxnLst/>
              <a:rect l="l" t="t" r="r" b="b"/>
              <a:pathLst>
                <a:path w="121" h="145" extrusionOk="0">
                  <a:moveTo>
                    <a:pt x="72" y="0"/>
                  </a:moveTo>
                  <a:lnTo>
                    <a:pt x="0" y="24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48" y="145"/>
                  </a:lnTo>
                  <a:lnTo>
                    <a:pt x="96" y="145"/>
                  </a:lnTo>
                  <a:lnTo>
                    <a:pt x="121" y="121"/>
                  </a:lnTo>
                  <a:lnTo>
                    <a:pt x="121" y="73"/>
                  </a:lnTo>
                  <a:lnTo>
                    <a:pt x="121" y="49"/>
                  </a:lnTo>
                  <a:lnTo>
                    <a:pt x="96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"/>
            <p:cNvSpPr/>
            <p:nvPr/>
          </p:nvSpPr>
          <p:spPr>
            <a:xfrm>
              <a:off x="2313225" y="2460275"/>
              <a:ext cx="4250" cy="3025"/>
            </a:xfrm>
            <a:custGeom>
              <a:avLst/>
              <a:gdLst/>
              <a:ahLst/>
              <a:cxnLst/>
              <a:rect l="l" t="t" r="r" b="b"/>
              <a:pathLst>
                <a:path w="170" h="121" extrusionOk="0">
                  <a:moveTo>
                    <a:pt x="49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2"/>
                  </a:lnTo>
                  <a:lnTo>
                    <a:pt x="97" y="121"/>
                  </a:lnTo>
                  <a:lnTo>
                    <a:pt x="145" y="121"/>
                  </a:lnTo>
                  <a:lnTo>
                    <a:pt x="169" y="97"/>
                  </a:lnTo>
                  <a:lnTo>
                    <a:pt x="169" y="4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"/>
            <p:cNvSpPr/>
            <p:nvPr/>
          </p:nvSpPr>
          <p:spPr>
            <a:xfrm>
              <a:off x="2145325" y="2497575"/>
              <a:ext cx="3025" cy="3650"/>
            </a:xfrm>
            <a:custGeom>
              <a:avLst/>
              <a:gdLst/>
              <a:ahLst/>
              <a:cxnLst/>
              <a:rect l="l" t="t" r="r" b="b"/>
              <a:pathLst>
                <a:path w="121" h="146" extrusionOk="0">
                  <a:moveTo>
                    <a:pt x="48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72" y="145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"/>
            <p:cNvSpPr/>
            <p:nvPr/>
          </p:nvSpPr>
          <p:spPr>
            <a:xfrm>
              <a:off x="2269900" y="2033575"/>
              <a:ext cx="3025" cy="3625"/>
            </a:xfrm>
            <a:custGeom>
              <a:avLst/>
              <a:gdLst/>
              <a:ahLst/>
              <a:cxnLst/>
              <a:rect l="l" t="t" r="r" b="b"/>
              <a:pathLst>
                <a:path w="121" h="145" extrusionOk="0">
                  <a:moveTo>
                    <a:pt x="49" y="0"/>
                  </a:moveTo>
                  <a:lnTo>
                    <a:pt x="25" y="24"/>
                  </a:lnTo>
                  <a:lnTo>
                    <a:pt x="0" y="73"/>
                  </a:lnTo>
                  <a:lnTo>
                    <a:pt x="25" y="121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121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"/>
            <p:cNvSpPr/>
            <p:nvPr/>
          </p:nvSpPr>
          <p:spPr>
            <a:xfrm>
              <a:off x="1966575" y="1850025"/>
              <a:ext cx="4250" cy="3025"/>
            </a:xfrm>
            <a:custGeom>
              <a:avLst/>
              <a:gdLst/>
              <a:ahLst/>
              <a:cxnLst/>
              <a:rect l="l" t="t" r="r" b="b"/>
              <a:pathLst>
                <a:path w="170" h="121" extrusionOk="0">
                  <a:moveTo>
                    <a:pt x="145" y="0"/>
                  </a:moveTo>
                  <a:lnTo>
                    <a:pt x="49" y="24"/>
                  </a:lnTo>
                  <a:lnTo>
                    <a:pt x="25" y="48"/>
                  </a:lnTo>
                  <a:lnTo>
                    <a:pt x="1" y="72"/>
                  </a:lnTo>
                  <a:lnTo>
                    <a:pt x="25" y="120"/>
                  </a:lnTo>
                  <a:lnTo>
                    <a:pt x="73" y="120"/>
                  </a:lnTo>
                  <a:lnTo>
                    <a:pt x="97" y="96"/>
                  </a:lnTo>
                  <a:lnTo>
                    <a:pt x="169" y="4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"/>
            <p:cNvSpPr/>
            <p:nvPr/>
          </p:nvSpPr>
          <p:spPr>
            <a:xfrm>
              <a:off x="1980425" y="2009500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48" y="0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48" y="121"/>
                  </a:lnTo>
                  <a:lnTo>
                    <a:pt x="96" y="121"/>
                  </a:lnTo>
                  <a:lnTo>
                    <a:pt x="121" y="97"/>
                  </a:lnTo>
                  <a:lnTo>
                    <a:pt x="145" y="73"/>
                  </a:lnTo>
                  <a:lnTo>
                    <a:pt x="121" y="49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"/>
            <p:cNvSpPr/>
            <p:nvPr/>
          </p:nvSpPr>
          <p:spPr>
            <a:xfrm>
              <a:off x="1993650" y="2013700"/>
              <a:ext cx="3650" cy="3650"/>
            </a:xfrm>
            <a:custGeom>
              <a:avLst/>
              <a:gdLst/>
              <a:ahLst/>
              <a:cxnLst/>
              <a:rect l="l" t="t" r="r" b="b"/>
              <a:pathLst>
                <a:path w="146" h="146" extrusionOk="0">
                  <a:moveTo>
                    <a:pt x="73" y="1"/>
                  </a:moveTo>
                  <a:lnTo>
                    <a:pt x="25" y="25"/>
                  </a:lnTo>
                  <a:lnTo>
                    <a:pt x="1" y="97"/>
                  </a:lnTo>
                  <a:lnTo>
                    <a:pt x="25" y="121"/>
                  </a:lnTo>
                  <a:lnTo>
                    <a:pt x="73" y="145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145" y="73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"/>
            <p:cNvSpPr/>
            <p:nvPr/>
          </p:nvSpPr>
          <p:spPr>
            <a:xfrm>
              <a:off x="2341525" y="1818725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72" y="0"/>
                  </a:moveTo>
                  <a:lnTo>
                    <a:pt x="24" y="24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48" y="121"/>
                  </a:lnTo>
                  <a:lnTo>
                    <a:pt x="96" y="121"/>
                  </a:lnTo>
                  <a:lnTo>
                    <a:pt x="145" y="73"/>
                  </a:lnTo>
                  <a:lnTo>
                    <a:pt x="145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"/>
            <p:cNvSpPr/>
            <p:nvPr/>
          </p:nvSpPr>
          <p:spPr>
            <a:xfrm>
              <a:off x="1881125" y="1930050"/>
              <a:ext cx="3625" cy="3050"/>
            </a:xfrm>
            <a:custGeom>
              <a:avLst/>
              <a:gdLst/>
              <a:ahLst/>
              <a:cxnLst/>
              <a:rect l="l" t="t" r="r" b="b"/>
              <a:pathLst>
                <a:path w="145" h="122" extrusionOk="0">
                  <a:moveTo>
                    <a:pt x="24" y="1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2" y="121"/>
                  </a:lnTo>
                  <a:lnTo>
                    <a:pt x="120" y="97"/>
                  </a:lnTo>
                  <a:lnTo>
                    <a:pt x="145" y="49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"/>
            <p:cNvSpPr/>
            <p:nvPr/>
          </p:nvSpPr>
          <p:spPr>
            <a:xfrm>
              <a:off x="2287350" y="2454850"/>
              <a:ext cx="3025" cy="4250"/>
            </a:xfrm>
            <a:custGeom>
              <a:avLst/>
              <a:gdLst/>
              <a:ahLst/>
              <a:cxnLst/>
              <a:rect l="l" t="t" r="r" b="b"/>
              <a:pathLst>
                <a:path w="121" h="170" extrusionOk="0">
                  <a:moveTo>
                    <a:pt x="49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121" y="73"/>
                  </a:lnTo>
                  <a:lnTo>
                    <a:pt x="121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"/>
            <p:cNvSpPr/>
            <p:nvPr/>
          </p:nvSpPr>
          <p:spPr>
            <a:xfrm>
              <a:off x="2316850" y="2341700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72" y="145"/>
                  </a:lnTo>
                  <a:lnTo>
                    <a:pt x="96" y="121"/>
                  </a:lnTo>
                  <a:lnTo>
                    <a:pt x="145" y="73"/>
                  </a:lnTo>
                  <a:lnTo>
                    <a:pt x="145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"/>
            <p:cNvSpPr/>
            <p:nvPr/>
          </p:nvSpPr>
          <p:spPr>
            <a:xfrm>
              <a:off x="2077300" y="1945100"/>
              <a:ext cx="2450" cy="3025"/>
            </a:xfrm>
            <a:custGeom>
              <a:avLst/>
              <a:gdLst/>
              <a:ahLst/>
              <a:cxnLst/>
              <a:rect l="l" t="t" r="r" b="b"/>
              <a:pathLst>
                <a:path w="98" h="121" extrusionOk="0">
                  <a:moveTo>
                    <a:pt x="25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25" y="121"/>
                  </a:lnTo>
                  <a:lnTo>
                    <a:pt x="49" y="121"/>
                  </a:lnTo>
                  <a:lnTo>
                    <a:pt x="73" y="73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"/>
            <p:cNvSpPr/>
            <p:nvPr/>
          </p:nvSpPr>
          <p:spPr>
            <a:xfrm>
              <a:off x="2123650" y="2501200"/>
              <a:ext cx="2425" cy="3025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73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97"/>
                  </a:lnTo>
                  <a:lnTo>
                    <a:pt x="73" y="121"/>
                  </a:lnTo>
                  <a:lnTo>
                    <a:pt x="97" y="72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"/>
            <p:cNvSpPr/>
            <p:nvPr/>
          </p:nvSpPr>
          <p:spPr>
            <a:xfrm>
              <a:off x="2031575" y="1922825"/>
              <a:ext cx="2425" cy="3650"/>
            </a:xfrm>
            <a:custGeom>
              <a:avLst/>
              <a:gdLst/>
              <a:ahLst/>
              <a:cxnLst/>
              <a:rect l="l" t="t" r="r" b="b"/>
              <a:pathLst>
                <a:path w="97" h="146" extrusionOk="0">
                  <a:moveTo>
                    <a:pt x="24" y="1"/>
                  </a:moveTo>
                  <a:lnTo>
                    <a:pt x="0" y="25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49" y="145"/>
                  </a:lnTo>
                  <a:lnTo>
                    <a:pt x="97" y="97"/>
                  </a:lnTo>
                  <a:lnTo>
                    <a:pt x="73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"/>
            <p:cNvSpPr/>
            <p:nvPr/>
          </p:nvSpPr>
          <p:spPr>
            <a:xfrm>
              <a:off x="1864275" y="1957750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48" y="0"/>
                  </a:moveTo>
                  <a:lnTo>
                    <a:pt x="0" y="48"/>
                  </a:lnTo>
                  <a:lnTo>
                    <a:pt x="0" y="96"/>
                  </a:lnTo>
                  <a:lnTo>
                    <a:pt x="0" y="121"/>
                  </a:lnTo>
                  <a:lnTo>
                    <a:pt x="72" y="121"/>
                  </a:lnTo>
                  <a:lnTo>
                    <a:pt x="120" y="72"/>
                  </a:lnTo>
                  <a:lnTo>
                    <a:pt x="120" y="24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"/>
            <p:cNvSpPr/>
            <p:nvPr/>
          </p:nvSpPr>
          <p:spPr>
            <a:xfrm>
              <a:off x="1984025" y="1915000"/>
              <a:ext cx="2425" cy="3650"/>
            </a:xfrm>
            <a:custGeom>
              <a:avLst/>
              <a:gdLst/>
              <a:ahLst/>
              <a:cxnLst/>
              <a:rect l="l" t="t" r="r" b="b"/>
              <a:pathLst>
                <a:path w="97" h="146" extrusionOk="0">
                  <a:moveTo>
                    <a:pt x="49" y="1"/>
                  </a:moveTo>
                  <a:lnTo>
                    <a:pt x="1" y="97"/>
                  </a:lnTo>
                  <a:lnTo>
                    <a:pt x="49" y="145"/>
                  </a:lnTo>
                  <a:lnTo>
                    <a:pt x="73" y="145"/>
                  </a:lnTo>
                  <a:lnTo>
                    <a:pt x="97" y="121"/>
                  </a:lnTo>
                  <a:lnTo>
                    <a:pt x="97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"/>
            <p:cNvSpPr/>
            <p:nvPr/>
          </p:nvSpPr>
          <p:spPr>
            <a:xfrm>
              <a:off x="2124850" y="2506600"/>
              <a:ext cx="3050" cy="3050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97" y="121"/>
                  </a:lnTo>
                  <a:lnTo>
                    <a:pt x="121" y="73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"/>
            <p:cNvSpPr/>
            <p:nvPr/>
          </p:nvSpPr>
          <p:spPr>
            <a:xfrm>
              <a:off x="2109200" y="1928850"/>
              <a:ext cx="3650" cy="3050"/>
            </a:xfrm>
            <a:custGeom>
              <a:avLst/>
              <a:gdLst/>
              <a:ahLst/>
              <a:cxnLst/>
              <a:rect l="l" t="t" r="r" b="b"/>
              <a:pathLst>
                <a:path w="146" h="122" extrusionOk="0">
                  <a:moveTo>
                    <a:pt x="49" y="1"/>
                  </a:moveTo>
                  <a:lnTo>
                    <a:pt x="1" y="49"/>
                  </a:lnTo>
                  <a:lnTo>
                    <a:pt x="1" y="97"/>
                  </a:lnTo>
                  <a:lnTo>
                    <a:pt x="49" y="121"/>
                  </a:lnTo>
                  <a:lnTo>
                    <a:pt x="97" y="97"/>
                  </a:lnTo>
                  <a:lnTo>
                    <a:pt x="121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"/>
            <p:cNvSpPr/>
            <p:nvPr/>
          </p:nvSpPr>
          <p:spPr>
            <a:xfrm>
              <a:off x="1990050" y="1933075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49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24" y="96"/>
                  </a:lnTo>
                  <a:lnTo>
                    <a:pt x="73" y="96"/>
                  </a:lnTo>
                  <a:lnTo>
                    <a:pt x="97" y="7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"/>
            <p:cNvSpPr/>
            <p:nvPr/>
          </p:nvSpPr>
          <p:spPr>
            <a:xfrm>
              <a:off x="2284950" y="2010100"/>
              <a:ext cx="3625" cy="2425"/>
            </a:xfrm>
            <a:custGeom>
              <a:avLst/>
              <a:gdLst/>
              <a:ahLst/>
              <a:cxnLst/>
              <a:rect l="l" t="t" r="r" b="b"/>
              <a:pathLst>
                <a:path w="145" h="97" extrusionOk="0">
                  <a:moveTo>
                    <a:pt x="24" y="1"/>
                  </a:moveTo>
                  <a:lnTo>
                    <a:pt x="0" y="49"/>
                  </a:lnTo>
                  <a:lnTo>
                    <a:pt x="24" y="73"/>
                  </a:lnTo>
                  <a:lnTo>
                    <a:pt x="72" y="97"/>
                  </a:lnTo>
                  <a:lnTo>
                    <a:pt x="121" y="73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"/>
            <p:cNvSpPr/>
            <p:nvPr/>
          </p:nvSpPr>
          <p:spPr>
            <a:xfrm>
              <a:off x="2223550" y="2499375"/>
              <a:ext cx="2450" cy="2450"/>
            </a:xfrm>
            <a:custGeom>
              <a:avLst/>
              <a:gdLst/>
              <a:ahLst/>
              <a:cxnLst/>
              <a:rect l="l" t="t" r="r" b="b"/>
              <a:pathLst>
                <a:path w="98" h="98" extrusionOk="0">
                  <a:moveTo>
                    <a:pt x="49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73" y="97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"/>
            <p:cNvSpPr/>
            <p:nvPr/>
          </p:nvSpPr>
          <p:spPr>
            <a:xfrm>
              <a:off x="2049025" y="2531275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" y="1"/>
                  </a:moveTo>
                  <a:lnTo>
                    <a:pt x="25" y="97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45" y="97"/>
                  </a:lnTo>
                  <a:lnTo>
                    <a:pt x="97" y="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"/>
            <p:cNvSpPr/>
            <p:nvPr/>
          </p:nvSpPr>
          <p:spPr>
            <a:xfrm>
              <a:off x="1894350" y="1923450"/>
              <a:ext cx="3050" cy="3025"/>
            </a:xfrm>
            <a:custGeom>
              <a:avLst/>
              <a:gdLst/>
              <a:ahLst/>
              <a:cxnLst/>
              <a:rect l="l" t="t" r="r" b="b"/>
              <a:pathLst>
                <a:path w="122" h="121" extrusionOk="0">
                  <a:moveTo>
                    <a:pt x="49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96"/>
                  </a:lnTo>
                  <a:lnTo>
                    <a:pt x="49" y="120"/>
                  </a:lnTo>
                  <a:lnTo>
                    <a:pt x="97" y="96"/>
                  </a:lnTo>
                  <a:lnTo>
                    <a:pt x="121" y="48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"/>
            <p:cNvSpPr/>
            <p:nvPr/>
          </p:nvSpPr>
          <p:spPr>
            <a:xfrm>
              <a:off x="2041200" y="2034175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49" y="0"/>
                  </a:moveTo>
                  <a:lnTo>
                    <a:pt x="1" y="49"/>
                  </a:lnTo>
                  <a:lnTo>
                    <a:pt x="1" y="97"/>
                  </a:lnTo>
                  <a:lnTo>
                    <a:pt x="49" y="121"/>
                  </a:lnTo>
                  <a:lnTo>
                    <a:pt x="73" y="97"/>
                  </a:lnTo>
                  <a:lnTo>
                    <a:pt x="121" y="49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"/>
            <p:cNvSpPr/>
            <p:nvPr/>
          </p:nvSpPr>
          <p:spPr>
            <a:xfrm>
              <a:off x="2235000" y="2489150"/>
              <a:ext cx="2425" cy="245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24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2" y="97"/>
                  </a:lnTo>
                  <a:lnTo>
                    <a:pt x="96" y="73"/>
                  </a:lnTo>
                  <a:lnTo>
                    <a:pt x="96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"/>
            <p:cNvSpPr/>
            <p:nvPr/>
          </p:nvSpPr>
          <p:spPr>
            <a:xfrm>
              <a:off x="2166375" y="2471700"/>
              <a:ext cx="2450" cy="242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73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49" y="97"/>
                  </a:lnTo>
                  <a:lnTo>
                    <a:pt x="73" y="97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"/>
            <p:cNvSpPr/>
            <p:nvPr/>
          </p:nvSpPr>
          <p:spPr>
            <a:xfrm>
              <a:off x="2423975" y="2004075"/>
              <a:ext cx="3625" cy="3050"/>
            </a:xfrm>
            <a:custGeom>
              <a:avLst/>
              <a:gdLst/>
              <a:ahLst/>
              <a:cxnLst/>
              <a:rect l="l" t="t" r="r" b="b"/>
              <a:pathLst>
                <a:path w="145" h="122" extrusionOk="0">
                  <a:moveTo>
                    <a:pt x="72" y="1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72" y="121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"/>
            <p:cNvSpPr/>
            <p:nvPr/>
          </p:nvSpPr>
          <p:spPr>
            <a:xfrm>
              <a:off x="1823350" y="1970375"/>
              <a:ext cx="3025" cy="3050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48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48" y="121"/>
                  </a:lnTo>
                  <a:lnTo>
                    <a:pt x="72" y="121"/>
                  </a:lnTo>
                  <a:lnTo>
                    <a:pt x="96" y="97"/>
                  </a:lnTo>
                  <a:lnTo>
                    <a:pt x="120" y="73"/>
                  </a:lnTo>
                  <a:lnTo>
                    <a:pt x="120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"/>
            <p:cNvSpPr/>
            <p:nvPr/>
          </p:nvSpPr>
          <p:spPr>
            <a:xfrm>
              <a:off x="1914825" y="2019125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48" y="121"/>
                  </a:lnTo>
                  <a:lnTo>
                    <a:pt x="96" y="121"/>
                  </a:lnTo>
                  <a:lnTo>
                    <a:pt x="145" y="97"/>
                  </a:lnTo>
                  <a:lnTo>
                    <a:pt x="145" y="25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"/>
            <p:cNvSpPr/>
            <p:nvPr/>
          </p:nvSpPr>
          <p:spPr>
            <a:xfrm>
              <a:off x="2397475" y="2362175"/>
              <a:ext cx="2450" cy="242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49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3"/>
                  </a:lnTo>
                  <a:lnTo>
                    <a:pt x="73" y="97"/>
                  </a:lnTo>
                  <a:lnTo>
                    <a:pt x="97" y="48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"/>
            <p:cNvSpPr/>
            <p:nvPr/>
          </p:nvSpPr>
          <p:spPr>
            <a:xfrm>
              <a:off x="2240400" y="1803675"/>
              <a:ext cx="3650" cy="2425"/>
            </a:xfrm>
            <a:custGeom>
              <a:avLst/>
              <a:gdLst/>
              <a:ahLst/>
              <a:cxnLst/>
              <a:rect l="l" t="t" r="r" b="b"/>
              <a:pathLst>
                <a:path w="146" h="97" extrusionOk="0">
                  <a:moveTo>
                    <a:pt x="49" y="0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25" y="73"/>
                  </a:lnTo>
                  <a:lnTo>
                    <a:pt x="49" y="97"/>
                  </a:lnTo>
                  <a:lnTo>
                    <a:pt x="97" y="97"/>
                  </a:lnTo>
                  <a:lnTo>
                    <a:pt x="145" y="73"/>
                  </a:lnTo>
                  <a:lnTo>
                    <a:pt x="145" y="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"/>
            <p:cNvSpPr/>
            <p:nvPr/>
          </p:nvSpPr>
          <p:spPr>
            <a:xfrm>
              <a:off x="2028575" y="1904175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97"/>
                  </a:lnTo>
                  <a:lnTo>
                    <a:pt x="96" y="97"/>
                  </a:lnTo>
                  <a:lnTo>
                    <a:pt x="96" y="49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"/>
            <p:cNvSpPr/>
            <p:nvPr/>
          </p:nvSpPr>
          <p:spPr>
            <a:xfrm>
              <a:off x="2041200" y="1921625"/>
              <a:ext cx="3650" cy="2450"/>
            </a:xfrm>
            <a:custGeom>
              <a:avLst/>
              <a:gdLst/>
              <a:ahLst/>
              <a:cxnLst/>
              <a:rect l="l" t="t" r="r" b="b"/>
              <a:pathLst>
                <a:path w="146" h="98" extrusionOk="0">
                  <a:moveTo>
                    <a:pt x="73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73" y="97"/>
                  </a:lnTo>
                  <a:lnTo>
                    <a:pt x="97" y="97"/>
                  </a:lnTo>
                  <a:lnTo>
                    <a:pt x="121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"/>
            <p:cNvSpPr/>
            <p:nvPr/>
          </p:nvSpPr>
          <p:spPr>
            <a:xfrm>
              <a:off x="1939500" y="1923450"/>
              <a:ext cx="2425" cy="3025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24" y="0"/>
                  </a:moveTo>
                  <a:lnTo>
                    <a:pt x="0" y="24"/>
                  </a:lnTo>
                  <a:lnTo>
                    <a:pt x="24" y="96"/>
                  </a:lnTo>
                  <a:lnTo>
                    <a:pt x="48" y="120"/>
                  </a:lnTo>
                  <a:lnTo>
                    <a:pt x="96" y="96"/>
                  </a:lnTo>
                  <a:lnTo>
                    <a:pt x="96" y="4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"/>
            <p:cNvSpPr/>
            <p:nvPr/>
          </p:nvSpPr>
          <p:spPr>
            <a:xfrm>
              <a:off x="1911800" y="1927650"/>
              <a:ext cx="3050" cy="2425"/>
            </a:xfrm>
            <a:custGeom>
              <a:avLst/>
              <a:gdLst/>
              <a:ahLst/>
              <a:cxnLst/>
              <a:rect l="l" t="t" r="r" b="b"/>
              <a:pathLst>
                <a:path w="122" h="97" extrusionOk="0">
                  <a:moveTo>
                    <a:pt x="49" y="1"/>
                  </a:moveTo>
                  <a:lnTo>
                    <a:pt x="1" y="49"/>
                  </a:lnTo>
                  <a:lnTo>
                    <a:pt x="25" y="97"/>
                  </a:lnTo>
                  <a:lnTo>
                    <a:pt x="97" y="97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"/>
            <p:cNvSpPr/>
            <p:nvPr/>
          </p:nvSpPr>
          <p:spPr>
            <a:xfrm>
              <a:off x="2061075" y="2017325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72" y="0"/>
                  </a:moveTo>
                  <a:lnTo>
                    <a:pt x="48" y="24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2" y="121"/>
                  </a:lnTo>
                  <a:lnTo>
                    <a:pt x="120" y="97"/>
                  </a:lnTo>
                  <a:lnTo>
                    <a:pt x="144" y="73"/>
                  </a:lnTo>
                  <a:lnTo>
                    <a:pt x="120" y="4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"/>
            <p:cNvSpPr/>
            <p:nvPr/>
          </p:nvSpPr>
          <p:spPr>
            <a:xfrm>
              <a:off x="2209725" y="2335100"/>
              <a:ext cx="2425" cy="3025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72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24" y="120"/>
                  </a:lnTo>
                  <a:lnTo>
                    <a:pt x="72" y="120"/>
                  </a:lnTo>
                  <a:lnTo>
                    <a:pt x="96" y="48"/>
                  </a:lnTo>
                  <a:lnTo>
                    <a:pt x="96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"/>
            <p:cNvSpPr/>
            <p:nvPr/>
          </p:nvSpPr>
          <p:spPr>
            <a:xfrm>
              <a:off x="1920825" y="2032375"/>
              <a:ext cx="2450" cy="3025"/>
            </a:xfrm>
            <a:custGeom>
              <a:avLst/>
              <a:gdLst/>
              <a:ahLst/>
              <a:cxnLst/>
              <a:rect l="l" t="t" r="r" b="b"/>
              <a:pathLst>
                <a:path w="98" h="121" extrusionOk="0">
                  <a:moveTo>
                    <a:pt x="49" y="0"/>
                  </a:moveTo>
                  <a:lnTo>
                    <a:pt x="1" y="24"/>
                  </a:lnTo>
                  <a:lnTo>
                    <a:pt x="1" y="72"/>
                  </a:lnTo>
                  <a:lnTo>
                    <a:pt x="25" y="121"/>
                  </a:lnTo>
                  <a:lnTo>
                    <a:pt x="97" y="72"/>
                  </a:lnTo>
                  <a:lnTo>
                    <a:pt x="97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"/>
            <p:cNvSpPr/>
            <p:nvPr/>
          </p:nvSpPr>
          <p:spPr>
            <a:xfrm>
              <a:off x="2403500" y="2484950"/>
              <a:ext cx="3050" cy="3025"/>
            </a:xfrm>
            <a:custGeom>
              <a:avLst/>
              <a:gdLst/>
              <a:ahLst/>
              <a:cxnLst/>
              <a:rect l="l" t="t" r="r" b="b"/>
              <a:pathLst>
                <a:path w="122" h="121" extrusionOk="0">
                  <a:moveTo>
                    <a:pt x="49" y="0"/>
                  </a:moveTo>
                  <a:lnTo>
                    <a:pt x="1" y="24"/>
                  </a:lnTo>
                  <a:lnTo>
                    <a:pt x="1" y="72"/>
                  </a:lnTo>
                  <a:lnTo>
                    <a:pt x="1" y="97"/>
                  </a:lnTo>
                  <a:lnTo>
                    <a:pt x="25" y="121"/>
                  </a:lnTo>
                  <a:lnTo>
                    <a:pt x="73" y="121"/>
                  </a:lnTo>
                  <a:lnTo>
                    <a:pt x="97" y="97"/>
                  </a:lnTo>
                  <a:lnTo>
                    <a:pt x="121" y="48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"/>
            <p:cNvSpPr/>
            <p:nvPr/>
          </p:nvSpPr>
          <p:spPr>
            <a:xfrm>
              <a:off x="2078525" y="1822925"/>
              <a:ext cx="2425" cy="245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24" y="1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72" y="97"/>
                  </a:lnTo>
                  <a:lnTo>
                    <a:pt x="96" y="73"/>
                  </a:lnTo>
                  <a:lnTo>
                    <a:pt x="96" y="4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"/>
            <p:cNvSpPr/>
            <p:nvPr/>
          </p:nvSpPr>
          <p:spPr>
            <a:xfrm>
              <a:off x="2075500" y="1819925"/>
              <a:ext cx="1825" cy="2425"/>
            </a:xfrm>
            <a:custGeom>
              <a:avLst/>
              <a:gdLst/>
              <a:ahLst/>
              <a:cxnLst/>
              <a:rect l="l" t="t" r="r" b="b"/>
              <a:pathLst>
                <a:path w="73" h="97" extrusionOk="0">
                  <a:moveTo>
                    <a:pt x="25" y="0"/>
                  </a:moveTo>
                  <a:lnTo>
                    <a:pt x="1" y="49"/>
                  </a:lnTo>
                  <a:lnTo>
                    <a:pt x="1" y="97"/>
                  </a:lnTo>
                  <a:lnTo>
                    <a:pt x="73" y="97"/>
                  </a:lnTo>
                  <a:lnTo>
                    <a:pt x="73" y="4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"/>
            <p:cNvSpPr/>
            <p:nvPr/>
          </p:nvSpPr>
          <p:spPr>
            <a:xfrm>
              <a:off x="1960550" y="2004675"/>
              <a:ext cx="1825" cy="2450"/>
            </a:xfrm>
            <a:custGeom>
              <a:avLst/>
              <a:gdLst/>
              <a:ahLst/>
              <a:cxnLst/>
              <a:rect l="l" t="t" r="r" b="b"/>
              <a:pathLst>
                <a:path w="73" h="98" extrusionOk="0">
                  <a:moveTo>
                    <a:pt x="25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49" y="97"/>
                  </a:lnTo>
                  <a:lnTo>
                    <a:pt x="73" y="73"/>
                  </a:lnTo>
                  <a:lnTo>
                    <a:pt x="73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"/>
            <p:cNvSpPr/>
            <p:nvPr/>
          </p:nvSpPr>
          <p:spPr>
            <a:xfrm>
              <a:off x="2354750" y="1968575"/>
              <a:ext cx="1825" cy="3025"/>
            </a:xfrm>
            <a:custGeom>
              <a:avLst/>
              <a:gdLst/>
              <a:ahLst/>
              <a:cxnLst/>
              <a:rect l="l" t="t" r="r" b="b"/>
              <a:pathLst>
                <a:path w="73" h="121" extrusionOk="0">
                  <a:moveTo>
                    <a:pt x="49" y="0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1" y="121"/>
                  </a:lnTo>
                  <a:lnTo>
                    <a:pt x="49" y="121"/>
                  </a:lnTo>
                  <a:lnTo>
                    <a:pt x="73" y="73"/>
                  </a:lnTo>
                  <a:lnTo>
                    <a:pt x="73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"/>
            <p:cNvSpPr/>
            <p:nvPr/>
          </p:nvSpPr>
          <p:spPr>
            <a:xfrm>
              <a:off x="1858250" y="2049825"/>
              <a:ext cx="2425" cy="3025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24" y="0"/>
                  </a:moveTo>
                  <a:lnTo>
                    <a:pt x="0" y="24"/>
                  </a:lnTo>
                  <a:lnTo>
                    <a:pt x="24" y="97"/>
                  </a:lnTo>
                  <a:lnTo>
                    <a:pt x="48" y="121"/>
                  </a:lnTo>
                  <a:lnTo>
                    <a:pt x="97" y="97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"/>
            <p:cNvSpPr/>
            <p:nvPr/>
          </p:nvSpPr>
          <p:spPr>
            <a:xfrm>
              <a:off x="2265075" y="2500000"/>
              <a:ext cx="3050" cy="2425"/>
            </a:xfrm>
            <a:custGeom>
              <a:avLst/>
              <a:gdLst/>
              <a:ahLst/>
              <a:cxnLst/>
              <a:rect l="l" t="t" r="r" b="b"/>
              <a:pathLst>
                <a:path w="122" h="97" extrusionOk="0">
                  <a:moveTo>
                    <a:pt x="73" y="0"/>
                  </a:moveTo>
                  <a:lnTo>
                    <a:pt x="25" y="24"/>
                  </a:lnTo>
                  <a:lnTo>
                    <a:pt x="1" y="72"/>
                  </a:lnTo>
                  <a:lnTo>
                    <a:pt x="25" y="96"/>
                  </a:lnTo>
                  <a:lnTo>
                    <a:pt x="97" y="96"/>
                  </a:lnTo>
                  <a:lnTo>
                    <a:pt x="121" y="72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"/>
            <p:cNvSpPr/>
            <p:nvPr/>
          </p:nvSpPr>
          <p:spPr>
            <a:xfrm>
              <a:off x="2405925" y="2478925"/>
              <a:ext cx="3025" cy="242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24" y="1"/>
                  </a:moveTo>
                  <a:lnTo>
                    <a:pt x="0" y="49"/>
                  </a:lnTo>
                  <a:lnTo>
                    <a:pt x="24" y="73"/>
                  </a:lnTo>
                  <a:lnTo>
                    <a:pt x="72" y="97"/>
                  </a:lnTo>
                  <a:lnTo>
                    <a:pt x="120" y="49"/>
                  </a:lnTo>
                  <a:lnTo>
                    <a:pt x="120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"/>
            <p:cNvSpPr/>
            <p:nvPr/>
          </p:nvSpPr>
          <p:spPr>
            <a:xfrm>
              <a:off x="2105000" y="1916225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24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24" y="96"/>
                  </a:lnTo>
                  <a:lnTo>
                    <a:pt x="49" y="96"/>
                  </a:lnTo>
                  <a:lnTo>
                    <a:pt x="73" y="72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"/>
            <p:cNvSpPr/>
            <p:nvPr/>
          </p:nvSpPr>
          <p:spPr>
            <a:xfrm>
              <a:off x="2332500" y="2384450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72" y="0"/>
                  </a:moveTo>
                  <a:lnTo>
                    <a:pt x="24" y="48"/>
                  </a:lnTo>
                  <a:lnTo>
                    <a:pt x="0" y="96"/>
                  </a:lnTo>
                  <a:lnTo>
                    <a:pt x="48" y="120"/>
                  </a:lnTo>
                  <a:lnTo>
                    <a:pt x="72" y="96"/>
                  </a:lnTo>
                  <a:lnTo>
                    <a:pt x="120" y="48"/>
                  </a:lnTo>
                  <a:lnTo>
                    <a:pt x="96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"/>
            <p:cNvSpPr/>
            <p:nvPr/>
          </p:nvSpPr>
          <p:spPr>
            <a:xfrm>
              <a:off x="2316850" y="2388650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24" y="1"/>
                  </a:moveTo>
                  <a:lnTo>
                    <a:pt x="0" y="25"/>
                  </a:lnTo>
                  <a:lnTo>
                    <a:pt x="0" y="97"/>
                  </a:lnTo>
                  <a:lnTo>
                    <a:pt x="48" y="97"/>
                  </a:lnTo>
                  <a:lnTo>
                    <a:pt x="96" y="73"/>
                  </a:lnTo>
                  <a:lnTo>
                    <a:pt x="96" y="4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"/>
            <p:cNvSpPr/>
            <p:nvPr/>
          </p:nvSpPr>
          <p:spPr>
            <a:xfrm>
              <a:off x="1890150" y="1955325"/>
              <a:ext cx="2425" cy="3050"/>
            </a:xfrm>
            <a:custGeom>
              <a:avLst/>
              <a:gdLst/>
              <a:ahLst/>
              <a:cxnLst/>
              <a:rect l="l" t="t" r="r" b="b"/>
              <a:pathLst>
                <a:path w="97" h="122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72" y="121"/>
                  </a:lnTo>
                  <a:lnTo>
                    <a:pt x="96" y="73"/>
                  </a:lnTo>
                  <a:lnTo>
                    <a:pt x="96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"/>
            <p:cNvSpPr/>
            <p:nvPr/>
          </p:nvSpPr>
          <p:spPr>
            <a:xfrm>
              <a:off x="1837175" y="1980600"/>
              <a:ext cx="2450" cy="2450"/>
            </a:xfrm>
            <a:custGeom>
              <a:avLst/>
              <a:gdLst/>
              <a:ahLst/>
              <a:cxnLst/>
              <a:rect l="l" t="t" r="r" b="b"/>
              <a:pathLst>
                <a:path w="98" h="98" extrusionOk="0">
                  <a:moveTo>
                    <a:pt x="49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49" y="73"/>
                  </a:lnTo>
                  <a:lnTo>
                    <a:pt x="73" y="97"/>
                  </a:lnTo>
                  <a:lnTo>
                    <a:pt x="97" y="73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"/>
            <p:cNvSpPr/>
            <p:nvPr/>
          </p:nvSpPr>
          <p:spPr>
            <a:xfrm>
              <a:off x="2323450" y="1807275"/>
              <a:ext cx="3050" cy="2450"/>
            </a:xfrm>
            <a:custGeom>
              <a:avLst/>
              <a:gdLst/>
              <a:ahLst/>
              <a:cxnLst/>
              <a:rect l="l" t="t" r="r" b="b"/>
              <a:pathLst>
                <a:path w="122" h="98" extrusionOk="0">
                  <a:moveTo>
                    <a:pt x="73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73" y="97"/>
                  </a:lnTo>
                  <a:lnTo>
                    <a:pt x="121" y="73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"/>
            <p:cNvSpPr/>
            <p:nvPr/>
          </p:nvSpPr>
          <p:spPr>
            <a:xfrm>
              <a:off x="2383650" y="1829550"/>
              <a:ext cx="1825" cy="2425"/>
            </a:xfrm>
            <a:custGeom>
              <a:avLst/>
              <a:gdLst/>
              <a:ahLst/>
              <a:cxnLst/>
              <a:rect l="l" t="t" r="r" b="b"/>
              <a:pathLst>
                <a:path w="73" h="97" extrusionOk="0">
                  <a:moveTo>
                    <a:pt x="24" y="1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48" y="97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"/>
            <p:cNvSpPr/>
            <p:nvPr/>
          </p:nvSpPr>
          <p:spPr>
            <a:xfrm>
              <a:off x="2040000" y="25186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0" y="0"/>
                  </a:moveTo>
                  <a:lnTo>
                    <a:pt x="0" y="48"/>
                  </a:lnTo>
                  <a:lnTo>
                    <a:pt x="49" y="48"/>
                  </a:lnTo>
                  <a:lnTo>
                    <a:pt x="49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"/>
            <p:cNvSpPr/>
            <p:nvPr/>
          </p:nvSpPr>
          <p:spPr>
            <a:xfrm>
              <a:off x="2106200" y="25228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"/>
            <p:cNvSpPr/>
            <p:nvPr/>
          </p:nvSpPr>
          <p:spPr>
            <a:xfrm>
              <a:off x="2085750" y="2451850"/>
              <a:ext cx="2425" cy="182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72"/>
                  </a:lnTo>
                  <a:lnTo>
                    <a:pt x="96" y="4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"/>
            <p:cNvSpPr/>
            <p:nvPr/>
          </p:nvSpPr>
          <p:spPr>
            <a:xfrm>
              <a:off x="2159775" y="2429575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73"/>
                  </a:lnTo>
                  <a:lnTo>
                    <a:pt x="72" y="49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"/>
            <p:cNvSpPr/>
            <p:nvPr/>
          </p:nvSpPr>
          <p:spPr>
            <a:xfrm>
              <a:off x="2177225" y="2409125"/>
              <a:ext cx="1825" cy="2425"/>
            </a:xfrm>
            <a:custGeom>
              <a:avLst/>
              <a:gdLst/>
              <a:ahLst/>
              <a:cxnLst/>
              <a:rect l="l" t="t" r="r" b="b"/>
              <a:pathLst>
                <a:path w="73" h="97" extrusionOk="0">
                  <a:moveTo>
                    <a:pt x="48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96"/>
                  </a:lnTo>
                  <a:lnTo>
                    <a:pt x="48" y="72"/>
                  </a:lnTo>
                  <a:lnTo>
                    <a:pt x="72" y="48"/>
                  </a:lnTo>
                  <a:lnTo>
                    <a:pt x="72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"/>
            <p:cNvSpPr/>
            <p:nvPr/>
          </p:nvSpPr>
          <p:spPr>
            <a:xfrm>
              <a:off x="2336100" y="2477125"/>
              <a:ext cx="2425" cy="182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25" y="0"/>
                  </a:moveTo>
                  <a:lnTo>
                    <a:pt x="1" y="48"/>
                  </a:lnTo>
                  <a:lnTo>
                    <a:pt x="49" y="73"/>
                  </a:lnTo>
                  <a:lnTo>
                    <a:pt x="73" y="73"/>
                  </a:lnTo>
                  <a:lnTo>
                    <a:pt x="97" y="48"/>
                  </a:lnTo>
                  <a:lnTo>
                    <a:pt x="97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"/>
            <p:cNvSpPr/>
            <p:nvPr/>
          </p:nvSpPr>
          <p:spPr>
            <a:xfrm>
              <a:off x="2271100" y="2436800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73" y="0"/>
                  </a:moveTo>
                  <a:lnTo>
                    <a:pt x="49" y="24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49" y="97"/>
                  </a:lnTo>
                  <a:lnTo>
                    <a:pt x="73" y="73"/>
                  </a:lnTo>
                  <a:lnTo>
                    <a:pt x="97" y="4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"/>
            <p:cNvSpPr/>
            <p:nvPr/>
          </p:nvSpPr>
          <p:spPr>
            <a:xfrm>
              <a:off x="2253050" y="241755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0" y="48"/>
                  </a:lnTo>
                  <a:lnTo>
                    <a:pt x="24" y="72"/>
                  </a:lnTo>
                  <a:lnTo>
                    <a:pt x="49" y="48"/>
                  </a:lnTo>
                  <a:lnTo>
                    <a:pt x="73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"/>
            <p:cNvSpPr/>
            <p:nvPr/>
          </p:nvSpPr>
          <p:spPr>
            <a:xfrm>
              <a:off x="2172400" y="2366975"/>
              <a:ext cx="2425" cy="245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49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49" y="97"/>
                  </a:lnTo>
                  <a:lnTo>
                    <a:pt x="73" y="73"/>
                  </a:lnTo>
                  <a:lnTo>
                    <a:pt x="97" y="49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"/>
            <p:cNvSpPr/>
            <p:nvPr/>
          </p:nvSpPr>
          <p:spPr>
            <a:xfrm>
              <a:off x="2341525" y="243560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48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72"/>
                  </a:lnTo>
                  <a:lnTo>
                    <a:pt x="72" y="4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"/>
            <p:cNvSpPr/>
            <p:nvPr/>
          </p:nvSpPr>
          <p:spPr>
            <a:xfrm>
              <a:off x="2268700" y="2359150"/>
              <a:ext cx="1825" cy="3050"/>
            </a:xfrm>
            <a:custGeom>
              <a:avLst/>
              <a:gdLst/>
              <a:ahLst/>
              <a:cxnLst/>
              <a:rect l="l" t="t" r="r" b="b"/>
              <a:pathLst>
                <a:path w="73" h="122" extrusionOk="0">
                  <a:moveTo>
                    <a:pt x="24" y="1"/>
                  </a:moveTo>
                  <a:lnTo>
                    <a:pt x="0" y="49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48" y="97"/>
                  </a:lnTo>
                  <a:lnTo>
                    <a:pt x="73" y="73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"/>
            <p:cNvSpPr/>
            <p:nvPr/>
          </p:nvSpPr>
          <p:spPr>
            <a:xfrm>
              <a:off x="2311425" y="2298375"/>
              <a:ext cx="2425" cy="182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25" y="1"/>
                  </a:moveTo>
                  <a:lnTo>
                    <a:pt x="1" y="25"/>
                  </a:lnTo>
                  <a:lnTo>
                    <a:pt x="25" y="73"/>
                  </a:lnTo>
                  <a:lnTo>
                    <a:pt x="73" y="73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"/>
            <p:cNvSpPr/>
            <p:nvPr/>
          </p:nvSpPr>
          <p:spPr>
            <a:xfrm>
              <a:off x="2235600" y="2185225"/>
              <a:ext cx="2425" cy="3050"/>
            </a:xfrm>
            <a:custGeom>
              <a:avLst/>
              <a:gdLst/>
              <a:ahLst/>
              <a:cxnLst/>
              <a:rect l="l" t="t" r="r" b="b"/>
              <a:pathLst>
                <a:path w="97" h="122" extrusionOk="0">
                  <a:moveTo>
                    <a:pt x="48" y="1"/>
                  </a:moveTo>
                  <a:lnTo>
                    <a:pt x="24" y="49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48" y="121"/>
                  </a:lnTo>
                  <a:lnTo>
                    <a:pt x="72" y="97"/>
                  </a:lnTo>
                  <a:lnTo>
                    <a:pt x="97" y="49"/>
                  </a:lnTo>
                  <a:lnTo>
                    <a:pt x="72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"/>
            <p:cNvSpPr/>
            <p:nvPr/>
          </p:nvSpPr>
          <p:spPr>
            <a:xfrm>
              <a:off x="1973200" y="2011300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48" y="1"/>
                  </a:moveTo>
                  <a:lnTo>
                    <a:pt x="0" y="25"/>
                  </a:lnTo>
                  <a:lnTo>
                    <a:pt x="24" y="73"/>
                  </a:lnTo>
                  <a:lnTo>
                    <a:pt x="48" y="97"/>
                  </a:lnTo>
                  <a:lnTo>
                    <a:pt x="73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"/>
            <p:cNvSpPr/>
            <p:nvPr/>
          </p:nvSpPr>
          <p:spPr>
            <a:xfrm>
              <a:off x="1863050" y="1940300"/>
              <a:ext cx="1850" cy="1225"/>
            </a:xfrm>
            <a:custGeom>
              <a:avLst/>
              <a:gdLst/>
              <a:ahLst/>
              <a:cxnLst/>
              <a:rect l="l" t="t" r="r" b="b"/>
              <a:pathLst>
                <a:path w="74" h="49" extrusionOk="0">
                  <a:moveTo>
                    <a:pt x="49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73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"/>
            <p:cNvSpPr/>
            <p:nvPr/>
          </p:nvSpPr>
          <p:spPr>
            <a:xfrm>
              <a:off x="1925650" y="1964975"/>
              <a:ext cx="2425" cy="3025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25" y="96"/>
                  </a:lnTo>
                  <a:lnTo>
                    <a:pt x="73" y="120"/>
                  </a:lnTo>
                  <a:lnTo>
                    <a:pt x="97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"/>
            <p:cNvSpPr/>
            <p:nvPr/>
          </p:nvSpPr>
          <p:spPr>
            <a:xfrm>
              <a:off x="2092950" y="2064275"/>
              <a:ext cx="2450" cy="242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25" y="0"/>
                  </a:moveTo>
                  <a:lnTo>
                    <a:pt x="1" y="24"/>
                  </a:lnTo>
                  <a:lnTo>
                    <a:pt x="1" y="72"/>
                  </a:lnTo>
                  <a:lnTo>
                    <a:pt x="25" y="96"/>
                  </a:lnTo>
                  <a:lnTo>
                    <a:pt x="49" y="96"/>
                  </a:lnTo>
                  <a:lnTo>
                    <a:pt x="97" y="72"/>
                  </a:lnTo>
                  <a:lnTo>
                    <a:pt x="97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"/>
            <p:cNvSpPr/>
            <p:nvPr/>
          </p:nvSpPr>
          <p:spPr>
            <a:xfrm>
              <a:off x="2063475" y="2032375"/>
              <a:ext cx="2425" cy="182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72"/>
                  </a:lnTo>
                  <a:lnTo>
                    <a:pt x="73" y="72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"/>
            <p:cNvSpPr/>
            <p:nvPr/>
          </p:nvSpPr>
          <p:spPr>
            <a:xfrm>
              <a:off x="2029775" y="2001675"/>
              <a:ext cx="2425" cy="182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72" y="73"/>
                  </a:lnTo>
                  <a:lnTo>
                    <a:pt x="96" y="49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"/>
            <p:cNvSpPr/>
            <p:nvPr/>
          </p:nvSpPr>
          <p:spPr>
            <a:xfrm>
              <a:off x="1990050" y="1905375"/>
              <a:ext cx="1225" cy="1850"/>
            </a:xfrm>
            <a:custGeom>
              <a:avLst/>
              <a:gdLst/>
              <a:ahLst/>
              <a:cxnLst/>
              <a:rect l="l" t="t" r="r" b="b"/>
              <a:pathLst>
                <a:path w="49" h="74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49" y="73"/>
                  </a:lnTo>
                  <a:lnTo>
                    <a:pt x="49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"/>
            <p:cNvSpPr/>
            <p:nvPr/>
          </p:nvSpPr>
          <p:spPr>
            <a:xfrm>
              <a:off x="1988250" y="1894550"/>
              <a:ext cx="1825" cy="122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48" y="0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72" y="4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"/>
            <p:cNvSpPr/>
            <p:nvPr/>
          </p:nvSpPr>
          <p:spPr>
            <a:xfrm>
              <a:off x="2051425" y="1897550"/>
              <a:ext cx="2450" cy="1850"/>
            </a:xfrm>
            <a:custGeom>
              <a:avLst/>
              <a:gdLst/>
              <a:ahLst/>
              <a:cxnLst/>
              <a:rect l="l" t="t" r="r" b="b"/>
              <a:pathLst>
                <a:path w="98" h="74" extrusionOk="0">
                  <a:moveTo>
                    <a:pt x="25" y="1"/>
                  </a:moveTo>
                  <a:lnTo>
                    <a:pt x="1" y="49"/>
                  </a:lnTo>
                  <a:lnTo>
                    <a:pt x="25" y="73"/>
                  </a:lnTo>
                  <a:lnTo>
                    <a:pt x="73" y="73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"/>
            <p:cNvSpPr/>
            <p:nvPr/>
          </p:nvSpPr>
          <p:spPr>
            <a:xfrm>
              <a:off x="2257250" y="2017325"/>
              <a:ext cx="2450" cy="1825"/>
            </a:xfrm>
            <a:custGeom>
              <a:avLst/>
              <a:gdLst/>
              <a:ahLst/>
              <a:cxnLst/>
              <a:rect l="l" t="t" r="r" b="b"/>
              <a:pathLst>
                <a:path w="98" h="73" extrusionOk="0">
                  <a:moveTo>
                    <a:pt x="25" y="0"/>
                  </a:moveTo>
                  <a:lnTo>
                    <a:pt x="1" y="24"/>
                  </a:lnTo>
                  <a:lnTo>
                    <a:pt x="25" y="73"/>
                  </a:lnTo>
                  <a:lnTo>
                    <a:pt x="49" y="73"/>
                  </a:lnTo>
                  <a:lnTo>
                    <a:pt x="97" y="49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"/>
            <p:cNvSpPr/>
            <p:nvPr/>
          </p:nvSpPr>
          <p:spPr>
            <a:xfrm>
              <a:off x="2154950" y="1942100"/>
              <a:ext cx="5450" cy="1225"/>
            </a:xfrm>
            <a:custGeom>
              <a:avLst/>
              <a:gdLst/>
              <a:ahLst/>
              <a:cxnLst/>
              <a:rect l="l" t="t" r="r" b="b"/>
              <a:pathLst>
                <a:path w="218" h="49" extrusionOk="0">
                  <a:moveTo>
                    <a:pt x="49" y="0"/>
                  </a:moveTo>
                  <a:lnTo>
                    <a:pt x="0" y="48"/>
                  </a:lnTo>
                  <a:lnTo>
                    <a:pt x="97" y="48"/>
                  </a:lnTo>
                  <a:lnTo>
                    <a:pt x="197" y="28"/>
                  </a:lnTo>
                  <a:lnTo>
                    <a:pt x="197" y="28"/>
                  </a:lnTo>
                  <a:lnTo>
                    <a:pt x="169" y="0"/>
                  </a:lnTo>
                  <a:close/>
                  <a:moveTo>
                    <a:pt x="217" y="24"/>
                  </a:moveTo>
                  <a:lnTo>
                    <a:pt x="197" y="28"/>
                  </a:lnTo>
                  <a:lnTo>
                    <a:pt x="197" y="28"/>
                  </a:lnTo>
                  <a:lnTo>
                    <a:pt x="217" y="48"/>
                  </a:lnTo>
                  <a:lnTo>
                    <a:pt x="217" y="2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"/>
            <p:cNvSpPr/>
            <p:nvPr/>
          </p:nvSpPr>
          <p:spPr>
            <a:xfrm>
              <a:off x="2135100" y="1902375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extrusionOk="0">
                  <a:moveTo>
                    <a:pt x="96" y="0"/>
                  </a:moveTo>
                  <a:lnTo>
                    <a:pt x="0" y="25"/>
                  </a:lnTo>
                  <a:lnTo>
                    <a:pt x="48" y="49"/>
                  </a:lnTo>
                  <a:lnTo>
                    <a:pt x="96" y="49"/>
                  </a:lnTo>
                  <a:lnTo>
                    <a:pt x="161" y="33"/>
                  </a:lnTo>
                  <a:lnTo>
                    <a:pt x="161" y="33"/>
                  </a:lnTo>
                  <a:lnTo>
                    <a:pt x="144" y="25"/>
                  </a:lnTo>
                  <a:lnTo>
                    <a:pt x="96" y="0"/>
                  </a:lnTo>
                  <a:close/>
                  <a:moveTo>
                    <a:pt x="193" y="25"/>
                  </a:moveTo>
                  <a:lnTo>
                    <a:pt x="161" y="33"/>
                  </a:lnTo>
                  <a:lnTo>
                    <a:pt x="161" y="33"/>
                  </a:lnTo>
                  <a:lnTo>
                    <a:pt x="193" y="49"/>
                  </a:lnTo>
                  <a:lnTo>
                    <a:pt x="193" y="2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"/>
            <p:cNvSpPr/>
            <p:nvPr/>
          </p:nvSpPr>
          <p:spPr>
            <a:xfrm>
              <a:off x="2147125" y="1906575"/>
              <a:ext cx="5450" cy="1250"/>
            </a:xfrm>
            <a:custGeom>
              <a:avLst/>
              <a:gdLst/>
              <a:ahLst/>
              <a:cxnLst/>
              <a:rect l="l" t="t" r="r" b="b"/>
              <a:pathLst>
                <a:path w="218" h="50" extrusionOk="0">
                  <a:moveTo>
                    <a:pt x="0" y="1"/>
                  </a:moveTo>
                  <a:lnTo>
                    <a:pt x="49" y="49"/>
                  </a:lnTo>
                  <a:lnTo>
                    <a:pt x="145" y="49"/>
                  </a:lnTo>
                  <a:lnTo>
                    <a:pt x="217" y="25"/>
                  </a:lnTo>
                  <a:lnTo>
                    <a:pt x="193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"/>
            <p:cNvSpPr/>
            <p:nvPr/>
          </p:nvSpPr>
          <p:spPr>
            <a:xfrm>
              <a:off x="2073700" y="1837975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49" y="97"/>
                  </a:lnTo>
                  <a:lnTo>
                    <a:pt x="73" y="73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"/>
            <p:cNvSpPr/>
            <p:nvPr/>
          </p:nvSpPr>
          <p:spPr>
            <a:xfrm>
              <a:off x="2303600" y="189275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49" y="0"/>
                  </a:moveTo>
                  <a:lnTo>
                    <a:pt x="1" y="24"/>
                  </a:lnTo>
                  <a:lnTo>
                    <a:pt x="25" y="48"/>
                  </a:lnTo>
                  <a:lnTo>
                    <a:pt x="49" y="72"/>
                  </a:lnTo>
                  <a:lnTo>
                    <a:pt x="73" y="4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"/>
            <p:cNvSpPr/>
            <p:nvPr/>
          </p:nvSpPr>
          <p:spPr>
            <a:xfrm>
              <a:off x="2436600" y="1894550"/>
              <a:ext cx="2450" cy="3025"/>
            </a:xfrm>
            <a:custGeom>
              <a:avLst/>
              <a:gdLst/>
              <a:ahLst/>
              <a:cxnLst/>
              <a:rect l="l" t="t" r="r" b="b"/>
              <a:pathLst>
                <a:path w="98" h="121" extrusionOk="0">
                  <a:moveTo>
                    <a:pt x="49" y="0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73" y="97"/>
                  </a:lnTo>
                  <a:lnTo>
                    <a:pt x="97" y="49"/>
                  </a:lnTo>
                  <a:lnTo>
                    <a:pt x="73" y="2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"/>
            <p:cNvSpPr/>
            <p:nvPr/>
          </p:nvSpPr>
          <p:spPr>
            <a:xfrm>
              <a:off x="1827550" y="204500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1" y="1"/>
                  </a:moveTo>
                  <a:lnTo>
                    <a:pt x="1" y="49"/>
                  </a:lnTo>
                  <a:lnTo>
                    <a:pt x="49" y="73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"/>
            <p:cNvSpPr/>
            <p:nvPr/>
          </p:nvSpPr>
          <p:spPr>
            <a:xfrm>
              <a:off x="1990650" y="2040800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0" y="0"/>
                  </a:moveTo>
                  <a:lnTo>
                    <a:pt x="0" y="24"/>
                  </a:lnTo>
                  <a:lnTo>
                    <a:pt x="49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"/>
            <p:cNvSpPr/>
            <p:nvPr/>
          </p:nvSpPr>
          <p:spPr>
            <a:xfrm>
              <a:off x="1983425" y="2019125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5" y="1"/>
                  </a:moveTo>
                  <a:lnTo>
                    <a:pt x="1" y="25"/>
                  </a:lnTo>
                  <a:lnTo>
                    <a:pt x="25" y="73"/>
                  </a:lnTo>
                  <a:lnTo>
                    <a:pt x="73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"/>
            <p:cNvSpPr/>
            <p:nvPr/>
          </p:nvSpPr>
          <p:spPr>
            <a:xfrm>
              <a:off x="1895550" y="1967975"/>
              <a:ext cx="1850" cy="1225"/>
            </a:xfrm>
            <a:custGeom>
              <a:avLst/>
              <a:gdLst/>
              <a:ahLst/>
              <a:cxnLst/>
              <a:rect l="l" t="t" r="r" b="b"/>
              <a:pathLst>
                <a:path w="74" h="49" extrusionOk="0">
                  <a:moveTo>
                    <a:pt x="25" y="0"/>
                  </a:moveTo>
                  <a:lnTo>
                    <a:pt x="1" y="24"/>
                  </a:lnTo>
                  <a:lnTo>
                    <a:pt x="25" y="49"/>
                  </a:lnTo>
                  <a:lnTo>
                    <a:pt x="49" y="49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"/>
            <p:cNvSpPr/>
            <p:nvPr/>
          </p:nvSpPr>
          <p:spPr>
            <a:xfrm>
              <a:off x="2407725" y="2450025"/>
              <a:ext cx="1825" cy="185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24" y="1"/>
                  </a:moveTo>
                  <a:lnTo>
                    <a:pt x="0" y="49"/>
                  </a:lnTo>
                  <a:lnTo>
                    <a:pt x="24" y="73"/>
                  </a:lnTo>
                  <a:lnTo>
                    <a:pt x="72" y="73"/>
                  </a:lnTo>
                  <a:lnTo>
                    <a:pt x="72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"/>
            <p:cNvSpPr/>
            <p:nvPr/>
          </p:nvSpPr>
          <p:spPr>
            <a:xfrm>
              <a:off x="2328875" y="24037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5" y="0"/>
                  </a:moveTo>
                  <a:lnTo>
                    <a:pt x="1" y="24"/>
                  </a:lnTo>
                  <a:lnTo>
                    <a:pt x="1" y="49"/>
                  </a:lnTo>
                  <a:lnTo>
                    <a:pt x="49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"/>
            <p:cNvSpPr/>
            <p:nvPr/>
          </p:nvSpPr>
          <p:spPr>
            <a:xfrm>
              <a:off x="2178425" y="239527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"/>
            <p:cNvSpPr/>
            <p:nvPr/>
          </p:nvSpPr>
          <p:spPr>
            <a:xfrm>
              <a:off x="2307825" y="23700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"/>
            <p:cNvSpPr/>
            <p:nvPr/>
          </p:nvSpPr>
          <p:spPr>
            <a:xfrm>
              <a:off x="2171200" y="2383225"/>
              <a:ext cx="1225" cy="1250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"/>
            <p:cNvSpPr/>
            <p:nvPr/>
          </p:nvSpPr>
          <p:spPr>
            <a:xfrm>
              <a:off x="1986425" y="2022750"/>
              <a:ext cx="1850" cy="1225"/>
            </a:xfrm>
            <a:custGeom>
              <a:avLst/>
              <a:gdLst/>
              <a:ahLst/>
              <a:cxnLst/>
              <a:rect l="l" t="t" r="r" b="b"/>
              <a:pathLst>
                <a:path w="74" h="49" extrusionOk="0">
                  <a:moveTo>
                    <a:pt x="1" y="0"/>
                  </a:moveTo>
                  <a:lnTo>
                    <a:pt x="1" y="24"/>
                  </a:lnTo>
                  <a:lnTo>
                    <a:pt x="49" y="48"/>
                  </a:lnTo>
                  <a:lnTo>
                    <a:pt x="73" y="4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"/>
            <p:cNvSpPr/>
            <p:nvPr/>
          </p:nvSpPr>
          <p:spPr>
            <a:xfrm>
              <a:off x="2180825" y="233327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1" y="49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"/>
            <p:cNvSpPr/>
            <p:nvPr/>
          </p:nvSpPr>
          <p:spPr>
            <a:xfrm>
              <a:off x="2014125" y="2003475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48" y="73"/>
                  </a:lnTo>
                  <a:lnTo>
                    <a:pt x="73" y="49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"/>
            <p:cNvSpPr/>
            <p:nvPr/>
          </p:nvSpPr>
          <p:spPr>
            <a:xfrm>
              <a:off x="2272900" y="2126850"/>
              <a:ext cx="2450" cy="1825"/>
            </a:xfrm>
            <a:custGeom>
              <a:avLst/>
              <a:gdLst/>
              <a:ahLst/>
              <a:cxnLst/>
              <a:rect l="l" t="t" r="r" b="b"/>
              <a:pathLst>
                <a:path w="98" h="73" extrusionOk="0">
                  <a:moveTo>
                    <a:pt x="25" y="1"/>
                  </a:moveTo>
                  <a:lnTo>
                    <a:pt x="1" y="25"/>
                  </a:lnTo>
                  <a:lnTo>
                    <a:pt x="25" y="73"/>
                  </a:lnTo>
                  <a:lnTo>
                    <a:pt x="73" y="73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"/>
            <p:cNvSpPr/>
            <p:nvPr/>
          </p:nvSpPr>
          <p:spPr>
            <a:xfrm>
              <a:off x="2083325" y="19487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1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"/>
            <p:cNvSpPr/>
            <p:nvPr/>
          </p:nvSpPr>
          <p:spPr>
            <a:xfrm>
              <a:off x="2023750" y="191080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5" y="0"/>
                  </a:moveTo>
                  <a:lnTo>
                    <a:pt x="0" y="49"/>
                  </a:lnTo>
                  <a:lnTo>
                    <a:pt x="25" y="73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"/>
            <p:cNvSpPr/>
            <p:nvPr/>
          </p:nvSpPr>
          <p:spPr>
            <a:xfrm>
              <a:off x="2019525" y="1909000"/>
              <a:ext cx="1850" cy="182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25" y="0"/>
                  </a:moveTo>
                  <a:lnTo>
                    <a:pt x="1" y="24"/>
                  </a:lnTo>
                  <a:lnTo>
                    <a:pt x="25" y="72"/>
                  </a:lnTo>
                  <a:lnTo>
                    <a:pt x="49" y="48"/>
                  </a:lnTo>
                  <a:lnTo>
                    <a:pt x="73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"/>
            <p:cNvSpPr/>
            <p:nvPr/>
          </p:nvSpPr>
          <p:spPr>
            <a:xfrm>
              <a:off x="2149525" y="1868675"/>
              <a:ext cx="1225" cy="3025"/>
            </a:xfrm>
            <a:custGeom>
              <a:avLst/>
              <a:gdLst/>
              <a:ahLst/>
              <a:cxnLst/>
              <a:rect l="l" t="t" r="r" b="b"/>
              <a:pathLst>
                <a:path w="49" h="121" extrusionOk="0">
                  <a:moveTo>
                    <a:pt x="49" y="0"/>
                  </a:moveTo>
                  <a:lnTo>
                    <a:pt x="37" y="30"/>
                  </a:lnTo>
                  <a:lnTo>
                    <a:pt x="49" y="24"/>
                  </a:lnTo>
                  <a:lnTo>
                    <a:pt x="49" y="0"/>
                  </a:lnTo>
                  <a:close/>
                  <a:moveTo>
                    <a:pt x="37" y="30"/>
                  </a:moveTo>
                  <a:lnTo>
                    <a:pt x="1" y="48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37" y="3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"/>
            <p:cNvSpPr/>
            <p:nvPr/>
          </p:nvSpPr>
          <p:spPr>
            <a:xfrm>
              <a:off x="2064075" y="19102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0" y="0"/>
                  </a:moveTo>
                  <a:lnTo>
                    <a:pt x="0" y="49"/>
                  </a:lnTo>
                  <a:lnTo>
                    <a:pt x="49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"/>
            <p:cNvSpPr/>
            <p:nvPr/>
          </p:nvSpPr>
          <p:spPr>
            <a:xfrm>
              <a:off x="2068275" y="1892750"/>
              <a:ext cx="1250" cy="1225"/>
            </a:xfrm>
            <a:custGeom>
              <a:avLst/>
              <a:gdLst/>
              <a:ahLst/>
              <a:cxnLst/>
              <a:rect l="l" t="t" r="r" b="b"/>
              <a:pathLst>
                <a:path w="50" h="49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49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"/>
            <p:cNvSpPr/>
            <p:nvPr/>
          </p:nvSpPr>
          <p:spPr>
            <a:xfrm>
              <a:off x="2091150" y="1887325"/>
              <a:ext cx="1825" cy="122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73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"/>
            <p:cNvSpPr/>
            <p:nvPr/>
          </p:nvSpPr>
          <p:spPr>
            <a:xfrm>
              <a:off x="2064675" y="1831350"/>
              <a:ext cx="1825" cy="185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49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5" y="73"/>
                  </a:lnTo>
                  <a:lnTo>
                    <a:pt x="73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"/>
            <p:cNvSpPr/>
            <p:nvPr/>
          </p:nvSpPr>
          <p:spPr>
            <a:xfrm>
              <a:off x="2349350" y="1951125"/>
              <a:ext cx="1225" cy="182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0" y="0"/>
                  </a:moveTo>
                  <a:lnTo>
                    <a:pt x="0" y="49"/>
                  </a:lnTo>
                  <a:lnTo>
                    <a:pt x="48" y="73"/>
                  </a:lnTo>
                  <a:lnTo>
                    <a:pt x="48" y="4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"/>
            <p:cNvSpPr/>
            <p:nvPr/>
          </p:nvSpPr>
          <p:spPr>
            <a:xfrm>
              <a:off x="2384850" y="1969175"/>
              <a:ext cx="1225" cy="182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25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5" y="73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"/>
            <p:cNvSpPr/>
            <p:nvPr/>
          </p:nvSpPr>
          <p:spPr>
            <a:xfrm>
              <a:off x="2321050" y="1930650"/>
              <a:ext cx="1825" cy="185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25" y="1"/>
                  </a:moveTo>
                  <a:lnTo>
                    <a:pt x="1" y="25"/>
                  </a:lnTo>
                  <a:lnTo>
                    <a:pt x="25" y="73"/>
                  </a:lnTo>
                  <a:lnTo>
                    <a:pt x="73" y="73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"/>
            <p:cNvSpPr/>
            <p:nvPr/>
          </p:nvSpPr>
          <p:spPr>
            <a:xfrm>
              <a:off x="1879300" y="2041400"/>
              <a:ext cx="1250" cy="625"/>
            </a:xfrm>
            <a:custGeom>
              <a:avLst/>
              <a:gdLst/>
              <a:ahLst/>
              <a:cxnLst/>
              <a:rect l="l" t="t" r="r" b="b"/>
              <a:pathLst>
                <a:path w="50" h="25" extrusionOk="0">
                  <a:moveTo>
                    <a:pt x="1" y="0"/>
                  </a:moveTo>
                  <a:lnTo>
                    <a:pt x="25" y="24"/>
                  </a:lnTo>
                  <a:lnTo>
                    <a:pt x="49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"/>
            <p:cNvSpPr/>
            <p:nvPr/>
          </p:nvSpPr>
          <p:spPr>
            <a:xfrm>
              <a:off x="1979825" y="203717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48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"/>
            <p:cNvSpPr/>
            <p:nvPr/>
          </p:nvSpPr>
          <p:spPr>
            <a:xfrm>
              <a:off x="2061075" y="251082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0" y="0"/>
                  </a:moveTo>
                  <a:lnTo>
                    <a:pt x="0" y="24"/>
                  </a:lnTo>
                  <a:lnTo>
                    <a:pt x="24" y="49"/>
                  </a:lnTo>
                  <a:lnTo>
                    <a:pt x="48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"/>
            <p:cNvSpPr/>
            <p:nvPr/>
          </p:nvSpPr>
          <p:spPr>
            <a:xfrm>
              <a:off x="2277725" y="241152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0" y="0"/>
                  </a:moveTo>
                  <a:lnTo>
                    <a:pt x="0" y="48"/>
                  </a:lnTo>
                  <a:lnTo>
                    <a:pt x="24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"/>
            <p:cNvSpPr/>
            <p:nvPr/>
          </p:nvSpPr>
          <p:spPr>
            <a:xfrm>
              <a:off x="1893750" y="202875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4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"/>
            <p:cNvSpPr/>
            <p:nvPr/>
          </p:nvSpPr>
          <p:spPr>
            <a:xfrm>
              <a:off x="2325875" y="22863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"/>
            <p:cNvSpPr/>
            <p:nvPr/>
          </p:nvSpPr>
          <p:spPr>
            <a:xfrm>
              <a:off x="2021950" y="248315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"/>
            <p:cNvSpPr/>
            <p:nvPr/>
          </p:nvSpPr>
          <p:spPr>
            <a:xfrm>
              <a:off x="2214525" y="235495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1" y="0"/>
                  </a:moveTo>
                  <a:lnTo>
                    <a:pt x="1" y="49"/>
                  </a:lnTo>
                  <a:lnTo>
                    <a:pt x="25" y="4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"/>
            <p:cNvSpPr/>
            <p:nvPr/>
          </p:nvSpPr>
          <p:spPr>
            <a:xfrm>
              <a:off x="2185050" y="2481925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24" y="1"/>
                  </a:moveTo>
                  <a:lnTo>
                    <a:pt x="0" y="25"/>
                  </a:lnTo>
                  <a:lnTo>
                    <a:pt x="48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"/>
            <p:cNvSpPr/>
            <p:nvPr/>
          </p:nvSpPr>
          <p:spPr>
            <a:xfrm>
              <a:off x="2399900" y="24656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1"/>
                  </a:moveTo>
                  <a:lnTo>
                    <a:pt x="0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"/>
            <p:cNvSpPr/>
            <p:nvPr/>
          </p:nvSpPr>
          <p:spPr>
            <a:xfrm>
              <a:off x="1927450" y="1967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"/>
            <p:cNvSpPr/>
            <p:nvPr/>
          </p:nvSpPr>
          <p:spPr>
            <a:xfrm>
              <a:off x="2052025" y="20311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1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"/>
            <p:cNvSpPr/>
            <p:nvPr/>
          </p:nvSpPr>
          <p:spPr>
            <a:xfrm>
              <a:off x="1893150" y="1937275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1" y="1"/>
                  </a:moveTo>
                  <a:lnTo>
                    <a:pt x="1" y="25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"/>
            <p:cNvSpPr/>
            <p:nvPr/>
          </p:nvSpPr>
          <p:spPr>
            <a:xfrm>
              <a:off x="1941300" y="1962550"/>
              <a:ext cx="1825" cy="122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49" y="49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"/>
            <p:cNvSpPr/>
            <p:nvPr/>
          </p:nvSpPr>
          <p:spPr>
            <a:xfrm>
              <a:off x="1910600" y="1920425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1" y="1"/>
                  </a:moveTo>
                  <a:lnTo>
                    <a:pt x="1" y="49"/>
                  </a:lnTo>
                  <a:lnTo>
                    <a:pt x="25" y="4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"/>
            <p:cNvSpPr/>
            <p:nvPr/>
          </p:nvSpPr>
          <p:spPr>
            <a:xfrm>
              <a:off x="1861250" y="19547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5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"/>
            <p:cNvSpPr/>
            <p:nvPr/>
          </p:nvSpPr>
          <p:spPr>
            <a:xfrm>
              <a:off x="2337900" y="24061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"/>
            <p:cNvSpPr/>
            <p:nvPr/>
          </p:nvSpPr>
          <p:spPr>
            <a:xfrm>
              <a:off x="1912400" y="2023350"/>
              <a:ext cx="1250" cy="1225"/>
            </a:xfrm>
            <a:custGeom>
              <a:avLst/>
              <a:gdLst/>
              <a:ahLst/>
              <a:cxnLst/>
              <a:rect l="l" t="t" r="r" b="b"/>
              <a:pathLst>
                <a:path w="50" h="49" extrusionOk="0">
                  <a:moveTo>
                    <a:pt x="1" y="0"/>
                  </a:moveTo>
                  <a:lnTo>
                    <a:pt x="25" y="48"/>
                  </a:lnTo>
                  <a:lnTo>
                    <a:pt x="49" y="4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"/>
            <p:cNvSpPr/>
            <p:nvPr/>
          </p:nvSpPr>
          <p:spPr>
            <a:xfrm>
              <a:off x="2395075" y="24031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1" y="24"/>
                  </a:lnTo>
                  <a:lnTo>
                    <a:pt x="25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"/>
            <p:cNvSpPr/>
            <p:nvPr/>
          </p:nvSpPr>
          <p:spPr>
            <a:xfrm>
              <a:off x="2241600" y="2462075"/>
              <a:ext cx="1250" cy="1225"/>
            </a:xfrm>
            <a:custGeom>
              <a:avLst/>
              <a:gdLst/>
              <a:ahLst/>
              <a:cxnLst/>
              <a:rect l="l" t="t" r="r" b="b"/>
              <a:pathLst>
                <a:path w="50" h="49" extrusionOk="0">
                  <a:moveTo>
                    <a:pt x="1" y="0"/>
                  </a:moveTo>
                  <a:lnTo>
                    <a:pt x="25" y="49"/>
                  </a:lnTo>
                  <a:lnTo>
                    <a:pt x="49" y="4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"/>
            <p:cNvSpPr/>
            <p:nvPr/>
          </p:nvSpPr>
          <p:spPr>
            <a:xfrm>
              <a:off x="1857650" y="1984225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0" y="0"/>
                  </a:moveTo>
                  <a:lnTo>
                    <a:pt x="24" y="24"/>
                  </a:lnTo>
                  <a:lnTo>
                    <a:pt x="48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"/>
            <p:cNvSpPr/>
            <p:nvPr/>
          </p:nvSpPr>
          <p:spPr>
            <a:xfrm>
              <a:off x="2059250" y="19120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5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"/>
            <p:cNvSpPr/>
            <p:nvPr/>
          </p:nvSpPr>
          <p:spPr>
            <a:xfrm>
              <a:off x="2127875" y="1943900"/>
              <a:ext cx="1825" cy="122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24" y="0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72" y="49"/>
                  </a:lnTo>
                  <a:lnTo>
                    <a:pt x="72" y="2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"/>
            <p:cNvSpPr/>
            <p:nvPr/>
          </p:nvSpPr>
          <p:spPr>
            <a:xfrm>
              <a:off x="2145325" y="1943300"/>
              <a:ext cx="2425" cy="625"/>
            </a:xfrm>
            <a:custGeom>
              <a:avLst/>
              <a:gdLst/>
              <a:ahLst/>
              <a:cxnLst/>
              <a:rect l="l" t="t" r="r" b="b"/>
              <a:pathLst>
                <a:path w="97" h="25" extrusionOk="0">
                  <a:moveTo>
                    <a:pt x="0" y="0"/>
                  </a:moveTo>
                  <a:lnTo>
                    <a:pt x="0" y="0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"/>
            <p:cNvSpPr/>
            <p:nvPr/>
          </p:nvSpPr>
          <p:spPr>
            <a:xfrm>
              <a:off x="1929250" y="2019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"/>
            <p:cNvSpPr/>
            <p:nvPr/>
          </p:nvSpPr>
          <p:spPr>
            <a:xfrm>
              <a:off x="2125450" y="19023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"/>
            <p:cNvSpPr/>
            <p:nvPr/>
          </p:nvSpPr>
          <p:spPr>
            <a:xfrm>
              <a:off x="2153750" y="25060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48" y="49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"/>
            <p:cNvSpPr/>
            <p:nvPr/>
          </p:nvSpPr>
          <p:spPr>
            <a:xfrm>
              <a:off x="2413725" y="2051025"/>
              <a:ext cx="1250" cy="625"/>
            </a:xfrm>
            <a:custGeom>
              <a:avLst/>
              <a:gdLst/>
              <a:ahLst/>
              <a:cxnLst/>
              <a:rect l="l" t="t" r="r" b="b"/>
              <a:pathLst>
                <a:path w="50" h="25" extrusionOk="0">
                  <a:moveTo>
                    <a:pt x="1" y="1"/>
                  </a:moveTo>
                  <a:lnTo>
                    <a:pt x="25" y="25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"/>
            <p:cNvSpPr/>
            <p:nvPr/>
          </p:nvSpPr>
          <p:spPr>
            <a:xfrm>
              <a:off x="2211525" y="22592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4" y="1"/>
                  </a:moveTo>
                  <a:lnTo>
                    <a:pt x="0" y="25"/>
                  </a:lnTo>
                  <a:lnTo>
                    <a:pt x="24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"/>
            <p:cNvSpPr/>
            <p:nvPr/>
          </p:nvSpPr>
          <p:spPr>
            <a:xfrm>
              <a:off x="1967775" y="20016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1"/>
                  </a:moveTo>
                  <a:lnTo>
                    <a:pt x="25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"/>
            <p:cNvSpPr/>
            <p:nvPr/>
          </p:nvSpPr>
          <p:spPr>
            <a:xfrm>
              <a:off x="2125450" y="18337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1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"/>
            <p:cNvSpPr/>
            <p:nvPr/>
          </p:nvSpPr>
          <p:spPr>
            <a:xfrm>
              <a:off x="2225975" y="22610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0" y="24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"/>
            <p:cNvSpPr/>
            <p:nvPr/>
          </p:nvSpPr>
          <p:spPr>
            <a:xfrm>
              <a:off x="1913000" y="1970375"/>
              <a:ext cx="650" cy="625"/>
            </a:xfrm>
            <a:custGeom>
              <a:avLst/>
              <a:gdLst/>
              <a:ahLst/>
              <a:cxnLst/>
              <a:rect l="l" t="t" r="r" b="b"/>
              <a:pathLst>
                <a:path w="26" h="25" extrusionOk="0">
                  <a:moveTo>
                    <a:pt x="1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"/>
            <p:cNvSpPr/>
            <p:nvPr/>
          </p:nvSpPr>
          <p:spPr>
            <a:xfrm>
              <a:off x="2356550" y="1886725"/>
              <a:ext cx="1250" cy="625"/>
            </a:xfrm>
            <a:custGeom>
              <a:avLst/>
              <a:gdLst/>
              <a:ahLst/>
              <a:cxnLst/>
              <a:rect l="l" t="t" r="r" b="b"/>
              <a:pathLst>
                <a:path w="50" h="25" extrusionOk="0">
                  <a:moveTo>
                    <a:pt x="1" y="1"/>
                  </a:moveTo>
                  <a:lnTo>
                    <a:pt x="25" y="13"/>
                  </a:lnTo>
                  <a:lnTo>
                    <a:pt x="25" y="1"/>
                  </a:lnTo>
                  <a:close/>
                  <a:moveTo>
                    <a:pt x="25" y="13"/>
                  </a:moveTo>
                  <a:lnTo>
                    <a:pt x="25" y="25"/>
                  </a:lnTo>
                  <a:lnTo>
                    <a:pt x="49" y="25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"/>
            <p:cNvSpPr/>
            <p:nvPr/>
          </p:nvSpPr>
          <p:spPr>
            <a:xfrm>
              <a:off x="2393275" y="1856625"/>
              <a:ext cx="1225" cy="1250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0" y="1"/>
                  </a:moveTo>
                  <a:lnTo>
                    <a:pt x="49" y="49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"/>
            <p:cNvSpPr/>
            <p:nvPr/>
          </p:nvSpPr>
          <p:spPr>
            <a:xfrm>
              <a:off x="2076700" y="20167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1" y="24"/>
                  </a:lnTo>
                  <a:lnTo>
                    <a:pt x="25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"/>
            <p:cNvSpPr/>
            <p:nvPr/>
          </p:nvSpPr>
          <p:spPr>
            <a:xfrm>
              <a:off x="2325275" y="23465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0" y="24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"/>
            <p:cNvSpPr/>
            <p:nvPr/>
          </p:nvSpPr>
          <p:spPr>
            <a:xfrm>
              <a:off x="2127875" y="1944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"/>
            <p:cNvSpPr/>
            <p:nvPr/>
          </p:nvSpPr>
          <p:spPr>
            <a:xfrm>
              <a:off x="2375825" y="2359150"/>
              <a:ext cx="625" cy="650"/>
            </a:xfrm>
            <a:custGeom>
              <a:avLst/>
              <a:gdLst/>
              <a:ahLst/>
              <a:cxnLst/>
              <a:rect l="l" t="t" r="r" b="b"/>
              <a:pathLst>
                <a:path w="25" h="26" extrusionOk="0">
                  <a:moveTo>
                    <a:pt x="24" y="1"/>
                  </a:moveTo>
                  <a:lnTo>
                    <a:pt x="0" y="25"/>
                  </a:lnTo>
                  <a:lnTo>
                    <a:pt x="24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"/>
            <p:cNvSpPr/>
            <p:nvPr/>
          </p:nvSpPr>
          <p:spPr>
            <a:xfrm>
              <a:off x="2316250" y="20486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"/>
            <p:cNvSpPr/>
            <p:nvPr/>
          </p:nvSpPr>
          <p:spPr>
            <a:xfrm>
              <a:off x="2142300" y="19439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"/>
            <p:cNvSpPr/>
            <p:nvPr/>
          </p:nvSpPr>
          <p:spPr>
            <a:xfrm>
              <a:off x="2142900" y="1943300"/>
              <a:ext cx="2450" cy="625"/>
            </a:xfrm>
            <a:custGeom>
              <a:avLst/>
              <a:gdLst/>
              <a:ahLst/>
              <a:cxnLst/>
              <a:rect l="l" t="t" r="r" b="b"/>
              <a:pathLst>
                <a:path w="98" h="25" extrusionOk="0">
                  <a:moveTo>
                    <a:pt x="97" y="0"/>
                  </a:moveTo>
                  <a:lnTo>
                    <a:pt x="97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"/>
            <p:cNvSpPr/>
            <p:nvPr/>
          </p:nvSpPr>
          <p:spPr>
            <a:xfrm>
              <a:off x="2147725" y="1943300"/>
              <a:ext cx="2425" cy="625"/>
            </a:xfrm>
            <a:custGeom>
              <a:avLst/>
              <a:gdLst/>
              <a:ahLst/>
              <a:cxnLst/>
              <a:rect l="l" t="t" r="r" b="b"/>
              <a:pathLst>
                <a:path w="97" h="25" extrusionOk="0">
                  <a:moveTo>
                    <a:pt x="97" y="0"/>
                  </a:moveTo>
                  <a:lnTo>
                    <a:pt x="97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"/>
            <p:cNvSpPr/>
            <p:nvPr/>
          </p:nvSpPr>
          <p:spPr>
            <a:xfrm>
              <a:off x="2150125" y="1943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"/>
            <p:cNvSpPr/>
            <p:nvPr/>
          </p:nvSpPr>
          <p:spPr>
            <a:xfrm>
              <a:off x="2154350" y="19433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2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"/>
            <p:cNvSpPr/>
            <p:nvPr/>
          </p:nvSpPr>
          <p:spPr>
            <a:xfrm>
              <a:off x="2029775" y="18524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24" y="0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"/>
            <p:cNvSpPr/>
            <p:nvPr/>
          </p:nvSpPr>
          <p:spPr>
            <a:xfrm>
              <a:off x="2135100" y="19084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"/>
            <p:cNvSpPr/>
            <p:nvPr/>
          </p:nvSpPr>
          <p:spPr>
            <a:xfrm>
              <a:off x="2135100" y="19084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"/>
            <p:cNvSpPr/>
            <p:nvPr/>
          </p:nvSpPr>
          <p:spPr>
            <a:xfrm>
              <a:off x="2139900" y="19078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0"/>
                  </a:moveTo>
                  <a:lnTo>
                    <a:pt x="1" y="24"/>
                  </a:lnTo>
                  <a:lnTo>
                    <a:pt x="25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"/>
            <p:cNvSpPr/>
            <p:nvPr/>
          </p:nvSpPr>
          <p:spPr>
            <a:xfrm>
              <a:off x="2140500" y="19078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4"/>
                  </a:move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"/>
            <p:cNvSpPr/>
            <p:nvPr/>
          </p:nvSpPr>
          <p:spPr>
            <a:xfrm>
              <a:off x="2128475" y="1897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"/>
            <p:cNvSpPr/>
            <p:nvPr/>
          </p:nvSpPr>
          <p:spPr>
            <a:xfrm>
              <a:off x="2147125" y="1906575"/>
              <a:ext cx="25" cy="650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0" y="1"/>
                  </a:move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"/>
            <p:cNvSpPr/>
            <p:nvPr/>
          </p:nvSpPr>
          <p:spPr>
            <a:xfrm>
              <a:off x="2128475" y="1897550"/>
              <a:ext cx="2425" cy="625"/>
            </a:xfrm>
            <a:custGeom>
              <a:avLst/>
              <a:gdLst/>
              <a:ahLst/>
              <a:cxnLst/>
              <a:rect l="l" t="t" r="r" b="b"/>
              <a:pathLst>
                <a:path w="97" h="25" extrusionOk="0">
                  <a:moveTo>
                    <a:pt x="0" y="1"/>
                  </a:moveTo>
                  <a:lnTo>
                    <a:pt x="24" y="25"/>
                  </a:lnTo>
                  <a:lnTo>
                    <a:pt x="9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"/>
            <p:cNvSpPr/>
            <p:nvPr/>
          </p:nvSpPr>
          <p:spPr>
            <a:xfrm>
              <a:off x="2139900" y="1902375"/>
              <a:ext cx="1825" cy="122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49" y="0"/>
                  </a:moveTo>
                  <a:lnTo>
                    <a:pt x="25" y="25"/>
                  </a:lnTo>
                  <a:lnTo>
                    <a:pt x="49" y="25"/>
                  </a:lnTo>
                  <a:lnTo>
                    <a:pt x="73" y="0"/>
                  </a:lnTo>
                  <a:close/>
                  <a:moveTo>
                    <a:pt x="1" y="25"/>
                  </a:moveTo>
                  <a:lnTo>
                    <a:pt x="1" y="49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"/>
            <p:cNvSpPr/>
            <p:nvPr/>
          </p:nvSpPr>
          <p:spPr>
            <a:xfrm>
              <a:off x="2130275" y="1896350"/>
              <a:ext cx="2425" cy="182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25" y="1"/>
                  </a:moveTo>
                  <a:lnTo>
                    <a:pt x="44" y="7"/>
                  </a:lnTo>
                  <a:lnTo>
                    <a:pt x="44" y="7"/>
                  </a:lnTo>
                  <a:lnTo>
                    <a:pt x="49" y="1"/>
                  </a:lnTo>
                  <a:close/>
                  <a:moveTo>
                    <a:pt x="44" y="7"/>
                  </a:moveTo>
                  <a:lnTo>
                    <a:pt x="0" y="73"/>
                  </a:lnTo>
                  <a:lnTo>
                    <a:pt x="25" y="73"/>
                  </a:lnTo>
                  <a:lnTo>
                    <a:pt x="49" y="25"/>
                  </a:lnTo>
                  <a:lnTo>
                    <a:pt x="97" y="25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"/>
            <p:cNvSpPr/>
            <p:nvPr/>
          </p:nvSpPr>
          <p:spPr>
            <a:xfrm>
              <a:off x="2118850" y="24873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1"/>
                  </a:moveTo>
                  <a:lnTo>
                    <a:pt x="0" y="25"/>
                  </a:lnTo>
                  <a:lnTo>
                    <a:pt x="24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"/>
            <p:cNvSpPr/>
            <p:nvPr/>
          </p:nvSpPr>
          <p:spPr>
            <a:xfrm>
              <a:off x="2136300" y="1887325"/>
              <a:ext cx="1825" cy="625"/>
            </a:xfrm>
            <a:custGeom>
              <a:avLst/>
              <a:gdLst/>
              <a:ahLst/>
              <a:cxnLst/>
              <a:rect l="l" t="t" r="r" b="b"/>
              <a:pathLst>
                <a:path w="73" h="25" extrusionOk="0">
                  <a:moveTo>
                    <a:pt x="24" y="1"/>
                  </a:moveTo>
                  <a:lnTo>
                    <a:pt x="0" y="25"/>
                  </a:lnTo>
                  <a:lnTo>
                    <a:pt x="48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"/>
            <p:cNvSpPr/>
            <p:nvPr/>
          </p:nvSpPr>
          <p:spPr>
            <a:xfrm>
              <a:off x="2138100" y="1886725"/>
              <a:ext cx="1825" cy="625"/>
            </a:xfrm>
            <a:custGeom>
              <a:avLst/>
              <a:gdLst/>
              <a:ahLst/>
              <a:cxnLst/>
              <a:rect l="l" t="t" r="r" b="b"/>
              <a:pathLst>
                <a:path w="73" h="25" extrusionOk="0">
                  <a:moveTo>
                    <a:pt x="49" y="1"/>
                  </a:moveTo>
                  <a:lnTo>
                    <a:pt x="0" y="25"/>
                  </a:lnTo>
                  <a:lnTo>
                    <a:pt x="49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"/>
            <p:cNvSpPr/>
            <p:nvPr/>
          </p:nvSpPr>
          <p:spPr>
            <a:xfrm>
              <a:off x="2074900" y="18482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1"/>
                  </a:moveTo>
                  <a:lnTo>
                    <a:pt x="2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"/>
            <p:cNvSpPr/>
            <p:nvPr/>
          </p:nvSpPr>
          <p:spPr>
            <a:xfrm>
              <a:off x="2139900" y="1886125"/>
              <a:ext cx="2425" cy="625"/>
            </a:xfrm>
            <a:custGeom>
              <a:avLst/>
              <a:gdLst/>
              <a:ahLst/>
              <a:cxnLst/>
              <a:rect l="l" t="t" r="r" b="b"/>
              <a:pathLst>
                <a:path w="97" h="25" extrusionOk="0">
                  <a:moveTo>
                    <a:pt x="49" y="0"/>
                  </a:moveTo>
                  <a:lnTo>
                    <a:pt x="1" y="25"/>
                  </a:lnTo>
                  <a:lnTo>
                    <a:pt x="49" y="25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49" y="0"/>
                  </a:lnTo>
                  <a:close/>
                  <a:moveTo>
                    <a:pt x="73" y="0"/>
                  </a:moveTo>
                  <a:lnTo>
                    <a:pt x="65" y="8"/>
                  </a:lnTo>
                  <a:lnTo>
                    <a:pt x="65" y="8"/>
                  </a:lnTo>
                  <a:lnTo>
                    <a:pt x="97" y="2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"/>
            <p:cNvSpPr/>
            <p:nvPr/>
          </p:nvSpPr>
          <p:spPr>
            <a:xfrm>
              <a:off x="2075500" y="1847600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25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"/>
            <p:cNvSpPr/>
            <p:nvPr/>
          </p:nvSpPr>
          <p:spPr>
            <a:xfrm>
              <a:off x="1965975" y="20396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"/>
            <p:cNvSpPr/>
            <p:nvPr/>
          </p:nvSpPr>
          <p:spPr>
            <a:xfrm>
              <a:off x="1895550" y="1964350"/>
              <a:ext cx="625" cy="650"/>
            </a:xfrm>
            <a:custGeom>
              <a:avLst/>
              <a:gdLst/>
              <a:ahLst/>
              <a:cxnLst/>
              <a:rect l="l" t="t" r="r" b="b"/>
              <a:pathLst>
                <a:path w="25" h="26" extrusionOk="0">
                  <a:moveTo>
                    <a:pt x="1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"/>
            <p:cNvSpPr/>
            <p:nvPr/>
          </p:nvSpPr>
          <p:spPr>
            <a:xfrm>
              <a:off x="2027350" y="20371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"/>
            <p:cNvSpPr/>
            <p:nvPr/>
          </p:nvSpPr>
          <p:spPr>
            <a:xfrm>
              <a:off x="2405300" y="1951725"/>
              <a:ext cx="650" cy="25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25" y="0"/>
                  </a:moveTo>
                  <a:lnTo>
                    <a:pt x="1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"/>
            <p:cNvSpPr/>
            <p:nvPr/>
          </p:nvSpPr>
          <p:spPr>
            <a:xfrm>
              <a:off x="2357175" y="18873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lnTo>
                    <a:pt x="0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"/>
            <p:cNvSpPr/>
            <p:nvPr/>
          </p:nvSpPr>
          <p:spPr>
            <a:xfrm>
              <a:off x="2484150" y="1986025"/>
              <a:ext cx="101725" cy="97525"/>
            </a:xfrm>
            <a:custGeom>
              <a:avLst/>
              <a:gdLst/>
              <a:ahLst/>
              <a:cxnLst/>
              <a:rect l="l" t="t" r="r" b="b"/>
              <a:pathLst>
                <a:path w="4069" h="3901" extrusionOk="0">
                  <a:moveTo>
                    <a:pt x="2191" y="193"/>
                  </a:moveTo>
                  <a:lnTo>
                    <a:pt x="2649" y="265"/>
                  </a:lnTo>
                  <a:lnTo>
                    <a:pt x="2745" y="289"/>
                  </a:lnTo>
                  <a:lnTo>
                    <a:pt x="2865" y="338"/>
                  </a:lnTo>
                  <a:lnTo>
                    <a:pt x="3082" y="458"/>
                  </a:lnTo>
                  <a:lnTo>
                    <a:pt x="3299" y="602"/>
                  </a:lnTo>
                  <a:lnTo>
                    <a:pt x="3491" y="771"/>
                  </a:lnTo>
                  <a:lnTo>
                    <a:pt x="3636" y="988"/>
                  </a:lnTo>
                  <a:lnTo>
                    <a:pt x="3732" y="1180"/>
                  </a:lnTo>
                  <a:lnTo>
                    <a:pt x="3804" y="1373"/>
                  </a:lnTo>
                  <a:lnTo>
                    <a:pt x="3852" y="1662"/>
                  </a:lnTo>
                  <a:lnTo>
                    <a:pt x="3876" y="1926"/>
                  </a:lnTo>
                  <a:lnTo>
                    <a:pt x="3876" y="2095"/>
                  </a:lnTo>
                  <a:lnTo>
                    <a:pt x="3852" y="2263"/>
                  </a:lnTo>
                  <a:lnTo>
                    <a:pt x="3804" y="2432"/>
                  </a:lnTo>
                  <a:lnTo>
                    <a:pt x="3732" y="2601"/>
                  </a:lnTo>
                  <a:lnTo>
                    <a:pt x="3684" y="2697"/>
                  </a:lnTo>
                  <a:lnTo>
                    <a:pt x="3612" y="2793"/>
                  </a:lnTo>
                  <a:lnTo>
                    <a:pt x="3371" y="3010"/>
                  </a:lnTo>
                  <a:lnTo>
                    <a:pt x="3178" y="3250"/>
                  </a:lnTo>
                  <a:lnTo>
                    <a:pt x="3082" y="3347"/>
                  </a:lnTo>
                  <a:lnTo>
                    <a:pt x="2986" y="3419"/>
                  </a:lnTo>
                  <a:lnTo>
                    <a:pt x="2889" y="3467"/>
                  </a:lnTo>
                  <a:lnTo>
                    <a:pt x="2769" y="3515"/>
                  </a:lnTo>
                  <a:lnTo>
                    <a:pt x="2312" y="3660"/>
                  </a:lnTo>
                  <a:lnTo>
                    <a:pt x="2095" y="3684"/>
                  </a:lnTo>
                  <a:lnTo>
                    <a:pt x="1854" y="3708"/>
                  </a:lnTo>
                  <a:lnTo>
                    <a:pt x="1397" y="3636"/>
                  </a:lnTo>
                  <a:lnTo>
                    <a:pt x="1204" y="3612"/>
                  </a:lnTo>
                  <a:lnTo>
                    <a:pt x="988" y="3563"/>
                  </a:lnTo>
                  <a:lnTo>
                    <a:pt x="843" y="3491"/>
                  </a:lnTo>
                  <a:lnTo>
                    <a:pt x="699" y="3419"/>
                  </a:lnTo>
                  <a:lnTo>
                    <a:pt x="602" y="3323"/>
                  </a:lnTo>
                  <a:lnTo>
                    <a:pt x="506" y="3178"/>
                  </a:lnTo>
                  <a:lnTo>
                    <a:pt x="289" y="2865"/>
                  </a:lnTo>
                  <a:lnTo>
                    <a:pt x="217" y="2745"/>
                  </a:lnTo>
                  <a:lnTo>
                    <a:pt x="169" y="2625"/>
                  </a:lnTo>
                  <a:lnTo>
                    <a:pt x="145" y="2504"/>
                  </a:lnTo>
                  <a:lnTo>
                    <a:pt x="145" y="2360"/>
                  </a:lnTo>
                  <a:lnTo>
                    <a:pt x="169" y="2095"/>
                  </a:lnTo>
                  <a:lnTo>
                    <a:pt x="217" y="1734"/>
                  </a:lnTo>
                  <a:lnTo>
                    <a:pt x="289" y="1397"/>
                  </a:lnTo>
                  <a:lnTo>
                    <a:pt x="338" y="1204"/>
                  </a:lnTo>
                  <a:lnTo>
                    <a:pt x="410" y="1060"/>
                  </a:lnTo>
                  <a:lnTo>
                    <a:pt x="482" y="891"/>
                  </a:lnTo>
                  <a:lnTo>
                    <a:pt x="602" y="747"/>
                  </a:lnTo>
                  <a:lnTo>
                    <a:pt x="675" y="699"/>
                  </a:lnTo>
                  <a:lnTo>
                    <a:pt x="771" y="651"/>
                  </a:lnTo>
                  <a:lnTo>
                    <a:pt x="915" y="627"/>
                  </a:lnTo>
                  <a:lnTo>
                    <a:pt x="1060" y="578"/>
                  </a:lnTo>
                  <a:lnTo>
                    <a:pt x="1228" y="554"/>
                  </a:lnTo>
                  <a:lnTo>
                    <a:pt x="1373" y="458"/>
                  </a:lnTo>
                  <a:lnTo>
                    <a:pt x="1493" y="386"/>
                  </a:lnTo>
                  <a:lnTo>
                    <a:pt x="1613" y="314"/>
                  </a:lnTo>
                  <a:lnTo>
                    <a:pt x="1854" y="217"/>
                  </a:lnTo>
                  <a:lnTo>
                    <a:pt x="2023" y="193"/>
                  </a:lnTo>
                  <a:close/>
                  <a:moveTo>
                    <a:pt x="1902" y="1"/>
                  </a:moveTo>
                  <a:lnTo>
                    <a:pt x="1758" y="49"/>
                  </a:lnTo>
                  <a:lnTo>
                    <a:pt x="1589" y="121"/>
                  </a:lnTo>
                  <a:lnTo>
                    <a:pt x="1421" y="193"/>
                  </a:lnTo>
                  <a:lnTo>
                    <a:pt x="1349" y="241"/>
                  </a:lnTo>
                  <a:lnTo>
                    <a:pt x="1276" y="289"/>
                  </a:lnTo>
                  <a:lnTo>
                    <a:pt x="1204" y="338"/>
                  </a:lnTo>
                  <a:lnTo>
                    <a:pt x="1132" y="386"/>
                  </a:lnTo>
                  <a:lnTo>
                    <a:pt x="963" y="410"/>
                  </a:lnTo>
                  <a:lnTo>
                    <a:pt x="867" y="410"/>
                  </a:lnTo>
                  <a:lnTo>
                    <a:pt x="795" y="434"/>
                  </a:lnTo>
                  <a:lnTo>
                    <a:pt x="747" y="458"/>
                  </a:lnTo>
                  <a:lnTo>
                    <a:pt x="675" y="506"/>
                  </a:lnTo>
                  <a:lnTo>
                    <a:pt x="651" y="578"/>
                  </a:lnTo>
                  <a:lnTo>
                    <a:pt x="602" y="627"/>
                  </a:lnTo>
                  <a:lnTo>
                    <a:pt x="554" y="651"/>
                  </a:lnTo>
                  <a:lnTo>
                    <a:pt x="434" y="795"/>
                  </a:lnTo>
                  <a:lnTo>
                    <a:pt x="338" y="939"/>
                  </a:lnTo>
                  <a:lnTo>
                    <a:pt x="241" y="1108"/>
                  </a:lnTo>
                  <a:lnTo>
                    <a:pt x="193" y="1276"/>
                  </a:lnTo>
                  <a:lnTo>
                    <a:pt x="73" y="1854"/>
                  </a:lnTo>
                  <a:lnTo>
                    <a:pt x="25" y="2119"/>
                  </a:lnTo>
                  <a:lnTo>
                    <a:pt x="1" y="2360"/>
                  </a:lnTo>
                  <a:lnTo>
                    <a:pt x="1" y="2552"/>
                  </a:lnTo>
                  <a:lnTo>
                    <a:pt x="25" y="2721"/>
                  </a:lnTo>
                  <a:lnTo>
                    <a:pt x="97" y="2889"/>
                  </a:lnTo>
                  <a:lnTo>
                    <a:pt x="193" y="3034"/>
                  </a:lnTo>
                  <a:lnTo>
                    <a:pt x="289" y="3178"/>
                  </a:lnTo>
                  <a:lnTo>
                    <a:pt x="386" y="3323"/>
                  </a:lnTo>
                  <a:lnTo>
                    <a:pt x="506" y="3467"/>
                  </a:lnTo>
                  <a:lnTo>
                    <a:pt x="578" y="3563"/>
                  </a:lnTo>
                  <a:lnTo>
                    <a:pt x="675" y="3636"/>
                  </a:lnTo>
                  <a:lnTo>
                    <a:pt x="891" y="3732"/>
                  </a:lnTo>
                  <a:lnTo>
                    <a:pt x="1132" y="3804"/>
                  </a:lnTo>
                  <a:lnTo>
                    <a:pt x="1397" y="3852"/>
                  </a:lnTo>
                  <a:lnTo>
                    <a:pt x="1926" y="3900"/>
                  </a:lnTo>
                  <a:lnTo>
                    <a:pt x="2167" y="3900"/>
                  </a:lnTo>
                  <a:lnTo>
                    <a:pt x="2432" y="3852"/>
                  </a:lnTo>
                  <a:lnTo>
                    <a:pt x="2889" y="3684"/>
                  </a:lnTo>
                  <a:lnTo>
                    <a:pt x="3058" y="3612"/>
                  </a:lnTo>
                  <a:lnTo>
                    <a:pt x="3154" y="3539"/>
                  </a:lnTo>
                  <a:lnTo>
                    <a:pt x="3226" y="3467"/>
                  </a:lnTo>
                  <a:lnTo>
                    <a:pt x="3443" y="3226"/>
                  </a:lnTo>
                  <a:lnTo>
                    <a:pt x="3539" y="3106"/>
                  </a:lnTo>
                  <a:lnTo>
                    <a:pt x="3660" y="2986"/>
                  </a:lnTo>
                  <a:lnTo>
                    <a:pt x="3732" y="2889"/>
                  </a:lnTo>
                  <a:lnTo>
                    <a:pt x="3828" y="2793"/>
                  </a:lnTo>
                  <a:lnTo>
                    <a:pt x="3900" y="2697"/>
                  </a:lnTo>
                  <a:lnTo>
                    <a:pt x="3949" y="2576"/>
                  </a:lnTo>
                  <a:lnTo>
                    <a:pt x="3997" y="2408"/>
                  </a:lnTo>
                  <a:lnTo>
                    <a:pt x="4045" y="2239"/>
                  </a:lnTo>
                  <a:lnTo>
                    <a:pt x="4069" y="2047"/>
                  </a:lnTo>
                  <a:lnTo>
                    <a:pt x="4069" y="1878"/>
                  </a:lnTo>
                  <a:lnTo>
                    <a:pt x="4045" y="1614"/>
                  </a:lnTo>
                  <a:lnTo>
                    <a:pt x="3997" y="1349"/>
                  </a:lnTo>
                  <a:lnTo>
                    <a:pt x="3949" y="1204"/>
                  </a:lnTo>
                  <a:lnTo>
                    <a:pt x="3900" y="1036"/>
                  </a:lnTo>
                  <a:lnTo>
                    <a:pt x="3780" y="843"/>
                  </a:lnTo>
                  <a:lnTo>
                    <a:pt x="3636" y="651"/>
                  </a:lnTo>
                  <a:lnTo>
                    <a:pt x="3467" y="482"/>
                  </a:lnTo>
                  <a:lnTo>
                    <a:pt x="3299" y="338"/>
                  </a:lnTo>
                  <a:lnTo>
                    <a:pt x="3034" y="193"/>
                  </a:lnTo>
                  <a:lnTo>
                    <a:pt x="2889" y="121"/>
                  </a:lnTo>
                  <a:lnTo>
                    <a:pt x="2745" y="73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"/>
            <p:cNvSpPr/>
            <p:nvPr/>
          </p:nvSpPr>
          <p:spPr>
            <a:xfrm>
              <a:off x="2516050" y="2013700"/>
              <a:ext cx="39750" cy="41575"/>
            </a:xfrm>
            <a:custGeom>
              <a:avLst/>
              <a:gdLst/>
              <a:ahLst/>
              <a:cxnLst/>
              <a:rect l="l" t="t" r="r" b="b"/>
              <a:pathLst>
                <a:path w="1590" h="1663" extrusionOk="0">
                  <a:moveTo>
                    <a:pt x="963" y="194"/>
                  </a:moveTo>
                  <a:lnTo>
                    <a:pt x="1060" y="242"/>
                  </a:lnTo>
                  <a:lnTo>
                    <a:pt x="1300" y="386"/>
                  </a:lnTo>
                  <a:lnTo>
                    <a:pt x="1373" y="458"/>
                  </a:lnTo>
                  <a:lnTo>
                    <a:pt x="1397" y="555"/>
                  </a:lnTo>
                  <a:lnTo>
                    <a:pt x="1421" y="819"/>
                  </a:lnTo>
                  <a:lnTo>
                    <a:pt x="1421" y="940"/>
                  </a:lnTo>
                  <a:lnTo>
                    <a:pt x="1397" y="1084"/>
                  </a:lnTo>
                  <a:lnTo>
                    <a:pt x="1349" y="1181"/>
                  </a:lnTo>
                  <a:lnTo>
                    <a:pt x="1276" y="1253"/>
                  </a:lnTo>
                  <a:lnTo>
                    <a:pt x="1060" y="1445"/>
                  </a:lnTo>
                  <a:lnTo>
                    <a:pt x="1012" y="1469"/>
                  </a:lnTo>
                  <a:lnTo>
                    <a:pt x="939" y="1494"/>
                  </a:lnTo>
                  <a:lnTo>
                    <a:pt x="747" y="1494"/>
                  </a:lnTo>
                  <a:lnTo>
                    <a:pt x="578" y="1469"/>
                  </a:lnTo>
                  <a:lnTo>
                    <a:pt x="434" y="1421"/>
                  </a:lnTo>
                  <a:lnTo>
                    <a:pt x="289" y="1349"/>
                  </a:lnTo>
                  <a:lnTo>
                    <a:pt x="241" y="1301"/>
                  </a:lnTo>
                  <a:lnTo>
                    <a:pt x="193" y="1229"/>
                  </a:lnTo>
                  <a:lnTo>
                    <a:pt x="169" y="1181"/>
                  </a:lnTo>
                  <a:lnTo>
                    <a:pt x="169" y="1084"/>
                  </a:lnTo>
                  <a:lnTo>
                    <a:pt x="169" y="1036"/>
                  </a:lnTo>
                  <a:lnTo>
                    <a:pt x="169" y="940"/>
                  </a:lnTo>
                  <a:lnTo>
                    <a:pt x="169" y="771"/>
                  </a:lnTo>
                  <a:lnTo>
                    <a:pt x="193" y="603"/>
                  </a:lnTo>
                  <a:lnTo>
                    <a:pt x="217" y="531"/>
                  </a:lnTo>
                  <a:lnTo>
                    <a:pt x="265" y="458"/>
                  </a:lnTo>
                  <a:lnTo>
                    <a:pt x="386" y="362"/>
                  </a:lnTo>
                  <a:lnTo>
                    <a:pt x="482" y="290"/>
                  </a:lnTo>
                  <a:lnTo>
                    <a:pt x="602" y="242"/>
                  </a:lnTo>
                  <a:lnTo>
                    <a:pt x="723" y="194"/>
                  </a:lnTo>
                  <a:close/>
                  <a:moveTo>
                    <a:pt x="747" y="1"/>
                  </a:moveTo>
                  <a:lnTo>
                    <a:pt x="602" y="49"/>
                  </a:lnTo>
                  <a:lnTo>
                    <a:pt x="458" y="97"/>
                  </a:lnTo>
                  <a:lnTo>
                    <a:pt x="313" y="169"/>
                  </a:lnTo>
                  <a:lnTo>
                    <a:pt x="241" y="218"/>
                  </a:lnTo>
                  <a:lnTo>
                    <a:pt x="169" y="290"/>
                  </a:lnTo>
                  <a:lnTo>
                    <a:pt x="73" y="434"/>
                  </a:lnTo>
                  <a:lnTo>
                    <a:pt x="24" y="627"/>
                  </a:lnTo>
                  <a:lnTo>
                    <a:pt x="0" y="795"/>
                  </a:lnTo>
                  <a:lnTo>
                    <a:pt x="0" y="940"/>
                  </a:lnTo>
                  <a:lnTo>
                    <a:pt x="24" y="1108"/>
                  </a:lnTo>
                  <a:lnTo>
                    <a:pt x="24" y="1205"/>
                  </a:lnTo>
                  <a:lnTo>
                    <a:pt x="73" y="1301"/>
                  </a:lnTo>
                  <a:lnTo>
                    <a:pt x="121" y="1373"/>
                  </a:lnTo>
                  <a:lnTo>
                    <a:pt x="193" y="1445"/>
                  </a:lnTo>
                  <a:lnTo>
                    <a:pt x="289" y="1518"/>
                  </a:lnTo>
                  <a:lnTo>
                    <a:pt x="410" y="1590"/>
                  </a:lnTo>
                  <a:lnTo>
                    <a:pt x="554" y="1614"/>
                  </a:lnTo>
                  <a:lnTo>
                    <a:pt x="699" y="1638"/>
                  </a:lnTo>
                  <a:lnTo>
                    <a:pt x="963" y="1662"/>
                  </a:lnTo>
                  <a:lnTo>
                    <a:pt x="1060" y="1638"/>
                  </a:lnTo>
                  <a:lnTo>
                    <a:pt x="1132" y="1590"/>
                  </a:lnTo>
                  <a:lnTo>
                    <a:pt x="1373" y="1373"/>
                  </a:lnTo>
                  <a:lnTo>
                    <a:pt x="1469" y="1277"/>
                  </a:lnTo>
                  <a:lnTo>
                    <a:pt x="1517" y="1132"/>
                  </a:lnTo>
                  <a:lnTo>
                    <a:pt x="1565" y="964"/>
                  </a:lnTo>
                  <a:lnTo>
                    <a:pt x="1589" y="771"/>
                  </a:lnTo>
                  <a:lnTo>
                    <a:pt x="1541" y="531"/>
                  </a:lnTo>
                  <a:lnTo>
                    <a:pt x="1541" y="434"/>
                  </a:lnTo>
                  <a:lnTo>
                    <a:pt x="1493" y="338"/>
                  </a:lnTo>
                  <a:lnTo>
                    <a:pt x="1445" y="266"/>
                  </a:lnTo>
                  <a:lnTo>
                    <a:pt x="1373" y="218"/>
                  </a:lnTo>
                  <a:lnTo>
                    <a:pt x="1228" y="121"/>
                  </a:lnTo>
                  <a:lnTo>
                    <a:pt x="1084" y="49"/>
                  </a:lnTo>
                  <a:lnTo>
                    <a:pt x="9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"/>
            <p:cNvSpPr/>
            <p:nvPr/>
          </p:nvSpPr>
          <p:spPr>
            <a:xfrm>
              <a:off x="2528675" y="2028750"/>
              <a:ext cx="13875" cy="15075"/>
            </a:xfrm>
            <a:custGeom>
              <a:avLst/>
              <a:gdLst/>
              <a:ahLst/>
              <a:cxnLst/>
              <a:rect l="l" t="t" r="r" b="b"/>
              <a:pathLst>
                <a:path w="555" h="603" extrusionOk="0">
                  <a:moveTo>
                    <a:pt x="314" y="169"/>
                  </a:moveTo>
                  <a:lnTo>
                    <a:pt x="386" y="193"/>
                  </a:lnTo>
                  <a:lnTo>
                    <a:pt x="410" y="242"/>
                  </a:lnTo>
                  <a:lnTo>
                    <a:pt x="410" y="290"/>
                  </a:lnTo>
                  <a:lnTo>
                    <a:pt x="386" y="338"/>
                  </a:lnTo>
                  <a:lnTo>
                    <a:pt x="338" y="434"/>
                  </a:lnTo>
                  <a:lnTo>
                    <a:pt x="290" y="458"/>
                  </a:lnTo>
                  <a:lnTo>
                    <a:pt x="218" y="458"/>
                  </a:lnTo>
                  <a:lnTo>
                    <a:pt x="194" y="434"/>
                  </a:lnTo>
                  <a:lnTo>
                    <a:pt x="194" y="410"/>
                  </a:lnTo>
                  <a:lnTo>
                    <a:pt x="194" y="362"/>
                  </a:lnTo>
                  <a:lnTo>
                    <a:pt x="194" y="290"/>
                  </a:lnTo>
                  <a:lnTo>
                    <a:pt x="218" y="217"/>
                  </a:lnTo>
                  <a:lnTo>
                    <a:pt x="266" y="169"/>
                  </a:lnTo>
                  <a:close/>
                  <a:moveTo>
                    <a:pt x="218" y="1"/>
                  </a:moveTo>
                  <a:lnTo>
                    <a:pt x="145" y="49"/>
                  </a:lnTo>
                  <a:lnTo>
                    <a:pt x="25" y="169"/>
                  </a:lnTo>
                  <a:lnTo>
                    <a:pt x="1" y="217"/>
                  </a:lnTo>
                  <a:lnTo>
                    <a:pt x="1" y="314"/>
                  </a:lnTo>
                  <a:lnTo>
                    <a:pt x="1" y="434"/>
                  </a:lnTo>
                  <a:lnTo>
                    <a:pt x="49" y="482"/>
                  </a:lnTo>
                  <a:lnTo>
                    <a:pt x="73" y="554"/>
                  </a:lnTo>
                  <a:lnTo>
                    <a:pt x="145" y="579"/>
                  </a:lnTo>
                  <a:lnTo>
                    <a:pt x="194" y="603"/>
                  </a:lnTo>
                  <a:lnTo>
                    <a:pt x="290" y="603"/>
                  </a:lnTo>
                  <a:lnTo>
                    <a:pt x="362" y="579"/>
                  </a:lnTo>
                  <a:lnTo>
                    <a:pt x="434" y="530"/>
                  </a:lnTo>
                  <a:lnTo>
                    <a:pt x="482" y="482"/>
                  </a:lnTo>
                  <a:lnTo>
                    <a:pt x="507" y="410"/>
                  </a:lnTo>
                  <a:lnTo>
                    <a:pt x="531" y="338"/>
                  </a:lnTo>
                  <a:lnTo>
                    <a:pt x="555" y="266"/>
                  </a:lnTo>
                  <a:lnTo>
                    <a:pt x="555" y="193"/>
                  </a:lnTo>
                  <a:lnTo>
                    <a:pt x="531" y="121"/>
                  </a:lnTo>
                  <a:lnTo>
                    <a:pt x="482" y="49"/>
                  </a:lnTo>
                  <a:lnTo>
                    <a:pt x="434" y="2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6" name="Google Shape;1316;p3"/>
          <p:cNvGrpSpPr/>
          <p:nvPr/>
        </p:nvGrpSpPr>
        <p:grpSpPr>
          <a:xfrm>
            <a:off x="8039926" y="1000461"/>
            <a:ext cx="551525" cy="559295"/>
            <a:chOff x="1308175" y="3327500"/>
            <a:chExt cx="170350" cy="172750"/>
          </a:xfrm>
        </p:grpSpPr>
        <p:sp>
          <p:nvSpPr>
            <p:cNvPr id="1317" name="Google Shape;1317;p3"/>
            <p:cNvSpPr/>
            <p:nvPr/>
          </p:nvSpPr>
          <p:spPr>
            <a:xfrm>
              <a:off x="1308175" y="3327500"/>
              <a:ext cx="170350" cy="172750"/>
            </a:xfrm>
            <a:custGeom>
              <a:avLst/>
              <a:gdLst/>
              <a:ahLst/>
              <a:cxnLst/>
              <a:rect l="l" t="t" r="r" b="b"/>
              <a:pathLst>
                <a:path w="6814" h="6910" extrusionOk="0">
                  <a:moveTo>
                    <a:pt x="3395" y="554"/>
                  </a:moveTo>
                  <a:lnTo>
                    <a:pt x="3684" y="578"/>
                  </a:lnTo>
                  <a:lnTo>
                    <a:pt x="3972" y="602"/>
                  </a:lnTo>
                  <a:lnTo>
                    <a:pt x="4237" y="675"/>
                  </a:lnTo>
                  <a:lnTo>
                    <a:pt x="4502" y="771"/>
                  </a:lnTo>
                  <a:lnTo>
                    <a:pt x="4743" y="891"/>
                  </a:lnTo>
                  <a:lnTo>
                    <a:pt x="4983" y="1036"/>
                  </a:lnTo>
                  <a:lnTo>
                    <a:pt x="5200" y="1204"/>
                  </a:lnTo>
                  <a:lnTo>
                    <a:pt x="5417" y="1397"/>
                  </a:lnTo>
                  <a:lnTo>
                    <a:pt x="5585" y="1614"/>
                  </a:lnTo>
                  <a:lnTo>
                    <a:pt x="5754" y="1830"/>
                  </a:lnTo>
                  <a:lnTo>
                    <a:pt x="5898" y="2071"/>
                  </a:lnTo>
                  <a:lnTo>
                    <a:pt x="6019" y="2312"/>
                  </a:lnTo>
                  <a:lnTo>
                    <a:pt x="6115" y="2576"/>
                  </a:lnTo>
                  <a:lnTo>
                    <a:pt x="6187" y="2865"/>
                  </a:lnTo>
                  <a:lnTo>
                    <a:pt x="6235" y="3154"/>
                  </a:lnTo>
                  <a:lnTo>
                    <a:pt x="6235" y="3443"/>
                  </a:lnTo>
                  <a:lnTo>
                    <a:pt x="6235" y="3756"/>
                  </a:lnTo>
                  <a:lnTo>
                    <a:pt x="6187" y="4045"/>
                  </a:lnTo>
                  <a:lnTo>
                    <a:pt x="6115" y="4310"/>
                  </a:lnTo>
                  <a:lnTo>
                    <a:pt x="6019" y="4575"/>
                  </a:lnTo>
                  <a:lnTo>
                    <a:pt x="5898" y="4839"/>
                  </a:lnTo>
                  <a:lnTo>
                    <a:pt x="5754" y="5080"/>
                  </a:lnTo>
                  <a:lnTo>
                    <a:pt x="5609" y="5297"/>
                  </a:lnTo>
                  <a:lnTo>
                    <a:pt x="5417" y="5513"/>
                  </a:lnTo>
                  <a:lnTo>
                    <a:pt x="5224" y="5706"/>
                  </a:lnTo>
                  <a:lnTo>
                    <a:pt x="5008" y="5850"/>
                  </a:lnTo>
                  <a:lnTo>
                    <a:pt x="4767" y="6019"/>
                  </a:lnTo>
                  <a:lnTo>
                    <a:pt x="4526" y="6139"/>
                  </a:lnTo>
                  <a:lnTo>
                    <a:pt x="4261" y="6236"/>
                  </a:lnTo>
                  <a:lnTo>
                    <a:pt x="3996" y="6308"/>
                  </a:lnTo>
                  <a:lnTo>
                    <a:pt x="3708" y="6332"/>
                  </a:lnTo>
                  <a:lnTo>
                    <a:pt x="3419" y="6356"/>
                  </a:lnTo>
                  <a:lnTo>
                    <a:pt x="3130" y="6332"/>
                  </a:lnTo>
                  <a:lnTo>
                    <a:pt x="2841" y="6308"/>
                  </a:lnTo>
                  <a:lnTo>
                    <a:pt x="2576" y="6236"/>
                  </a:lnTo>
                  <a:lnTo>
                    <a:pt x="2311" y="6139"/>
                  </a:lnTo>
                  <a:lnTo>
                    <a:pt x="2047" y="6019"/>
                  </a:lnTo>
                  <a:lnTo>
                    <a:pt x="1830" y="5874"/>
                  </a:lnTo>
                  <a:lnTo>
                    <a:pt x="1613" y="5706"/>
                  </a:lnTo>
                  <a:lnTo>
                    <a:pt x="1397" y="5513"/>
                  </a:lnTo>
                  <a:lnTo>
                    <a:pt x="1228" y="5321"/>
                  </a:lnTo>
                  <a:lnTo>
                    <a:pt x="1060" y="5080"/>
                  </a:lnTo>
                  <a:lnTo>
                    <a:pt x="915" y="4839"/>
                  </a:lnTo>
                  <a:lnTo>
                    <a:pt x="795" y="4599"/>
                  </a:lnTo>
                  <a:lnTo>
                    <a:pt x="698" y="4334"/>
                  </a:lnTo>
                  <a:lnTo>
                    <a:pt x="626" y="4045"/>
                  </a:lnTo>
                  <a:lnTo>
                    <a:pt x="578" y="3756"/>
                  </a:lnTo>
                  <a:lnTo>
                    <a:pt x="578" y="3467"/>
                  </a:lnTo>
                  <a:lnTo>
                    <a:pt x="578" y="3178"/>
                  </a:lnTo>
                  <a:lnTo>
                    <a:pt x="626" y="2865"/>
                  </a:lnTo>
                  <a:lnTo>
                    <a:pt x="698" y="2601"/>
                  </a:lnTo>
                  <a:lnTo>
                    <a:pt x="795" y="2336"/>
                  </a:lnTo>
                  <a:lnTo>
                    <a:pt x="915" y="2071"/>
                  </a:lnTo>
                  <a:lnTo>
                    <a:pt x="1035" y="1830"/>
                  </a:lnTo>
                  <a:lnTo>
                    <a:pt x="1204" y="1614"/>
                  </a:lnTo>
                  <a:lnTo>
                    <a:pt x="1397" y="1397"/>
                  </a:lnTo>
                  <a:lnTo>
                    <a:pt x="1589" y="1228"/>
                  </a:lnTo>
                  <a:lnTo>
                    <a:pt x="1806" y="1060"/>
                  </a:lnTo>
                  <a:lnTo>
                    <a:pt x="2047" y="915"/>
                  </a:lnTo>
                  <a:lnTo>
                    <a:pt x="2287" y="795"/>
                  </a:lnTo>
                  <a:lnTo>
                    <a:pt x="2552" y="675"/>
                  </a:lnTo>
                  <a:lnTo>
                    <a:pt x="2817" y="602"/>
                  </a:lnTo>
                  <a:lnTo>
                    <a:pt x="3106" y="578"/>
                  </a:lnTo>
                  <a:lnTo>
                    <a:pt x="3395" y="554"/>
                  </a:lnTo>
                  <a:close/>
                  <a:moveTo>
                    <a:pt x="3058" y="1"/>
                  </a:moveTo>
                  <a:lnTo>
                    <a:pt x="2721" y="73"/>
                  </a:lnTo>
                  <a:lnTo>
                    <a:pt x="2384" y="145"/>
                  </a:lnTo>
                  <a:lnTo>
                    <a:pt x="2071" y="265"/>
                  </a:lnTo>
                  <a:lnTo>
                    <a:pt x="1782" y="410"/>
                  </a:lnTo>
                  <a:lnTo>
                    <a:pt x="1493" y="578"/>
                  </a:lnTo>
                  <a:lnTo>
                    <a:pt x="1228" y="795"/>
                  </a:lnTo>
                  <a:lnTo>
                    <a:pt x="987" y="1012"/>
                  </a:lnTo>
                  <a:lnTo>
                    <a:pt x="771" y="1252"/>
                  </a:lnTo>
                  <a:lnTo>
                    <a:pt x="578" y="1517"/>
                  </a:lnTo>
                  <a:lnTo>
                    <a:pt x="410" y="1806"/>
                  </a:lnTo>
                  <a:lnTo>
                    <a:pt x="265" y="2119"/>
                  </a:lnTo>
                  <a:lnTo>
                    <a:pt x="169" y="2432"/>
                  </a:lnTo>
                  <a:lnTo>
                    <a:pt x="73" y="2769"/>
                  </a:lnTo>
                  <a:lnTo>
                    <a:pt x="24" y="3106"/>
                  </a:lnTo>
                  <a:lnTo>
                    <a:pt x="0" y="3467"/>
                  </a:lnTo>
                  <a:lnTo>
                    <a:pt x="24" y="3804"/>
                  </a:lnTo>
                  <a:lnTo>
                    <a:pt x="73" y="4165"/>
                  </a:lnTo>
                  <a:lnTo>
                    <a:pt x="169" y="4478"/>
                  </a:lnTo>
                  <a:lnTo>
                    <a:pt x="289" y="4815"/>
                  </a:lnTo>
                  <a:lnTo>
                    <a:pt x="434" y="5104"/>
                  </a:lnTo>
                  <a:lnTo>
                    <a:pt x="602" y="5393"/>
                  </a:lnTo>
                  <a:lnTo>
                    <a:pt x="795" y="5658"/>
                  </a:lnTo>
                  <a:lnTo>
                    <a:pt x="1011" y="5899"/>
                  </a:lnTo>
                  <a:lnTo>
                    <a:pt x="1252" y="6139"/>
                  </a:lnTo>
                  <a:lnTo>
                    <a:pt x="1517" y="6332"/>
                  </a:lnTo>
                  <a:lnTo>
                    <a:pt x="1782" y="6500"/>
                  </a:lnTo>
                  <a:lnTo>
                    <a:pt x="2095" y="6645"/>
                  </a:lnTo>
                  <a:lnTo>
                    <a:pt x="2408" y="6765"/>
                  </a:lnTo>
                  <a:lnTo>
                    <a:pt x="2721" y="6861"/>
                  </a:lnTo>
                  <a:lnTo>
                    <a:pt x="3058" y="6910"/>
                  </a:lnTo>
                  <a:lnTo>
                    <a:pt x="3756" y="6910"/>
                  </a:lnTo>
                  <a:lnTo>
                    <a:pt x="4093" y="6861"/>
                  </a:lnTo>
                  <a:lnTo>
                    <a:pt x="4406" y="6765"/>
                  </a:lnTo>
                  <a:lnTo>
                    <a:pt x="4719" y="6645"/>
                  </a:lnTo>
                  <a:lnTo>
                    <a:pt x="5032" y="6500"/>
                  </a:lnTo>
                  <a:lnTo>
                    <a:pt x="5296" y="6332"/>
                  </a:lnTo>
                  <a:lnTo>
                    <a:pt x="5561" y="6115"/>
                  </a:lnTo>
                  <a:lnTo>
                    <a:pt x="5802" y="5899"/>
                  </a:lnTo>
                  <a:lnTo>
                    <a:pt x="6019" y="5658"/>
                  </a:lnTo>
                  <a:lnTo>
                    <a:pt x="6235" y="5393"/>
                  </a:lnTo>
                  <a:lnTo>
                    <a:pt x="6404" y="5104"/>
                  </a:lnTo>
                  <a:lnTo>
                    <a:pt x="6548" y="4791"/>
                  </a:lnTo>
                  <a:lnTo>
                    <a:pt x="6645" y="4478"/>
                  </a:lnTo>
                  <a:lnTo>
                    <a:pt x="6741" y="4141"/>
                  </a:lnTo>
                  <a:lnTo>
                    <a:pt x="6789" y="3804"/>
                  </a:lnTo>
                  <a:lnTo>
                    <a:pt x="6813" y="3443"/>
                  </a:lnTo>
                  <a:lnTo>
                    <a:pt x="6789" y="3106"/>
                  </a:lnTo>
                  <a:lnTo>
                    <a:pt x="6741" y="2745"/>
                  </a:lnTo>
                  <a:lnTo>
                    <a:pt x="6645" y="2432"/>
                  </a:lnTo>
                  <a:lnTo>
                    <a:pt x="6524" y="2119"/>
                  </a:lnTo>
                  <a:lnTo>
                    <a:pt x="6380" y="1806"/>
                  </a:lnTo>
                  <a:lnTo>
                    <a:pt x="6211" y="1517"/>
                  </a:lnTo>
                  <a:lnTo>
                    <a:pt x="6019" y="1252"/>
                  </a:lnTo>
                  <a:lnTo>
                    <a:pt x="5802" y="1012"/>
                  </a:lnTo>
                  <a:lnTo>
                    <a:pt x="5561" y="795"/>
                  </a:lnTo>
                  <a:lnTo>
                    <a:pt x="5296" y="578"/>
                  </a:lnTo>
                  <a:lnTo>
                    <a:pt x="5008" y="410"/>
                  </a:lnTo>
                  <a:lnTo>
                    <a:pt x="4719" y="265"/>
                  </a:lnTo>
                  <a:lnTo>
                    <a:pt x="4406" y="145"/>
                  </a:lnTo>
                  <a:lnTo>
                    <a:pt x="4069" y="73"/>
                  </a:lnTo>
                  <a:lnTo>
                    <a:pt x="37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"/>
            <p:cNvSpPr/>
            <p:nvPr/>
          </p:nvSpPr>
          <p:spPr>
            <a:xfrm>
              <a:off x="1346700" y="3372050"/>
              <a:ext cx="76450" cy="69825"/>
            </a:xfrm>
            <a:custGeom>
              <a:avLst/>
              <a:gdLst/>
              <a:ahLst/>
              <a:cxnLst/>
              <a:rect l="l" t="t" r="r" b="b"/>
              <a:pathLst>
                <a:path w="3058" h="2793" extrusionOk="0">
                  <a:moveTo>
                    <a:pt x="1107" y="0"/>
                  </a:moveTo>
                  <a:lnTo>
                    <a:pt x="843" y="24"/>
                  </a:lnTo>
                  <a:lnTo>
                    <a:pt x="674" y="96"/>
                  </a:lnTo>
                  <a:lnTo>
                    <a:pt x="506" y="169"/>
                  </a:lnTo>
                  <a:lnTo>
                    <a:pt x="361" y="289"/>
                  </a:lnTo>
                  <a:lnTo>
                    <a:pt x="241" y="409"/>
                  </a:lnTo>
                  <a:lnTo>
                    <a:pt x="144" y="554"/>
                  </a:lnTo>
                  <a:lnTo>
                    <a:pt x="72" y="722"/>
                  </a:lnTo>
                  <a:lnTo>
                    <a:pt x="0" y="891"/>
                  </a:lnTo>
                  <a:lnTo>
                    <a:pt x="0" y="1083"/>
                  </a:lnTo>
                  <a:lnTo>
                    <a:pt x="24" y="1348"/>
                  </a:lnTo>
                  <a:lnTo>
                    <a:pt x="72" y="1613"/>
                  </a:lnTo>
                  <a:lnTo>
                    <a:pt x="169" y="1854"/>
                  </a:lnTo>
                  <a:lnTo>
                    <a:pt x="313" y="2070"/>
                  </a:lnTo>
                  <a:lnTo>
                    <a:pt x="481" y="2287"/>
                  </a:lnTo>
                  <a:lnTo>
                    <a:pt x="650" y="2455"/>
                  </a:lnTo>
                  <a:lnTo>
                    <a:pt x="867" y="2624"/>
                  </a:lnTo>
                  <a:lnTo>
                    <a:pt x="1107" y="2720"/>
                  </a:lnTo>
                  <a:lnTo>
                    <a:pt x="1324" y="2768"/>
                  </a:lnTo>
                  <a:lnTo>
                    <a:pt x="1541" y="2793"/>
                  </a:lnTo>
                  <a:lnTo>
                    <a:pt x="1757" y="2768"/>
                  </a:lnTo>
                  <a:lnTo>
                    <a:pt x="1974" y="2720"/>
                  </a:lnTo>
                  <a:lnTo>
                    <a:pt x="2191" y="2624"/>
                  </a:lnTo>
                  <a:lnTo>
                    <a:pt x="2407" y="2480"/>
                  </a:lnTo>
                  <a:lnTo>
                    <a:pt x="2600" y="2335"/>
                  </a:lnTo>
                  <a:lnTo>
                    <a:pt x="2768" y="2143"/>
                  </a:lnTo>
                  <a:lnTo>
                    <a:pt x="2889" y="1998"/>
                  </a:lnTo>
                  <a:lnTo>
                    <a:pt x="2985" y="1830"/>
                  </a:lnTo>
                  <a:lnTo>
                    <a:pt x="3033" y="1661"/>
                  </a:lnTo>
                  <a:lnTo>
                    <a:pt x="3057" y="1493"/>
                  </a:lnTo>
                  <a:lnTo>
                    <a:pt x="3057" y="1324"/>
                  </a:lnTo>
                  <a:lnTo>
                    <a:pt x="3009" y="1156"/>
                  </a:lnTo>
                  <a:lnTo>
                    <a:pt x="2937" y="987"/>
                  </a:lnTo>
                  <a:lnTo>
                    <a:pt x="2841" y="819"/>
                  </a:lnTo>
                  <a:lnTo>
                    <a:pt x="2672" y="626"/>
                  </a:lnTo>
                  <a:lnTo>
                    <a:pt x="2455" y="433"/>
                  </a:lnTo>
                  <a:lnTo>
                    <a:pt x="2215" y="265"/>
                  </a:lnTo>
                  <a:lnTo>
                    <a:pt x="1950" y="144"/>
                  </a:lnTo>
                  <a:lnTo>
                    <a:pt x="1685" y="48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9" name="Google Shape;1319;p3"/>
          <p:cNvGrpSpPr/>
          <p:nvPr/>
        </p:nvGrpSpPr>
        <p:grpSpPr>
          <a:xfrm>
            <a:off x="444239" y="4744136"/>
            <a:ext cx="551525" cy="559295"/>
            <a:chOff x="1308175" y="3327500"/>
            <a:chExt cx="170350" cy="172750"/>
          </a:xfrm>
        </p:grpSpPr>
        <p:sp>
          <p:nvSpPr>
            <p:cNvPr id="1320" name="Google Shape;1320;p3"/>
            <p:cNvSpPr/>
            <p:nvPr/>
          </p:nvSpPr>
          <p:spPr>
            <a:xfrm>
              <a:off x="1308175" y="3327500"/>
              <a:ext cx="170350" cy="172750"/>
            </a:xfrm>
            <a:custGeom>
              <a:avLst/>
              <a:gdLst/>
              <a:ahLst/>
              <a:cxnLst/>
              <a:rect l="l" t="t" r="r" b="b"/>
              <a:pathLst>
                <a:path w="6814" h="6910" extrusionOk="0">
                  <a:moveTo>
                    <a:pt x="3395" y="554"/>
                  </a:moveTo>
                  <a:lnTo>
                    <a:pt x="3684" y="578"/>
                  </a:lnTo>
                  <a:lnTo>
                    <a:pt x="3972" y="602"/>
                  </a:lnTo>
                  <a:lnTo>
                    <a:pt x="4237" y="675"/>
                  </a:lnTo>
                  <a:lnTo>
                    <a:pt x="4502" y="771"/>
                  </a:lnTo>
                  <a:lnTo>
                    <a:pt x="4743" y="891"/>
                  </a:lnTo>
                  <a:lnTo>
                    <a:pt x="4983" y="1036"/>
                  </a:lnTo>
                  <a:lnTo>
                    <a:pt x="5200" y="1204"/>
                  </a:lnTo>
                  <a:lnTo>
                    <a:pt x="5417" y="1397"/>
                  </a:lnTo>
                  <a:lnTo>
                    <a:pt x="5585" y="1614"/>
                  </a:lnTo>
                  <a:lnTo>
                    <a:pt x="5754" y="1830"/>
                  </a:lnTo>
                  <a:lnTo>
                    <a:pt x="5898" y="2071"/>
                  </a:lnTo>
                  <a:lnTo>
                    <a:pt x="6019" y="2312"/>
                  </a:lnTo>
                  <a:lnTo>
                    <a:pt x="6115" y="2576"/>
                  </a:lnTo>
                  <a:lnTo>
                    <a:pt x="6187" y="2865"/>
                  </a:lnTo>
                  <a:lnTo>
                    <a:pt x="6235" y="3154"/>
                  </a:lnTo>
                  <a:lnTo>
                    <a:pt x="6235" y="3443"/>
                  </a:lnTo>
                  <a:lnTo>
                    <a:pt x="6235" y="3756"/>
                  </a:lnTo>
                  <a:lnTo>
                    <a:pt x="6187" y="4045"/>
                  </a:lnTo>
                  <a:lnTo>
                    <a:pt x="6115" y="4310"/>
                  </a:lnTo>
                  <a:lnTo>
                    <a:pt x="6019" y="4575"/>
                  </a:lnTo>
                  <a:lnTo>
                    <a:pt x="5898" y="4839"/>
                  </a:lnTo>
                  <a:lnTo>
                    <a:pt x="5754" y="5080"/>
                  </a:lnTo>
                  <a:lnTo>
                    <a:pt x="5609" y="5297"/>
                  </a:lnTo>
                  <a:lnTo>
                    <a:pt x="5417" y="5513"/>
                  </a:lnTo>
                  <a:lnTo>
                    <a:pt x="5224" y="5706"/>
                  </a:lnTo>
                  <a:lnTo>
                    <a:pt x="5008" y="5850"/>
                  </a:lnTo>
                  <a:lnTo>
                    <a:pt x="4767" y="6019"/>
                  </a:lnTo>
                  <a:lnTo>
                    <a:pt x="4526" y="6139"/>
                  </a:lnTo>
                  <a:lnTo>
                    <a:pt x="4261" y="6236"/>
                  </a:lnTo>
                  <a:lnTo>
                    <a:pt x="3996" y="6308"/>
                  </a:lnTo>
                  <a:lnTo>
                    <a:pt x="3708" y="6332"/>
                  </a:lnTo>
                  <a:lnTo>
                    <a:pt x="3419" y="6356"/>
                  </a:lnTo>
                  <a:lnTo>
                    <a:pt x="3130" y="6332"/>
                  </a:lnTo>
                  <a:lnTo>
                    <a:pt x="2841" y="6308"/>
                  </a:lnTo>
                  <a:lnTo>
                    <a:pt x="2576" y="6236"/>
                  </a:lnTo>
                  <a:lnTo>
                    <a:pt x="2311" y="6139"/>
                  </a:lnTo>
                  <a:lnTo>
                    <a:pt x="2047" y="6019"/>
                  </a:lnTo>
                  <a:lnTo>
                    <a:pt x="1830" y="5874"/>
                  </a:lnTo>
                  <a:lnTo>
                    <a:pt x="1613" y="5706"/>
                  </a:lnTo>
                  <a:lnTo>
                    <a:pt x="1397" y="5513"/>
                  </a:lnTo>
                  <a:lnTo>
                    <a:pt x="1228" y="5321"/>
                  </a:lnTo>
                  <a:lnTo>
                    <a:pt x="1060" y="5080"/>
                  </a:lnTo>
                  <a:lnTo>
                    <a:pt x="915" y="4839"/>
                  </a:lnTo>
                  <a:lnTo>
                    <a:pt x="795" y="4599"/>
                  </a:lnTo>
                  <a:lnTo>
                    <a:pt x="698" y="4334"/>
                  </a:lnTo>
                  <a:lnTo>
                    <a:pt x="626" y="4045"/>
                  </a:lnTo>
                  <a:lnTo>
                    <a:pt x="578" y="3756"/>
                  </a:lnTo>
                  <a:lnTo>
                    <a:pt x="578" y="3467"/>
                  </a:lnTo>
                  <a:lnTo>
                    <a:pt x="578" y="3178"/>
                  </a:lnTo>
                  <a:lnTo>
                    <a:pt x="626" y="2865"/>
                  </a:lnTo>
                  <a:lnTo>
                    <a:pt x="698" y="2601"/>
                  </a:lnTo>
                  <a:lnTo>
                    <a:pt x="795" y="2336"/>
                  </a:lnTo>
                  <a:lnTo>
                    <a:pt x="915" y="2071"/>
                  </a:lnTo>
                  <a:lnTo>
                    <a:pt x="1035" y="1830"/>
                  </a:lnTo>
                  <a:lnTo>
                    <a:pt x="1204" y="1614"/>
                  </a:lnTo>
                  <a:lnTo>
                    <a:pt x="1397" y="1397"/>
                  </a:lnTo>
                  <a:lnTo>
                    <a:pt x="1589" y="1228"/>
                  </a:lnTo>
                  <a:lnTo>
                    <a:pt x="1806" y="1060"/>
                  </a:lnTo>
                  <a:lnTo>
                    <a:pt x="2047" y="915"/>
                  </a:lnTo>
                  <a:lnTo>
                    <a:pt x="2287" y="795"/>
                  </a:lnTo>
                  <a:lnTo>
                    <a:pt x="2552" y="675"/>
                  </a:lnTo>
                  <a:lnTo>
                    <a:pt x="2817" y="602"/>
                  </a:lnTo>
                  <a:lnTo>
                    <a:pt x="3106" y="578"/>
                  </a:lnTo>
                  <a:lnTo>
                    <a:pt x="3395" y="554"/>
                  </a:lnTo>
                  <a:close/>
                  <a:moveTo>
                    <a:pt x="3058" y="1"/>
                  </a:moveTo>
                  <a:lnTo>
                    <a:pt x="2721" y="73"/>
                  </a:lnTo>
                  <a:lnTo>
                    <a:pt x="2384" y="145"/>
                  </a:lnTo>
                  <a:lnTo>
                    <a:pt x="2071" y="265"/>
                  </a:lnTo>
                  <a:lnTo>
                    <a:pt x="1782" y="410"/>
                  </a:lnTo>
                  <a:lnTo>
                    <a:pt x="1493" y="578"/>
                  </a:lnTo>
                  <a:lnTo>
                    <a:pt x="1228" y="795"/>
                  </a:lnTo>
                  <a:lnTo>
                    <a:pt x="987" y="1012"/>
                  </a:lnTo>
                  <a:lnTo>
                    <a:pt x="771" y="1252"/>
                  </a:lnTo>
                  <a:lnTo>
                    <a:pt x="578" y="1517"/>
                  </a:lnTo>
                  <a:lnTo>
                    <a:pt x="410" y="1806"/>
                  </a:lnTo>
                  <a:lnTo>
                    <a:pt x="265" y="2119"/>
                  </a:lnTo>
                  <a:lnTo>
                    <a:pt x="169" y="2432"/>
                  </a:lnTo>
                  <a:lnTo>
                    <a:pt x="73" y="2769"/>
                  </a:lnTo>
                  <a:lnTo>
                    <a:pt x="24" y="3106"/>
                  </a:lnTo>
                  <a:lnTo>
                    <a:pt x="0" y="3467"/>
                  </a:lnTo>
                  <a:lnTo>
                    <a:pt x="24" y="3804"/>
                  </a:lnTo>
                  <a:lnTo>
                    <a:pt x="73" y="4165"/>
                  </a:lnTo>
                  <a:lnTo>
                    <a:pt x="169" y="4478"/>
                  </a:lnTo>
                  <a:lnTo>
                    <a:pt x="289" y="4815"/>
                  </a:lnTo>
                  <a:lnTo>
                    <a:pt x="434" y="5104"/>
                  </a:lnTo>
                  <a:lnTo>
                    <a:pt x="602" y="5393"/>
                  </a:lnTo>
                  <a:lnTo>
                    <a:pt x="795" y="5658"/>
                  </a:lnTo>
                  <a:lnTo>
                    <a:pt x="1011" y="5899"/>
                  </a:lnTo>
                  <a:lnTo>
                    <a:pt x="1252" y="6139"/>
                  </a:lnTo>
                  <a:lnTo>
                    <a:pt x="1517" y="6332"/>
                  </a:lnTo>
                  <a:lnTo>
                    <a:pt x="1782" y="6500"/>
                  </a:lnTo>
                  <a:lnTo>
                    <a:pt x="2095" y="6645"/>
                  </a:lnTo>
                  <a:lnTo>
                    <a:pt x="2408" y="6765"/>
                  </a:lnTo>
                  <a:lnTo>
                    <a:pt x="2721" y="6861"/>
                  </a:lnTo>
                  <a:lnTo>
                    <a:pt x="3058" y="6910"/>
                  </a:lnTo>
                  <a:lnTo>
                    <a:pt x="3756" y="6910"/>
                  </a:lnTo>
                  <a:lnTo>
                    <a:pt x="4093" y="6861"/>
                  </a:lnTo>
                  <a:lnTo>
                    <a:pt x="4406" y="6765"/>
                  </a:lnTo>
                  <a:lnTo>
                    <a:pt x="4719" y="6645"/>
                  </a:lnTo>
                  <a:lnTo>
                    <a:pt x="5032" y="6500"/>
                  </a:lnTo>
                  <a:lnTo>
                    <a:pt x="5296" y="6332"/>
                  </a:lnTo>
                  <a:lnTo>
                    <a:pt x="5561" y="6115"/>
                  </a:lnTo>
                  <a:lnTo>
                    <a:pt x="5802" y="5899"/>
                  </a:lnTo>
                  <a:lnTo>
                    <a:pt x="6019" y="5658"/>
                  </a:lnTo>
                  <a:lnTo>
                    <a:pt x="6235" y="5393"/>
                  </a:lnTo>
                  <a:lnTo>
                    <a:pt x="6404" y="5104"/>
                  </a:lnTo>
                  <a:lnTo>
                    <a:pt x="6548" y="4791"/>
                  </a:lnTo>
                  <a:lnTo>
                    <a:pt x="6645" y="4478"/>
                  </a:lnTo>
                  <a:lnTo>
                    <a:pt x="6741" y="4141"/>
                  </a:lnTo>
                  <a:lnTo>
                    <a:pt x="6789" y="3804"/>
                  </a:lnTo>
                  <a:lnTo>
                    <a:pt x="6813" y="3443"/>
                  </a:lnTo>
                  <a:lnTo>
                    <a:pt x="6789" y="3106"/>
                  </a:lnTo>
                  <a:lnTo>
                    <a:pt x="6741" y="2745"/>
                  </a:lnTo>
                  <a:lnTo>
                    <a:pt x="6645" y="2432"/>
                  </a:lnTo>
                  <a:lnTo>
                    <a:pt x="6524" y="2119"/>
                  </a:lnTo>
                  <a:lnTo>
                    <a:pt x="6380" y="1806"/>
                  </a:lnTo>
                  <a:lnTo>
                    <a:pt x="6211" y="1517"/>
                  </a:lnTo>
                  <a:lnTo>
                    <a:pt x="6019" y="1252"/>
                  </a:lnTo>
                  <a:lnTo>
                    <a:pt x="5802" y="1012"/>
                  </a:lnTo>
                  <a:lnTo>
                    <a:pt x="5561" y="795"/>
                  </a:lnTo>
                  <a:lnTo>
                    <a:pt x="5296" y="578"/>
                  </a:lnTo>
                  <a:lnTo>
                    <a:pt x="5008" y="410"/>
                  </a:lnTo>
                  <a:lnTo>
                    <a:pt x="4719" y="265"/>
                  </a:lnTo>
                  <a:lnTo>
                    <a:pt x="4406" y="145"/>
                  </a:lnTo>
                  <a:lnTo>
                    <a:pt x="4069" y="73"/>
                  </a:lnTo>
                  <a:lnTo>
                    <a:pt x="37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"/>
            <p:cNvSpPr/>
            <p:nvPr/>
          </p:nvSpPr>
          <p:spPr>
            <a:xfrm>
              <a:off x="1346700" y="3372050"/>
              <a:ext cx="76450" cy="69825"/>
            </a:xfrm>
            <a:custGeom>
              <a:avLst/>
              <a:gdLst/>
              <a:ahLst/>
              <a:cxnLst/>
              <a:rect l="l" t="t" r="r" b="b"/>
              <a:pathLst>
                <a:path w="3058" h="2793" extrusionOk="0">
                  <a:moveTo>
                    <a:pt x="1107" y="0"/>
                  </a:moveTo>
                  <a:lnTo>
                    <a:pt x="843" y="24"/>
                  </a:lnTo>
                  <a:lnTo>
                    <a:pt x="674" y="96"/>
                  </a:lnTo>
                  <a:lnTo>
                    <a:pt x="506" y="169"/>
                  </a:lnTo>
                  <a:lnTo>
                    <a:pt x="361" y="289"/>
                  </a:lnTo>
                  <a:lnTo>
                    <a:pt x="241" y="409"/>
                  </a:lnTo>
                  <a:lnTo>
                    <a:pt x="144" y="554"/>
                  </a:lnTo>
                  <a:lnTo>
                    <a:pt x="72" y="722"/>
                  </a:lnTo>
                  <a:lnTo>
                    <a:pt x="0" y="891"/>
                  </a:lnTo>
                  <a:lnTo>
                    <a:pt x="0" y="1083"/>
                  </a:lnTo>
                  <a:lnTo>
                    <a:pt x="24" y="1348"/>
                  </a:lnTo>
                  <a:lnTo>
                    <a:pt x="72" y="1613"/>
                  </a:lnTo>
                  <a:lnTo>
                    <a:pt x="169" y="1854"/>
                  </a:lnTo>
                  <a:lnTo>
                    <a:pt x="313" y="2070"/>
                  </a:lnTo>
                  <a:lnTo>
                    <a:pt x="481" y="2287"/>
                  </a:lnTo>
                  <a:lnTo>
                    <a:pt x="650" y="2455"/>
                  </a:lnTo>
                  <a:lnTo>
                    <a:pt x="867" y="2624"/>
                  </a:lnTo>
                  <a:lnTo>
                    <a:pt x="1107" y="2720"/>
                  </a:lnTo>
                  <a:lnTo>
                    <a:pt x="1324" y="2768"/>
                  </a:lnTo>
                  <a:lnTo>
                    <a:pt x="1541" y="2793"/>
                  </a:lnTo>
                  <a:lnTo>
                    <a:pt x="1757" y="2768"/>
                  </a:lnTo>
                  <a:lnTo>
                    <a:pt x="1974" y="2720"/>
                  </a:lnTo>
                  <a:lnTo>
                    <a:pt x="2191" y="2624"/>
                  </a:lnTo>
                  <a:lnTo>
                    <a:pt x="2407" y="2480"/>
                  </a:lnTo>
                  <a:lnTo>
                    <a:pt x="2600" y="2335"/>
                  </a:lnTo>
                  <a:lnTo>
                    <a:pt x="2768" y="2143"/>
                  </a:lnTo>
                  <a:lnTo>
                    <a:pt x="2889" y="1998"/>
                  </a:lnTo>
                  <a:lnTo>
                    <a:pt x="2985" y="1830"/>
                  </a:lnTo>
                  <a:lnTo>
                    <a:pt x="3033" y="1661"/>
                  </a:lnTo>
                  <a:lnTo>
                    <a:pt x="3057" y="1493"/>
                  </a:lnTo>
                  <a:lnTo>
                    <a:pt x="3057" y="1324"/>
                  </a:lnTo>
                  <a:lnTo>
                    <a:pt x="3009" y="1156"/>
                  </a:lnTo>
                  <a:lnTo>
                    <a:pt x="2937" y="987"/>
                  </a:lnTo>
                  <a:lnTo>
                    <a:pt x="2841" y="819"/>
                  </a:lnTo>
                  <a:lnTo>
                    <a:pt x="2672" y="626"/>
                  </a:lnTo>
                  <a:lnTo>
                    <a:pt x="2455" y="433"/>
                  </a:lnTo>
                  <a:lnTo>
                    <a:pt x="2215" y="265"/>
                  </a:lnTo>
                  <a:lnTo>
                    <a:pt x="1950" y="144"/>
                  </a:lnTo>
                  <a:lnTo>
                    <a:pt x="1685" y="48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2" name="Google Shape;1322;p3"/>
          <p:cNvSpPr/>
          <p:nvPr/>
        </p:nvSpPr>
        <p:spPr>
          <a:xfrm>
            <a:off x="-245812" y="557749"/>
            <a:ext cx="551518" cy="671941"/>
          </a:xfrm>
          <a:custGeom>
            <a:avLst/>
            <a:gdLst/>
            <a:ahLst/>
            <a:cxnLst/>
            <a:rect l="l" t="t" r="r" b="b"/>
            <a:pathLst>
              <a:path w="10039" h="12231" extrusionOk="0">
                <a:moveTo>
                  <a:pt x="4478" y="675"/>
                </a:moveTo>
                <a:lnTo>
                  <a:pt x="4887" y="699"/>
                </a:lnTo>
                <a:lnTo>
                  <a:pt x="5272" y="795"/>
                </a:lnTo>
                <a:lnTo>
                  <a:pt x="5633" y="916"/>
                </a:lnTo>
                <a:lnTo>
                  <a:pt x="5994" y="1084"/>
                </a:lnTo>
                <a:lnTo>
                  <a:pt x="6355" y="1277"/>
                </a:lnTo>
                <a:lnTo>
                  <a:pt x="6692" y="1517"/>
                </a:lnTo>
                <a:lnTo>
                  <a:pt x="7005" y="1758"/>
                </a:lnTo>
                <a:lnTo>
                  <a:pt x="7270" y="1999"/>
                </a:lnTo>
                <a:lnTo>
                  <a:pt x="7535" y="2264"/>
                </a:lnTo>
                <a:lnTo>
                  <a:pt x="7776" y="2529"/>
                </a:lnTo>
                <a:lnTo>
                  <a:pt x="7992" y="2817"/>
                </a:lnTo>
                <a:lnTo>
                  <a:pt x="8209" y="3130"/>
                </a:lnTo>
                <a:lnTo>
                  <a:pt x="8402" y="3443"/>
                </a:lnTo>
                <a:lnTo>
                  <a:pt x="8570" y="3780"/>
                </a:lnTo>
                <a:lnTo>
                  <a:pt x="8739" y="4117"/>
                </a:lnTo>
                <a:lnTo>
                  <a:pt x="8883" y="4478"/>
                </a:lnTo>
                <a:lnTo>
                  <a:pt x="9027" y="4840"/>
                </a:lnTo>
                <a:lnTo>
                  <a:pt x="9124" y="5201"/>
                </a:lnTo>
                <a:lnTo>
                  <a:pt x="9220" y="5586"/>
                </a:lnTo>
                <a:lnTo>
                  <a:pt x="9292" y="5971"/>
                </a:lnTo>
                <a:lnTo>
                  <a:pt x="9340" y="6356"/>
                </a:lnTo>
                <a:lnTo>
                  <a:pt x="9365" y="6741"/>
                </a:lnTo>
                <a:lnTo>
                  <a:pt x="9389" y="7127"/>
                </a:lnTo>
                <a:lnTo>
                  <a:pt x="9365" y="7488"/>
                </a:lnTo>
                <a:lnTo>
                  <a:pt x="9340" y="7849"/>
                </a:lnTo>
                <a:lnTo>
                  <a:pt x="9268" y="8210"/>
                </a:lnTo>
                <a:lnTo>
                  <a:pt x="9196" y="8571"/>
                </a:lnTo>
                <a:lnTo>
                  <a:pt x="9076" y="8932"/>
                </a:lnTo>
                <a:lnTo>
                  <a:pt x="8955" y="9293"/>
                </a:lnTo>
                <a:lnTo>
                  <a:pt x="8787" y="9630"/>
                </a:lnTo>
                <a:lnTo>
                  <a:pt x="8570" y="9967"/>
                </a:lnTo>
                <a:lnTo>
                  <a:pt x="8402" y="10232"/>
                </a:lnTo>
                <a:lnTo>
                  <a:pt x="8209" y="10449"/>
                </a:lnTo>
                <a:lnTo>
                  <a:pt x="7992" y="10665"/>
                </a:lnTo>
                <a:lnTo>
                  <a:pt x="7776" y="10858"/>
                </a:lnTo>
                <a:lnTo>
                  <a:pt x="7559" y="11026"/>
                </a:lnTo>
                <a:lnTo>
                  <a:pt x="7318" y="11171"/>
                </a:lnTo>
                <a:lnTo>
                  <a:pt x="7078" y="11291"/>
                </a:lnTo>
                <a:lnTo>
                  <a:pt x="6813" y="11387"/>
                </a:lnTo>
                <a:lnTo>
                  <a:pt x="6548" y="11460"/>
                </a:lnTo>
                <a:lnTo>
                  <a:pt x="6283" y="11508"/>
                </a:lnTo>
                <a:lnTo>
                  <a:pt x="6018" y="11556"/>
                </a:lnTo>
                <a:lnTo>
                  <a:pt x="5729" y="11556"/>
                </a:lnTo>
                <a:lnTo>
                  <a:pt x="5441" y="11532"/>
                </a:lnTo>
                <a:lnTo>
                  <a:pt x="5152" y="11484"/>
                </a:lnTo>
                <a:lnTo>
                  <a:pt x="4863" y="11436"/>
                </a:lnTo>
                <a:lnTo>
                  <a:pt x="4574" y="11339"/>
                </a:lnTo>
                <a:lnTo>
                  <a:pt x="4237" y="11195"/>
                </a:lnTo>
                <a:lnTo>
                  <a:pt x="3900" y="11050"/>
                </a:lnTo>
                <a:lnTo>
                  <a:pt x="3587" y="10858"/>
                </a:lnTo>
                <a:lnTo>
                  <a:pt x="3298" y="10665"/>
                </a:lnTo>
                <a:lnTo>
                  <a:pt x="3009" y="10449"/>
                </a:lnTo>
                <a:lnTo>
                  <a:pt x="2768" y="10208"/>
                </a:lnTo>
                <a:lnTo>
                  <a:pt x="2504" y="9943"/>
                </a:lnTo>
                <a:lnTo>
                  <a:pt x="2287" y="9654"/>
                </a:lnTo>
                <a:lnTo>
                  <a:pt x="2022" y="9293"/>
                </a:lnTo>
                <a:lnTo>
                  <a:pt x="1781" y="8932"/>
                </a:lnTo>
                <a:lnTo>
                  <a:pt x="1565" y="8547"/>
                </a:lnTo>
                <a:lnTo>
                  <a:pt x="1348" y="8186"/>
                </a:lnTo>
                <a:lnTo>
                  <a:pt x="1180" y="7801"/>
                </a:lnTo>
                <a:lnTo>
                  <a:pt x="1035" y="7415"/>
                </a:lnTo>
                <a:lnTo>
                  <a:pt x="915" y="7006"/>
                </a:lnTo>
                <a:lnTo>
                  <a:pt x="818" y="6621"/>
                </a:lnTo>
                <a:lnTo>
                  <a:pt x="746" y="6212"/>
                </a:lnTo>
                <a:lnTo>
                  <a:pt x="698" y="5803"/>
                </a:lnTo>
                <a:lnTo>
                  <a:pt x="674" y="5393"/>
                </a:lnTo>
                <a:lnTo>
                  <a:pt x="698" y="4984"/>
                </a:lnTo>
                <a:lnTo>
                  <a:pt x="722" y="4551"/>
                </a:lnTo>
                <a:lnTo>
                  <a:pt x="794" y="4117"/>
                </a:lnTo>
                <a:lnTo>
                  <a:pt x="891" y="3684"/>
                </a:lnTo>
                <a:lnTo>
                  <a:pt x="1011" y="3251"/>
                </a:lnTo>
                <a:lnTo>
                  <a:pt x="1107" y="2986"/>
                </a:lnTo>
                <a:lnTo>
                  <a:pt x="1204" y="2745"/>
                </a:lnTo>
                <a:lnTo>
                  <a:pt x="1324" y="2480"/>
                </a:lnTo>
                <a:lnTo>
                  <a:pt x="1468" y="2264"/>
                </a:lnTo>
                <a:lnTo>
                  <a:pt x="1613" y="2047"/>
                </a:lnTo>
                <a:lnTo>
                  <a:pt x="1757" y="1830"/>
                </a:lnTo>
                <a:lnTo>
                  <a:pt x="1926" y="1662"/>
                </a:lnTo>
                <a:lnTo>
                  <a:pt x="2118" y="1469"/>
                </a:lnTo>
                <a:lnTo>
                  <a:pt x="2311" y="1325"/>
                </a:lnTo>
                <a:lnTo>
                  <a:pt x="2528" y="1180"/>
                </a:lnTo>
                <a:lnTo>
                  <a:pt x="2744" y="1060"/>
                </a:lnTo>
                <a:lnTo>
                  <a:pt x="2985" y="940"/>
                </a:lnTo>
                <a:lnTo>
                  <a:pt x="3226" y="868"/>
                </a:lnTo>
                <a:lnTo>
                  <a:pt x="3491" y="771"/>
                </a:lnTo>
                <a:lnTo>
                  <a:pt x="3755" y="723"/>
                </a:lnTo>
                <a:lnTo>
                  <a:pt x="4044" y="699"/>
                </a:lnTo>
                <a:lnTo>
                  <a:pt x="4478" y="675"/>
                </a:lnTo>
                <a:close/>
                <a:moveTo>
                  <a:pt x="3924" y="1"/>
                </a:moveTo>
                <a:lnTo>
                  <a:pt x="3539" y="49"/>
                </a:lnTo>
                <a:lnTo>
                  <a:pt x="3154" y="145"/>
                </a:lnTo>
                <a:lnTo>
                  <a:pt x="2793" y="290"/>
                </a:lnTo>
                <a:lnTo>
                  <a:pt x="2407" y="482"/>
                </a:lnTo>
                <a:lnTo>
                  <a:pt x="2070" y="699"/>
                </a:lnTo>
                <a:lnTo>
                  <a:pt x="1733" y="940"/>
                </a:lnTo>
                <a:lnTo>
                  <a:pt x="1444" y="1205"/>
                </a:lnTo>
                <a:lnTo>
                  <a:pt x="1180" y="1517"/>
                </a:lnTo>
                <a:lnTo>
                  <a:pt x="939" y="1855"/>
                </a:lnTo>
                <a:lnTo>
                  <a:pt x="746" y="2192"/>
                </a:lnTo>
                <a:lnTo>
                  <a:pt x="554" y="2577"/>
                </a:lnTo>
                <a:lnTo>
                  <a:pt x="409" y="2986"/>
                </a:lnTo>
                <a:lnTo>
                  <a:pt x="289" y="3371"/>
                </a:lnTo>
                <a:lnTo>
                  <a:pt x="169" y="3756"/>
                </a:lnTo>
                <a:lnTo>
                  <a:pt x="96" y="4141"/>
                </a:lnTo>
                <a:lnTo>
                  <a:pt x="48" y="4551"/>
                </a:lnTo>
                <a:lnTo>
                  <a:pt x="24" y="4936"/>
                </a:lnTo>
                <a:lnTo>
                  <a:pt x="0" y="5321"/>
                </a:lnTo>
                <a:lnTo>
                  <a:pt x="24" y="5706"/>
                </a:lnTo>
                <a:lnTo>
                  <a:pt x="48" y="6091"/>
                </a:lnTo>
                <a:lnTo>
                  <a:pt x="120" y="6477"/>
                </a:lnTo>
                <a:lnTo>
                  <a:pt x="193" y="6838"/>
                </a:lnTo>
                <a:lnTo>
                  <a:pt x="289" y="7223"/>
                </a:lnTo>
                <a:lnTo>
                  <a:pt x="409" y="7608"/>
                </a:lnTo>
                <a:lnTo>
                  <a:pt x="554" y="7993"/>
                </a:lnTo>
                <a:lnTo>
                  <a:pt x="722" y="8354"/>
                </a:lnTo>
                <a:lnTo>
                  <a:pt x="891" y="8739"/>
                </a:lnTo>
                <a:lnTo>
                  <a:pt x="1204" y="9269"/>
                </a:lnTo>
                <a:lnTo>
                  <a:pt x="1517" y="9775"/>
                </a:lnTo>
                <a:lnTo>
                  <a:pt x="1878" y="10256"/>
                </a:lnTo>
                <a:lnTo>
                  <a:pt x="2287" y="10689"/>
                </a:lnTo>
                <a:lnTo>
                  <a:pt x="2504" y="10882"/>
                </a:lnTo>
                <a:lnTo>
                  <a:pt x="2744" y="11075"/>
                </a:lnTo>
                <a:lnTo>
                  <a:pt x="2985" y="11243"/>
                </a:lnTo>
                <a:lnTo>
                  <a:pt x="3226" y="11412"/>
                </a:lnTo>
                <a:lnTo>
                  <a:pt x="3491" y="11556"/>
                </a:lnTo>
                <a:lnTo>
                  <a:pt x="3755" y="11700"/>
                </a:lnTo>
                <a:lnTo>
                  <a:pt x="4044" y="11845"/>
                </a:lnTo>
                <a:lnTo>
                  <a:pt x="4333" y="11965"/>
                </a:lnTo>
                <a:lnTo>
                  <a:pt x="4670" y="12062"/>
                </a:lnTo>
                <a:lnTo>
                  <a:pt x="5007" y="12158"/>
                </a:lnTo>
                <a:lnTo>
                  <a:pt x="5344" y="12206"/>
                </a:lnTo>
                <a:lnTo>
                  <a:pt x="5681" y="12230"/>
                </a:lnTo>
                <a:lnTo>
                  <a:pt x="6018" y="12206"/>
                </a:lnTo>
                <a:lnTo>
                  <a:pt x="6331" y="12182"/>
                </a:lnTo>
                <a:lnTo>
                  <a:pt x="6668" y="12134"/>
                </a:lnTo>
                <a:lnTo>
                  <a:pt x="6981" y="12037"/>
                </a:lnTo>
                <a:lnTo>
                  <a:pt x="7270" y="11917"/>
                </a:lnTo>
                <a:lnTo>
                  <a:pt x="7583" y="11773"/>
                </a:lnTo>
                <a:lnTo>
                  <a:pt x="7872" y="11628"/>
                </a:lnTo>
                <a:lnTo>
                  <a:pt x="8137" y="11436"/>
                </a:lnTo>
                <a:lnTo>
                  <a:pt x="8402" y="11219"/>
                </a:lnTo>
                <a:lnTo>
                  <a:pt x="8642" y="10978"/>
                </a:lnTo>
                <a:lnTo>
                  <a:pt x="8859" y="10713"/>
                </a:lnTo>
                <a:lnTo>
                  <a:pt x="9076" y="10425"/>
                </a:lnTo>
                <a:lnTo>
                  <a:pt x="9316" y="10039"/>
                </a:lnTo>
                <a:lnTo>
                  <a:pt x="9509" y="9630"/>
                </a:lnTo>
                <a:lnTo>
                  <a:pt x="9677" y="9221"/>
                </a:lnTo>
                <a:lnTo>
                  <a:pt x="9822" y="8812"/>
                </a:lnTo>
                <a:lnTo>
                  <a:pt x="9918" y="8378"/>
                </a:lnTo>
                <a:lnTo>
                  <a:pt x="9990" y="7921"/>
                </a:lnTo>
                <a:lnTo>
                  <a:pt x="10039" y="7464"/>
                </a:lnTo>
                <a:lnTo>
                  <a:pt x="10039" y="6982"/>
                </a:lnTo>
                <a:lnTo>
                  <a:pt x="10014" y="6428"/>
                </a:lnTo>
                <a:lnTo>
                  <a:pt x="9966" y="5851"/>
                </a:lnTo>
                <a:lnTo>
                  <a:pt x="9846" y="5297"/>
                </a:lnTo>
                <a:lnTo>
                  <a:pt x="9702" y="4743"/>
                </a:lnTo>
                <a:lnTo>
                  <a:pt x="9509" y="4214"/>
                </a:lnTo>
                <a:lnTo>
                  <a:pt x="9268" y="3660"/>
                </a:lnTo>
                <a:lnTo>
                  <a:pt x="9003" y="3154"/>
                </a:lnTo>
                <a:lnTo>
                  <a:pt x="8690" y="2649"/>
                </a:lnTo>
                <a:lnTo>
                  <a:pt x="8402" y="2264"/>
                </a:lnTo>
                <a:lnTo>
                  <a:pt x="8113" y="1903"/>
                </a:lnTo>
                <a:lnTo>
                  <a:pt x="7800" y="1566"/>
                </a:lnTo>
                <a:lnTo>
                  <a:pt x="7463" y="1253"/>
                </a:lnTo>
                <a:lnTo>
                  <a:pt x="7078" y="964"/>
                </a:lnTo>
                <a:lnTo>
                  <a:pt x="6692" y="723"/>
                </a:lnTo>
                <a:lnTo>
                  <a:pt x="6283" y="506"/>
                </a:lnTo>
                <a:lnTo>
                  <a:pt x="5850" y="314"/>
                </a:lnTo>
                <a:lnTo>
                  <a:pt x="5465" y="169"/>
                </a:lnTo>
                <a:lnTo>
                  <a:pt x="5079" y="73"/>
                </a:lnTo>
                <a:lnTo>
                  <a:pt x="4694" y="25"/>
                </a:lnTo>
                <a:lnTo>
                  <a:pt x="43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4"/>
          <p:cNvSpPr/>
          <p:nvPr/>
        </p:nvSpPr>
        <p:spPr>
          <a:xfrm>
            <a:off x="145650" y="119725"/>
            <a:ext cx="8852700" cy="490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326" name="Google Shape;1326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1327" name="Google Shape;1327;p4"/>
          <p:cNvGrpSpPr/>
          <p:nvPr/>
        </p:nvGrpSpPr>
        <p:grpSpPr>
          <a:xfrm rot="3463747" flipH="1">
            <a:off x="-1208078" y="-1356427"/>
            <a:ext cx="1782737" cy="4456717"/>
            <a:chOff x="1094525" y="1997475"/>
            <a:chExt cx="357500" cy="893725"/>
          </a:xfrm>
        </p:grpSpPr>
        <p:sp>
          <p:nvSpPr>
            <p:cNvPr id="1328" name="Google Shape;1328;p4"/>
            <p:cNvSpPr/>
            <p:nvPr/>
          </p:nvSpPr>
          <p:spPr>
            <a:xfrm>
              <a:off x="1269650" y="2297175"/>
              <a:ext cx="49975" cy="48775"/>
            </a:xfrm>
            <a:custGeom>
              <a:avLst/>
              <a:gdLst/>
              <a:ahLst/>
              <a:cxnLst/>
              <a:rect l="l" t="t" r="r" b="b"/>
              <a:pathLst>
                <a:path w="1999" h="1951" extrusionOk="0">
                  <a:moveTo>
                    <a:pt x="1565" y="0"/>
                  </a:moveTo>
                  <a:lnTo>
                    <a:pt x="1493" y="24"/>
                  </a:lnTo>
                  <a:lnTo>
                    <a:pt x="1445" y="73"/>
                  </a:lnTo>
                  <a:lnTo>
                    <a:pt x="1349" y="217"/>
                  </a:lnTo>
                  <a:lnTo>
                    <a:pt x="1277" y="362"/>
                  </a:lnTo>
                  <a:lnTo>
                    <a:pt x="1156" y="602"/>
                  </a:lnTo>
                  <a:lnTo>
                    <a:pt x="1036" y="795"/>
                  </a:lnTo>
                  <a:lnTo>
                    <a:pt x="867" y="939"/>
                  </a:lnTo>
                  <a:lnTo>
                    <a:pt x="771" y="1011"/>
                  </a:lnTo>
                  <a:lnTo>
                    <a:pt x="651" y="1084"/>
                  </a:lnTo>
                  <a:lnTo>
                    <a:pt x="434" y="1204"/>
                  </a:lnTo>
                  <a:lnTo>
                    <a:pt x="193" y="1349"/>
                  </a:lnTo>
                  <a:lnTo>
                    <a:pt x="97" y="1445"/>
                  </a:lnTo>
                  <a:lnTo>
                    <a:pt x="25" y="1541"/>
                  </a:lnTo>
                  <a:lnTo>
                    <a:pt x="1" y="1686"/>
                  </a:lnTo>
                  <a:lnTo>
                    <a:pt x="49" y="1806"/>
                  </a:lnTo>
                  <a:lnTo>
                    <a:pt x="97" y="1878"/>
                  </a:lnTo>
                  <a:lnTo>
                    <a:pt x="145" y="1902"/>
                  </a:lnTo>
                  <a:lnTo>
                    <a:pt x="193" y="1926"/>
                  </a:lnTo>
                  <a:lnTo>
                    <a:pt x="241" y="1950"/>
                  </a:lnTo>
                  <a:lnTo>
                    <a:pt x="362" y="1926"/>
                  </a:lnTo>
                  <a:lnTo>
                    <a:pt x="482" y="1878"/>
                  </a:lnTo>
                  <a:lnTo>
                    <a:pt x="554" y="1902"/>
                  </a:lnTo>
                  <a:lnTo>
                    <a:pt x="602" y="1878"/>
                  </a:lnTo>
                  <a:lnTo>
                    <a:pt x="675" y="1854"/>
                  </a:lnTo>
                  <a:lnTo>
                    <a:pt x="699" y="1806"/>
                  </a:lnTo>
                  <a:lnTo>
                    <a:pt x="771" y="1710"/>
                  </a:lnTo>
                  <a:lnTo>
                    <a:pt x="843" y="1589"/>
                  </a:lnTo>
                  <a:lnTo>
                    <a:pt x="891" y="1493"/>
                  </a:lnTo>
                  <a:lnTo>
                    <a:pt x="964" y="1421"/>
                  </a:lnTo>
                  <a:lnTo>
                    <a:pt x="1060" y="1349"/>
                  </a:lnTo>
                  <a:lnTo>
                    <a:pt x="1156" y="1300"/>
                  </a:lnTo>
                  <a:lnTo>
                    <a:pt x="1373" y="1204"/>
                  </a:lnTo>
                  <a:lnTo>
                    <a:pt x="1589" y="1084"/>
                  </a:lnTo>
                  <a:lnTo>
                    <a:pt x="1758" y="939"/>
                  </a:lnTo>
                  <a:lnTo>
                    <a:pt x="1830" y="843"/>
                  </a:lnTo>
                  <a:lnTo>
                    <a:pt x="1902" y="747"/>
                  </a:lnTo>
                  <a:lnTo>
                    <a:pt x="1951" y="650"/>
                  </a:lnTo>
                  <a:lnTo>
                    <a:pt x="1975" y="530"/>
                  </a:lnTo>
                  <a:lnTo>
                    <a:pt x="1999" y="434"/>
                  </a:lnTo>
                  <a:lnTo>
                    <a:pt x="1975" y="313"/>
                  </a:lnTo>
                  <a:lnTo>
                    <a:pt x="1951" y="217"/>
                  </a:lnTo>
                  <a:lnTo>
                    <a:pt x="1902" y="145"/>
                  </a:lnTo>
                  <a:lnTo>
                    <a:pt x="1854" y="73"/>
                  </a:lnTo>
                  <a:lnTo>
                    <a:pt x="1782" y="24"/>
                  </a:lnTo>
                  <a:lnTo>
                    <a:pt x="166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"/>
            <p:cNvSpPr/>
            <p:nvPr/>
          </p:nvSpPr>
          <p:spPr>
            <a:xfrm>
              <a:off x="1213075" y="2269500"/>
              <a:ext cx="25300" cy="25900"/>
            </a:xfrm>
            <a:custGeom>
              <a:avLst/>
              <a:gdLst/>
              <a:ahLst/>
              <a:cxnLst/>
              <a:rect l="l" t="t" r="r" b="b"/>
              <a:pathLst>
                <a:path w="1012" h="1036" extrusionOk="0">
                  <a:moveTo>
                    <a:pt x="578" y="0"/>
                  </a:moveTo>
                  <a:lnTo>
                    <a:pt x="434" y="48"/>
                  </a:lnTo>
                  <a:lnTo>
                    <a:pt x="290" y="120"/>
                  </a:lnTo>
                  <a:lnTo>
                    <a:pt x="193" y="193"/>
                  </a:lnTo>
                  <a:lnTo>
                    <a:pt x="121" y="289"/>
                  </a:lnTo>
                  <a:lnTo>
                    <a:pt x="49" y="385"/>
                  </a:lnTo>
                  <a:lnTo>
                    <a:pt x="25" y="482"/>
                  </a:lnTo>
                  <a:lnTo>
                    <a:pt x="1" y="578"/>
                  </a:lnTo>
                  <a:lnTo>
                    <a:pt x="25" y="698"/>
                  </a:lnTo>
                  <a:lnTo>
                    <a:pt x="49" y="794"/>
                  </a:lnTo>
                  <a:lnTo>
                    <a:pt x="97" y="891"/>
                  </a:lnTo>
                  <a:lnTo>
                    <a:pt x="145" y="963"/>
                  </a:lnTo>
                  <a:lnTo>
                    <a:pt x="217" y="987"/>
                  </a:lnTo>
                  <a:lnTo>
                    <a:pt x="290" y="1011"/>
                  </a:lnTo>
                  <a:lnTo>
                    <a:pt x="362" y="1035"/>
                  </a:lnTo>
                  <a:lnTo>
                    <a:pt x="554" y="1011"/>
                  </a:lnTo>
                  <a:lnTo>
                    <a:pt x="675" y="963"/>
                  </a:lnTo>
                  <a:lnTo>
                    <a:pt x="771" y="915"/>
                  </a:lnTo>
                  <a:lnTo>
                    <a:pt x="843" y="843"/>
                  </a:lnTo>
                  <a:lnTo>
                    <a:pt x="916" y="746"/>
                  </a:lnTo>
                  <a:lnTo>
                    <a:pt x="988" y="650"/>
                  </a:lnTo>
                  <a:lnTo>
                    <a:pt x="1012" y="554"/>
                  </a:lnTo>
                  <a:lnTo>
                    <a:pt x="1012" y="457"/>
                  </a:lnTo>
                  <a:lnTo>
                    <a:pt x="1012" y="337"/>
                  </a:lnTo>
                  <a:lnTo>
                    <a:pt x="964" y="265"/>
                  </a:lnTo>
                  <a:lnTo>
                    <a:pt x="916" y="169"/>
                  </a:lnTo>
                  <a:lnTo>
                    <a:pt x="819" y="72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"/>
            <p:cNvSpPr/>
            <p:nvPr/>
          </p:nvSpPr>
          <p:spPr>
            <a:xfrm>
              <a:off x="1270250" y="2283925"/>
              <a:ext cx="19300" cy="21100"/>
            </a:xfrm>
            <a:custGeom>
              <a:avLst/>
              <a:gdLst/>
              <a:ahLst/>
              <a:cxnLst/>
              <a:rect l="l" t="t" r="r" b="b"/>
              <a:pathLst>
                <a:path w="772" h="844" extrusionOk="0">
                  <a:moveTo>
                    <a:pt x="434" y="1"/>
                  </a:moveTo>
                  <a:lnTo>
                    <a:pt x="241" y="25"/>
                  </a:lnTo>
                  <a:lnTo>
                    <a:pt x="121" y="73"/>
                  </a:lnTo>
                  <a:lnTo>
                    <a:pt x="25" y="145"/>
                  </a:lnTo>
                  <a:lnTo>
                    <a:pt x="1" y="193"/>
                  </a:lnTo>
                  <a:lnTo>
                    <a:pt x="1" y="242"/>
                  </a:lnTo>
                  <a:lnTo>
                    <a:pt x="1" y="314"/>
                  </a:lnTo>
                  <a:lnTo>
                    <a:pt x="25" y="386"/>
                  </a:lnTo>
                  <a:lnTo>
                    <a:pt x="97" y="554"/>
                  </a:lnTo>
                  <a:lnTo>
                    <a:pt x="193" y="723"/>
                  </a:lnTo>
                  <a:lnTo>
                    <a:pt x="266" y="771"/>
                  </a:lnTo>
                  <a:lnTo>
                    <a:pt x="362" y="819"/>
                  </a:lnTo>
                  <a:lnTo>
                    <a:pt x="434" y="843"/>
                  </a:lnTo>
                  <a:lnTo>
                    <a:pt x="554" y="843"/>
                  </a:lnTo>
                  <a:lnTo>
                    <a:pt x="627" y="819"/>
                  </a:lnTo>
                  <a:lnTo>
                    <a:pt x="675" y="771"/>
                  </a:lnTo>
                  <a:lnTo>
                    <a:pt x="723" y="723"/>
                  </a:lnTo>
                  <a:lnTo>
                    <a:pt x="747" y="651"/>
                  </a:lnTo>
                  <a:lnTo>
                    <a:pt x="771" y="506"/>
                  </a:lnTo>
                  <a:lnTo>
                    <a:pt x="747" y="338"/>
                  </a:lnTo>
                  <a:lnTo>
                    <a:pt x="723" y="242"/>
                  </a:lnTo>
                  <a:lnTo>
                    <a:pt x="699" y="169"/>
                  </a:lnTo>
                  <a:lnTo>
                    <a:pt x="651" y="97"/>
                  </a:lnTo>
                  <a:lnTo>
                    <a:pt x="578" y="49"/>
                  </a:lnTo>
                  <a:lnTo>
                    <a:pt x="506" y="25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"/>
            <p:cNvSpPr/>
            <p:nvPr/>
          </p:nvSpPr>
          <p:spPr>
            <a:xfrm>
              <a:off x="1403250" y="2264075"/>
              <a:ext cx="18700" cy="17475"/>
            </a:xfrm>
            <a:custGeom>
              <a:avLst/>
              <a:gdLst/>
              <a:ahLst/>
              <a:cxnLst/>
              <a:rect l="l" t="t" r="r" b="b"/>
              <a:pathLst>
                <a:path w="748" h="699" extrusionOk="0">
                  <a:moveTo>
                    <a:pt x="338" y="0"/>
                  </a:moveTo>
                  <a:lnTo>
                    <a:pt x="193" y="73"/>
                  </a:lnTo>
                  <a:lnTo>
                    <a:pt x="73" y="169"/>
                  </a:lnTo>
                  <a:lnTo>
                    <a:pt x="49" y="217"/>
                  </a:lnTo>
                  <a:lnTo>
                    <a:pt x="25" y="265"/>
                  </a:lnTo>
                  <a:lnTo>
                    <a:pt x="1" y="337"/>
                  </a:lnTo>
                  <a:lnTo>
                    <a:pt x="1" y="434"/>
                  </a:lnTo>
                  <a:lnTo>
                    <a:pt x="49" y="554"/>
                  </a:lnTo>
                  <a:lnTo>
                    <a:pt x="145" y="650"/>
                  </a:lnTo>
                  <a:lnTo>
                    <a:pt x="266" y="699"/>
                  </a:lnTo>
                  <a:lnTo>
                    <a:pt x="410" y="699"/>
                  </a:lnTo>
                  <a:lnTo>
                    <a:pt x="482" y="674"/>
                  </a:lnTo>
                  <a:lnTo>
                    <a:pt x="555" y="650"/>
                  </a:lnTo>
                  <a:lnTo>
                    <a:pt x="627" y="602"/>
                  </a:lnTo>
                  <a:lnTo>
                    <a:pt x="675" y="554"/>
                  </a:lnTo>
                  <a:lnTo>
                    <a:pt x="699" y="482"/>
                  </a:lnTo>
                  <a:lnTo>
                    <a:pt x="723" y="410"/>
                  </a:lnTo>
                  <a:lnTo>
                    <a:pt x="747" y="265"/>
                  </a:lnTo>
                  <a:lnTo>
                    <a:pt x="723" y="193"/>
                  </a:lnTo>
                  <a:lnTo>
                    <a:pt x="699" y="121"/>
                  </a:lnTo>
                  <a:lnTo>
                    <a:pt x="651" y="73"/>
                  </a:lnTo>
                  <a:lnTo>
                    <a:pt x="603" y="49"/>
                  </a:lnTo>
                  <a:lnTo>
                    <a:pt x="482" y="24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"/>
            <p:cNvSpPr/>
            <p:nvPr/>
          </p:nvSpPr>
          <p:spPr>
            <a:xfrm>
              <a:off x="1150500" y="2347725"/>
              <a:ext cx="13250" cy="11450"/>
            </a:xfrm>
            <a:custGeom>
              <a:avLst/>
              <a:gdLst/>
              <a:ahLst/>
              <a:cxnLst/>
              <a:rect l="l" t="t" r="r" b="b"/>
              <a:pathLst>
                <a:path w="530" h="458" extrusionOk="0">
                  <a:moveTo>
                    <a:pt x="217" y="1"/>
                  </a:moveTo>
                  <a:lnTo>
                    <a:pt x="120" y="25"/>
                  </a:lnTo>
                  <a:lnTo>
                    <a:pt x="48" y="97"/>
                  </a:lnTo>
                  <a:lnTo>
                    <a:pt x="24" y="169"/>
                  </a:lnTo>
                  <a:lnTo>
                    <a:pt x="0" y="193"/>
                  </a:lnTo>
                  <a:lnTo>
                    <a:pt x="24" y="241"/>
                  </a:lnTo>
                  <a:lnTo>
                    <a:pt x="72" y="338"/>
                  </a:lnTo>
                  <a:lnTo>
                    <a:pt x="169" y="410"/>
                  </a:lnTo>
                  <a:lnTo>
                    <a:pt x="265" y="458"/>
                  </a:lnTo>
                  <a:lnTo>
                    <a:pt x="361" y="458"/>
                  </a:lnTo>
                  <a:lnTo>
                    <a:pt x="433" y="434"/>
                  </a:lnTo>
                  <a:lnTo>
                    <a:pt x="482" y="386"/>
                  </a:lnTo>
                  <a:lnTo>
                    <a:pt x="530" y="289"/>
                  </a:lnTo>
                  <a:lnTo>
                    <a:pt x="530" y="193"/>
                  </a:lnTo>
                  <a:lnTo>
                    <a:pt x="482" y="97"/>
                  </a:lnTo>
                  <a:lnTo>
                    <a:pt x="409" y="25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"/>
            <p:cNvSpPr/>
            <p:nvPr/>
          </p:nvSpPr>
          <p:spPr>
            <a:xfrm>
              <a:off x="1094525" y="1997475"/>
              <a:ext cx="357500" cy="893725"/>
            </a:xfrm>
            <a:custGeom>
              <a:avLst/>
              <a:gdLst/>
              <a:ahLst/>
              <a:cxnLst/>
              <a:rect l="l" t="t" r="r" b="b"/>
              <a:pathLst>
                <a:path w="14300" h="35749" extrusionOk="0">
                  <a:moveTo>
                    <a:pt x="7343" y="0"/>
                  </a:moveTo>
                  <a:lnTo>
                    <a:pt x="6982" y="24"/>
                  </a:lnTo>
                  <a:lnTo>
                    <a:pt x="6620" y="72"/>
                  </a:lnTo>
                  <a:lnTo>
                    <a:pt x="6259" y="144"/>
                  </a:lnTo>
                  <a:lnTo>
                    <a:pt x="5922" y="217"/>
                  </a:lnTo>
                  <a:lnTo>
                    <a:pt x="5561" y="313"/>
                  </a:lnTo>
                  <a:lnTo>
                    <a:pt x="5224" y="433"/>
                  </a:lnTo>
                  <a:lnTo>
                    <a:pt x="4863" y="554"/>
                  </a:lnTo>
                  <a:lnTo>
                    <a:pt x="4526" y="698"/>
                  </a:lnTo>
                  <a:lnTo>
                    <a:pt x="4213" y="843"/>
                  </a:lnTo>
                  <a:lnTo>
                    <a:pt x="3876" y="1011"/>
                  </a:lnTo>
                  <a:lnTo>
                    <a:pt x="3563" y="1204"/>
                  </a:lnTo>
                  <a:lnTo>
                    <a:pt x="3250" y="1396"/>
                  </a:lnTo>
                  <a:lnTo>
                    <a:pt x="2937" y="1613"/>
                  </a:lnTo>
                  <a:lnTo>
                    <a:pt x="2648" y="1830"/>
                  </a:lnTo>
                  <a:lnTo>
                    <a:pt x="2359" y="2070"/>
                  </a:lnTo>
                  <a:lnTo>
                    <a:pt x="2095" y="2311"/>
                  </a:lnTo>
                  <a:lnTo>
                    <a:pt x="1830" y="2576"/>
                  </a:lnTo>
                  <a:lnTo>
                    <a:pt x="1589" y="2841"/>
                  </a:lnTo>
                  <a:lnTo>
                    <a:pt x="1348" y="3105"/>
                  </a:lnTo>
                  <a:lnTo>
                    <a:pt x="1132" y="3394"/>
                  </a:lnTo>
                  <a:lnTo>
                    <a:pt x="939" y="3683"/>
                  </a:lnTo>
                  <a:lnTo>
                    <a:pt x="747" y="3972"/>
                  </a:lnTo>
                  <a:lnTo>
                    <a:pt x="554" y="4285"/>
                  </a:lnTo>
                  <a:lnTo>
                    <a:pt x="410" y="4598"/>
                  </a:lnTo>
                  <a:lnTo>
                    <a:pt x="265" y="4935"/>
                  </a:lnTo>
                  <a:lnTo>
                    <a:pt x="169" y="5176"/>
                  </a:lnTo>
                  <a:lnTo>
                    <a:pt x="97" y="5441"/>
                  </a:lnTo>
                  <a:lnTo>
                    <a:pt x="24" y="5705"/>
                  </a:lnTo>
                  <a:lnTo>
                    <a:pt x="0" y="5946"/>
                  </a:lnTo>
                  <a:lnTo>
                    <a:pt x="24" y="6211"/>
                  </a:lnTo>
                  <a:lnTo>
                    <a:pt x="48" y="6452"/>
                  </a:lnTo>
                  <a:lnTo>
                    <a:pt x="121" y="6716"/>
                  </a:lnTo>
                  <a:lnTo>
                    <a:pt x="241" y="6981"/>
                  </a:lnTo>
                  <a:lnTo>
                    <a:pt x="313" y="7174"/>
                  </a:lnTo>
                  <a:lnTo>
                    <a:pt x="385" y="7366"/>
                  </a:lnTo>
                  <a:lnTo>
                    <a:pt x="482" y="7727"/>
                  </a:lnTo>
                  <a:lnTo>
                    <a:pt x="602" y="8065"/>
                  </a:lnTo>
                  <a:lnTo>
                    <a:pt x="747" y="8377"/>
                  </a:lnTo>
                  <a:lnTo>
                    <a:pt x="939" y="8690"/>
                  </a:lnTo>
                  <a:lnTo>
                    <a:pt x="1108" y="9003"/>
                  </a:lnTo>
                  <a:lnTo>
                    <a:pt x="1324" y="9292"/>
                  </a:lnTo>
                  <a:lnTo>
                    <a:pt x="1758" y="9870"/>
                  </a:lnTo>
                  <a:lnTo>
                    <a:pt x="1950" y="10111"/>
                  </a:lnTo>
                  <a:lnTo>
                    <a:pt x="2167" y="10327"/>
                  </a:lnTo>
                  <a:lnTo>
                    <a:pt x="2408" y="10520"/>
                  </a:lnTo>
                  <a:lnTo>
                    <a:pt x="2672" y="10688"/>
                  </a:lnTo>
                  <a:lnTo>
                    <a:pt x="3178" y="11025"/>
                  </a:lnTo>
                  <a:lnTo>
                    <a:pt x="3708" y="11338"/>
                  </a:lnTo>
                  <a:lnTo>
                    <a:pt x="4093" y="11603"/>
                  </a:lnTo>
                  <a:lnTo>
                    <a:pt x="4285" y="11748"/>
                  </a:lnTo>
                  <a:lnTo>
                    <a:pt x="4454" y="11916"/>
                  </a:lnTo>
                  <a:lnTo>
                    <a:pt x="4622" y="12085"/>
                  </a:lnTo>
                  <a:lnTo>
                    <a:pt x="4767" y="12277"/>
                  </a:lnTo>
                  <a:lnTo>
                    <a:pt x="4887" y="12470"/>
                  </a:lnTo>
                  <a:lnTo>
                    <a:pt x="5008" y="12711"/>
                  </a:lnTo>
                  <a:lnTo>
                    <a:pt x="5056" y="12879"/>
                  </a:lnTo>
                  <a:lnTo>
                    <a:pt x="5104" y="13072"/>
                  </a:lnTo>
                  <a:lnTo>
                    <a:pt x="5128" y="13240"/>
                  </a:lnTo>
                  <a:lnTo>
                    <a:pt x="5152" y="13409"/>
                  </a:lnTo>
                  <a:lnTo>
                    <a:pt x="5128" y="13553"/>
                  </a:lnTo>
                  <a:lnTo>
                    <a:pt x="5128" y="13722"/>
                  </a:lnTo>
                  <a:lnTo>
                    <a:pt x="5032" y="14011"/>
                  </a:lnTo>
                  <a:lnTo>
                    <a:pt x="4911" y="14299"/>
                  </a:lnTo>
                  <a:lnTo>
                    <a:pt x="4743" y="14564"/>
                  </a:lnTo>
                  <a:lnTo>
                    <a:pt x="4526" y="14829"/>
                  </a:lnTo>
                  <a:lnTo>
                    <a:pt x="4285" y="15094"/>
                  </a:lnTo>
                  <a:lnTo>
                    <a:pt x="3419" y="15864"/>
                  </a:lnTo>
                  <a:lnTo>
                    <a:pt x="2600" y="16635"/>
                  </a:lnTo>
                  <a:lnTo>
                    <a:pt x="2167" y="17020"/>
                  </a:lnTo>
                  <a:lnTo>
                    <a:pt x="1782" y="17429"/>
                  </a:lnTo>
                  <a:lnTo>
                    <a:pt x="1397" y="17862"/>
                  </a:lnTo>
                  <a:lnTo>
                    <a:pt x="1035" y="18320"/>
                  </a:lnTo>
                  <a:lnTo>
                    <a:pt x="819" y="18609"/>
                  </a:lnTo>
                  <a:lnTo>
                    <a:pt x="650" y="18921"/>
                  </a:lnTo>
                  <a:lnTo>
                    <a:pt x="530" y="19234"/>
                  </a:lnTo>
                  <a:lnTo>
                    <a:pt x="434" y="19571"/>
                  </a:lnTo>
                  <a:lnTo>
                    <a:pt x="385" y="19884"/>
                  </a:lnTo>
                  <a:lnTo>
                    <a:pt x="337" y="20221"/>
                  </a:lnTo>
                  <a:lnTo>
                    <a:pt x="361" y="20534"/>
                  </a:lnTo>
                  <a:lnTo>
                    <a:pt x="385" y="20871"/>
                  </a:lnTo>
                  <a:lnTo>
                    <a:pt x="434" y="21184"/>
                  </a:lnTo>
                  <a:lnTo>
                    <a:pt x="530" y="21497"/>
                  </a:lnTo>
                  <a:lnTo>
                    <a:pt x="626" y="21786"/>
                  </a:lnTo>
                  <a:lnTo>
                    <a:pt x="771" y="22075"/>
                  </a:lnTo>
                  <a:lnTo>
                    <a:pt x="915" y="22340"/>
                  </a:lnTo>
                  <a:lnTo>
                    <a:pt x="1084" y="22581"/>
                  </a:lnTo>
                  <a:lnTo>
                    <a:pt x="1276" y="22797"/>
                  </a:lnTo>
                  <a:lnTo>
                    <a:pt x="1493" y="22990"/>
                  </a:lnTo>
                  <a:lnTo>
                    <a:pt x="1854" y="23351"/>
                  </a:lnTo>
                  <a:lnTo>
                    <a:pt x="2215" y="23712"/>
                  </a:lnTo>
                  <a:lnTo>
                    <a:pt x="2552" y="24097"/>
                  </a:lnTo>
                  <a:lnTo>
                    <a:pt x="2865" y="24506"/>
                  </a:lnTo>
                  <a:lnTo>
                    <a:pt x="3467" y="25325"/>
                  </a:lnTo>
                  <a:lnTo>
                    <a:pt x="4045" y="26167"/>
                  </a:lnTo>
                  <a:lnTo>
                    <a:pt x="4213" y="26408"/>
                  </a:lnTo>
                  <a:lnTo>
                    <a:pt x="4382" y="26697"/>
                  </a:lnTo>
                  <a:lnTo>
                    <a:pt x="4526" y="26962"/>
                  </a:lnTo>
                  <a:lnTo>
                    <a:pt x="4574" y="27130"/>
                  </a:lnTo>
                  <a:lnTo>
                    <a:pt x="4598" y="27275"/>
                  </a:lnTo>
                  <a:lnTo>
                    <a:pt x="4671" y="27829"/>
                  </a:lnTo>
                  <a:lnTo>
                    <a:pt x="4743" y="28358"/>
                  </a:lnTo>
                  <a:lnTo>
                    <a:pt x="4791" y="28912"/>
                  </a:lnTo>
                  <a:lnTo>
                    <a:pt x="4791" y="29466"/>
                  </a:lnTo>
                  <a:lnTo>
                    <a:pt x="4767" y="30067"/>
                  </a:lnTo>
                  <a:lnTo>
                    <a:pt x="4767" y="30645"/>
                  </a:lnTo>
                  <a:lnTo>
                    <a:pt x="4767" y="31223"/>
                  </a:lnTo>
                  <a:lnTo>
                    <a:pt x="4815" y="31801"/>
                  </a:lnTo>
                  <a:lnTo>
                    <a:pt x="4887" y="32378"/>
                  </a:lnTo>
                  <a:lnTo>
                    <a:pt x="4983" y="32932"/>
                  </a:lnTo>
                  <a:lnTo>
                    <a:pt x="5128" y="33510"/>
                  </a:lnTo>
                  <a:lnTo>
                    <a:pt x="5296" y="34063"/>
                  </a:lnTo>
                  <a:lnTo>
                    <a:pt x="5369" y="34232"/>
                  </a:lnTo>
                  <a:lnTo>
                    <a:pt x="5465" y="34401"/>
                  </a:lnTo>
                  <a:lnTo>
                    <a:pt x="5561" y="34545"/>
                  </a:lnTo>
                  <a:lnTo>
                    <a:pt x="5706" y="34713"/>
                  </a:lnTo>
                  <a:lnTo>
                    <a:pt x="5995" y="35002"/>
                  </a:lnTo>
                  <a:lnTo>
                    <a:pt x="6332" y="35267"/>
                  </a:lnTo>
                  <a:lnTo>
                    <a:pt x="6693" y="35484"/>
                  </a:lnTo>
                  <a:lnTo>
                    <a:pt x="6861" y="35580"/>
                  </a:lnTo>
                  <a:lnTo>
                    <a:pt x="7054" y="35652"/>
                  </a:lnTo>
                  <a:lnTo>
                    <a:pt x="7246" y="35700"/>
                  </a:lnTo>
                  <a:lnTo>
                    <a:pt x="7439" y="35725"/>
                  </a:lnTo>
                  <a:lnTo>
                    <a:pt x="7607" y="35749"/>
                  </a:lnTo>
                  <a:lnTo>
                    <a:pt x="7776" y="35725"/>
                  </a:lnTo>
                  <a:lnTo>
                    <a:pt x="8354" y="35628"/>
                  </a:lnTo>
                  <a:lnTo>
                    <a:pt x="8883" y="35484"/>
                  </a:lnTo>
                  <a:lnTo>
                    <a:pt x="9413" y="35291"/>
                  </a:lnTo>
                  <a:lnTo>
                    <a:pt x="9894" y="35050"/>
                  </a:lnTo>
                  <a:lnTo>
                    <a:pt x="10376" y="34786"/>
                  </a:lnTo>
                  <a:lnTo>
                    <a:pt x="10809" y="34449"/>
                  </a:lnTo>
                  <a:lnTo>
                    <a:pt x="11218" y="34063"/>
                  </a:lnTo>
                  <a:lnTo>
                    <a:pt x="11604" y="33654"/>
                  </a:lnTo>
                  <a:lnTo>
                    <a:pt x="11772" y="33414"/>
                  </a:lnTo>
                  <a:lnTo>
                    <a:pt x="11844" y="33293"/>
                  </a:lnTo>
                  <a:lnTo>
                    <a:pt x="11917" y="33149"/>
                  </a:lnTo>
                  <a:lnTo>
                    <a:pt x="11965" y="33004"/>
                  </a:lnTo>
                  <a:lnTo>
                    <a:pt x="11989" y="32836"/>
                  </a:lnTo>
                  <a:lnTo>
                    <a:pt x="12013" y="32499"/>
                  </a:lnTo>
                  <a:lnTo>
                    <a:pt x="12037" y="31849"/>
                  </a:lnTo>
                  <a:lnTo>
                    <a:pt x="12013" y="31247"/>
                  </a:lnTo>
                  <a:lnTo>
                    <a:pt x="11941" y="30693"/>
                  </a:lnTo>
                  <a:lnTo>
                    <a:pt x="11844" y="30164"/>
                  </a:lnTo>
                  <a:lnTo>
                    <a:pt x="11700" y="29634"/>
                  </a:lnTo>
                  <a:lnTo>
                    <a:pt x="11507" y="29104"/>
                  </a:lnTo>
                  <a:lnTo>
                    <a:pt x="11291" y="28551"/>
                  </a:lnTo>
                  <a:lnTo>
                    <a:pt x="11026" y="27949"/>
                  </a:lnTo>
                  <a:lnTo>
                    <a:pt x="10881" y="27636"/>
                  </a:lnTo>
                  <a:lnTo>
                    <a:pt x="10761" y="27323"/>
                  </a:lnTo>
                  <a:lnTo>
                    <a:pt x="10665" y="27034"/>
                  </a:lnTo>
                  <a:lnTo>
                    <a:pt x="10593" y="26721"/>
                  </a:lnTo>
                  <a:lnTo>
                    <a:pt x="10544" y="26432"/>
                  </a:lnTo>
                  <a:lnTo>
                    <a:pt x="10520" y="26143"/>
                  </a:lnTo>
                  <a:lnTo>
                    <a:pt x="10496" y="25855"/>
                  </a:lnTo>
                  <a:lnTo>
                    <a:pt x="10496" y="25566"/>
                  </a:lnTo>
                  <a:lnTo>
                    <a:pt x="10544" y="25277"/>
                  </a:lnTo>
                  <a:lnTo>
                    <a:pt x="10593" y="24988"/>
                  </a:lnTo>
                  <a:lnTo>
                    <a:pt x="10665" y="24723"/>
                  </a:lnTo>
                  <a:lnTo>
                    <a:pt x="10761" y="24434"/>
                  </a:lnTo>
                  <a:lnTo>
                    <a:pt x="10906" y="24169"/>
                  </a:lnTo>
                  <a:lnTo>
                    <a:pt x="11050" y="23881"/>
                  </a:lnTo>
                  <a:lnTo>
                    <a:pt x="11218" y="23616"/>
                  </a:lnTo>
                  <a:lnTo>
                    <a:pt x="11435" y="23351"/>
                  </a:lnTo>
                  <a:lnTo>
                    <a:pt x="12326" y="22220"/>
                  </a:lnTo>
                  <a:lnTo>
                    <a:pt x="13168" y="21064"/>
                  </a:lnTo>
                  <a:lnTo>
                    <a:pt x="13505" y="20607"/>
                  </a:lnTo>
                  <a:lnTo>
                    <a:pt x="13794" y="20149"/>
                  </a:lnTo>
                  <a:lnTo>
                    <a:pt x="13939" y="19908"/>
                  </a:lnTo>
                  <a:lnTo>
                    <a:pt x="14059" y="19668"/>
                  </a:lnTo>
                  <a:lnTo>
                    <a:pt x="14155" y="19403"/>
                  </a:lnTo>
                  <a:lnTo>
                    <a:pt x="14228" y="19138"/>
                  </a:lnTo>
                  <a:lnTo>
                    <a:pt x="14276" y="18777"/>
                  </a:lnTo>
                  <a:lnTo>
                    <a:pt x="14300" y="18416"/>
                  </a:lnTo>
                  <a:lnTo>
                    <a:pt x="14300" y="18055"/>
                  </a:lnTo>
                  <a:lnTo>
                    <a:pt x="14252" y="17694"/>
                  </a:lnTo>
                  <a:lnTo>
                    <a:pt x="14179" y="17357"/>
                  </a:lnTo>
                  <a:lnTo>
                    <a:pt x="14083" y="16996"/>
                  </a:lnTo>
                  <a:lnTo>
                    <a:pt x="13963" y="16659"/>
                  </a:lnTo>
                  <a:lnTo>
                    <a:pt x="13818" y="16322"/>
                  </a:lnTo>
                  <a:lnTo>
                    <a:pt x="13650" y="15985"/>
                  </a:lnTo>
                  <a:lnTo>
                    <a:pt x="13433" y="15672"/>
                  </a:lnTo>
                  <a:lnTo>
                    <a:pt x="13192" y="15383"/>
                  </a:lnTo>
                  <a:lnTo>
                    <a:pt x="12952" y="15118"/>
                  </a:lnTo>
                  <a:lnTo>
                    <a:pt x="12398" y="14588"/>
                  </a:lnTo>
                  <a:lnTo>
                    <a:pt x="11868" y="14083"/>
                  </a:lnTo>
                  <a:lnTo>
                    <a:pt x="11676" y="13914"/>
                  </a:lnTo>
                  <a:lnTo>
                    <a:pt x="11507" y="13722"/>
                  </a:lnTo>
                  <a:lnTo>
                    <a:pt x="11363" y="13529"/>
                  </a:lnTo>
                  <a:lnTo>
                    <a:pt x="11267" y="13288"/>
                  </a:lnTo>
                  <a:lnTo>
                    <a:pt x="11074" y="12783"/>
                  </a:lnTo>
                  <a:lnTo>
                    <a:pt x="10930" y="12277"/>
                  </a:lnTo>
                  <a:lnTo>
                    <a:pt x="10833" y="11796"/>
                  </a:lnTo>
                  <a:lnTo>
                    <a:pt x="10809" y="11290"/>
                  </a:lnTo>
                  <a:lnTo>
                    <a:pt x="10809" y="11025"/>
                  </a:lnTo>
                  <a:lnTo>
                    <a:pt x="10833" y="10785"/>
                  </a:lnTo>
                  <a:lnTo>
                    <a:pt x="10857" y="10520"/>
                  </a:lnTo>
                  <a:lnTo>
                    <a:pt x="10930" y="10279"/>
                  </a:lnTo>
                  <a:lnTo>
                    <a:pt x="11002" y="10038"/>
                  </a:lnTo>
                  <a:lnTo>
                    <a:pt x="11074" y="9774"/>
                  </a:lnTo>
                  <a:lnTo>
                    <a:pt x="11194" y="9533"/>
                  </a:lnTo>
                  <a:lnTo>
                    <a:pt x="11315" y="9268"/>
                  </a:lnTo>
                  <a:lnTo>
                    <a:pt x="11652" y="8618"/>
                  </a:lnTo>
                  <a:lnTo>
                    <a:pt x="11820" y="8281"/>
                  </a:lnTo>
                  <a:lnTo>
                    <a:pt x="11965" y="7944"/>
                  </a:lnTo>
                  <a:lnTo>
                    <a:pt x="12109" y="7583"/>
                  </a:lnTo>
                  <a:lnTo>
                    <a:pt x="12230" y="7222"/>
                  </a:lnTo>
                  <a:lnTo>
                    <a:pt x="12302" y="6861"/>
                  </a:lnTo>
                  <a:lnTo>
                    <a:pt x="12350" y="6476"/>
                  </a:lnTo>
                  <a:lnTo>
                    <a:pt x="12398" y="5994"/>
                  </a:lnTo>
                  <a:lnTo>
                    <a:pt x="12398" y="5489"/>
                  </a:lnTo>
                  <a:lnTo>
                    <a:pt x="12374" y="5007"/>
                  </a:lnTo>
                  <a:lnTo>
                    <a:pt x="12326" y="4502"/>
                  </a:lnTo>
                  <a:lnTo>
                    <a:pt x="12254" y="4020"/>
                  </a:lnTo>
                  <a:lnTo>
                    <a:pt x="12157" y="3539"/>
                  </a:lnTo>
                  <a:lnTo>
                    <a:pt x="12037" y="3057"/>
                  </a:lnTo>
                  <a:lnTo>
                    <a:pt x="11917" y="2576"/>
                  </a:lnTo>
                  <a:lnTo>
                    <a:pt x="11772" y="2167"/>
                  </a:lnTo>
                  <a:lnTo>
                    <a:pt x="11580" y="1781"/>
                  </a:lnTo>
                  <a:lnTo>
                    <a:pt x="11363" y="1444"/>
                  </a:lnTo>
                  <a:lnTo>
                    <a:pt x="11098" y="1156"/>
                  </a:lnTo>
                  <a:lnTo>
                    <a:pt x="10833" y="891"/>
                  </a:lnTo>
                  <a:lnTo>
                    <a:pt x="10520" y="698"/>
                  </a:lnTo>
                  <a:lnTo>
                    <a:pt x="10183" y="506"/>
                  </a:lnTo>
                  <a:lnTo>
                    <a:pt x="9822" y="361"/>
                  </a:lnTo>
                  <a:lnTo>
                    <a:pt x="9485" y="241"/>
                  </a:lnTo>
                  <a:lnTo>
                    <a:pt x="9124" y="169"/>
                  </a:lnTo>
                  <a:lnTo>
                    <a:pt x="8787" y="96"/>
                  </a:lnTo>
                  <a:lnTo>
                    <a:pt x="8426" y="48"/>
                  </a:lnTo>
                  <a:lnTo>
                    <a:pt x="80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"/>
            <p:cNvSpPr/>
            <p:nvPr/>
          </p:nvSpPr>
          <p:spPr>
            <a:xfrm>
              <a:off x="1157700" y="2029950"/>
              <a:ext cx="235350" cy="827550"/>
            </a:xfrm>
            <a:custGeom>
              <a:avLst/>
              <a:gdLst/>
              <a:ahLst/>
              <a:cxnLst/>
              <a:rect l="l" t="t" r="r" b="b"/>
              <a:pathLst>
                <a:path w="9414" h="33102" extrusionOk="0">
                  <a:moveTo>
                    <a:pt x="5177" y="1"/>
                  </a:moveTo>
                  <a:lnTo>
                    <a:pt x="4816" y="25"/>
                  </a:lnTo>
                  <a:lnTo>
                    <a:pt x="4455" y="73"/>
                  </a:lnTo>
                  <a:lnTo>
                    <a:pt x="4069" y="121"/>
                  </a:lnTo>
                  <a:lnTo>
                    <a:pt x="3684" y="218"/>
                  </a:lnTo>
                  <a:lnTo>
                    <a:pt x="3299" y="314"/>
                  </a:lnTo>
                  <a:lnTo>
                    <a:pt x="2938" y="458"/>
                  </a:lnTo>
                  <a:lnTo>
                    <a:pt x="2577" y="603"/>
                  </a:lnTo>
                  <a:lnTo>
                    <a:pt x="2216" y="771"/>
                  </a:lnTo>
                  <a:lnTo>
                    <a:pt x="1903" y="940"/>
                  </a:lnTo>
                  <a:lnTo>
                    <a:pt x="1614" y="1132"/>
                  </a:lnTo>
                  <a:lnTo>
                    <a:pt x="1349" y="1349"/>
                  </a:lnTo>
                  <a:lnTo>
                    <a:pt x="1132" y="1566"/>
                  </a:lnTo>
                  <a:lnTo>
                    <a:pt x="964" y="1782"/>
                  </a:lnTo>
                  <a:lnTo>
                    <a:pt x="723" y="2192"/>
                  </a:lnTo>
                  <a:lnTo>
                    <a:pt x="434" y="2601"/>
                  </a:lnTo>
                  <a:lnTo>
                    <a:pt x="314" y="2793"/>
                  </a:lnTo>
                  <a:lnTo>
                    <a:pt x="218" y="3010"/>
                  </a:lnTo>
                  <a:lnTo>
                    <a:pt x="121" y="3203"/>
                  </a:lnTo>
                  <a:lnTo>
                    <a:pt x="73" y="3419"/>
                  </a:lnTo>
                  <a:lnTo>
                    <a:pt x="25" y="3660"/>
                  </a:lnTo>
                  <a:lnTo>
                    <a:pt x="1" y="3877"/>
                  </a:lnTo>
                  <a:lnTo>
                    <a:pt x="25" y="4093"/>
                  </a:lnTo>
                  <a:lnTo>
                    <a:pt x="25" y="4334"/>
                  </a:lnTo>
                  <a:lnTo>
                    <a:pt x="97" y="4840"/>
                  </a:lnTo>
                  <a:lnTo>
                    <a:pt x="145" y="5321"/>
                  </a:lnTo>
                  <a:lnTo>
                    <a:pt x="194" y="5682"/>
                  </a:lnTo>
                  <a:lnTo>
                    <a:pt x="242" y="6019"/>
                  </a:lnTo>
                  <a:lnTo>
                    <a:pt x="314" y="6356"/>
                  </a:lnTo>
                  <a:lnTo>
                    <a:pt x="434" y="6693"/>
                  </a:lnTo>
                  <a:lnTo>
                    <a:pt x="555" y="7006"/>
                  </a:lnTo>
                  <a:lnTo>
                    <a:pt x="699" y="7319"/>
                  </a:lnTo>
                  <a:lnTo>
                    <a:pt x="868" y="7632"/>
                  </a:lnTo>
                  <a:lnTo>
                    <a:pt x="1060" y="7945"/>
                  </a:lnTo>
                  <a:lnTo>
                    <a:pt x="1205" y="8138"/>
                  </a:lnTo>
                  <a:lnTo>
                    <a:pt x="1373" y="8306"/>
                  </a:lnTo>
                  <a:lnTo>
                    <a:pt x="1710" y="8643"/>
                  </a:lnTo>
                  <a:lnTo>
                    <a:pt x="2047" y="9004"/>
                  </a:lnTo>
                  <a:lnTo>
                    <a:pt x="2216" y="9173"/>
                  </a:lnTo>
                  <a:lnTo>
                    <a:pt x="2360" y="9389"/>
                  </a:lnTo>
                  <a:lnTo>
                    <a:pt x="2577" y="9678"/>
                  </a:lnTo>
                  <a:lnTo>
                    <a:pt x="2818" y="9967"/>
                  </a:lnTo>
                  <a:lnTo>
                    <a:pt x="3058" y="10256"/>
                  </a:lnTo>
                  <a:lnTo>
                    <a:pt x="3275" y="10569"/>
                  </a:lnTo>
                  <a:lnTo>
                    <a:pt x="3419" y="10786"/>
                  </a:lnTo>
                  <a:lnTo>
                    <a:pt x="3540" y="11026"/>
                  </a:lnTo>
                  <a:lnTo>
                    <a:pt x="3636" y="11267"/>
                  </a:lnTo>
                  <a:lnTo>
                    <a:pt x="3708" y="11508"/>
                  </a:lnTo>
                  <a:lnTo>
                    <a:pt x="3756" y="11749"/>
                  </a:lnTo>
                  <a:lnTo>
                    <a:pt x="3805" y="11989"/>
                  </a:lnTo>
                  <a:lnTo>
                    <a:pt x="3829" y="12230"/>
                  </a:lnTo>
                  <a:lnTo>
                    <a:pt x="3853" y="12471"/>
                  </a:lnTo>
                  <a:lnTo>
                    <a:pt x="3829" y="12952"/>
                  </a:lnTo>
                  <a:lnTo>
                    <a:pt x="3756" y="13434"/>
                  </a:lnTo>
                  <a:lnTo>
                    <a:pt x="3636" y="13915"/>
                  </a:lnTo>
                  <a:lnTo>
                    <a:pt x="3492" y="14421"/>
                  </a:lnTo>
                  <a:lnTo>
                    <a:pt x="3443" y="14541"/>
                  </a:lnTo>
                  <a:lnTo>
                    <a:pt x="3371" y="14637"/>
                  </a:lnTo>
                  <a:lnTo>
                    <a:pt x="3299" y="14710"/>
                  </a:lnTo>
                  <a:lnTo>
                    <a:pt x="3203" y="14782"/>
                  </a:lnTo>
                  <a:lnTo>
                    <a:pt x="2914" y="15023"/>
                  </a:lnTo>
                  <a:lnTo>
                    <a:pt x="2649" y="15239"/>
                  </a:lnTo>
                  <a:lnTo>
                    <a:pt x="2144" y="15745"/>
                  </a:lnTo>
                  <a:lnTo>
                    <a:pt x="1686" y="16274"/>
                  </a:lnTo>
                  <a:lnTo>
                    <a:pt x="1205" y="16804"/>
                  </a:lnTo>
                  <a:lnTo>
                    <a:pt x="1084" y="16948"/>
                  </a:lnTo>
                  <a:lnTo>
                    <a:pt x="988" y="17117"/>
                  </a:lnTo>
                  <a:lnTo>
                    <a:pt x="916" y="17285"/>
                  </a:lnTo>
                  <a:lnTo>
                    <a:pt x="844" y="17454"/>
                  </a:lnTo>
                  <a:lnTo>
                    <a:pt x="771" y="17743"/>
                  </a:lnTo>
                  <a:lnTo>
                    <a:pt x="723" y="18032"/>
                  </a:lnTo>
                  <a:lnTo>
                    <a:pt x="699" y="18321"/>
                  </a:lnTo>
                  <a:lnTo>
                    <a:pt x="699" y="18609"/>
                  </a:lnTo>
                  <a:lnTo>
                    <a:pt x="699" y="18874"/>
                  </a:lnTo>
                  <a:lnTo>
                    <a:pt x="723" y="19139"/>
                  </a:lnTo>
                  <a:lnTo>
                    <a:pt x="771" y="19404"/>
                  </a:lnTo>
                  <a:lnTo>
                    <a:pt x="819" y="19669"/>
                  </a:lnTo>
                  <a:lnTo>
                    <a:pt x="892" y="19934"/>
                  </a:lnTo>
                  <a:lnTo>
                    <a:pt x="988" y="20198"/>
                  </a:lnTo>
                  <a:lnTo>
                    <a:pt x="1084" y="20439"/>
                  </a:lnTo>
                  <a:lnTo>
                    <a:pt x="1205" y="20680"/>
                  </a:lnTo>
                  <a:lnTo>
                    <a:pt x="1349" y="20921"/>
                  </a:lnTo>
                  <a:lnTo>
                    <a:pt x="1518" y="21161"/>
                  </a:lnTo>
                  <a:lnTo>
                    <a:pt x="1855" y="21619"/>
                  </a:lnTo>
                  <a:lnTo>
                    <a:pt x="2071" y="21883"/>
                  </a:lnTo>
                  <a:lnTo>
                    <a:pt x="2264" y="22172"/>
                  </a:lnTo>
                  <a:lnTo>
                    <a:pt x="2456" y="22461"/>
                  </a:lnTo>
                  <a:lnTo>
                    <a:pt x="2601" y="22774"/>
                  </a:lnTo>
                  <a:lnTo>
                    <a:pt x="2745" y="23087"/>
                  </a:lnTo>
                  <a:lnTo>
                    <a:pt x="2866" y="23400"/>
                  </a:lnTo>
                  <a:lnTo>
                    <a:pt x="2962" y="23713"/>
                  </a:lnTo>
                  <a:lnTo>
                    <a:pt x="3058" y="24050"/>
                  </a:lnTo>
                  <a:lnTo>
                    <a:pt x="3275" y="24917"/>
                  </a:lnTo>
                  <a:lnTo>
                    <a:pt x="3492" y="25807"/>
                  </a:lnTo>
                  <a:lnTo>
                    <a:pt x="3636" y="26698"/>
                  </a:lnTo>
                  <a:lnTo>
                    <a:pt x="3708" y="27155"/>
                  </a:lnTo>
                  <a:lnTo>
                    <a:pt x="3756" y="27589"/>
                  </a:lnTo>
                  <a:lnTo>
                    <a:pt x="3781" y="27781"/>
                  </a:lnTo>
                  <a:lnTo>
                    <a:pt x="3781" y="27950"/>
                  </a:lnTo>
                  <a:lnTo>
                    <a:pt x="3756" y="28118"/>
                  </a:lnTo>
                  <a:lnTo>
                    <a:pt x="3684" y="28287"/>
                  </a:lnTo>
                  <a:lnTo>
                    <a:pt x="3540" y="28624"/>
                  </a:lnTo>
                  <a:lnTo>
                    <a:pt x="3395" y="28961"/>
                  </a:lnTo>
                  <a:lnTo>
                    <a:pt x="3299" y="29322"/>
                  </a:lnTo>
                  <a:lnTo>
                    <a:pt x="3227" y="29659"/>
                  </a:lnTo>
                  <a:lnTo>
                    <a:pt x="3179" y="30020"/>
                  </a:lnTo>
                  <a:lnTo>
                    <a:pt x="3179" y="30381"/>
                  </a:lnTo>
                  <a:lnTo>
                    <a:pt x="3203" y="30766"/>
                  </a:lnTo>
                  <a:lnTo>
                    <a:pt x="3251" y="31152"/>
                  </a:lnTo>
                  <a:lnTo>
                    <a:pt x="3323" y="31440"/>
                  </a:lnTo>
                  <a:lnTo>
                    <a:pt x="3443" y="31729"/>
                  </a:lnTo>
                  <a:lnTo>
                    <a:pt x="3588" y="31994"/>
                  </a:lnTo>
                  <a:lnTo>
                    <a:pt x="3756" y="32235"/>
                  </a:lnTo>
                  <a:lnTo>
                    <a:pt x="3949" y="32452"/>
                  </a:lnTo>
                  <a:lnTo>
                    <a:pt x="4166" y="32620"/>
                  </a:lnTo>
                  <a:lnTo>
                    <a:pt x="4406" y="32789"/>
                  </a:lnTo>
                  <a:lnTo>
                    <a:pt x="4647" y="32909"/>
                  </a:lnTo>
                  <a:lnTo>
                    <a:pt x="4912" y="33005"/>
                  </a:lnTo>
                  <a:lnTo>
                    <a:pt x="5177" y="33053"/>
                  </a:lnTo>
                  <a:lnTo>
                    <a:pt x="5466" y="33102"/>
                  </a:lnTo>
                  <a:lnTo>
                    <a:pt x="5730" y="33077"/>
                  </a:lnTo>
                  <a:lnTo>
                    <a:pt x="5995" y="33029"/>
                  </a:lnTo>
                  <a:lnTo>
                    <a:pt x="6284" y="32957"/>
                  </a:lnTo>
                  <a:lnTo>
                    <a:pt x="6549" y="32813"/>
                  </a:lnTo>
                  <a:lnTo>
                    <a:pt x="6790" y="32644"/>
                  </a:lnTo>
                  <a:lnTo>
                    <a:pt x="7079" y="32403"/>
                  </a:lnTo>
                  <a:lnTo>
                    <a:pt x="7319" y="32163"/>
                  </a:lnTo>
                  <a:lnTo>
                    <a:pt x="7560" y="31874"/>
                  </a:lnTo>
                  <a:lnTo>
                    <a:pt x="7753" y="31585"/>
                  </a:lnTo>
                  <a:lnTo>
                    <a:pt x="7945" y="31296"/>
                  </a:lnTo>
                  <a:lnTo>
                    <a:pt x="8090" y="30959"/>
                  </a:lnTo>
                  <a:lnTo>
                    <a:pt x="8210" y="30622"/>
                  </a:lnTo>
                  <a:lnTo>
                    <a:pt x="8306" y="30261"/>
                  </a:lnTo>
                  <a:lnTo>
                    <a:pt x="8354" y="29948"/>
                  </a:lnTo>
                  <a:lnTo>
                    <a:pt x="8354" y="29779"/>
                  </a:lnTo>
                  <a:lnTo>
                    <a:pt x="8354" y="29611"/>
                  </a:lnTo>
                  <a:lnTo>
                    <a:pt x="8330" y="29466"/>
                  </a:lnTo>
                  <a:lnTo>
                    <a:pt x="8282" y="29298"/>
                  </a:lnTo>
                  <a:lnTo>
                    <a:pt x="8210" y="29154"/>
                  </a:lnTo>
                  <a:lnTo>
                    <a:pt x="8114" y="29009"/>
                  </a:lnTo>
                  <a:lnTo>
                    <a:pt x="7969" y="28816"/>
                  </a:lnTo>
                  <a:lnTo>
                    <a:pt x="7849" y="28600"/>
                  </a:lnTo>
                  <a:lnTo>
                    <a:pt x="7584" y="28167"/>
                  </a:lnTo>
                  <a:lnTo>
                    <a:pt x="7343" y="27733"/>
                  </a:lnTo>
                  <a:lnTo>
                    <a:pt x="7199" y="27517"/>
                  </a:lnTo>
                  <a:lnTo>
                    <a:pt x="7054" y="27324"/>
                  </a:lnTo>
                  <a:lnTo>
                    <a:pt x="6910" y="27107"/>
                  </a:lnTo>
                  <a:lnTo>
                    <a:pt x="6766" y="26891"/>
                  </a:lnTo>
                  <a:lnTo>
                    <a:pt x="6669" y="26650"/>
                  </a:lnTo>
                  <a:lnTo>
                    <a:pt x="6597" y="26433"/>
                  </a:lnTo>
                  <a:lnTo>
                    <a:pt x="6549" y="26193"/>
                  </a:lnTo>
                  <a:lnTo>
                    <a:pt x="6525" y="25928"/>
                  </a:lnTo>
                  <a:lnTo>
                    <a:pt x="6525" y="25687"/>
                  </a:lnTo>
                  <a:lnTo>
                    <a:pt x="6549" y="25422"/>
                  </a:lnTo>
                  <a:lnTo>
                    <a:pt x="6573" y="25206"/>
                  </a:lnTo>
                  <a:lnTo>
                    <a:pt x="6573" y="24989"/>
                  </a:lnTo>
                  <a:lnTo>
                    <a:pt x="6549" y="24796"/>
                  </a:lnTo>
                  <a:lnTo>
                    <a:pt x="6525" y="24580"/>
                  </a:lnTo>
                  <a:lnTo>
                    <a:pt x="6477" y="24339"/>
                  </a:lnTo>
                  <a:lnTo>
                    <a:pt x="6453" y="24074"/>
                  </a:lnTo>
                  <a:lnTo>
                    <a:pt x="6453" y="23833"/>
                  </a:lnTo>
                  <a:lnTo>
                    <a:pt x="6453" y="23593"/>
                  </a:lnTo>
                  <a:lnTo>
                    <a:pt x="6477" y="23376"/>
                  </a:lnTo>
                  <a:lnTo>
                    <a:pt x="6525" y="23135"/>
                  </a:lnTo>
                  <a:lnTo>
                    <a:pt x="6621" y="22678"/>
                  </a:lnTo>
                  <a:lnTo>
                    <a:pt x="6790" y="22269"/>
                  </a:lnTo>
                  <a:lnTo>
                    <a:pt x="7006" y="21835"/>
                  </a:lnTo>
                  <a:lnTo>
                    <a:pt x="7271" y="21450"/>
                  </a:lnTo>
                  <a:lnTo>
                    <a:pt x="7560" y="21065"/>
                  </a:lnTo>
                  <a:lnTo>
                    <a:pt x="7849" y="20680"/>
                  </a:lnTo>
                  <a:lnTo>
                    <a:pt x="8114" y="20295"/>
                  </a:lnTo>
                  <a:lnTo>
                    <a:pt x="8354" y="19885"/>
                  </a:lnTo>
                  <a:lnTo>
                    <a:pt x="8595" y="19476"/>
                  </a:lnTo>
                  <a:lnTo>
                    <a:pt x="8788" y="19067"/>
                  </a:lnTo>
                  <a:lnTo>
                    <a:pt x="8980" y="18634"/>
                  </a:lnTo>
                  <a:lnTo>
                    <a:pt x="9125" y="18176"/>
                  </a:lnTo>
                  <a:lnTo>
                    <a:pt x="9269" y="17719"/>
                  </a:lnTo>
                  <a:lnTo>
                    <a:pt x="9341" y="17454"/>
                  </a:lnTo>
                  <a:lnTo>
                    <a:pt x="9390" y="17165"/>
                  </a:lnTo>
                  <a:lnTo>
                    <a:pt x="9414" y="16900"/>
                  </a:lnTo>
                  <a:lnTo>
                    <a:pt x="9414" y="16635"/>
                  </a:lnTo>
                  <a:lnTo>
                    <a:pt x="9366" y="16371"/>
                  </a:lnTo>
                  <a:lnTo>
                    <a:pt x="9293" y="16106"/>
                  </a:lnTo>
                  <a:lnTo>
                    <a:pt x="9197" y="15841"/>
                  </a:lnTo>
                  <a:lnTo>
                    <a:pt x="9077" y="15600"/>
                  </a:lnTo>
                  <a:lnTo>
                    <a:pt x="8619" y="14830"/>
                  </a:lnTo>
                  <a:lnTo>
                    <a:pt x="8210" y="14036"/>
                  </a:lnTo>
                  <a:lnTo>
                    <a:pt x="7825" y="13241"/>
                  </a:lnTo>
                  <a:lnTo>
                    <a:pt x="7464" y="12447"/>
                  </a:lnTo>
                  <a:lnTo>
                    <a:pt x="7271" y="11989"/>
                  </a:lnTo>
                  <a:lnTo>
                    <a:pt x="7127" y="11508"/>
                  </a:lnTo>
                  <a:lnTo>
                    <a:pt x="7054" y="11051"/>
                  </a:lnTo>
                  <a:lnTo>
                    <a:pt x="7030" y="10593"/>
                  </a:lnTo>
                  <a:lnTo>
                    <a:pt x="7030" y="10112"/>
                  </a:lnTo>
                  <a:lnTo>
                    <a:pt x="7127" y="9654"/>
                  </a:lnTo>
                  <a:lnTo>
                    <a:pt x="7247" y="9197"/>
                  </a:lnTo>
                  <a:lnTo>
                    <a:pt x="7440" y="8739"/>
                  </a:lnTo>
                  <a:lnTo>
                    <a:pt x="7704" y="8186"/>
                  </a:lnTo>
                  <a:lnTo>
                    <a:pt x="7969" y="7632"/>
                  </a:lnTo>
                  <a:lnTo>
                    <a:pt x="8114" y="7367"/>
                  </a:lnTo>
                  <a:lnTo>
                    <a:pt x="8282" y="7103"/>
                  </a:lnTo>
                  <a:lnTo>
                    <a:pt x="8451" y="6838"/>
                  </a:lnTo>
                  <a:lnTo>
                    <a:pt x="8667" y="6597"/>
                  </a:lnTo>
                  <a:lnTo>
                    <a:pt x="8691" y="6525"/>
                  </a:lnTo>
                  <a:lnTo>
                    <a:pt x="8740" y="6453"/>
                  </a:lnTo>
                  <a:lnTo>
                    <a:pt x="8788" y="6308"/>
                  </a:lnTo>
                  <a:lnTo>
                    <a:pt x="8932" y="5875"/>
                  </a:lnTo>
                  <a:lnTo>
                    <a:pt x="9028" y="5441"/>
                  </a:lnTo>
                  <a:lnTo>
                    <a:pt x="9077" y="5008"/>
                  </a:lnTo>
                  <a:lnTo>
                    <a:pt x="9077" y="4575"/>
                  </a:lnTo>
                  <a:lnTo>
                    <a:pt x="9053" y="4166"/>
                  </a:lnTo>
                  <a:lnTo>
                    <a:pt x="8980" y="3732"/>
                  </a:lnTo>
                  <a:lnTo>
                    <a:pt x="8884" y="3299"/>
                  </a:lnTo>
                  <a:lnTo>
                    <a:pt x="8764" y="2890"/>
                  </a:lnTo>
                  <a:lnTo>
                    <a:pt x="8595" y="2456"/>
                  </a:lnTo>
                  <a:lnTo>
                    <a:pt x="8403" y="2023"/>
                  </a:lnTo>
                  <a:lnTo>
                    <a:pt x="8138" y="1638"/>
                  </a:lnTo>
                  <a:lnTo>
                    <a:pt x="7993" y="1445"/>
                  </a:lnTo>
                  <a:lnTo>
                    <a:pt x="7849" y="1253"/>
                  </a:lnTo>
                  <a:lnTo>
                    <a:pt x="7680" y="1084"/>
                  </a:lnTo>
                  <a:lnTo>
                    <a:pt x="7512" y="940"/>
                  </a:lnTo>
                  <a:lnTo>
                    <a:pt x="7295" y="771"/>
                  </a:lnTo>
                  <a:lnTo>
                    <a:pt x="7103" y="627"/>
                  </a:lnTo>
                  <a:lnTo>
                    <a:pt x="6862" y="482"/>
                  </a:lnTo>
                  <a:lnTo>
                    <a:pt x="6621" y="362"/>
                  </a:lnTo>
                  <a:lnTo>
                    <a:pt x="6356" y="242"/>
                  </a:lnTo>
                  <a:lnTo>
                    <a:pt x="6092" y="145"/>
                  </a:lnTo>
                  <a:lnTo>
                    <a:pt x="5803" y="73"/>
                  </a:lnTo>
                  <a:lnTo>
                    <a:pt x="5514" y="25"/>
                  </a:lnTo>
                  <a:lnTo>
                    <a:pt x="517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"/>
            <p:cNvSpPr/>
            <p:nvPr/>
          </p:nvSpPr>
          <p:spPr>
            <a:xfrm>
              <a:off x="1204650" y="2410925"/>
              <a:ext cx="150500" cy="145050"/>
            </a:xfrm>
            <a:custGeom>
              <a:avLst/>
              <a:gdLst/>
              <a:ahLst/>
              <a:cxnLst/>
              <a:rect l="l" t="t" r="r" b="b"/>
              <a:pathLst>
                <a:path w="6020" h="5802" extrusionOk="0">
                  <a:moveTo>
                    <a:pt x="3130" y="289"/>
                  </a:moveTo>
                  <a:lnTo>
                    <a:pt x="3251" y="313"/>
                  </a:lnTo>
                  <a:lnTo>
                    <a:pt x="3925" y="409"/>
                  </a:lnTo>
                  <a:lnTo>
                    <a:pt x="4093" y="458"/>
                  </a:lnTo>
                  <a:lnTo>
                    <a:pt x="4238" y="506"/>
                  </a:lnTo>
                  <a:lnTo>
                    <a:pt x="4575" y="698"/>
                  </a:lnTo>
                  <a:lnTo>
                    <a:pt x="4888" y="915"/>
                  </a:lnTo>
                  <a:lnTo>
                    <a:pt x="5152" y="1156"/>
                  </a:lnTo>
                  <a:lnTo>
                    <a:pt x="5273" y="1300"/>
                  </a:lnTo>
                  <a:lnTo>
                    <a:pt x="5393" y="1469"/>
                  </a:lnTo>
                  <a:lnTo>
                    <a:pt x="5465" y="1613"/>
                  </a:lnTo>
                  <a:lnTo>
                    <a:pt x="5538" y="1758"/>
                  </a:lnTo>
                  <a:lnTo>
                    <a:pt x="5634" y="2046"/>
                  </a:lnTo>
                  <a:lnTo>
                    <a:pt x="5706" y="2456"/>
                  </a:lnTo>
                  <a:lnTo>
                    <a:pt x="5754" y="2889"/>
                  </a:lnTo>
                  <a:lnTo>
                    <a:pt x="5730" y="3130"/>
                  </a:lnTo>
                  <a:lnTo>
                    <a:pt x="5706" y="3370"/>
                  </a:lnTo>
                  <a:lnTo>
                    <a:pt x="5634" y="3611"/>
                  </a:lnTo>
                  <a:lnTo>
                    <a:pt x="5538" y="3852"/>
                  </a:lnTo>
                  <a:lnTo>
                    <a:pt x="5441" y="3996"/>
                  </a:lnTo>
                  <a:lnTo>
                    <a:pt x="5321" y="4141"/>
                  </a:lnTo>
                  <a:lnTo>
                    <a:pt x="5008" y="4454"/>
                  </a:lnTo>
                  <a:lnTo>
                    <a:pt x="4695" y="4815"/>
                  </a:lnTo>
                  <a:lnTo>
                    <a:pt x="4575" y="4959"/>
                  </a:lnTo>
                  <a:lnTo>
                    <a:pt x="4430" y="5056"/>
                  </a:lnTo>
                  <a:lnTo>
                    <a:pt x="4262" y="5152"/>
                  </a:lnTo>
                  <a:lnTo>
                    <a:pt x="4093" y="5200"/>
                  </a:lnTo>
                  <a:lnTo>
                    <a:pt x="3756" y="5320"/>
                  </a:lnTo>
                  <a:lnTo>
                    <a:pt x="3443" y="5417"/>
                  </a:lnTo>
                  <a:lnTo>
                    <a:pt x="3275" y="5465"/>
                  </a:lnTo>
                  <a:lnTo>
                    <a:pt x="3082" y="5489"/>
                  </a:lnTo>
                  <a:lnTo>
                    <a:pt x="2745" y="5489"/>
                  </a:lnTo>
                  <a:lnTo>
                    <a:pt x="2095" y="5417"/>
                  </a:lnTo>
                  <a:lnTo>
                    <a:pt x="1782" y="5344"/>
                  </a:lnTo>
                  <a:lnTo>
                    <a:pt x="1469" y="5272"/>
                  </a:lnTo>
                  <a:lnTo>
                    <a:pt x="1253" y="5200"/>
                  </a:lnTo>
                  <a:lnTo>
                    <a:pt x="1060" y="5080"/>
                  </a:lnTo>
                  <a:lnTo>
                    <a:pt x="891" y="4935"/>
                  </a:lnTo>
                  <a:lnTo>
                    <a:pt x="747" y="4743"/>
                  </a:lnTo>
                  <a:lnTo>
                    <a:pt x="578" y="4502"/>
                  </a:lnTo>
                  <a:lnTo>
                    <a:pt x="410" y="4261"/>
                  </a:lnTo>
                  <a:lnTo>
                    <a:pt x="314" y="4093"/>
                  </a:lnTo>
                  <a:lnTo>
                    <a:pt x="266" y="3900"/>
                  </a:lnTo>
                  <a:lnTo>
                    <a:pt x="217" y="3708"/>
                  </a:lnTo>
                  <a:lnTo>
                    <a:pt x="217" y="3515"/>
                  </a:lnTo>
                  <a:lnTo>
                    <a:pt x="217" y="3322"/>
                  </a:lnTo>
                  <a:lnTo>
                    <a:pt x="241" y="3106"/>
                  </a:lnTo>
                  <a:lnTo>
                    <a:pt x="338" y="2600"/>
                  </a:lnTo>
                  <a:lnTo>
                    <a:pt x="434" y="2071"/>
                  </a:lnTo>
                  <a:lnTo>
                    <a:pt x="506" y="1806"/>
                  </a:lnTo>
                  <a:lnTo>
                    <a:pt x="603" y="1565"/>
                  </a:lnTo>
                  <a:lnTo>
                    <a:pt x="723" y="1348"/>
                  </a:lnTo>
                  <a:lnTo>
                    <a:pt x="891" y="1132"/>
                  </a:lnTo>
                  <a:lnTo>
                    <a:pt x="988" y="1035"/>
                  </a:lnTo>
                  <a:lnTo>
                    <a:pt x="1060" y="1011"/>
                  </a:lnTo>
                  <a:lnTo>
                    <a:pt x="1132" y="987"/>
                  </a:lnTo>
                  <a:lnTo>
                    <a:pt x="1349" y="939"/>
                  </a:lnTo>
                  <a:lnTo>
                    <a:pt x="1590" y="891"/>
                  </a:lnTo>
                  <a:lnTo>
                    <a:pt x="1710" y="867"/>
                  </a:lnTo>
                  <a:lnTo>
                    <a:pt x="1830" y="819"/>
                  </a:lnTo>
                  <a:lnTo>
                    <a:pt x="1927" y="771"/>
                  </a:lnTo>
                  <a:lnTo>
                    <a:pt x="2047" y="698"/>
                  </a:lnTo>
                  <a:lnTo>
                    <a:pt x="2215" y="578"/>
                  </a:lnTo>
                  <a:lnTo>
                    <a:pt x="2384" y="482"/>
                  </a:lnTo>
                  <a:lnTo>
                    <a:pt x="2745" y="337"/>
                  </a:lnTo>
                  <a:lnTo>
                    <a:pt x="2865" y="313"/>
                  </a:lnTo>
                  <a:lnTo>
                    <a:pt x="2986" y="289"/>
                  </a:lnTo>
                  <a:close/>
                  <a:moveTo>
                    <a:pt x="3082" y="0"/>
                  </a:moveTo>
                  <a:lnTo>
                    <a:pt x="2817" y="24"/>
                  </a:lnTo>
                  <a:lnTo>
                    <a:pt x="2601" y="97"/>
                  </a:lnTo>
                  <a:lnTo>
                    <a:pt x="2360" y="217"/>
                  </a:lnTo>
                  <a:lnTo>
                    <a:pt x="2240" y="265"/>
                  </a:lnTo>
                  <a:lnTo>
                    <a:pt x="2119" y="313"/>
                  </a:lnTo>
                  <a:lnTo>
                    <a:pt x="1999" y="385"/>
                  </a:lnTo>
                  <a:lnTo>
                    <a:pt x="1903" y="434"/>
                  </a:lnTo>
                  <a:lnTo>
                    <a:pt x="1806" y="530"/>
                  </a:lnTo>
                  <a:lnTo>
                    <a:pt x="1686" y="578"/>
                  </a:lnTo>
                  <a:lnTo>
                    <a:pt x="1445" y="626"/>
                  </a:lnTo>
                  <a:lnTo>
                    <a:pt x="1301" y="650"/>
                  </a:lnTo>
                  <a:lnTo>
                    <a:pt x="1180" y="674"/>
                  </a:lnTo>
                  <a:lnTo>
                    <a:pt x="1108" y="698"/>
                  </a:lnTo>
                  <a:lnTo>
                    <a:pt x="1012" y="771"/>
                  </a:lnTo>
                  <a:lnTo>
                    <a:pt x="964" y="867"/>
                  </a:lnTo>
                  <a:lnTo>
                    <a:pt x="915" y="939"/>
                  </a:lnTo>
                  <a:lnTo>
                    <a:pt x="843" y="987"/>
                  </a:lnTo>
                  <a:lnTo>
                    <a:pt x="651" y="1180"/>
                  </a:lnTo>
                  <a:lnTo>
                    <a:pt x="506" y="1396"/>
                  </a:lnTo>
                  <a:lnTo>
                    <a:pt x="386" y="1637"/>
                  </a:lnTo>
                  <a:lnTo>
                    <a:pt x="290" y="1926"/>
                  </a:lnTo>
                  <a:lnTo>
                    <a:pt x="97" y="2769"/>
                  </a:lnTo>
                  <a:lnTo>
                    <a:pt x="25" y="3154"/>
                  </a:lnTo>
                  <a:lnTo>
                    <a:pt x="1" y="3322"/>
                  </a:lnTo>
                  <a:lnTo>
                    <a:pt x="1" y="3515"/>
                  </a:lnTo>
                  <a:lnTo>
                    <a:pt x="1" y="3804"/>
                  </a:lnTo>
                  <a:lnTo>
                    <a:pt x="73" y="4045"/>
                  </a:lnTo>
                  <a:lnTo>
                    <a:pt x="169" y="4285"/>
                  </a:lnTo>
                  <a:lnTo>
                    <a:pt x="290" y="4526"/>
                  </a:lnTo>
                  <a:lnTo>
                    <a:pt x="434" y="4719"/>
                  </a:lnTo>
                  <a:lnTo>
                    <a:pt x="578" y="4935"/>
                  </a:lnTo>
                  <a:lnTo>
                    <a:pt x="747" y="5152"/>
                  </a:lnTo>
                  <a:lnTo>
                    <a:pt x="867" y="5272"/>
                  </a:lnTo>
                  <a:lnTo>
                    <a:pt x="1012" y="5369"/>
                  </a:lnTo>
                  <a:lnTo>
                    <a:pt x="1156" y="5465"/>
                  </a:lnTo>
                  <a:lnTo>
                    <a:pt x="1325" y="5537"/>
                  </a:lnTo>
                  <a:lnTo>
                    <a:pt x="1686" y="5633"/>
                  </a:lnTo>
                  <a:lnTo>
                    <a:pt x="2071" y="5730"/>
                  </a:lnTo>
                  <a:lnTo>
                    <a:pt x="2456" y="5778"/>
                  </a:lnTo>
                  <a:lnTo>
                    <a:pt x="2841" y="5802"/>
                  </a:lnTo>
                  <a:lnTo>
                    <a:pt x="3034" y="5802"/>
                  </a:lnTo>
                  <a:lnTo>
                    <a:pt x="3227" y="5778"/>
                  </a:lnTo>
                  <a:lnTo>
                    <a:pt x="3395" y="5754"/>
                  </a:lnTo>
                  <a:lnTo>
                    <a:pt x="3588" y="5706"/>
                  </a:lnTo>
                  <a:lnTo>
                    <a:pt x="4286" y="5465"/>
                  </a:lnTo>
                  <a:lnTo>
                    <a:pt x="4406" y="5417"/>
                  </a:lnTo>
                  <a:lnTo>
                    <a:pt x="4551" y="5344"/>
                  </a:lnTo>
                  <a:lnTo>
                    <a:pt x="4671" y="5272"/>
                  </a:lnTo>
                  <a:lnTo>
                    <a:pt x="4767" y="5152"/>
                  </a:lnTo>
                  <a:lnTo>
                    <a:pt x="5080" y="4791"/>
                  </a:lnTo>
                  <a:lnTo>
                    <a:pt x="5225" y="4622"/>
                  </a:lnTo>
                  <a:lnTo>
                    <a:pt x="5393" y="4454"/>
                  </a:lnTo>
                  <a:lnTo>
                    <a:pt x="5538" y="4309"/>
                  </a:lnTo>
                  <a:lnTo>
                    <a:pt x="5658" y="4165"/>
                  </a:lnTo>
                  <a:lnTo>
                    <a:pt x="5754" y="4020"/>
                  </a:lnTo>
                  <a:lnTo>
                    <a:pt x="5826" y="3828"/>
                  </a:lnTo>
                  <a:lnTo>
                    <a:pt x="5923" y="3587"/>
                  </a:lnTo>
                  <a:lnTo>
                    <a:pt x="5995" y="3322"/>
                  </a:lnTo>
                  <a:lnTo>
                    <a:pt x="6019" y="3058"/>
                  </a:lnTo>
                  <a:lnTo>
                    <a:pt x="6019" y="2793"/>
                  </a:lnTo>
                  <a:lnTo>
                    <a:pt x="5971" y="2408"/>
                  </a:lnTo>
                  <a:lnTo>
                    <a:pt x="5899" y="2022"/>
                  </a:lnTo>
                  <a:lnTo>
                    <a:pt x="5851" y="1806"/>
                  </a:lnTo>
                  <a:lnTo>
                    <a:pt x="5754" y="1565"/>
                  </a:lnTo>
                  <a:lnTo>
                    <a:pt x="5586" y="1252"/>
                  </a:lnTo>
                  <a:lnTo>
                    <a:pt x="5393" y="987"/>
                  </a:lnTo>
                  <a:lnTo>
                    <a:pt x="5152" y="747"/>
                  </a:lnTo>
                  <a:lnTo>
                    <a:pt x="4864" y="530"/>
                  </a:lnTo>
                  <a:lnTo>
                    <a:pt x="4671" y="409"/>
                  </a:lnTo>
                  <a:lnTo>
                    <a:pt x="4478" y="289"/>
                  </a:lnTo>
                  <a:lnTo>
                    <a:pt x="4286" y="193"/>
                  </a:lnTo>
                  <a:lnTo>
                    <a:pt x="4069" y="145"/>
                  </a:lnTo>
                  <a:lnTo>
                    <a:pt x="3323" y="24"/>
                  </a:lnTo>
                  <a:lnTo>
                    <a:pt x="30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"/>
            <p:cNvSpPr/>
            <p:nvPr/>
          </p:nvSpPr>
          <p:spPr>
            <a:xfrm>
              <a:off x="1252200" y="2451850"/>
              <a:ext cx="58400" cy="61400"/>
            </a:xfrm>
            <a:custGeom>
              <a:avLst/>
              <a:gdLst/>
              <a:ahLst/>
              <a:cxnLst/>
              <a:rect l="l" t="t" r="r" b="b"/>
              <a:pathLst>
                <a:path w="2336" h="2456" extrusionOk="0">
                  <a:moveTo>
                    <a:pt x="1252" y="289"/>
                  </a:moveTo>
                  <a:lnTo>
                    <a:pt x="1421" y="313"/>
                  </a:lnTo>
                  <a:lnTo>
                    <a:pt x="1565" y="361"/>
                  </a:lnTo>
                  <a:lnTo>
                    <a:pt x="1758" y="482"/>
                  </a:lnTo>
                  <a:lnTo>
                    <a:pt x="1926" y="578"/>
                  </a:lnTo>
                  <a:lnTo>
                    <a:pt x="1975" y="626"/>
                  </a:lnTo>
                  <a:lnTo>
                    <a:pt x="2023" y="698"/>
                  </a:lnTo>
                  <a:lnTo>
                    <a:pt x="2047" y="771"/>
                  </a:lnTo>
                  <a:lnTo>
                    <a:pt x="2071" y="843"/>
                  </a:lnTo>
                  <a:lnTo>
                    <a:pt x="2095" y="1228"/>
                  </a:lnTo>
                  <a:lnTo>
                    <a:pt x="2071" y="1421"/>
                  </a:lnTo>
                  <a:lnTo>
                    <a:pt x="2047" y="1613"/>
                  </a:lnTo>
                  <a:lnTo>
                    <a:pt x="1975" y="1758"/>
                  </a:lnTo>
                  <a:lnTo>
                    <a:pt x="1878" y="1878"/>
                  </a:lnTo>
                  <a:lnTo>
                    <a:pt x="1565" y="2143"/>
                  </a:lnTo>
                  <a:lnTo>
                    <a:pt x="1469" y="2215"/>
                  </a:lnTo>
                  <a:lnTo>
                    <a:pt x="1108" y="2215"/>
                  </a:lnTo>
                  <a:lnTo>
                    <a:pt x="843" y="2191"/>
                  </a:lnTo>
                  <a:lnTo>
                    <a:pt x="723" y="2167"/>
                  </a:lnTo>
                  <a:lnTo>
                    <a:pt x="626" y="2119"/>
                  </a:lnTo>
                  <a:lnTo>
                    <a:pt x="410" y="1998"/>
                  </a:lnTo>
                  <a:lnTo>
                    <a:pt x="338" y="1926"/>
                  </a:lnTo>
                  <a:lnTo>
                    <a:pt x="289" y="1854"/>
                  </a:lnTo>
                  <a:lnTo>
                    <a:pt x="241" y="1758"/>
                  </a:lnTo>
                  <a:lnTo>
                    <a:pt x="241" y="1637"/>
                  </a:lnTo>
                  <a:lnTo>
                    <a:pt x="241" y="1541"/>
                  </a:lnTo>
                  <a:lnTo>
                    <a:pt x="241" y="1396"/>
                  </a:lnTo>
                  <a:lnTo>
                    <a:pt x="217" y="1300"/>
                  </a:lnTo>
                  <a:lnTo>
                    <a:pt x="241" y="1180"/>
                  </a:lnTo>
                  <a:lnTo>
                    <a:pt x="289" y="915"/>
                  </a:lnTo>
                  <a:lnTo>
                    <a:pt x="338" y="795"/>
                  </a:lnTo>
                  <a:lnTo>
                    <a:pt x="386" y="698"/>
                  </a:lnTo>
                  <a:lnTo>
                    <a:pt x="458" y="602"/>
                  </a:lnTo>
                  <a:lnTo>
                    <a:pt x="554" y="530"/>
                  </a:lnTo>
                  <a:lnTo>
                    <a:pt x="723" y="434"/>
                  </a:lnTo>
                  <a:lnTo>
                    <a:pt x="891" y="361"/>
                  </a:lnTo>
                  <a:lnTo>
                    <a:pt x="1084" y="313"/>
                  </a:lnTo>
                  <a:lnTo>
                    <a:pt x="1252" y="289"/>
                  </a:lnTo>
                  <a:close/>
                  <a:moveTo>
                    <a:pt x="1300" y="0"/>
                  </a:moveTo>
                  <a:lnTo>
                    <a:pt x="1084" y="24"/>
                  </a:lnTo>
                  <a:lnTo>
                    <a:pt x="867" y="72"/>
                  </a:lnTo>
                  <a:lnTo>
                    <a:pt x="650" y="169"/>
                  </a:lnTo>
                  <a:lnTo>
                    <a:pt x="458" y="265"/>
                  </a:lnTo>
                  <a:lnTo>
                    <a:pt x="338" y="361"/>
                  </a:lnTo>
                  <a:lnTo>
                    <a:pt x="241" y="458"/>
                  </a:lnTo>
                  <a:lnTo>
                    <a:pt x="169" y="554"/>
                  </a:lnTo>
                  <a:lnTo>
                    <a:pt x="121" y="674"/>
                  </a:lnTo>
                  <a:lnTo>
                    <a:pt x="25" y="939"/>
                  </a:lnTo>
                  <a:lnTo>
                    <a:pt x="1" y="1204"/>
                  </a:lnTo>
                  <a:lnTo>
                    <a:pt x="1" y="1421"/>
                  </a:lnTo>
                  <a:lnTo>
                    <a:pt x="25" y="1637"/>
                  </a:lnTo>
                  <a:lnTo>
                    <a:pt x="25" y="1806"/>
                  </a:lnTo>
                  <a:lnTo>
                    <a:pt x="73" y="1926"/>
                  </a:lnTo>
                  <a:lnTo>
                    <a:pt x="169" y="2046"/>
                  </a:lnTo>
                  <a:lnTo>
                    <a:pt x="265" y="2167"/>
                  </a:lnTo>
                  <a:lnTo>
                    <a:pt x="434" y="2287"/>
                  </a:lnTo>
                  <a:lnTo>
                    <a:pt x="530" y="2335"/>
                  </a:lnTo>
                  <a:lnTo>
                    <a:pt x="626" y="2383"/>
                  </a:lnTo>
                  <a:lnTo>
                    <a:pt x="819" y="2432"/>
                  </a:lnTo>
                  <a:lnTo>
                    <a:pt x="1012" y="2456"/>
                  </a:lnTo>
                  <a:lnTo>
                    <a:pt x="1421" y="2456"/>
                  </a:lnTo>
                  <a:lnTo>
                    <a:pt x="1565" y="2432"/>
                  </a:lnTo>
                  <a:lnTo>
                    <a:pt x="1662" y="2359"/>
                  </a:lnTo>
                  <a:lnTo>
                    <a:pt x="2023" y="2071"/>
                  </a:lnTo>
                  <a:lnTo>
                    <a:pt x="2095" y="1998"/>
                  </a:lnTo>
                  <a:lnTo>
                    <a:pt x="2167" y="1902"/>
                  </a:lnTo>
                  <a:lnTo>
                    <a:pt x="2215" y="1806"/>
                  </a:lnTo>
                  <a:lnTo>
                    <a:pt x="2263" y="1685"/>
                  </a:lnTo>
                  <a:lnTo>
                    <a:pt x="2312" y="1445"/>
                  </a:lnTo>
                  <a:lnTo>
                    <a:pt x="2336" y="1180"/>
                  </a:lnTo>
                  <a:lnTo>
                    <a:pt x="2287" y="795"/>
                  </a:lnTo>
                  <a:lnTo>
                    <a:pt x="2263" y="650"/>
                  </a:lnTo>
                  <a:lnTo>
                    <a:pt x="2191" y="530"/>
                  </a:lnTo>
                  <a:lnTo>
                    <a:pt x="2119" y="409"/>
                  </a:lnTo>
                  <a:lnTo>
                    <a:pt x="1999" y="337"/>
                  </a:lnTo>
                  <a:lnTo>
                    <a:pt x="1806" y="193"/>
                  </a:lnTo>
                  <a:lnTo>
                    <a:pt x="1589" y="72"/>
                  </a:lnTo>
                  <a:lnTo>
                    <a:pt x="1445" y="24"/>
                  </a:lnTo>
                  <a:lnTo>
                    <a:pt x="13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"/>
            <p:cNvSpPr/>
            <p:nvPr/>
          </p:nvSpPr>
          <p:spPr>
            <a:xfrm>
              <a:off x="1270850" y="2474700"/>
              <a:ext cx="19900" cy="22300"/>
            </a:xfrm>
            <a:custGeom>
              <a:avLst/>
              <a:gdLst/>
              <a:ahLst/>
              <a:cxnLst/>
              <a:rect l="l" t="t" r="r" b="b"/>
              <a:pathLst>
                <a:path w="796" h="892" extrusionOk="0">
                  <a:moveTo>
                    <a:pt x="506" y="242"/>
                  </a:moveTo>
                  <a:lnTo>
                    <a:pt x="554" y="266"/>
                  </a:lnTo>
                  <a:lnTo>
                    <a:pt x="579" y="290"/>
                  </a:lnTo>
                  <a:lnTo>
                    <a:pt x="603" y="338"/>
                  </a:lnTo>
                  <a:lnTo>
                    <a:pt x="603" y="434"/>
                  </a:lnTo>
                  <a:lnTo>
                    <a:pt x="579" y="507"/>
                  </a:lnTo>
                  <a:lnTo>
                    <a:pt x="530" y="579"/>
                  </a:lnTo>
                  <a:lnTo>
                    <a:pt x="482" y="627"/>
                  </a:lnTo>
                  <a:lnTo>
                    <a:pt x="410" y="675"/>
                  </a:lnTo>
                  <a:lnTo>
                    <a:pt x="362" y="699"/>
                  </a:lnTo>
                  <a:lnTo>
                    <a:pt x="338" y="675"/>
                  </a:lnTo>
                  <a:lnTo>
                    <a:pt x="290" y="651"/>
                  </a:lnTo>
                  <a:lnTo>
                    <a:pt x="266" y="627"/>
                  </a:lnTo>
                  <a:lnTo>
                    <a:pt x="266" y="531"/>
                  </a:lnTo>
                  <a:lnTo>
                    <a:pt x="290" y="410"/>
                  </a:lnTo>
                  <a:lnTo>
                    <a:pt x="338" y="314"/>
                  </a:lnTo>
                  <a:lnTo>
                    <a:pt x="386" y="266"/>
                  </a:lnTo>
                  <a:lnTo>
                    <a:pt x="482" y="242"/>
                  </a:lnTo>
                  <a:close/>
                  <a:moveTo>
                    <a:pt x="434" y="1"/>
                  </a:moveTo>
                  <a:lnTo>
                    <a:pt x="314" y="25"/>
                  </a:lnTo>
                  <a:lnTo>
                    <a:pt x="217" y="73"/>
                  </a:lnTo>
                  <a:lnTo>
                    <a:pt x="25" y="242"/>
                  </a:lnTo>
                  <a:lnTo>
                    <a:pt x="1" y="266"/>
                  </a:lnTo>
                  <a:lnTo>
                    <a:pt x="1" y="314"/>
                  </a:lnTo>
                  <a:lnTo>
                    <a:pt x="1" y="458"/>
                  </a:lnTo>
                  <a:lnTo>
                    <a:pt x="1" y="627"/>
                  </a:lnTo>
                  <a:lnTo>
                    <a:pt x="49" y="723"/>
                  </a:lnTo>
                  <a:lnTo>
                    <a:pt x="121" y="795"/>
                  </a:lnTo>
                  <a:lnTo>
                    <a:pt x="193" y="868"/>
                  </a:lnTo>
                  <a:lnTo>
                    <a:pt x="290" y="892"/>
                  </a:lnTo>
                  <a:lnTo>
                    <a:pt x="410" y="868"/>
                  </a:lnTo>
                  <a:lnTo>
                    <a:pt x="530" y="844"/>
                  </a:lnTo>
                  <a:lnTo>
                    <a:pt x="627" y="771"/>
                  </a:lnTo>
                  <a:lnTo>
                    <a:pt x="699" y="699"/>
                  </a:lnTo>
                  <a:lnTo>
                    <a:pt x="747" y="603"/>
                  </a:lnTo>
                  <a:lnTo>
                    <a:pt x="795" y="507"/>
                  </a:lnTo>
                  <a:lnTo>
                    <a:pt x="795" y="386"/>
                  </a:lnTo>
                  <a:lnTo>
                    <a:pt x="795" y="290"/>
                  </a:lnTo>
                  <a:lnTo>
                    <a:pt x="771" y="170"/>
                  </a:lnTo>
                  <a:lnTo>
                    <a:pt x="699" y="73"/>
                  </a:lnTo>
                  <a:lnTo>
                    <a:pt x="627" y="2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"/>
            <p:cNvSpPr/>
            <p:nvPr/>
          </p:nvSpPr>
          <p:spPr>
            <a:xfrm>
              <a:off x="1249200" y="2726875"/>
              <a:ext cx="108350" cy="104750"/>
            </a:xfrm>
            <a:custGeom>
              <a:avLst/>
              <a:gdLst/>
              <a:ahLst/>
              <a:cxnLst/>
              <a:rect l="l" t="t" r="r" b="b"/>
              <a:pathLst>
                <a:path w="4334" h="4190" extrusionOk="0">
                  <a:moveTo>
                    <a:pt x="2335" y="217"/>
                  </a:moveTo>
                  <a:lnTo>
                    <a:pt x="2817" y="314"/>
                  </a:lnTo>
                  <a:lnTo>
                    <a:pt x="2937" y="338"/>
                  </a:lnTo>
                  <a:lnTo>
                    <a:pt x="3057" y="386"/>
                  </a:lnTo>
                  <a:lnTo>
                    <a:pt x="3298" y="506"/>
                  </a:lnTo>
                  <a:lnTo>
                    <a:pt x="3515" y="651"/>
                  </a:lnTo>
                  <a:lnTo>
                    <a:pt x="3707" y="843"/>
                  </a:lnTo>
                  <a:lnTo>
                    <a:pt x="3876" y="1060"/>
                  </a:lnTo>
                  <a:lnTo>
                    <a:pt x="3996" y="1277"/>
                  </a:lnTo>
                  <a:lnTo>
                    <a:pt x="4044" y="1493"/>
                  </a:lnTo>
                  <a:lnTo>
                    <a:pt x="4117" y="1782"/>
                  </a:lnTo>
                  <a:lnTo>
                    <a:pt x="4141" y="2071"/>
                  </a:lnTo>
                  <a:lnTo>
                    <a:pt x="4141" y="2264"/>
                  </a:lnTo>
                  <a:lnTo>
                    <a:pt x="4093" y="2432"/>
                  </a:lnTo>
                  <a:lnTo>
                    <a:pt x="4044" y="2601"/>
                  </a:lnTo>
                  <a:lnTo>
                    <a:pt x="3996" y="2769"/>
                  </a:lnTo>
                  <a:lnTo>
                    <a:pt x="3924" y="2889"/>
                  </a:lnTo>
                  <a:lnTo>
                    <a:pt x="3828" y="2986"/>
                  </a:lnTo>
                  <a:lnTo>
                    <a:pt x="3587" y="3202"/>
                  </a:lnTo>
                  <a:lnTo>
                    <a:pt x="3394" y="3467"/>
                  </a:lnTo>
                  <a:lnTo>
                    <a:pt x="3298" y="3563"/>
                  </a:lnTo>
                  <a:lnTo>
                    <a:pt x="3178" y="3660"/>
                  </a:lnTo>
                  <a:lnTo>
                    <a:pt x="3082" y="3708"/>
                  </a:lnTo>
                  <a:lnTo>
                    <a:pt x="2937" y="3756"/>
                  </a:lnTo>
                  <a:lnTo>
                    <a:pt x="2480" y="3900"/>
                  </a:lnTo>
                  <a:lnTo>
                    <a:pt x="2359" y="3925"/>
                  </a:lnTo>
                  <a:lnTo>
                    <a:pt x="2215" y="3949"/>
                  </a:lnTo>
                  <a:lnTo>
                    <a:pt x="1974" y="3949"/>
                  </a:lnTo>
                  <a:lnTo>
                    <a:pt x="1517" y="3900"/>
                  </a:lnTo>
                  <a:lnTo>
                    <a:pt x="1276" y="3852"/>
                  </a:lnTo>
                  <a:lnTo>
                    <a:pt x="1059" y="3804"/>
                  </a:lnTo>
                  <a:lnTo>
                    <a:pt x="891" y="3732"/>
                  </a:lnTo>
                  <a:lnTo>
                    <a:pt x="770" y="3660"/>
                  </a:lnTo>
                  <a:lnTo>
                    <a:pt x="650" y="3539"/>
                  </a:lnTo>
                  <a:lnTo>
                    <a:pt x="530" y="3419"/>
                  </a:lnTo>
                  <a:lnTo>
                    <a:pt x="313" y="3058"/>
                  </a:lnTo>
                  <a:lnTo>
                    <a:pt x="241" y="2938"/>
                  </a:lnTo>
                  <a:lnTo>
                    <a:pt x="193" y="2817"/>
                  </a:lnTo>
                  <a:lnTo>
                    <a:pt x="169" y="2673"/>
                  </a:lnTo>
                  <a:lnTo>
                    <a:pt x="169" y="2528"/>
                  </a:lnTo>
                  <a:lnTo>
                    <a:pt x="193" y="2239"/>
                  </a:lnTo>
                  <a:lnTo>
                    <a:pt x="241" y="1854"/>
                  </a:lnTo>
                  <a:lnTo>
                    <a:pt x="313" y="1493"/>
                  </a:lnTo>
                  <a:lnTo>
                    <a:pt x="361" y="1301"/>
                  </a:lnTo>
                  <a:lnTo>
                    <a:pt x="433" y="1132"/>
                  </a:lnTo>
                  <a:lnTo>
                    <a:pt x="530" y="964"/>
                  </a:lnTo>
                  <a:lnTo>
                    <a:pt x="650" y="819"/>
                  </a:lnTo>
                  <a:lnTo>
                    <a:pt x="722" y="747"/>
                  </a:lnTo>
                  <a:lnTo>
                    <a:pt x="819" y="723"/>
                  </a:lnTo>
                  <a:lnTo>
                    <a:pt x="987" y="675"/>
                  </a:lnTo>
                  <a:lnTo>
                    <a:pt x="1132" y="651"/>
                  </a:lnTo>
                  <a:lnTo>
                    <a:pt x="1324" y="602"/>
                  </a:lnTo>
                  <a:lnTo>
                    <a:pt x="1469" y="506"/>
                  </a:lnTo>
                  <a:lnTo>
                    <a:pt x="1589" y="410"/>
                  </a:lnTo>
                  <a:lnTo>
                    <a:pt x="1709" y="362"/>
                  </a:lnTo>
                  <a:lnTo>
                    <a:pt x="1974" y="241"/>
                  </a:lnTo>
                  <a:lnTo>
                    <a:pt x="2070" y="217"/>
                  </a:lnTo>
                  <a:close/>
                  <a:moveTo>
                    <a:pt x="2215" y="1"/>
                  </a:moveTo>
                  <a:lnTo>
                    <a:pt x="2046" y="25"/>
                  </a:lnTo>
                  <a:lnTo>
                    <a:pt x="1878" y="73"/>
                  </a:lnTo>
                  <a:lnTo>
                    <a:pt x="1709" y="145"/>
                  </a:lnTo>
                  <a:lnTo>
                    <a:pt x="1517" y="241"/>
                  </a:lnTo>
                  <a:lnTo>
                    <a:pt x="1445" y="265"/>
                  </a:lnTo>
                  <a:lnTo>
                    <a:pt x="1372" y="314"/>
                  </a:lnTo>
                  <a:lnTo>
                    <a:pt x="1300" y="386"/>
                  </a:lnTo>
                  <a:lnTo>
                    <a:pt x="1204" y="410"/>
                  </a:lnTo>
                  <a:lnTo>
                    <a:pt x="1035" y="458"/>
                  </a:lnTo>
                  <a:lnTo>
                    <a:pt x="939" y="458"/>
                  </a:lnTo>
                  <a:lnTo>
                    <a:pt x="867" y="482"/>
                  </a:lnTo>
                  <a:lnTo>
                    <a:pt x="795" y="506"/>
                  </a:lnTo>
                  <a:lnTo>
                    <a:pt x="746" y="554"/>
                  </a:lnTo>
                  <a:lnTo>
                    <a:pt x="698" y="627"/>
                  </a:lnTo>
                  <a:lnTo>
                    <a:pt x="650" y="675"/>
                  </a:lnTo>
                  <a:lnTo>
                    <a:pt x="602" y="723"/>
                  </a:lnTo>
                  <a:lnTo>
                    <a:pt x="482" y="867"/>
                  </a:lnTo>
                  <a:lnTo>
                    <a:pt x="361" y="1012"/>
                  </a:lnTo>
                  <a:lnTo>
                    <a:pt x="265" y="1180"/>
                  </a:lnTo>
                  <a:lnTo>
                    <a:pt x="217" y="1373"/>
                  </a:lnTo>
                  <a:lnTo>
                    <a:pt x="72" y="1999"/>
                  </a:lnTo>
                  <a:lnTo>
                    <a:pt x="24" y="2264"/>
                  </a:lnTo>
                  <a:lnTo>
                    <a:pt x="0" y="2528"/>
                  </a:lnTo>
                  <a:lnTo>
                    <a:pt x="0" y="2745"/>
                  </a:lnTo>
                  <a:lnTo>
                    <a:pt x="48" y="2913"/>
                  </a:lnTo>
                  <a:lnTo>
                    <a:pt x="121" y="3106"/>
                  </a:lnTo>
                  <a:lnTo>
                    <a:pt x="217" y="3251"/>
                  </a:lnTo>
                  <a:lnTo>
                    <a:pt x="313" y="3395"/>
                  </a:lnTo>
                  <a:lnTo>
                    <a:pt x="409" y="3563"/>
                  </a:lnTo>
                  <a:lnTo>
                    <a:pt x="554" y="3708"/>
                  </a:lnTo>
                  <a:lnTo>
                    <a:pt x="626" y="3804"/>
                  </a:lnTo>
                  <a:lnTo>
                    <a:pt x="722" y="3876"/>
                  </a:lnTo>
                  <a:lnTo>
                    <a:pt x="963" y="3973"/>
                  </a:lnTo>
                  <a:lnTo>
                    <a:pt x="1228" y="4069"/>
                  </a:lnTo>
                  <a:lnTo>
                    <a:pt x="1493" y="4117"/>
                  </a:lnTo>
                  <a:lnTo>
                    <a:pt x="1782" y="4165"/>
                  </a:lnTo>
                  <a:lnTo>
                    <a:pt x="2046" y="4189"/>
                  </a:lnTo>
                  <a:lnTo>
                    <a:pt x="2311" y="4165"/>
                  </a:lnTo>
                  <a:lnTo>
                    <a:pt x="2456" y="4141"/>
                  </a:lnTo>
                  <a:lnTo>
                    <a:pt x="2576" y="4117"/>
                  </a:lnTo>
                  <a:lnTo>
                    <a:pt x="3082" y="3925"/>
                  </a:lnTo>
                  <a:lnTo>
                    <a:pt x="3274" y="3852"/>
                  </a:lnTo>
                  <a:lnTo>
                    <a:pt x="3370" y="3780"/>
                  </a:lnTo>
                  <a:lnTo>
                    <a:pt x="3443" y="3708"/>
                  </a:lnTo>
                  <a:lnTo>
                    <a:pt x="3659" y="3467"/>
                  </a:lnTo>
                  <a:lnTo>
                    <a:pt x="3780" y="3323"/>
                  </a:lnTo>
                  <a:lnTo>
                    <a:pt x="3900" y="3202"/>
                  </a:lnTo>
                  <a:lnTo>
                    <a:pt x="3996" y="3106"/>
                  </a:lnTo>
                  <a:lnTo>
                    <a:pt x="4069" y="3010"/>
                  </a:lnTo>
                  <a:lnTo>
                    <a:pt x="4141" y="2889"/>
                  </a:lnTo>
                  <a:lnTo>
                    <a:pt x="4213" y="2769"/>
                  </a:lnTo>
                  <a:lnTo>
                    <a:pt x="4261" y="2576"/>
                  </a:lnTo>
                  <a:lnTo>
                    <a:pt x="4309" y="2408"/>
                  </a:lnTo>
                  <a:lnTo>
                    <a:pt x="4333" y="2215"/>
                  </a:lnTo>
                  <a:lnTo>
                    <a:pt x="4333" y="2023"/>
                  </a:lnTo>
                  <a:lnTo>
                    <a:pt x="4309" y="1734"/>
                  </a:lnTo>
                  <a:lnTo>
                    <a:pt x="4261" y="1469"/>
                  </a:lnTo>
                  <a:lnTo>
                    <a:pt x="4213" y="1301"/>
                  </a:lnTo>
                  <a:lnTo>
                    <a:pt x="4141" y="1132"/>
                  </a:lnTo>
                  <a:lnTo>
                    <a:pt x="4020" y="915"/>
                  </a:lnTo>
                  <a:lnTo>
                    <a:pt x="3876" y="723"/>
                  </a:lnTo>
                  <a:lnTo>
                    <a:pt x="3707" y="530"/>
                  </a:lnTo>
                  <a:lnTo>
                    <a:pt x="3515" y="386"/>
                  </a:lnTo>
                  <a:lnTo>
                    <a:pt x="3226" y="217"/>
                  </a:lnTo>
                  <a:lnTo>
                    <a:pt x="3082" y="145"/>
                  </a:lnTo>
                  <a:lnTo>
                    <a:pt x="2913" y="97"/>
                  </a:lnTo>
                  <a:lnTo>
                    <a:pt x="2383" y="2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"/>
            <p:cNvSpPr/>
            <p:nvPr/>
          </p:nvSpPr>
          <p:spPr>
            <a:xfrm>
              <a:off x="1283500" y="2756375"/>
              <a:ext cx="42150" cy="44550"/>
            </a:xfrm>
            <a:custGeom>
              <a:avLst/>
              <a:gdLst/>
              <a:ahLst/>
              <a:cxnLst/>
              <a:rect l="l" t="t" r="r" b="b"/>
              <a:pathLst>
                <a:path w="1686" h="1782" extrusionOk="0">
                  <a:moveTo>
                    <a:pt x="1011" y="217"/>
                  </a:moveTo>
                  <a:lnTo>
                    <a:pt x="1132" y="265"/>
                  </a:lnTo>
                  <a:lnTo>
                    <a:pt x="1372" y="434"/>
                  </a:lnTo>
                  <a:lnTo>
                    <a:pt x="1445" y="506"/>
                  </a:lnTo>
                  <a:lnTo>
                    <a:pt x="1493" y="602"/>
                  </a:lnTo>
                  <a:lnTo>
                    <a:pt x="1493" y="891"/>
                  </a:lnTo>
                  <a:lnTo>
                    <a:pt x="1493" y="1035"/>
                  </a:lnTo>
                  <a:lnTo>
                    <a:pt x="1469" y="1156"/>
                  </a:lnTo>
                  <a:lnTo>
                    <a:pt x="1421" y="1276"/>
                  </a:lnTo>
                  <a:lnTo>
                    <a:pt x="1348" y="1348"/>
                  </a:lnTo>
                  <a:lnTo>
                    <a:pt x="1132" y="1541"/>
                  </a:lnTo>
                  <a:lnTo>
                    <a:pt x="1060" y="1589"/>
                  </a:lnTo>
                  <a:lnTo>
                    <a:pt x="987" y="1613"/>
                  </a:lnTo>
                  <a:lnTo>
                    <a:pt x="795" y="1589"/>
                  </a:lnTo>
                  <a:lnTo>
                    <a:pt x="602" y="1589"/>
                  </a:lnTo>
                  <a:lnTo>
                    <a:pt x="434" y="1517"/>
                  </a:lnTo>
                  <a:lnTo>
                    <a:pt x="313" y="1445"/>
                  </a:lnTo>
                  <a:lnTo>
                    <a:pt x="241" y="1396"/>
                  </a:lnTo>
                  <a:lnTo>
                    <a:pt x="193" y="1324"/>
                  </a:lnTo>
                  <a:lnTo>
                    <a:pt x="169" y="1252"/>
                  </a:lnTo>
                  <a:lnTo>
                    <a:pt x="169" y="1180"/>
                  </a:lnTo>
                  <a:lnTo>
                    <a:pt x="169" y="1108"/>
                  </a:lnTo>
                  <a:lnTo>
                    <a:pt x="169" y="1011"/>
                  </a:lnTo>
                  <a:lnTo>
                    <a:pt x="169" y="843"/>
                  </a:lnTo>
                  <a:lnTo>
                    <a:pt x="193" y="674"/>
                  </a:lnTo>
                  <a:lnTo>
                    <a:pt x="241" y="578"/>
                  </a:lnTo>
                  <a:lnTo>
                    <a:pt x="289" y="506"/>
                  </a:lnTo>
                  <a:lnTo>
                    <a:pt x="410" y="385"/>
                  </a:lnTo>
                  <a:lnTo>
                    <a:pt x="506" y="313"/>
                  </a:lnTo>
                  <a:lnTo>
                    <a:pt x="650" y="265"/>
                  </a:lnTo>
                  <a:lnTo>
                    <a:pt x="771" y="241"/>
                  </a:lnTo>
                  <a:lnTo>
                    <a:pt x="915" y="217"/>
                  </a:lnTo>
                  <a:close/>
                  <a:moveTo>
                    <a:pt x="939" y="0"/>
                  </a:moveTo>
                  <a:lnTo>
                    <a:pt x="771" y="24"/>
                  </a:lnTo>
                  <a:lnTo>
                    <a:pt x="626" y="48"/>
                  </a:lnTo>
                  <a:lnTo>
                    <a:pt x="482" y="121"/>
                  </a:lnTo>
                  <a:lnTo>
                    <a:pt x="337" y="193"/>
                  </a:lnTo>
                  <a:lnTo>
                    <a:pt x="241" y="265"/>
                  </a:lnTo>
                  <a:lnTo>
                    <a:pt x="169" y="337"/>
                  </a:lnTo>
                  <a:lnTo>
                    <a:pt x="73" y="482"/>
                  </a:lnTo>
                  <a:lnTo>
                    <a:pt x="24" y="674"/>
                  </a:lnTo>
                  <a:lnTo>
                    <a:pt x="0" y="867"/>
                  </a:lnTo>
                  <a:lnTo>
                    <a:pt x="0" y="1035"/>
                  </a:lnTo>
                  <a:lnTo>
                    <a:pt x="0" y="1180"/>
                  </a:lnTo>
                  <a:lnTo>
                    <a:pt x="24" y="1300"/>
                  </a:lnTo>
                  <a:lnTo>
                    <a:pt x="48" y="1396"/>
                  </a:lnTo>
                  <a:lnTo>
                    <a:pt x="121" y="1469"/>
                  </a:lnTo>
                  <a:lnTo>
                    <a:pt x="193" y="1565"/>
                  </a:lnTo>
                  <a:lnTo>
                    <a:pt x="313" y="1637"/>
                  </a:lnTo>
                  <a:lnTo>
                    <a:pt x="434" y="1709"/>
                  </a:lnTo>
                  <a:lnTo>
                    <a:pt x="578" y="1733"/>
                  </a:lnTo>
                  <a:lnTo>
                    <a:pt x="723" y="1758"/>
                  </a:lnTo>
                  <a:lnTo>
                    <a:pt x="1035" y="1782"/>
                  </a:lnTo>
                  <a:lnTo>
                    <a:pt x="1132" y="1758"/>
                  </a:lnTo>
                  <a:lnTo>
                    <a:pt x="1204" y="1685"/>
                  </a:lnTo>
                  <a:lnTo>
                    <a:pt x="1445" y="1493"/>
                  </a:lnTo>
                  <a:lnTo>
                    <a:pt x="1565" y="1372"/>
                  </a:lnTo>
                  <a:lnTo>
                    <a:pt x="1613" y="1228"/>
                  </a:lnTo>
                  <a:lnTo>
                    <a:pt x="1661" y="1035"/>
                  </a:lnTo>
                  <a:lnTo>
                    <a:pt x="1685" y="843"/>
                  </a:lnTo>
                  <a:lnTo>
                    <a:pt x="1637" y="578"/>
                  </a:lnTo>
                  <a:lnTo>
                    <a:pt x="1613" y="458"/>
                  </a:lnTo>
                  <a:lnTo>
                    <a:pt x="1589" y="385"/>
                  </a:lnTo>
                  <a:lnTo>
                    <a:pt x="1517" y="313"/>
                  </a:lnTo>
                  <a:lnTo>
                    <a:pt x="1445" y="241"/>
                  </a:lnTo>
                  <a:lnTo>
                    <a:pt x="1300" y="145"/>
                  </a:lnTo>
                  <a:lnTo>
                    <a:pt x="1132" y="48"/>
                  </a:lnTo>
                  <a:lnTo>
                    <a:pt x="1035" y="24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"/>
            <p:cNvSpPr/>
            <p:nvPr/>
          </p:nvSpPr>
          <p:spPr>
            <a:xfrm>
              <a:off x="1296725" y="2772625"/>
              <a:ext cx="14475" cy="16275"/>
            </a:xfrm>
            <a:custGeom>
              <a:avLst/>
              <a:gdLst/>
              <a:ahLst/>
              <a:cxnLst/>
              <a:rect l="l" t="t" r="r" b="b"/>
              <a:pathLst>
                <a:path w="579" h="651" extrusionOk="0">
                  <a:moveTo>
                    <a:pt x="410" y="193"/>
                  </a:moveTo>
                  <a:lnTo>
                    <a:pt x="434" y="265"/>
                  </a:lnTo>
                  <a:lnTo>
                    <a:pt x="434" y="313"/>
                  </a:lnTo>
                  <a:lnTo>
                    <a:pt x="410" y="385"/>
                  </a:lnTo>
                  <a:lnTo>
                    <a:pt x="362" y="458"/>
                  </a:lnTo>
                  <a:lnTo>
                    <a:pt x="290" y="506"/>
                  </a:lnTo>
                  <a:lnTo>
                    <a:pt x="242" y="506"/>
                  </a:lnTo>
                  <a:lnTo>
                    <a:pt x="218" y="482"/>
                  </a:lnTo>
                  <a:lnTo>
                    <a:pt x="194" y="458"/>
                  </a:lnTo>
                  <a:lnTo>
                    <a:pt x="194" y="385"/>
                  </a:lnTo>
                  <a:lnTo>
                    <a:pt x="218" y="313"/>
                  </a:lnTo>
                  <a:lnTo>
                    <a:pt x="242" y="241"/>
                  </a:lnTo>
                  <a:lnTo>
                    <a:pt x="290" y="193"/>
                  </a:lnTo>
                  <a:close/>
                  <a:moveTo>
                    <a:pt x="314" y="0"/>
                  </a:moveTo>
                  <a:lnTo>
                    <a:pt x="242" y="24"/>
                  </a:lnTo>
                  <a:lnTo>
                    <a:pt x="169" y="48"/>
                  </a:lnTo>
                  <a:lnTo>
                    <a:pt x="25" y="193"/>
                  </a:lnTo>
                  <a:lnTo>
                    <a:pt x="1" y="241"/>
                  </a:lnTo>
                  <a:lnTo>
                    <a:pt x="1" y="337"/>
                  </a:lnTo>
                  <a:lnTo>
                    <a:pt x="25" y="458"/>
                  </a:lnTo>
                  <a:lnTo>
                    <a:pt x="49" y="530"/>
                  </a:lnTo>
                  <a:lnTo>
                    <a:pt x="97" y="578"/>
                  </a:lnTo>
                  <a:lnTo>
                    <a:pt x="145" y="626"/>
                  </a:lnTo>
                  <a:lnTo>
                    <a:pt x="218" y="650"/>
                  </a:lnTo>
                  <a:lnTo>
                    <a:pt x="314" y="650"/>
                  </a:lnTo>
                  <a:lnTo>
                    <a:pt x="386" y="602"/>
                  </a:lnTo>
                  <a:lnTo>
                    <a:pt x="458" y="578"/>
                  </a:lnTo>
                  <a:lnTo>
                    <a:pt x="506" y="506"/>
                  </a:lnTo>
                  <a:lnTo>
                    <a:pt x="555" y="458"/>
                  </a:lnTo>
                  <a:lnTo>
                    <a:pt x="579" y="385"/>
                  </a:lnTo>
                  <a:lnTo>
                    <a:pt x="579" y="289"/>
                  </a:lnTo>
                  <a:lnTo>
                    <a:pt x="579" y="217"/>
                  </a:lnTo>
                  <a:lnTo>
                    <a:pt x="555" y="121"/>
                  </a:lnTo>
                  <a:lnTo>
                    <a:pt x="506" y="72"/>
                  </a:lnTo>
                  <a:lnTo>
                    <a:pt x="458" y="24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"/>
            <p:cNvSpPr/>
            <p:nvPr/>
          </p:nvSpPr>
          <p:spPr>
            <a:xfrm>
              <a:off x="1207675" y="2091350"/>
              <a:ext cx="145050" cy="155300"/>
            </a:xfrm>
            <a:custGeom>
              <a:avLst/>
              <a:gdLst/>
              <a:ahLst/>
              <a:cxnLst/>
              <a:rect l="l" t="t" r="r" b="b"/>
              <a:pathLst>
                <a:path w="5802" h="6212" extrusionOk="0">
                  <a:moveTo>
                    <a:pt x="3178" y="265"/>
                  </a:moveTo>
                  <a:lnTo>
                    <a:pt x="3394" y="289"/>
                  </a:lnTo>
                  <a:lnTo>
                    <a:pt x="3635" y="362"/>
                  </a:lnTo>
                  <a:lnTo>
                    <a:pt x="3900" y="482"/>
                  </a:lnTo>
                  <a:lnTo>
                    <a:pt x="4189" y="554"/>
                  </a:lnTo>
                  <a:lnTo>
                    <a:pt x="4357" y="650"/>
                  </a:lnTo>
                  <a:lnTo>
                    <a:pt x="4502" y="747"/>
                  </a:lnTo>
                  <a:lnTo>
                    <a:pt x="4646" y="891"/>
                  </a:lnTo>
                  <a:lnTo>
                    <a:pt x="4767" y="1036"/>
                  </a:lnTo>
                  <a:lnTo>
                    <a:pt x="4887" y="1204"/>
                  </a:lnTo>
                  <a:lnTo>
                    <a:pt x="4983" y="1397"/>
                  </a:lnTo>
                  <a:lnTo>
                    <a:pt x="5248" y="1854"/>
                  </a:lnTo>
                  <a:lnTo>
                    <a:pt x="5465" y="2336"/>
                  </a:lnTo>
                  <a:lnTo>
                    <a:pt x="5561" y="2576"/>
                  </a:lnTo>
                  <a:lnTo>
                    <a:pt x="5609" y="2841"/>
                  </a:lnTo>
                  <a:lnTo>
                    <a:pt x="5657" y="3082"/>
                  </a:lnTo>
                  <a:lnTo>
                    <a:pt x="5657" y="3347"/>
                  </a:lnTo>
                  <a:lnTo>
                    <a:pt x="5609" y="3491"/>
                  </a:lnTo>
                  <a:lnTo>
                    <a:pt x="5585" y="3563"/>
                  </a:lnTo>
                  <a:lnTo>
                    <a:pt x="5537" y="3611"/>
                  </a:lnTo>
                  <a:lnTo>
                    <a:pt x="5392" y="3804"/>
                  </a:lnTo>
                  <a:lnTo>
                    <a:pt x="5224" y="3972"/>
                  </a:lnTo>
                  <a:lnTo>
                    <a:pt x="5152" y="4045"/>
                  </a:lnTo>
                  <a:lnTo>
                    <a:pt x="5080" y="4165"/>
                  </a:lnTo>
                  <a:lnTo>
                    <a:pt x="5007" y="4261"/>
                  </a:lnTo>
                  <a:lnTo>
                    <a:pt x="4983" y="4406"/>
                  </a:lnTo>
                  <a:lnTo>
                    <a:pt x="4911" y="4598"/>
                  </a:lnTo>
                  <a:lnTo>
                    <a:pt x="4839" y="4767"/>
                  </a:lnTo>
                  <a:lnTo>
                    <a:pt x="4622" y="5080"/>
                  </a:lnTo>
                  <a:lnTo>
                    <a:pt x="4550" y="5200"/>
                  </a:lnTo>
                  <a:lnTo>
                    <a:pt x="4454" y="5272"/>
                  </a:lnTo>
                  <a:lnTo>
                    <a:pt x="4357" y="5345"/>
                  </a:lnTo>
                  <a:lnTo>
                    <a:pt x="4237" y="5417"/>
                  </a:lnTo>
                  <a:lnTo>
                    <a:pt x="3635" y="5730"/>
                  </a:lnTo>
                  <a:lnTo>
                    <a:pt x="3467" y="5802"/>
                  </a:lnTo>
                  <a:lnTo>
                    <a:pt x="3322" y="5850"/>
                  </a:lnTo>
                  <a:lnTo>
                    <a:pt x="2937" y="5898"/>
                  </a:lnTo>
                  <a:lnTo>
                    <a:pt x="2576" y="5898"/>
                  </a:lnTo>
                  <a:lnTo>
                    <a:pt x="2191" y="5850"/>
                  </a:lnTo>
                  <a:lnTo>
                    <a:pt x="1998" y="5826"/>
                  </a:lnTo>
                  <a:lnTo>
                    <a:pt x="1830" y="5754"/>
                  </a:lnTo>
                  <a:lnTo>
                    <a:pt x="1661" y="5706"/>
                  </a:lnTo>
                  <a:lnTo>
                    <a:pt x="1541" y="5609"/>
                  </a:lnTo>
                  <a:lnTo>
                    <a:pt x="1276" y="5417"/>
                  </a:lnTo>
                  <a:lnTo>
                    <a:pt x="987" y="5152"/>
                  </a:lnTo>
                  <a:lnTo>
                    <a:pt x="698" y="4839"/>
                  </a:lnTo>
                  <a:lnTo>
                    <a:pt x="554" y="4622"/>
                  </a:lnTo>
                  <a:lnTo>
                    <a:pt x="433" y="4406"/>
                  </a:lnTo>
                  <a:lnTo>
                    <a:pt x="361" y="4165"/>
                  </a:lnTo>
                  <a:lnTo>
                    <a:pt x="289" y="3924"/>
                  </a:lnTo>
                  <a:lnTo>
                    <a:pt x="265" y="3756"/>
                  </a:lnTo>
                  <a:lnTo>
                    <a:pt x="289" y="3563"/>
                  </a:lnTo>
                  <a:lnTo>
                    <a:pt x="361" y="3106"/>
                  </a:lnTo>
                  <a:lnTo>
                    <a:pt x="409" y="2648"/>
                  </a:lnTo>
                  <a:lnTo>
                    <a:pt x="409" y="2456"/>
                  </a:lnTo>
                  <a:lnTo>
                    <a:pt x="457" y="2287"/>
                  </a:lnTo>
                  <a:lnTo>
                    <a:pt x="554" y="2119"/>
                  </a:lnTo>
                  <a:lnTo>
                    <a:pt x="650" y="1974"/>
                  </a:lnTo>
                  <a:lnTo>
                    <a:pt x="867" y="1710"/>
                  </a:lnTo>
                  <a:lnTo>
                    <a:pt x="1059" y="1421"/>
                  </a:lnTo>
                  <a:lnTo>
                    <a:pt x="1180" y="1276"/>
                  </a:lnTo>
                  <a:lnTo>
                    <a:pt x="1300" y="1156"/>
                  </a:lnTo>
                  <a:lnTo>
                    <a:pt x="1565" y="939"/>
                  </a:lnTo>
                  <a:lnTo>
                    <a:pt x="2143" y="626"/>
                  </a:lnTo>
                  <a:lnTo>
                    <a:pt x="2431" y="482"/>
                  </a:lnTo>
                  <a:lnTo>
                    <a:pt x="2744" y="362"/>
                  </a:lnTo>
                  <a:lnTo>
                    <a:pt x="2961" y="289"/>
                  </a:lnTo>
                  <a:lnTo>
                    <a:pt x="3178" y="265"/>
                  </a:lnTo>
                  <a:close/>
                  <a:moveTo>
                    <a:pt x="3033" y="0"/>
                  </a:moveTo>
                  <a:lnTo>
                    <a:pt x="2865" y="24"/>
                  </a:lnTo>
                  <a:lnTo>
                    <a:pt x="2696" y="73"/>
                  </a:lnTo>
                  <a:lnTo>
                    <a:pt x="2335" y="217"/>
                  </a:lnTo>
                  <a:lnTo>
                    <a:pt x="1974" y="362"/>
                  </a:lnTo>
                  <a:lnTo>
                    <a:pt x="1637" y="554"/>
                  </a:lnTo>
                  <a:lnTo>
                    <a:pt x="1300" y="747"/>
                  </a:lnTo>
                  <a:lnTo>
                    <a:pt x="1156" y="867"/>
                  </a:lnTo>
                  <a:lnTo>
                    <a:pt x="1011" y="987"/>
                  </a:lnTo>
                  <a:lnTo>
                    <a:pt x="891" y="1132"/>
                  </a:lnTo>
                  <a:lnTo>
                    <a:pt x="770" y="1276"/>
                  </a:lnTo>
                  <a:lnTo>
                    <a:pt x="361" y="1878"/>
                  </a:lnTo>
                  <a:lnTo>
                    <a:pt x="265" y="1998"/>
                  </a:lnTo>
                  <a:lnTo>
                    <a:pt x="217" y="2119"/>
                  </a:lnTo>
                  <a:lnTo>
                    <a:pt x="169" y="2263"/>
                  </a:lnTo>
                  <a:lnTo>
                    <a:pt x="120" y="2408"/>
                  </a:lnTo>
                  <a:lnTo>
                    <a:pt x="96" y="2889"/>
                  </a:lnTo>
                  <a:lnTo>
                    <a:pt x="96" y="3130"/>
                  </a:lnTo>
                  <a:lnTo>
                    <a:pt x="48" y="3371"/>
                  </a:lnTo>
                  <a:lnTo>
                    <a:pt x="24" y="3563"/>
                  </a:lnTo>
                  <a:lnTo>
                    <a:pt x="0" y="3732"/>
                  </a:lnTo>
                  <a:lnTo>
                    <a:pt x="24" y="3924"/>
                  </a:lnTo>
                  <a:lnTo>
                    <a:pt x="72" y="4117"/>
                  </a:lnTo>
                  <a:lnTo>
                    <a:pt x="145" y="4358"/>
                  </a:lnTo>
                  <a:lnTo>
                    <a:pt x="241" y="4622"/>
                  </a:lnTo>
                  <a:lnTo>
                    <a:pt x="361" y="4839"/>
                  </a:lnTo>
                  <a:lnTo>
                    <a:pt x="530" y="5056"/>
                  </a:lnTo>
                  <a:lnTo>
                    <a:pt x="794" y="5345"/>
                  </a:lnTo>
                  <a:lnTo>
                    <a:pt x="1059" y="5609"/>
                  </a:lnTo>
                  <a:lnTo>
                    <a:pt x="1252" y="5754"/>
                  </a:lnTo>
                  <a:lnTo>
                    <a:pt x="1469" y="5898"/>
                  </a:lnTo>
                  <a:lnTo>
                    <a:pt x="1782" y="6043"/>
                  </a:lnTo>
                  <a:lnTo>
                    <a:pt x="2119" y="6139"/>
                  </a:lnTo>
                  <a:lnTo>
                    <a:pt x="2456" y="6187"/>
                  </a:lnTo>
                  <a:lnTo>
                    <a:pt x="2793" y="6211"/>
                  </a:lnTo>
                  <a:lnTo>
                    <a:pt x="3033" y="6187"/>
                  </a:lnTo>
                  <a:lnTo>
                    <a:pt x="3250" y="6163"/>
                  </a:lnTo>
                  <a:lnTo>
                    <a:pt x="3467" y="6115"/>
                  </a:lnTo>
                  <a:lnTo>
                    <a:pt x="3683" y="6043"/>
                  </a:lnTo>
                  <a:lnTo>
                    <a:pt x="4333" y="5682"/>
                  </a:lnTo>
                  <a:lnTo>
                    <a:pt x="4550" y="5561"/>
                  </a:lnTo>
                  <a:lnTo>
                    <a:pt x="4743" y="5393"/>
                  </a:lnTo>
                  <a:lnTo>
                    <a:pt x="4887" y="5200"/>
                  </a:lnTo>
                  <a:lnTo>
                    <a:pt x="5007" y="4984"/>
                  </a:lnTo>
                  <a:lnTo>
                    <a:pt x="5080" y="4863"/>
                  </a:lnTo>
                  <a:lnTo>
                    <a:pt x="5128" y="4743"/>
                  </a:lnTo>
                  <a:lnTo>
                    <a:pt x="5200" y="4622"/>
                  </a:lnTo>
                  <a:lnTo>
                    <a:pt x="5224" y="4526"/>
                  </a:lnTo>
                  <a:lnTo>
                    <a:pt x="5272" y="4382"/>
                  </a:lnTo>
                  <a:lnTo>
                    <a:pt x="5344" y="4285"/>
                  </a:lnTo>
                  <a:lnTo>
                    <a:pt x="5513" y="4093"/>
                  </a:lnTo>
                  <a:lnTo>
                    <a:pt x="5609" y="3997"/>
                  </a:lnTo>
                  <a:lnTo>
                    <a:pt x="5681" y="3924"/>
                  </a:lnTo>
                  <a:lnTo>
                    <a:pt x="5730" y="3828"/>
                  </a:lnTo>
                  <a:lnTo>
                    <a:pt x="5754" y="3732"/>
                  </a:lnTo>
                  <a:lnTo>
                    <a:pt x="5754" y="3611"/>
                  </a:lnTo>
                  <a:lnTo>
                    <a:pt x="5754" y="3539"/>
                  </a:lnTo>
                  <a:lnTo>
                    <a:pt x="5778" y="3443"/>
                  </a:lnTo>
                  <a:lnTo>
                    <a:pt x="5802" y="3178"/>
                  </a:lnTo>
                  <a:lnTo>
                    <a:pt x="5802" y="2913"/>
                  </a:lnTo>
                  <a:lnTo>
                    <a:pt x="5754" y="2648"/>
                  </a:lnTo>
                  <a:lnTo>
                    <a:pt x="5657" y="2384"/>
                  </a:lnTo>
                  <a:lnTo>
                    <a:pt x="5320" y="1565"/>
                  </a:lnTo>
                  <a:lnTo>
                    <a:pt x="5152" y="1228"/>
                  </a:lnTo>
                  <a:lnTo>
                    <a:pt x="5055" y="1060"/>
                  </a:lnTo>
                  <a:lnTo>
                    <a:pt x="4959" y="915"/>
                  </a:lnTo>
                  <a:lnTo>
                    <a:pt x="4791" y="699"/>
                  </a:lnTo>
                  <a:lnTo>
                    <a:pt x="4574" y="506"/>
                  </a:lnTo>
                  <a:lnTo>
                    <a:pt x="4357" y="386"/>
                  </a:lnTo>
                  <a:lnTo>
                    <a:pt x="4117" y="289"/>
                  </a:lnTo>
                  <a:lnTo>
                    <a:pt x="3900" y="193"/>
                  </a:lnTo>
                  <a:lnTo>
                    <a:pt x="3635" y="97"/>
                  </a:lnTo>
                  <a:lnTo>
                    <a:pt x="3370" y="24"/>
                  </a:lnTo>
                  <a:lnTo>
                    <a:pt x="3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"/>
            <p:cNvSpPr/>
            <p:nvPr/>
          </p:nvSpPr>
          <p:spPr>
            <a:xfrm>
              <a:off x="1249200" y="2140700"/>
              <a:ext cx="60200" cy="62625"/>
            </a:xfrm>
            <a:custGeom>
              <a:avLst/>
              <a:gdLst/>
              <a:ahLst/>
              <a:cxnLst/>
              <a:rect l="l" t="t" r="r" b="b"/>
              <a:pathLst>
                <a:path w="2408" h="2505" extrusionOk="0">
                  <a:moveTo>
                    <a:pt x="1469" y="217"/>
                  </a:moveTo>
                  <a:lnTo>
                    <a:pt x="1565" y="265"/>
                  </a:lnTo>
                  <a:lnTo>
                    <a:pt x="1637" y="313"/>
                  </a:lnTo>
                  <a:lnTo>
                    <a:pt x="1709" y="410"/>
                  </a:lnTo>
                  <a:lnTo>
                    <a:pt x="1757" y="482"/>
                  </a:lnTo>
                  <a:lnTo>
                    <a:pt x="1854" y="602"/>
                  </a:lnTo>
                  <a:lnTo>
                    <a:pt x="1926" y="674"/>
                  </a:lnTo>
                  <a:lnTo>
                    <a:pt x="1998" y="771"/>
                  </a:lnTo>
                  <a:lnTo>
                    <a:pt x="2095" y="1011"/>
                  </a:lnTo>
                  <a:lnTo>
                    <a:pt x="2143" y="1132"/>
                  </a:lnTo>
                  <a:lnTo>
                    <a:pt x="2143" y="1252"/>
                  </a:lnTo>
                  <a:lnTo>
                    <a:pt x="2143" y="1373"/>
                  </a:lnTo>
                  <a:lnTo>
                    <a:pt x="2095" y="1469"/>
                  </a:lnTo>
                  <a:lnTo>
                    <a:pt x="2022" y="1661"/>
                  </a:lnTo>
                  <a:lnTo>
                    <a:pt x="1926" y="1806"/>
                  </a:lnTo>
                  <a:lnTo>
                    <a:pt x="1806" y="1950"/>
                  </a:lnTo>
                  <a:lnTo>
                    <a:pt x="1685" y="2095"/>
                  </a:lnTo>
                  <a:lnTo>
                    <a:pt x="1541" y="2167"/>
                  </a:lnTo>
                  <a:lnTo>
                    <a:pt x="1396" y="2215"/>
                  </a:lnTo>
                  <a:lnTo>
                    <a:pt x="1180" y="2239"/>
                  </a:lnTo>
                  <a:lnTo>
                    <a:pt x="891" y="2239"/>
                  </a:lnTo>
                  <a:lnTo>
                    <a:pt x="843" y="2215"/>
                  </a:lnTo>
                  <a:lnTo>
                    <a:pt x="770" y="2191"/>
                  </a:lnTo>
                  <a:lnTo>
                    <a:pt x="698" y="2119"/>
                  </a:lnTo>
                  <a:lnTo>
                    <a:pt x="458" y="1830"/>
                  </a:lnTo>
                  <a:lnTo>
                    <a:pt x="361" y="1661"/>
                  </a:lnTo>
                  <a:lnTo>
                    <a:pt x="265" y="1493"/>
                  </a:lnTo>
                  <a:lnTo>
                    <a:pt x="241" y="1349"/>
                  </a:lnTo>
                  <a:lnTo>
                    <a:pt x="241" y="1180"/>
                  </a:lnTo>
                  <a:lnTo>
                    <a:pt x="337" y="771"/>
                  </a:lnTo>
                  <a:lnTo>
                    <a:pt x="385" y="674"/>
                  </a:lnTo>
                  <a:lnTo>
                    <a:pt x="458" y="602"/>
                  </a:lnTo>
                  <a:lnTo>
                    <a:pt x="674" y="458"/>
                  </a:lnTo>
                  <a:lnTo>
                    <a:pt x="891" y="313"/>
                  </a:lnTo>
                  <a:lnTo>
                    <a:pt x="1011" y="265"/>
                  </a:lnTo>
                  <a:lnTo>
                    <a:pt x="1108" y="241"/>
                  </a:lnTo>
                  <a:lnTo>
                    <a:pt x="1348" y="217"/>
                  </a:lnTo>
                  <a:close/>
                  <a:moveTo>
                    <a:pt x="1083" y="0"/>
                  </a:moveTo>
                  <a:lnTo>
                    <a:pt x="963" y="24"/>
                  </a:lnTo>
                  <a:lnTo>
                    <a:pt x="770" y="121"/>
                  </a:lnTo>
                  <a:lnTo>
                    <a:pt x="602" y="217"/>
                  </a:lnTo>
                  <a:lnTo>
                    <a:pt x="433" y="313"/>
                  </a:lnTo>
                  <a:lnTo>
                    <a:pt x="265" y="434"/>
                  </a:lnTo>
                  <a:lnTo>
                    <a:pt x="169" y="554"/>
                  </a:lnTo>
                  <a:lnTo>
                    <a:pt x="121" y="674"/>
                  </a:lnTo>
                  <a:lnTo>
                    <a:pt x="24" y="1108"/>
                  </a:lnTo>
                  <a:lnTo>
                    <a:pt x="0" y="1228"/>
                  </a:lnTo>
                  <a:lnTo>
                    <a:pt x="0" y="1324"/>
                  </a:lnTo>
                  <a:lnTo>
                    <a:pt x="24" y="1445"/>
                  </a:lnTo>
                  <a:lnTo>
                    <a:pt x="48" y="1541"/>
                  </a:lnTo>
                  <a:lnTo>
                    <a:pt x="169" y="1782"/>
                  </a:lnTo>
                  <a:lnTo>
                    <a:pt x="289" y="1998"/>
                  </a:lnTo>
                  <a:lnTo>
                    <a:pt x="554" y="2287"/>
                  </a:lnTo>
                  <a:lnTo>
                    <a:pt x="674" y="2384"/>
                  </a:lnTo>
                  <a:lnTo>
                    <a:pt x="795" y="2456"/>
                  </a:lnTo>
                  <a:lnTo>
                    <a:pt x="915" y="2504"/>
                  </a:lnTo>
                  <a:lnTo>
                    <a:pt x="1059" y="2504"/>
                  </a:lnTo>
                  <a:lnTo>
                    <a:pt x="1300" y="2480"/>
                  </a:lnTo>
                  <a:lnTo>
                    <a:pt x="1541" y="2456"/>
                  </a:lnTo>
                  <a:lnTo>
                    <a:pt x="1685" y="2408"/>
                  </a:lnTo>
                  <a:lnTo>
                    <a:pt x="1806" y="2336"/>
                  </a:lnTo>
                  <a:lnTo>
                    <a:pt x="1974" y="2191"/>
                  </a:lnTo>
                  <a:lnTo>
                    <a:pt x="2119" y="2023"/>
                  </a:lnTo>
                  <a:lnTo>
                    <a:pt x="2239" y="1854"/>
                  </a:lnTo>
                  <a:lnTo>
                    <a:pt x="2335" y="1637"/>
                  </a:lnTo>
                  <a:lnTo>
                    <a:pt x="2383" y="1493"/>
                  </a:lnTo>
                  <a:lnTo>
                    <a:pt x="2407" y="1349"/>
                  </a:lnTo>
                  <a:lnTo>
                    <a:pt x="2407" y="1228"/>
                  </a:lnTo>
                  <a:lnTo>
                    <a:pt x="2383" y="1108"/>
                  </a:lnTo>
                  <a:lnTo>
                    <a:pt x="2287" y="843"/>
                  </a:lnTo>
                  <a:lnTo>
                    <a:pt x="2167" y="602"/>
                  </a:lnTo>
                  <a:lnTo>
                    <a:pt x="2046" y="434"/>
                  </a:lnTo>
                  <a:lnTo>
                    <a:pt x="1878" y="265"/>
                  </a:lnTo>
                  <a:lnTo>
                    <a:pt x="1782" y="145"/>
                  </a:lnTo>
                  <a:lnTo>
                    <a:pt x="1661" y="73"/>
                  </a:lnTo>
                  <a:lnTo>
                    <a:pt x="1541" y="24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"/>
            <p:cNvSpPr/>
            <p:nvPr/>
          </p:nvSpPr>
          <p:spPr>
            <a:xfrm>
              <a:off x="1267850" y="2158150"/>
              <a:ext cx="20475" cy="23500"/>
            </a:xfrm>
            <a:custGeom>
              <a:avLst/>
              <a:gdLst/>
              <a:ahLst/>
              <a:cxnLst/>
              <a:rect l="l" t="t" r="r" b="b"/>
              <a:pathLst>
                <a:path w="819" h="940" extrusionOk="0">
                  <a:moveTo>
                    <a:pt x="410" y="241"/>
                  </a:moveTo>
                  <a:lnTo>
                    <a:pt x="458" y="313"/>
                  </a:lnTo>
                  <a:lnTo>
                    <a:pt x="506" y="410"/>
                  </a:lnTo>
                  <a:lnTo>
                    <a:pt x="530" y="530"/>
                  </a:lnTo>
                  <a:lnTo>
                    <a:pt x="506" y="602"/>
                  </a:lnTo>
                  <a:lnTo>
                    <a:pt x="458" y="675"/>
                  </a:lnTo>
                  <a:lnTo>
                    <a:pt x="434" y="699"/>
                  </a:lnTo>
                  <a:lnTo>
                    <a:pt x="386" y="699"/>
                  </a:lnTo>
                  <a:lnTo>
                    <a:pt x="337" y="675"/>
                  </a:lnTo>
                  <a:lnTo>
                    <a:pt x="313" y="651"/>
                  </a:lnTo>
                  <a:lnTo>
                    <a:pt x="241" y="602"/>
                  </a:lnTo>
                  <a:lnTo>
                    <a:pt x="217" y="506"/>
                  </a:lnTo>
                  <a:lnTo>
                    <a:pt x="217" y="434"/>
                  </a:lnTo>
                  <a:lnTo>
                    <a:pt x="217" y="362"/>
                  </a:lnTo>
                  <a:lnTo>
                    <a:pt x="241" y="289"/>
                  </a:lnTo>
                  <a:lnTo>
                    <a:pt x="289" y="241"/>
                  </a:lnTo>
                  <a:close/>
                  <a:moveTo>
                    <a:pt x="313" y="1"/>
                  </a:moveTo>
                  <a:lnTo>
                    <a:pt x="241" y="49"/>
                  </a:lnTo>
                  <a:lnTo>
                    <a:pt x="145" y="121"/>
                  </a:lnTo>
                  <a:lnTo>
                    <a:pt x="73" y="217"/>
                  </a:lnTo>
                  <a:lnTo>
                    <a:pt x="24" y="338"/>
                  </a:lnTo>
                  <a:lnTo>
                    <a:pt x="0" y="434"/>
                  </a:lnTo>
                  <a:lnTo>
                    <a:pt x="24" y="554"/>
                  </a:lnTo>
                  <a:lnTo>
                    <a:pt x="49" y="651"/>
                  </a:lnTo>
                  <a:lnTo>
                    <a:pt x="97" y="747"/>
                  </a:lnTo>
                  <a:lnTo>
                    <a:pt x="169" y="819"/>
                  </a:lnTo>
                  <a:lnTo>
                    <a:pt x="265" y="915"/>
                  </a:lnTo>
                  <a:lnTo>
                    <a:pt x="362" y="939"/>
                  </a:lnTo>
                  <a:lnTo>
                    <a:pt x="482" y="939"/>
                  </a:lnTo>
                  <a:lnTo>
                    <a:pt x="578" y="891"/>
                  </a:lnTo>
                  <a:lnTo>
                    <a:pt x="626" y="843"/>
                  </a:lnTo>
                  <a:lnTo>
                    <a:pt x="723" y="771"/>
                  </a:lnTo>
                  <a:lnTo>
                    <a:pt x="771" y="651"/>
                  </a:lnTo>
                  <a:lnTo>
                    <a:pt x="819" y="410"/>
                  </a:lnTo>
                  <a:lnTo>
                    <a:pt x="819" y="362"/>
                  </a:lnTo>
                  <a:lnTo>
                    <a:pt x="795" y="338"/>
                  </a:lnTo>
                  <a:lnTo>
                    <a:pt x="723" y="193"/>
                  </a:lnTo>
                  <a:lnTo>
                    <a:pt x="602" y="97"/>
                  </a:lnTo>
                  <a:lnTo>
                    <a:pt x="530" y="25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4" name="Google Shape;1344;p4"/>
          <p:cNvGrpSpPr/>
          <p:nvPr/>
        </p:nvGrpSpPr>
        <p:grpSpPr>
          <a:xfrm rot="3599998" flipH="1">
            <a:off x="7514828" y="3304563"/>
            <a:ext cx="3605679" cy="3438411"/>
            <a:chOff x="1781825" y="1787425"/>
            <a:chExt cx="804050" cy="766750"/>
          </a:xfrm>
        </p:grpSpPr>
        <p:sp>
          <p:nvSpPr>
            <p:cNvPr id="1345" name="Google Shape;1345;p4"/>
            <p:cNvSpPr/>
            <p:nvPr/>
          </p:nvSpPr>
          <p:spPr>
            <a:xfrm>
              <a:off x="1797450" y="2122050"/>
              <a:ext cx="356325" cy="331625"/>
            </a:xfrm>
            <a:custGeom>
              <a:avLst/>
              <a:gdLst/>
              <a:ahLst/>
              <a:cxnLst/>
              <a:rect l="l" t="t" r="r" b="b"/>
              <a:pathLst>
                <a:path w="14253" h="13265" extrusionOk="0">
                  <a:moveTo>
                    <a:pt x="9799" y="0"/>
                  </a:moveTo>
                  <a:lnTo>
                    <a:pt x="9197" y="72"/>
                  </a:lnTo>
                  <a:lnTo>
                    <a:pt x="8547" y="169"/>
                  </a:lnTo>
                  <a:lnTo>
                    <a:pt x="7993" y="313"/>
                  </a:lnTo>
                  <a:lnTo>
                    <a:pt x="7464" y="482"/>
                  </a:lnTo>
                  <a:lnTo>
                    <a:pt x="6934" y="674"/>
                  </a:lnTo>
                  <a:lnTo>
                    <a:pt x="6428" y="891"/>
                  </a:lnTo>
                  <a:lnTo>
                    <a:pt x="5923" y="1132"/>
                  </a:lnTo>
                  <a:lnTo>
                    <a:pt x="5441" y="1420"/>
                  </a:lnTo>
                  <a:lnTo>
                    <a:pt x="4960" y="1709"/>
                  </a:lnTo>
                  <a:lnTo>
                    <a:pt x="4503" y="2022"/>
                  </a:lnTo>
                  <a:lnTo>
                    <a:pt x="4045" y="2359"/>
                  </a:lnTo>
                  <a:lnTo>
                    <a:pt x="3636" y="2720"/>
                  </a:lnTo>
                  <a:lnTo>
                    <a:pt x="3203" y="3082"/>
                  </a:lnTo>
                  <a:lnTo>
                    <a:pt x="2817" y="3491"/>
                  </a:lnTo>
                  <a:lnTo>
                    <a:pt x="2432" y="3900"/>
                  </a:lnTo>
                  <a:lnTo>
                    <a:pt x="2071" y="4333"/>
                  </a:lnTo>
                  <a:lnTo>
                    <a:pt x="1734" y="4767"/>
                  </a:lnTo>
                  <a:lnTo>
                    <a:pt x="1397" y="5224"/>
                  </a:lnTo>
                  <a:lnTo>
                    <a:pt x="1181" y="5513"/>
                  </a:lnTo>
                  <a:lnTo>
                    <a:pt x="988" y="5826"/>
                  </a:lnTo>
                  <a:lnTo>
                    <a:pt x="819" y="6139"/>
                  </a:lnTo>
                  <a:lnTo>
                    <a:pt x="651" y="6452"/>
                  </a:lnTo>
                  <a:lnTo>
                    <a:pt x="506" y="6789"/>
                  </a:lnTo>
                  <a:lnTo>
                    <a:pt x="386" y="7126"/>
                  </a:lnTo>
                  <a:lnTo>
                    <a:pt x="266" y="7463"/>
                  </a:lnTo>
                  <a:lnTo>
                    <a:pt x="169" y="7800"/>
                  </a:lnTo>
                  <a:lnTo>
                    <a:pt x="97" y="8137"/>
                  </a:lnTo>
                  <a:lnTo>
                    <a:pt x="49" y="8498"/>
                  </a:lnTo>
                  <a:lnTo>
                    <a:pt x="25" y="8835"/>
                  </a:lnTo>
                  <a:lnTo>
                    <a:pt x="1" y="9172"/>
                  </a:lnTo>
                  <a:lnTo>
                    <a:pt x="1" y="9509"/>
                  </a:lnTo>
                  <a:lnTo>
                    <a:pt x="25" y="9822"/>
                  </a:lnTo>
                  <a:lnTo>
                    <a:pt x="73" y="10159"/>
                  </a:lnTo>
                  <a:lnTo>
                    <a:pt x="145" y="10472"/>
                  </a:lnTo>
                  <a:lnTo>
                    <a:pt x="218" y="10761"/>
                  </a:lnTo>
                  <a:lnTo>
                    <a:pt x="338" y="11050"/>
                  </a:lnTo>
                  <a:lnTo>
                    <a:pt x="458" y="11339"/>
                  </a:lnTo>
                  <a:lnTo>
                    <a:pt x="627" y="11603"/>
                  </a:lnTo>
                  <a:lnTo>
                    <a:pt x="795" y="11868"/>
                  </a:lnTo>
                  <a:lnTo>
                    <a:pt x="988" y="12085"/>
                  </a:lnTo>
                  <a:lnTo>
                    <a:pt x="1205" y="12302"/>
                  </a:lnTo>
                  <a:lnTo>
                    <a:pt x="1445" y="12518"/>
                  </a:lnTo>
                  <a:lnTo>
                    <a:pt x="1710" y="12687"/>
                  </a:lnTo>
                  <a:lnTo>
                    <a:pt x="1999" y="12855"/>
                  </a:lnTo>
                  <a:lnTo>
                    <a:pt x="2312" y="12976"/>
                  </a:lnTo>
                  <a:lnTo>
                    <a:pt x="2649" y="13096"/>
                  </a:lnTo>
                  <a:lnTo>
                    <a:pt x="3010" y="13168"/>
                  </a:lnTo>
                  <a:lnTo>
                    <a:pt x="3395" y="13240"/>
                  </a:lnTo>
                  <a:lnTo>
                    <a:pt x="3804" y="13264"/>
                  </a:lnTo>
                  <a:lnTo>
                    <a:pt x="4238" y="13264"/>
                  </a:lnTo>
                  <a:lnTo>
                    <a:pt x="4743" y="13240"/>
                  </a:lnTo>
                  <a:lnTo>
                    <a:pt x="5249" y="13168"/>
                  </a:lnTo>
                  <a:lnTo>
                    <a:pt x="5730" y="13072"/>
                  </a:lnTo>
                  <a:lnTo>
                    <a:pt x="6212" y="12951"/>
                  </a:lnTo>
                  <a:lnTo>
                    <a:pt x="6693" y="12807"/>
                  </a:lnTo>
                  <a:lnTo>
                    <a:pt x="7151" y="12639"/>
                  </a:lnTo>
                  <a:lnTo>
                    <a:pt x="7608" y="12446"/>
                  </a:lnTo>
                  <a:lnTo>
                    <a:pt x="8065" y="12253"/>
                  </a:lnTo>
                  <a:lnTo>
                    <a:pt x="8523" y="12013"/>
                  </a:lnTo>
                  <a:lnTo>
                    <a:pt x="8956" y="11748"/>
                  </a:lnTo>
                  <a:lnTo>
                    <a:pt x="9365" y="11483"/>
                  </a:lnTo>
                  <a:lnTo>
                    <a:pt x="9775" y="11194"/>
                  </a:lnTo>
                  <a:lnTo>
                    <a:pt x="10184" y="10905"/>
                  </a:lnTo>
                  <a:lnTo>
                    <a:pt x="10569" y="10592"/>
                  </a:lnTo>
                  <a:lnTo>
                    <a:pt x="10954" y="10255"/>
                  </a:lnTo>
                  <a:lnTo>
                    <a:pt x="11315" y="9918"/>
                  </a:lnTo>
                  <a:lnTo>
                    <a:pt x="11676" y="9557"/>
                  </a:lnTo>
                  <a:lnTo>
                    <a:pt x="12038" y="9196"/>
                  </a:lnTo>
                  <a:lnTo>
                    <a:pt x="12375" y="8787"/>
                  </a:lnTo>
                  <a:lnTo>
                    <a:pt x="12688" y="8378"/>
                  </a:lnTo>
                  <a:lnTo>
                    <a:pt x="12952" y="7968"/>
                  </a:lnTo>
                  <a:lnTo>
                    <a:pt x="13217" y="7535"/>
                  </a:lnTo>
                  <a:lnTo>
                    <a:pt x="13434" y="7102"/>
                  </a:lnTo>
                  <a:lnTo>
                    <a:pt x="13650" y="6644"/>
                  </a:lnTo>
                  <a:lnTo>
                    <a:pt x="13819" y="6211"/>
                  </a:lnTo>
                  <a:lnTo>
                    <a:pt x="13963" y="5754"/>
                  </a:lnTo>
                  <a:lnTo>
                    <a:pt x="14084" y="5296"/>
                  </a:lnTo>
                  <a:lnTo>
                    <a:pt x="14156" y="4863"/>
                  </a:lnTo>
                  <a:lnTo>
                    <a:pt x="14228" y="4406"/>
                  </a:lnTo>
                  <a:lnTo>
                    <a:pt x="14252" y="3972"/>
                  </a:lnTo>
                  <a:lnTo>
                    <a:pt x="14228" y="3563"/>
                  </a:lnTo>
                  <a:lnTo>
                    <a:pt x="14204" y="3154"/>
                  </a:lnTo>
                  <a:lnTo>
                    <a:pt x="14132" y="2744"/>
                  </a:lnTo>
                  <a:lnTo>
                    <a:pt x="14012" y="2359"/>
                  </a:lnTo>
                  <a:lnTo>
                    <a:pt x="13867" y="1998"/>
                  </a:lnTo>
                  <a:lnTo>
                    <a:pt x="13699" y="1661"/>
                  </a:lnTo>
                  <a:lnTo>
                    <a:pt x="13482" y="1348"/>
                  </a:lnTo>
                  <a:lnTo>
                    <a:pt x="13217" y="1059"/>
                  </a:lnTo>
                  <a:lnTo>
                    <a:pt x="12928" y="819"/>
                  </a:lnTo>
                  <a:lnTo>
                    <a:pt x="12615" y="578"/>
                  </a:lnTo>
                  <a:lnTo>
                    <a:pt x="12254" y="385"/>
                  </a:lnTo>
                  <a:lnTo>
                    <a:pt x="11845" y="241"/>
                  </a:lnTo>
                  <a:lnTo>
                    <a:pt x="11388" y="121"/>
                  </a:lnTo>
                  <a:lnTo>
                    <a:pt x="10906" y="24"/>
                  </a:lnTo>
                  <a:lnTo>
                    <a:pt x="103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"/>
            <p:cNvSpPr/>
            <p:nvPr/>
          </p:nvSpPr>
          <p:spPr>
            <a:xfrm>
              <a:off x="2080925" y="2161150"/>
              <a:ext cx="9050" cy="15675"/>
            </a:xfrm>
            <a:custGeom>
              <a:avLst/>
              <a:gdLst/>
              <a:ahLst/>
              <a:cxnLst/>
              <a:rect l="l" t="t" r="r" b="b"/>
              <a:pathLst>
                <a:path w="362" h="627" extrusionOk="0">
                  <a:moveTo>
                    <a:pt x="289" y="1"/>
                  </a:moveTo>
                  <a:lnTo>
                    <a:pt x="241" y="25"/>
                  </a:lnTo>
                  <a:lnTo>
                    <a:pt x="193" y="97"/>
                  </a:lnTo>
                  <a:lnTo>
                    <a:pt x="73" y="266"/>
                  </a:lnTo>
                  <a:lnTo>
                    <a:pt x="0" y="386"/>
                  </a:lnTo>
                  <a:lnTo>
                    <a:pt x="25" y="482"/>
                  </a:lnTo>
                  <a:lnTo>
                    <a:pt x="73" y="579"/>
                  </a:lnTo>
                  <a:lnTo>
                    <a:pt x="97" y="627"/>
                  </a:lnTo>
                  <a:lnTo>
                    <a:pt x="145" y="627"/>
                  </a:lnTo>
                  <a:lnTo>
                    <a:pt x="169" y="579"/>
                  </a:lnTo>
                  <a:lnTo>
                    <a:pt x="145" y="506"/>
                  </a:lnTo>
                  <a:lnTo>
                    <a:pt x="169" y="458"/>
                  </a:lnTo>
                  <a:lnTo>
                    <a:pt x="193" y="386"/>
                  </a:lnTo>
                  <a:lnTo>
                    <a:pt x="217" y="338"/>
                  </a:lnTo>
                  <a:lnTo>
                    <a:pt x="313" y="242"/>
                  </a:lnTo>
                  <a:lnTo>
                    <a:pt x="362" y="169"/>
                  </a:lnTo>
                  <a:lnTo>
                    <a:pt x="362" y="121"/>
                  </a:lnTo>
                  <a:lnTo>
                    <a:pt x="337" y="25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"/>
            <p:cNvSpPr/>
            <p:nvPr/>
          </p:nvSpPr>
          <p:spPr>
            <a:xfrm>
              <a:off x="2144125" y="2205700"/>
              <a:ext cx="7225" cy="8450"/>
            </a:xfrm>
            <a:custGeom>
              <a:avLst/>
              <a:gdLst/>
              <a:ahLst/>
              <a:cxnLst/>
              <a:rect l="l" t="t" r="r" b="b"/>
              <a:pathLst>
                <a:path w="289" h="338" extrusionOk="0">
                  <a:moveTo>
                    <a:pt x="72" y="0"/>
                  </a:moveTo>
                  <a:lnTo>
                    <a:pt x="24" y="24"/>
                  </a:lnTo>
                  <a:lnTo>
                    <a:pt x="0" y="73"/>
                  </a:lnTo>
                  <a:lnTo>
                    <a:pt x="0" y="145"/>
                  </a:lnTo>
                  <a:lnTo>
                    <a:pt x="0" y="241"/>
                  </a:lnTo>
                  <a:lnTo>
                    <a:pt x="48" y="313"/>
                  </a:lnTo>
                  <a:lnTo>
                    <a:pt x="120" y="337"/>
                  </a:lnTo>
                  <a:lnTo>
                    <a:pt x="193" y="337"/>
                  </a:lnTo>
                  <a:lnTo>
                    <a:pt x="265" y="313"/>
                  </a:lnTo>
                  <a:lnTo>
                    <a:pt x="289" y="289"/>
                  </a:lnTo>
                  <a:lnTo>
                    <a:pt x="265" y="241"/>
                  </a:lnTo>
                  <a:lnTo>
                    <a:pt x="169" y="169"/>
                  </a:lnTo>
                  <a:lnTo>
                    <a:pt x="145" y="145"/>
                  </a:lnTo>
                  <a:lnTo>
                    <a:pt x="145" y="121"/>
                  </a:lnTo>
                  <a:lnTo>
                    <a:pt x="193" y="97"/>
                  </a:lnTo>
                  <a:lnTo>
                    <a:pt x="217" y="48"/>
                  </a:lnTo>
                  <a:lnTo>
                    <a:pt x="217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"/>
            <p:cNvSpPr/>
            <p:nvPr/>
          </p:nvSpPr>
          <p:spPr>
            <a:xfrm>
              <a:off x="2092950" y="2144900"/>
              <a:ext cx="8450" cy="9075"/>
            </a:xfrm>
            <a:custGeom>
              <a:avLst/>
              <a:gdLst/>
              <a:ahLst/>
              <a:cxnLst/>
              <a:rect l="l" t="t" r="r" b="b"/>
              <a:pathLst>
                <a:path w="338" h="363" extrusionOk="0">
                  <a:moveTo>
                    <a:pt x="218" y="1"/>
                  </a:moveTo>
                  <a:lnTo>
                    <a:pt x="169" y="25"/>
                  </a:lnTo>
                  <a:lnTo>
                    <a:pt x="25" y="25"/>
                  </a:lnTo>
                  <a:lnTo>
                    <a:pt x="1" y="73"/>
                  </a:lnTo>
                  <a:lnTo>
                    <a:pt x="49" y="145"/>
                  </a:lnTo>
                  <a:lnTo>
                    <a:pt x="73" y="194"/>
                  </a:lnTo>
                  <a:lnTo>
                    <a:pt x="49" y="266"/>
                  </a:lnTo>
                  <a:lnTo>
                    <a:pt x="73" y="314"/>
                  </a:lnTo>
                  <a:lnTo>
                    <a:pt x="97" y="338"/>
                  </a:lnTo>
                  <a:lnTo>
                    <a:pt x="145" y="362"/>
                  </a:lnTo>
                  <a:lnTo>
                    <a:pt x="169" y="338"/>
                  </a:lnTo>
                  <a:lnTo>
                    <a:pt x="193" y="290"/>
                  </a:lnTo>
                  <a:lnTo>
                    <a:pt x="218" y="218"/>
                  </a:lnTo>
                  <a:lnTo>
                    <a:pt x="242" y="194"/>
                  </a:lnTo>
                  <a:lnTo>
                    <a:pt x="290" y="194"/>
                  </a:lnTo>
                  <a:lnTo>
                    <a:pt x="314" y="169"/>
                  </a:lnTo>
                  <a:lnTo>
                    <a:pt x="338" y="145"/>
                  </a:lnTo>
                  <a:lnTo>
                    <a:pt x="338" y="97"/>
                  </a:lnTo>
                  <a:lnTo>
                    <a:pt x="314" y="73"/>
                  </a:lnTo>
                  <a:lnTo>
                    <a:pt x="242" y="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"/>
            <p:cNvSpPr/>
            <p:nvPr/>
          </p:nvSpPr>
          <p:spPr>
            <a:xfrm>
              <a:off x="2068275" y="2297175"/>
              <a:ext cx="9050" cy="6050"/>
            </a:xfrm>
            <a:custGeom>
              <a:avLst/>
              <a:gdLst/>
              <a:ahLst/>
              <a:cxnLst/>
              <a:rect l="l" t="t" r="r" b="b"/>
              <a:pathLst>
                <a:path w="362" h="242" extrusionOk="0">
                  <a:moveTo>
                    <a:pt x="266" y="0"/>
                  </a:moveTo>
                  <a:lnTo>
                    <a:pt x="193" y="24"/>
                  </a:lnTo>
                  <a:lnTo>
                    <a:pt x="25" y="24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97" y="193"/>
                  </a:lnTo>
                  <a:lnTo>
                    <a:pt x="145" y="217"/>
                  </a:lnTo>
                  <a:lnTo>
                    <a:pt x="218" y="241"/>
                  </a:lnTo>
                  <a:lnTo>
                    <a:pt x="290" y="217"/>
                  </a:lnTo>
                  <a:lnTo>
                    <a:pt x="338" y="169"/>
                  </a:lnTo>
                  <a:lnTo>
                    <a:pt x="362" y="121"/>
                  </a:lnTo>
                  <a:lnTo>
                    <a:pt x="362" y="73"/>
                  </a:lnTo>
                  <a:lnTo>
                    <a:pt x="338" y="49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"/>
            <p:cNvSpPr/>
            <p:nvPr/>
          </p:nvSpPr>
          <p:spPr>
            <a:xfrm>
              <a:off x="2001475" y="2168975"/>
              <a:ext cx="7850" cy="6050"/>
            </a:xfrm>
            <a:custGeom>
              <a:avLst/>
              <a:gdLst/>
              <a:ahLst/>
              <a:cxnLst/>
              <a:rect l="l" t="t" r="r" b="b"/>
              <a:pathLst>
                <a:path w="314" h="242" extrusionOk="0">
                  <a:moveTo>
                    <a:pt x="169" y="1"/>
                  </a:moveTo>
                  <a:lnTo>
                    <a:pt x="121" y="25"/>
                  </a:lnTo>
                  <a:lnTo>
                    <a:pt x="49" y="49"/>
                  </a:lnTo>
                  <a:lnTo>
                    <a:pt x="25" y="97"/>
                  </a:lnTo>
                  <a:lnTo>
                    <a:pt x="1" y="145"/>
                  </a:lnTo>
                  <a:lnTo>
                    <a:pt x="25" y="193"/>
                  </a:lnTo>
                  <a:lnTo>
                    <a:pt x="49" y="242"/>
                  </a:lnTo>
                  <a:lnTo>
                    <a:pt x="217" y="242"/>
                  </a:lnTo>
                  <a:lnTo>
                    <a:pt x="290" y="169"/>
                  </a:lnTo>
                  <a:lnTo>
                    <a:pt x="314" y="145"/>
                  </a:lnTo>
                  <a:lnTo>
                    <a:pt x="290" y="97"/>
                  </a:lnTo>
                  <a:lnTo>
                    <a:pt x="290" y="73"/>
                  </a:lnTo>
                  <a:lnTo>
                    <a:pt x="241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"/>
            <p:cNvSpPr/>
            <p:nvPr/>
          </p:nvSpPr>
          <p:spPr>
            <a:xfrm>
              <a:off x="2065875" y="2247225"/>
              <a:ext cx="7250" cy="7250"/>
            </a:xfrm>
            <a:custGeom>
              <a:avLst/>
              <a:gdLst/>
              <a:ahLst/>
              <a:cxnLst/>
              <a:rect l="l" t="t" r="r" b="b"/>
              <a:pathLst>
                <a:path w="290" h="290" extrusionOk="0">
                  <a:moveTo>
                    <a:pt x="145" y="0"/>
                  </a:moveTo>
                  <a:lnTo>
                    <a:pt x="97" y="24"/>
                  </a:lnTo>
                  <a:lnTo>
                    <a:pt x="25" y="97"/>
                  </a:lnTo>
                  <a:lnTo>
                    <a:pt x="1" y="145"/>
                  </a:lnTo>
                  <a:lnTo>
                    <a:pt x="1" y="193"/>
                  </a:lnTo>
                  <a:lnTo>
                    <a:pt x="25" y="265"/>
                  </a:lnTo>
                  <a:lnTo>
                    <a:pt x="73" y="289"/>
                  </a:lnTo>
                  <a:lnTo>
                    <a:pt x="121" y="265"/>
                  </a:lnTo>
                  <a:lnTo>
                    <a:pt x="169" y="241"/>
                  </a:lnTo>
                  <a:lnTo>
                    <a:pt x="241" y="145"/>
                  </a:lnTo>
                  <a:lnTo>
                    <a:pt x="289" y="4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"/>
            <p:cNvSpPr/>
            <p:nvPr/>
          </p:nvSpPr>
          <p:spPr>
            <a:xfrm>
              <a:off x="2032175" y="2327875"/>
              <a:ext cx="5450" cy="6025"/>
            </a:xfrm>
            <a:custGeom>
              <a:avLst/>
              <a:gdLst/>
              <a:ahLst/>
              <a:cxnLst/>
              <a:rect l="l" t="t" r="r" b="b"/>
              <a:pathLst>
                <a:path w="218" h="241" extrusionOk="0">
                  <a:moveTo>
                    <a:pt x="97" y="0"/>
                  </a:moveTo>
                  <a:lnTo>
                    <a:pt x="49" y="24"/>
                  </a:lnTo>
                  <a:lnTo>
                    <a:pt x="25" y="48"/>
                  </a:lnTo>
                  <a:lnTo>
                    <a:pt x="0" y="72"/>
                  </a:lnTo>
                  <a:lnTo>
                    <a:pt x="0" y="121"/>
                  </a:lnTo>
                  <a:lnTo>
                    <a:pt x="49" y="193"/>
                  </a:lnTo>
                  <a:lnTo>
                    <a:pt x="73" y="217"/>
                  </a:lnTo>
                  <a:lnTo>
                    <a:pt x="121" y="241"/>
                  </a:lnTo>
                  <a:lnTo>
                    <a:pt x="169" y="217"/>
                  </a:lnTo>
                  <a:lnTo>
                    <a:pt x="217" y="193"/>
                  </a:lnTo>
                  <a:lnTo>
                    <a:pt x="217" y="145"/>
                  </a:lnTo>
                  <a:lnTo>
                    <a:pt x="217" y="96"/>
                  </a:lnTo>
                  <a:lnTo>
                    <a:pt x="217" y="72"/>
                  </a:lnTo>
                  <a:lnTo>
                    <a:pt x="193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"/>
            <p:cNvSpPr/>
            <p:nvPr/>
          </p:nvSpPr>
          <p:spPr>
            <a:xfrm>
              <a:off x="2041200" y="2200275"/>
              <a:ext cx="6650" cy="5450"/>
            </a:xfrm>
            <a:custGeom>
              <a:avLst/>
              <a:gdLst/>
              <a:ahLst/>
              <a:cxnLst/>
              <a:rect l="l" t="t" r="r" b="b"/>
              <a:pathLst>
                <a:path w="266" h="218" extrusionOk="0">
                  <a:moveTo>
                    <a:pt x="97" y="1"/>
                  </a:moveTo>
                  <a:lnTo>
                    <a:pt x="73" y="49"/>
                  </a:lnTo>
                  <a:lnTo>
                    <a:pt x="1" y="193"/>
                  </a:lnTo>
                  <a:lnTo>
                    <a:pt x="97" y="217"/>
                  </a:lnTo>
                  <a:lnTo>
                    <a:pt x="193" y="217"/>
                  </a:lnTo>
                  <a:lnTo>
                    <a:pt x="241" y="193"/>
                  </a:lnTo>
                  <a:lnTo>
                    <a:pt x="265" y="145"/>
                  </a:lnTo>
                  <a:lnTo>
                    <a:pt x="241" y="73"/>
                  </a:lnTo>
                  <a:lnTo>
                    <a:pt x="193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"/>
            <p:cNvSpPr/>
            <p:nvPr/>
          </p:nvSpPr>
          <p:spPr>
            <a:xfrm>
              <a:off x="2105000" y="2178625"/>
              <a:ext cx="5450" cy="6025"/>
            </a:xfrm>
            <a:custGeom>
              <a:avLst/>
              <a:gdLst/>
              <a:ahLst/>
              <a:cxnLst/>
              <a:rect l="l" t="t" r="r" b="b"/>
              <a:pathLst>
                <a:path w="218" h="241" extrusionOk="0">
                  <a:moveTo>
                    <a:pt x="97" y="0"/>
                  </a:moveTo>
                  <a:lnTo>
                    <a:pt x="24" y="48"/>
                  </a:lnTo>
                  <a:lnTo>
                    <a:pt x="0" y="96"/>
                  </a:lnTo>
                  <a:lnTo>
                    <a:pt x="0" y="144"/>
                  </a:lnTo>
                  <a:lnTo>
                    <a:pt x="49" y="193"/>
                  </a:lnTo>
                  <a:lnTo>
                    <a:pt x="97" y="241"/>
                  </a:lnTo>
                  <a:lnTo>
                    <a:pt x="145" y="241"/>
                  </a:lnTo>
                  <a:lnTo>
                    <a:pt x="193" y="217"/>
                  </a:lnTo>
                  <a:lnTo>
                    <a:pt x="217" y="144"/>
                  </a:lnTo>
                  <a:lnTo>
                    <a:pt x="217" y="96"/>
                  </a:lnTo>
                  <a:lnTo>
                    <a:pt x="193" y="4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"/>
            <p:cNvSpPr/>
            <p:nvPr/>
          </p:nvSpPr>
          <p:spPr>
            <a:xfrm>
              <a:off x="2069500" y="2214725"/>
              <a:ext cx="7225" cy="6050"/>
            </a:xfrm>
            <a:custGeom>
              <a:avLst/>
              <a:gdLst/>
              <a:ahLst/>
              <a:cxnLst/>
              <a:rect l="l" t="t" r="r" b="b"/>
              <a:pathLst>
                <a:path w="289" h="242" extrusionOk="0">
                  <a:moveTo>
                    <a:pt x="24" y="0"/>
                  </a:moveTo>
                  <a:lnTo>
                    <a:pt x="0" y="24"/>
                  </a:lnTo>
                  <a:lnTo>
                    <a:pt x="0" y="73"/>
                  </a:lnTo>
                  <a:lnTo>
                    <a:pt x="48" y="121"/>
                  </a:lnTo>
                  <a:lnTo>
                    <a:pt x="120" y="217"/>
                  </a:lnTo>
                  <a:lnTo>
                    <a:pt x="169" y="241"/>
                  </a:lnTo>
                  <a:lnTo>
                    <a:pt x="217" y="241"/>
                  </a:lnTo>
                  <a:lnTo>
                    <a:pt x="265" y="217"/>
                  </a:lnTo>
                  <a:lnTo>
                    <a:pt x="289" y="169"/>
                  </a:lnTo>
                  <a:lnTo>
                    <a:pt x="289" y="121"/>
                  </a:lnTo>
                  <a:lnTo>
                    <a:pt x="241" y="97"/>
                  </a:lnTo>
                  <a:lnTo>
                    <a:pt x="169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"/>
            <p:cNvSpPr/>
            <p:nvPr/>
          </p:nvSpPr>
          <p:spPr>
            <a:xfrm>
              <a:off x="2126675" y="2214725"/>
              <a:ext cx="5425" cy="6050"/>
            </a:xfrm>
            <a:custGeom>
              <a:avLst/>
              <a:gdLst/>
              <a:ahLst/>
              <a:cxnLst/>
              <a:rect l="l" t="t" r="r" b="b"/>
              <a:pathLst>
                <a:path w="217" h="242" extrusionOk="0">
                  <a:moveTo>
                    <a:pt x="72" y="0"/>
                  </a:moveTo>
                  <a:lnTo>
                    <a:pt x="24" y="24"/>
                  </a:lnTo>
                  <a:lnTo>
                    <a:pt x="0" y="97"/>
                  </a:lnTo>
                  <a:lnTo>
                    <a:pt x="0" y="169"/>
                  </a:lnTo>
                  <a:lnTo>
                    <a:pt x="48" y="217"/>
                  </a:lnTo>
                  <a:lnTo>
                    <a:pt x="120" y="241"/>
                  </a:lnTo>
                  <a:lnTo>
                    <a:pt x="193" y="241"/>
                  </a:lnTo>
                  <a:lnTo>
                    <a:pt x="217" y="217"/>
                  </a:lnTo>
                  <a:lnTo>
                    <a:pt x="217" y="193"/>
                  </a:lnTo>
                  <a:lnTo>
                    <a:pt x="217" y="121"/>
                  </a:lnTo>
                  <a:lnTo>
                    <a:pt x="193" y="49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"/>
            <p:cNvSpPr/>
            <p:nvPr/>
          </p:nvSpPr>
          <p:spPr>
            <a:xfrm>
              <a:off x="2055650" y="2222550"/>
              <a:ext cx="6050" cy="5450"/>
            </a:xfrm>
            <a:custGeom>
              <a:avLst/>
              <a:gdLst/>
              <a:ahLst/>
              <a:cxnLst/>
              <a:rect l="l" t="t" r="r" b="b"/>
              <a:pathLst>
                <a:path w="242" h="218" extrusionOk="0">
                  <a:moveTo>
                    <a:pt x="145" y="0"/>
                  </a:moveTo>
                  <a:lnTo>
                    <a:pt x="73" y="24"/>
                  </a:lnTo>
                  <a:lnTo>
                    <a:pt x="24" y="48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217" y="217"/>
                  </a:lnTo>
                  <a:lnTo>
                    <a:pt x="241" y="121"/>
                  </a:lnTo>
                  <a:lnTo>
                    <a:pt x="241" y="73"/>
                  </a:lnTo>
                  <a:lnTo>
                    <a:pt x="241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"/>
            <p:cNvSpPr/>
            <p:nvPr/>
          </p:nvSpPr>
          <p:spPr>
            <a:xfrm>
              <a:off x="2034575" y="2168975"/>
              <a:ext cx="4850" cy="8450"/>
            </a:xfrm>
            <a:custGeom>
              <a:avLst/>
              <a:gdLst/>
              <a:ahLst/>
              <a:cxnLst/>
              <a:rect l="l" t="t" r="r" b="b"/>
              <a:pathLst>
                <a:path w="194" h="338" extrusionOk="0">
                  <a:moveTo>
                    <a:pt x="145" y="1"/>
                  </a:moveTo>
                  <a:lnTo>
                    <a:pt x="97" y="25"/>
                  </a:lnTo>
                  <a:lnTo>
                    <a:pt x="73" y="49"/>
                  </a:lnTo>
                  <a:lnTo>
                    <a:pt x="25" y="145"/>
                  </a:lnTo>
                  <a:lnTo>
                    <a:pt x="1" y="266"/>
                  </a:lnTo>
                  <a:lnTo>
                    <a:pt x="25" y="314"/>
                  </a:lnTo>
                  <a:lnTo>
                    <a:pt x="73" y="338"/>
                  </a:lnTo>
                  <a:lnTo>
                    <a:pt x="97" y="338"/>
                  </a:lnTo>
                  <a:lnTo>
                    <a:pt x="121" y="290"/>
                  </a:lnTo>
                  <a:lnTo>
                    <a:pt x="169" y="218"/>
                  </a:lnTo>
                  <a:lnTo>
                    <a:pt x="193" y="97"/>
                  </a:lnTo>
                  <a:lnTo>
                    <a:pt x="169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"/>
            <p:cNvSpPr/>
            <p:nvPr/>
          </p:nvSpPr>
          <p:spPr>
            <a:xfrm>
              <a:off x="2048425" y="2149725"/>
              <a:ext cx="7250" cy="5450"/>
            </a:xfrm>
            <a:custGeom>
              <a:avLst/>
              <a:gdLst/>
              <a:ahLst/>
              <a:cxnLst/>
              <a:rect l="l" t="t" r="r" b="b"/>
              <a:pathLst>
                <a:path w="290" h="218" extrusionOk="0">
                  <a:moveTo>
                    <a:pt x="193" y="1"/>
                  </a:moveTo>
                  <a:lnTo>
                    <a:pt x="49" y="49"/>
                  </a:lnTo>
                  <a:lnTo>
                    <a:pt x="25" y="73"/>
                  </a:lnTo>
                  <a:lnTo>
                    <a:pt x="0" y="97"/>
                  </a:lnTo>
                  <a:lnTo>
                    <a:pt x="25" y="121"/>
                  </a:lnTo>
                  <a:lnTo>
                    <a:pt x="49" y="145"/>
                  </a:lnTo>
                  <a:lnTo>
                    <a:pt x="169" y="217"/>
                  </a:lnTo>
                  <a:lnTo>
                    <a:pt x="217" y="217"/>
                  </a:lnTo>
                  <a:lnTo>
                    <a:pt x="265" y="193"/>
                  </a:lnTo>
                  <a:lnTo>
                    <a:pt x="289" y="169"/>
                  </a:lnTo>
                  <a:lnTo>
                    <a:pt x="289" y="121"/>
                  </a:lnTo>
                  <a:lnTo>
                    <a:pt x="289" y="97"/>
                  </a:lnTo>
                  <a:lnTo>
                    <a:pt x="265" y="49"/>
                  </a:lnTo>
                  <a:lnTo>
                    <a:pt x="241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"/>
            <p:cNvSpPr/>
            <p:nvPr/>
          </p:nvSpPr>
          <p:spPr>
            <a:xfrm>
              <a:off x="2105000" y="2233375"/>
              <a:ext cx="5450" cy="5450"/>
            </a:xfrm>
            <a:custGeom>
              <a:avLst/>
              <a:gdLst/>
              <a:ahLst/>
              <a:cxnLst/>
              <a:rect l="l" t="t" r="r" b="b"/>
              <a:pathLst>
                <a:path w="218" h="218" extrusionOk="0">
                  <a:moveTo>
                    <a:pt x="97" y="1"/>
                  </a:moveTo>
                  <a:lnTo>
                    <a:pt x="49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0" y="193"/>
                  </a:lnTo>
                  <a:lnTo>
                    <a:pt x="49" y="217"/>
                  </a:lnTo>
                  <a:lnTo>
                    <a:pt x="121" y="217"/>
                  </a:lnTo>
                  <a:lnTo>
                    <a:pt x="193" y="193"/>
                  </a:lnTo>
                  <a:lnTo>
                    <a:pt x="217" y="145"/>
                  </a:lnTo>
                  <a:lnTo>
                    <a:pt x="217" y="97"/>
                  </a:lnTo>
                  <a:lnTo>
                    <a:pt x="193" y="49"/>
                  </a:lnTo>
                  <a:lnTo>
                    <a:pt x="169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"/>
            <p:cNvSpPr/>
            <p:nvPr/>
          </p:nvSpPr>
          <p:spPr>
            <a:xfrm>
              <a:off x="1972600" y="2158150"/>
              <a:ext cx="5425" cy="5450"/>
            </a:xfrm>
            <a:custGeom>
              <a:avLst/>
              <a:gdLst/>
              <a:ahLst/>
              <a:cxnLst/>
              <a:rect l="l" t="t" r="r" b="b"/>
              <a:pathLst>
                <a:path w="217" h="218" extrusionOk="0">
                  <a:moveTo>
                    <a:pt x="121" y="1"/>
                  </a:moveTo>
                  <a:lnTo>
                    <a:pt x="48" y="25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193"/>
                  </a:lnTo>
                  <a:lnTo>
                    <a:pt x="72" y="217"/>
                  </a:lnTo>
                  <a:lnTo>
                    <a:pt x="97" y="217"/>
                  </a:lnTo>
                  <a:lnTo>
                    <a:pt x="145" y="193"/>
                  </a:lnTo>
                  <a:lnTo>
                    <a:pt x="193" y="169"/>
                  </a:lnTo>
                  <a:lnTo>
                    <a:pt x="217" y="121"/>
                  </a:lnTo>
                  <a:lnTo>
                    <a:pt x="217" y="73"/>
                  </a:lnTo>
                  <a:lnTo>
                    <a:pt x="193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"/>
            <p:cNvSpPr/>
            <p:nvPr/>
          </p:nvSpPr>
          <p:spPr>
            <a:xfrm>
              <a:off x="2029175" y="2258050"/>
              <a:ext cx="4825" cy="6050"/>
            </a:xfrm>
            <a:custGeom>
              <a:avLst/>
              <a:gdLst/>
              <a:ahLst/>
              <a:cxnLst/>
              <a:rect l="l" t="t" r="r" b="b"/>
              <a:pathLst>
                <a:path w="193" h="242" extrusionOk="0">
                  <a:moveTo>
                    <a:pt x="48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145"/>
                  </a:lnTo>
                  <a:lnTo>
                    <a:pt x="72" y="217"/>
                  </a:lnTo>
                  <a:lnTo>
                    <a:pt x="96" y="241"/>
                  </a:lnTo>
                  <a:lnTo>
                    <a:pt x="169" y="241"/>
                  </a:lnTo>
                  <a:lnTo>
                    <a:pt x="193" y="193"/>
                  </a:lnTo>
                  <a:lnTo>
                    <a:pt x="145" y="121"/>
                  </a:lnTo>
                  <a:lnTo>
                    <a:pt x="96" y="4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"/>
            <p:cNvSpPr/>
            <p:nvPr/>
          </p:nvSpPr>
          <p:spPr>
            <a:xfrm>
              <a:off x="2118225" y="2156350"/>
              <a:ext cx="5450" cy="5425"/>
            </a:xfrm>
            <a:custGeom>
              <a:avLst/>
              <a:gdLst/>
              <a:ahLst/>
              <a:cxnLst/>
              <a:rect l="l" t="t" r="r" b="b"/>
              <a:pathLst>
                <a:path w="218" h="217" extrusionOk="0">
                  <a:moveTo>
                    <a:pt x="49" y="0"/>
                  </a:moveTo>
                  <a:lnTo>
                    <a:pt x="25" y="48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73" y="193"/>
                  </a:lnTo>
                  <a:lnTo>
                    <a:pt x="97" y="217"/>
                  </a:lnTo>
                  <a:lnTo>
                    <a:pt x="145" y="217"/>
                  </a:lnTo>
                  <a:lnTo>
                    <a:pt x="194" y="193"/>
                  </a:lnTo>
                  <a:lnTo>
                    <a:pt x="218" y="145"/>
                  </a:lnTo>
                  <a:lnTo>
                    <a:pt x="218" y="73"/>
                  </a:lnTo>
                  <a:lnTo>
                    <a:pt x="169" y="48"/>
                  </a:lnTo>
                  <a:lnTo>
                    <a:pt x="121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"/>
            <p:cNvSpPr/>
            <p:nvPr/>
          </p:nvSpPr>
          <p:spPr>
            <a:xfrm>
              <a:off x="2052625" y="2174400"/>
              <a:ext cx="4850" cy="6050"/>
            </a:xfrm>
            <a:custGeom>
              <a:avLst/>
              <a:gdLst/>
              <a:ahLst/>
              <a:cxnLst/>
              <a:rect l="l" t="t" r="r" b="b"/>
              <a:pathLst>
                <a:path w="194" h="242" extrusionOk="0">
                  <a:moveTo>
                    <a:pt x="49" y="1"/>
                  </a:moveTo>
                  <a:lnTo>
                    <a:pt x="25" y="49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25" y="193"/>
                  </a:lnTo>
                  <a:lnTo>
                    <a:pt x="73" y="217"/>
                  </a:lnTo>
                  <a:lnTo>
                    <a:pt x="97" y="241"/>
                  </a:lnTo>
                  <a:lnTo>
                    <a:pt x="145" y="241"/>
                  </a:lnTo>
                  <a:lnTo>
                    <a:pt x="169" y="217"/>
                  </a:lnTo>
                  <a:lnTo>
                    <a:pt x="194" y="169"/>
                  </a:lnTo>
                  <a:lnTo>
                    <a:pt x="194" y="121"/>
                  </a:lnTo>
                  <a:lnTo>
                    <a:pt x="194" y="73"/>
                  </a:lnTo>
                  <a:lnTo>
                    <a:pt x="169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"/>
            <p:cNvSpPr/>
            <p:nvPr/>
          </p:nvSpPr>
          <p:spPr>
            <a:xfrm>
              <a:off x="1964175" y="2181625"/>
              <a:ext cx="5425" cy="4825"/>
            </a:xfrm>
            <a:custGeom>
              <a:avLst/>
              <a:gdLst/>
              <a:ahLst/>
              <a:cxnLst/>
              <a:rect l="l" t="t" r="r" b="b"/>
              <a:pathLst>
                <a:path w="217" h="193" extrusionOk="0">
                  <a:moveTo>
                    <a:pt x="97" y="0"/>
                  </a:moveTo>
                  <a:lnTo>
                    <a:pt x="72" y="24"/>
                  </a:lnTo>
                  <a:lnTo>
                    <a:pt x="24" y="49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24" y="169"/>
                  </a:lnTo>
                  <a:lnTo>
                    <a:pt x="48" y="193"/>
                  </a:lnTo>
                  <a:lnTo>
                    <a:pt x="97" y="193"/>
                  </a:lnTo>
                  <a:lnTo>
                    <a:pt x="145" y="169"/>
                  </a:lnTo>
                  <a:lnTo>
                    <a:pt x="217" y="121"/>
                  </a:lnTo>
                  <a:lnTo>
                    <a:pt x="217" y="49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"/>
            <p:cNvSpPr/>
            <p:nvPr/>
          </p:nvSpPr>
          <p:spPr>
            <a:xfrm>
              <a:off x="2088150" y="2133475"/>
              <a:ext cx="4825" cy="6050"/>
            </a:xfrm>
            <a:custGeom>
              <a:avLst/>
              <a:gdLst/>
              <a:ahLst/>
              <a:cxnLst/>
              <a:rect l="l" t="t" r="r" b="b"/>
              <a:pathLst>
                <a:path w="193" h="242" extrusionOk="0">
                  <a:moveTo>
                    <a:pt x="97" y="1"/>
                  </a:moveTo>
                  <a:lnTo>
                    <a:pt x="48" y="49"/>
                  </a:lnTo>
                  <a:lnTo>
                    <a:pt x="24" y="97"/>
                  </a:lnTo>
                  <a:lnTo>
                    <a:pt x="0" y="169"/>
                  </a:lnTo>
                  <a:lnTo>
                    <a:pt x="24" y="217"/>
                  </a:lnTo>
                  <a:lnTo>
                    <a:pt x="48" y="241"/>
                  </a:lnTo>
                  <a:lnTo>
                    <a:pt x="121" y="241"/>
                  </a:lnTo>
                  <a:lnTo>
                    <a:pt x="169" y="145"/>
                  </a:lnTo>
                  <a:lnTo>
                    <a:pt x="193" y="73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"/>
            <p:cNvSpPr/>
            <p:nvPr/>
          </p:nvSpPr>
          <p:spPr>
            <a:xfrm>
              <a:off x="2026750" y="2295375"/>
              <a:ext cx="6050" cy="3625"/>
            </a:xfrm>
            <a:custGeom>
              <a:avLst/>
              <a:gdLst/>
              <a:ahLst/>
              <a:cxnLst/>
              <a:rect l="l" t="t" r="r" b="b"/>
              <a:pathLst>
                <a:path w="242" h="145" extrusionOk="0">
                  <a:moveTo>
                    <a:pt x="73" y="0"/>
                  </a:moveTo>
                  <a:lnTo>
                    <a:pt x="25" y="24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45"/>
                  </a:lnTo>
                  <a:lnTo>
                    <a:pt x="193" y="145"/>
                  </a:lnTo>
                  <a:lnTo>
                    <a:pt x="217" y="121"/>
                  </a:lnTo>
                  <a:lnTo>
                    <a:pt x="242" y="72"/>
                  </a:lnTo>
                  <a:lnTo>
                    <a:pt x="242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"/>
            <p:cNvSpPr/>
            <p:nvPr/>
          </p:nvSpPr>
          <p:spPr>
            <a:xfrm>
              <a:off x="2105600" y="2168375"/>
              <a:ext cx="4850" cy="5450"/>
            </a:xfrm>
            <a:custGeom>
              <a:avLst/>
              <a:gdLst/>
              <a:ahLst/>
              <a:cxnLst/>
              <a:rect l="l" t="t" r="r" b="b"/>
              <a:pathLst>
                <a:path w="194" h="218" extrusionOk="0">
                  <a:moveTo>
                    <a:pt x="97" y="1"/>
                  </a:moveTo>
                  <a:lnTo>
                    <a:pt x="49" y="25"/>
                  </a:lnTo>
                  <a:lnTo>
                    <a:pt x="25" y="49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49" y="193"/>
                  </a:lnTo>
                  <a:lnTo>
                    <a:pt x="73" y="217"/>
                  </a:lnTo>
                  <a:lnTo>
                    <a:pt x="97" y="217"/>
                  </a:lnTo>
                  <a:lnTo>
                    <a:pt x="145" y="193"/>
                  </a:lnTo>
                  <a:lnTo>
                    <a:pt x="169" y="169"/>
                  </a:lnTo>
                  <a:lnTo>
                    <a:pt x="193" y="97"/>
                  </a:lnTo>
                  <a:lnTo>
                    <a:pt x="193" y="73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"/>
            <p:cNvSpPr/>
            <p:nvPr/>
          </p:nvSpPr>
          <p:spPr>
            <a:xfrm>
              <a:off x="2027350" y="2199075"/>
              <a:ext cx="3650" cy="5450"/>
            </a:xfrm>
            <a:custGeom>
              <a:avLst/>
              <a:gdLst/>
              <a:ahLst/>
              <a:cxnLst/>
              <a:rect l="l" t="t" r="r" b="b"/>
              <a:pathLst>
                <a:path w="146" h="218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121"/>
                  </a:lnTo>
                  <a:lnTo>
                    <a:pt x="49" y="193"/>
                  </a:lnTo>
                  <a:lnTo>
                    <a:pt x="97" y="217"/>
                  </a:lnTo>
                  <a:lnTo>
                    <a:pt x="145" y="193"/>
                  </a:lnTo>
                  <a:lnTo>
                    <a:pt x="145" y="169"/>
                  </a:lnTo>
                  <a:lnTo>
                    <a:pt x="145" y="97"/>
                  </a:lnTo>
                  <a:lnTo>
                    <a:pt x="121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"/>
            <p:cNvSpPr/>
            <p:nvPr/>
          </p:nvSpPr>
          <p:spPr>
            <a:xfrm>
              <a:off x="1991850" y="2257450"/>
              <a:ext cx="4250" cy="4250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25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69" y="73"/>
                  </a:lnTo>
                  <a:lnTo>
                    <a:pt x="169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"/>
            <p:cNvSpPr/>
            <p:nvPr/>
          </p:nvSpPr>
          <p:spPr>
            <a:xfrm>
              <a:off x="2012325" y="2309200"/>
              <a:ext cx="6025" cy="4250"/>
            </a:xfrm>
            <a:custGeom>
              <a:avLst/>
              <a:gdLst/>
              <a:ahLst/>
              <a:cxnLst/>
              <a:rect l="l" t="t" r="r" b="b"/>
              <a:pathLst>
                <a:path w="241" h="170" extrusionOk="0">
                  <a:moveTo>
                    <a:pt x="120" y="1"/>
                  </a:moveTo>
                  <a:lnTo>
                    <a:pt x="48" y="49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96" y="169"/>
                  </a:lnTo>
                  <a:lnTo>
                    <a:pt x="193" y="121"/>
                  </a:lnTo>
                  <a:lnTo>
                    <a:pt x="241" y="73"/>
                  </a:lnTo>
                  <a:lnTo>
                    <a:pt x="217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"/>
            <p:cNvSpPr/>
            <p:nvPr/>
          </p:nvSpPr>
          <p:spPr>
            <a:xfrm>
              <a:off x="2104400" y="2210500"/>
              <a:ext cx="4825" cy="4850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24" y="1"/>
                  </a:moveTo>
                  <a:lnTo>
                    <a:pt x="0" y="121"/>
                  </a:lnTo>
                  <a:lnTo>
                    <a:pt x="0" y="145"/>
                  </a:lnTo>
                  <a:lnTo>
                    <a:pt x="0" y="169"/>
                  </a:lnTo>
                  <a:lnTo>
                    <a:pt x="48" y="193"/>
                  </a:lnTo>
                  <a:lnTo>
                    <a:pt x="121" y="169"/>
                  </a:lnTo>
                  <a:lnTo>
                    <a:pt x="169" y="121"/>
                  </a:lnTo>
                  <a:lnTo>
                    <a:pt x="193" y="73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"/>
            <p:cNvSpPr/>
            <p:nvPr/>
          </p:nvSpPr>
          <p:spPr>
            <a:xfrm>
              <a:off x="2048425" y="2229175"/>
              <a:ext cx="4225" cy="5425"/>
            </a:xfrm>
            <a:custGeom>
              <a:avLst/>
              <a:gdLst/>
              <a:ahLst/>
              <a:cxnLst/>
              <a:rect l="l" t="t" r="r" b="b"/>
              <a:pathLst>
                <a:path w="169" h="217" extrusionOk="0">
                  <a:moveTo>
                    <a:pt x="97" y="0"/>
                  </a:moveTo>
                  <a:lnTo>
                    <a:pt x="25" y="48"/>
                  </a:lnTo>
                  <a:lnTo>
                    <a:pt x="0" y="96"/>
                  </a:lnTo>
                  <a:lnTo>
                    <a:pt x="0" y="145"/>
                  </a:lnTo>
                  <a:lnTo>
                    <a:pt x="0" y="193"/>
                  </a:lnTo>
                  <a:lnTo>
                    <a:pt x="25" y="217"/>
                  </a:lnTo>
                  <a:lnTo>
                    <a:pt x="73" y="193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69" y="72"/>
                  </a:lnTo>
                  <a:lnTo>
                    <a:pt x="145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"/>
            <p:cNvSpPr/>
            <p:nvPr/>
          </p:nvSpPr>
          <p:spPr>
            <a:xfrm>
              <a:off x="1961750" y="2191850"/>
              <a:ext cx="4850" cy="4250"/>
            </a:xfrm>
            <a:custGeom>
              <a:avLst/>
              <a:gdLst/>
              <a:ahLst/>
              <a:cxnLst/>
              <a:rect l="l" t="t" r="r" b="b"/>
              <a:pathLst>
                <a:path w="194" h="170" extrusionOk="0">
                  <a:moveTo>
                    <a:pt x="49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49" y="145"/>
                  </a:lnTo>
                  <a:lnTo>
                    <a:pt x="145" y="169"/>
                  </a:lnTo>
                  <a:lnTo>
                    <a:pt x="169" y="169"/>
                  </a:lnTo>
                  <a:lnTo>
                    <a:pt x="194" y="145"/>
                  </a:lnTo>
                  <a:lnTo>
                    <a:pt x="194" y="97"/>
                  </a:lnTo>
                  <a:lnTo>
                    <a:pt x="145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"/>
            <p:cNvSpPr/>
            <p:nvPr/>
          </p:nvSpPr>
          <p:spPr>
            <a:xfrm>
              <a:off x="2033975" y="2217125"/>
              <a:ext cx="5450" cy="3650"/>
            </a:xfrm>
            <a:custGeom>
              <a:avLst/>
              <a:gdLst/>
              <a:ahLst/>
              <a:cxnLst/>
              <a:rect l="l" t="t" r="r" b="b"/>
              <a:pathLst>
                <a:path w="218" h="146" extrusionOk="0">
                  <a:moveTo>
                    <a:pt x="121" y="1"/>
                  </a:moveTo>
                  <a:lnTo>
                    <a:pt x="49" y="25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73" y="145"/>
                  </a:lnTo>
                  <a:lnTo>
                    <a:pt x="169" y="145"/>
                  </a:lnTo>
                  <a:lnTo>
                    <a:pt x="217" y="121"/>
                  </a:lnTo>
                  <a:lnTo>
                    <a:pt x="217" y="73"/>
                  </a:lnTo>
                  <a:lnTo>
                    <a:pt x="193" y="1"/>
                  </a:lnTo>
                  <a:lnTo>
                    <a:pt x="193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"/>
            <p:cNvSpPr/>
            <p:nvPr/>
          </p:nvSpPr>
          <p:spPr>
            <a:xfrm>
              <a:off x="2079725" y="2348925"/>
              <a:ext cx="4225" cy="4250"/>
            </a:xfrm>
            <a:custGeom>
              <a:avLst/>
              <a:gdLst/>
              <a:ahLst/>
              <a:cxnLst/>
              <a:rect l="l" t="t" r="r" b="b"/>
              <a:pathLst>
                <a:path w="169" h="170" extrusionOk="0">
                  <a:moveTo>
                    <a:pt x="73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24" y="145"/>
                  </a:lnTo>
                  <a:lnTo>
                    <a:pt x="97" y="169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69" y="73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"/>
            <p:cNvSpPr/>
            <p:nvPr/>
          </p:nvSpPr>
          <p:spPr>
            <a:xfrm>
              <a:off x="2009300" y="2385650"/>
              <a:ext cx="3650" cy="4825"/>
            </a:xfrm>
            <a:custGeom>
              <a:avLst/>
              <a:gdLst/>
              <a:ahLst/>
              <a:cxnLst/>
              <a:rect l="l" t="t" r="r" b="b"/>
              <a:pathLst>
                <a:path w="146" h="193" extrusionOk="0">
                  <a:moveTo>
                    <a:pt x="49" y="0"/>
                  </a:moveTo>
                  <a:lnTo>
                    <a:pt x="1" y="48"/>
                  </a:lnTo>
                  <a:lnTo>
                    <a:pt x="1" y="72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121" y="193"/>
                  </a:lnTo>
                  <a:lnTo>
                    <a:pt x="145" y="145"/>
                  </a:lnTo>
                  <a:lnTo>
                    <a:pt x="145" y="96"/>
                  </a:lnTo>
                  <a:lnTo>
                    <a:pt x="121" y="48"/>
                  </a:lnTo>
                  <a:lnTo>
                    <a:pt x="97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"/>
            <p:cNvSpPr/>
            <p:nvPr/>
          </p:nvSpPr>
          <p:spPr>
            <a:xfrm>
              <a:off x="2085125" y="2254450"/>
              <a:ext cx="4850" cy="4825"/>
            </a:xfrm>
            <a:custGeom>
              <a:avLst/>
              <a:gdLst/>
              <a:ahLst/>
              <a:cxnLst/>
              <a:rect l="l" t="t" r="r" b="b"/>
              <a:pathLst>
                <a:path w="194" h="193" extrusionOk="0">
                  <a:moveTo>
                    <a:pt x="97" y="0"/>
                  </a:moveTo>
                  <a:lnTo>
                    <a:pt x="49" y="48"/>
                  </a:lnTo>
                  <a:lnTo>
                    <a:pt x="1" y="121"/>
                  </a:lnTo>
                  <a:lnTo>
                    <a:pt x="1" y="169"/>
                  </a:lnTo>
                  <a:lnTo>
                    <a:pt x="25" y="193"/>
                  </a:lnTo>
                  <a:lnTo>
                    <a:pt x="73" y="193"/>
                  </a:lnTo>
                  <a:lnTo>
                    <a:pt x="145" y="145"/>
                  </a:lnTo>
                  <a:lnTo>
                    <a:pt x="169" y="97"/>
                  </a:lnTo>
                  <a:lnTo>
                    <a:pt x="194" y="4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"/>
            <p:cNvSpPr/>
            <p:nvPr/>
          </p:nvSpPr>
          <p:spPr>
            <a:xfrm>
              <a:off x="2091750" y="2185225"/>
              <a:ext cx="4250" cy="4250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49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25" y="145"/>
                  </a:lnTo>
                  <a:lnTo>
                    <a:pt x="97" y="169"/>
                  </a:lnTo>
                  <a:lnTo>
                    <a:pt x="121" y="169"/>
                  </a:lnTo>
                  <a:lnTo>
                    <a:pt x="145" y="145"/>
                  </a:lnTo>
                  <a:lnTo>
                    <a:pt x="169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"/>
            <p:cNvSpPr/>
            <p:nvPr/>
          </p:nvSpPr>
          <p:spPr>
            <a:xfrm>
              <a:off x="1978600" y="2162375"/>
              <a:ext cx="3650" cy="4825"/>
            </a:xfrm>
            <a:custGeom>
              <a:avLst/>
              <a:gdLst/>
              <a:ahLst/>
              <a:cxnLst/>
              <a:rect l="l" t="t" r="r" b="b"/>
              <a:pathLst>
                <a:path w="146" h="193" extrusionOk="0">
                  <a:moveTo>
                    <a:pt x="25" y="0"/>
                  </a:moveTo>
                  <a:lnTo>
                    <a:pt x="1" y="48"/>
                  </a:lnTo>
                  <a:lnTo>
                    <a:pt x="1" y="120"/>
                  </a:lnTo>
                  <a:lnTo>
                    <a:pt x="25" y="169"/>
                  </a:lnTo>
                  <a:lnTo>
                    <a:pt x="73" y="193"/>
                  </a:lnTo>
                  <a:lnTo>
                    <a:pt x="121" y="193"/>
                  </a:lnTo>
                  <a:lnTo>
                    <a:pt x="145" y="169"/>
                  </a:lnTo>
                  <a:lnTo>
                    <a:pt x="145" y="144"/>
                  </a:lnTo>
                  <a:lnTo>
                    <a:pt x="145" y="96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"/>
            <p:cNvSpPr/>
            <p:nvPr/>
          </p:nvSpPr>
          <p:spPr>
            <a:xfrm>
              <a:off x="2012325" y="2155750"/>
              <a:ext cx="5425" cy="4225"/>
            </a:xfrm>
            <a:custGeom>
              <a:avLst/>
              <a:gdLst/>
              <a:ahLst/>
              <a:cxnLst/>
              <a:rect l="l" t="t" r="r" b="b"/>
              <a:pathLst>
                <a:path w="217" h="169" extrusionOk="0">
                  <a:moveTo>
                    <a:pt x="72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24" y="97"/>
                  </a:lnTo>
                  <a:lnTo>
                    <a:pt x="96" y="169"/>
                  </a:lnTo>
                  <a:lnTo>
                    <a:pt x="169" y="145"/>
                  </a:lnTo>
                  <a:lnTo>
                    <a:pt x="217" y="145"/>
                  </a:lnTo>
                  <a:lnTo>
                    <a:pt x="217" y="97"/>
                  </a:lnTo>
                  <a:lnTo>
                    <a:pt x="217" y="72"/>
                  </a:lnTo>
                  <a:lnTo>
                    <a:pt x="169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"/>
            <p:cNvSpPr/>
            <p:nvPr/>
          </p:nvSpPr>
          <p:spPr>
            <a:xfrm>
              <a:off x="2147125" y="2233975"/>
              <a:ext cx="3625" cy="4850"/>
            </a:xfrm>
            <a:custGeom>
              <a:avLst/>
              <a:gdLst/>
              <a:ahLst/>
              <a:cxnLst/>
              <a:rect l="l" t="t" r="r" b="b"/>
              <a:pathLst>
                <a:path w="145" h="194" extrusionOk="0">
                  <a:moveTo>
                    <a:pt x="97" y="1"/>
                  </a:moveTo>
                  <a:lnTo>
                    <a:pt x="49" y="25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73" y="193"/>
                  </a:lnTo>
                  <a:lnTo>
                    <a:pt x="121" y="169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"/>
            <p:cNvSpPr/>
            <p:nvPr/>
          </p:nvSpPr>
          <p:spPr>
            <a:xfrm>
              <a:off x="2052025" y="2302000"/>
              <a:ext cx="4850" cy="4825"/>
            </a:xfrm>
            <a:custGeom>
              <a:avLst/>
              <a:gdLst/>
              <a:ahLst/>
              <a:cxnLst/>
              <a:rect l="l" t="t" r="r" b="b"/>
              <a:pathLst>
                <a:path w="194" h="193" extrusionOk="0">
                  <a:moveTo>
                    <a:pt x="121" y="0"/>
                  </a:moveTo>
                  <a:lnTo>
                    <a:pt x="73" y="24"/>
                  </a:lnTo>
                  <a:lnTo>
                    <a:pt x="1" y="96"/>
                  </a:lnTo>
                  <a:lnTo>
                    <a:pt x="1" y="120"/>
                  </a:lnTo>
                  <a:lnTo>
                    <a:pt x="25" y="144"/>
                  </a:lnTo>
                  <a:lnTo>
                    <a:pt x="73" y="193"/>
                  </a:lnTo>
                  <a:lnTo>
                    <a:pt x="145" y="169"/>
                  </a:lnTo>
                  <a:lnTo>
                    <a:pt x="193" y="144"/>
                  </a:lnTo>
                  <a:lnTo>
                    <a:pt x="193" y="48"/>
                  </a:lnTo>
                  <a:lnTo>
                    <a:pt x="169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"/>
            <p:cNvSpPr/>
            <p:nvPr/>
          </p:nvSpPr>
          <p:spPr>
            <a:xfrm>
              <a:off x="1984625" y="2252650"/>
              <a:ext cx="4250" cy="4225"/>
            </a:xfrm>
            <a:custGeom>
              <a:avLst/>
              <a:gdLst/>
              <a:ahLst/>
              <a:cxnLst/>
              <a:rect l="l" t="t" r="r" b="b"/>
              <a:pathLst>
                <a:path w="170" h="169" extrusionOk="0">
                  <a:moveTo>
                    <a:pt x="49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25" y="120"/>
                  </a:lnTo>
                  <a:lnTo>
                    <a:pt x="97" y="169"/>
                  </a:lnTo>
                  <a:lnTo>
                    <a:pt x="121" y="169"/>
                  </a:lnTo>
                  <a:lnTo>
                    <a:pt x="145" y="144"/>
                  </a:lnTo>
                  <a:lnTo>
                    <a:pt x="169" y="96"/>
                  </a:lnTo>
                  <a:lnTo>
                    <a:pt x="145" y="48"/>
                  </a:lnTo>
                  <a:lnTo>
                    <a:pt x="97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"/>
            <p:cNvSpPr/>
            <p:nvPr/>
          </p:nvSpPr>
          <p:spPr>
            <a:xfrm>
              <a:off x="2003275" y="2291750"/>
              <a:ext cx="3650" cy="3650"/>
            </a:xfrm>
            <a:custGeom>
              <a:avLst/>
              <a:gdLst/>
              <a:ahLst/>
              <a:cxnLst/>
              <a:rect l="l" t="t" r="r" b="b"/>
              <a:pathLst>
                <a:path w="146" h="146" extrusionOk="0">
                  <a:moveTo>
                    <a:pt x="97" y="1"/>
                  </a:moveTo>
                  <a:lnTo>
                    <a:pt x="49" y="25"/>
                  </a:lnTo>
                  <a:lnTo>
                    <a:pt x="25" y="25"/>
                  </a:lnTo>
                  <a:lnTo>
                    <a:pt x="1" y="73"/>
                  </a:lnTo>
                  <a:lnTo>
                    <a:pt x="1" y="145"/>
                  </a:lnTo>
                  <a:lnTo>
                    <a:pt x="121" y="145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"/>
            <p:cNvSpPr/>
            <p:nvPr/>
          </p:nvSpPr>
          <p:spPr>
            <a:xfrm>
              <a:off x="1987650" y="2293550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24" y="1"/>
                  </a:moveTo>
                  <a:lnTo>
                    <a:pt x="0" y="49"/>
                  </a:lnTo>
                  <a:lnTo>
                    <a:pt x="24" y="121"/>
                  </a:lnTo>
                  <a:lnTo>
                    <a:pt x="48" y="145"/>
                  </a:lnTo>
                  <a:lnTo>
                    <a:pt x="96" y="145"/>
                  </a:lnTo>
                  <a:lnTo>
                    <a:pt x="120" y="121"/>
                  </a:lnTo>
                  <a:lnTo>
                    <a:pt x="145" y="73"/>
                  </a:lnTo>
                  <a:lnTo>
                    <a:pt x="120" y="25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"/>
            <p:cNvSpPr/>
            <p:nvPr/>
          </p:nvSpPr>
          <p:spPr>
            <a:xfrm>
              <a:off x="2033975" y="2124450"/>
              <a:ext cx="3050" cy="4225"/>
            </a:xfrm>
            <a:custGeom>
              <a:avLst/>
              <a:gdLst/>
              <a:ahLst/>
              <a:cxnLst/>
              <a:rect l="l" t="t" r="r" b="b"/>
              <a:pathLst>
                <a:path w="122" h="169" extrusionOk="0">
                  <a:moveTo>
                    <a:pt x="25" y="0"/>
                  </a:moveTo>
                  <a:lnTo>
                    <a:pt x="1" y="73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97" y="145"/>
                  </a:lnTo>
                  <a:lnTo>
                    <a:pt x="121" y="97"/>
                  </a:lnTo>
                  <a:lnTo>
                    <a:pt x="121" y="25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"/>
            <p:cNvSpPr/>
            <p:nvPr/>
          </p:nvSpPr>
          <p:spPr>
            <a:xfrm>
              <a:off x="2029775" y="2144300"/>
              <a:ext cx="4225" cy="4250"/>
            </a:xfrm>
            <a:custGeom>
              <a:avLst/>
              <a:gdLst/>
              <a:ahLst/>
              <a:cxnLst/>
              <a:rect l="l" t="t" r="r" b="b"/>
              <a:pathLst>
                <a:path w="169" h="170" extrusionOk="0">
                  <a:moveTo>
                    <a:pt x="72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24" y="145"/>
                  </a:lnTo>
                  <a:lnTo>
                    <a:pt x="96" y="169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69" y="97"/>
                  </a:lnTo>
                  <a:lnTo>
                    <a:pt x="145" y="49"/>
                  </a:lnTo>
                  <a:lnTo>
                    <a:pt x="145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"/>
            <p:cNvSpPr/>
            <p:nvPr/>
          </p:nvSpPr>
          <p:spPr>
            <a:xfrm>
              <a:off x="2000875" y="2179825"/>
              <a:ext cx="4250" cy="4225"/>
            </a:xfrm>
            <a:custGeom>
              <a:avLst/>
              <a:gdLst/>
              <a:ahLst/>
              <a:cxnLst/>
              <a:rect l="l" t="t" r="r" b="b"/>
              <a:pathLst>
                <a:path w="170" h="169" extrusionOk="0">
                  <a:moveTo>
                    <a:pt x="73" y="0"/>
                  </a:moveTo>
                  <a:lnTo>
                    <a:pt x="25" y="48"/>
                  </a:lnTo>
                  <a:lnTo>
                    <a:pt x="1" y="96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97" y="169"/>
                  </a:lnTo>
                  <a:lnTo>
                    <a:pt x="145" y="121"/>
                  </a:lnTo>
                  <a:lnTo>
                    <a:pt x="169" y="48"/>
                  </a:lnTo>
                  <a:lnTo>
                    <a:pt x="145" y="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"/>
            <p:cNvSpPr/>
            <p:nvPr/>
          </p:nvSpPr>
          <p:spPr>
            <a:xfrm>
              <a:off x="2037600" y="2181625"/>
              <a:ext cx="3625" cy="4225"/>
            </a:xfrm>
            <a:custGeom>
              <a:avLst/>
              <a:gdLst/>
              <a:ahLst/>
              <a:cxnLst/>
              <a:rect l="l" t="t" r="r" b="b"/>
              <a:pathLst>
                <a:path w="145" h="169" extrusionOk="0">
                  <a:moveTo>
                    <a:pt x="72" y="0"/>
                  </a:moveTo>
                  <a:lnTo>
                    <a:pt x="24" y="49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48" y="145"/>
                  </a:lnTo>
                  <a:lnTo>
                    <a:pt x="72" y="169"/>
                  </a:lnTo>
                  <a:lnTo>
                    <a:pt x="121" y="169"/>
                  </a:lnTo>
                  <a:lnTo>
                    <a:pt x="145" y="121"/>
                  </a:lnTo>
                  <a:lnTo>
                    <a:pt x="145" y="73"/>
                  </a:lnTo>
                  <a:lnTo>
                    <a:pt x="121" y="49"/>
                  </a:lnTo>
                  <a:lnTo>
                    <a:pt x="96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"/>
            <p:cNvSpPr/>
            <p:nvPr/>
          </p:nvSpPr>
          <p:spPr>
            <a:xfrm>
              <a:off x="2096575" y="2193050"/>
              <a:ext cx="5425" cy="4250"/>
            </a:xfrm>
            <a:custGeom>
              <a:avLst/>
              <a:gdLst/>
              <a:ahLst/>
              <a:cxnLst/>
              <a:rect l="l" t="t" r="r" b="b"/>
              <a:pathLst>
                <a:path w="217" h="170" extrusionOk="0">
                  <a:moveTo>
                    <a:pt x="193" y="1"/>
                  </a:moveTo>
                  <a:lnTo>
                    <a:pt x="121" y="25"/>
                  </a:lnTo>
                  <a:lnTo>
                    <a:pt x="73" y="49"/>
                  </a:lnTo>
                  <a:lnTo>
                    <a:pt x="0" y="169"/>
                  </a:lnTo>
                  <a:lnTo>
                    <a:pt x="73" y="145"/>
                  </a:lnTo>
                  <a:lnTo>
                    <a:pt x="145" y="121"/>
                  </a:lnTo>
                  <a:lnTo>
                    <a:pt x="193" y="73"/>
                  </a:lnTo>
                  <a:lnTo>
                    <a:pt x="217" y="4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"/>
            <p:cNvSpPr/>
            <p:nvPr/>
          </p:nvSpPr>
          <p:spPr>
            <a:xfrm>
              <a:off x="1988250" y="2172000"/>
              <a:ext cx="4225" cy="4225"/>
            </a:xfrm>
            <a:custGeom>
              <a:avLst/>
              <a:gdLst/>
              <a:ahLst/>
              <a:cxnLst/>
              <a:rect l="l" t="t" r="r" b="b"/>
              <a:pathLst>
                <a:path w="169" h="169" extrusionOk="0">
                  <a:moveTo>
                    <a:pt x="0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48" y="121"/>
                  </a:lnTo>
                  <a:lnTo>
                    <a:pt x="121" y="169"/>
                  </a:lnTo>
                  <a:lnTo>
                    <a:pt x="145" y="169"/>
                  </a:lnTo>
                  <a:lnTo>
                    <a:pt x="169" y="121"/>
                  </a:lnTo>
                  <a:lnTo>
                    <a:pt x="121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"/>
            <p:cNvSpPr/>
            <p:nvPr/>
          </p:nvSpPr>
          <p:spPr>
            <a:xfrm>
              <a:off x="1999675" y="2244825"/>
              <a:ext cx="3025" cy="3625"/>
            </a:xfrm>
            <a:custGeom>
              <a:avLst/>
              <a:gdLst/>
              <a:ahLst/>
              <a:cxnLst/>
              <a:rect l="l" t="t" r="r" b="b"/>
              <a:pathLst>
                <a:path w="121" h="145" extrusionOk="0">
                  <a:moveTo>
                    <a:pt x="97" y="0"/>
                  </a:moveTo>
                  <a:lnTo>
                    <a:pt x="25" y="24"/>
                  </a:lnTo>
                  <a:lnTo>
                    <a:pt x="1" y="72"/>
                  </a:lnTo>
                  <a:lnTo>
                    <a:pt x="25" y="96"/>
                  </a:lnTo>
                  <a:lnTo>
                    <a:pt x="49" y="144"/>
                  </a:lnTo>
                  <a:lnTo>
                    <a:pt x="121" y="144"/>
                  </a:lnTo>
                  <a:lnTo>
                    <a:pt x="121" y="96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"/>
            <p:cNvSpPr/>
            <p:nvPr/>
          </p:nvSpPr>
          <p:spPr>
            <a:xfrm>
              <a:off x="2074300" y="2235175"/>
              <a:ext cx="3025" cy="4850"/>
            </a:xfrm>
            <a:custGeom>
              <a:avLst/>
              <a:gdLst/>
              <a:ahLst/>
              <a:cxnLst/>
              <a:rect l="l" t="t" r="r" b="b"/>
              <a:pathLst>
                <a:path w="121" h="194" extrusionOk="0">
                  <a:moveTo>
                    <a:pt x="25" y="1"/>
                  </a:moveTo>
                  <a:lnTo>
                    <a:pt x="1" y="49"/>
                  </a:lnTo>
                  <a:lnTo>
                    <a:pt x="1" y="121"/>
                  </a:lnTo>
                  <a:lnTo>
                    <a:pt x="49" y="169"/>
                  </a:lnTo>
                  <a:lnTo>
                    <a:pt x="73" y="193"/>
                  </a:lnTo>
                  <a:lnTo>
                    <a:pt x="121" y="169"/>
                  </a:lnTo>
                  <a:lnTo>
                    <a:pt x="121" y="145"/>
                  </a:lnTo>
                  <a:lnTo>
                    <a:pt x="121" y="73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"/>
            <p:cNvSpPr/>
            <p:nvPr/>
          </p:nvSpPr>
          <p:spPr>
            <a:xfrm>
              <a:off x="2051425" y="2137700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49" y="0"/>
                  </a:moveTo>
                  <a:lnTo>
                    <a:pt x="1" y="48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49" y="144"/>
                  </a:lnTo>
                  <a:lnTo>
                    <a:pt x="121" y="120"/>
                  </a:lnTo>
                  <a:lnTo>
                    <a:pt x="145" y="72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"/>
            <p:cNvSpPr/>
            <p:nvPr/>
          </p:nvSpPr>
          <p:spPr>
            <a:xfrm>
              <a:off x="2019525" y="2223750"/>
              <a:ext cx="3050" cy="4250"/>
            </a:xfrm>
            <a:custGeom>
              <a:avLst/>
              <a:gdLst/>
              <a:ahLst/>
              <a:cxnLst/>
              <a:rect l="l" t="t" r="r" b="b"/>
              <a:pathLst>
                <a:path w="122" h="170" extrusionOk="0">
                  <a:moveTo>
                    <a:pt x="73" y="0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121"/>
                  </a:lnTo>
                  <a:lnTo>
                    <a:pt x="49" y="145"/>
                  </a:lnTo>
                  <a:lnTo>
                    <a:pt x="73" y="169"/>
                  </a:lnTo>
                  <a:lnTo>
                    <a:pt x="73" y="145"/>
                  </a:lnTo>
                  <a:lnTo>
                    <a:pt x="121" y="97"/>
                  </a:lnTo>
                  <a:lnTo>
                    <a:pt x="121" y="25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"/>
            <p:cNvSpPr/>
            <p:nvPr/>
          </p:nvSpPr>
          <p:spPr>
            <a:xfrm>
              <a:off x="2043000" y="2252025"/>
              <a:ext cx="4250" cy="3650"/>
            </a:xfrm>
            <a:custGeom>
              <a:avLst/>
              <a:gdLst/>
              <a:ahLst/>
              <a:cxnLst/>
              <a:rect l="l" t="t" r="r" b="b"/>
              <a:pathLst>
                <a:path w="170" h="146" extrusionOk="0">
                  <a:moveTo>
                    <a:pt x="73" y="1"/>
                  </a:moveTo>
                  <a:lnTo>
                    <a:pt x="25" y="49"/>
                  </a:lnTo>
                  <a:lnTo>
                    <a:pt x="1" y="97"/>
                  </a:lnTo>
                  <a:lnTo>
                    <a:pt x="25" y="121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45" y="97"/>
                  </a:lnTo>
                  <a:lnTo>
                    <a:pt x="169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"/>
            <p:cNvSpPr/>
            <p:nvPr/>
          </p:nvSpPr>
          <p:spPr>
            <a:xfrm>
              <a:off x="2012925" y="2342900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72" y="1"/>
                  </a:moveTo>
                  <a:lnTo>
                    <a:pt x="24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24" y="145"/>
                  </a:lnTo>
                  <a:lnTo>
                    <a:pt x="96" y="145"/>
                  </a:lnTo>
                  <a:lnTo>
                    <a:pt x="145" y="121"/>
                  </a:lnTo>
                  <a:lnTo>
                    <a:pt x="145" y="73"/>
                  </a:lnTo>
                  <a:lnTo>
                    <a:pt x="121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"/>
            <p:cNvSpPr/>
            <p:nvPr/>
          </p:nvSpPr>
          <p:spPr>
            <a:xfrm>
              <a:off x="2083325" y="2210500"/>
              <a:ext cx="3050" cy="3650"/>
            </a:xfrm>
            <a:custGeom>
              <a:avLst/>
              <a:gdLst/>
              <a:ahLst/>
              <a:cxnLst/>
              <a:rect l="l" t="t" r="r" b="b"/>
              <a:pathLst>
                <a:path w="122" h="146" extrusionOk="0">
                  <a:moveTo>
                    <a:pt x="25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97" y="145"/>
                  </a:lnTo>
                  <a:lnTo>
                    <a:pt x="121" y="73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"/>
            <p:cNvSpPr/>
            <p:nvPr/>
          </p:nvSpPr>
          <p:spPr>
            <a:xfrm>
              <a:off x="1940700" y="2197875"/>
              <a:ext cx="3025" cy="3625"/>
            </a:xfrm>
            <a:custGeom>
              <a:avLst/>
              <a:gdLst/>
              <a:ahLst/>
              <a:cxnLst/>
              <a:rect l="l" t="t" r="r" b="b"/>
              <a:pathLst>
                <a:path w="121" h="145" extrusionOk="0">
                  <a:moveTo>
                    <a:pt x="73" y="0"/>
                  </a:moveTo>
                  <a:lnTo>
                    <a:pt x="24" y="24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48" y="145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121" y="73"/>
                  </a:lnTo>
                  <a:lnTo>
                    <a:pt x="121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"/>
            <p:cNvSpPr/>
            <p:nvPr/>
          </p:nvSpPr>
          <p:spPr>
            <a:xfrm>
              <a:off x="2000275" y="2276700"/>
              <a:ext cx="4850" cy="3050"/>
            </a:xfrm>
            <a:custGeom>
              <a:avLst/>
              <a:gdLst/>
              <a:ahLst/>
              <a:cxnLst/>
              <a:rect l="l" t="t" r="r" b="b"/>
              <a:pathLst>
                <a:path w="194" h="122" extrusionOk="0">
                  <a:moveTo>
                    <a:pt x="49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97" y="121"/>
                  </a:lnTo>
                  <a:lnTo>
                    <a:pt x="193" y="97"/>
                  </a:lnTo>
                  <a:lnTo>
                    <a:pt x="145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"/>
            <p:cNvSpPr/>
            <p:nvPr/>
          </p:nvSpPr>
          <p:spPr>
            <a:xfrm>
              <a:off x="2120050" y="2191250"/>
              <a:ext cx="3025" cy="4250"/>
            </a:xfrm>
            <a:custGeom>
              <a:avLst/>
              <a:gdLst/>
              <a:ahLst/>
              <a:cxnLst/>
              <a:rect l="l" t="t" r="r" b="b"/>
              <a:pathLst>
                <a:path w="121" h="170" extrusionOk="0">
                  <a:moveTo>
                    <a:pt x="72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169"/>
                  </a:lnTo>
                  <a:lnTo>
                    <a:pt x="96" y="169"/>
                  </a:lnTo>
                  <a:lnTo>
                    <a:pt x="96" y="121"/>
                  </a:lnTo>
                  <a:lnTo>
                    <a:pt x="121" y="73"/>
                  </a:lnTo>
                  <a:lnTo>
                    <a:pt x="96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"/>
            <p:cNvSpPr/>
            <p:nvPr/>
          </p:nvSpPr>
          <p:spPr>
            <a:xfrm>
              <a:off x="2014125" y="2188250"/>
              <a:ext cx="3025" cy="4225"/>
            </a:xfrm>
            <a:custGeom>
              <a:avLst/>
              <a:gdLst/>
              <a:ahLst/>
              <a:cxnLst/>
              <a:rect l="l" t="t" r="r" b="b"/>
              <a:pathLst>
                <a:path w="121" h="169" extrusionOk="0">
                  <a:moveTo>
                    <a:pt x="48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0" y="121"/>
                  </a:lnTo>
                  <a:lnTo>
                    <a:pt x="24" y="169"/>
                  </a:lnTo>
                  <a:lnTo>
                    <a:pt x="73" y="169"/>
                  </a:lnTo>
                  <a:lnTo>
                    <a:pt x="97" y="145"/>
                  </a:lnTo>
                  <a:lnTo>
                    <a:pt x="121" y="96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"/>
            <p:cNvSpPr/>
            <p:nvPr/>
          </p:nvSpPr>
          <p:spPr>
            <a:xfrm>
              <a:off x="2094175" y="2245425"/>
              <a:ext cx="3025" cy="4225"/>
            </a:xfrm>
            <a:custGeom>
              <a:avLst/>
              <a:gdLst/>
              <a:ahLst/>
              <a:cxnLst/>
              <a:rect l="l" t="t" r="r" b="b"/>
              <a:pathLst>
                <a:path w="121" h="169" extrusionOk="0">
                  <a:moveTo>
                    <a:pt x="72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96" y="145"/>
                  </a:lnTo>
                  <a:lnTo>
                    <a:pt x="120" y="96"/>
                  </a:lnTo>
                  <a:lnTo>
                    <a:pt x="120" y="4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"/>
            <p:cNvSpPr/>
            <p:nvPr/>
          </p:nvSpPr>
          <p:spPr>
            <a:xfrm>
              <a:off x="2052625" y="2259850"/>
              <a:ext cx="3650" cy="3050"/>
            </a:xfrm>
            <a:custGeom>
              <a:avLst/>
              <a:gdLst/>
              <a:ahLst/>
              <a:cxnLst/>
              <a:rect l="l" t="t" r="r" b="b"/>
              <a:pathLst>
                <a:path w="146" h="122" extrusionOk="0">
                  <a:moveTo>
                    <a:pt x="73" y="1"/>
                  </a:moveTo>
                  <a:lnTo>
                    <a:pt x="49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73" y="121"/>
                  </a:lnTo>
                  <a:lnTo>
                    <a:pt x="121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"/>
            <p:cNvSpPr/>
            <p:nvPr/>
          </p:nvSpPr>
          <p:spPr>
            <a:xfrm>
              <a:off x="2051425" y="2373600"/>
              <a:ext cx="3050" cy="2425"/>
            </a:xfrm>
            <a:custGeom>
              <a:avLst/>
              <a:gdLst/>
              <a:ahLst/>
              <a:cxnLst/>
              <a:rect l="l" t="t" r="r" b="b"/>
              <a:pathLst>
                <a:path w="122" h="97" extrusionOk="0">
                  <a:moveTo>
                    <a:pt x="73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97" y="97"/>
                  </a:lnTo>
                  <a:lnTo>
                    <a:pt x="121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"/>
            <p:cNvSpPr/>
            <p:nvPr/>
          </p:nvSpPr>
          <p:spPr>
            <a:xfrm>
              <a:off x="1994250" y="2134675"/>
              <a:ext cx="3050" cy="2425"/>
            </a:xfrm>
            <a:custGeom>
              <a:avLst/>
              <a:gdLst/>
              <a:ahLst/>
              <a:cxnLst/>
              <a:rect l="l" t="t" r="r" b="b"/>
              <a:pathLst>
                <a:path w="122" h="97" extrusionOk="0">
                  <a:moveTo>
                    <a:pt x="1" y="1"/>
                  </a:moveTo>
                  <a:lnTo>
                    <a:pt x="1" y="49"/>
                  </a:lnTo>
                  <a:lnTo>
                    <a:pt x="25" y="97"/>
                  </a:lnTo>
                  <a:lnTo>
                    <a:pt x="121" y="97"/>
                  </a:lnTo>
                  <a:lnTo>
                    <a:pt x="121" y="73"/>
                  </a:lnTo>
                  <a:lnTo>
                    <a:pt x="97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"/>
            <p:cNvSpPr/>
            <p:nvPr/>
          </p:nvSpPr>
          <p:spPr>
            <a:xfrm>
              <a:off x="2033975" y="2134675"/>
              <a:ext cx="3650" cy="3050"/>
            </a:xfrm>
            <a:custGeom>
              <a:avLst/>
              <a:gdLst/>
              <a:ahLst/>
              <a:cxnLst/>
              <a:rect l="l" t="t" r="r" b="b"/>
              <a:pathLst>
                <a:path w="146" h="122" extrusionOk="0">
                  <a:moveTo>
                    <a:pt x="49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49" y="121"/>
                  </a:lnTo>
                  <a:lnTo>
                    <a:pt x="121" y="121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"/>
            <p:cNvSpPr/>
            <p:nvPr/>
          </p:nvSpPr>
          <p:spPr>
            <a:xfrm>
              <a:off x="2005100" y="2137700"/>
              <a:ext cx="3025" cy="3625"/>
            </a:xfrm>
            <a:custGeom>
              <a:avLst/>
              <a:gdLst/>
              <a:ahLst/>
              <a:cxnLst/>
              <a:rect l="l" t="t" r="r" b="b"/>
              <a:pathLst>
                <a:path w="121" h="145" extrusionOk="0">
                  <a:moveTo>
                    <a:pt x="48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48" y="144"/>
                  </a:lnTo>
                  <a:lnTo>
                    <a:pt x="96" y="144"/>
                  </a:lnTo>
                  <a:lnTo>
                    <a:pt x="121" y="120"/>
                  </a:lnTo>
                  <a:lnTo>
                    <a:pt x="121" y="72"/>
                  </a:lnTo>
                  <a:lnTo>
                    <a:pt x="96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"/>
            <p:cNvSpPr/>
            <p:nvPr/>
          </p:nvSpPr>
          <p:spPr>
            <a:xfrm>
              <a:off x="2133275" y="2167775"/>
              <a:ext cx="3050" cy="3650"/>
            </a:xfrm>
            <a:custGeom>
              <a:avLst/>
              <a:gdLst/>
              <a:ahLst/>
              <a:cxnLst/>
              <a:rect l="l" t="t" r="r" b="b"/>
              <a:pathLst>
                <a:path w="122" h="146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73" y="145"/>
                  </a:lnTo>
                  <a:lnTo>
                    <a:pt x="97" y="121"/>
                  </a:lnTo>
                  <a:lnTo>
                    <a:pt x="121" y="121"/>
                  </a:lnTo>
                  <a:lnTo>
                    <a:pt x="97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"/>
            <p:cNvSpPr/>
            <p:nvPr/>
          </p:nvSpPr>
          <p:spPr>
            <a:xfrm>
              <a:off x="2011725" y="2258050"/>
              <a:ext cx="3025" cy="3050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72" y="121"/>
                  </a:lnTo>
                  <a:lnTo>
                    <a:pt x="120" y="97"/>
                  </a:lnTo>
                  <a:lnTo>
                    <a:pt x="120" y="49"/>
                  </a:lnTo>
                  <a:lnTo>
                    <a:pt x="96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"/>
            <p:cNvSpPr/>
            <p:nvPr/>
          </p:nvSpPr>
          <p:spPr>
            <a:xfrm>
              <a:off x="2112225" y="2256250"/>
              <a:ext cx="3025" cy="242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48" y="0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97" y="97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"/>
            <p:cNvSpPr/>
            <p:nvPr/>
          </p:nvSpPr>
          <p:spPr>
            <a:xfrm>
              <a:off x="2129075" y="2193050"/>
              <a:ext cx="3025" cy="3050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48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3" y="121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"/>
            <p:cNvSpPr/>
            <p:nvPr/>
          </p:nvSpPr>
          <p:spPr>
            <a:xfrm>
              <a:off x="1965375" y="2152725"/>
              <a:ext cx="2425" cy="3050"/>
            </a:xfrm>
            <a:custGeom>
              <a:avLst/>
              <a:gdLst/>
              <a:ahLst/>
              <a:cxnLst/>
              <a:rect l="l" t="t" r="r" b="b"/>
              <a:pathLst>
                <a:path w="97" h="122" extrusionOk="0">
                  <a:moveTo>
                    <a:pt x="24" y="1"/>
                  </a:moveTo>
                  <a:lnTo>
                    <a:pt x="0" y="49"/>
                  </a:lnTo>
                  <a:lnTo>
                    <a:pt x="24" y="97"/>
                  </a:lnTo>
                  <a:lnTo>
                    <a:pt x="49" y="121"/>
                  </a:lnTo>
                  <a:lnTo>
                    <a:pt x="73" y="121"/>
                  </a:lnTo>
                  <a:lnTo>
                    <a:pt x="97" y="73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"/>
            <p:cNvSpPr/>
            <p:nvPr/>
          </p:nvSpPr>
          <p:spPr>
            <a:xfrm>
              <a:off x="2085750" y="2293550"/>
              <a:ext cx="3025" cy="3050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0" y="1"/>
                  </a:moveTo>
                  <a:lnTo>
                    <a:pt x="0" y="49"/>
                  </a:lnTo>
                  <a:lnTo>
                    <a:pt x="48" y="97"/>
                  </a:lnTo>
                  <a:lnTo>
                    <a:pt x="72" y="121"/>
                  </a:lnTo>
                  <a:lnTo>
                    <a:pt x="96" y="97"/>
                  </a:lnTo>
                  <a:lnTo>
                    <a:pt x="120" y="73"/>
                  </a:lnTo>
                  <a:lnTo>
                    <a:pt x="120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"/>
            <p:cNvSpPr/>
            <p:nvPr/>
          </p:nvSpPr>
          <p:spPr>
            <a:xfrm>
              <a:off x="2073100" y="2267675"/>
              <a:ext cx="2425" cy="245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49" y="1"/>
                  </a:moveTo>
                  <a:lnTo>
                    <a:pt x="25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49" y="97"/>
                  </a:lnTo>
                  <a:lnTo>
                    <a:pt x="73" y="97"/>
                  </a:lnTo>
                  <a:lnTo>
                    <a:pt x="97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"/>
            <p:cNvSpPr/>
            <p:nvPr/>
          </p:nvSpPr>
          <p:spPr>
            <a:xfrm>
              <a:off x="2075500" y="2203300"/>
              <a:ext cx="3050" cy="2425"/>
            </a:xfrm>
            <a:custGeom>
              <a:avLst/>
              <a:gdLst/>
              <a:ahLst/>
              <a:cxnLst/>
              <a:rect l="l" t="t" r="r" b="b"/>
              <a:pathLst>
                <a:path w="122" h="97" extrusionOk="0">
                  <a:moveTo>
                    <a:pt x="49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2"/>
                  </a:lnTo>
                  <a:lnTo>
                    <a:pt x="49" y="96"/>
                  </a:lnTo>
                  <a:lnTo>
                    <a:pt x="97" y="72"/>
                  </a:lnTo>
                  <a:lnTo>
                    <a:pt x="121" y="48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"/>
            <p:cNvSpPr/>
            <p:nvPr/>
          </p:nvSpPr>
          <p:spPr>
            <a:xfrm>
              <a:off x="1944300" y="2209900"/>
              <a:ext cx="2450" cy="3050"/>
            </a:xfrm>
            <a:custGeom>
              <a:avLst/>
              <a:gdLst/>
              <a:ahLst/>
              <a:cxnLst/>
              <a:rect l="l" t="t" r="r" b="b"/>
              <a:pathLst>
                <a:path w="98" h="122" extrusionOk="0">
                  <a:moveTo>
                    <a:pt x="49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73" y="121"/>
                  </a:lnTo>
                  <a:lnTo>
                    <a:pt x="97" y="97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"/>
            <p:cNvSpPr/>
            <p:nvPr/>
          </p:nvSpPr>
          <p:spPr>
            <a:xfrm>
              <a:off x="2014125" y="2136475"/>
              <a:ext cx="2425" cy="3050"/>
            </a:xfrm>
            <a:custGeom>
              <a:avLst/>
              <a:gdLst/>
              <a:ahLst/>
              <a:cxnLst/>
              <a:rect l="l" t="t" r="r" b="b"/>
              <a:pathLst>
                <a:path w="97" h="122" extrusionOk="0">
                  <a:moveTo>
                    <a:pt x="24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48" y="97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"/>
            <p:cNvSpPr/>
            <p:nvPr/>
          </p:nvSpPr>
          <p:spPr>
            <a:xfrm>
              <a:off x="2099575" y="2264675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25" y="0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49" y="97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"/>
            <p:cNvSpPr/>
            <p:nvPr/>
          </p:nvSpPr>
          <p:spPr>
            <a:xfrm>
              <a:off x="2014725" y="2224350"/>
              <a:ext cx="2425" cy="3025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49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49" y="121"/>
                  </a:lnTo>
                  <a:lnTo>
                    <a:pt x="97" y="97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"/>
            <p:cNvSpPr/>
            <p:nvPr/>
          </p:nvSpPr>
          <p:spPr>
            <a:xfrm>
              <a:off x="2069500" y="2224350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24" y="1"/>
                  </a:moveTo>
                  <a:lnTo>
                    <a:pt x="0" y="49"/>
                  </a:lnTo>
                  <a:lnTo>
                    <a:pt x="24" y="97"/>
                  </a:lnTo>
                  <a:lnTo>
                    <a:pt x="72" y="121"/>
                  </a:lnTo>
                  <a:lnTo>
                    <a:pt x="120" y="97"/>
                  </a:lnTo>
                  <a:lnTo>
                    <a:pt x="144" y="49"/>
                  </a:lnTo>
                  <a:lnTo>
                    <a:pt x="120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"/>
            <p:cNvSpPr/>
            <p:nvPr/>
          </p:nvSpPr>
          <p:spPr>
            <a:xfrm>
              <a:off x="2060450" y="2253850"/>
              <a:ext cx="2450" cy="242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25" y="0"/>
                  </a:moveTo>
                  <a:lnTo>
                    <a:pt x="1" y="48"/>
                  </a:lnTo>
                  <a:lnTo>
                    <a:pt x="1" y="72"/>
                  </a:lnTo>
                  <a:lnTo>
                    <a:pt x="25" y="96"/>
                  </a:lnTo>
                  <a:lnTo>
                    <a:pt x="73" y="96"/>
                  </a:lnTo>
                  <a:lnTo>
                    <a:pt x="97" y="72"/>
                  </a:lnTo>
                  <a:lnTo>
                    <a:pt x="97" y="48"/>
                  </a:lnTo>
                  <a:lnTo>
                    <a:pt x="73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"/>
            <p:cNvSpPr/>
            <p:nvPr/>
          </p:nvSpPr>
          <p:spPr>
            <a:xfrm>
              <a:off x="2014125" y="2325450"/>
              <a:ext cx="3025" cy="3050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24" y="1"/>
                  </a:moveTo>
                  <a:lnTo>
                    <a:pt x="0" y="49"/>
                  </a:lnTo>
                  <a:lnTo>
                    <a:pt x="24" y="73"/>
                  </a:lnTo>
                  <a:lnTo>
                    <a:pt x="48" y="121"/>
                  </a:lnTo>
                  <a:lnTo>
                    <a:pt x="97" y="121"/>
                  </a:lnTo>
                  <a:lnTo>
                    <a:pt x="121" y="73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"/>
            <p:cNvSpPr/>
            <p:nvPr/>
          </p:nvSpPr>
          <p:spPr>
            <a:xfrm>
              <a:off x="1982225" y="2191250"/>
              <a:ext cx="1825" cy="3025"/>
            </a:xfrm>
            <a:custGeom>
              <a:avLst/>
              <a:gdLst/>
              <a:ahLst/>
              <a:cxnLst/>
              <a:rect l="l" t="t" r="r" b="b"/>
              <a:pathLst>
                <a:path w="73" h="121" extrusionOk="0">
                  <a:moveTo>
                    <a:pt x="0" y="1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49" y="97"/>
                  </a:lnTo>
                  <a:lnTo>
                    <a:pt x="73" y="73"/>
                  </a:lnTo>
                  <a:lnTo>
                    <a:pt x="73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"/>
            <p:cNvSpPr/>
            <p:nvPr/>
          </p:nvSpPr>
          <p:spPr>
            <a:xfrm>
              <a:off x="1949125" y="2205700"/>
              <a:ext cx="2425" cy="3025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73" y="0"/>
                  </a:moveTo>
                  <a:lnTo>
                    <a:pt x="24" y="24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49" y="121"/>
                  </a:lnTo>
                  <a:lnTo>
                    <a:pt x="97" y="97"/>
                  </a:lnTo>
                  <a:lnTo>
                    <a:pt x="97" y="48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"/>
            <p:cNvSpPr/>
            <p:nvPr/>
          </p:nvSpPr>
          <p:spPr>
            <a:xfrm>
              <a:off x="2037600" y="2209300"/>
              <a:ext cx="3025" cy="2450"/>
            </a:xfrm>
            <a:custGeom>
              <a:avLst/>
              <a:gdLst/>
              <a:ahLst/>
              <a:cxnLst/>
              <a:rect l="l" t="t" r="r" b="b"/>
              <a:pathLst>
                <a:path w="121" h="98" extrusionOk="0">
                  <a:moveTo>
                    <a:pt x="48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24" y="97"/>
                  </a:lnTo>
                  <a:lnTo>
                    <a:pt x="72" y="97"/>
                  </a:lnTo>
                  <a:lnTo>
                    <a:pt x="96" y="49"/>
                  </a:lnTo>
                  <a:lnTo>
                    <a:pt x="121" y="25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"/>
            <p:cNvSpPr/>
            <p:nvPr/>
          </p:nvSpPr>
          <p:spPr>
            <a:xfrm>
              <a:off x="2061675" y="2210500"/>
              <a:ext cx="2425" cy="245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48" y="97"/>
                  </a:lnTo>
                  <a:lnTo>
                    <a:pt x="96" y="73"/>
                  </a:lnTo>
                  <a:lnTo>
                    <a:pt x="96" y="4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"/>
            <p:cNvSpPr/>
            <p:nvPr/>
          </p:nvSpPr>
          <p:spPr>
            <a:xfrm>
              <a:off x="1993650" y="2225550"/>
              <a:ext cx="1850" cy="182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73"/>
                  </a:lnTo>
                  <a:lnTo>
                    <a:pt x="49" y="73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"/>
            <p:cNvSpPr/>
            <p:nvPr/>
          </p:nvSpPr>
          <p:spPr>
            <a:xfrm>
              <a:off x="1946125" y="2237600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24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24" y="96"/>
                  </a:lnTo>
                  <a:lnTo>
                    <a:pt x="72" y="96"/>
                  </a:lnTo>
                  <a:lnTo>
                    <a:pt x="96" y="48"/>
                  </a:lnTo>
                  <a:lnTo>
                    <a:pt x="96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"/>
            <p:cNvSpPr/>
            <p:nvPr/>
          </p:nvSpPr>
          <p:spPr>
            <a:xfrm>
              <a:off x="2063475" y="2280925"/>
              <a:ext cx="3625" cy="2425"/>
            </a:xfrm>
            <a:custGeom>
              <a:avLst/>
              <a:gdLst/>
              <a:ahLst/>
              <a:cxnLst/>
              <a:rect l="l" t="t" r="r" b="b"/>
              <a:pathLst>
                <a:path w="145" h="97" extrusionOk="0">
                  <a:moveTo>
                    <a:pt x="48" y="0"/>
                  </a:moveTo>
                  <a:lnTo>
                    <a:pt x="0" y="25"/>
                  </a:lnTo>
                  <a:lnTo>
                    <a:pt x="24" y="73"/>
                  </a:lnTo>
                  <a:lnTo>
                    <a:pt x="73" y="97"/>
                  </a:lnTo>
                  <a:lnTo>
                    <a:pt x="121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"/>
            <p:cNvSpPr/>
            <p:nvPr/>
          </p:nvSpPr>
          <p:spPr>
            <a:xfrm>
              <a:off x="2113425" y="2283925"/>
              <a:ext cx="2425" cy="245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24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3" y="97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"/>
            <p:cNvSpPr/>
            <p:nvPr/>
          </p:nvSpPr>
          <p:spPr>
            <a:xfrm>
              <a:off x="2089950" y="2128650"/>
              <a:ext cx="1825" cy="185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25" y="1"/>
                  </a:moveTo>
                  <a:lnTo>
                    <a:pt x="1" y="73"/>
                  </a:lnTo>
                  <a:lnTo>
                    <a:pt x="73" y="73"/>
                  </a:lnTo>
                  <a:lnTo>
                    <a:pt x="73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"/>
            <p:cNvSpPr/>
            <p:nvPr/>
          </p:nvSpPr>
          <p:spPr>
            <a:xfrm>
              <a:off x="2026750" y="2159950"/>
              <a:ext cx="2450" cy="1825"/>
            </a:xfrm>
            <a:custGeom>
              <a:avLst/>
              <a:gdLst/>
              <a:ahLst/>
              <a:cxnLst/>
              <a:rect l="l" t="t" r="r" b="b"/>
              <a:pathLst>
                <a:path w="98" h="73" extrusionOk="0">
                  <a:moveTo>
                    <a:pt x="25" y="1"/>
                  </a:moveTo>
                  <a:lnTo>
                    <a:pt x="1" y="25"/>
                  </a:lnTo>
                  <a:lnTo>
                    <a:pt x="25" y="73"/>
                  </a:lnTo>
                  <a:lnTo>
                    <a:pt x="73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"/>
            <p:cNvSpPr/>
            <p:nvPr/>
          </p:nvSpPr>
          <p:spPr>
            <a:xfrm>
              <a:off x="2040600" y="2159950"/>
              <a:ext cx="1225" cy="182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1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49" y="73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"/>
            <p:cNvSpPr/>
            <p:nvPr/>
          </p:nvSpPr>
          <p:spPr>
            <a:xfrm>
              <a:off x="2068875" y="2163575"/>
              <a:ext cx="1850" cy="182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73" y="72"/>
                  </a:lnTo>
                  <a:lnTo>
                    <a:pt x="73" y="48"/>
                  </a:lnTo>
                  <a:lnTo>
                    <a:pt x="49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"/>
            <p:cNvSpPr/>
            <p:nvPr/>
          </p:nvSpPr>
          <p:spPr>
            <a:xfrm>
              <a:off x="1937675" y="2178625"/>
              <a:ext cx="1850" cy="182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2"/>
                  </a:lnTo>
                  <a:lnTo>
                    <a:pt x="49" y="72"/>
                  </a:lnTo>
                  <a:lnTo>
                    <a:pt x="73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"/>
            <p:cNvSpPr/>
            <p:nvPr/>
          </p:nvSpPr>
          <p:spPr>
            <a:xfrm>
              <a:off x="1925650" y="218945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3"/>
                  </a:lnTo>
                  <a:lnTo>
                    <a:pt x="49" y="73"/>
                  </a:lnTo>
                  <a:lnTo>
                    <a:pt x="73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"/>
            <p:cNvSpPr/>
            <p:nvPr/>
          </p:nvSpPr>
          <p:spPr>
            <a:xfrm>
              <a:off x="1929875" y="2194250"/>
              <a:ext cx="1825" cy="1250"/>
            </a:xfrm>
            <a:custGeom>
              <a:avLst/>
              <a:gdLst/>
              <a:ahLst/>
              <a:cxnLst/>
              <a:rect l="l" t="t" r="r" b="b"/>
              <a:pathLst>
                <a:path w="73" h="50" extrusionOk="0">
                  <a:moveTo>
                    <a:pt x="0" y="1"/>
                  </a:moveTo>
                  <a:lnTo>
                    <a:pt x="0" y="49"/>
                  </a:lnTo>
                  <a:lnTo>
                    <a:pt x="48" y="49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"/>
            <p:cNvSpPr/>
            <p:nvPr/>
          </p:nvSpPr>
          <p:spPr>
            <a:xfrm>
              <a:off x="1988850" y="2193050"/>
              <a:ext cx="2425" cy="245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72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24" y="73"/>
                  </a:lnTo>
                  <a:lnTo>
                    <a:pt x="48" y="97"/>
                  </a:lnTo>
                  <a:lnTo>
                    <a:pt x="97" y="73"/>
                  </a:lnTo>
                  <a:lnTo>
                    <a:pt x="97" y="49"/>
                  </a:lnTo>
                  <a:lnTo>
                    <a:pt x="97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"/>
            <p:cNvSpPr/>
            <p:nvPr/>
          </p:nvSpPr>
          <p:spPr>
            <a:xfrm>
              <a:off x="2003900" y="2197875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4" y="0"/>
                  </a:moveTo>
                  <a:lnTo>
                    <a:pt x="0" y="24"/>
                  </a:lnTo>
                  <a:lnTo>
                    <a:pt x="0" y="49"/>
                  </a:lnTo>
                  <a:lnTo>
                    <a:pt x="48" y="73"/>
                  </a:lnTo>
                  <a:lnTo>
                    <a:pt x="72" y="49"/>
                  </a:lnTo>
                  <a:lnTo>
                    <a:pt x="72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"/>
            <p:cNvSpPr/>
            <p:nvPr/>
          </p:nvSpPr>
          <p:spPr>
            <a:xfrm>
              <a:off x="2102600" y="2208100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48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96" y="97"/>
                  </a:lnTo>
                  <a:lnTo>
                    <a:pt x="96" y="4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"/>
            <p:cNvSpPr/>
            <p:nvPr/>
          </p:nvSpPr>
          <p:spPr>
            <a:xfrm>
              <a:off x="1972000" y="2217725"/>
              <a:ext cx="2425" cy="245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48" y="97"/>
                  </a:lnTo>
                  <a:lnTo>
                    <a:pt x="72" y="73"/>
                  </a:lnTo>
                  <a:lnTo>
                    <a:pt x="96" y="49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"/>
            <p:cNvSpPr/>
            <p:nvPr/>
          </p:nvSpPr>
          <p:spPr>
            <a:xfrm>
              <a:off x="2068875" y="2220150"/>
              <a:ext cx="1850" cy="2425"/>
            </a:xfrm>
            <a:custGeom>
              <a:avLst/>
              <a:gdLst/>
              <a:ahLst/>
              <a:cxnLst/>
              <a:rect l="l" t="t" r="r" b="b"/>
              <a:pathLst>
                <a:path w="74" h="97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25" y="96"/>
                  </a:lnTo>
                  <a:lnTo>
                    <a:pt x="73" y="72"/>
                  </a:lnTo>
                  <a:lnTo>
                    <a:pt x="73" y="48"/>
                  </a:lnTo>
                  <a:lnTo>
                    <a:pt x="49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"/>
            <p:cNvSpPr/>
            <p:nvPr/>
          </p:nvSpPr>
          <p:spPr>
            <a:xfrm>
              <a:off x="2011100" y="2249625"/>
              <a:ext cx="3050" cy="1825"/>
            </a:xfrm>
            <a:custGeom>
              <a:avLst/>
              <a:gdLst/>
              <a:ahLst/>
              <a:cxnLst/>
              <a:rect l="l" t="t" r="r" b="b"/>
              <a:pathLst>
                <a:path w="122" h="73" extrusionOk="0">
                  <a:moveTo>
                    <a:pt x="25" y="1"/>
                  </a:moveTo>
                  <a:lnTo>
                    <a:pt x="1" y="49"/>
                  </a:lnTo>
                  <a:lnTo>
                    <a:pt x="25" y="73"/>
                  </a:lnTo>
                  <a:lnTo>
                    <a:pt x="97" y="73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"/>
            <p:cNvSpPr/>
            <p:nvPr/>
          </p:nvSpPr>
          <p:spPr>
            <a:xfrm>
              <a:off x="1991850" y="2250825"/>
              <a:ext cx="1225" cy="1850"/>
            </a:xfrm>
            <a:custGeom>
              <a:avLst/>
              <a:gdLst/>
              <a:ahLst/>
              <a:cxnLst/>
              <a:rect l="l" t="t" r="r" b="b"/>
              <a:pathLst>
                <a:path w="49" h="74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25" y="49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"/>
            <p:cNvSpPr/>
            <p:nvPr/>
          </p:nvSpPr>
          <p:spPr>
            <a:xfrm>
              <a:off x="2140500" y="2264675"/>
              <a:ext cx="1825" cy="2425"/>
            </a:xfrm>
            <a:custGeom>
              <a:avLst/>
              <a:gdLst/>
              <a:ahLst/>
              <a:cxnLst/>
              <a:rect l="l" t="t" r="r" b="b"/>
              <a:pathLst>
                <a:path w="73" h="97" extrusionOk="0">
                  <a:moveTo>
                    <a:pt x="25" y="0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73"/>
                  </a:lnTo>
                  <a:lnTo>
                    <a:pt x="49" y="97"/>
                  </a:lnTo>
                  <a:lnTo>
                    <a:pt x="73" y="73"/>
                  </a:lnTo>
                  <a:lnTo>
                    <a:pt x="73" y="2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"/>
            <p:cNvSpPr/>
            <p:nvPr/>
          </p:nvSpPr>
          <p:spPr>
            <a:xfrm>
              <a:off x="2047825" y="22983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1"/>
                  </a:moveTo>
                  <a:lnTo>
                    <a:pt x="0" y="25"/>
                  </a:lnTo>
                  <a:lnTo>
                    <a:pt x="24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"/>
            <p:cNvSpPr/>
            <p:nvPr/>
          </p:nvSpPr>
          <p:spPr>
            <a:xfrm>
              <a:off x="2043000" y="2385050"/>
              <a:ext cx="1850" cy="1225"/>
            </a:xfrm>
            <a:custGeom>
              <a:avLst/>
              <a:gdLst/>
              <a:ahLst/>
              <a:cxnLst/>
              <a:rect l="l" t="t" r="r" b="b"/>
              <a:pathLst>
                <a:path w="74" h="49" extrusionOk="0">
                  <a:moveTo>
                    <a:pt x="25" y="0"/>
                  </a:moveTo>
                  <a:lnTo>
                    <a:pt x="1" y="48"/>
                  </a:lnTo>
                  <a:lnTo>
                    <a:pt x="73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"/>
            <p:cNvSpPr/>
            <p:nvPr/>
          </p:nvSpPr>
          <p:spPr>
            <a:xfrm>
              <a:off x="2125450" y="21720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0"/>
                  </a:moveTo>
                  <a:lnTo>
                    <a:pt x="25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"/>
            <p:cNvSpPr/>
            <p:nvPr/>
          </p:nvSpPr>
          <p:spPr>
            <a:xfrm>
              <a:off x="2053250" y="2170175"/>
              <a:ext cx="1825" cy="2450"/>
            </a:xfrm>
            <a:custGeom>
              <a:avLst/>
              <a:gdLst/>
              <a:ahLst/>
              <a:cxnLst/>
              <a:rect l="l" t="t" r="r" b="b"/>
              <a:pathLst>
                <a:path w="73" h="98" extrusionOk="0">
                  <a:moveTo>
                    <a:pt x="48" y="1"/>
                  </a:moveTo>
                  <a:lnTo>
                    <a:pt x="0" y="49"/>
                  </a:lnTo>
                  <a:lnTo>
                    <a:pt x="24" y="73"/>
                  </a:lnTo>
                  <a:lnTo>
                    <a:pt x="48" y="97"/>
                  </a:lnTo>
                  <a:lnTo>
                    <a:pt x="72" y="73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"/>
            <p:cNvSpPr/>
            <p:nvPr/>
          </p:nvSpPr>
          <p:spPr>
            <a:xfrm>
              <a:off x="1956950" y="2152725"/>
              <a:ext cx="625" cy="1250"/>
            </a:xfrm>
            <a:custGeom>
              <a:avLst/>
              <a:gdLst/>
              <a:ahLst/>
              <a:cxnLst/>
              <a:rect l="l" t="t" r="r" b="b"/>
              <a:pathLst>
                <a:path w="25" h="50" extrusionOk="0">
                  <a:moveTo>
                    <a:pt x="0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"/>
            <p:cNvSpPr/>
            <p:nvPr/>
          </p:nvSpPr>
          <p:spPr>
            <a:xfrm>
              <a:off x="2022550" y="2136475"/>
              <a:ext cx="1825" cy="1250"/>
            </a:xfrm>
            <a:custGeom>
              <a:avLst/>
              <a:gdLst/>
              <a:ahLst/>
              <a:cxnLst/>
              <a:rect l="l" t="t" r="r" b="b"/>
              <a:pathLst>
                <a:path w="73" h="50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73" y="49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"/>
            <p:cNvSpPr/>
            <p:nvPr/>
          </p:nvSpPr>
          <p:spPr>
            <a:xfrm>
              <a:off x="2086950" y="2290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lnTo>
                    <a:pt x="0" y="1"/>
                  </a:lnTo>
                  <a:lnTo>
                    <a:pt x="2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"/>
            <p:cNvSpPr/>
            <p:nvPr/>
          </p:nvSpPr>
          <p:spPr>
            <a:xfrm>
              <a:off x="2053850" y="21220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0"/>
                  </a:moveTo>
                  <a:lnTo>
                    <a:pt x="0" y="24"/>
                  </a:lnTo>
                  <a:lnTo>
                    <a:pt x="24" y="48"/>
                  </a:lnTo>
                  <a:lnTo>
                    <a:pt x="48" y="48"/>
                  </a:lnTo>
                  <a:lnTo>
                    <a:pt x="48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"/>
            <p:cNvSpPr/>
            <p:nvPr/>
          </p:nvSpPr>
          <p:spPr>
            <a:xfrm>
              <a:off x="2026750" y="2274900"/>
              <a:ext cx="1225" cy="182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"/>
            <p:cNvSpPr/>
            <p:nvPr/>
          </p:nvSpPr>
          <p:spPr>
            <a:xfrm>
              <a:off x="2071900" y="225445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4" y="0"/>
                  </a:moveTo>
                  <a:lnTo>
                    <a:pt x="0" y="48"/>
                  </a:lnTo>
                  <a:lnTo>
                    <a:pt x="24" y="48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"/>
            <p:cNvSpPr/>
            <p:nvPr/>
          </p:nvSpPr>
          <p:spPr>
            <a:xfrm>
              <a:off x="2059850" y="2227975"/>
              <a:ext cx="1250" cy="2425"/>
            </a:xfrm>
            <a:custGeom>
              <a:avLst/>
              <a:gdLst/>
              <a:ahLst/>
              <a:cxnLst/>
              <a:rect l="l" t="t" r="r" b="b"/>
              <a:pathLst>
                <a:path w="50" h="97" extrusionOk="0">
                  <a:moveTo>
                    <a:pt x="49" y="0"/>
                  </a:moveTo>
                  <a:lnTo>
                    <a:pt x="25" y="48"/>
                  </a:lnTo>
                  <a:lnTo>
                    <a:pt x="1" y="72"/>
                  </a:lnTo>
                  <a:lnTo>
                    <a:pt x="25" y="96"/>
                  </a:lnTo>
                  <a:lnTo>
                    <a:pt x="49" y="72"/>
                  </a:lnTo>
                  <a:lnTo>
                    <a:pt x="49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"/>
            <p:cNvSpPr/>
            <p:nvPr/>
          </p:nvSpPr>
          <p:spPr>
            <a:xfrm>
              <a:off x="1964175" y="2251425"/>
              <a:ext cx="1825" cy="185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24" y="73"/>
                  </a:lnTo>
                  <a:lnTo>
                    <a:pt x="72" y="49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"/>
            <p:cNvSpPr/>
            <p:nvPr/>
          </p:nvSpPr>
          <p:spPr>
            <a:xfrm>
              <a:off x="2088750" y="2235175"/>
              <a:ext cx="2425" cy="1850"/>
            </a:xfrm>
            <a:custGeom>
              <a:avLst/>
              <a:gdLst/>
              <a:ahLst/>
              <a:cxnLst/>
              <a:rect l="l" t="t" r="r" b="b"/>
              <a:pathLst>
                <a:path w="97" h="74" extrusionOk="0">
                  <a:moveTo>
                    <a:pt x="24" y="1"/>
                  </a:moveTo>
                  <a:lnTo>
                    <a:pt x="0" y="25"/>
                  </a:lnTo>
                  <a:lnTo>
                    <a:pt x="24" y="73"/>
                  </a:lnTo>
                  <a:lnTo>
                    <a:pt x="73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"/>
            <p:cNvSpPr/>
            <p:nvPr/>
          </p:nvSpPr>
          <p:spPr>
            <a:xfrm>
              <a:off x="2111025" y="2230375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0" y="0"/>
                  </a:moveTo>
                  <a:lnTo>
                    <a:pt x="0" y="24"/>
                  </a:lnTo>
                  <a:lnTo>
                    <a:pt x="24" y="48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"/>
            <p:cNvSpPr/>
            <p:nvPr/>
          </p:nvSpPr>
          <p:spPr>
            <a:xfrm>
              <a:off x="2051425" y="2217125"/>
              <a:ext cx="1850" cy="182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25" y="73"/>
                  </a:lnTo>
                  <a:lnTo>
                    <a:pt x="49" y="49"/>
                  </a:lnTo>
                  <a:lnTo>
                    <a:pt x="73" y="25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"/>
            <p:cNvSpPr/>
            <p:nvPr/>
          </p:nvSpPr>
          <p:spPr>
            <a:xfrm>
              <a:off x="2038800" y="2196075"/>
              <a:ext cx="1825" cy="122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24" y="0"/>
                  </a:moveTo>
                  <a:lnTo>
                    <a:pt x="0" y="24"/>
                  </a:lnTo>
                  <a:lnTo>
                    <a:pt x="24" y="48"/>
                  </a:lnTo>
                  <a:lnTo>
                    <a:pt x="73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"/>
            <p:cNvSpPr/>
            <p:nvPr/>
          </p:nvSpPr>
          <p:spPr>
            <a:xfrm>
              <a:off x="2046625" y="21930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0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48" y="49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"/>
            <p:cNvSpPr/>
            <p:nvPr/>
          </p:nvSpPr>
          <p:spPr>
            <a:xfrm>
              <a:off x="2076700" y="2183425"/>
              <a:ext cx="1850" cy="182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73"/>
                  </a:lnTo>
                  <a:lnTo>
                    <a:pt x="49" y="73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"/>
            <p:cNvSpPr/>
            <p:nvPr/>
          </p:nvSpPr>
          <p:spPr>
            <a:xfrm>
              <a:off x="2005100" y="22791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"/>
            <p:cNvSpPr/>
            <p:nvPr/>
          </p:nvSpPr>
          <p:spPr>
            <a:xfrm>
              <a:off x="1983425" y="218102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48"/>
                  </a:lnTo>
                  <a:lnTo>
                    <a:pt x="49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"/>
            <p:cNvSpPr/>
            <p:nvPr/>
          </p:nvSpPr>
          <p:spPr>
            <a:xfrm>
              <a:off x="2076700" y="2179825"/>
              <a:ext cx="1250" cy="1225"/>
            </a:xfrm>
            <a:custGeom>
              <a:avLst/>
              <a:gdLst/>
              <a:ahLst/>
              <a:cxnLst/>
              <a:rect l="l" t="t" r="r" b="b"/>
              <a:pathLst>
                <a:path w="50" h="49" extrusionOk="0">
                  <a:moveTo>
                    <a:pt x="25" y="0"/>
                  </a:moveTo>
                  <a:lnTo>
                    <a:pt x="1" y="24"/>
                  </a:lnTo>
                  <a:lnTo>
                    <a:pt x="25" y="48"/>
                  </a:lnTo>
                  <a:lnTo>
                    <a:pt x="49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"/>
            <p:cNvSpPr/>
            <p:nvPr/>
          </p:nvSpPr>
          <p:spPr>
            <a:xfrm>
              <a:off x="2023150" y="2178625"/>
              <a:ext cx="625" cy="1825"/>
            </a:xfrm>
            <a:custGeom>
              <a:avLst/>
              <a:gdLst/>
              <a:ahLst/>
              <a:cxnLst/>
              <a:rect l="l" t="t" r="r" b="b"/>
              <a:pathLst>
                <a:path w="25" h="7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"/>
            <p:cNvSpPr/>
            <p:nvPr/>
          </p:nvSpPr>
          <p:spPr>
            <a:xfrm>
              <a:off x="2037600" y="2254450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0" y="0"/>
                  </a:moveTo>
                  <a:lnTo>
                    <a:pt x="24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"/>
            <p:cNvSpPr/>
            <p:nvPr/>
          </p:nvSpPr>
          <p:spPr>
            <a:xfrm>
              <a:off x="2032175" y="2358550"/>
              <a:ext cx="1225" cy="1250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25" y="1"/>
                  </a:moveTo>
                  <a:lnTo>
                    <a:pt x="0" y="25"/>
                  </a:lnTo>
                  <a:lnTo>
                    <a:pt x="25" y="49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"/>
            <p:cNvSpPr/>
            <p:nvPr/>
          </p:nvSpPr>
          <p:spPr>
            <a:xfrm>
              <a:off x="1970175" y="2147925"/>
              <a:ext cx="650" cy="625"/>
            </a:xfrm>
            <a:custGeom>
              <a:avLst/>
              <a:gdLst/>
              <a:ahLst/>
              <a:cxnLst/>
              <a:rect l="l" t="t" r="r" b="b"/>
              <a:pathLst>
                <a:path w="26" h="25" extrusionOk="0">
                  <a:moveTo>
                    <a:pt x="1" y="0"/>
                  </a:moveTo>
                  <a:lnTo>
                    <a:pt x="1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"/>
            <p:cNvSpPr/>
            <p:nvPr/>
          </p:nvSpPr>
          <p:spPr>
            <a:xfrm>
              <a:off x="2005700" y="2146125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0" y="0"/>
                  </a:moveTo>
                  <a:lnTo>
                    <a:pt x="0" y="24"/>
                  </a:lnTo>
                  <a:lnTo>
                    <a:pt x="48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"/>
            <p:cNvSpPr/>
            <p:nvPr/>
          </p:nvSpPr>
          <p:spPr>
            <a:xfrm>
              <a:off x="1972000" y="2286950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0" y="0"/>
                  </a:moveTo>
                  <a:lnTo>
                    <a:pt x="24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"/>
            <p:cNvSpPr/>
            <p:nvPr/>
          </p:nvSpPr>
          <p:spPr>
            <a:xfrm>
              <a:off x="1987650" y="2284525"/>
              <a:ext cx="1225" cy="1250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48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"/>
            <p:cNvSpPr/>
            <p:nvPr/>
          </p:nvSpPr>
          <p:spPr>
            <a:xfrm>
              <a:off x="2002075" y="2243600"/>
              <a:ext cx="625" cy="1250"/>
            </a:xfrm>
            <a:custGeom>
              <a:avLst/>
              <a:gdLst/>
              <a:ahLst/>
              <a:cxnLst/>
              <a:rect l="l" t="t" r="r" b="b"/>
              <a:pathLst>
                <a:path w="25" h="50" extrusionOk="0">
                  <a:moveTo>
                    <a:pt x="1" y="49"/>
                  </a:moveTo>
                  <a:lnTo>
                    <a:pt x="1" y="49"/>
                  </a:lnTo>
                  <a:lnTo>
                    <a:pt x="25" y="1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"/>
            <p:cNvSpPr/>
            <p:nvPr/>
          </p:nvSpPr>
          <p:spPr>
            <a:xfrm>
              <a:off x="2024950" y="22364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5" y="0"/>
                  </a:moveTo>
                  <a:lnTo>
                    <a:pt x="1" y="24"/>
                  </a:lnTo>
                  <a:lnTo>
                    <a:pt x="25" y="48"/>
                  </a:lnTo>
                  <a:lnTo>
                    <a:pt x="49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"/>
            <p:cNvSpPr/>
            <p:nvPr/>
          </p:nvSpPr>
          <p:spPr>
            <a:xfrm>
              <a:off x="1998475" y="2235175"/>
              <a:ext cx="1825" cy="1250"/>
            </a:xfrm>
            <a:custGeom>
              <a:avLst/>
              <a:gdLst/>
              <a:ahLst/>
              <a:cxnLst/>
              <a:rect l="l" t="t" r="r" b="b"/>
              <a:pathLst>
                <a:path w="73" h="50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"/>
            <p:cNvSpPr/>
            <p:nvPr/>
          </p:nvSpPr>
          <p:spPr>
            <a:xfrm>
              <a:off x="2086950" y="2230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"/>
            <p:cNvSpPr/>
            <p:nvPr/>
          </p:nvSpPr>
          <p:spPr>
            <a:xfrm>
              <a:off x="2126675" y="222917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"/>
            <p:cNvSpPr/>
            <p:nvPr/>
          </p:nvSpPr>
          <p:spPr>
            <a:xfrm>
              <a:off x="2026750" y="230620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5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25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"/>
            <p:cNvSpPr/>
            <p:nvPr/>
          </p:nvSpPr>
          <p:spPr>
            <a:xfrm>
              <a:off x="1968975" y="220570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1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"/>
            <p:cNvSpPr/>
            <p:nvPr/>
          </p:nvSpPr>
          <p:spPr>
            <a:xfrm>
              <a:off x="2072500" y="219847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0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"/>
            <p:cNvSpPr/>
            <p:nvPr/>
          </p:nvSpPr>
          <p:spPr>
            <a:xfrm>
              <a:off x="2085125" y="2146125"/>
              <a:ext cx="650" cy="625"/>
            </a:xfrm>
            <a:custGeom>
              <a:avLst/>
              <a:gdLst/>
              <a:ahLst/>
              <a:cxnLst/>
              <a:rect l="l" t="t" r="r" b="b"/>
              <a:pathLst>
                <a:path w="26" h="25" extrusionOk="0">
                  <a:moveTo>
                    <a:pt x="25" y="0"/>
                  </a:moveTo>
                  <a:lnTo>
                    <a:pt x="1" y="24"/>
                  </a:lnTo>
                  <a:lnTo>
                    <a:pt x="25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"/>
            <p:cNvSpPr/>
            <p:nvPr/>
          </p:nvSpPr>
          <p:spPr>
            <a:xfrm>
              <a:off x="2052625" y="2283925"/>
              <a:ext cx="650" cy="625"/>
            </a:xfrm>
            <a:custGeom>
              <a:avLst/>
              <a:gdLst/>
              <a:ahLst/>
              <a:cxnLst/>
              <a:rect l="l" t="t" r="r" b="b"/>
              <a:pathLst>
                <a:path w="26" h="25" extrusionOk="0">
                  <a:moveTo>
                    <a:pt x="1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"/>
            <p:cNvSpPr/>
            <p:nvPr/>
          </p:nvSpPr>
          <p:spPr>
            <a:xfrm>
              <a:off x="1971400" y="23381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4" y="0"/>
                  </a:moveTo>
                  <a:lnTo>
                    <a:pt x="0" y="24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"/>
            <p:cNvSpPr/>
            <p:nvPr/>
          </p:nvSpPr>
          <p:spPr>
            <a:xfrm>
              <a:off x="2008100" y="24127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1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"/>
            <p:cNvSpPr/>
            <p:nvPr/>
          </p:nvSpPr>
          <p:spPr>
            <a:xfrm>
              <a:off x="1978600" y="231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5"/>
                  </a:moveTo>
                  <a:lnTo>
                    <a:pt x="1" y="25"/>
                  </a:lnTo>
                  <a:lnTo>
                    <a:pt x="1" y="1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"/>
            <p:cNvSpPr/>
            <p:nvPr/>
          </p:nvSpPr>
          <p:spPr>
            <a:xfrm>
              <a:off x="2038800" y="22171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25"/>
                  </a:moveTo>
                  <a:lnTo>
                    <a:pt x="0" y="25"/>
                  </a:lnTo>
                  <a:lnTo>
                    <a:pt x="0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0" y="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"/>
            <p:cNvSpPr/>
            <p:nvPr/>
          </p:nvSpPr>
          <p:spPr>
            <a:xfrm>
              <a:off x="2006900" y="2215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"/>
            <p:cNvSpPr/>
            <p:nvPr/>
          </p:nvSpPr>
          <p:spPr>
            <a:xfrm>
              <a:off x="2041200" y="220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"/>
            <p:cNvSpPr/>
            <p:nvPr/>
          </p:nvSpPr>
          <p:spPr>
            <a:xfrm>
              <a:off x="1952125" y="2182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"/>
            <p:cNvSpPr/>
            <p:nvPr/>
          </p:nvSpPr>
          <p:spPr>
            <a:xfrm>
              <a:off x="1952125" y="21816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0"/>
                  </a:moveTo>
                  <a:lnTo>
                    <a:pt x="1" y="24"/>
                  </a:lnTo>
                  <a:lnTo>
                    <a:pt x="25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"/>
            <p:cNvSpPr/>
            <p:nvPr/>
          </p:nvSpPr>
          <p:spPr>
            <a:xfrm>
              <a:off x="1924450" y="21774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5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"/>
            <p:cNvSpPr/>
            <p:nvPr/>
          </p:nvSpPr>
          <p:spPr>
            <a:xfrm>
              <a:off x="1781825" y="1840975"/>
              <a:ext cx="652400" cy="709600"/>
            </a:xfrm>
            <a:custGeom>
              <a:avLst/>
              <a:gdLst/>
              <a:ahLst/>
              <a:cxnLst/>
              <a:rect l="l" t="t" r="r" b="b"/>
              <a:pathLst>
                <a:path w="26096" h="28384" extrusionOk="0">
                  <a:moveTo>
                    <a:pt x="18392" y="1"/>
                  </a:moveTo>
                  <a:lnTo>
                    <a:pt x="18031" y="49"/>
                  </a:lnTo>
                  <a:lnTo>
                    <a:pt x="17646" y="121"/>
                  </a:lnTo>
                  <a:lnTo>
                    <a:pt x="17261" y="194"/>
                  </a:lnTo>
                  <a:lnTo>
                    <a:pt x="16851" y="314"/>
                  </a:lnTo>
                  <a:lnTo>
                    <a:pt x="16418" y="434"/>
                  </a:lnTo>
                  <a:lnTo>
                    <a:pt x="15599" y="747"/>
                  </a:lnTo>
                  <a:lnTo>
                    <a:pt x="13938" y="1397"/>
                  </a:lnTo>
                  <a:lnTo>
                    <a:pt x="13529" y="1542"/>
                  </a:lnTo>
                  <a:lnTo>
                    <a:pt x="13120" y="1662"/>
                  </a:lnTo>
                  <a:lnTo>
                    <a:pt x="12711" y="1758"/>
                  </a:lnTo>
                  <a:lnTo>
                    <a:pt x="12277" y="1855"/>
                  </a:lnTo>
                  <a:lnTo>
                    <a:pt x="11676" y="1951"/>
                  </a:lnTo>
                  <a:lnTo>
                    <a:pt x="11098" y="2023"/>
                  </a:lnTo>
                  <a:lnTo>
                    <a:pt x="10472" y="2047"/>
                  </a:lnTo>
                  <a:lnTo>
                    <a:pt x="9870" y="2071"/>
                  </a:lnTo>
                  <a:lnTo>
                    <a:pt x="8715" y="2095"/>
                  </a:lnTo>
                  <a:lnTo>
                    <a:pt x="7968" y="2168"/>
                  </a:lnTo>
                  <a:lnTo>
                    <a:pt x="7607" y="2216"/>
                  </a:lnTo>
                  <a:lnTo>
                    <a:pt x="7270" y="2288"/>
                  </a:lnTo>
                  <a:lnTo>
                    <a:pt x="6909" y="2360"/>
                  </a:lnTo>
                  <a:lnTo>
                    <a:pt x="6548" y="2456"/>
                  </a:lnTo>
                  <a:lnTo>
                    <a:pt x="6211" y="2577"/>
                  </a:lnTo>
                  <a:lnTo>
                    <a:pt x="5874" y="2697"/>
                  </a:lnTo>
                  <a:lnTo>
                    <a:pt x="5007" y="3058"/>
                  </a:lnTo>
                  <a:lnTo>
                    <a:pt x="4165" y="3468"/>
                  </a:lnTo>
                  <a:lnTo>
                    <a:pt x="3346" y="3925"/>
                  </a:lnTo>
                  <a:lnTo>
                    <a:pt x="2552" y="4430"/>
                  </a:lnTo>
                  <a:lnTo>
                    <a:pt x="1998" y="4816"/>
                  </a:lnTo>
                  <a:lnTo>
                    <a:pt x="1420" y="5225"/>
                  </a:lnTo>
                  <a:lnTo>
                    <a:pt x="313" y="6067"/>
                  </a:lnTo>
                  <a:lnTo>
                    <a:pt x="120" y="6212"/>
                  </a:lnTo>
                  <a:lnTo>
                    <a:pt x="24" y="6356"/>
                  </a:lnTo>
                  <a:lnTo>
                    <a:pt x="0" y="6404"/>
                  </a:lnTo>
                  <a:lnTo>
                    <a:pt x="24" y="6477"/>
                  </a:lnTo>
                  <a:lnTo>
                    <a:pt x="48" y="6525"/>
                  </a:lnTo>
                  <a:lnTo>
                    <a:pt x="265" y="6525"/>
                  </a:lnTo>
                  <a:lnTo>
                    <a:pt x="385" y="6501"/>
                  </a:lnTo>
                  <a:lnTo>
                    <a:pt x="1372" y="6236"/>
                  </a:lnTo>
                  <a:lnTo>
                    <a:pt x="2672" y="5875"/>
                  </a:lnTo>
                  <a:lnTo>
                    <a:pt x="3972" y="5562"/>
                  </a:lnTo>
                  <a:lnTo>
                    <a:pt x="5296" y="5297"/>
                  </a:lnTo>
                  <a:lnTo>
                    <a:pt x="6620" y="5056"/>
                  </a:lnTo>
                  <a:lnTo>
                    <a:pt x="8474" y="4767"/>
                  </a:lnTo>
                  <a:lnTo>
                    <a:pt x="10327" y="4527"/>
                  </a:lnTo>
                  <a:lnTo>
                    <a:pt x="12181" y="4334"/>
                  </a:lnTo>
                  <a:lnTo>
                    <a:pt x="14035" y="4166"/>
                  </a:lnTo>
                  <a:lnTo>
                    <a:pt x="14805" y="4117"/>
                  </a:lnTo>
                  <a:lnTo>
                    <a:pt x="15599" y="4069"/>
                  </a:lnTo>
                  <a:lnTo>
                    <a:pt x="16394" y="4069"/>
                  </a:lnTo>
                  <a:lnTo>
                    <a:pt x="17164" y="4093"/>
                  </a:lnTo>
                  <a:lnTo>
                    <a:pt x="17670" y="4142"/>
                  </a:lnTo>
                  <a:lnTo>
                    <a:pt x="18175" y="4190"/>
                  </a:lnTo>
                  <a:lnTo>
                    <a:pt x="18681" y="4238"/>
                  </a:lnTo>
                  <a:lnTo>
                    <a:pt x="19186" y="4334"/>
                  </a:lnTo>
                  <a:lnTo>
                    <a:pt x="19620" y="4430"/>
                  </a:lnTo>
                  <a:lnTo>
                    <a:pt x="20029" y="4575"/>
                  </a:lnTo>
                  <a:lnTo>
                    <a:pt x="20438" y="4719"/>
                  </a:lnTo>
                  <a:lnTo>
                    <a:pt x="20847" y="4912"/>
                  </a:lnTo>
                  <a:lnTo>
                    <a:pt x="21257" y="5153"/>
                  </a:lnTo>
                  <a:lnTo>
                    <a:pt x="21666" y="5442"/>
                  </a:lnTo>
                  <a:lnTo>
                    <a:pt x="22027" y="5754"/>
                  </a:lnTo>
                  <a:lnTo>
                    <a:pt x="22364" y="6091"/>
                  </a:lnTo>
                  <a:lnTo>
                    <a:pt x="22749" y="6501"/>
                  </a:lnTo>
                  <a:lnTo>
                    <a:pt x="23086" y="6934"/>
                  </a:lnTo>
                  <a:lnTo>
                    <a:pt x="23375" y="7391"/>
                  </a:lnTo>
                  <a:lnTo>
                    <a:pt x="23616" y="7897"/>
                  </a:lnTo>
                  <a:lnTo>
                    <a:pt x="23784" y="8282"/>
                  </a:lnTo>
                  <a:lnTo>
                    <a:pt x="23905" y="8691"/>
                  </a:lnTo>
                  <a:lnTo>
                    <a:pt x="23977" y="9101"/>
                  </a:lnTo>
                  <a:lnTo>
                    <a:pt x="24025" y="9534"/>
                  </a:lnTo>
                  <a:lnTo>
                    <a:pt x="24025" y="9823"/>
                  </a:lnTo>
                  <a:lnTo>
                    <a:pt x="23977" y="10088"/>
                  </a:lnTo>
                  <a:lnTo>
                    <a:pt x="23881" y="10352"/>
                  </a:lnTo>
                  <a:lnTo>
                    <a:pt x="23760" y="10593"/>
                  </a:lnTo>
                  <a:lnTo>
                    <a:pt x="23616" y="10810"/>
                  </a:lnTo>
                  <a:lnTo>
                    <a:pt x="23447" y="11026"/>
                  </a:lnTo>
                  <a:lnTo>
                    <a:pt x="22725" y="12038"/>
                  </a:lnTo>
                  <a:lnTo>
                    <a:pt x="22027" y="13049"/>
                  </a:lnTo>
                  <a:lnTo>
                    <a:pt x="21690" y="13626"/>
                  </a:lnTo>
                  <a:lnTo>
                    <a:pt x="21377" y="14204"/>
                  </a:lnTo>
                  <a:lnTo>
                    <a:pt x="21064" y="14782"/>
                  </a:lnTo>
                  <a:lnTo>
                    <a:pt x="20823" y="15408"/>
                  </a:lnTo>
                  <a:lnTo>
                    <a:pt x="20510" y="16226"/>
                  </a:lnTo>
                  <a:lnTo>
                    <a:pt x="20246" y="17069"/>
                  </a:lnTo>
                  <a:lnTo>
                    <a:pt x="20029" y="17935"/>
                  </a:lnTo>
                  <a:lnTo>
                    <a:pt x="19885" y="18802"/>
                  </a:lnTo>
                  <a:lnTo>
                    <a:pt x="19764" y="19500"/>
                  </a:lnTo>
                  <a:lnTo>
                    <a:pt x="19620" y="20222"/>
                  </a:lnTo>
                  <a:lnTo>
                    <a:pt x="19523" y="20608"/>
                  </a:lnTo>
                  <a:lnTo>
                    <a:pt x="19403" y="20969"/>
                  </a:lnTo>
                  <a:lnTo>
                    <a:pt x="19283" y="21354"/>
                  </a:lnTo>
                  <a:lnTo>
                    <a:pt x="19138" y="21715"/>
                  </a:lnTo>
                  <a:lnTo>
                    <a:pt x="18970" y="22076"/>
                  </a:lnTo>
                  <a:lnTo>
                    <a:pt x="18801" y="22413"/>
                  </a:lnTo>
                  <a:lnTo>
                    <a:pt x="18609" y="22750"/>
                  </a:lnTo>
                  <a:lnTo>
                    <a:pt x="18392" y="23087"/>
                  </a:lnTo>
                  <a:lnTo>
                    <a:pt x="18199" y="23352"/>
                  </a:lnTo>
                  <a:lnTo>
                    <a:pt x="17983" y="23593"/>
                  </a:lnTo>
                  <a:lnTo>
                    <a:pt x="17766" y="23833"/>
                  </a:lnTo>
                  <a:lnTo>
                    <a:pt x="17549" y="24026"/>
                  </a:lnTo>
                  <a:lnTo>
                    <a:pt x="17309" y="24243"/>
                  </a:lnTo>
                  <a:lnTo>
                    <a:pt x="17044" y="24411"/>
                  </a:lnTo>
                  <a:lnTo>
                    <a:pt x="16779" y="24580"/>
                  </a:lnTo>
                  <a:lnTo>
                    <a:pt x="16490" y="24724"/>
                  </a:lnTo>
                  <a:lnTo>
                    <a:pt x="16153" y="24893"/>
                  </a:lnTo>
                  <a:lnTo>
                    <a:pt x="15816" y="25037"/>
                  </a:lnTo>
                  <a:lnTo>
                    <a:pt x="15118" y="25278"/>
                  </a:lnTo>
                  <a:lnTo>
                    <a:pt x="13866" y="25639"/>
                  </a:lnTo>
                  <a:lnTo>
                    <a:pt x="13240" y="25807"/>
                  </a:lnTo>
                  <a:lnTo>
                    <a:pt x="12590" y="25976"/>
                  </a:lnTo>
                  <a:lnTo>
                    <a:pt x="12157" y="26072"/>
                  </a:lnTo>
                  <a:lnTo>
                    <a:pt x="11724" y="26217"/>
                  </a:lnTo>
                  <a:lnTo>
                    <a:pt x="11290" y="26361"/>
                  </a:lnTo>
                  <a:lnTo>
                    <a:pt x="10857" y="26530"/>
                  </a:lnTo>
                  <a:lnTo>
                    <a:pt x="10568" y="26674"/>
                  </a:lnTo>
                  <a:lnTo>
                    <a:pt x="10303" y="26843"/>
                  </a:lnTo>
                  <a:lnTo>
                    <a:pt x="10183" y="26939"/>
                  </a:lnTo>
                  <a:lnTo>
                    <a:pt x="10111" y="27083"/>
                  </a:lnTo>
                  <a:lnTo>
                    <a:pt x="10063" y="27228"/>
                  </a:lnTo>
                  <a:lnTo>
                    <a:pt x="10063" y="27372"/>
                  </a:lnTo>
                  <a:lnTo>
                    <a:pt x="10111" y="27517"/>
                  </a:lnTo>
                  <a:lnTo>
                    <a:pt x="10159" y="27661"/>
                  </a:lnTo>
                  <a:lnTo>
                    <a:pt x="10279" y="27781"/>
                  </a:lnTo>
                  <a:lnTo>
                    <a:pt x="10400" y="27854"/>
                  </a:lnTo>
                  <a:lnTo>
                    <a:pt x="10953" y="28070"/>
                  </a:lnTo>
                  <a:lnTo>
                    <a:pt x="11242" y="28142"/>
                  </a:lnTo>
                  <a:lnTo>
                    <a:pt x="11531" y="28215"/>
                  </a:lnTo>
                  <a:lnTo>
                    <a:pt x="12037" y="28287"/>
                  </a:lnTo>
                  <a:lnTo>
                    <a:pt x="12542" y="28359"/>
                  </a:lnTo>
                  <a:lnTo>
                    <a:pt x="13024" y="28383"/>
                  </a:lnTo>
                  <a:lnTo>
                    <a:pt x="13529" y="28383"/>
                  </a:lnTo>
                  <a:lnTo>
                    <a:pt x="15455" y="28359"/>
                  </a:lnTo>
                  <a:lnTo>
                    <a:pt x="16129" y="28335"/>
                  </a:lnTo>
                  <a:lnTo>
                    <a:pt x="16611" y="28287"/>
                  </a:lnTo>
                  <a:lnTo>
                    <a:pt x="17092" y="28215"/>
                  </a:lnTo>
                  <a:lnTo>
                    <a:pt x="17574" y="28142"/>
                  </a:lnTo>
                  <a:lnTo>
                    <a:pt x="18055" y="28022"/>
                  </a:lnTo>
                  <a:lnTo>
                    <a:pt x="18512" y="27878"/>
                  </a:lnTo>
                  <a:lnTo>
                    <a:pt x="18970" y="27709"/>
                  </a:lnTo>
                  <a:lnTo>
                    <a:pt x="19427" y="27517"/>
                  </a:lnTo>
                  <a:lnTo>
                    <a:pt x="19885" y="27300"/>
                  </a:lnTo>
                  <a:lnTo>
                    <a:pt x="20390" y="27035"/>
                  </a:lnTo>
                  <a:lnTo>
                    <a:pt x="20872" y="26746"/>
                  </a:lnTo>
                  <a:lnTo>
                    <a:pt x="21859" y="26120"/>
                  </a:lnTo>
                  <a:lnTo>
                    <a:pt x="22147" y="25928"/>
                  </a:lnTo>
                  <a:lnTo>
                    <a:pt x="22436" y="25711"/>
                  </a:lnTo>
                  <a:lnTo>
                    <a:pt x="23014" y="25254"/>
                  </a:lnTo>
                  <a:lnTo>
                    <a:pt x="23183" y="25085"/>
                  </a:lnTo>
                  <a:lnTo>
                    <a:pt x="23327" y="24917"/>
                  </a:lnTo>
                  <a:lnTo>
                    <a:pt x="23568" y="24532"/>
                  </a:lnTo>
                  <a:lnTo>
                    <a:pt x="23664" y="24363"/>
                  </a:lnTo>
                  <a:lnTo>
                    <a:pt x="23736" y="24170"/>
                  </a:lnTo>
                  <a:lnTo>
                    <a:pt x="23760" y="24026"/>
                  </a:lnTo>
                  <a:lnTo>
                    <a:pt x="23784" y="23906"/>
                  </a:lnTo>
                  <a:lnTo>
                    <a:pt x="23760" y="23617"/>
                  </a:lnTo>
                  <a:lnTo>
                    <a:pt x="23712" y="23352"/>
                  </a:lnTo>
                  <a:lnTo>
                    <a:pt x="23592" y="23087"/>
                  </a:lnTo>
                  <a:lnTo>
                    <a:pt x="23423" y="22798"/>
                  </a:lnTo>
                  <a:lnTo>
                    <a:pt x="23207" y="22533"/>
                  </a:lnTo>
                  <a:lnTo>
                    <a:pt x="22629" y="21763"/>
                  </a:lnTo>
                  <a:lnTo>
                    <a:pt x="22509" y="21571"/>
                  </a:lnTo>
                  <a:lnTo>
                    <a:pt x="22388" y="21378"/>
                  </a:lnTo>
                  <a:lnTo>
                    <a:pt x="22292" y="21161"/>
                  </a:lnTo>
                  <a:lnTo>
                    <a:pt x="22220" y="20945"/>
                  </a:lnTo>
                  <a:lnTo>
                    <a:pt x="22147" y="20728"/>
                  </a:lnTo>
                  <a:lnTo>
                    <a:pt x="22099" y="20487"/>
                  </a:lnTo>
                  <a:lnTo>
                    <a:pt x="22099" y="20271"/>
                  </a:lnTo>
                  <a:lnTo>
                    <a:pt x="22075" y="20030"/>
                  </a:lnTo>
                  <a:lnTo>
                    <a:pt x="22099" y="19717"/>
                  </a:lnTo>
                  <a:lnTo>
                    <a:pt x="22123" y="19404"/>
                  </a:lnTo>
                  <a:lnTo>
                    <a:pt x="22196" y="19043"/>
                  </a:lnTo>
                  <a:lnTo>
                    <a:pt x="22268" y="18682"/>
                  </a:lnTo>
                  <a:lnTo>
                    <a:pt x="22364" y="18345"/>
                  </a:lnTo>
                  <a:lnTo>
                    <a:pt x="22484" y="17984"/>
                  </a:lnTo>
                  <a:lnTo>
                    <a:pt x="22677" y="17478"/>
                  </a:lnTo>
                  <a:lnTo>
                    <a:pt x="22894" y="16997"/>
                  </a:lnTo>
                  <a:lnTo>
                    <a:pt x="23159" y="16491"/>
                  </a:lnTo>
                  <a:lnTo>
                    <a:pt x="23399" y="16034"/>
                  </a:lnTo>
                  <a:lnTo>
                    <a:pt x="24001" y="14999"/>
                  </a:lnTo>
                  <a:lnTo>
                    <a:pt x="24579" y="13963"/>
                  </a:lnTo>
                  <a:lnTo>
                    <a:pt x="24844" y="13458"/>
                  </a:lnTo>
                  <a:lnTo>
                    <a:pt x="25108" y="12928"/>
                  </a:lnTo>
                  <a:lnTo>
                    <a:pt x="25325" y="12399"/>
                  </a:lnTo>
                  <a:lnTo>
                    <a:pt x="25518" y="11845"/>
                  </a:lnTo>
                  <a:lnTo>
                    <a:pt x="25686" y="11315"/>
                  </a:lnTo>
                  <a:lnTo>
                    <a:pt x="25831" y="10786"/>
                  </a:lnTo>
                  <a:lnTo>
                    <a:pt x="25951" y="10256"/>
                  </a:lnTo>
                  <a:lnTo>
                    <a:pt x="26023" y="9727"/>
                  </a:lnTo>
                  <a:lnTo>
                    <a:pt x="26071" y="9173"/>
                  </a:lnTo>
                  <a:lnTo>
                    <a:pt x="26095" y="8643"/>
                  </a:lnTo>
                  <a:lnTo>
                    <a:pt x="26095" y="8090"/>
                  </a:lnTo>
                  <a:lnTo>
                    <a:pt x="26047" y="7536"/>
                  </a:lnTo>
                  <a:lnTo>
                    <a:pt x="25975" y="6910"/>
                  </a:lnTo>
                  <a:lnTo>
                    <a:pt x="25831" y="6284"/>
                  </a:lnTo>
                  <a:lnTo>
                    <a:pt x="25662" y="5682"/>
                  </a:lnTo>
                  <a:lnTo>
                    <a:pt x="25445" y="5104"/>
                  </a:lnTo>
                  <a:lnTo>
                    <a:pt x="25205" y="4527"/>
                  </a:lnTo>
                  <a:lnTo>
                    <a:pt x="24892" y="3997"/>
                  </a:lnTo>
                  <a:lnTo>
                    <a:pt x="24555" y="3468"/>
                  </a:lnTo>
                  <a:lnTo>
                    <a:pt x="24146" y="2962"/>
                  </a:lnTo>
                  <a:lnTo>
                    <a:pt x="23881" y="2649"/>
                  </a:lnTo>
                  <a:lnTo>
                    <a:pt x="23592" y="2360"/>
                  </a:lnTo>
                  <a:lnTo>
                    <a:pt x="23303" y="2095"/>
                  </a:lnTo>
                  <a:lnTo>
                    <a:pt x="23014" y="1831"/>
                  </a:lnTo>
                  <a:lnTo>
                    <a:pt x="22701" y="1566"/>
                  </a:lnTo>
                  <a:lnTo>
                    <a:pt x="22388" y="1325"/>
                  </a:lnTo>
                  <a:lnTo>
                    <a:pt x="21714" y="892"/>
                  </a:lnTo>
                  <a:lnTo>
                    <a:pt x="21305" y="651"/>
                  </a:lnTo>
                  <a:lnTo>
                    <a:pt x="20896" y="434"/>
                  </a:lnTo>
                  <a:lnTo>
                    <a:pt x="20390" y="242"/>
                  </a:lnTo>
                  <a:lnTo>
                    <a:pt x="20125" y="170"/>
                  </a:lnTo>
                  <a:lnTo>
                    <a:pt x="19860" y="97"/>
                  </a:lnTo>
                  <a:lnTo>
                    <a:pt x="19596" y="49"/>
                  </a:lnTo>
                  <a:lnTo>
                    <a:pt x="19331" y="25"/>
                  </a:lnTo>
                  <a:lnTo>
                    <a:pt x="190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"/>
            <p:cNvSpPr/>
            <p:nvPr/>
          </p:nvSpPr>
          <p:spPr>
            <a:xfrm>
              <a:off x="1802875" y="1996850"/>
              <a:ext cx="521825" cy="518800"/>
            </a:xfrm>
            <a:custGeom>
              <a:avLst/>
              <a:gdLst/>
              <a:ahLst/>
              <a:cxnLst/>
              <a:rect l="l" t="t" r="r" b="b"/>
              <a:pathLst>
                <a:path w="20873" h="20752" extrusionOk="0">
                  <a:moveTo>
                    <a:pt x="18224" y="1"/>
                  </a:moveTo>
                  <a:lnTo>
                    <a:pt x="17983" y="25"/>
                  </a:lnTo>
                  <a:lnTo>
                    <a:pt x="17767" y="49"/>
                  </a:lnTo>
                  <a:lnTo>
                    <a:pt x="17430" y="97"/>
                  </a:lnTo>
                  <a:lnTo>
                    <a:pt x="17093" y="169"/>
                  </a:lnTo>
                  <a:lnTo>
                    <a:pt x="16419" y="338"/>
                  </a:lnTo>
                  <a:lnTo>
                    <a:pt x="15143" y="627"/>
                  </a:lnTo>
                  <a:lnTo>
                    <a:pt x="14709" y="723"/>
                  </a:lnTo>
                  <a:lnTo>
                    <a:pt x="14252" y="771"/>
                  </a:lnTo>
                  <a:lnTo>
                    <a:pt x="13795" y="795"/>
                  </a:lnTo>
                  <a:lnTo>
                    <a:pt x="13337" y="795"/>
                  </a:lnTo>
                  <a:lnTo>
                    <a:pt x="12639" y="771"/>
                  </a:lnTo>
                  <a:lnTo>
                    <a:pt x="11941" y="699"/>
                  </a:lnTo>
                  <a:lnTo>
                    <a:pt x="11243" y="603"/>
                  </a:lnTo>
                  <a:lnTo>
                    <a:pt x="10569" y="482"/>
                  </a:lnTo>
                  <a:lnTo>
                    <a:pt x="9774" y="314"/>
                  </a:lnTo>
                  <a:lnTo>
                    <a:pt x="8980" y="169"/>
                  </a:lnTo>
                  <a:lnTo>
                    <a:pt x="8330" y="97"/>
                  </a:lnTo>
                  <a:lnTo>
                    <a:pt x="7680" y="73"/>
                  </a:lnTo>
                  <a:lnTo>
                    <a:pt x="7367" y="73"/>
                  </a:lnTo>
                  <a:lnTo>
                    <a:pt x="7030" y="97"/>
                  </a:lnTo>
                  <a:lnTo>
                    <a:pt x="6717" y="145"/>
                  </a:lnTo>
                  <a:lnTo>
                    <a:pt x="6380" y="218"/>
                  </a:lnTo>
                  <a:lnTo>
                    <a:pt x="5778" y="338"/>
                  </a:lnTo>
                  <a:lnTo>
                    <a:pt x="5176" y="482"/>
                  </a:lnTo>
                  <a:lnTo>
                    <a:pt x="4574" y="651"/>
                  </a:lnTo>
                  <a:lnTo>
                    <a:pt x="3997" y="868"/>
                  </a:lnTo>
                  <a:lnTo>
                    <a:pt x="3082" y="1205"/>
                  </a:lnTo>
                  <a:lnTo>
                    <a:pt x="2167" y="1542"/>
                  </a:lnTo>
                  <a:lnTo>
                    <a:pt x="1782" y="1686"/>
                  </a:lnTo>
                  <a:lnTo>
                    <a:pt x="1373" y="1782"/>
                  </a:lnTo>
                  <a:lnTo>
                    <a:pt x="964" y="1879"/>
                  </a:lnTo>
                  <a:lnTo>
                    <a:pt x="554" y="1951"/>
                  </a:lnTo>
                  <a:lnTo>
                    <a:pt x="193" y="1999"/>
                  </a:lnTo>
                  <a:lnTo>
                    <a:pt x="97" y="2023"/>
                  </a:lnTo>
                  <a:lnTo>
                    <a:pt x="49" y="2047"/>
                  </a:lnTo>
                  <a:lnTo>
                    <a:pt x="1" y="2095"/>
                  </a:lnTo>
                  <a:lnTo>
                    <a:pt x="1" y="2143"/>
                  </a:lnTo>
                  <a:lnTo>
                    <a:pt x="25" y="2192"/>
                  </a:lnTo>
                  <a:lnTo>
                    <a:pt x="97" y="2240"/>
                  </a:lnTo>
                  <a:lnTo>
                    <a:pt x="169" y="2264"/>
                  </a:lnTo>
                  <a:lnTo>
                    <a:pt x="458" y="2312"/>
                  </a:lnTo>
                  <a:lnTo>
                    <a:pt x="723" y="2360"/>
                  </a:lnTo>
                  <a:lnTo>
                    <a:pt x="988" y="2360"/>
                  </a:lnTo>
                  <a:lnTo>
                    <a:pt x="1517" y="2336"/>
                  </a:lnTo>
                  <a:lnTo>
                    <a:pt x="5706" y="1927"/>
                  </a:lnTo>
                  <a:lnTo>
                    <a:pt x="6573" y="1855"/>
                  </a:lnTo>
                  <a:lnTo>
                    <a:pt x="7463" y="1806"/>
                  </a:lnTo>
                  <a:lnTo>
                    <a:pt x="7921" y="1806"/>
                  </a:lnTo>
                  <a:lnTo>
                    <a:pt x="8402" y="1830"/>
                  </a:lnTo>
                  <a:lnTo>
                    <a:pt x="8811" y="1855"/>
                  </a:lnTo>
                  <a:lnTo>
                    <a:pt x="9221" y="1951"/>
                  </a:lnTo>
                  <a:lnTo>
                    <a:pt x="9630" y="2047"/>
                  </a:lnTo>
                  <a:lnTo>
                    <a:pt x="10015" y="2216"/>
                  </a:lnTo>
                  <a:lnTo>
                    <a:pt x="10545" y="2432"/>
                  </a:lnTo>
                  <a:lnTo>
                    <a:pt x="11050" y="2649"/>
                  </a:lnTo>
                  <a:lnTo>
                    <a:pt x="11435" y="2793"/>
                  </a:lnTo>
                  <a:lnTo>
                    <a:pt x="11821" y="2914"/>
                  </a:lnTo>
                  <a:lnTo>
                    <a:pt x="12206" y="3010"/>
                  </a:lnTo>
                  <a:lnTo>
                    <a:pt x="12591" y="3082"/>
                  </a:lnTo>
                  <a:lnTo>
                    <a:pt x="12976" y="3130"/>
                  </a:lnTo>
                  <a:lnTo>
                    <a:pt x="13770" y="3130"/>
                  </a:lnTo>
                  <a:lnTo>
                    <a:pt x="14156" y="3082"/>
                  </a:lnTo>
                  <a:lnTo>
                    <a:pt x="15552" y="2866"/>
                  </a:lnTo>
                  <a:lnTo>
                    <a:pt x="15913" y="2817"/>
                  </a:lnTo>
                  <a:lnTo>
                    <a:pt x="16274" y="2769"/>
                  </a:lnTo>
                  <a:lnTo>
                    <a:pt x="17020" y="2769"/>
                  </a:lnTo>
                  <a:lnTo>
                    <a:pt x="17261" y="2793"/>
                  </a:lnTo>
                  <a:lnTo>
                    <a:pt x="17502" y="2817"/>
                  </a:lnTo>
                  <a:lnTo>
                    <a:pt x="17743" y="2890"/>
                  </a:lnTo>
                  <a:lnTo>
                    <a:pt x="17983" y="2962"/>
                  </a:lnTo>
                  <a:lnTo>
                    <a:pt x="18128" y="3010"/>
                  </a:lnTo>
                  <a:lnTo>
                    <a:pt x="18248" y="3082"/>
                  </a:lnTo>
                  <a:lnTo>
                    <a:pt x="18368" y="3155"/>
                  </a:lnTo>
                  <a:lnTo>
                    <a:pt x="18465" y="3251"/>
                  </a:lnTo>
                  <a:lnTo>
                    <a:pt x="18609" y="3419"/>
                  </a:lnTo>
                  <a:lnTo>
                    <a:pt x="18706" y="3588"/>
                  </a:lnTo>
                  <a:lnTo>
                    <a:pt x="18778" y="3804"/>
                  </a:lnTo>
                  <a:lnTo>
                    <a:pt x="18802" y="4021"/>
                  </a:lnTo>
                  <a:lnTo>
                    <a:pt x="18802" y="4238"/>
                  </a:lnTo>
                  <a:lnTo>
                    <a:pt x="18778" y="4430"/>
                  </a:lnTo>
                  <a:lnTo>
                    <a:pt x="18754" y="4647"/>
                  </a:lnTo>
                  <a:lnTo>
                    <a:pt x="18706" y="4864"/>
                  </a:lnTo>
                  <a:lnTo>
                    <a:pt x="18537" y="5393"/>
                  </a:lnTo>
                  <a:lnTo>
                    <a:pt x="18320" y="5899"/>
                  </a:lnTo>
                  <a:lnTo>
                    <a:pt x="18056" y="6404"/>
                  </a:lnTo>
                  <a:lnTo>
                    <a:pt x="17767" y="6886"/>
                  </a:lnTo>
                  <a:lnTo>
                    <a:pt x="17093" y="7921"/>
                  </a:lnTo>
                  <a:lnTo>
                    <a:pt x="16659" y="8667"/>
                  </a:lnTo>
                  <a:lnTo>
                    <a:pt x="16443" y="9028"/>
                  </a:lnTo>
                  <a:lnTo>
                    <a:pt x="16274" y="9414"/>
                  </a:lnTo>
                  <a:lnTo>
                    <a:pt x="15817" y="10425"/>
                  </a:lnTo>
                  <a:lnTo>
                    <a:pt x="15383" y="11460"/>
                  </a:lnTo>
                  <a:lnTo>
                    <a:pt x="15215" y="11941"/>
                  </a:lnTo>
                  <a:lnTo>
                    <a:pt x="15070" y="12447"/>
                  </a:lnTo>
                  <a:lnTo>
                    <a:pt x="14950" y="12952"/>
                  </a:lnTo>
                  <a:lnTo>
                    <a:pt x="14902" y="13482"/>
                  </a:lnTo>
                  <a:lnTo>
                    <a:pt x="14854" y="14011"/>
                  </a:lnTo>
                  <a:lnTo>
                    <a:pt x="14806" y="14397"/>
                  </a:lnTo>
                  <a:lnTo>
                    <a:pt x="14733" y="14782"/>
                  </a:lnTo>
                  <a:lnTo>
                    <a:pt x="14661" y="14974"/>
                  </a:lnTo>
                  <a:lnTo>
                    <a:pt x="14589" y="15143"/>
                  </a:lnTo>
                  <a:lnTo>
                    <a:pt x="14493" y="15311"/>
                  </a:lnTo>
                  <a:lnTo>
                    <a:pt x="14396" y="15480"/>
                  </a:lnTo>
                  <a:lnTo>
                    <a:pt x="14276" y="15648"/>
                  </a:lnTo>
                  <a:lnTo>
                    <a:pt x="14132" y="15793"/>
                  </a:lnTo>
                  <a:lnTo>
                    <a:pt x="13987" y="15913"/>
                  </a:lnTo>
                  <a:lnTo>
                    <a:pt x="13843" y="16058"/>
                  </a:lnTo>
                  <a:lnTo>
                    <a:pt x="13578" y="16226"/>
                  </a:lnTo>
                  <a:lnTo>
                    <a:pt x="13289" y="16371"/>
                  </a:lnTo>
                  <a:lnTo>
                    <a:pt x="12952" y="16539"/>
                  </a:lnTo>
                  <a:lnTo>
                    <a:pt x="12591" y="16684"/>
                  </a:lnTo>
                  <a:lnTo>
                    <a:pt x="12037" y="16924"/>
                  </a:lnTo>
                  <a:lnTo>
                    <a:pt x="11484" y="17189"/>
                  </a:lnTo>
                  <a:lnTo>
                    <a:pt x="10954" y="17502"/>
                  </a:lnTo>
                  <a:lnTo>
                    <a:pt x="10424" y="17815"/>
                  </a:lnTo>
                  <a:lnTo>
                    <a:pt x="9967" y="18104"/>
                  </a:lnTo>
                  <a:lnTo>
                    <a:pt x="9534" y="18441"/>
                  </a:lnTo>
                  <a:lnTo>
                    <a:pt x="9293" y="18658"/>
                  </a:lnTo>
                  <a:lnTo>
                    <a:pt x="9076" y="18874"/>
                  </a:lnTo>
                  <a:lnTo>
                    <a:pt x="8884" y="19091"/>
                  </a:lnTo>
                  <a:lnTo>
                    <a:pt x="8715" y="19332"/>
                  </a:lnTo>
                  <a:lnTo>
                    <a:pt x="8571" y="19572"/>
                  </a:lnTo>
                  <a:lnTo>
                    <a:pt x="8426" y="19837"/>
                  </a:lnTo>
                  <a:lnTo>
                    <a:pt x="8306" y="20126"/>
                  </a:lnTo>
                  <a:lnTo>
                    <a:pt x="8185" y="20391"/>
                  </a:lnTo>
                  <a:lnTo>
                    <a:pt x="8137" y="20608"/>
                  </a:lnTo>
                  <a:lnTo>
                    <a:pt x="8137" y="20680"/>
                  </a:lnTo>
                  <a:lnTo>
                    <a:pt x="8161" y="20704"/>
                  </a:lnTo>
                  <a:lnTo>
                    <a:pt x="8185" y="20728"/>
                  </a:lnTo>
                  <a:lnTo>
                    <a:pt x="8258" y="20752"/>
                  </a:lnTo>
                  <a:lnTo>
                    <a:pt x="8306" y="20704"/>
                  </a:lnTo>
                  <a:lnTo>
                    <a:pt x="8474" y="20559"/>
                  </a:lnTo>
                  <a:lnTo>
                    <a:pt x="8835" y="20126"/>
                  </a:lnTo>
                  <a:lnTo>
                    <a:pt x="9221" y="19717"/>
                  </a:lnTo>
                  <a:lnTo>
                    <a:pt x="9437" y="19500"/>
                  </a:lnTo>
                  <a:lnTo>
                    <a:pt x="9654" y="19308"/>
                  </a:lnTo>
                  <a:lnTo>
                    <a:pt x="10111" y="18995"/>
                  </a:lnTo>
                  <a:lnTo>
                    <a:pt x="10569" y="18730"/>
                  </a:lnTo>
                  <a:lnTo>
                    <a:pt x="11074" y="18489"/>
                  </a:lnTo>
                  <a:lnTo>
                    <a:pt x="11580" y="18321"/>
                  </a:lnTo>
                  <a:lnTo>
                    <a:pt x="12326" y="18152"/>
                  </a:lnTo>
                  <a:lnTo>
                    <a:pt x="13072" y="17959"/>
                  </a:lnTo>
                  <a:lnTo>
                    <a:pt x="13626" y="17839"/>
                  </a:lnTo>
                  <a:lnTo>
                    <a:pt x="14156" y="17695"/>
                  </a:lnTo>
                  <a:lnTo>
                    <a:pt x="14565" y="17526"/>
                  </a:lnTo>
                  <a:lnTo>
                    <a:pt x="14950" y="17334"/>
                  </a:lnTo>
                  <a:lnTo>
                    <a:pt x="15311" y="17093"/>
                  </a:lnTo>
                  <a:lnTo>
                    <a:pt x="15672" y="16828"/>
                  </a:lnTo>
                  <a:lnTo>
                    <a:pt x="15889" y="16635"/>
                  </a:lnTo>
                  <a:lnTo>
                    <a:pt x="16082" y="16419"/>
                  </a:lnTo>
                  <a:lnTo>
                    <a:pt x="16226" y="16178"/>
                  </a:lnTo>
                  <a:lnTo>
                    <a:pt x="16370" y="15913"/>
                  </a:lnTo>
                  <a:lnTo>
                    <a:pt x="16443" y="15648"/>
                  </a:lnTo>
                  <a:lnTo>
                    <a:pt x="16539" y="15384"/>
                  </a:lnTo>
                  <a:lnTo>
                    <a:pt x="16587" y="15119"/>
                  </a:lnTo>
                  <a:lnTo>
                    <a:pt x="16635" y="14854"/>
                  </a:lnTo>
                  <a:lnTo>
                    <a:pt x="16683" y="14324"/>
                  </a:lnTo>
                  <a:lnTo>
                    <a:pt x="16732" y="13771"/>
                  </a:lnTo>
                  <a:lnTo>
                    <a:pt x="16756" y="13217"/>
                  </a:lnTo>
                  <a:lnTo>
                    <a:pt x="16780" y="12663"/>
                  </a:lnTo>
                  <a:lnTo>
                    <a:pt x="16780" y="12062"/>
                  </a:lnTo>
                  <a:lnTo>
                    <a:pt x="16852" y="11460"/>
                  </a:lnTo>
                  <a:lnTo>
                    <a:pt x="16948" y="10954"/>
                  </a:lnTo>
                  <a:lnTo>
                    <a:pt x="17069" y="10497"/>
                  </a:lnTo>
                  <a:lnTo>
                    <a:pt x="17285" y="10039"/>
                  </a:lnTo>
                  <a:lnTo>
                    <a:pt x="17526" y="9606"/>
                  </a:lnTo>
                  <a:lnTo>
                    <a:pt x="17791" y="9197"/>
                  </a:lnTo>
                  <a:lnTo>
                    <a:pt x="18080" y="8812"/>
                  </a:lnTo>
                  <a:lnTo>
                    <a:pt x="19139" y="7367"/>
                  </a:lnTo>
                  <a:lnTo>
                    <a:pt x="19572" y="6765"/>
                  </a:lnTo>
                  <a:lnTo>
                    <a:pt x="19789" y="6453"/>
                  </a:lnTo>
                  <a:lnTo>
                    <a:pt x="20005" y="6116"/>
                  </a:lnTo>
                  <a:lnTo>
                    <a:pt x="20294" y="5610"/>
                  </a:lnTo>
                  <a:lnTo>
                    <a:pt x="20415" y="5345"/>
                  </a:lnTo>
                  <a:lnTo>
                    <a:pt x="20535" y="5056"/>
                  </a:lnTo>
                  <a:lnTo>
                    <a:pt x="20655" y="4743"/>
                  </a:lnTo>
                  <a:lnTo>
                    <a:pt x="20752" y="4430"/>
                  </a:lnTo>
                  <a:lnTo>
                    <a:pt x="20824" y="4117"/>
                  </a:lnTo>
                  <a:lnTo>
                    <a:pt x="20848" y="3804"/>
                  </a:lnTo>
                  <a:lnTo>
                    <a:pt x="20872" y="3492"/>
                  </a:lnTo>
                  <a:lnTo>
                    <a:pt x="20872" y="3155"/>
                  </a:lnTo>
                  <a:lnTo>
                    <a:pt x="20848" y="2842"/>
                  </a:lnTo>
                  <a:lnTo>
                    <a:pt x="20776" y="2505"/>
                  </a:lnTo>
                  <a:lnTo>
                    <a:pt x="20680" y="2095"/>
                  </a:lnTo>
                  <a:lnTo>
                    <a:pt x="20535" y="1686"/>
                  </a:lnTo>
                  <a:lnTo>
                    <a:pt x="20439" y="1445"/>
                  </a:lnTo>
                  <a:lnTo>
                    <a:pt x="20343" y="1205"/>
                  </a:lnTo>
                  <a:lnTo>
                    <a:pt x="20198" y="964"/>
                  </a:lnTo>
                  <a:lnTo>
                    <a:pt x="20030" y="771"/>
                  </a:lnTo>
                  <a:lnTo>
                    <a:pt x="19861" y="579"/>
                  </a:lnTo>
                  <a:lnTo>
                    <a:pt x="19668" y="410"/>
                  </a:lnTo>
                  <a:lnTo>
                    <a:pt x="19452" y="290"/>
                  </a:lnTo>
                  <a:lnTo>
                    <a:pt x="19211" y="169"/>
                  </a:lnTo>
                  <a:lnTo>
                    <a:pt x="18970" y="97"/>
                  </a:lnTo>
                  <a:lnTo>
                    <a:pt x="18706" y="25"/>
                  </a:lnTo>
                  <a:lnTo>
                    <a:pt x="184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"/>
            <p:cNvSpPr/>
            <p:nvPr/>
          </p:nvSpPr>
          <p:spPr>
            <a:xfrm>
              <a:off x="1946725" y="1787425"/>
              <a:ext cx="588000" cy="766750"/>
            </a:xfrm>
            <a:custGeom>
              <a:avLst/>
              <a:gdLst/>
              <a:ahLst/>
              <a:cxnLst/>
              <a:rect l="l" t="t" r="r" b="b"/>
              <a:pathLst>
                <a:path w="23520" h="30670" extrusionOk="0">
                  <a:moveTo>
                    <a:pt x="11098" y="0"/>
                  </a:moveTo>
                  <a:lnTo>
                    <a:pt x="10640" y="49"/>
                  </a:lnTo>
                  <a:lnTo>
                    <a:pt x="9942" y="97"/>
                  </a:lnTo>
                  <a:lnTo>
                    <a:pt x="9292" y="169"/>
                  </a:lnTo>
                  <a:lnTo>
                    <a:pt x="8618" y="265"/>
                  </a:lnTo>
                  <a:lnTo>
                    <a:pt x="7944" y="410"/>
                  </a:lnTo>
                  <a:lnTo>
                    <a:pt x="7270" y="602"/>
                  </a:lnTo>
                  <a:lnTo>
                    <a:pt x="6596" y="795"/>
                  </a:lnTo>
                  <a:lnTo>
                    <a:pt x="5946" y="1012"/>
                  </a:lnTo>
                  <a:lnTo>
                    <a:pt x="4093" y="1589"/>
                  </a:lnTo>
                  <a:lnTo>
                    <a:pt x="2239" y="2119"/>
                  </a:lnTo>
                  <a:lnTo>
                    <a:pt x="1300" y="2384"/>
                  </a:lnTo>
                  <a:lnTo>
                    <a:pt x="361" y="2673"/>
                  </a:lnTo>
                  <a:lnTo>
                    <a:pt x="193" y="2721"/>
                  </a:lnTo>
                  <a:lnTo>
                    <a:pt x="24" y="2793"/>
                  </a:lnTo>
                  <a:lnTo>
                    <a:pt x="0" y="2841"/>
                  </a:lnTo>
                  <a:lnTo>
                    <a:pt x="0" y="2889"/>
                  </a:lnTo>
                  <a:lnTo>
                    <a:pt x="24" y="2937"/>
                  </a:lnTo>
                  <a:lnTo>
                    <a:pt x="72" y="2961"/>
                  </a:lnTo>
                  <a:lnTo>
                    <a:pt x="241" y="2986"/>
                  </a:lnTo>
                  <a:lnTo>
                    <a:pt x="433" y="2961"/>
                  </a:lnTo>
                  <a:lnTo>
                    <a:pt x="1709" y="2793"/>
                  </a:lnTo>
                  <a:lnTo>
                    <a:pt x="3009" y="2673"/>
                  </a:lnTo>
                  <a:lnTo>
                    <a:pt x="4526" y="2528"/>
                  </a:lnTo>
                  <a:lnTo>
                    <a:pt x="5296" y="2456"/>
                  </a:lnTo>
                  <a:lnTo>
                    <a:pt x="6042" y="2336"/>
                  </a:lnTo>
                  <a:lnTo>
                    <a:pt x="6789" y="2167"/>
                  </a:lnTo>
                  <a:lnTo>
                    <a:pt x="7535" y="1974"/>
                  </a:lnTo>
                  <a:lnTo>
                    <a:pt x="8522" y="1710"/>
                  </a:lnTo>
                  <a:lnTo>
                    <a:pt x="10279" y="1228"/>
                  </a:lnTo>
                  <a:lnTo>
                    <a:pt x="10929" y="1060"/>
                  </a:lnTo>
                  <a:lnTo>
                    <a:pt x="11579" y="939"/>
                  </a:lnTo>
                  <a:lnTo>
                    <a:pt x="12229" y="843"/>
                  </a:lnTo>
                  <a:lnTo>
                    <a:pt x="12903" y="771"/>
                  </a:lnTo>
                  <a:lnTo>
                    <a:pt x="13192" y="747"/>
                  </a:lnTo>
                  <a:lnTo>
                    <a:pt x="13722" y="747"/>
                  </a:lnTo>
                  <a:lnTo>
                    <a:pt x="13939" y="795"/>
                  </a:lnTo>
                  <a:lnTo>
                    <a:pt x="14372" y="867"/>
                  </a:lnTo>
                  <a:lnTo>
                    <a:pt x="14709" y="987"/>
                  </a:lnTo>
                  <a:lnTo>
                    <a:pt x="15022" y="1108"/>
                  </a:lnTo>
                  <a:lnTo>
                    <a:pt x="15335" y="1276"/>
                  </a:lnTo>
                  <a:lnTo>
                    <a:pt x="15576" y="1445"/>
                  </a:lnTo>
                  <a:lnTo>
                    <a:pt x="16009" y="1734"/>
                  </a:lnTo>
                  <a:lnTo>
                    <a:pt x="16394" y="1999"/>
                  </a:lnTo>
                  <a:lnTo>
                    <a:pt x="17116" y="2576"/>
                  </a:lnTo>
                  <a:lnTo>
                    <a:pt x="17453" y="2841"/>
                  </a:lnTo>
                  <a:lnTo>
                    <a:pt x="17766" y="3154"/>
                  </a:lnTo>
                  <a:lnTo>
                    <a:pt x="18874" y="4334"/>
                  </a:lnTo>
                  <a:lnTo>
                    <a:pt x="19379" y="4911"/>
                  </a:lnTo>
                  <a:lnTo>
                    <a:pt x="19548" y="5176"/>
                  </a:lnTo>
                  <a:lnTo>
                    <a:pt x="19716" y="5417"/>
                  </a:lnTo>
                  <a:lnTo>
                    <a:pt x="19861" y="5658"/>
                  </a:lnTo>
                  <a:lnTo>
                    <a:pt x="20005" y="5947"/>
                  </a:lnTo>
                  <a:lnTo>
                    <a:pt x="20294" y="6645"/>
                  </a:lnTo>
                  <a:lnTo>
                    <a:pt x="20848" y="8017"/>
                  </a:lnTo>
                  <a:lnTo>
                    <a:pt x="21161" y="8691"/>
                  </a:lnTo>
                  <a:lnTo>
                    <a:pt x="21473" y="9341"/>
                  </a:lnTo>
                  <a:lnTo>
                    <a:pt x="21570" y="9558"/>
                  </a:lnTo>
                  <a:lnTo>
                    <a:pt x="21618" y="9774"/>
                  </a:lnTo>
                  <a:lnTo>
                    <a:pt x="21666" y="9991"/>
                  </a:lnTo>
                  <a:lnTo>
                    <a:pt x="21690" y="10207"/>
                  </a:lnTo>
                  <a:lnTo>
                    <a:pt x="21714" y="10785"/>
                  </a:lnTo>
                  <a:lnTo>
                    <a:pt x="21666" y="11363"/>
                  </a:lnTo>
                  <a:lnTo>
                    <a:pt x="21618" y="11748"/>
                  </a:lnTo>
                  <a:lnTo>
                    <a:pt x="21546" y="12109"/>
                  </a:lnTo>
                  <a:lnTo>
                    <a:pt x="21425" y="12446"/>
                  </a:lnTo>
                  <a:lnTo>
                    <a:pt x="21305" y="12807"/>
                  </a:lnTo>
                  <a:lnTo>
                    <a:pt x="21136" y="13120"/>
                  </a:lnTo>
                  <a:lnTo>
                    <a:pt x="20968" y="13457"/>
                  </a:lnTo>
                  <a:lnTo>
                    <a:pt x="20775" y="13746"/>
                  </a:lnTo>
                  <a:lnTo>
                    <a:pt x="20535" y="14059"/>
                  </a:lnTo>
                  <a:lnTo>
                    <a:pt x="20101" y="14565"/>
                  </a:lnTo>
                  <a:lnTo>
                    <a:pt x="19668" y="15070"/>
                  </a:lnTo>
                  <a:lnTo>
                    <a:pt x="19451" y="15359"/>
                  </a:lnTo>
                  <a:lnTo>
                    <a:pt x="19235" y="15672"/>
                  </a:lnTo>
                  <a:lnTo>
                    <a:pt x="19042" y="15985"/>
                  </a:lnTo>
                  <a:lnTo>
                    <a:pt x="18898" y="16322"/>
                  </a:lnTo>
                  <a:lnTo>
                    <a:pt x="18777" y="16611"/>
                  </a:lnTo>
                  <a:lnTo>
                    <a:pt x="18681" y="16924"/>
                  </a:lnTo>
                  <a:lnTo>
                    <a:pt x="18512" y="17526"/>
                  </a:lnTo>
                  <a:lnTo>
                    <a:pt x="18392" y="18079"/>
                  </a:lnTo>
                  <a:lnTo>
                    <a:pt x="18199" y="18585"/>
                  </a:lnTo>
                  <a:lnTo>
                    <a:pt x="17911" y="19235"/>
                  </a:lnTo>
                  <a:lnTo>
                    <a:pt x="17598" y="19861"/>
                  </a:lnTo>
                  <a:lnTo>
                    <a:pt x="17405" y="20318"/>
                  </a:lnTo>
                  <a:lnTo>
                    <a:pt x="17237" y="20800"/>
                  </a:lnTo>
                  <a:lnTo>
                    <a:pt x="17140" y="21305"/>
                  </a:lnTo>
                  <a:lnTo>
                    <a:pt x="17068" y="21811"/>
                  </a:lnTo>
                  <a:lnTo>
                    <a:pt x="17068" y="22220"/>
                  </a:lnTo>
                  <a:lnTo>
                    <a:pt x="17092" y="22653"/>
                  </a:lnTo>
                  <a:lnTo>
                    <a:pt x="17188" y="23063"/>
                  </a:lnTo>
                  <a:lnTo>
                    <a:pt x="17333" y="23472"/>
                  </a:lnTo>
                  <a:lnTo>
                    <a:pt x="17622" y="24098"/>
                  </a:lnTo>
                  <a:lnTo>
                    <a:pt x="17862" y="24627"/>
                  </a:lnTo>
                  <a:lnTo>
                    <a:pt x="17983" y="24892"/>
                  </a:lnTo>
                  <a:lnTo>
                    <a:pt x="18079" y="25157"/>
                  </a:lnTo>
                  <a:lnTo>
                    <a:pt x="18175" y="25446"/>
                  </a:lnTo>
                  <a:lnTo>
                    <a:pt x="18224" y="25735"/>
                  </a:lnTo>
                  <a:lnTo>
                    <a:pt x="18248" y="26024"/>
                  </a:lnTo>
                  <a:lnTo>
                    <a:pt x="18224" y="26312"/>
                  </a:lnTo>
                  <a:lnTo>
                    <a:pt x="18175" y="26601"/>
                  </a:lnTo>
                  <a:lnTo>
                    <a:pt x="18103" y="26866"/>
                  </a:lnTo>
                  <a:lnTo>
                    <a:pt x="18007" y="27155"/>
                  </a:lnTo>
                  <a:lnTo>
                    <a:pt x="17862" y="27420"/>
                  </a:lnTo>
                  <a:lnTo>
                    <a:pt x="17742" y="27612"/>
                  </a:lnTo>
                  <a:lnTo>
                    <a:pt x="17622" y="27781"/>
                  </a:lnTo>
                  <a:lnTo>
                    <a:pt x="17333" y="28118"/>
                  </a:lnTo>
                  <a:lnTo>
                    <a:pt x="17020" y="28407"/>
                  </a:lnTo>
                  <a:lnTo>
                    <a:pt x="16683" y="28696"/>
                  </a:lnTo>
                  <a:lnTo>
                    <a:pt x="16274" y="28985"/>
                  </a:lnTo>
                  <a:lnTo>
                    <a:pt x="15864" y="29249"/>
                  </a:lnTo>
                  <a:lnTo>
                    <a:pt x="15431" y="29490"/>
                  </a:lnTo>
                  <a:lnTo>
                    <a:pt x="14998" y="29707"/>
                  </a:lnTo>
                  <a:lnTo>
                    <a:pt x="14155" y="30068"/>
                  </a:lnTo>
                  <a:lnTo>
                    <a:pt x="13337" y="30405"/>
                  </a:lnTo>
                  <a:lnTo>
                    <a:pt x="13192" y="30477"/>
                  </a:lnTo>
                  <a:lnTo>
                    <a:pt x="13048" y="30549"/>
                  </a:lnTo>
                  <a:lnTo>
                    <a:pt x="13024" y="30573"/>
                  </a:lnTo>
                  <a:lnTo>
                    <a:pt x="13024" y="30622"/>
                  </a:lnTo>
                  <a:lnTo>
                    <a:pt x="13072" y="30646"/>
                  </a:lnTo>
                  <a:lnTo>
                    <a:pt x="13096" y="30670"/>
                  </a:lnTo>
                  <a:lnTo>
                    <a:pt x="13289" y="30670"/>
                  </a:lnTo>
                  <a:lnTo>
                    <a:pt x="13842" y="30597"/>
                  </a:lnTo>
                  <a:lnTo>
                    <a:pt x="14372" y="30525"/>
                  </a:lnTo>
                  <a:lnTo>
                    <a:pt x="14901" y="30405"/>
                  </a:lnTo>
                  <a:lnTo>
                    <a:pt x="15431" y="30236"/>
                  </a:lnTo>
                  <a:lnTo>
                    <a:pt x="15816" y="30116"/>
                  </a:lnTo>
                  <a:lnTo>
                    <a:pt x="16177" y="29947"/>
                  </a:lnTo>
                  <a:lnTo>
                    <a:pt x="16538" y="29779"/>
                  </a:lnTo>
                  <a:lnTo>
                    <a:pt x="16875" y="29562"/>
                  </a:lnTo>
                  <a:lnTo>
                    <a:pt x="17188" y="29346"/>
                  </a:lnTo>
                  <a:lnTo>
                    <a:pt x="17477" y="29081"/>
                  </a:lnTo>
                  <a:lnTo>
                    <a:pt x="17766" y="28816"/>
                  </a:lnTo>
                  <a:lnTo>
                    <a:pt x="18031" y="28503"/>
                  </a:lnTo>
                  <a:lnTo>
                    <a:pt x="18296" y="28166"/>
                  </a:lnTo>
                  <a:lnTo>
                    <a:pt x="18392" y="27973"/>
                  </a:lnTo>
                  <a:lnTo>
                    <a:pt x="18488" y="27805"/>
                  </a:lnTo>
                  <a:lnTo>
                    <a:pt x="18561" y="27612"/>
                  </a:lnTo>
                  <a:lnTo>
                    <a:pt x="18609" y="27396"/>
                  </a:lnTo>
                  <a:lnTo>
                    <a:pt x="18657" y="27203"/>
                  </a:lnTo>
                  <a:lnTo>
                    <a:pt x="18681" y="26986"/>
                  </a:lnTo>
                  <a:lnTo>
                    <a:pt x="18705" y="26505"/>
                  </a:lnTo>
                  <a:lnTo>
                    <a:pt x="18705" y="26264"/>
                  </a:lnTo>
                  <a:lnTo>
                    <a:pt x="18705" y="26024"/>
                  </a:lnTo>
                  <a:lnTo>
                    <a:pt x="18657" y="25374"/>
                  </a:lnTo>
                  <a:lnTo>
                    <a:pt x="18633" y="24700"/>
                  </a:lnTo>
                  <a:lnTo>
                    <a:pt x="18585" y="23400"/>
                  </a:lnTo>
                  <a:lnTo>
                    <a:pt x="18585" y="22966"/>
                  </a:lnTo>
                  <a:lnTo>
                    <a:pt x="18633" y="22533"/>
                  </a:lnTo>
                  <a:lnTo>
                    <a:pt x="18657" y="22196"/>
                  </a:lnTo>
                  <a:lnTo>
                    <a:pt x="18705" y="21835"/>
                  </a:lnTo>
                  <a:lnTo>
                    <a:pt x="18705" y="21137"/>
                  </a:lnTo>
                  <a:lnTo>
                    <a:pt x="18705" y="20559"/>
                  </a:lnTo>
                  <a:lnTo>
                    <a:pt x="18729" y="20198"/>
                  </a:lnTo>
                  <a:lnTo>
                    <a:pt x="18753" y="19837"/>
                  </a:lnTo>
                  <a:lnTo>
                    <a:pt x="18825" y="19476"/>
                  </a:lnTo>
                  <a:lnTo>
                    <a:pt x="18922" y="19115"/>
                  </a:lnTo>
                  <a:lnTo>
                    <a:pt x="19114" y="18561"/>
                  </a:lnTo>
                  <a:lnTo>
                    <a:pt x="19331" y="17983"/>
                  </a:lnTo>
                  <a:lnTo>
                    <a:pt x="19548" y="17429"/>
                  </a:lnTo>
                  <a:lnTo>
                    <a:pt x="19812" y="16900"/>
                  </a:lnTo>
                  <a:lnTo>
                    <a:pt x="20029" y="16491"/>
                  </a:lnTo>
                  <a:lnTo>
                    <a:pt x="20294" y="16105"/>
                  </a:lnTo>
                  <a:lnTo>
                    <a:pt x="20535" y="15817"/>
                  </a:lnTo>
                  <a:lnTo>
                    <a:pt x="20799" y="15504"/>
                  </a:lnTo>
                  <a:lnTo>
                    <a:pt x="21353" y="14950"/>
                  </a:lnTo>
                  <a:lnTo>
                    <a:pt x="21594" y="14733"/>
                  </a:lnTo>
                  <a:lnTo>
                    <a:pt x="21786" y="14493"/>
                  </a:lnTo>
                  <a:lnTo>
                    <a:pt x="21979" y="14228"/>
                  </a:lnTo>
                  <a:lnTo>
                    <a:pt x="22148" y="13963"/>
                  </a:lnTo>
                  <a:lnTo>
                    <a:pt x="22340" y="13578"/>
                  </a:lnTo>
                  <a:lnTo>
                    <a:pt x="22557" y="13193"/>
                  </a:lnTo>
                  <a:lnTo>
                    <a:pt x="22918" y="12398"/>
                  </a:lnTo>
                  <a:lnTo>
                    <a:pt x="23183" y="11724"/>
                  </a:lnTo>
                  <a:lnTo>
                    <a:pt x="23303" y="11363"/>
                  </a:lnTo>
                  <a:lnTo>
                    <a:pt x="23399" y="11002"/>
                  </a:lnTo>
                  <a:lnTo>
                    <a:pt x="23472" y="10761"/>
                  </a:lnTo>
                  <a:lnTo>
                    <a:pt x="23496" y="10520"/>
                  </a:lnTo>
                  <a:lnTo>
                    <a:pt x="23520" y="10280"/>
                  </a:lnTo>
                  <a:lnTo>
                    <a:pt x="23520" y="10039"/>
                  </a:lnTo>
                  <a:lnTo>
                    <a:pt x="23520" y="9798"/>
                  </a:lnTo>
                  <a:lnTo>
                    <a:pt x="23496" y="9582"/>
                  </a:lnTo>
                  <a:lnTo>
                    <a:pt x="23447" y="9341"/>
                  </a:lnTo>
                  <a:lnTo>
                    <a:pt x="23375" y="9100"/>
                  </a:lnTo>
                  <a:lnTo>
                    <a:pt x="23231" y="8595"/>
                  </a:lnTo>
                  <a:lnTo>
                    <a:pt x="23038" y="8113"/>
                  </a:lnTo>
                  <a:lnTo>
                    <a:pt x="22846" y="7632"/>
                  </a:lnTo>
                  <a:lnTo>
                    <a:pt x="22629" y="7150"/>
                  </a:lnTo>
                  <a:lnTo>
                    <a:pt x="22388" y="6717"/>
                  </a:lnTo>
                  <a:lnTo>
                    <a:pt x="22148" y="6284"/>
                  </a:lnTo>
                  <a:lnTo>
                    <a:pt x="21883" y="5850"/>
                  </a:lnTo>
                  <a:lnTo>
                    <a:pt x="21594" y="5441"/>
                  </a:lnTo>
                  <a:lnTo>
                    <a:pt x="21305" y="5032"/>
                  </a:lnTo>
                  <a:lnTo>
                    <a:pt x="21016" y="4647"/>
                  </a:lnTo>
                  <a:lnTo>
                    <a:pt x="20679" y="4261"/>
                  </a:lnTo>
                  <a:lnTo>
                    <a:pt x="20342" y="3900"/>
                  </a:lnTo>
                  <a:lnTo>
                    <a:pt x="19764" y="3347"/>
                  </a:lnTo>
                  <a:lnTo>
                    <a:pt x="19475" y="3082"/>
                  </a:lnTo>
                  <a:lnTo>
                    <a:pt x="19162" y="2841"/>
                  </a:lnTo>
                  <a:lnTo>
                    <a:pt x="18079" y="2047"/>
                  </a:lnTo>
                  <a:lnTo>
                    <a:pt x="17742" y="1830"/>
                  </a:lnTo>
                  <a:lnTo>
                    <a:pt x="17405" y="1613"/>
                  </a:lnTo>
                  <a:lnTo>
                    <a:pt x="17044" y="1421"/>
                  </a:lnTo>
                  <a:lnTo>
                    <a:pt x="16683" y="1276"/>
                  </a:lnTo>
                  <a:lnTo>
                    <a:pt x="16081" y="1012"/>
                  </a:lnTo>
                  <a:lnTo>
                    <a:pt x="15455" y="795"/>
                  </a:lnTo>
                  <a:lnTo>
                    <a:pt x="14829" y="578"/>
                  </a:lnTo>
                  <a:lnTo>
                    <a:pt x="14179" y="386"/>
                  </a:lnTo>
                  <a:lnTo>
                    <a:pt x="13746" y="289"/>
                  </a:lnTo>
                  <a:lnTo>
                    <a:pt x="13313" y="169"/>
                  </a:lnTo>
                  <a:lnTo>
                    <a:pt x="12879" y="97"/>
                  </a:lnTo>
                  <a:lnTo>
                    <a:pt x="12422" y="49"/>
                  </a:lnTo>
                  <a:lnTo>
                    <a:pt x="119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"/>
            <p:cNvSpPr/>
            <p:nvPr/>
          </p:nvSpPr>
          <p:spPr>
            <a:xfrm>
              <a:off x="2080325" y="1904775"/>
              <a:ext cx="13875" cy="10875"/>
            </a:xfrm>
            <a:custGeom>
              <a:avLst/>
              <a:gdLst/>
              <a:ahLst/>
              <a:cxnLst/>
              <a:rect l="l" t="t" r="r" b="b"/>
              <a:pathLst>
                <a:path w="555" h="435" extrusionOk="0">
                  <a:moveTo>
                    <a:pt x="217" y="1"/>
                  </a:moveTo>
                  <a:lnTo>
                    <a:pt x="169" y="49"/>
                  </a:lnTo>
                  <a:lnTo>
                    <a:pt x="145" y="121"/>
                  </a:lnTo>
                  <a:lnTo>
                    <a:pt x="121" y="145"/>
                  </a:lnTo>
                  <a:lnTo>
                    <a:pt x="97" y="145"/>
                  </a:lnTo>
                  <a:lnTo>
                    <a:pt x="24" y="217"/>
                  </a:lnTo>
                  <a:lnTo>
                    <a:pt x="0" y="266"/>
                  </a:lnTo>
                  <a:lnTo>
                    <a:pt x="0" y="338"/>
                  </a:lnTo>
                  <a:lnTo>
                    <a:pt x="24" y="386"/>
                  </a:lnTo>
                  <a:lnTo>
                    <a:pt x="73" y="410"/>
                  </a:lnTo>
                  <a:lnTo>
                    <a:pt x="97" y="434"/>
                  </a:lnTo>
                  <a:lnTo>
                    <a:pt x="145" y="434"/>
                  </a:lnTo>
                  <a:lnTo>
                    <a:pt x="145" y="386"/>
                  </a:lnTo>
                  <a:lnTo>
                    <a:pt x="169" y="338"/>
                  </a:lnTo>
                  <a:lnTo>
                    <a:pt x="169" y="290"/>
                  </a:lnTo>
                  <a:lnTo>
                    <a:pt x="313" y="290"/>
                  </a:lnTo>
                  <a:lnTo>
                    <a:pt x="361" y="217"/>
                  </a:lnTo>
                  <a:lnTo>
                    <a:pt x="434" y="169"/>
                  </a:lnTo>
                  <a:lnTo>
                    <a:pt x="482" y="145"/>
                  </a:lnTo>
                  <a:lnTo>
                    <a:pt x="554" y="97"/>
                  </a:lnTo>
                  <a:lnTo>
                    <a:pt x="554" y="73"/>
                  </a:lnTo>
                  <a:lnTo>
                    <a:pt x="554" y="25"/>
                  </a:lnTo>
                  <a:lnTo>
                    <a:pt x="530" y="1"/>
                  </a:lnTo>
                  <a:lnTo>
                    <a:pt x="458" y="1"/>
                  </a:lnTo>
                  <a:lnTo>
                    <a:pt x="410" y="25"/>
                  </a:lnTo>
                  <a:lnTo>
                    <a:pt x="289" y="2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"/>
            <p:cNvSpPr/>
            <p:nvPr/>
          </p:nvSpPr>
          <p:spPr>
            <a:xfrm>
              <a:off x="1955750" y="1926450"/>
              <a:ext cx="13850" cy="9650"/>
            </a:xfrm>
            <a:custGeom>
              <a:avLst/>
              <a:gdLst/>
              <a:ahLst/>
              <a:cxnLst/>
              <a:rect l="l" t="t" r="r" b="b"/>
              <a:pathLst>
                <a:path w="554" h="386" extrusionOk="0">
                  <a:moveTo>
                    <a:pt x="193" y="0"/>
                  </a:moveTo>
                  <a:lnTo>
                    <a:pt x="145" y="49"/>
                  </a:lnTo>
                  <a:lnTo>
                    <a:pt x="96" y="97"/>
                  </a:lnTo>
                  <a:lnTo>
                    <a:pt x="0" y="337"/>
                  </a:lnTo>
                  <a:lnTo>
                    <a:pt x="24" y="386"/>
                  </a:lnTo>
                  <a:lnTo>
                    <a:pt x="72" y="386"/>
                  </a:lnTo>
                  <a:lnTo>
                    <a:pt x="145" y="337"/>
                  </a:lnTo>
                  <a:lnTo>
                    <a:pt x="169" y="289"/>
                  </a:lnTo>
                  <a:lnTo>
                    <a:pt x="217" y="193"/>
                  </a:lnTo>
                  <a:lnTo>
                    <a:pt x="217" y="121"/>
                  </a:lnTo>
                  <a:lnTo>
                    <a:pt x="409" y="169"/>
                  </a:lnTo>
                  <a:lnTo>
                    <a:pt x="530" y="169"/>
                  </a:lnTo>
                  <a:lnTo>
                    <a:pt x="530" y="121"/>
                  </a:lnTo>
                  <a:lnTo>
                    <a:pt x="554" y="97"/>
                  </a:lnTo>
                  <a:lnTo>
                    <a:pt x="530" y="73"/>
                  </a:lnTo>
                  <a:lnTo>
                    <a:pt x="458" y="4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"/>
            <p:cNvSpPr/>
            <p:nvPr/>
          </p:nvSpPr>
          <p:spPr>
            <a:xfrm>
              <a:off x="1876900" y="1956550"/>
              <a:ext cx="12675" cy="9650"/>
            </a:xfrm>
            <a:custGeom>
              <a:avLst/>
              <a:gdLst/>
              <a:ahLst/>
              <a:cxnLst/>
              <a:rect l="l" t="t" r="r" b="b"/>
              <a:pathLst>
                <a:path w="507" h="386" extrusionOk="0">
                  <a:moveTo>
                    <a:pt x="121" y="0"/>
                  </a:moveTo>
                  <a:lnTo>
                    <a:pt x="49" y="24"/>
                  </a:lnTo>
                  <a:lnTo>
                    <a:pt x="1" y="72"/>
                  </a:lnTo>
                  <a:lnTo>
                    <a:pt x="25" y="144"/>
                  </a:lnTo>
                  <a:lnTo>
                    <a:pt x="73" y="193"/>
                  </a:lnTo>
                  <a:lnTo>
                    <a:pt x="193" y="265"/>
                  </a:lnTo>
                  <a:lnTo>
                    <a:pt x="314" y="313"/>
                  </a:lnTo>
                  <a:lnTo>
                    <a:pt x="434" y="385"/>
                  </a:lnTo>
                  <a:lnTo>
                    <a:pt x="482" y="361"/>
                  </a:lnTo>
                  <a:lnTo>
                    <a:pt x="506" y="313"/>
                  </a:lnTo>
                  <a:lnTo>
                    <a:pt x="482" y="289"/>
                  </a:lnTo>
                  <a:lnTo>
                    <a:pt x="386" y="144"/>
                  </a:lnTo>
                  <a:lnTo>
                    <a:pt x="241" y="4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"/>
            <p:cNvSpPr/>
            <p:nvPr/>
          </p:nvSpPr>
          <p:spPr>
            <a:xfrm>
              <a:off x="1950325" y="1918625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45" y="0"/>
                  </a:moveTo>
                  <a:lnTo>
                    <a:pt x="73" y="24"/>
                  </a:lnTo>
                  <a:lnTo>
                    <a:pt x="25" y="73"/>
                  </a:lnTo>
                  <a:lnTo>
                    <a:pt x="1" y="193"/>
                  </a:lnTo>
                  <a:lnTo>
                    <a:pt x="25" y="313"/>
                  </a:lnTo>
                  <a:lnTo>
                    <a:pt x="49" y="337"/>
                  </a:lnTo>
                  <a:lnTo>
                    <a:pt x="97" y="337"/>
                  </a:lnTo>
                  <a:lnTo>
                    <a:pt x="145" y="313"/>
                  </a:lnTo>
                  <a:lnTo>
                    <a:pt x="193" y="265"/>
                  </a:lnTo>
                  <a:lnTo>
                    <a:pt x="241" y="241"/>
                  </a:lnTo>
                  <a:lnTo>
                    <a:pt x="313" y="241"/>
                  </a:lnTo>
                  <a:lnTo>
                    <a:pt x="313" y="217"/>
                  </a:lnTo>
                  <a:lnTo>
                    <a:pt x="338" y="217"/>
                  </a:lnTo>
                  <a:lnTo>
                    <a:pt x="338" y="169"/>
                  </a:lnTo>
                  <a:lnTo>
                    <a:pt x="265" y="4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"/>
            <p:cNvSpPr/>
            <p:nvPr/>
          </p:nvSpPr>
          <p:spPr>
            <a:xfrm>
              <a:off x="2000275" y="1944500"/>
              <a:ext cx="6650" cy="12075"/>
            </a:xfrm>
            <a:custGeom>
              <a:avLst/>
              <a:gdLst/>
              <a:ahLst/>
              <a:cxnLst/>
              <a:rect l="l" t="t" r="r" b="b"/>
              <a:pathLst>
                <a:path w="266" h="483" extrusionOk="0">
                  <a:moveTo>
                    <a:pt x="193" y="1"/>
                  </a:moveTo>
                  <a:lnTo>
                    <a:pt x="73" y="97"/>
                  </a:lnTo>
                  <a:lnTo>
                    <a:pt x="25" y="145"/>
                  </a:lnTo>
                  <a:lnTo>
                    <a:pt x="25" y="193"/>
                  </a:lnTo>
                  <a:lnTo>
                    <a:pt x="1" y="241"/>
                  </a:lnTo>
                  <a:lnTo>
                    <a:pt x="25" y="289"/>
                  </a:lnTo>
                  <a:lnTo>
                    <a:pt x="97" y="434"/>
                  </a:lnTo>
                  <a:lnTo>
                    <a:pt x="169" y="482"/>
                  </a:lnTo>
                  <a:lnTo>
                    <a:pt x="217" y="458"/>
                  </a:lnTo>
                  <a:lnTo>
                    <a:pt x="265" y="410"/>
                  </a:lnTo>
                  <a:lnTo>
                    <a:pt x="241" y="362"/>
                  </a:lnTo>
                  <a:lnTo>
                    <a:pt x="217" y="289"/>
                  </a:lnTo>
                  <a:lnTo>
                    <a:pt x="193" y="217"/>
                  </a:lnTo>
                  <a:lnTo>
                    <a:pt x="193" y="121"/>
                  </a:lnTo>
                  <a:lnTo>
                    <a:pt x="241" y="4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"/>
            <p:cNvSpPr/>
            <p:nvPr/>
          </p:nvSpPr>
          <p:spPr>
            <a:xfrm>
              <a:off x="1997275" y="1844000"/>
              <a:ext cx="6650" cy="8450"/>
            </a:xfrm>
            <a:custGeom>
              <a:avLst/>
              <a:gdLst/>
              <a:ahLst/>
              <a:cxnLst/>
              <a:rect l="l" t="t" r="r" b="b"/>
              <a:pathLst>
                <a:path w="266" h="338" extrusionOk="0">
                  <a:moveTo>
                    <a:pt x="72" y="0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48" y="241"/>
                  </a:lnTo>
                  <a:lnTo>
                    <a:pt x="97" y="313"/>
                  </a:lnTo>
                  <a:lnTo>
                    <a:pt x="145" y="337"/>
                  </a:lnTo>
                  <a:lnTo>
                    <a:pt x="169" y="337"/>
                  </a:lnTo>
                  <a:lnTo>
                    <a:pt x="217" y="313"/>
                  </a:lnTo>
                  <a:lnTo>
                    <a:pt x="241" y="289"/>
                  </a:lnTo>
                  <a:lnTo>
                    <a:pt x="241" y="193"/>
                  </a:lnTo>
                  <a:lnTo>
                    <a:pt x="265" y="121"/>
                  </a:lnTo>
                  <a:lnTo>
                    <a:pt x="241" y="73"/>
                  </a:lnTo>
                  <a:lnTo>
                    <a:pt x="193" y="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"/>
            <p:cNvSpPr/>
            <p:nvPr/>
          </p:nvSpPr>
          <p:spPr>
            <a:xfrm>
              <a:off x="2005700" y="1909600"/>
              <a:ext cx="9050" cy="7850"/>
            </a:xfrm>
            <a:custGeom>
              <a:avLst/>
              <a:gdLst/>
              <a:ahLst/>
              <a:cxnLst/>
              <a:rect l="l" t="t" r="r" b="b"/>
              <a:pathLst>
                <a:path w="362" h="314" extrusionOk="0">
                  <a:moveTo>
                    <a:pt x="48" y="0"/>
                  </a:moveTo>
                  <a:lnTo>
                    <a:pt x="0" y="48"/>
                  </a:lnTo>
                  <a:lnTo>
                    <a:pt x="0" y="97"/>
                  </a:lnTo>
                  <a:lnTo>
                    <a:pt x="0" y="169"/>
                  </a:lnTo>
                  <a:lnTo>
                    <a:pt x="24" y="217"/>
                  </a:lnTo>
                  <a:lnTo>
                    <a:pt x="72" y="265"/>
                  </a:lnTo>
                  <a:lnTo>
                    <a:pt x="121" y="289"/>
                  </a:lnTo>
                  <a:lnTo>
                    <a:pt x="193" y="313"/>
                  </a:lnTo>
                  <a:lnTo>
                    <a:pt x="313" y="289"/>
                  </a:lnTo>
                  <a:lnTo>
                    <a:pt x="361" y="265"/>
                  </a:lnTo>
                  <a:lnTo>
                    <a:pt x="361" y="241"/>
                  </a:lnTo>
                  <a:lnTo>
                    <a:pt x="217" y="121"/>
                  </a:lnTo>
                  <a:lnTo>
                    <a:pt x="97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"/>
            <p:cNvSpPr/>
            <p:nvPr/>
          </p:nvSpPr>
          <p:spPr>
            <a:xfrm>
              <a:off x="2018325" y="2007100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290" y="0"/>
                  </a:moveTo>
                  <a:lnTo>
                    <a:pt x="242" y="24"/>
                  </a:lnTo>
                  <a:lnTo>
                    <a:pt x="217" y="48"/>
                  </a:lnTo>
                  <a:lnTo>
                    <a:pt x="193" y="96"/>
                  </a:lnTo>
                  <a:lnTo>
                    <a:pt x="169" y="169"/>
                  </a:lnTo>
                  <a:lnTo>
                    <a:pt x="145" y="193"/>
                  </a:lnTo>
                  <a:lnTo>
                    <a:pt x="97" y="217"/>
                  </a:lnTo>
                  <a:lnTo>
                    <a:pt x="49" y="241"/>
                  </a:lnTo>
                  <a:lnTo>
                    <a:pt x="1" y="265"/>
                  </a:lnTo>
                  <a:lnTo>
                    <a:pt x="25" y="313"/>
                  </a:lnTo>
                  <a:lnTo>
                    <a:pt x="73" y="361"/>
                  </a:lnTo>
                  <a:lnTo>
                    <a:pt x="121" y="361"/>
                  </a:lnTo>
                  <a:lnTo>
                    <a:pt x="193" y="289"/>
                  </a:lnTo>
                  <a:lnTo>
                    <a:pt x="217" y="265"/>
                  </a:lnTo>
                  <a:lnTo>
                    <a:pt x="242" y="265"/>
                  </a:lnTo>
                  <a:lnTo>
                    <a:pt x="314" y="217"/>
                  </a:lnTo>
                  <a:lnTo>
                    <a:pt x="338" y="193"/>
                  </a:lnTo>
                  <a:lnTo>
                    <a:pt x="362" y="121"/>
                  </a:lnTo>
                  <a:lnTo>
                    <a:pt x="338" y="72"/>
                  </a:lnTo>
                  <a:lnTo>
                    <a:pt x="338" y="24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"/>
            <p:cNvSpPr/>
            <p:nvPr/>
          </p:nvSpPr>
          <p:spPr>
            <a:xfrm>
              <a:off x="1799275" y="1984225"/>
              <a:ext cx="9050" cy="4825"/>
            </a:xfrm>
            <a:custGeom>
              <a:avLst/>
              <a:gdLst/>
              <a:ahLst/>
              <a:cxnLst/>
              <a:rect l="l" t="t" r="r" b="b"/>
              <a:pathLst>
                <a:path w="362" h="193" extrusionOk="0">
                  <a:moveTo>
                    <a:pt x="265" y="0"/>
                  </a:moveTo>
                  <a:lnTo>
                    <a:pt x="24" y="73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169" y="193"/>
                  </a:lnTo>
                  <a:lnTo>
                    <a:pt x="289" y="193"/>
                  </a:lnTo>
                  <a:lnTo>
                    <a:pt x="337" y="169"/>
                  </a:lnTo>
                  <a:lnTo>
                    <a:pt x="361" y="97"/>
                  </a:lnTo>
                  <a:lnTo>
                    <a:pt x="337" y="49"/>
                  </a:lnTo>
                  <a:lnTo>
                    <a:pt x="313" y="2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"/>
            <p:cNvSpPr/>
            <p:nvPr/>
          </p:nvSpPr>
          <p:spPr>
            <a:xfrm>
              <a:off x="2308425" y="2495775"/>
              <a:ext cx="4825" cy="8450"/>
            </a:xfrm>
            <a:custGeom>
              <a:avLst/>
              <a:gdLst/>
              <a:ahLst/>
              <a:cxnLst/>
              <a:rect l="l" t="t" r="r" b="b"/>
              <a:pathLst>
                <a:path w="193" h="338" extrusionOk="0">
                  <a:moveTo>
                    <a:pt x="72" y="1"/>
                  </a:moveTo>
                  <a:lnTo>
                    <a:pt x="24" y="25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289"/>
                  </a:lnTo>
                  <a:lnTo>
                    <a:pt x="48" y="338"/>
                  </a:lnTo>
                  <a:lnTo>
                    <a:pt x="96" y="338"/>
                  </a:lnTo>
                  <a:lnTo>
                    <a:pt x="169" y="314"/>
                  </a:lnTo>
                  <a:lnTo>
                    <a:pt x="193" y="289"/>
                  </a:lnTo>
                  <a:lnTo>
                    <a:pt x="193" y="265"/>
                  </a:lnTo>
                  <a:lnTo>
                    <a:pt x="169" y="121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"/>
            <p:cNvSpPr/>
            <p:nvPr/>
          </p:nvSpPr>
          <p:spPr>
            <a:xfrm>
              <a:off x="1916625" y="1937875"/>
              <a:ext cx="6050" cy="7250"/>
            </a:xfrm>
            <a:custGeom>
              <a:avLst/>
              <a:gdLst/>
              <a:ahLst/>
              <a:cxnLst/>
              <a:rect l="l" t="t" r="r" b="b"/>
              <a:pathLst>
                <a:path w="242" h="290" extrusionOk="0">
                  <a:moveTo>
                    <a:pt x="145" y="1"/>
                  </a:moveTo>
                  <a:lnTo>
                    <a:pt x="97" y="25"/>
                  </a:lnTo>
                  <a:lnTo>
                    <a:pt x="49" y="97"/>
                  </a:lnTo>
                  <a:lnTo>
                    <a:pt x="24" y="169"/>
                  </a:lnTo>
                  <a:lnTo>
                    <a:pt x="0" y="217"/>
                  </a:lnTo>
                  <a:lnTo>
                    <a:pt x="24" y="266"/>
                  </a:lnTo>
                  <a:lnTo>
                    <a:pt x="73" y="290"/>
                  </a:lnTo>
                  <a:lnTo>
                    <a:pt x="121" y="290"/>
                  </a:lnTo>
                  <a:lnTo>
                    <a:pt x="193" y="266"/>
                  </a:lnTo>
                  <a:lnTo>
                    <a:pt x="241" y="193"/>
                  </a:lnTo>
                  <a:lnTo>
                    <a:pt x="241" y="145"/>
                  </a:lnTo>
                  <a:lnTo>
                    <a:pt x="241" y="97"/>
                  </a:lnTo>
                  <a:lnTo>
                    <a:pt x="169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"/>
            <p:cNvSpPr/>
            <p:nvPr/>
          </p:nvSpPr>
          <p:spPr>
            <a:xfrm>
              <a:off x="2332500" y="2432575"/>
              <a:ext cx="6025" cy="6050"/>
            </a:xfrm>
            <a:custGeom>
              <a:avLst/>
              <a:gdLst/>
              <a:ahLst/>
              <a:cxnLst/>
              <a:rect l="l" t="t" r="r" b="b"/>
              <a:pathLst>
                <a:path w="241" h="242" extrusionOk="0">
                  <a:moveTo>
                    <a:pt x="96" y="1"/>
                  </a:moveTo>
                  <a:lnTo>
                    <a:pt x="48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0" y="169"/>
                  </a:lnTo>
                  <a:lnTo>
                    <a:pt x="48" y="193"/>
                  </a:lnTo>
                  <a:lnTo>
                    <a:pt x="72" y="242"/>
                  </a:lnTo>
                  <a:lnTo>
                    <a:pt x="145" y="242"/>
                  </a:lnTo>
                  <a:lnTo>
                    <a:pt x="217" y="218"/>
                  </a:lnTo>
                  <a:lnTo>
                    <a:pt x="241" y="169"/>
                  </a:lnTo>
                  <a:lnTo>
                    <a:pt x="241" y="97"/>
                  </a:lnTo>
                  <a:lnTo>
                    <a:pt x="217" y="49"/>
                  </a:lnTo>
                  <a:lnTo>
                    <a:pt x="169" y="2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"/>
            <p:cNvSpPr/>
            <p:nvPr/>
          </p:nvSpPr>
          <p:spPr>
            <a:xfrm>
              <a:off x="1887125" y="1972175"/>
              <a:ext cx="8450" cy="6050"/>
            </a:xfrm>
            <a:custGeom>
              <a:avLst/>
              <a:gdLst/>
              <a:ahLst/>
              <a:cxnLst/>
              <a:rect l="l" t="t" r="r" b="b"/>
              <a:pathLst>
                <a:path w="338" h="242" extrusionOk="0">
                  <a:moveTo>
                    <a:pt x="73" y="1"/>
                  </a:moveTo>
                  <a:lnTo>
                    <a:pt x="25" y="25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49" y="218"/>
                  </a:lnTo>
                  <a:lnTo>
                    <a:pt x="121" y="242"/>
                  </a:lnTo>
                  <a:lnTo>
                    <a:pt x="217" y="218"/>
                  </a:lnTo>
                  <a:lnTo>
                    <a:pt x="290" y="194"/>
                  </a:lnTo>
                  <a:lnTo>
                    <a:pt x="338" y="145"/>
                  </a:lnTo>
                  <a:lnTo>
                    <a:pt x="242" y="73"/>
                  </a:lnTo>
                  <a:lnTo>
                    <a:pt x="193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"/>
            <p:cNvSpPr/>
            <p:nvPr/>
          </p:nvSpPr>
          <p:spPr>
            <a:xfrm>
              <a:off x="2236200" y="2445825"/>
              <a:ext cx="6050" cy="7850"/>
            </a:xfrm>
            <a:custGeom>
              <a:avLst/>
              <a:gdLst/>
              <a:ahLst/>
              <a:cxnLst/>
              <a:rect l="l" t="t" r="r" b="b"/>
              <a:pathLst>
                <a:path w="242" h="314" extrusionOk="0">
                  <a:moveTo>
                    <a:pt x="24" y="0"/>
                  </a:moveTo>
                  <a:lnTo>
                    <a:pt x="0" y="49"/>
                  </a:lnTo>
                  <a:lnTo>
                    <a:pt x="0" y="121"/>
                  </a:lnTo>
                  <a:lnTo>
                    <a:pt x="24" y="193"/>
                  </a:lnTo>
                  <a:lnTo>
                    <a:pt x="97" y="289"/>
                  </a:lnTo>
                  <a:lnTo>
                    <a:pt x="169" y="313"/>
                  </a:lnTo>
                  <a:lnTo>
                    <a:pt x="193" y="289"/>
                  </a:lnTo>
                  <a:lnTo>
                    <a:pt x="241" y="241"/>
                  </a:lnTo>
                  <a:lnTo>
                    <a:pt x="241" y="217"/>
                  </a:lnTo>
                  <a:lnTo>
                    <a:pt x="241" y="169"/>
                  </a:lnTo>
                  <a:lnTo>
                    <a:pt x="169" y="7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"/>
            <p:cNvSpPr/>
            <p:nvPr/>
          </p:nvSpPr>
          <p:spPr>
            <a:xfrm>
              <a:off x="1850425" y="1947500"/>
              <a:ext cx="4825" cy="8450"/>
            </a:xfrm>
            <a:custGeom>
              <a:avLst/>
              <a:gdLst/>
              <a:ahLst/>
              <a:cxnLst/>
              <a:rect l="l" t="t" r="r" b="b"/>
              <a:pathLst>
                <a:path w="193" h="338" extrusionOk="0">
                  <a:moveTo>
                    <a:pt x="49" y="1"/>
                  </a:moveTo>
                  <a:lnTo>
                    <a:pt x="24" y="49"/>
                  </a:lnTo>
                  <a:lnTo>
                    <a:pt x="0" y="97"/>
                  </a:lnTo>
                  <a:lnTo>
                    <a:pt x="24" y="169"/>
                  </a:lnTo>
                  <a:lnTo>
                    <a:pt x="49" y="266"/>
                  </a:lnTo>
                  <a:lnTo>
                    <a:pt x="73" y="314"/>
                  </a:lnTo>
                  <a:lnTo>
                    <a:pt x="97" y="338"/>
                  </a:lnTo>
                  <a:lnTo>
                    <a:pt x="145" y="338"/>
                  </a:lnTo>
                  <a:lnTo>
                    <a:pt x="169" y="314"/>
                  </a:lnTo>
                  <a:lnTo>
                    <a:pt x="193" y="242"/>
                  </a:lnTo>
                  <a:lnTo>
                    <a:pt x="193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"/>
            <p:cNvSpPr/>
            <p:nvPr/>
          </p:nvSpPr>
          <p:spPr>
            <a:xfrm>
              <a:off x="2291575" y="2463875"/>
              <a:ext cx="6025" cy="5450"/>
            </a:xfrm>
            <a:custGeom>
              <a:avLst/>
              <a:gdLst/>
              <a:ahLst/>
              <a:cxnLst/>
              <a:rect l="l" t="t" r="r" b="b"/>
              <a:pathLst>
                <a:path w="241" h="218" extrusionOk="0">
                  <a:moveTo>
                    <a:pt x="96" y="1"/>
                  </a:moveTo>
                  <a:lnTo>
                    <a:pt x="48" y="25"/>
                  </a:lnTo>
                  <a:lnTo>
                    <a:pt x="24" y="49"/>
                  </a:lnTo>
                  <a:lnTo>
                    <a:pt x="0" y="145"/>
                  </a:lnTo>
                  <a:lnTo>
                    <a:pt x="0" y="169"/>
                  </a:lnTo>
                  <a:lnTo>
                    <a:pt x="24" y="193"/>
                  </a:lnTo>
                  <a:lnTo>
                    <a:pt x="72" y="217"/>
                  </a:lnTo>
                  <a:lnTo>
                    <a:pt x="120" y="217"/>
                  </a:lnTo>
                  <a:lnTo>
                    <a:pt x="169" y="193"/>
                  </a:lnTo>
                  <a:lnTo>
                    <a:pt x="217" y="145"/>
                  </a:lnTo>
                  <a:lnTo>
                    <a:pt x="241" y="97"/>
                  </a:lnTo>
                  <a:lnTo>
                    <a:pt x="241" y="73"/>
                  </a:lnTo>
                  <a:lnTo>
                    <a:pt x="217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"/>
            <p:cNvSpPr/>
            <p:nvPr/>
          </p:nvSpPr>
          <p:spPr>
            <a:xfrm>
              <a:off x="1889550" y="2042600"/>
              <a:ext cx="5425" cy="6050"/>
            </a:xfrm>
            <a:custGeom>
              <a:avLst/>
              <a:gdLst/>
              <a:ahLst/>
              <a:cxnLst/>
              <a:rect l="l" t="t" r="r" b="b"/>
              <a:pathLst>
                <a:path w="217" h="242" extrusionOk="0">
                  <a:moveTo>
                    <a:pt x="72" y="0"/>
                  </a:moveTo>
                  <a:lnTo>
                    <a:pt x="48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193"/>
                  </a:lnTo>
                  <a:lnTo>
                    <a:pt x="48" y="241"/>
                  </a:lnTo>
                  <a:lnTo>
                    <a:pt x="145" y="241"/>
                  </a:lnTo>
                  <a:lnTo>
                    <a:pt x="169" y="217"/>
                  </a:lnTo>
                  <a:lnTo>
                    <a:pt x="217" y="169"/>
                  </a:lnTo>
                  <a:lnTo>
                    <a:pt x="217" y="121"/>
                  </a:lnTo>
                  <a:lnTo>
                    <a:pt x="217" y="73"/>
                  </a:lnTo>
                  <a:lnTo>
                    <a:pt x="193" y="25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"/>
            <p:cNvSpPr/>
            <p:nvPr/>
          </p:nvSpPr>
          <p:spPr>
            <a:xfrm>
              <a:off x="1903375" y="1937875"/>
              <a:ext cx="6050" cy="6050"/>
            </a:xfrm>
            <a:custGeom>
              <a:avLst/>
              <a:gdLst/>
              <a:ahLst/>
              <a:cxnLst/>
              <a:rect l="l" t="t" r="r" b="b"/>
              <a:pathLst>
                <a:path w="242" h="242" extrusionOk="0">
                  <a:moveTo>
                    <a:pt x="97" y="1"/>
                  </a:moveTo>
                  <a:lnTo>
                    <a:pt x="49" y="25"/>
                  </a:lnTo>
                  <a:lnTo>
                    <a:pt x="25" y="49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49" y="217"/>
                  </a:lnTo>
                  <a:lnTo>
                    <a:pt x="97" y="241"/>
                  </a:lnTo>
                  <a:lnTo>
                    <a:pt x="169" y="241"/>
                  </a:lnTo>
                  <a:lnTo>
                    <a:pt x="193" y="217"/>
                  </a:lnTo>
                  <a:lnTo>
                    <a:pt x="217" y="193"/>
                  </a:lnTo>
                  <a:lnTo>
                    <a:pt x="242" y="145"/>
                  </a:lnTo>
                  <a:lnTo>
                    <a:pt x="242" y="97"/>
                  </a:lnTo>
                  <a:lnTo>
                    <a:pt x="217" y="49"/>
                  </a:lnTo>
                  <a:lnTo>
                    <a:pt x="169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"/>
            <p:cNvSpPr/>
            <p:nvPr/>
          </p:nvSpPr>
          <p:spPr>
            <a:xfrm>
              <a:off x="2095975" y="1907200"/>
              <a:ext cx="6025" cy="5425"/>
            </a:xfrm>
            <a:custGeom>
              <a:avLst/>
              <a:gdLst/>
              <a:ahLst/>
              <a:cxnLst/>
              <a:rect l="l" t="t" r="r" b="b"/>
              <a:pathLst>
                <a:path w="241" h="217" extrusionOk="0">
                  <a:moveTo>
                    <a:pt x="72" y="0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24" y="144"/>
                  </a:lnTo>
                  <a:lnTo>
                    <a:pt x="48" y="193"/>
                  </a:lnTo>
                  <a:lnTo>
                    <a:pt x="97" y="217"/>
                  </a:lnTo>
                  <a:lnTo>
                    <a:pt x="193" y="217"/>
                  </a:lnTo>
                  <a:lnTo>
                    <a:pt x="217" y="193"/>
                  </a:lnTo>
                  <a:lnTo>
                    <a:pt x="241" y="144"/>
                  </a:lnTo>
                  <a:lnTo>
                    <a:pt x="241" y="96"/>
                  </a:lnTo>
                  <a:lnTo>
                    <a:pt x="241" y="48"/>
                  </a:lnTo>
                  <a:lnTo>
                    <a:pt x="193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"/>
            <p:cNvSpPr/>
            <p:nvPr/>
          </p:nvSpPr>
          <p:spPr>
            <a:xfrm>
              <a:off x="2312625" y="1857225"/>
              <a:ext cx="6650" cy="6650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49" y="1"/>
                  </a:moveTo>
                  <a:lnTo>
                    <a:pt x="25" y="49"/>
                  </a:lnTo>
                  <a:lnTo>
                    <a:pt x="1" y="97"/>
                  </a:lnTo>
                  <a:lnTo>
                    <a:pt x="1" y="145"/>
                  </a:lnTo>
                  <a:lnTo>
                    <a:pt x="145" y="266"/>
                  </a:lnTo>
                  <a:lnTo>
                    <a:pt x="241" y="266"/>
                  </a:lnTo>
                  <a:lnTo>
                    <a:pt x="265" y="242"/>
                  </a:lnTo>
                  <a:lnTo>
                    <a:pt x="265" y="194"/>
                  </a:lnTo>
                  <a:lnTo>
                    <a:pt x="217" y="97"/>
                  </a:lnTo>
                  <a:lnTo>
                    <a:pt x="169" y="49"/>
                  </a:lnTo>
                  <a:lnTo>
                    <a:pt x="121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"/>
            <p:cNvSpPr/>
            <p:nvPr/>
          </p:nvSpPr>
          <p:spPr>
            <a:xfrm>
              <a:off x="1837775" y="2042600"/>
              <a:ext cx="6650" cy="4850"/>
            </a:xfrm>
            <a:custGeom>
              <a:avLst/>
              <a:gdLst/>
              <a:ahLst/>
              <a:cxnLst/>
              <a:rect l="l" t="t" r="r" b="b"/>
              <a:pathLst>
                <a:path w="266" h="194" extrusionOk="0">
                  <a:moveTo>
                    <a:pt x="97" y="0"/>
                  </a:moveTo>
                  <a:lnTo>
                    <a:pt x="49" y="25"/>
                  </a:lnTo>
                  <a:lnTo>
                    <a:pt x="1" y="49"/>
                  </a:lnTo>
                  <a:lnTo>
                    <a:pt x="1" y="121"/>
                  </a:lnTo>
                  <a:lnTo>
                    <a:pt x="49" y="169"/>
                  </a:lnTo>
                  <a:lnTo>
                    <a:pt x="97" y="193"/>
                  </a:lnTo>
                  <a:lnTo>
                    <a:pt x="169" y="193"/>
                  </a:lnTo>
                  <a:lnTo>
                    <a:pt x="217" y="169"/>
                  </a:lnTo>
                  <a:lnTo>
                    <a:pt x="266" y="121"/>
                  </a:lnTo>
                  <a:lnTo>
                    <a:pt x="266" y="97"/>
                  </a:lnTo>
                  <a:lnTo>
                    <a:pt x="266" y="73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"/>
            <p:cNvSpPr/>
            <p:nvPr/>
          </p:nvSpPr>
          <p:spPr>
            <a:xfrm>
              <a:off x="1893750" y="1946300"/>
              <a:ext cx="4850" cy="6650"/>
            </a:xfrm>
            <a:custGeom>
              <a:avLst/>
              <a:gdLst/>
              <a:ahLst/>
              <a:cxnLst/>
              <a:rect l="l" t="t" r="r" b="b"/>
              <a:pathLst>
                <a:path w="194" h="266" extrusionOk="0">
                  <a:moveTo>
                    <a:pt x="49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25" y="169"/>
                  </a:lnTo>
                  <a:lnTo>
                    <a:pt x="49" y="217"/>
                  </a:lnTo>
                  <a:lnTo>
                    <a:pt x="121" y="266"/>
                  </a:lnTo>
                  <a:lnTo>
                    <a:pt x="145" y="266"/>
                  </a:lnTo>
                  <a:lnTo>
                    <a:pt x="169" y="242"/>
                  </a:lnTo>
                  <a:lnTo>
                    <a:pt x="193" y="169"/>
                  </a:lnTo>
                  <a:lnTo>
                    <a:pt x="169" y="121"/>
                  </a:lnTo>
                  <a:lnTo>
                    <a:pt x="145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"/>
            <p:cNvSpPr/>
            <p:nvPr/>
          </p:nvSpPr>
          <p:spPr>
            <a:xfrm>
              <a:off x="2256650" y="1846400"/>
              <a:ext cx="5450" cy="6050"/>
            </a:xfrm>
            <a:custGeom>
              <a:avLst/>
              <a:gdLst/>
              <a:ahLst/>
              <a:cxnLst/>
              <a:rect l="l" t="t" r="r" b="b"/>
              <a:pathLst>
                <a:path w="218" h="242" extrusionOk="0">
                  <a:moveTo>
                    <a:pt x="145" y="1"/>
                  </a:moveTo>
                  <a:lnTo>
                    <a:pt x="97" y="25"/>
                  </a:lnTo>
                  <a:lnTo>
                    <a:pt x="49" y="49"/>
                  </a:lnTo>
                  <a:lnTo>
                    <a:pt x="1" y="97"/>
                  </a:lnTo>
                  <a:lnTo>
                    <a:pt x="1" y="121"/>
                  </a:lnTo>
                  <a:lnTo>
                    <a:pt x="1" y="169"/>
                  </a:lnTo>
                  <a:lnTo>
                    <a:pt x="1" y="217"/>
                  </a:lnTo>
                  <a:lnTo>
                    <a:pt x="25" y="241"/>
                  </a:lnTo>
                  <a:lnTo>
                    <a:pt x="169" y="241"/>
                  </a:lnTo>
                  <a:lnTo>
                    <a:pt x="193" y="217"/>
                  </a:lnTo>
                  <a:lnTo>
                    <a:pt x="217" y="169"/>
                  </a:lnTo>
                  <a:lnTo>
                    <a:pt x="217" y="97"/>
                  </a:lnTo>
                  <a:lnTo>
                    <a:pt x="217" y="73"/>
                  </a:lnTo>
                  <a:lnTo>
                    <a:pt x="193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"/>
            <p:cNvSpPr/>
            <p:nvPr/>
          </p:nvSpPr>
          <p:spPr>
            <a:xfrm>
              <a:off x="2406525" y="2419350"/>
              <a:ext cx="4825" cy="6025"/>
            </a:xfrm>
            <a:custGeom>
              <a:avLst/>
              <a:gdLst/>
              <a:ahLst/>
              <a:cxnLst/>
              <a:rect l="l" t="t" r="r" b="b"/>
              <a:pathLst>
                <a:path w="193" h="241" extrusionOk="0">
                  <a:moveTo>
                    <a:pt x="96" y="0"/>
                  </a:moveTo>
                  <a:lnTo>
                    <a:pt x="48" y="24"/>
                  </a:lnTo>
                  <a:lnTo>
                    <a:pt x="0" y="72"/>
                  </a:lnTo>
                  <a:lnTo>
                    <a:pt x="0" y="145"/>
                  </a:lnTo>
                  <a:lnTo>
                    <a:pt x="0" y="193"/>
                  </a:lnTo>
                  <a:lnTo>
                    <a:pt x="24" y="217"/>
                  </a:lnTo>
                  <a:lnTo>
                    <a:pt x="72" y="241"/>
                  </a:lnTo>
                  <a:lnTo>
                    <a:pt x="120" y="217"/>
                  </a:lnTo>
                  <a:lnTo>
                    <a:pt x="169" y="169"/>
                  </a:lnTo>
                  <a:lnTo>
                    <a:pt x="193" y="121"/>
                  </a:lnTo>
                  <a:lnTo>
                    <a:pt x="193" y="72"/>
                  </a:lnTo>
                  <a:lnTo>
                    <a:pt x="169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"/>
            <p:cNvSpPr/>
            <p:nvPr/>
          </p:nvSpPr>
          <p:spPr>
            <a:xfrm>
              <a:off x="1805275" y="1993250"/>
              <a:ext cx="6650" cy="6050"/>
            </a:xfrm>
            <a:custGeom>
              <a:avLst/>
              <a:gdLst/>
              <a:ahLst/>
              <a:cxnLst/>
              <a:rect l="l" t="t" r="r" b="b"/>
              <a:pathLst>
                <a:path w="266" h="242" extrusionOk="0">
                  <a:moveTo>
                    <a:pt x="97" y="0"/>
                  </a:moveTo>
                  <a:lnTo>
                    <a:pt x="49" y="49"/>
                  </a:lnTo>
                  <a:lnTo>
                    <a:pt x="25" y="97"/>
                  </a:lnTo>
                  <a:lnTo>
                    <a:pt x="1" y="169"/>
                  </a:lnTo>
                  <a:lnTo>
                    <a:pt x="25" y="217"/>
                  </a:lnTo>
                  <a:lnTo>
                    <a:pt x="73" y="241"/>
                  </a:lnTo>
                  <a:lnTo>
                    <a:pt x="169" y="217"/>
                  </a:lnTo>
                  <a:lnTo>
                    <a:pt x="266" y="169"/>
                  </a:lnTo>
                  <a:lnTo>
                    <a:pt x="145" y="25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"/>
            <p:cNvSpPr/>
            <p:nvPr/>
          </p:nvSpPr>
          <p:spPr>
            <a:xfrm>
              <a:off x="2023750" y="1842800"/>
              <a:ext cx="6650" cy="5425"/>
            </a:xfrm>
            <a:custGeom>
              <a:avLst/>
              <a:gdLst/>
              <a:ahLst/>
              <a:cxnLst/>
              <a:rect l="l" t="t" r="r" b="b"/>
              <a:pathLst>
                <a:path w="266" h="217" extrusionOk="0">
                  <a:moveTo>
                    <a:pt x="97" y="0"/>
                  </a:moveTo>
                  <a:lnTo>
                    <a:pt x="49" y="24"/>
                  </a:lnTo>
                  <a:lnTo>
                    <a:pt x="25" y="72"/>
                  </a:lnTo>
                  <a:lnTo>
                    <a:pt x="0" y="145"/>
                  </a:lnTo>
                  <a:lnTo>
                    <a:pt x="49" y="193"/>
                  </a:lnTo>
                  <a:lnTo>
                    <a:pt x="97" y="217"/>
                  </a:lnTo>
                  <a:lnTo>
                    <a:pt x="193" y="217"/>
                  </a:lnTo>
                  <a:lnTo>
                    <a:pt x="241" y="193"/>
                  </a:lnTo>
                  <a:lnTo>
                    <a:pt x="265" y="145"/>
                  </a:lnTo>
                  <a:lnTo>
                    <a:pt x="265" y="97"/>
                  </a:lnTo>
                  <a:lnTo>
                    <a:pt x="241" y="72"/>
                  </a:lnTo>
                  <a:lnTo>
                    <a:pt x="193" y="4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"/>
            <p:cNvSpPr/>
            <p:nvPr/>
          </p:nvSpPr>
          <p:spPr>
            <a:xfrm>
              <a:off x="2292175" y="2349525"/>
              <a:ext cx="6025" cy="6050"/>
            </a:xfrm>
            <a:custGeom>
              <a:avLst/>
              <a:gdLst/>
              <a:ahLst/>
              <a:cxnLst/>
              <a:rect l="l" t="t" r="r" b="b"/>
              <a:pathLst>
                <a:path w="241" h="242" extrusionOk="0">
                  <a:moveTo>
                    <a:pt x="169" y="1"/>
                  </a:moveTo>
                  <a:lnTo>
                    <a:pt x="96" y="49"/>
                  </a:lnTo>
                  <a:lnTo>
                    <a:pt x="0" y="121"/>
                  </a:lnTo>
                  <a:lnTo>
                    <a:pt x="0" y="193"/>
                  </a:lnTo>
                  <a:lnTo>
                    <a:pt x="24" y="242"/>
                  </a:lnTo>
                  <a:lnTo>
                    <a:pt x="96" y="242"/>
                  </a:lnTo>
                  <a:lnTo>
                    <a:pt x="193" y="169"/>
                  </a:lnTo>
                  <a:lnTo>
                    <a:pt x="241" y="97"/>
                  </a:lnTo>
                  <a:lnTo>
                    <a:pt x="217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"/>
            <p:cNvSpPr/>
            <p:nvPr/>
          </p:nvSpPr>
          <p:spPr>
            <a:xfrm>
              <a:off x="1922050" y="1945100"/>
              <a:ext cx="4825" cy="6050"/>
            </a:xfrm>
            <a:custGeom>
              <a:avLst/>
              <a:gdLst/>
              <a:ahLst/>
              <a:cxnLst/>
              <a:rect l="l" t="t" r="r" b="b"/>
              <a:pathLst>
                <a:path w="193" h="242" extrusionOk="0">
                  <a:moveTo>
                    <a:pt x="96" y="1"/>
                  </a:moveTo>
                  <a:lnTo>
                    <a:pt x="48" y="25"/>
                  </a:lnTo>
                  <a:lnTo>
                    <a:pt x="0" y="73"/>
                  </a:lnTo>
                  <a:lnTo>
                    <a:pt x="0" y="145"/>
                  </a:lnTo>
                  <a:lnTo>
                    <a:pt x="24" y="193"/>
                  </a:lnTo>
                  <a:lnTo>
                    <a:pt x="48" y="217"/>
                  </a:lnTo>
                  <a:lnTo>
                    <a:pt x="72" y="241"/>
                  </a:lnTo>
                  <a:lnTo>
                    <a:pt x="145" y="217"/>
                  </a:lnTo>
                  <a:lnTo>
                    <a:pt x="193" y="145"/>
                  </a:lnTo>
                  <a:lnTo>
                    <a:pt x="193" y="73"/>
                  </a:lnTo>
                  <a:lnTo>
                    <a:pt x="169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"/>
            <p:cNvSpPr/>
            <p:nvPr/>
          </p:nvSpPr>
          <p:spPr>
            <a:xfrm>
              <a:off x="2171800" y="2514425"/>
              <a:ext cx="4850" cy="6650"/>
            </a:xfrm>
            <a:custGeom>
              <a:avLst/>
              <a:gdLst/>
              <a:ahLst/>
              <a:cxnLst/>
              <a:rect l="l" t="t" r="r" b="b"/>
              <a:pathLst>
                <a:path w="194" h="266" extrusionOk="0">
                  <a:moveTo>
                    <a:pt x="97" y="1"/>
                  </a:moveTo>
                  <a:lnTo>
                    <a:pt x="49" y="25"/>
                  </a:lnTo>
                  <a:lnTo>
                    <a:pt x="25" y="73"/>
                  </a:lnTo>
                  <a:lnTo>
                    <a:pt x="0" y="145"/>
                  </a:lnTo>
                  <a:lnTo>
                    <a:pt x="0" y="217"/>
                  </a:lnTo>
                  <a:lnTo>
                    <a:pt x="25" y="266"/>
                  </a:lnTo>
                  <a:lnTo>
                    <a:pt x="97" y="266"/>
                  </a:lnTo>
                  <a:lnTo>
                    <a:pt x="121" y="193"/>
                  </a:lnTo>
                  <a:lnTo>
                    <a:pt x="169" y="145"/>
                  </a:lnTo>
                  <a:lnTo>
                    <a:pt x="193" y="73"/>
                  </a:lnTo>
                  <a:lnTo>
                    <a:pt x="169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"/>
            <p:cNvSpPr/>
            <p:nvPr/>
          </p:nvSpPr>
          <p:spPr>
            <a:xfrm>
              <a:off x="1826350" y="1983025"/>
              <a:ext cx="7250" cy="3625"/>
            </a:xfrm>
            <a:custGeom>
              <a:avLst/>
              <a:gdLst/>
              <a:ahLst/>
              <a:cxnLst/>
              <a:rect l="l" t="t" r="r" b="b"/>
              <a:pathLst>
                <a:path w="290" h="145" extrusionOk="0">
                  <a:moveTo>
                    <a:pt x="73" y="0"/>
                  </a:moveTo>
                  <a:lnTo>
                    <a:pt x="25" y="48"/>
                  </a:lnTo>
                  <a:lnTo>
                    <a:pt x="0" y="97"/>
                  </a:lnTo>
                  <a:lnTo>
                    <a:pt x="25" y="121"/>
                  </a:lnTo>
                  <a:lnTo>
                    <a:pt x="73" y="145"/>
                  </a:lnTo>
                  <a:lnTo>
                    <a:pt x="241" y="145"/>
                  </a:lnTo>
                  <a:lnTo>
                    <a:pt x="289" y="121"/>
                  </a:lnTo>
                  <a:lnTo>
                    <a:pt x="289" y="48"/>
                  </a:lnTo>
                  <a:lnTo>
                    <a:pt x="265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"/>
            <p:cNvSpPr/>
            <p:nvPr/>
          </p:nvSpPr>
          <p:spPr>
            <a:xfrm>
              <a:off x="2026750" y="1948725"/>
              <a:ext cx="6650" cy="6025"/>
            </a:xfrm>
            <a:custGeom>
              <a:avLst/>
              <a:gdLst/>
              <a:ahLst/>
              <a:cxnLst/>
              <a:rect l="l" t="t" r="r" b="b"/>
              <a:pathLst>
                <a:path w="266" h="241" extrusionOk="0">
                  <a:moveTo>
                    <a:pt x="217" y="0"/>
                  </a:moveTo>
                  <a:lnTo>
                    <a:pt x="145" y="24"/>
                  </a:lnTo>
                  <a:lnTo>
                    <a:pt x="97" y="48"/>
                  </a:lnTo>
                  <a:lnTo>
                    <a:pt x="49" y="96"/>
                  </a:lnTo>
                  <a:lnTo>
                    <a:pt x="25" y="145"/>
                  </a:lnTo>
                  <a:lnTo>
                    <a:pt x="1" y="193"/>
                  </a:lnTo>
                  <a:lnTo>
                    <a:pt x="25" y="217"/>
                  </a:lnTo>
                  <a:lnTo>
                    <a:pt x="49" y="241"/>
                  </a:lnTo>
                  <a:lnTo>
                    <a:pt x="73" y="241"/>
                  </a:lnTo>
                  <a:lnTo>
                    <a:pt x="121" y="217"/>
                  </a:lnTo>
                  <a:lnTo>
                    <a:pt x="193" y="169"/>
                  </a:lnTo>
                  <a:lnTo>
                    <a:pt x="242" y="145"/>
                  </a:lnTo>
                  <a:lnTo>
                    <a:pt x="266" y="120"/>
                  </a:lnTo>
                  <a:lnTo>
                    <a:pt x="266" y="48"/>
                  </a:lnTo>
                  <a:lnTo>
                    <a:pt x="242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"/>
            <p:cNvSpPr/>
            <p:nvPr/>
          </p:nvSpPr>
          <p:spPr>
            <a:xfrm>
              <a:off x="2239200" y="2050425"/>
              <a:ext cx="7250" cy="4850"/>
            </a:xfrm>
            <a:custGeom>
              <a:avLst/>
              <a:gdLst/>
              <a:ahLst/>
              <a:cxnLst/>
              <a:rect l="l" t="t" r="r" b="b"/>
              <a:pathLst>
                <a:path w="290" h="194" extrusionOk="0">
                  <a:moveTo>
                    <a:pt x="97" y="0"/>
                  </a:moveTo>
                  <a:lnTo>
                    <a:pt x="49" y="25"/>
                  </a:lnTo>
                  <a:lnTo>
                    <a:pt x="25" y="49"/>
                  </a:lnTo>
                  <a:lnTo>
                    <a:pt x="1" y="97"/>
                  </a:lnTo>
                  <a:lnTo>
                    <a:pt x="25" y="121"/>
                  </a:lnTo>
                  <a:lnTo>
                    <a:pt x="73" y="169"/>
                  </a:lnTo>
                  <a:lnTo>
                    <a:pt x="145" y="193"/>
                  </a:lnTo>
                  <a:lnTo>
                    <a:pt x="193" y="193"/>
                  </a:lnTo>
                  <a:lnTo>
                    <a:pt x="266" y="169"/>
                  </a:lnTo>
                  <a:lnTo>
                    <a:pt x="290" y="145"/>
                  </a:lnTo>
                  <a:lnTo>
                    <a:pt x="290" y="97"/>
                  </a:lnTo>
                  <a:lnTo>
                    <a:pt x="217" y="49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"/>
            <p:cNvSpPr/>
            <p:nvPr/>
          </p:nvSpPr>
          <p:spPr>
            <a:xfrm>
              <a:off x="2292175" y="2333875"/>
              <a:ext cx="4225" cy="6650"/>
            </a:xfrm>
            <a:custGeom>
              <a:avLst/>
              <a:gdLst/>
              <a:ahLst/>
              <a:cxnLst/>
              <a:rect l="l" t="t" r="r" b="b"/>
              <a:pathLst>
                <a:path w="169" h="266" extrusionOk="0">
                  <a:moveTo>
                    <a:pt x="96" y="1"/>
                  </a:moveTo>
                  <a:lnTo>
                    <a:pt x="48" y="25"/>
                  </a:lnTo>
                  <a:lnTo>
                    <a:pt x="24" y="49"/>
                  </a:lnTo>
                  <a:lnTo>
                    <a:pt x="0" y="121"/>
                  </a:lnTo>
                  <a:lnTo>
                    <a:pt x="0" y="193"/>
                  </a:lnTo>
                  <a:lnTo>
                    <a:pt x="24" y="242"/>
                  </a:lnTo>
                  <a:lnTo>
                    <a:pt x="48" y="266"/>
                  </a:lnTo>
                  <a:lnTo>
                    <a:pt x="96" y="242"/>
                  </a:lnTo>
                  <a:lnTo>
                    <a:pt x="145" y="218"/>
                  </a:lnTo>
                  <a:lnTo>
                    <a:pt x="169" y="169"/>
                  </a:lnTo>
                  <a:lnTo>
                    <a:pt x="169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"/>
            <p:cNvSpPr/>
            <p:nvPr/>
          </p:nvSpPr>
          <p:spPr>
            <a:xfrm>
              <a:off x="2404100" y="1974600"/>
              <a:ext cx="4250" cy="7250"/>
            </a:xfrm>
            <a:custGeom>
              <a:avLst/>
              <a:gdLst/>
              <a:ahLst/>
              <a:cxnLst/>
              <a:rect l="l" t="t" r="r" b="b"/>
              <a:pathLst>
                <a:path w="170" h="290" extrusionOk="0">
                  <a:moveTo>
                    <a:pt x="97" y="0"/>
                  </a:moveTo>
                  <a:lnTo>
                    <a:pt x="49" y="24"/>
                  </a:lnTo>
                  <a:lnTo>
                    <a:pt x="1" y="97"/>
                  </a:lnTo>
                  <a:lnTo>
                    <a:pt x="1" y="193"/>
                  </a:lnTo>
                  <a:lnTo>
                    <a:pt x="25" y="241"/>
                  </a:lnTo>
                  <a:lnTo>
                    <a:pt x="73" y="289"/>
                  </a:lnTo>
                  <a:lnTo>
                    <a:pt x="97" y="265"/>
                  </a:lnTo>
                  <a:lnTo>
                    <a:pt x="121" y="241"/>
                  </a:lnTo>
                  <a:lnTo>
                    <a:pt x="169" y="169"/>
                  </a:lnTo>
                  <a:lnTo>
                    <a:pt x="169" y="121"/>
                  </a:lnTo>
                  <a:lnTo>
                    <a:pt x="169" y="72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"/>
            <p:cNvSpPr/>
            <p:nvPr/>
          </p:nvSpPr>
          <p:spPr>
            <a:xfrm>
              <a:off x="2280725" y="2492775"/>
              <a:ext cx="6050" cy="4225"/>
            </a:xfrm>
            <a:custGeom>
              <a:avLst/>
              <a:gdLst/>
              <a:ahLst/>
              <a:cxnLst/>
              <a:rect l="l" t="t" r="r" b="b"/>
              <a:pathLst>
                <a:path w="242" h="169" extrusionOk="0">
                  <a:moveTo>
                    <a:pt x="97" y="0"/>
                  </a:moveTo>
                  <a:lnTo>
                    <a:pt x="49" y="24"/>
                  </a:lnTo>
                  <a:lnTo>
                    <a:pt x="25" y="48"/>
                  </a:lnTo>
                  <a:lnTo>
                    <a:pt x="1" y="96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121" y="169"/>
                  </a:lnTo>
                  <a:lnTo>
                    <a:pt x="193" y="145"/>
                  </a:lnTo>
                  <a:lnTo>
                    <a:pt x="217" y="121"/>
                  </a:lnTo>
                  <a:lnTo>
                    <a:pt x="241" y="72"/>
                  </a:lnTo>
                  <a:lnTo>
                    <a:pt x="217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"/>
            <p:cNvSpPr/>
            <p:nvPr/>
          </p:nvSpPr>
          <p:spPr>
            <a:xfrm>
              <a:off x="2036400" y="1923450"/>
              <a:ext cx="3625" cy="6625"/>
            </a:xfrm>
            <a:custGeom>
              <a:avLst/>
              <a:gdLst/>
              <a:ahLst/>
              <a:cxnLst/>
              <a:rect l="l" t="t" r="r" b="b"/>
              <a:pathLst>
                <a:path w="145" h="265" extrusionOk="0">
                  <a:moveTo>
                    <a:pt x="48" y="0"/>
                  </a:moveTo>
                  <a:lnTo>
                    <a:pt x="24" y="120"/>
                  </a:lnTo>
                  <a:lnTo>
                    <a:pt x="0" y="241"/>
                  </a:lnTo>
                  <a:lnTo>
                    <a:pt x="24" y="265"/>
                  </a:lnTo>
                  <a:lnTo>
                    <a:pt x="48" y="265"/>
                  </a:lnTo>
                  <a:lnTo>
                    <a:pt x="96" y="241"/>
                  </a:lnTo>
                  <a:lnTo>
                    <a:pt x="144" y="169"/>
                  </a:lnTo>
                  <a:lnTo>
                    <a:pt x="120" y="72"/>
                  </a:lnTo>
                  <a:lnTo>
                    <a:pt x="96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"/>
            <p:cNvSpPr/>
            <p:nvPr/>
          </p:nvSpPr>
          <p:spPr>
            <a:xfrm>
              <a:off x="1929875" y="1918625"/>
              <a:ext cx="6025" cy="4225"/>
            </a:xfrm>
            <a:custGeom>
              <a:avLst/>
              <a:gdLst/>
              <a:ahLst/>
              <a:cxnLst/>
              <a:rect l="l" t="t" r="r" b="b"/>
              <a:pathLst>
                <a:path w="241" h="169" extrusionOk="0">
                  <a:moveTo>
                    <a:pt x="72" y="0"/>
                  </a:moveTo>
                  <a:lnTo>
                    <a:pt x="24" y="24"/>
                  </a:lnTo>
                  <a:lnTo>
                    <a:pt x="0" y="49"/>
                  </a:lnTo>
                  <a:lnTo>
                    <a:pt x="24" y="73"/>
                  </a:lnTo>
                  <a:lnTo>
                    <a:pt x="48" y="121"/>
                  </a:lnTo>
                  <a:lnTo>
                    <a:pt x="96" y="145"/>
                  </a:lnTo>
                  <a:lnTo>
                    <a:pt x="144" y="169"/>
                  </a:lnTo>
                  <a:lnTo>
                    <a:pt x="193" y="145"/>
                  </a:lnTo>
                  <a:lnTo>
                    <a:pt x="241" y="121"/>
                  </a:lnTo>
                  <a:lnTo>
                    <a:pt x="241" y="97"/>
                  </a:lnTo>
                  <a:lnTo>
                    <a:pt x="241" y="73"/>
                  </a:lnTo>
                  <a:lnTo>
                    <a:pt x="193" y="2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"/>
            <p:cNvSpPr/>
            <p:nvPr/>
          </p:nvSpPr>
          <p:spPr>
            <a:xfrm>
              <a:off x="2047225" y="1924650"/>
              <a:ext cx="6050" cy="4825"/>
            </a:xfrm>
            <a:custGeom>
              <a:avLst/>
              <a:gdLst/>
              <a:ahLst/>
              <a:cxnLst/>
              <a:rect l="l" t="t" r="r" b="b"/>
              <a:pathLst>
                <a:path w="242" h="193" extrusionOk="0">
                  <a:moveTo>
                    <a:pt x="193" y="0"/>
                  </a:moveTo>
                  <a:lnTo>
                    <a:pt x="169" y="24"/>
                  </a:lnTo>
                  <a:lnTo>
                    <a:pt x="73" y="24"/>
                  </a:lnTo>
                  <a:lnTo>
                    <a:pt x="24" y="72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97" y="193"/>
                  </a:lnTo>
                  <a:lnTo>
                    <a:pt x="145" y="169"/>
                  </a:lnTo>
                  <a:lnTo>
                    <a:pt x="217" y="96"/>
                  </a:lnTo>
                  <a:lnTo>
                    <a:pt x="241" y="72"/>
                  </a:lnTo>
                  <a:lnTo>
                    <a:pt x="241" y="2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"/>
            <p:cNvSpPr/>
            <p:nvPr/>
          </p:nvSpPr>
          <p:spPr>
            <a:xfrm>
              <a:off x="2114625" y="1818725"/>
              <a:ext cx="4850" cy="5425"/>
            </a:xfrm>
            <a:custGeom>
              <a:avLst/>
              <a:gdLst/>
              <a:ahLst/>
              <a:cxnLst/>
              <a:rect l="l" t="t" r="r" b="b"/>
              <a:pathLst>
                <a:path w="194" h="217" extrusionOk="0">
                  <a:moveTo>
                    <a:pt x="97" y="0"/>
                  </a:moveTo>
                  <a:lnTo>
                    <a:pt x="49" y="24"/>
                  </a:lnTo>
                  <a:lnTo>
                    <a:pt x="25" y="73"/>
                  </a:lnTo>
                  <a:lnTo>
                    <a:pt x="1" y="121"/>
                  </a:lnTo>
                  <a:lnTo>
                    <a:pt x="1" y="145"/>
                  </a:lnTo>
                  <a:lnTo>
                    <a:pt x="25" y="193"/>
                  </a:lnTo>
                  <a:lnTo>
                    <a:pt x="49" y="217"/>
                  </a:lnTo>
                  <a:lnTo>
                    <a:pt x="121" y="217"/>
                  </a:lnTo>
                  <a:lnTo>
                    <a:pt x="169" y="145"/>
                  </a:lnTo>
                  <a:lnTo>
                    <a:pt x="193" y="48"/>
                  </a:lnTo>
                  <a:lnTo>
                    <a:pt x="169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"/>
            <p:cNvSpPr/>
            <p:nvPr/>
          </p:nvSpPr>
          <p:spPr>
            <a:xfrm>
              <a:off x="2024350" y="1921625"/>
              <a:ext cx="4250" cy="4250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73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121" y="169"/>
                  </a:lnTo>
                  <a:lnTo>
                    <a:pt x="145" y="145"/>
                  </a:lnTo>
                  <a:lnTo>
                    <a:pt x="169" y="97"/>
                  </a:lnTo>
                  <a:lnTo>
                    <a:pt x="169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"/>
            <p:cNvSpPr/>
            <p:nvPr/>
          </p:nvSpPr>
          <p:spPr>
            <a:xfrm>
              <a:off x="1956950" y="1960750"/>
              <a:ext cx="4825" cy="4250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48" y="1"/>
                  </a:moveTo>
                  <a:lnTo>
                    <a:pt x="0" y="49"/>
                  </a:lnTo>
                  <a:lnTo>
                    <a:pt x="0" y="121"/>
                  </a:lnTo>
                  <a:lnTo>
                    <a:pt x="24" y="169"/>
                  </a:lnTo>
                  <a:lnTo>
                    <a:pt x="121" y="169"/>
                  </a:lnTo>
                  <a:lnTo>
                    <a:pt x="169" y="145"/>
                  </a:lnTo>
                  <a:lnTo>
                    <a:pt x="193" y="121"/>
                  </a:lnTo>
                  <a:lnTo>
                    <a:pt x="169" y="97"/>
                  </a:lnTo>
                  <a:lnTo>
                    <a:pt x="169" y="49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"/>
            <p:cNvSpPr/>
            <p:nvPr/>
          </p:nvSpPr>
          <p:spPr>
            <a:xfrm>
              <a:off x="1946725" y="2012500"/>
              <a:ext cx="4225" cy="4850"/>
            </a:xfrm>
            <a:custGeom>
              <a:avLst/>
              <a:gdLst/>
              <a:ahLst/>
              <a:cxnLst/>
              <a:rect l="l" t="t" r="r" b="b"/>
              <a:pathLst>
                <a:path w="169" h="194" extrusionOk="0">
                  <a:moveTo>
                    <a:pt x="72" y="1"/>
                  </a:moveTo>
                  <a:lnTo>
                    <a:pt x="24" y="49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0" y="169"/>
                  </a:lnTo>
                  <a:lnTo>
                    <a:pt x="24" y="193"/>
                  </a:lnTo>
                  <a:lnTo>
                    <a:pt x="96" y="193"/>
                  </a:lnTo>
                  <a:lnTo>
                    <a:pt x="120" y="145"/>
                  </a:lnTo>
                  <a:lnTo>
                    <a:pt x="145" y="121"/>
                  </a:lnTo>
                  <a:lnTo>
                    <a:pt x="169" y="73"/>
                  </a:lnTo>
                  <a:lnTo>
                    <a:pt x="169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"/>
            <p:cNvSpPr/>
            <p:nvPr/>
          </p:nvSpPr>
          <p:spPr>
            <a:xfrm>
              <a:off x="2101375" y="1898775"/>
              <a:ext cx="6050" cy="3625"/>
            </a:xfrm>
            <a:custGeom>
              <a:avLst/>
              <a:gdLst/>
              <a:ahLst/>
              <a:cxnLst/>
              <a:rect l="l" t="t" r="r" b="b"/>
              <a:pathLst>
                <a:path w="242" h="145" extrusionOk="0">
                  <a:moveTo>
                    <a:pt x="49" y="0"/>
                  </a:moveTo>
                  <a:lnTo>
                    <a:pt x="1" y="48"/>
                  </a:lnTo>
                  <a:lnTo>
                    <a:pt x="25" y="96"/>
                  </a:lnTo>
                  <a:lnTo>
                    <a:pt x="73" y="120"/>
                  </a:lnTo>
                  <a:lnTo>
                    <a:pt x="121" y="144"/>
                  </a:lnTo>
                  <a:lnTo>
                    <a:pt x="194" y="120"/>
                  </a:lnTo>
                  <a:lnTo>
                    <a:pt x="242" y="96"/>
                  </a:lnTo>
                  <a:lnTo>
                    <a:pt x="242" y="72"/>
                  </a:lnTo>
                  <a:lnTo>
                    <a:pt x="218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"/>
            <p:cNvSpPr/>
            <p:nvPr/>
          </p:nvSpPr>
          <p:spPr>
            <a:xfrm>
              <a:off x="2298175" y="2103975"/>
              <a:ext cx="4850" cy="4850"/>
            </a:xfrm>
            <a:custGeom>
              <a:avLst/>
              <a:gdLst/>
              <a:ahLst/>
              <a:cxnLst/>
              <a:rect l="l" t="t" r="r" b="b"/>
              <a:pathLst>
                <a:path w="194" h="194" extrusionOk="0">
                  <a:moveTo>
                    <a:pt x="97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73" y="194"/>
                  </a:lnTo>
                  <a:lnTo>
                    <a:pt x="145" y="194"/>
                  </a:lnTo>
                  <a:lnTo>
                    <a:pt x="169" y="169"/>
                  </a:lnTo>
                  <a:lnTo>
                    <a:pt x="193" y="97"/>
                  </a:lnTo>
                  <a:lnTo>
                    <a:pt x="145" y="25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"/>
            <p:cNvSpPr/>
            <p:nvPr/>
          </p:nvSpPr>
          <p:spPr>
            <a:xfrm>
              <a:off x="1941900" y="1912000"/>
              <a:ext cx="4850" cy="4850"/>
            </a:xfrm>
            <a:custGeom>
              <a:avLst/>
              <a:gdLst/>
              <a:ahLst/>
              <a:cxnLst/>
              <a:rect l="l" t="t" r="r" b="b"/>
              <a:pathLst>
                <a:path w="194" h="194" extrusionOk="0">
                  <a:moveTo>
                    <a:pt x="49" y="1"/>
                  </a:moveTo>
                  <a:lnTo>
                    <a:pt x="25" y="25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49" y="169"/>
                  </a:lnTo>
                  <a:lnTo>
                    <a:pt x="97" y="193"/>
                  </a:lnTo>
                  <a:lnTo>
                    <a:pt x="169" y="193"/>
                  </a:lnTo>
                  <a:lnTo>
                    <a:pt x="193" y="145"/>
                  </a:lnTo>
                  <a:lnTo>
                    <a:pt x="169" y="121"/>
                  </a:lnTo>
                  <a:lnTo>
                    <a:pt x="145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"/>
            <p:cNvSpPr/>
            <p:nvPr/>
          </p:nvSpPr>
          <p:spPr>
            <a:xfrm>
              <a:off x="2217550" y="2465075"/>
              <a:ext cx="3625" cy="5450"/>
            </a:xfrm>
            <a:custGeom>
              <a:avLst/>
              <a:gdLst/>
              <a:ahLst/>
              <a:cxnLst/>
              <a:rect l="l" t="t" r="r" b="b"/>
              <a:pathLst>
                <a:path w="145" h="218" extrusionOk="0">
                  <a:moveTo>
                    <a:pt x="48" y="1"/>
                  </a:moveTo>
                  <a:lnTo>
                    <a:pt x="0" y="25"/>
                  </a:lnTo>
                  <a:lnTo>
                    <a:pt x="0" y="121"/>
                  </a:lnTo>
                  <a:lnTo>
                    <a:pt x="24" y="193"/>
                  </a:lnTo>
                  <a:lnTo>
                    <a:pt x="96" y="217"/>
                  </a:lnTo>
                  <a:lnTo>
                    <a:pt x="120" y="193"/>
                  </a:lnTo>
                  <a:lnTo>
                    <a:pt x="145" y="169"/>
                  </a:lnTo>
                  <a:lnTo>
                    <a:pt x="145" y="145"/>
                  </a:lnTo>
                  <a:lnTo>
                    <a:pt x="120" y="73"/>
                  </a:lnTo>
                  <a:lnTo>
                    <a:pt x="96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"/>
            <p:cNvSpPr/>
            <p:nvPr/>
          </p:nvSpPr>
          <p:spPr>
            <a:xfrm>
              <a:off x="2209725" y="2454850"/>
              <a:ext cx="5425" cy="4250"/>
            </a:xfrm>
            <a:custGeom>
              <a:avLst/>
              <a:gdLst/>
              <a:ahLst/>
              <a:cxnLst/>
              <a:rect l="l" t="t" r="r" b="b"/>
              <a:pathLst>
                <a:path w="217" h="170" extrusionOk="0">
                  <a:moveTo>
                    <a:pt x="72" y="1"/>
                  </a:moveTo>
                  <a:lnTo>
                    <a:pt x="48" y="25"/>
                  </a:lnTo>
                  <a:lnTo>
                    <a:pt x="24" y="73"/>
                  </a:lnTo>
                  <a:lnTo>
                    <a:pt x="0" y="121"/>
                  </a:lnTo>
                  <a:lnTo>
                    <a:pt x="48" y="169"/>
                  </a:lnTo>
                  <a:lnTo>
                    <a:pt x="96" y="169"/>
                  </a:lnTo>
                  <a:lnTo>
                    <a:pt x="169" y="145"/>
                  </a:lnTo>
                  <a:lnTo>
                    <a:pt x="193" y="73"/>
                  </a:lnTo>
                  <a:lnTo>
                    <a:pt x="217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"/>
            <p:cNvSpPr/>
            <p:nvPr/>
          </p:nvSpPr>
          <p:spPr>
            <a:xfrm>
              <a:off x="2131475" y="1877700"/>
              <a:ext cx="7850" cy="5450"/>
            </a:xfrm>
            <a:custGeom>
              <a:avLst/>
              <a:gdLst/>
              <a:ahLst/>
              <a:cxnLst/>
              <a:rect l="l" t="t" r="r" b="b"/>
              <a:pathLst>
                <a:path w="314" h="218" extrusionOk="0">
                  <a:moveTo>
                    <a:pt x="289" y="0"/>
                  </a:moveTo>
                  <a:lnTo>
                    <a:pt x="249" y="14"/>
                  </a:lnTo>
                  <a:lnTo>
                    <a:pt x="249" y="14"/>
                  </a:lnTo>
                  <a:lnTo>
                    <a:pt x="314" y="25"/>
                  </a:lnTo>
                  <a:lnTo>
                    <a:pt x="289" y="0"/>
                  </a:lnTo>
                  <a:close/>
                  <a:moveTo>
                    <a:pt x="169" y="0"/>
                  </a:moveTo>
                  <a:lnTo>
                    <a:pt x="97" y="25"/>
                  </a:lnTo>
                  <a:lnTo>
                    <a:pt x="25" y="49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73" y="193"/>
                  </a:lnTo>
                  <a:lnTo>
                    <a:pt x="169" y="193"/>
                  </a:lnTo>
                  <a:lnTo>
                    <a:pt x="121" y="145"/>
                  </a:lnTo>
                  <a:lnTo>
                    <a:pt x="121" y="97"/>
                  </a:lnTo>
                  <a:lnTo>
                    <a:pt x="145" y="73"/>
                  </a:lnTo>
                  <a:lnTo>
                    <a:pt x="217" y="25"/>
                  </a:lnTo>
                  <a:lnTo>
                    <a:pt x="249" y="14"/>
                  </a:lnTo>
                  <a:lnTo>
                    <a:pt x="249" y="14"/>
                  </a:lnTo>
                  <a:lnTo>
                    <a:pt x="169" y="0"/>
                  </a:lnTo>
                  <a:close/>
                  <a:moveTo>
                    <a:pt x="169" y="193"/>
                  </a:moveTo>
                  <a:lnTo>
                    <a:pt x="193" y="217"/>
                  </a:lnTo>
                  <a:lnTo>
                    <a:pt x="193" y="193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"/>
            <p:cNvSpPr/>
            <p:nvPr/>
          </p:nvSpPr>
          <p:spPr>
            <a:xfrm>
              <a:off x="1984025" y="2028150"/>
              <a:ext cx="4850" cy="4250"/>
            </a:xfrm>
            <a:custGeom>
              <a:avLst/>
              <a:gdLst/>
              <a:ahLst/>
              <a:cxnLst/>
              <a:rect l="l" t="t" r="r" b="b"/>
              <a:pathLst>
                <a:path w="194" h="170" extrusionOk="0">
                  <a:moveTo>
                    <a:pt x="73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121"/>
                  </a:lnTo>
                  <a:lnTo>
                    <a:pt x="49" y="145"/>
                  </a:lnTo>
                  <a:lnTo>
                    <a:pt x="73" y="169"/>
                  </a:lnTo>
                  <a:lnTo>
                    <a:pt x="121" y="169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93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"/>
            <p:cNvSpPr/>
            <p:nvPr/>
          </p:nvSpPr>
          <p:spPr>
            <a:xfrm>
              <a:off x="2285550" y="2412125"/>
              <a:ext cx="4225" cy="4225"/>
            </a:xfrm>
            <a:custGeom>
              <a:avLst/>
              <a:gdLst/>
              <a:ahLst/>
              <a:cxnLst/>
              <a:rect l="l" t="t" r="r" b="b"/>
              <a:pathLst>
                <a:path w="169" h="169" extrusionOk="0">
                  <a:moveTo>
                    <a:pt x="24" y="0"/>
                  </a:moveTo>
                  <a:lnTo>
                    <a:pt x="0" y="24"/>
                  </a:lnTo>
                  <a:lnTo>
                    <a:pt x="0" y="97"/>
                  </a:lnTo>
                  <a:lnTo>
                    <a:pt x="48" y="145"/>
                  </a:lnTo>
                  <a:lnTo>
                    <a:pt x="73" y="145"/>
                  </a:lnTo>
                  <a:lnTo>
                    <a:pt x="121" y="169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69" y="49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"/>
            <p:cNvSpPr/>
            <p:nvPr/>
          </p:nvSpPr>
          <p:spPr>
            <a:xfrm>
              <a:off x="2083925" y="2442825"/>
              <a:ext cx="4850" cy="4225"/>
            </a:xfrm>
            <a:custGeom>
              <a:avLst/>
              <a:gdLst/>
              <a:ahLst/>
              <a:cxnLst/>
              <a:rect l="l" t="t" r="r" b="b"/>
              <a:pathLst>
                <a:path w="194" h="169" extrusionOk="0">
                  <a:moveTo>
                    <a:pt x="73" y="0"/>
                  </a:moveTo>
                  <a:lnTo>
                    <a:pt x="49" y="24"/>
                  </a:lnTo>
                  <a:lnTo>
                    <a:pt x="25" y="48"/>
                  </a:lnTo>
                  <a:lnTo>
                    <a:pt x="1" y="120"/>
                  </a:lnTo>
                  <a:lnTo>
                    <a:pt x="49" y="145"/>
                  </a:lnTo>
                  <a:lnTo>
                    <a:pt x="73" y="169"/>
                  </a:lnTo>
                  <a:lnTo>
                    <a:pt x="145" y="169"/>
                  </a:lnTo>
                  <a:lnTo>
                    <a:pt x="193" y="145"/>
                  </a:lnTo>
                  <a:lnTo>
                    <a:pt x="193" y="72"/>
                  </a:lnTo>
                  <a:lnTo>
                    <a:pt x="145" y="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"/>
            <p:cNvSpPr/>
            <p:nvPr/>
          </p:nvSpPr>
          <p:spPr>
            <a:xfrm>
              <a:off x="2268700" y="1899375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24" y="72"/>
                  </a:lnTo>
                  <a:lnTo>
                    <a:pt x="48" y="145"/>
                  </a:lnTo>
                  <a:lnTo>
                    <a:pt x="121" y="145"/>
                  </a:lnTo>
                  <a:lnTo>
                    <a:pt x="193" y="120"/>
                  </a:lnTo>
                  <a:lnTo>
                    <a:pt x="193" y="96"/>
                  </a:lnTo>
                  <a:lnTo>
                    <a:pt x="193" y="72"/>
                  </a:lnTo>
                  <a:lnTo>
                    <a:pt x="193" y="48"/>
                  </a:lnTo>
                  <a:lnTo>
                    <a:pt x="169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"/>
            <p:cNvSpPr/>
            <p:nvPr/>
          </p:nvSpPr>
          <p:spPr>
            <a:xfrm>
              <a:off x="2072500" y="2030575"/>
              <a:ext cx="4225" cy="4225"/>
            </a:xfrm>
            <a:custGeom>
              <a:avLst/>
              <a:gdLst/>
              <a:ahLst/>
              <a:cxnLst/>
              <a:rect l="l" t="t" r="r" b="b"/>
              <a:pathLst>
                <a:path w="169" h="169" extrusionOk="0">
                  <a:moveTo>
                    <a:pt x="73" y="0"/>
                  </a:moveTo>
                  <a:lnTo>
                    <a:pt x="49" y="24"/>
                  </a:lnTo>
                  <a:lnTo>
                    <a:pt x="24" y="48"/>
                  </a:lnTo>
                  <a:lnTo>
                    <a:pt x="0" y="96"/>
                  </a:lnTo>
                  <a:lnTo>
                    <a:pt x="24" y="144"/>
                  </a:lnTo>
                  <a:lnTo>
                    <a:pt x="73" y="169"/>
                  </a:lnTo>
                  <a:lnTo>
                    <a:pt x="97" y="169"/>
                  </a:lnTo>
                  <a:lnTo>
                    <a:pt x="145" y="144"/>
                  </a:lnTo>
                  <a:lnTo>
                    <a:pt x="169" y="120"/>
                  </a:lnTo>
                  <a:lnTo>
                    <a:pt x="169" y="72"/>
                  </a:lnTo>
                  <a:lnTo>
                    <a:pt x="169" y="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"/>
            <p:cNvSpPr/>
            <p:nvPr/>
          </p:nvSpPr>
          <p:spPr>
            <a:xfrm>
              <a:off x="2195875" y="2379625"/>
              <a:ext cx="4225" cy="4850"/>
            </a:xfrm>
            <a:custGeom>
              <a:avLst/>
              <a:gdLst/>
              <a:ahLst/>
              <a:cxnLst/>
              <a:rect l="l" t="t" r="r" b="b"/>
              <a:pathLst>
                <a:path w="169" h="194" extrusionOk="0">
                  <a:moveTo>
                    <a:pt x="25" y="0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25" y="145"/>
                  </a:lnTo>
                  <a:lnTo>
                    <a:pt x="73" y="193"/>
                  </a:lnTo>
                  <a:lnTo>
                    <a:pt x="121" y="193"/>
                  </a:lnTo>
                  <a:lnTo>
                    <a:pt x="169" y="169"/>
                  </a:lnTo>
                  <a:lnTo>
                    <a:pt x="169" y="121"/>
                  </a:lnTo>
                  <a:lnTo>
                    <a:pt x="121" y="49"/>
                  </a:lnTo>
                  <a:lnTo>
                    <a:pt x="73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"/>
            <p:cNvSpPr/>
            <p:nvPr/>
          </p:nvSpPr>
          <p:spPr>
            <a:xfrm>
              <a:off x="2186250" y="2315825"/>
              <a:ext cx="6025" cy="3650"/>
            </a:xfrm>
            <a:custGeom>
              <a:avLst/>
              <a:gdLst/>
              <a:ahLst/>
              <a:cxnLst/>
              <a:rect l="l" t="t" r="r" b="b"/>
              <a:pathLst>
                <a:path w="241" h="146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97" y="145"/>
                  </a:lnTo>
                  <a:lnTo>
                    <a:pt x="145" y="145"/>
                  </a:lnTo>
                  <a:lnTo>
                    <a:pt x="217" y="121"/>
                  </a:lnTo>
                  <a:lnTo>
                    <a:pt x="241" y="73"/>
                  </a:lnTo>
                  <a:lnTo>
                    <a:pt x="241" y="49"/>
                  </a:lnTo>
                  <a:lnTo>
                    <a:pt x="217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"/>
            <p:cNvSpPr/>
            <p:nvPr/>
          </p:nvSpPr>
          <p:spPr>
            <a:xfrm>
              <a:off x="1810100" y="1977000"/>
              <a:ext cx="4225" cy="4850"/>
            </a:xfrm>
            <a:custGeom>
              <a:avLst/>
              <a:gdLst/>
              <a:ahLst/>
              <a:cxnLst/>
              <a:rect l="l" t="t" r="r" b="b"/>
              <a:pathLst>
                <a:path w="169" h="194" extrusionOk="0">
                  <a:moveTo>
                    <a:pt x="49" y="1"/>
                  </a:moveTo>
                  <a:lnTo>
                    <a:pt x="25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121" y="193"/>
                  </a:lnTo>
                  <a:lnTo>
                    <a:pt x="145" y="169"/>
                  </a:lnTo>
                  <a:lnTo>
                    <a:pt x="169" y="121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"/>
            <p:cNvSpPr/>
            <p:nvPr/>
          </p:nvSpPr>
          <p:spPr>
            <a:xfrm>
              <a:off x="2389050" y="1996250"/>
              <a:ext cx="3650" cy="4850"/>
            </a:xfrm>
            <a:custGeom>
              <a:avLst/>
              <a:gdLst/>
              <a:ahLst/>
              <a:cxnLst/>
              <a:rect l="l" t="t" r="r" b="b"/>
              <a:pathLst>
                <a:path w="146" h="194" extrusionOk="0">
                  <a:moveTo>
                    <a:pt x="73" y="1"/>
                  </a:moveTo>
                  <a:lnTo>
                    <a:pt x="25" y="49"/>
                  </a:lnTo>
                  <a:lnTo>
                    <a:pt x="1" y="121"/>
                  </a:lnTo>
                  <a:lnTo>
                    <a:pt x="1" y="145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73" y="193"/>
                  </a:lnTo>
                  <a:lnTo>
                    <a:pt x="121" y="145"/>
                  </a:lnTo>
                  <a:lnTo>
                    <a:pt x="145" y="97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"/>
            <p:cNvSpPr/>
            <p:nvPr/>
          </p:nvSpPr>
          <p:spPr>
            <a:xfrm>
              <a:off x="2236200" y="1855425"/>
              <a:ext cx="4825" cy="3050"/>
            </a:xfrm>
            <a:custGeom>
              <a:avLst/>
              <a:gdLst/>
              <a:ahLst/>
              <a:cxnLst/>
              <a:rect l="l" t="t" r="r" b="b"/>
              <a:pathLst>
                <a:path w="193" h="122" extrusionOk="0">
                  <a:moveTo>
                    <a:pt x="48" y="1"/>
                  </a:moveTo>
                  <a:lnTo>
                    <a:pt x="0" y="25"/>
                  </a:lnTo>
                  <a:lnTo>
                    <a:pt x="48" y="97"/>
                  </a:lnTo>
                  <a:lnTo>
                    <a:pt x="121" y="121"/>
                  </a:lnTo>
                  <a:lnTo>
                    <a:pt x="169" y="97"/>
                  </a:lnTo>
                  <a:lnTo>
                    <a:pt x="193" y="73"/>
                  </a:lnTo>
                  <a:lnTo>
                    <a:pt x="193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"/>
            <p:cNvSpPr/>
            <p:nvPr/>
          </p:nvSpPr>
          <p:spPr>
            <a:xfrm>
              <a:off x="2015925" y="1900575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49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45" y="97"/>
                  </a:lnTo>
                  <a:lnTo>
                    <a:pt x="145" y="48"/>
                  </a:lnTo>
                  <a:lnTo>
                    <a:pt x="121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"/>
            <p:cNvSpPr/>
            <p:nvPr/>
          </p:nvSpPr>
          <p:spPr>
            <a:xfrm>
              <a:off x="2054450" y="1927650"/>
              <a:ext cx="4225" cy="3625"/>
            </a:xfrm>
            <a:custGeom>
              <a:avLst/>
              <a:gdLst/>
              <a:ahLst/>
              <a:cxnLst/>
              <a:rect l="l" t="t" r="r" b="b"/>
              <a:pathLst>
                <a:path w="169" h="145" extrusionOk="0">
                  <a:moveTo>
                    <a:pt x="72" y="1"/>
                  </a:moveTo>
                  <a:lnTo>
                    <a:pt x="0" y="49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121" y="145"/>
                  </a:lnTo>
                  <a:lnTo>
                    <a:pt x="169" y="97"/>
                  </a:lnTo>
                  <a:lnTo>
                    <a:pt x="145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"/>
            <p:cNvSpPr/>
            <p:nvPr/>
          </p:nvSpPr>
          <p:spPr>
            <a:xfrm>
              <a:off x="1931075" y="1907800"/>
              <a:ext cx="3025" cy="5425"/>
            </a:xfrm>
            <a:custGeom>
              <a:avLst/>
              <a:gdLst/>
              <a:ahLst/>
              <a:cxnLst/>
              <a:rect l="l" t="t" r="r" b="b"/>
              <a:pathLst>
                <a:path w="121" h="217" extrusionOk="0">
                  <a:moveTo>
                    <a:pt x="0" y="0"/>
                  </a:moveTo>
                  <a:lnTo>
                    <a:pt x="0" y="24"/>
                  </a:lnTo>
                  <a:lnTo>
                    <a:pt x="0" y="217"/>
                  </a:lnTo>
                  <a:lnTo>
                    <a:pt x="72" y="145"/>
                  </a:lnTo>
                  <a:lnTo>
                    <a:pt x="96" y="120"/>
                  </a:lnTo>
                  <a:lnTo>
                    <a:pt x="121" y="72"/>
                  </a:lnTo>
                  <a:lnTo>
                    <a:pt x="96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"/>
            <p:cNvSpPr/>
            <p:nvPr/>
          </p:nvSpPr>
          <p:spPr>
            <a:xfrm>
              <a:off x="2281925" y="2300775"/>
              <a:ext cx="4250" cy="3650"/>
            </a:xfrm>
            <a:custGeom>
              <a:avLst/>
              <a:gdLst/>
              <a:ahLst/>
              <a:cxnLst/>
              <a:rect l="l" t="t" r="r" b="b"/>
              <a:pathLst>
                <a:path w="170" h="146" extrusionOk="0">
                  <a:moveTo>
                    <a:pt x="73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49" y="145"/>
                  </a:lnTo>
                  <a:lnTo>
                    <a:pt x="121" y="145"/>
                  </a:lnTo>
                  <a:lnTo>
                    <a:pt x="169" y="97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"/>
            <p:cNvSpPr/>
            <p:nvPr/>
          </p:nvSpPr>
          <p:spPr>
            <a:xfrm>
              <a:off x="2221150" y="2480125"/>
              <a:ext cx="4250" cy="4250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73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49" y="145"/>
                  </a:lnTo>
                  <a:lnTo>
                    <a:pt x="97" y="169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69" y="73"/>
                  </a:lnTo>
                  <a:lnTo>
                    <a:pt x="145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"/>
            <p:cNvSpPr/>
            <p:nvPr/>
          </p:nvSpPr>
          <p:spPr>
            <a:xfrm>
              <a:off x="2048425" y="2019125"/>
              <a:ext cx="4225" cy="3650"/>
            </a:xfrm>
            <a:custGeom>
              <a:avLst/>
              <a:gdLst/>
              <a:ahLst/>
              <a:cxnLst/>
              <a:rect l="l" t="t" r="r" b="b"/>
              <a:pathLst>
                <a:path w="169" h="146" extrusionOk="0">
                  <a:moveTo>
                    <a:pt x="49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5" y="121"/>
                  </a:lnTo>
                  <a:lnTo>
                    <a:pt x="73" y="145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69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"/>
            <p:cNvSpPr/>
            <p:nvPr/>
          </p:nvSpPr>
          <p:spPr>
            <a:xfrm>
              <a:off x="2100175" y="1940900"/>
              <a:ext cx="4850" cy="3025"/>
            </a:xfrm>
            <a:custGeom>
              <a:avLst/>
              <a:gdLst/>
              <a:ahLst/>
              <a:cxnLst/>
              <a:rect l="l" t="t" r="r" b="b"/>
              <a:pathLst>
                <a:path w="194" h="121" extrusionOk="0">
                  <a:moveTo>
                    <a:pt x="73" y="0"/>
                  </a:moveTo>
                  <a:lnTo>
                    <a:pt x="25" y="48"/>
                  </a:lnTo>
                  <a:lnTo>
                    <a:pt x="1" y="96"/>
                  </a:lnTo>
                  <a:lnTo>
                    <a:pt x="25" y="120"/>
                  </a:lnTo>
                  <a:lnTo>
                    <a:pt x="73" y="120"/>
                  </a:lnTo>
                  <a:lnTo>
                    <a:pt x="145" y="96"/>
                  </a:lnTo>
                  <a:lnTo>
                    <a:pt x="169" y="72"/>
                  </a:lnTo>
                  <a:lnTo>
                    <a:pt x="193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"/>
            <p:cNvSpPr/>
            <p:nvPr/>
          </p:nvSpPr>
          <p:spPr>
            <a:xfrm>
              <a:off x="2279525" y="1938475"/>
              <a:ext cx="3650" cy="3650"/>
            </a:xfrm>
            <a:custGeom>
              <a:avLst/>
              <a:gdLst/>
              <a:ahLst/>
              <a:cxnLst/>
              <a:rect l="l" t="t" r="r" b="b"/>
              <a:pathLst>
                <a:path w="146" h="146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73" y="145"/>
                  </a:lnTo>
                  <a:lnTo>
                    <a:pt x="121" y="121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"/>
            <p:cNvSpPr/>
            <p:nvPr/>
          </p:nvSpPr>
          <p:spPr>
            <a:xfrm>
              <a:off x="1877500" y="1936075"/>
              <a:ext cx="4250" cy="3625"/>
            </a:xfrm>
            <a:custGeom>
              <a:avLst/>
              <a:gdLst/>
              <a:ahLst/>
              <a:cxnLst/>
              <a:rect l="l" t="t" r="r" b="b"/>
              <a:pathLst>
                <a:path w="170" h="145" extrusionOk="0">
                  <a:moveTo>
                    <a:pt x="49" y="1"/>
                  </a:moveTo>
                  <a:lnTo>
                    <a:pt x="1" y="49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121" y="145"/>
                  </a:lnTo>
                  <a:lnTo>
                    <a:pt x="145" y="121"/>
                  </a:lnTo>
                  <a:lnTo>
                    <a:pt x="169" y="97"/>
                  </a:lnTo>
                  <a:lnTo>
                    <a:pt x="169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"/>
            <p:cNvSpPr/>
            <p:nvPr/>
          </p:nvSpPr>
          <p:spPr>
            <a:xfrm>
              <a:off x="2382450" y="2011900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48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96" y="145"/>
                  </a:lnTo>
                  <a:lnTo>
                    <a:pt x="145" y="121"/>
                  </a:lnTo>
                  <a:lnTo>
                    <a:pt x="145" y="73"/>
                  </a:lnTo>
                  <a:lnTo>
                    <a:pt x="121" y="25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"/>
            <p:cNvSpPr/>
            <p:nvPr/>
          </p:nvSpPr>
          <p:spPr>
            <a:xfrm>
              <a:off x="2290975" y="2317625"/>
              <a:ext cx="3625" cy="3050"/>
            </a:xfrm>
            <a:custGeom>
              <a:avLst/>
              <a:gdLst/>
              <a:ahLst/>
              <a:cxnLst/>
              <a:rect l="l" t="t" r="r" b="b"/>
              <a:pathLst>
                <a:path w="145" h="122" extrusionOk="0">
                  <a:moveTo>
                    <a:pt x="48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48" y="121"/>
                  </a:lnTo>
                  <a:lnTo>
                    <a:pt x="96" y="121"/>
                  </a:lnTo>
                  <a:lnTo>
                    <a:pt x="144" y="97"/>
                  </a:lnTo>
                  <a:lnTo>
                    <a:pt x="144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"/>
            <p:cNvSpPr/>
            <p:nvPr/>
          </p:nvSpPr>
          <p:spPr>
            <a:xfrm>
              <a:off x="2074300" y="1934875"/>
              <a:ext cx="3650" cy="4225"/>
            </a:xfrm>
            <a:custGeom>
              <a:avLst/>
              <a:gdLst/>
              <a:ahLst/>
              <a:cxnLst/>
              <a:rect l="l" t="t" r="r" b="b"/>
              <a:pathLst>
                <a:path w="146" h="169" extrusionOk="0">
                  <a:moveTo>
                    <a:pt x="49" y="0"/>
                  </a:moveTo>
                  <a:lnTo>
                    <a:pt x="25" y="24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121" y="169"/>
                  </a:lnTo>
                  <a:lnTo>
                    <a:pt x="145" y="121"/>
                  </a:lnTo>
                  <a:lnTo>
                    <a:pt x="145" y="97"/>
                  </a:lnTo>
                  <a:lnTo>
                    <a:pt x="121" y="49"/>
                  </a:lnTo>
                  <a:lnTo>
                    <a:pt x="97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"/>
            <p:cNvSpPr/>
            <p:nvPr/>
          </p:nvSpPr>
          <p:spPr>
            <a:xfrm>
              <a:off x="2337900" y="2410325"/>
              <a:ext cx="3050" cy="4225"/>
            </a:xfrm>
            <a:custGeom>
              <a:avLst/>
              <a:gdLst/>
              <a:ahLst/>
              <a:cxnLst/>
              <a:rect l="l" t="t" r="r" b="b"/>
              <a:pathLst>
                <a:path w="122" h="169" extrusionOk="0">
                  <a:moveTo>
                    <a:pt x="25" y="0"/>
                  </a:moveTo>
                  <a:lnTo>
                    <a:pt x="1" y="48"/>
                  </a:lnTo>
                  <a:lnTo>
                    <a:pt x="1" y="72"/>
                  </a:lnTo>
                  <a:lnTo>
                    <a:pt x="1" y="121"/>
                  </a:lnTo>
                  <a:lnTo>
                    <a:pt x="49" y="169"/>
                  </a:lnTo>
                  <a:lnTo>
                    <a:pt x="73" y="169"/>
                  </a:lnTo>
                  <a:lnTo>
                    <a:pt x="121" y="145"/>
                  </a:lnTo>
                  <a:lnTo>
                    <a:pt x="121" y="96"/>
                  </a:lnTo>
                  <a:lnTo>
                    <a:pt x="97" y="4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"/>
            <p:cNvSpPr/>
            <p:nvPr/>
          </p:nvSpPr>
          <p:spPr>
            <a:xfrm>
              <a:off x="2048425" y="2525875"/>
              <a:ext cx="3025" cy="5425"/>
            </a:xfrm>
            <a:custGeom>
              <a:avLst/>
              <a:gdLst/>
              <a:ahLst/>
              <a:cxnLst/>
              <a:rect l="l" t="t" r="r" b="b"/>
              <a:pathLst>
                <a:path w="121" h="217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25" y="217"/>
                  </a:lnTo>
                  <a:lnTo>
                    <a:pt x="121" y="121"/>
                  </a:lnTo>
                  <a:lnTo>
                    <a:pt x="121" y="97"/>
                  </a:lnTo>
                  <a:lnTo>
                    <a:pt x="97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"/>
            <p:cNvSpPr/>
            <p:nvPr/>
          </p:nvSpPr>
          <p:spPr>
            <a:xfrm>
              <a:off x="2126050" y="1902975"/>
              <a:ext cx="9075" cy="1225"/>
            </a:xfrm>
            <a:custGeom>
              <a:avLst/>
              <a:gdLst/>
              <a:ahLst/>
              <a:cxnLst/>
              <a:rect l="l" t="t" r="r" b="b"/>
              <a:pathLst>
                <a:path w="363" h="49" extrusionOk="0">
                  <a:moveTo>
                    <a:pt x="1" y="1"/>
                  </a:moveTo>
                  <a:lnTo>
                    <a:pt x="169" y="49"/>
                  </a:lnTo>
                  <a:lnTo>
                    <a:pt x="266" y="49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"/>
            <p:cNvSpPr/>
            <p:nvPr/>
          </p:nvSpPr>
          <p:spPr>
            <a:xfrm>
              <a:off x="2280125" y="2017925"/>
              <a:ext cx="3650" cy="4225"/>
            </a:xfrm>
            <a:custGeom>
              <a:avLst/>
              <a:gdLst/>
              <a:ahLst/>
              <a:cxnLst/>
              <a:rect l="l" t="t" r="r" b="b"/>
              <a:pathLst>
                <a:path w="146" h="169" extrusionOk="0">
                  <a:moveTo>
                    <a:pt x="49" y="0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97" y="169"/>
                  </a:lnTo>
                  <a:lnTo>
                    <a:pt x="145" y="121"/>
                  </a:lnTo>
                  <a:lnTo>
                    <a:pt x="145" y="97"/>
                  </a:lnTo>
                  <a:lnTo>
                    <a:pt x="145" y="73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"/>
            <p:cNvSpPr/>
            <p:nvPr/>
          </p:nvSpPr>
          <p:spPr>
            <a:xfrm>
              <a:off x="2115225" y="1922225"/>
              <a:ext cx="3650" cy="3050"/>
            </a:xfrm>
            <a:custGeom>
              <a:avLst/>
              <a:gdLst/>
              <a:ahLst/>
              <a:cxnLst/>
              <a:rect l="l" t="t" r="r" b="b"/>
              <a:pathLst>
                <a:path w="146" h="122" extrusionOk="0">
                  <a:moveTo>
                    <a:pt x="73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73" y="121"/>
                  </a:lnTo>
                  <a:lnTo>
                    <a:pt x="121" y="73"/>
                  </a:lnTo>
                  <a:lnTo>
                    <a:pt x="145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"/>
            <p:cNvSpPr/>
            <p:nvPr/>
          </p:nvSpPr>
          <p:spPr>
            <a:xfrm>
              <a:off x="2260275" y="2067875"/>
              <a:ext cx="4225" cy="3625"/>
            </a:xfrm>
            <a:custGeom>
              <a:avLst/>
              <a:gdLst/>
              <a:ahLst/>
              <a:cxnLst/>
              <a:rect l="l" t="t" r="r" b="b"/>
              <a:pathLst>
                <a:path w="169" h="145" extrusionOk="0">
                  <a:moveTo>
                    <a:pt x="72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48" y="121"/>
                  </a:lnTo>
                  <a:lnTo>
                    <a:pt x="121" y="145"/>
                  </a:lnTo>
                  <a:lnTo>
                    <a:pt x="145" y="121"/>
                  </a:lnTo>
                  <a:lnTo>
                    <a:pt x="169" y="97"/>
                  </a:lnTo>
                  <a:lnTo>
                    <a:pt x="169" y="73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"/>
            <p:cNvSpPr/>
            <p:nvPr/>
          </p:nvSpPr>
          <p:spPr>
            <a:xfrm>
              <a:off x="2274100" y="2029350"/>
              <a:ext cx="3050" cy="3050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25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97" y="121"/>
                  </a:lnTo>
                  <a:lnTo>
                    <a:pt x="121" y="97"/>
                  </a:lnTo>
                  <a:lnTo>
                    <a:pt x="121" y="73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"/>
            <p:cNvSpPr/>
            <p:nvPr/>
          </p:nvSpPr>
          <p:spPr>
            <a:xfrm>
              <a:off x="2053250" y="2460875"/>
              <a:ext cx="4225" cy="3625"/>
            </a:xfrm>
            <a:custGeom>
              <a:avLst/>
              <a:gdLst/>
              <a:ahLst/>
              <a:cxnLst/>
              <a:rect l="l" t="t" r="r" b="b"/>
              <a:pathLst>
                <a:path w="169" h="145" extrusionOk="0">
                  <a:moveTo>
                    <a:pt x="96" y="0"/>
                  </a:moveTo>
                  <a:lnTo>
                    <a:pt x="24" y="24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96" y="145"/>
                  </a:lnTo>
                  <a:lnTo>
                    <a:pt x="144" y="121"/>
                  </a:lnTo>
                  <a:lnTo>
                    <a:pt x="169" y="73"/>
                  </a:lnTo>
                  <a:lnTo>
                    <a:pt x="144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"/>
            <p:cNvSpPr/>
            <p:nvPr/>
          </p:nvSpPr>
          <p:spPr>
            <a:xfrm>
              <a:off x="1952125" y="1900575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73" y="0"/>
                  </a:moveTo>
                  <a:lnTo>
                    <a:pt x="25" y="24"/>
                  </a:lnTo>
                  <a:lnTo>
                    <a:pt x="1" y="72"/>
                  </a:lnTo>
                  <a:lnTo>
                    <a:pt x="25" y="121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145" y="72"/>
                  </a:lnTo>
                  <a:lnTo>
                    <a:pt x="121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"/>
            <p:cNvSpPr/>
            <p:nvPr/>
          </p:nvSpPr>
          <p:spPr>
            <a:xfrm>
              <a:off x="2002075" y="1936675"/>
              <a:ext cx="3650" cy="3650"/>
            </a:xfrm>
            <a:custGeom>
              <a:avLst/>
              <a:gdLst/>
              <a:ahLst/>
              <a:cxnLst/>
              <a:rect l="l" t="t" r="r" b="b"/>
              <a:pathLst>
                <a:path w="146" h="146" extrusionOk="0">
                  <a:moveTo>
                    <a:pt x="49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"/>
            <p:cNvSpPr/>
            <p:nvPr/>
          </p:nvSpPr>
          <p:spPr>
            <a:xfrm>
              <a:off x="1941300" y="2011900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49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24" y="145"/>
                  </a:lnTo>
                  <a:lnTo>
                    <a:pt x="73" y="145"/>
                  </a:lnTo>
                  <a:lnTo>
                    <a:pt x="121" y="121"/>
                  </a:lnTo>
                  <a:lnTo>
                    <a:pt x="145" y="73"/>
                  </a:lnTo>
                  <a:lnTo>
                    <a:pt x="121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"/>
            <p:cNvSpPr/>
            <p:nvPr/>
          </p:nvSpPr>
          <p:spPr>
            <a:xfrm>
              <a:off x="1992450" y="1937875"/>
              <a:ext cx="3650" cy="4250"/>
            </a:xfrm>
            <a:custGeom>
              <a:avLst/>
              <a:gdLst/>
              <a:ahLst/>
              <a:cxnLst/>
              <a:rect l="l" t="t" r="r" b="b"/>
              <a:pathLst>
                <a:path w="146" h="170" extrusionOk="0">
                  <a:moveTo>
                    <a:pt x="49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73" y="169"/>
                  </a:lnTo>
                  <a:lnTo>
                    <a:pt x="121" y="169"/>
                  </a:lnTo>
                  <a:lnTo>
                    <a:pt x="145" y="121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"/>
            <p:cNvSpPr/>
            <p:nvPr/>
          </p:nvSpPr>
          <p:spPr>
            <a:xfrm>
              <a:off x="1829350" y="1966775"/>
              <a:ext cx="3650" cy="4225"/>
            </a:xfrm>
            <a:custGeom>
              <a:avLst/>
              <a:gdLst/>
              <a:ahLst/>
              <a:cxnLst/>
              <a:rect l="l" t="t" r="r" b="b"/>
              <a:pathLst>
                <a:path w="146" h="169" extrusionOk="0">
                  <a:moveTo>
                    <a:pt x="49" y="0"/>
                  </a:moveTo>
                  <a:lnTo>
                    <a:pt x="25" y="24"/>
                  </a:lnTo>
                  <a:lnTo>
                    <a:pt x="1" y="72"/>
                  </a:lnTo>
                  <a:lnTo>
                    <a:pt x="25" y="97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121" y="169"/>
                  </a:lnTo>
                  <a:lnTo>
                    <a:pt x="145" y="145"/>
                  </a:lnTo>
                  <a:lnTo>
                    <a:pt x="145" y="97"/>
                  </a:lnTo>
                  <a:lnTo>
                    <a:pt x="145" y="48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"/>
            <p:cNvSpPr/>
            <p:nvPr/>
          </p:nvSpPr>
          <p:spPr>
            <a:xfrm>
              <a:off x="2295175" y="2282725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97" y="1"/>
                  </a:moveTo>
                  <a:lnTo>
                    <a:pt x="49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45" y="121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"/>
            <p:cNvSpPr/>
            <p:nvPr/>
          </p:nvSpPr>
          <p:spPr>
            <a:xfrm>
              <a:off x="1895550" y="1931875"/>
              <a:ext cx="4850" cy="3625"/>
            </a:xfrm>
            <a:custGeom>
              <a:avLst/>
              <a:gdLst/>
              <a:ahLst/>
              <a:cxnLst/>
              <a:rect l="l" t="t" r="r" b="b"/>
              <a:pathLst>
                <a:path w="194" h="145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2"/>
                  </a:lnTo>
                  <a:lnTo>
                    <a:pt x="97" y="144"/>
                  </a:lnTo>
                  <a:lnTo>
                    <a:pt x="193" y="144"/>
                  </a:lnTo>
                  <a:lnTo>
                    <a:pt x="193" y="120"/>
                  </a:lnTo>
                  <a:lnTo>
                    <a:pt x="193" y="72"/>
                  </a:lnTo>
                  <a:lnTo>
                    <a:pt x="145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"/>
            <p:cNvSpPr/>
            <p:nvPr/>
          </p:nvSpPr>
          <p:spPr>
            <a:xfrm>
              <a:off x="2280125" y="2372400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49" y="1"/>
                  </a:moveTo>
                  <a:lnTo>
                    <a:pt x="1" y="49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97" y="145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"/>
            <p:cNvSpPr/>
            <p:nvPr/>
          </p:nvSpPr>
          <p:spPr>
            <a:xfrm>
              <a:off x="2335500" y="1948725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25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25" y="96"/>
                  </a:lnTo>
                  <a:lnTo>
                    <a:pt x="73" y="145"/>
                  </a:lnTo>
                  <a:lnTo>
                    <a:pt x="121" y="120"/>
                  </a:lnTo>
                  <a:lnTo>
                    <a:pt x="145" y="72"/>
                  </a:lnTo>
                  <a:lnTo>
                    <a:pt x="121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"/>
            <p:cNvSpPr/>
            <p:nvPr/>
          </p:nvSpPr>
          <p:spPr>
            <a:xfrm>
              <a:off x="2136900" y="2417550"/>
              <a:ext cx="3025" cy="4225"/>
            </a:xfrm>
            <a:custGeom>
              <a:avLst/>
              <a:gdLst/>
              <a:ahLst/>
              <a:cxnLst/>
              <a:rect l="l" t="t" r="r" b="b"/>
              <a:pathLst>
                <a:path w="121" h="169" extrusionOk="0">
                  <a:moveTo>
                    <a:pt x="48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24" y="144"/>
                  </a:lnTo>
                  <a:lnTo>
                    <a:pt x="72" y="169"/>
                  </a:lnTo>
                  <a:lnTo>
                    <a:pt x="97" y="169"/>
                  </a:lnTo>
                  <a:lnTo>
                    <a:pt x="121" y="144"/>
                  </a:lnTo>
                  <a:lnTo>
                    <a:pt x="121" y="96"/>
                  </a:lnTo>
                  <a:lnTo>
                    <a:pt x="121" y="72"/>
                  </a:lnTo>
                  <a:lnTo>
                    <a:pt x="97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"/>
            <p:cNvSpPr/>
            <p:nvPr/>
          </p:nvSpPr>
          <p:spPr>
            <a:xfrm>
              <a:off x="2080925" y="1931875"/>
              <a:ext cx="3625" cy="4225"/>
            </a:xfrm>
            <a:custGeom>
              <a:avLst/>
              <a:gdLst/>
              <a:ahLst/>
              <a:cxnLst/>
              <a:rect l="l" t="t" r="r" b="b"/>
              <a:pathLst>
                <a:path w="145" h="169" extrusionOk="0">
                  <a:moveTo>
                    <a:pt x="49" y="0"/>
                  </a:moveTo>
                  <a:lnTo>
                    <a:pt x="25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25" y="144"/>
                  </a:lnTo>
                  <a:lnTo>
                    <a:pt x="97" y="169"/>
                  </a:lnTo>
                  <a:lnTo>
                    <a:pt x="121" y="144"/>
                  </a:lnTo>
                  <a:lnTo>
                    <a:pt x="145" y="96"/>
                  </a:lnTo>
                  <a:lnTo>
                    <a:pt x="145" y="72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"/>
            <p:cNvSpPr/>
            <p:nvPr/>
          </p:nvSpPr>
          <p:spPr>
            <a:xfrm>
              <a:off x="1920225" y="2043800"/>
              <a:ext cx="4250" cy="3650"/>
            </a:xfrm>
            <a:custGeom>
              <a:avLst/>
              <a:gdLst/>
              <a:ahLst/>
              <a:cxnLst/>
              <a:rect l="l" t="t" r="r" b="b"/>
              <a:pathLst>
                <a:path w="170" h="146" extrusionOk="0">
                  <a:moveTo>
                    <a:pt x="73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1" y="121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145" y="97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"/>
            <p:cNvSpPr/>
            <p:nvPr/>
          </p:nvSpPr>
          <p:spPr>
            <a:xfrm>
              <a:off x="2206100" y="2485550"/>
              <a:ext cx="3050" cy="3025"/>
            </a:xfrm>
            <a:custGeom>
              <a:avLst/>
              <a:gdLst/>
              <a:ahLst/>
              <a:cxnLst/>
              <a:rect l="l" t="t" r="r" b="b"/>
              <a:pathLst>
                <a:path w="122" h="121" extrusionOk="0">
                  <a:moveTo>
                    <a:pt x="49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1" y="97"/>
                  </a:lnTo>
                  <a:lnTo>
                    <a:pt x="25" y="121"/>
                  </a:lnTo>
                  <a:lnTo>
                    <a:pt x="97" y="97"/>
                  </a:lnTo>
                  <a:lnTo>
                    <a:pt x="121" y="73"/>
                  </a:lnTo>
                  <a:lnTo>
                    <a:pt x="121" y="48"/>
                  </a:lnTo>
                  <a:lnTo>
                    <a:pt x="97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"/>
            <p:cNvSpPr/>
            <p:nvPr/>
          </p:nvSpPr>
          <p:spPr>
            <a:xfrm>
              <a:off x="2222350" y="2032375"/>
              <a:ext cx="3650" cy="3025"/>
            </a:xfrm>
            <a:custGeom>
              <a:avLst/>
              <a:gdLst/>
              <a:ahLst/>
              <a:cxnLst/>
              <a:rect l="l" t="t" r="r" b="b"/>
              <a:pathLst>
                <a:path w="146" h="121" extrusionOk="0">
                  <a:moveTo>
                    <a:pt x="73" y="0"/>
                  </a:moveTo>
                  <a:lnTo>
                    <a:pt x="25" y="48"/>
                  </a:lnTo>
                  <a:lnTo>
                    <a:pt x="1" y="97"/>
                  </a:lnTo>
                  <a:lnTo>
                    <a:pt x="25" y="121"/>
                  </a:lnTo>
                  <a:lnTo>
                    <a:pt x="73" y="121"/>
                  </a:lnTo>
                  <a:lnTo>
                    <a:pt x="145" y="72"/>
                  </a:lnTo>
                  <a:lnTo>
                    <a:pt x="145" y="4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"/>
            <p:cNvSpPr/>
            <p:nvPr/>
          </p:nvSpPr>
          <p:spPr>
            <a:xfrm>
              <a:off x="2330675" y="2332075"/>
              <a:ext cx="3050" cy="3650"/>
            </a:xfrm>
            <a:custGeom>
              <a:avLst/>
              <a:gdLst/>
              <a:ahLst/>
              <a:cxnLst/>
              <a:rect l="l" t="t" r="r" b="b"/>
              <a:pathLst>
                <a:path w="122" h="146" extrusionOk="0">
                  <a:moveTo>
                    <a:pt x="25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"/>
            <p:cNvSpPr/>
            <p:nvPr/>
          </p:nvSpPr>
          <p:spPr>
            <a:xfrm>
              <a:off x="2275325" y="2075700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48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72" y="145"/>
                  </a:lnTo>
                  <a:lnTo>
                    <a:pt x="96" y="121"/>
                  </a:lnTo>
                  <a:lnTo>
                    <a:pt x="120" y="97"/>
                  </a:lnTo>
                  <a:lnTo>
                    <a:pt x="145" y="49"/>
                  </a:lnTo>
                  <a:lnTo>
                    <a:pt x="120" y="2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"/>
            <p:cNvSpPr/>
            <p:nvPr/>
          </p:nvSpPr>
          <p:spPr>
            <a:xfrm>
              <a:off x="1984025" y="1901175"/>
              <a:ext cx="3650" cy="4225"/>
            </a:xfrm>
            <a:custGeom>
              <a:avLst/>
              <a:gdLst/>
              <a:ahLst/>
              <a:cxnLst/>
              <a:rect l="l" t="t" r="r" b="b"/>
              <a:pathLst>
                <a:path w="146" h="169" extrusionOk="0">
                  <a:moveTo>
                    <a:pt x="97" y="0"/>
                  </a:moveTo>
                  <a:lnTo>
                    <a:pt x="1" y="97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49" y="169"/>
                  </a:lnTo>
                  <a:lnTo>
                    <a:pt x="73" y="145"/>
                  </a:lnTo>
                  <a:lnTo>
                    <a:pt x="121" y="73"/>
                  </a:lnTo>
                  <a:lnTo>
                    <a:pt x="121" y="97"/>
                  </a:lnTo>
                  <a:lnTo>
                    <a:pt x="145" y="4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"/>
            <p:cNvSpPr/>
            <p:nvPr/>
          </p:nvSpPr>
          <p:spPr>
            <a:xfrm>
              <a:off x="2192875" y="2498775"/>
              <a:ext cx="3025" cy="3650"/>
            </a:xfrm>
            <a:custGeom>
              <a:avLst/>
              <a:gdLst/>
              <a:ahLst/>
              <a:cxnLst/>
              <a:rect l="l" t="t" r="r" b="b"/>
              <a:pathLst>
                <a:path w="121" h="146" extrusionOk="0">
                  <a:moveTo>
                    <a:pt x="24" y="1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48" y="121"/>
                  </a:lnTo>
                  <a:lnTo>
                    <a:pt x="72" y="145"/>
                  </a:lnTo>
                  <a:lnTo>
                    <a:pt x="96" y="145"/>
                  </a:lnTo>
                  <a:lnTo>
                    <a:pt x="120" y="97"/>
                  </a:lnTo>
                  <a:lnTo>
                    <a:pt x="120" y="4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"/>
            <p:cNvSpPr/>
            <p:nvPr/>
          </p:nvSpPr>
          <p:spPr>
            <a:xfrm>
              <a:off x="2185650" y="2288750"/>
              <a:ext cx="3025" cy="3625"/>
            </a:xfrm>
            <a:custGeom>
              <a:avLst/>
              <a:gdLst/>
              <a:ahLst/>
              <a:cxnLst/>
              <a:rect l="l" t="t" r="r" b="b"/>
              <a:pathLst>
                <a:path w="121" h="145" extrusionOk="0">
                  <a:moveTo>
                    <a:pt x="72" y="0"/>
                  </a:moveTo>
                  <a:lnTo>
                    <a:pt x="0" y="24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48" y="145"/>
                  </a:lnTo>
                  <a:lnTo>
                    <a:pt x="96" y="145"/>
                  </a:lnTo>
                  <a:lnTo>
                    <a:pt x="121" y="121"/>
                  </a:lnTo>
                  <a:lnTo>
                    <a:pt x="121" y="73"/>
                  </a:lnTo>
                  <a:lnTo>
                    <a:pt x="121" y="49"/>
                  </a:lnTo>
                  <a:lnTo>
                    <a:pt x="96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"/>
            <p:cNvSpPr/>
            <p:nvPr/>
          </p:nvSpPr>
          <p:spPr>
            <a:xfrm>
              <a:off x="2313225" y="2460275"/>
              <a:ext cx="4250" cy="3025"/>
            </a:xfrm>
            <a:custGeom>
              <a:avLst/>
              <a:gdLst/>
              <a:ahLst/>
              <a:cxnLst/>
              <a:rect l="l" t="t" r="r" b="b"/>
              <a:pathLst>
                <a:path w="170" h="121" extrusionOk="0">
                  <a:moveTo>
                    <a:pt x="49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2"/>
                  </a:lnTo>
                  <a:lnTo>
                    <a:pt x="97" y="121"/>
                  </a:lnTo>
                  <a:lnTo>
                    <a:pt x="145" y="121"/>
                  </a:lnTo>
                  <a:lnTo>
                    <a:pt x="169" y="97"/>
                  </a:lnTo>
                  <a:lnTo>
                    <a:pt x="169" y="4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"/>
            <p:cNvSpPr/>
            <p:nvPr/>
          </p:nvSpPr>
          <p:spPr>
            <a:xfrm>
              <a:off x="2145325" y="2497575"/>
              <a:ext cx="3025" cy="3650"/>
            </a:xfrm>
            <a:custGeom>
              <a:avLst/>
              <a:gdLst/>
              <a:ahLst/>
              <a:cxnLst/>
              <a:rect l="l" t="t" r="r" b="b"/>
              <a:pathLst>
                <a:path w="121" h="146" extrusionOk="0">
                  <a:moveTo>
                    <a:pt x="48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72" y="145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"/>
            <p:cNvSpPr/>
            <p:nvPr/>
          </p:nvSpPr>
          <p:spPr>
            <a:xfrm>
              <a:off x="2269900" y="2033575"/>
              <a:ext cx="3025" cy="3625"/>
            </a:xfrm>
            <a:custGeom>
              <a:avLst/>
              <a:gdLst/>
              <a:ahLst/>
              <a:cxnLst/>
              <a:rect l="l" t="t" r="r" b="b"/>
              <a:pathLst>
                <a:path w="121" h="145" extrusionOk="0">
                  <a:moveTo>
                    <a:pt x="49" y="0"/>
                  </a:moveTo>
                  <a:lnTo>
                    <a:pt x="25" y="24"/>
                  </a:lnTo>
                  <a:lnTo>
                    <a:pt x="0" y="73"/>
                  </a:lnTo>
                  <a:lnTo>
                    <a:pt x="25" y="121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121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"/>
            <p:cNvSpPr/>
            <p:nvPr/>
          </p:nvSpPr>
          <p:spPr>
            <a:xfrm>
              <a:off x="1966575" y="1850025"/>
              <a:ext cx="4250" cy="3025"/>
            </a:xfrm>
            <a:custGeom>
              <a:avLst/>
              <a:gdLst/>
              <a:ahLst/>
              <a:cxnLst/>
              <a:rect l="l" t="t" r="r" b="b"/>
              <a:pathLst>
                <a:path w="170" h="121" extrusionOk="0">
                  <a:moveTo>
                    <a:pt x="145" y="0"/>
                  </a:moveTo>
                  <a:lnTo>
                    <a:pt x="49" y="24"/>
                  </a:lnTo>
                  <a:lnTo>
                    <a:pt x="25" y="48"/>
                  </a:lnTo>
                  <a:lnTo>
                    <a:pt x="1" y="72"/>
                  </a:lnTo>
                  <a:lnTo>
                    <a:pt x="25" y="120"/>
                  </a:lnTo>
                  <a:lnTo>
                    <a:pt x="73" y="120"/>
                  </a:lnTo>
                  <a:lnTo>
                    <a:pt x="97" y="96"/>
                  </a:lnTo>
                  <a:lnTo>
                    <a:pt x="169" y="4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"/>
            <p:cNvSpPr/>
            <p:nvPr/>
          </p:nvSpPr>
          <p:spPr>
            <a:xfrm>
              <a:off x="1980425" y="2009500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48" y="0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48" y="121"/>
                  </a:lnTo>
                  <a:lnTo>
                    <a:pt x="96" y="121"/>
                  </a:lnTo>
                  <a:lnTo>
                    <a:pt x="121" y="97"/>
                  </a:lnTo>
                  <a:lnTo>
                    <a:pt x="145" y="73"/>
                  </a:lnTo>
                  <a:lnTo>
                    <a:pt x="121" y="49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"/>
            <p:cNvSpPr/>
            <p:nvPr/>
          </p:nvSpPr>
          <p:spPr>
            <a:xfrm>
              <a:off x="1993650" y="2013700"/>
              <a:ext cx="3650" cy="3650"/>
            </a:xfrm>
            <a:custGeom>
              <a:avLst/>
              <a:gdLst/>
              <a:ahLst/>
              <a:cxnLst/>
              <a:rect l="l" t="t" r="r" b="b"/>
              <a:pathLst>
                <a:path w="146" h="146" extrusionOk="0">
                  <a:moveTo>
                    <a:pt x="73" y="1"/>
                  </a:moveTo>
                  <a:lnTo>
                    <a:pt x="25" y="25"/>
                  </a:lnTo>
                  <a:lnTo>
                    <a:pt x="1" y="97"/>
                  </a:lnTo>
                  <a:lnTo>
                    <a:pt x="25" y="121"/>
                  </a:lnTo>
                  <a:lnTo>
                    <a:pt x="73" y="145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145" y="73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"/>
            <p:cNvSpPr/>
            <p:nvPr/>
          </p:nvSpPr>
          <p:spPr>
            <a:xfrm>
              <a:off x="2341525" y="1818725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72" y="0"/>
                  </a:moveTo>
                  <a:lnTo>
                    <a:pt x="24" y="24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48" y="121"/>
                  </a:lnTo>
                  <a:lnTo>
                    <a:pt x="96" y="121"/>
                  </a:lnTo>
                  <a:lnTo>
                    <a:pt x="145" y="73"/>
                  </a:lnTo>
                  <a:lnTo>
                    <a:pt x="145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"/>
            <p:cNvSpPr/>
            <p:nvPr/>
          </p:nvSpPr>
          <p:spPr>
            <a:xfrm>
              <a:off x="1881125" y="1930050"/>
              <a:ext cx="3625" cy="3050"/>
            </a:xfrm>
            <a:custGeom>
              <a:avLst/>
              <a:gdLst/>
              <a:ahLst/>
              <a:cxnLst/>
              <a:rect l="l" t="t" r="r" b="b"/>
              <a:pathLst>
                <a:path w="145" h="122" extrusionOk="0">
                  <a:moveTo>
                    <a:pt x="24" y="1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2" y="121"/>
                  </a:lnTo>
                  <a:lnTo>
                    <a:pt x="120" y="97"/>
                  </a:lnTo>
                  <a:lnTo>
                    <a:pt x="145" y="49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"/>
            <p:cNvSpPr/>
            <p:nvPr/>
          </p:nvSpPr>
          <p:spPr>
            <a:xfrm>
              <a:off x="2287350" y="2454850"/>
              <a:ext cx="3025" cy="4250"/>
            </a:xfrm>
            <a:custGeom>
              <a:avLst/>
              <a:gdLst/>
              <a:ahLst/>
              <a:cxnLst/>
              <a:rect l="l" t="t" r="r" b="b"/>
              <a:pathLst>
                <a:path w="121" h="170" extrusionOk="0">
                  <a:moveTo>
                    <a:pt x="49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121" y="73"/>
                  </a:lnTo>
                  <a:lnTo>
                    <a:pt x="121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"/>
            <p:cNvSpPr/>
            <p:nvPr/>
          </p:nvSpPr>
          <p:spPr>
            <a:xfrm>
              <a:off x="2316850" y="2341700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72" y="145"/>
                  </a:lnTo>
                  <a:lnTo>
                    <a:pt x="96" y="121"/>
                  </a:lnTo>
                  <a:lnTo>
                    <a:pt x="145" y="73"/>
                  </a:lnTo>
                  <a:lnTo>
                    <a:pt x="145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"/>
            <p:cNvSpPr/>
            <p:nvPr/>
          </p:nvSpPr>
          <p:spPr>
            <a:xfrm>
              <a:off x="2077300" y="1945100"/>
              <a:ext cx="2450" cy="3025"/>
            </a:xfrm>
            <a:custGeom>
              <a:avLst/>
              <a:gdLst/>
              <a:ahLst/>
              <a:cxnLst/>
              <a:rect l="l" t="t" r="r" b="b"/>
              <a:pathLst>
                <a:path w="98" h="121" extrusionOk="0">
                  <a:moveTo>
                    <a:pt x="25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25" y="121"/>
                  </a:lnTo>
                  <a:lnTo>
                    <a:pt x="49" y="121"/>
                  </a:lnTo>
                  <a:lnTo>
                    <a:pt x="73" y="73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"/>
            <p:cNvSpPr/>
            <p:nvPr/>
          </p:nvSpPr>
          <p:spPr>
            <a:xfrm>
              <a:off x="2123650" y="2501200"/>
              <a:ext cx="2425" cy="3025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73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97"/>
                  </a:lnTo>
                  <a:lnTo>
                    <a:pt x="73" y="121"/>
                  </a:lnTo>
                  <a:lnTo>
                    <a:pt x="97" y="72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"/>
            <p:cNvSpPr/>
            <p:nvPr/>
          </p:nvSpPr>
          <p:spPr>
            <a:xfrm>
              <a:off x="2031575" y="1922825"/>
              <a:ext cx="2425" cy="3650"/>
            </a:xfrm>
            <a:custGeom>
              <a:avLst/>
              <a:gdLst/>
              <a:ahLst/>
              <a:cxnLst/>
              <a:rect l="l" t="t" r="r" b="b"/>
              <a:pathLst>
                <a:path w="97" h="146" extrusionOk="0">
                  <a:moveTo>
                    <a:pt x="24" y="1"/>
                  </a:moveTo>
                  <a:lnTo>
                    <a:pt x="0" y="25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49" y="145"/>
                  </a:lnTo>
                  <a:lnTo>
                    <a:pt x="97" y="97"/>
                  </a:lnTo>
                  <a:lnTo>
                    <a:pt x="73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"/>
            <p:cNvSpPr/>
            <p:nvPr/>
          </p:nvSpPr>
          <p:spPr>
            <a:xfrm>
              <a:off x="1864275" y="1957750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48" y="0"/>
                  </a:moveTo>
                  <a:lnTo>
                    <a:pt x="0" y="48"/>
                  </a:lnTo>
                  <a:lnTo>
                    <a:pt x="0" y="96"/>
                  </a:lnTo>
                  <a:lnTo>
                    <a:pt x="0" y="121"/>
                  </a:lnTo>
                  <a:lnTo>
                    <a:pt x="72" y="121"/>
                  </a:lnTo>
                  <a:lnTo>
                    <a:pt x="120" y="72"/>
                  </a:lnTo>
                  <a:lnTo>
                    <a:pt x="120" y="24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"/>
            <p:cNvSpPr/>
            <p:nvPr/>
          </p:nvSpPr>
          <p:spPr>
            <a:xfrm>
              <a:off x="1984025" y="1915000"/>
              <a:ext cx="2425" cy="3650"/>
            </a:xfrm>
            <a:custGeom>
              <a:avLst/>
              <a:gdLst/>
              <a:ahLst/>
              <a:cxnLst/>
              <a:rect l="l" t="t" r="r" b="b"/>
              <a:pathLst>
                <a:path w="97" h="146" extrusionOk="0">
                  <a:moveTo>
                    <a:pt x="49" y="1"/>
                  </a:moveTo>
                  <a:lnTo>
                    <a:pt x="1" y="97"/>
                  </a:lnTo>
                  <a:lnTo>
                    <a:pt x="49" y="145"/>
                  </a:lnTo>
                  <a:lnTo>
                    <a:pt x="73" y="145"/>
                  </a:lnTo>
                  <a:lnTo>
                    <a:pt x="97" y="121"/>
                  </a:lnTo>
                  <a:lnTo>
                    <a:pt x="97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"/>
            <p:cNvSpPr/>
            <p:nvPr/>
          </p:nvSpPr>
          <p:spPr>
            <a:xfrm>
              <a:off x="2124850" y="2506600"/>
              <a:ext cx="3050" cy="3050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97" y="121"/>
                  </a:lnTo>
                  <a:lnTo>
                    <a:pt x="121" y="73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"/>
            <p:cNvSpPr/>
            <p:nvPr/>
          </p:nvSpPr>
          <p:spPr>
            <a:xfrm>
              <a:off x="2109200" y="1928850"/>
              <a:ext cx="3650" cy="3050"/>
            </a:xfrm>
            <a:custGeom>
              <a:avLst/>
              <a:gdLst/>
              <a:ahLst/>
              <a:cxnLst/>
              <a:rect l="l" t="t" r="r" b="b"/>
              <a:pathLst>
                <a:path w="146" h="122" extrusionOk="0">
                  <a:moveTo>
                    <a:pt x="49" y="1"/>
                  </a:moveTo>
                  <a:lnTo>
                    <a:pt x="1" y="49"/>
                  </a:lnTo>
                  <a:lnTo>
                    <a:pt x="1" y="97"/>
                  </a:lnTo>
                  <a:lnTo>
                    <a:pt x="49" y="121"/>
                  </a:lnTo>
                  <a:lnTo>
                    <a:pt x="97" y="97"/>
                  </a:lnTo>
                  <a:lnTo>
                    <a:pt x="121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"/>
            <p:cNvSpPr/>
            <p:nvPr/>
          </p:nvSpPr>
          <p:spPr>
            <a:xfrm>
              <a:off x="1990050" y="1933075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49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24" y="96"/>
                  </a:lnTo>
                  <a:lnTo>
                    <a:pt x="73" y="96"/>
                  </a:lnTo>
                  <a:lnTo>
                    <a:pt x="97" y="7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"/>
            <p:cNvSpPr/>
            <p:nvPr/>
          </p:nvSpPr>
          <p:spPr>
            <a:xfrm>
              <a:off x="2284950" y="2010100"/>
              <a:ext cx="3625" cy="2425"/>
            </a:xfrm>
            <a:custGeom>
              <a:avLst/>
              <a:gdLst/>
              <a:ahLst/>
              <a:cxnLst/>
              <a:rect l="l" t="t" r="r" b="b"/>
              <a:pathLst>
                <a:path w="145" h="97" extrusionOk="0">
                  <a:moveTo>
                    <a:pt x="24" y="1"/>
                  </a:moveTo>
                  <a:lnTo>
                    <a:pt x="0" y="49"/>
                  </a:lnTo>
                  <a:lnTo>
                    <a:pt x="24" y="73"/>
                  </a:lnTo>
                  <a:lnTo>
                    <a:pt x="72" y="97"/>
                  </a:lnTo>
                  <a:lnTo>
                    <a:pt x="121" y="73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"/>
            <p:cNvSpPr/>
            <p:nvPr/>
          </p:nvSpPr>
          <p:spPr>
            <a:xfrm>
              <a:off x="2223550" y="2499375"/>
              <a:ext cx="2450" cy="2450"/>
            </a:xfrm>
            <a:custGeom>
              <a:avLst/>
              <a:gdLst/>
              <a:ahLst/>
              <a:cxnLst/>
              <a:rect l="l" t="t" r="r" b="b"/>
              <a:pathLst>
                <a:path w="98" h="98" extrusionOk="0">
                  <a:moveTo>
                    <a:pt x="49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73" y="97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"/>
            <p:cNvSpPr/>
            <p:nvPr/>
          </p:nvSpPr>
          <p:spPr>
            <a:xfrm>
              <a:off x="2049025" y="2531275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" y="1"/>
                  </a:moveTo>
                  <a:lnTo>
                    <a:pt x="25" y="97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45" y="97"/>
                  </a:lnTo>
                  <a:lnTo>
                    <a:pt x="97" y="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"/>
            <p:cNvSpPr/>
            <p:nvPr/>
          </p:nvSpPr>
          <p:spPr>
            <a:xfrm>
              <a:off x="1894350" y="1923450"/>
              <a:ext cx="3050" cy="3025"/>
            </a:xfrm>
            <a:custGeom>
              <a:avLst/>
              <a:gdLst/>
              <a:ahLst/>
              <a:cxnLst/>
              <a:rect l="l" t="t" r="r" b="b"/>
              <a:pathLst>
                <a:path w="122" h="121" extrusionOk="0">
                  <a:moveTo>
                    <a:pt x="49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96"/>
                  </a:lnTo>
                  <a:lnTo>
                    <a:pt x="49" y="120"/>
                  </a:lnTo>
                  <a:lnTo>
                    <a:pt x="97" y="96"/>
                  </a:lnTo>
                  <a:lnTo>
                    <a:pt x="121" y="48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"/>
            <p:cNvSpPr/>
            <p:nvPr/>
          </p:nvSpPr>
          <p:spPr>
            <a:xfrm>
              <a:off x="2041200" y="2034175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49" y="0"/>
                  </a:moveTo>
                  <a:lnTo>
                    <a:pt x="1" y="49"/>
                  </a:lnTo>
                  <a:lnTo>
                    <a:pt x="1" y="97"/>
                  </a:lnTo>
                  <a:lnTo>
                    <a:pt x="49" y="121"/>
                  </a:lnTo>
                  <a:lnTo>
                    <a:pt x="73" y="97"/>
                  </a:lnTo>
                  <a:lnTo>
                    <a:pt x="121" y="49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"/>
            <p:cNvSpPr/>
            <p:nvPr/>
          </p:nvSpPr>
          <p:spPr>
            <a:xfrm>
              <a:off x="2235000" y="2489150"/>
              <a:ext cx="2425" cy="245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24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2" y="97"/>
                  </a:lnTo>
                  <a:lnTo>
                    <a:pt x="96" y="73"/>
                  </a:lnTo>
                  <a:lnTo>
                    <a:pt x="96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"/>
            <p:cNvSpPr/>
            <p:nvPr/>
          </p:nvSpPr>
          <p:spPr>
            <a:xfrm>
              <a:off x="2166375" y="2471700"/>
              <a:ext cx="2450" cy="242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73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49" y="97"/>
                  </a:lnTo>
                  <a:lnTo>
                    <a:pt x="73" y="97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"/>
            <p:cNvSpPr/>
            <p:nvPr/>
          </p:nvSpPr>
          <p:spPr>
            <a:xfrm>
              <a:off x="2423975" y="2004075"/>
              <a:ext cx="3625" cy="3050"/>
            </a:xfrm>
            <a:custGeom>
              <a:avLst/>
              <a:gdLst/>
              <a:ahLst/>
              <a:cxnLst/>
              <a:rect l="l" t="t" r="r" b="b"/>
              <a:pathLst>
                <a:path w="145" h="122" extrusionOk="0">
                  <a:moveTo>
                    <a:pt x="72" y="1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72" y="121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"/>
            <p:cNvSpPr/>
            <p:nvPr/>
          </p:nvSpPr>
          <p:spPr>
            <a:xfrm>
              <a:off x="1823350" y="1970375"/>
              <a:ext cx="3025" cy="3050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48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48" y="121"/>
                  </a:lnTo>
                  <a:lnTo>
                    <a:pt x="72" y="121"/>
                  </a:lnTo>
                  <a:lnTo>
                    <a:pt x="96" y="97"/>
                  </a:lnTo>
                  <a:lnTo>
                    <a:pt x="120" y="73"/>
                  </a:lnTo>
                  <a:lnTo>
                    <a:pt x="120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"/>
            <p:cNvSpPr/>
            <p:nvPr/>
          </p:nvSpPr>
          <p:spPr>
            <a:xfrm>
              <a:off x="1914825" y="2019125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48" y="121"/>
                  </a:lnTo>
                  <a:lnTo>
                    <a:pt x="96" y="121"/>
                  </a:lnTo>
                  <a:lnTo>
                    <a:pt x="145" y="97"/>
                  </a:lnTo>
                  <a:lnTo>
                    <a:pt x="145" y="25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"/>
            <p:cNvSpPr/>
            <p:nvPr/>
          </p:nvSpPr>
          <p:spPr>
            <a:xfrm>
              <a:off x="2397475" y="2362175"/>
              <a:ext cx="2450" cy="242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49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3"/>
                  </a:lnTo>
                  <a:lnTo>
                    <a:pt x="73" y="97"/>
                  </a:lnTo>
                  <a:lnTo>
                    <a:pt x="97" y="48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"/>
            <p:cNvSpPr/>
            <p:nvPr/>
          </p:nvSpPr>
          <p:spPr>
            <a:xfrm>
              <a:off x="2240400" y="1803675"/>
              <a:ext cx="3650" cy="2425"/>
            </a:xfrm>
            <a:custGeom>
              <a:avLst/>
              <a:gdLst/>
              <a:ahLst/>
              <a:cxnLst/>
              <a:rect l="l" t="t" r="r" b="b"/>
              <a:pathLst>
                <a:path w="146" h="97" extrusionOk="0">
                  <a:moveTo>
                    <a:pt x="49" y="0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25" y="73"/>
                  </a:lnTo>
                  <a:lnTo>
                    <a:pt x="49" y="97"/>
                  </a:lnTo>
                  <a:lnTo>
                    <a:pt x="97" y="97"/>
                  </a:lnTo>
                  <a:lnTo>
                    <a:pt x="145" y="73"/>
                  </a:lnTo>
                  <a:lnTo>
                    <a:pt x="145" y="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"/>
            <p:cNvSpPr/>
            <p:nvPr/>
          </p:nvSpPr>
          <p:spPr>
            <a:xfrm>
              <a:off x="2028575" y="1904175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97"/>
                  </a:lnTo>
                  <a:lnTo>
                    <a:pt x="96" y="97"/>
                  </a:lnTo>
                  <a:lnTo>
                    <a:pt x="96" y="49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"/>
            <p:cNvSpPr/>
            <p:nvPr/>
          </p:nvSpPr>
          <p:spPr>
            <a:xfrm>
              <a:off x="2041200" y="1921625"/>
              <a:ext cx="3650" cy="2450"/>
            </a:xfrm>
            <a:custGeom>
              <a:avLst/>
              <a:gdLst/>
              <a:ahLst/>
              <a:cxnLst/>
              <a:rect l="l" t="t" r="r" b="b"/>
              <a:pathLst>
                <a:path w="146" h="98" extrusionOk="0">
                  <a:moveTo>
                    <a:pt x="73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73" y="97"/>
                  </a:lnTo>
                  <a:lnTo>
                    <a:pt x="97" y="97"/>
                  </a:lnTo>
                  <a:lnTo>
                    <a:pt x="121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"/>
            <p:cNvSpPr/>
            <p:nvPr/>
          </p:nvSpPr>
          <p:spPr>
            <a:xfrm>
              <a:off x="1939500" y="1923450"/>
              <a:ext cx="2425" cy="3025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24" y="0"/>
                  </a:moveTo>
                  <a:lnTo>
                    <a:pt x="0" y="24"/>
                  </a:lnTo>
                  <a:lnTo>
                    <a:pt x="24" y="96"/>
                  </a:lnTo>
                  <a:lnTo>
                    <a:pt x="48" y="120"/>
                  </a:lnTo>
                  <a:lnTo>
                    <a:pt x="96" y="96"/>
                  </a:lnTo>
                  <a:lnTo>
                    <a:pt x="96" y="4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"/>
            <p:cNvSpPr/>
            <p:nvPr/>
          </p:nvSpPr>
          <p:spPr>
            <a:xfrm>
              <a:off x="1911800" y="1927650"/>
              <a:ext cx="3050" cy="2425"/>
            </a:xfrm>
            <a:custGeom>
              <a:avLst/>
              <a:gdLst/>
              <a:ahLst/>
              <a:cxnLst/>
              <a:rect l="l" t="t" r="r" b="b"/>
              <a:pathLst>
                <a:path w="122" h="97" extrusionOk="0">
                  <a:moveTo>
                    <a:pt x="49" y="1"/>
                  </a:moveTo>
                  <a:lnTo>
                    <a:pt x="1" y="49"/>
                  </a:lnTo>
                  <a:lnTo>
                    <a:pt x="25" y="97"/>
                  </a:lnTo>
                  <a:lnTo>
                    <a:pt x="97" y="97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"/>
            <p:cNvSpPr/>
            <p:nvPr/>
          </p:nvSpPr>
          <p:spPr>
            <a:xfrm>
              <a:off x="2061075" y="2017325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72" y="0"/>
                  </a:moveTo>
                  <a:lnTo>
                    <a:pt x="48" y="24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2" y="121"/>
                  </a:lnTo>
                  <a:lnTo>
                    <a:pt x="120" y="97"/>
                  </a:lnTo>
                  <a:lnTo>
                    <a:pt x="144" y="73"/>
                  </a:lnTo>
                  <a:lnTo>
                    <a:pt x="120" y="4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"/>
            <p:cNvSpPr/>
            <p:nvPr/>
          </p:nvSpPr>
          <p:spPr>
            <a:xfrm>
              <a:off x="2209725" y="2335100"/>
              <a:ext cx="2425" cy="3025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72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24" y="120"/>
                  </a:lnTo>
                  <a:lnTo>
                    <a:pt x="72" y="120"/>
                  </a:lnTo>
                  <a:lnTo>
                    <a:pt x="96" y="48"/>
                  </a:lnTo>
                  <a:lnTo>
                    <a:pt x="96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"/>
            <p:cNvSpPr/>
            <p:nvPr/>
          </p:nvSpPr>
          <p:spPr>
            <a:xfrm>
              <a:off x="1920825" y="2032375"/>
              <a:ext cx="2450" cy="3025"/>
            </a:xfrm>
            <a:custGeom>
              <a:avLst/>
              <a:gdLst/>
              <a:ahLst/>
              <a:cxnLst/>
              <a:rect l="l" t="t" r="r" b="b"/>
              <a:pathLst>
                <a:path w="98" h="121" extrusionOk="0">
                  <a:moveTo>
                    <a:pt x="49" y="0"/>
                  </a:moveTo>
                  <a:lnTo>
                    <a:pt x="1" y="24"/>
                  </a:lnTo>
                  <a:lnTo>
                    <a:pt x="1" y="72"/>
                  </a:lnTo>
                  <a:lnTo>
                    <a:pt x="25" y="121"/>
                  </a:lnTo>
                  <a:lnTo>
                    <a:pt x="97" y="72"/>
                  </a:lnTo>
                  <a:lnTo>
                    <a:pt x="97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"/>
            <p:cNvSpPr/>
            <p:nvPr/>
          </p:nvSpPr>
          <p:spPr>
            <a:xfrm>
              <a:off x="2403500" y="2484950"/>
              <a:ext cx="3050" cy="3025"/>
            </a:xfrm>
            <a:custGeom>
              <a:avLst/>
              <a:gdLst/>
              <a:ahLst/>
              <a:cxnLst/>
              <a:rect l="l" t="t" r="r" b="b"/>
              <a:pathLst>
                <a:path w="122" h="121" extrusionOk="0">
                  <a:moveTo>
                    <a:pt x="49" y="0"/>
                  </a:moveTo>
                  <a:lnTo>
                    <a:pt x="1" y="24"/>
                  </a:lnTo>
                  <a:lnTo>
                    <a:pt x="1" y="72"/>
                  </a:lnTo>
                  <a:lnTo>
                    <a:pt x="1" y="97"/>
                  </a:lnTo>
                  <a:lnTo>
                    <a:pt x="25" y="121"/>
                  </a:lnTo>
                  <a:lnTo>
                    <a:pt x="73" y="121"/>
                  </a:lnTo>
                  <a:lnTo>
                    <a:pt x="97" y="97"/>
                  </a:lnTo>
                  <a:lnTo>
                    <a:pt x="121" y="48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"/>
            <p:cNvSpPr/>
            <p:nvPr/>
          </p:nvSpPr>
          <p:spPr>
            <a:xfrm>
              <a:off x="2078525" y="1822925"/>
              <a:ext cx="2425" cy="245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24" y="1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72" y="97"/>
                  </a:lnTo>
                  <a:lnTo>
                    <a:pt x="96" y="73"/>
                  </a:lnTo>
                  <a:lnTo>
                    <a:pt x="96" y="4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"/>
            <p:cNvSpPr/>
            <p:nvPr/>
          </p:nvSpPr>
          <p:spPr>
            <a:xfrm>
              <a:off x="2075500" y="1819925"/>
              <a:ext cx="1825" cy="2425"/>
            </a:xfrm>
            <a:custGeom>
              <a:avLst/>
              <a:gdLst/>
              <a:ahLst/>
              <a:cxnLst/>
              <a:rect l="l" t="t" r="r" b="b"/>
              <a:pathLst>
                <a:path w="73" h="97" extrusionOk="0">
                  <a:moveTo>
                    <a:pt x="25" y="0"/>
                  </a:moveTo>
                  <a:lnTo>
                    <a:pt x="1" y="49"/>
                  </a:lnTo>
                  <a:lnTo>
                    <a:pt x="1" y="97"/>
                  </a:lnTo>
                  <a:lnTo>
                    <a:pt x="73" y="97"/>
                  </a:lnTo>
                  <a:lnTo>
                    <a:pt x="73" y="4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"/>
            <p:cNvSpPr/>
            <p:nvPr/>
          </p:nvSpPr>
          <p:spPr>
            <a:xfrm>
              <a:off x="1960550" y="2004675"/>
              <a:ext cx="1825" cy="2450"/>
            </a:xfrm>
            <a:custGeom>
              <a:avLst/>
              <a:gdLst/>
              <a:ahLst/>
              <a:cxnLst/>
              <a:rect l="l" t="t" r="r" b="b"/>
              <a:pathLst>
                <a:path w="73" h="98" extrusionOk="0">
                  <a:moveTo>
                    <a:pt x="25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49" y="97"/>
                  </a:lnTo>
                  <a:lnTo>
                    <a:pt x="73" y="73"/>
                  </a:lnTo>
                  <a:lnTo>
                    <a:pt x="73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"/>
            <p:cNvSpPr/>
            <p:nvPr/>
          </p:nvSpPr>
          <p:spPr>
            <a:xfrm>
              <a:off x="2354750" y="1968575"/>
              <a:ext cx="1825" cy="3025"/>
            </a:xfrm>
            <a:custGeom>
              <a:avLst/>
              <a:gdLst/>
              <a:ahLst/>
              <a:cxnLst/>
              <a:rect l="l" t="t" r="r" b="b"/>
              <a:pathLst>
                <a:path w="73" h="121" extrusionOk="0">
                  <a:moveTo>
                    <a:pt x="49" y="0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1" y="121"/>
                  </a:lnTo>
                  <a:lnTo>
                    <a:pt x="49" y="121"/>
                  </a:lnTo>
                  <a:lnTo>
                    <a:pt x="73" y="73"/>
                  </a:lnTo>
                  <a:lnTo>
                    <a:pt x="73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"/>
            <p:cNvSpPr/>
            <p:nvPr/>
          </p:nvSpPr>
          <p:spPr>
            <a:xfrm>
              <a:off x="1858250" y="2049825"/>
              <a:ext cx="2425" cy="3025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24" y="0"/>
                  </a:moveTo>
                  <a:lnTo>
                    <a:pt x="0" y="24"/>
                  </a:lnTo>
                  <a:lnTo>
                    <a:pt x="24" y="97"/>
                  </a:lnTo>
                  <a:lnTo>
                    <a:pt x="48" y="121"/>
                  </a:lnTo>
                  <a:lnTo>
                    <a:pt x="97" y="97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"/>
            <p:cNvSpPr/>
            <p:nvPr/>
          </p:nvSpPr>
          <p:spPr>
            <a:xfrm>
              <a:off x="2265075" y="2500000"/>
              <a:ext cx="3050" cy="2425"/>
            </a:xfrm>
            <a:custGeom>
              <a:avLst/>
              <a:gdLst/>
              <a:ahLst/>
              <a:cxnLst/>
              <a:rect l="l" t="t" r="r" b="b"/>
              <a:pathLst>
                <a:path w="122" h="97" extrusionOk="0">
                  <a:moveTo>
                    <a:pt x="73" y="0"/>
                  </a:moveTo>
                  <a:lnTo>
                    <a:pt x="25" y="24"/>
                  </a:lnTo>
                  <a:lnTo>
                    <a:pt x="1" y="72"/>
                  </a:lnTo>
                  <a:lnTo>
                    <a:pt x="25" y="96"/>
                  </a:lnTo>
                  <a:lnTo>
                    <a:pt x="97" y="96"/>
                  </a:lnTo>
                  <a:lnTo>
                    <a:pt x="121" y="72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"/>
            <p:cNvSpPr/>
            <p:nvPr/>
          </p:nvSpPr>
          <p:spPr>
            <a:xfrm>
              <a:off x="2405925" y="2478925"/>
              <a:ext cx="3025" cy="242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24" y="1"/>
                  </a:moveTo>
                  <a:lnTo>
                    <a:pt x="0" y="49"/>
                  </a:lnTo>
                  <a:lnTo>
                    <a:pt x="24" y="73"/>
                  </a:lnTo>
                  <a:lnTo>
                    <a:pt x="72" y="97"/>
                  </a:lnTo>
                  <a:lnTo>
                    <a:pt x="120" y="49"/>
                  </a:lnTo>
                  <a:lnTo>
                    <a:pt x="120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"/>
            <p:cNvSpPr/>
            <p:nvPr/>
          </p:nvSpPr>
          <p:spPr>
            <a:xfrm>
              <a:off x="2105000" y="1916225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24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24" y="96"/>
                  </a:lnTo>
                  <a:lnTo>
                    <a:pt x="49" y="96"/>
                  </a:lnTo>
                  <a:lnTo>
                    <a:pt x="73" y="72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"/>
            <p:cNvSpPr/>
            <p:nvPr/>
          </p:nvSpPr>
          <p:spPr>
            <a:xfrm>
              <a:off x="2332500" y="2384450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72" y="0"/>
                  </a:moveTo>
                  <a:lnTo>
                    <a:pt x="24" y="48"/>
                  </a:lnTo>
                  <a:lnTo>
                    <a:pt x="0" y="96"/>
                  </a:lnTo>
                  <a:lnTo>
                    <a:pt x="48" y="120"/>
                  </a:lnTo>
                  <a:lnTo>
                    <a:pt x="72" y="96"/>
                  </a:lnTo>
                  <a:lnTo>
                    <a:pt x="120" y="48"/>
                  </a:lnTo>
                  <a:lnTo>
                    <a:pt x="96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"/>
            <p:cNvSpPr/>
            <p:nvPr/>
          </p:nvSpPr>
          <p:spPr>
            <a:xfrm>
              <a:off x="2316850" y="2388650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24" y="1"/>
                  </a:moveTo>
                  <a:lnTo>
                    <a:pt x="0" y="25"/>
                  </a:lnTo>
                  <a:lnTo>
                    <a:pt x="0" y="97"/>
                  </a:lnTo>
                  <a:lnTo>
                    <a:pt x="48" y="97"/>
                  </a:lnTo>
                  <a:lnTo>
                    <a:pt x="96" y="73"/>
                  </a:lnTo>
                  <a:lnTo>
                    <a:pt x="96" y="4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"/>
            <p:cNvSpPr/>
            <p:nvPr/>
          </p:nvSpPr>
          <p:spPr>
            <a:xfrm>
              <a:off x="1890150" y="1955325"/>
              <a:ext cx="2425" cy="3050"/>
            </a:xfrm>
            <a:custGeom>
              <a:avLst/>
              <a:gdLst/>
              <a:ahLst/>
              <a:cxnLst/>
              <a:rect l="l" t="t" r="r" b="b"/>
              <a:pathLst>
                <a:path w="97" h="122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72" y="121"/>
                  </a:lnTo>
                  <a:lnTo>
                    <a:pt x="96" y="73"/>
                  </a:lnTo>
                  <a:lnTo>
                    <a:pt x="96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"/>
            <p:cNvSpPr/>
            <p:nvPr/>
          </p:nvSpPr>
          <p:spPr>
            <a:xfrm>
              <a:off x="1837175" y="1980600"/>
              <a:ext cx="2450" cy="2450"/>
            </a:xfrm>
            <a:custGeom>
              <a:avLst/>
              <a:gdLst/>
              <a:ahLst/>
              <a:cxnLst/>
              <a:rect l="l" t="t" r="r" b="b"/>
              <a:pathLst>
                <a:path w="98" h="98" extrusionOk="0">
                  <a:moveTo>
                    <a:pt x="49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49" y="73"/>
                  </a:lnTo>
                  <a:lnTo>
                    <a:pt x="73" y="97"/>
                  </a:lnTo>
                  <a:lnTo>
                    <a:pt x="97" y="73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"/>
            <p:cNvSpPr/>
            <p:nvPr/>
          </p:nvSpPr>
          <p:spPr>
            <a:xfrm>
              <a:off x="2323450" y="1807275"/>
              <a:ext cx="3050" cy="2450"/>
            </a:xfrm>
            <a:custGeom>
              <a:avLst/>
              <a:gdLst/>
              <a:ahLst/>
              <a:cxnLst/>
              <a:rect l="l" t="t" r="r" b="b"/>
              <a:pathLst>
                <a:path w="122" h="98" extrusionOk="0">
                  <a:moveTo>
                    <a:pt x="73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73" y="97"/>
                  </a:lnTo>
                  <a:lnTo>
                    <a:pt x="121" y="73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"/>
            <p:cNvSpPr/>
            <p:nvPr/>
          </p:nvSpPr>
          <p:spPr>
            <a:xfrm>
              <a:off x="2383650" y="1829550"/>
              <a:ext cx="1825" cy="2425"/>
            </a:xfrm>
            <a:custGeom>
              <a:avLst/>
              <a:gdLst/>
              <a:ahLst/>
              <a:cxnLst/>
              <a:rect l="l" t="t" r="r" b="b"/>
              <a:pathLst>
                <a:path w="73" h="97" extrusionOk="0">
                  <a:moveTo>
                    <a:pt x="24" y="1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48" y="97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"/>
            <p:cNvSpPr/>
            <p:nvPr/>
          </p:nvSpPr>
          <p:spPr>
            <a:xfrm>
              <a:off x="2040000" y="25186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0" y="0"/>
                  </a:moveTo>
                  <a:lnTo>
                    <a:pt x="0" y="48"/>
                  </a:lnTo>
                  <a:lnTo>
                    <a:pt x="49" y="48"/>
                  </a:lnTo>
                  <a:lnTo>
                    <a:pt x="49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"/>
            <p:cNvSpPr/>
            <p:nvPr/>
          </p:nvSpPr>
          <p:spPr>
            <a:xfrm>
              <a:off x="2106200" y="25228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"/>
            <p:cNvSpPr/>
            <p:nvPr/>
          </p:nvSpPr>
          <p:spPr>
            <a:xfrm>
              <a:off x="2085750" y="2451850"/>
              <a:ext cx="2425" cy="182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72"/>
                  </a:lnTo>
                  <a:lnTo>
                    <a:pt x="96" y="4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"/>
            <p:cNvSpPr/>
            <p:nvPr/>
          </p:nvSpPr>
          <p:spPr>
            <a:xfrm>
              <a:off x="2159775" y="2429575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73"/>
                  </a:lnTo>
                  <a:lnTo>
                    <a:pt x="72" y="49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"/>
            <p:cNvSpPr/>
            <p:nvPr/>
          </p:nvSpPr>
          <p:spPr>
            <a:xfrm>
              <a:off x="2177225" y="2409125"/>
              <a:ext cx="1825" cy="2425"/>
            </a:xfrm>
            <a:custGeom>
              <a:avLst/>
              <a:gdLst/>
              <a:ahLst/>
              <a:cxnLst/>
              <a:rect l="l" t="t" r="r" b="b"/>
              <a:pathLst>
                <a:path w="73" h="97" extrusionOk="0">
                  <a:moveTo>
                    <a:pt x="48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96"/>
                  </a:lnTo>
                  <a:lnTo>
                    <a:pt x="48" y="72"/>
                  </a:lnTo>
                  <a:lnTo>
                    <a:pt x="72" y="48"/>
                  </a:lnTo>
                  <a:lnTo>
                    <a:pt x="72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"/>
            <p:cNvSpPr/>
            <p:nvPr/>
          </p:nvSpPr>
          <p:spPr>
            <a:xfrm>
              <a:off x="2336100" y="2477125"/>
              <a:ext cx="2425" cy="182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25" y="0"/>
                  </a:moveTo>
                  <a:lnTo>
                    <a:pt x="1" y="48"/>
                  </a:lnTo>
                  <a:lnTo>
                    <a:pt x="49" y="73"/>
                  </a:lnTo>
                  <a:lnTo>
                    <a:pt x="73" y="73"/>
                  </a:lnTo>
                  <a:lnTo>
                    <a:pt x="97" y="48"/>
                  </a:lnTo>
                  <a:lnTo>
                    <a:pt x="97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"/>
            <p:cNvSpPr/>
            <p:nvPr/>
          </p:nvSpPr>
          <p:spPr>
            <a:xfrm>
              <a:off x="2271100" y="2436800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73" y="0"/>
                  </a:moveTo>
                  <a:lnTo>
                    <a:pt x="49" y="24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49" y="97"/>
                  </a:lnTo>
                  <a:lnTo>
                    <a:pt x="73" y="73"/>
                  </a:lnTo>
                  <a:lnTo>
                    <a:pt x="97" y="4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"/>
            <p:cNvSpPr/>
            <p:nvPr/>
          </p:nvSpPr>
          <p:spPr>
            <a:xfrm>
              <a:off x="2253050" y="241755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0" y="48"/>
                  </a:lnTo>
                  <a:lnTo>
                    <a:pt x="24" y="72"/>
                  </a:lnTo>
                  <a:lnTo>
                    <a:pt x="49" y="48"/>
                  </a:lnTo>
                  <a:lnTo>
                    <a:pt x="73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"/>
            <p:cNvSpPr/>
            <p:nvPr/>
          </p:nvSpPr>
          <p:spPr>
            <a:xfrm>
              <a:off x="2172400" y="2366975"/>
              <a:ext cx="2425" cy="245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49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49" y="97"/>
                  </a:lnTo>
                  <a:lnTo>
                    <a:pt x="73" y="73"/>
                  </a:lnTo>
                  <a:lnTo>
                    <a:pt x="97" y="49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"/>
            <p:cNvSpPr/>
            <p:nvPr/>
          </p:nvSpPr>
          <p:spPr>
            <a:xfrm>
              <a:off x="2341525" y="243560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48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72"/>
                  </a:lnTo>
                  <a:lnTo>
                    <a:pt x="72" y="4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"/>
            <p:cNvSpPr/>
            <p:nvPr/>
          </p:nvSpPr>
          <p:spPr>
            <a:xfrm>
              <a:off x="2268700" y="2359150"/>
              <a:ext cx="1825" cy="3050"/>
            </a:xfrm>
            <a:custGeom>
              <a:avLst/>
              <a:gdLst/>
              <a:ahLst/>
              <a:cxnLst/>
              <a:rect l="l" t="t" r="r" b="b"/>
              <a:pathLst>
                <a:path w="73" h="122" extrusionOk="0">
                  <a:moveTo>
                    <a:pt x="24" y="1"/>
                  </a:moveTo>
                  <a:lnTo>
                    <a:pt x="0" y="49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48" y="97"/>
                  </a:lnTo>
                  <a:lnTo>
                    <a:pt x="73" y="73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"/>
            <p:cNvSpPr/>
            <p:nvPr/>
          </p:nvSpPr>
          <p:spPr>
            <a:xfrm>
              <a:off x="2311425" y="2298375"/>
              <a:ext cx="2425" cy="182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25" y="1"/>
                  </a:moveTo>
                  <a:lnTo>
                    <a:pt x="1" y="25"/>
                  </a:lnTo>
                  <a:lnTo>
                    <a:pt x="25" y="73"/>
                  </a:lnTo>
                  <a:lnTo>
                    <a:pt x="73" y="73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"/>
            <p:cNvSpPr/>
            <p:nvPr/>
          </p:nvSpPr>
          <p:spPr>
            <a:xfrm>
              <a:off x="2235600" y="2185225"/>
              <a:ext cx="2425" cy="3050"/>
            </a:xfrm>
            <a:custGeom>
              <a:avLst/>
              <a:gdLst/>
              <a:ahLst/>
              <a:cxnLst/>
              <a:rect l="l" t="t" r="r" b="b"/>
              <a:pathLst>
                <a:path w="97" h="122" extrusionOk="0">
                  <a:moveTo>
                    <a:pt x="48" y="1"/>
                  </a:moveTo>
                  <a:lnTo>
                    <a:pt x="24" y="49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48" y="121"/>
                  </a:lnTo>
                  <a:lnTo>
                    <a:pt x="72" y="97"/>
                  </a:lnTo>
                  <a:lnTo>
                    <a:pt x="97" y="49"/>
                  </a:lnTo>
                  <a:lnTo>
                    <a:pt x="72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"/>
            <p:cNvSpPr/>
            <p:nvPr/>
          </p:nvSpPr>
          <p:spPr>
            <a:xfrm>
              <a:off x="1973200" y="2011300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48" y="1"/>
                  </a:moveTo>
                  <a:lnTo>
                    <a:pt x="0" y="25"/>
                  </a:lnTo>
                  <a:lnTo>
                    <a:pt x="24" y="73"/>
                  </a:lnTo>
                  <a:lnTo>
                    <a:pt x="48" y="97"/>
                  </a:lnTo>
                  <a:lnTo>
                    <a:pt x="73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"/>
            <p:cNvSpPr/>
            <p:nvPr/>
          </p:nvSpPr>
          <p:spPr>
            <a:xfrm>
              <a:off x="1863050" y="1940300"/>
              <a:ext cx="1850" cy="1225"/>
            </a:xfrm>
            <a:custGeom>
              <a:avLst/>
              <a:gdLst/>
              <a:ahLst/>
              <a:cxnLst/>
              <a:rect l="l" t="t" r="r" b="b"/>
              <a:pathLst>
                <a:path w="74" h="49" extrusionOk="0">
                  <a:moveTo>
                    <a:pt x="49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73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"/>
            <p:cNvSpPr/>
            <p:nvPr/>
          </p:nvSpPr>
          <p:spPr>
            <a:xfrm>
              <a:off x="1925650" y="1964975"/>
              <a:ext cx="2425" cy="3025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25" y="96"/>
                  </a:lnTo>
                  <a:lnTo>
                    <a:pt x="73" y="120"/>
                  </a:lnTo>
                  <a:lnTo>
                    <a:pt x="97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"/>
            <p:cNvSpPr/>
            <p:nvPr/>
          </p:nvSpPr>
          <p:spPr>
            <a:xfrm>
              <a:off x="2092950" y="2064275"/>
              <a:ext cx="2450" cy="242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25" y="0"/>
                  </a:moveTo>
                  <a:lnTo>
                    <a:pt x="1" y="24"/>
                  </a:lnTo>
                  <a:lnTo>
                    <a:pt x="1" y="72"/>
                  </a:lnTo>
                  <a:lnTo>
                    <a:pt x="25" y="96"/>
                  </a:lnTo>
                  <a:lnTo>
                    <a:pt x="49" y="96"/>
                  </a:lnTo>
                  <a:lnTo>
                    <a:pt x="97" y="72"/>
                  </a:lnTo>
                  <a:lnTo>
                    <a:pt x="97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"/>
            <p:cNvSpPr/>
            <p:nvPr/>
          </p:nvSpPr>
          <p:spPr>
            <a:xfrm>
              <a:off x="2063475" y="2032375"/>
              <a:ext cx="2425" cy="182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72"/>
                  </a:lnTo>
                  <a:lnTo>
                    <a:pt x="73" y="72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"/>
            <p:cNvSpPr/>
            <p:nvPr/>
          </p:nvSpPr>
          <p:spPr>
            <a:xfrm>
              <a:off x="2029775" y="2001675"/>
              <a:ext cx="2425" cy="182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72" y="73"/>
                  </a:lnTo>
                  <a:lnTo>
                    <a:pt x="96" y="49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"/>
            <p:cNvSpPr/>
            <p:nvPr/>
          </p:nvSpPr>
          <p:spPr>
            <a:xfrm>
              <a:off x="1990050" y="1905375"/>
              <a:ext cx="1225" cy="1850"/>
            </a:xfrm>
            <a:custGeom>
              <a:avLst/>
              <a:gdLst/>
              <a:ahLst/>
              <a:cxnLst/>
              <a:rect l="l" t="t" r="r" b="b"/>
              <a:pathLst>
                <a:path w="49" h="74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49" y="73"/>
                  </a:lnTo>
                  <a:lnTo>
                    <a:pt x="49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"/>
            <p:cNvSpPr/>
            <p:nvPr/>
          </p:nvSpPr>
          <p:spPr>
            <a:xfrm>
              <a:off x="1988250" y="1894550"/>
              <a:ext cx="1825" cy="122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48" y="0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72" y="4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"/>
            <p:cNvSpPr/>
            <p:nvPr/>
          </p:nvSpPr>
          <p:spPr>
            <a:xfrm>
              <a:off x="2051425" y="1897550"/>
              <a:ext cx="2450" cy="1850"/>
            </a:xfrm>
            <a:custGeom>
              <a:avLst/>
              <a:gdLst/>
              <a:ahLst/>
              <a:cxnLst/>
              <a:rect l="l" t="t" r="r" b="b"/>
              <a:pathLst>
                <a:path w="98" h="74" extrusionOk="0">
                  <a:moveTo>
                    <a:pt x="25" y="1"/>
                  </a:moveTo>
                  <a:lnTo>
                    <a:pt x="1" y="49"/>
                  </a:lnTo>
                  <a:lnTo>
                    <a:pt x="25" y="73"/>
                  </a:lnTo>
                  <a:lnTo>
                    <a:pt x="73" y="73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"/>
            <p:cNvSpPr/>
            <p:nvPr/>
          </p:nvSpPr>
          <p:spPr>
            <a:xfrm>
              <a:off x="2257250" y="2017325"/>
              <a:ext cx="2450" cy="1825"/>
            </a:xfrm>
            <a:custGeom>
              <a:avLst/>
              <a:gdLst/>
              <a:ahLst/>
              <a:cxnLst/>
              <a:rect l="l" t="t" r="r" b="b"/>
              <a:pathLst>
                <a:path w="98" h="73" extrusionOk="0">
                  <a:moveTo>
                    <a:pt x="25" y="0"/>
                  </a:moveTo>
                  <a:lnTo>
                    <a:pt x="1" y="24"/>
                  </a:lnTo>
                  <a:lnTo>
                    <a:pt x="25" y="73"/>
                  </a:lnTo>
                  <a:lnTo>
                    <a:pt x="49" y="73"/>
                  </a:lnTo>
                  <a:lnTo>
                    <a:pt x="97" y="49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"/>
            <p:cNvSpPr/>
            <p:nvPr/>
          </p:nvSpPr>
          <p:spPr>
            <a:xfrm>
              <a:off x="2154950" y="1942100"/>
              <a:ext cx="5450" cy="1225"/>
            </a:xfrm>
            <a:custGeom>
              <a:avLst/>
              <a:gdLst/>
              <a:ahLst/>
              <a:cxnLst/>
              <a:rect l="l" t="t" r="r" b="b"/>
              <a:pathLst>
                <a:path w="218" h="49" extrusionOk="0">
                  <a:moveTo>
                    <a:pt x="49" y="0"/>
                  </a:moveTo>
                  <a:lnTo>
                    <a:pt x="0" y="48"/>
                  </a:lnTo>
                  <a:lnTo>
                    <a:pt x="97" y="48"/>
                  </a:lnTo>
                  <a:lnTo>
                    <a:pt x="197" y="28"/>
                  </a:lnTo>
                  <a:lnTo>
                    <a:pt x="197" y="28"/>
                  </a:lnTo>
                  <a:lnTo>
                    <a:pt x="169" y="0"/>
                  </a:lnTo>
                  <a:close/>
                  <a:moveTo>
                    <a:pt x="217" y="24"/>
                  </a:moveTo>
                  <a:lnTo>
                    <a:pt x="197" y="28"/>
                  </a:lnTo>
                  <a:lnTo>
                    <a:pt x="197" y="28"/>
                  </a:lnTo>
                  <a:lnTo>
                    <a:pt x="217" y="48"/>
                  </a:lnTo>
                  <a:lnTo>
                    <a:pt x="217" y="2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"/>
            <p:cNvSpPr/>
            <p:nvPr/>
          </p:nvSpPr>
          <p:spPr>
            <a:xfrm>
              <a:off x="2135100" y="1902375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extrusionOk="0">
                  <a:moveTo>
                    <a:pt x="96" y="0"/>
                  </a:moveTo>
                  <a:lnTo>
                    <a:pt x="0" y="25"/>
                  </a:lnTo>
                  <a:lnTo>
                    <a:pt x="48" y="49"/>
                  </a:lnTo>
                  <a:lnTo>
                    <a:pt x="96" y="49"/>
                  </a:lnTo>
                  <a:lnTo>
                    <a:pt x="161" y="33"/>
                  </a:lnTo>
                  <a:lnTo>
                    <a:pt x="161" y="33"/>
                  </a:lnTo>
                  <a:lnTo>
                    <a:pt x="144" y="25"/>
                  </a:lnTo>
                  <a:lnTo>
                    <a:pt x="96" y="0"/>
                  </a:lnTo>
                  <a:close/>
                  <a:moveTo>
                    <a:pt x="193" y="25"/>
                  </a:moveTo>
                  <a:lnTo>
                    <a:pt x="161" y="33"/>
                  </a:lnTo>
                  <a:lnTo>
                    <a:pt x="161" y="33"/>
                  </a:lnTo>
                  <a:lnTo>
                    <a:pt x="193" y="49"/>
                  </a:lnTo>
                  <a:lnTo>
                    <a:pt x="193" y="2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"/>
            <p:cNvSpPr/>
            <p:nvPr/>
          </p:nvSpPr>
          <p:spPr>
            <a:xfrm>
              <a:off x="2147125" y="1906575"/>
              <a:ext cx="5450" cy="1250"/>
            </a:xfrm>
            <a:custGeom>
              <a:avLst/>
              <a:gdLst/>
              <a:ahLst/>
              <a:cxnLst/>
              <a:rect l="l" t="t" r="r" b="b"/>
              <a:pathLst>
                <a:path w="218" h="50" extrusionOk="0">
                  <a:moveTo>
                    <a:pt x="0" y="1"/>
                  </a:moveTo>
                  <a:lnTo>
                    <a:pt x="49" y="49"/>
                  </a:lnTo>
                  <a:lnTo>
                    <a:pt x="145" y="49"/>
                  </a:lnTo>
                  <a:lnTo>
                    <a:pt x="217" y="25"/>
                  </a:lnTo>
                  <a:lnTo>
                    <a:pt x="193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"/>
            <p:cNvSpPr/>
            <p:nvPr/>
          </p:nvSpPr>
          <p:spPr>
            <a:xfrm>
              <a:off x="2073700" y="1837975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49" y="97"/>
                  </a:lnTo>
                  <a:lnTo>
                    <a:pt x="73" y="73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"/>
            <p:cNvSpPr/>
            <p:nvPr/>
          </p:nvSpPr>
          <p:spPr>
            <a:xfrm>
              <a:off x="2303600" y="189275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49" y="0"/>
                  </a:moveTo>
                  <a:lnTo>
                    <a:pt x="1" y="24"/>
                  </a:lnTo>
                  <a:lnTo>
                    <a:pt x="25" y="48"/>
                  </a:lnTo>
                  <a:lnTo>
                    <a:pt x="49" y="72"/>
                  </a:lnTo>
                  <a:lnTo>
                    <a:pt x="73" y="4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"/>
            <p:cNvSpPr/>
            <p:nvPr/>
          </p:nvSpPr>
          <p:spPr>
            <a:xfrm>
              <a:off x="2436600" y="1894550"/>
              <a:ext cx="2450" cy="3025"/>
            </a:xfrm>
            <a:custGeom>
              <a:avLst/>
              <a:gdLst/>
              <a:ahLst/>
              <a:cxnLst/>
              <a:rect l="l" t="t" r="r" b="b"/>
              <a:pathLst>
                <a:path w="98" h="121" extrusionOk="0">
                  <a:moveTo>
                    <a:pt x="49" y="0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73" y="97"/>
                  </a:lnTo>
                  <a:lnTo>
                    <a:pt x="97" y="49"/>
                  </a:lnTo>
                  <a:lnTo>
                    <a:pt x="73" y="2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"/>
            <p:cNvSpPr/>
            <p:nvPr/>
          </p:nvSpPr>
          <p:spPr>
            <a:xfrm>
              <a:off x="1827550" y="204500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1" y="1"/>
                  </a:moveTo>
                  <a:lnTo>
                    <a:pt x="1" y="49"/>
                  </a:lnTo>
                  <a:lnTo>
                    <a:pt x="49" y="73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"/>
            <p:cNvSpPr/>
            <p:nvPr/>
          </p:nvSpPr>
          <p:spPr>
            <a:xfrm>
              <a:off x="1990650" y="2040800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0" y="0"/>
                  </a:moveTo>
                  <a:lnTo>
                    <a:pt x="0" y="24"/>
                  </a:lnTo>
                  <a:lnTo>
                    <a:pt x="49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"/>
            <p:cNvSpPr/>
            <p:nvPr/>
          </p:nvSpPr>
          <p:spPr>
            <a:xfrm>
              <a:off x="1983425" y="2019125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5" y="1"/>
                  </a:moveTo>
                  <a:lnTo>
                    <a:pt x="1" y="25"/>
                  </a:lnTo>
                  <a:lnTo>
                    <a:pt x="25" y="73"/>
                  </a:lnTo>
                  <a:lnTo>
                    <a:pt x="73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"/>
            <p:cNvSpPr/>
            <p:nvPr/>
          </p:nvSpPr>
          <p:spPr>
            <a:xfrm>
              <a:off x="1895550" y="1967975"/>
              <a:ext cx="1850" cy="1225"/>
            </a:xfrm>
            <a:custGeom>
              <a:avLst/>
              <a:gdLst/>
              <a:ahLst/>
              <a:cxnLst/>
              <a:rect l="l" t="t" r="r" b="b"/>
              <a:pathLst>
                <a:path w="74" h="49" extrusionOk="0">
                  <a:moveTo>
                    <a:pt x="25" y="0"/>
                  </a:moveTo>
                  <a:lnTo>
                    <a:pt x="1" y="24"/>
                  </a:lnTo>
                  <a:lnTo>
                    <a:pt x="25" y="49"/>
                  </a:lnTo>
                  <a:lnTo>
                    <a:pt x="49" y="49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"/>
            <p:cNvSpPr/>
            <p:nvPr/>
          </p:nvSpPr>
          <p:spPr>
            <a:xfrm>
              <a:off x="2407725" y="2450025"/>
              <a:ext cx="1825" cy="185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24" y="1"/>
                  </a:moveTo>
                  <a:lnTo>
                    <a:pt x="0" y="49"/>
                  </a:lnTo>
                  <a:lnTo>
                    <a:pt x="24" y="73"/>
                  </a:lnTo>
                  <a:lnTo>
                    <a:pt x="72" y="73"/>
                  </a:lnTo>
                  <a:lnTo>
                    <a:pt x="72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"/>
            <p:cNvSpPr/>
            <p:nvPr/>
          </p:nvSpPr>
          <p:spPr>
            <a:xfrm>
              <a:off x="2328875" y="24037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5" y="0"/>
                  </a:moveTo>
                  <a:lnTo>
                    <a:pt x="1" y="24"/>
                  </a:lnTo>
                  <a:lnTo>
                    <a:pt x="1" y="49"/>
                  </a:lnTo>
                  <a:lnTo>
                    <a:pt x="49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"/>
            <p:cNvSpPr/>
            <p:nvPr/>
          </p:nvSpPr>
          <p:spPr>
            <a:xfrm>
              <a:off x="2178425" y="239527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"/>
            <p:cNvSpPr/>
            <p:nvPr/>
          </p:nvSpPr>
          <p:spPr>
            <a:xfrm>
              <a:off x="2307825" y="23700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"/>
            <p:cNvSpPr/>
            <p:nvPr/>
          </p:nvSpPr>
          <p:spPr>
            <a:xfrm>
              <a:off x="2171200" y="2383225"/>
              <a:ext cx="1225" cy="1250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"/>
            <p:cNvSpPr/>
            <p:nvPr/>
          </p:nvSpPr>
          <p:spPr>
            <a:xfrm>
              <a:off x="1986425" y="2022750"/>
              <a:ext cx="1850" cy="1225"/>
            </a:xfrm>
            <a:custGeom>
              <a:avLst/>
              <a:gdLst/>
              <a:ahLst/>
              <a:cxnLst/>
              <a:rect l="l" t="t" r="r" b="b"/>
              <a:pathLst>
                <a:path w="74" h="49" extrusionOk="0">
                  <a:moveTo>
                    <a:pt x="1" y="0"/>
                  </a:moveTo>
                  <a:lnTo>
                    <a:pt x="1" y="24"/>
                  </a:lnTo>
                  <a:lnTo>
                    <a:pt x="49" y="48"/>
                  </a:lnTo>
                  <a:lnTo>
                    <a:pt x="73" y="4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"/>
            <p:cNvSpPr/>
            <p:nvPr/>
          </p:nvSpPr>
          <p:spPr>
            <a:xfrm>
              <a:off x="2180825" y="233327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1" y="49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"/>
            <p:cNvSpPr/>
            <p:nvPr/>
          </p:nvSpPr>
          <p:spPr>
            <a:xfrm>
              <a:off x="2014125" y="2003475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48" y="73"/>
                  </a:lnTo>
                  <a:lnTo>
                    <a:pt x="73" y="49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"/>
            <p:cNvSpPr/>
            <p:nvPr/>
          </p:nvSpPr>
          <p:spPr>
            <a:xfrm>
              <a:off x="2272900" y="2126850"/>
              <a:ext cx="2450" cy="1825"/>
            </a:xfrm>
            <a:custGeom>
              <a:avLst/>
              <a:gdLst/>
              <a:ahLst/>
              <a:cxnLst/>
              <a:rect l="l" t="t" r="r" b="b"/>
              <a:pathLst>
                <a:path w="98" h="73" extrusionOk="0">
                  <a:moveTo>
                    <a:pt x="25" y="1"/>
                  </a:moveTo>
                  <a:lnTo>
                    <a:pt x="1" y="25"/>
                  </a:lnTo>
                  <a:lnTo>
                    <a:pt x="25" y="73"/>
                  </a:lnTo>
                  <a:lnTo>
                    <a:pt x="73" y="73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"/>
            <p:cNvSpPr/>
            <p:nvPr/>
          </p:nvSpPr>
          <p:spPr>
            <a:xfrm>
              <a:off x="2083325" y="19487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1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"/>
            <p:cNvSpPr/>
            <p:nvPr/>
          </p:nvSpPr>
          <p:spPr>
            <a:xfrm>
              <a:off x="2023750" y="191080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5" y="0"/>
                  </a:moveTo>
                  <a:lnTo>
                    <a:pt x="0" y="49"/>
                  </a:lnTo>
                  <a:lnTo>
                    <a:pt x="25" y="73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"/>
            <p:cNvSpPr/>
            <p:nvPr/>
          </p:nvSpPr>
          <p:spPr>
            <a:xfrm>
              <a:off x="2019525" y="1909000"/>
              <a:ext cx="1850" cy="182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25" y="0"/>
                  </a:moveTo>
                  <a:lnTo>
                    <a:pt x="1" y="24"/>
                  </a:lnTo>
                  <a:lnTo>
                    <a:pt x="25" y="72"/>
                  </a:lnTo>
                  <a:lnTo>
                    <a:pt x="49" y="48"/>
                  </a:lnTo>
                  <a:lnTo>
                    <a:pt x="73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"/>
            <p:cNvSpPr/>
            <p:nvPr/>
          </p:nvSpPr>
          <p:spPr>
            <a:xfrm>
              <a:off x="2149525" y="1868675"/>
              <a:ext cx="1225" cy="3025"/>
            </a:xfrm>
            <a:custGeom>
              <a:avLst/>
              <a:gdLst/>
              <a:ahLst/>
              <a:cxnLst/>
              <a:rect l="l" t="t" r="r" b="b"/>
              <a:pathLst>
                <a:path w="49" h="121" extrusionOk="0">
                  <a:moveTo>
                    <a:pt x="49" y="0"/>
                  </a:moveTo>
                  <a:lnTo>
                    <a:pt x="37" y="30"/>
                  </a:lnTo>
                  <a:lnTo>
                    <a:pt x="49" y="24"/>
                  </a:lnTo>
                  <a:lnTo>
                    <a:pt x="49" y="0"/>
                  </a:lnTo>
                  <a:close/>
                  <a:moveTo>
                    <a:pt x="37" y="30"/>
                  </a:moveTo>
                  <a:lnTo>
                    <a:pt x="1" y="48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37" y="3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"/>
            <p:cNvSpPr/>
            <p:nvPr/>
          </p:nvSpPr>
          <p:spPr>
            <a:xfrm>
              <a:off x="2064075" y="19102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0" y="0"/>
                  </a:moveTo>
                  <a:lnTo>
                    <a:pt x="0" y="49"/>
                  </a:lnTo>
                  <a:lnTo>
                    <a:pt x="49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"/>
            <p:cNvSpPr/>
            <p:nvPr/>
          </p:nvSpPr>
          <p:spPr>
            <a:xfrm>
              <a:off x="2068275" y="1892750"/>
              <a:ext cx="1250" cy="1225"/>
            </a:xfrm>
            <a:custGeom>
              <a:avLst/>
              <a:gdLst/>
              <a:ahLst/>
              <a:cxnLst/>
              <a:rect l="l" t="t" r="r" b="b"/>
              <a:pathLst>
                <a:path w="50" h="49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49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"/>
            <p:cNvSpPr/>
            <p:nvPr/>
          </p:nvSpPr>
          <p:spPr>
            <a:xfrm>
              <a:off x="2091150" y="1887325"/>
              <a:ext cx="1825" cy="122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73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"/>
            <p:cNvSpPr/>
            <p:nvPr/>
          </p:nvSpPr>
          <p:spPr>
            <a:xfrm>
              <a:off x="2064675" y="1831350"/>
              <a:ext cx="1825" cy="185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49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5" y="73"/>
                  </a:lnTo>
                  <a:lnTo>
                    <a:pt x="73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"/>
            <p:cNvSpPr/>
            <p:nvPr/>
          </p:nvSpPr>
          <p:spPr>
            <a:xfrm>
              <a:off x="2349350" y="1951125"/>
              <a:ext cx="1225" cy="182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0" y="0"/>
                  </a:moveTo>
                  <a:lnTo>
                    <a:pt x="0" y="49"/>
                  </a:lnTo>
                  <a:lnTo>
                    <a:pt x="48" y="73"/>
                  </a:lnTo>
                  <a:lnTo>
                    <a:pt x="48" y="4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"/>
            <p:cNvSpPr/>
            <p:nvPr/>
          </p:nvSpPr>
          <p:spPr>
            <a:xfrm>
              <a:off x="2384850" y="1969175"/>
              <a:ext cx="1225" cy="182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25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5" y="73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"/>
            <p:cNvSpPr/>
            <p:nvPr/>
          </p:nvSpPr>
          <p:spPr>
            <a:xfrm>
              <a:off x="2321050" y="1930650"/>
              <a:ext cx="1825" cy="185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25" y="1"/>
                  </a:moveTo>
                  <a:lnTo>
                    <a:pt x="1" y="25"/>
                  </a:lnTo>
                  <a:lnTo>
                    <a:pt x="25" y="73"/>
                  </a:lnTo>
                  <a:lnTo>
                    <a:pt x="73" y="73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"/>
            <p:cNvSpPr/>
            <p:nvPr/>
          </p:nvSpPr>
          <p:spPr>
            <a:xfrm>
              <a:off x="1879300" y="2041400"/>
              <a:ext cx="1250" cy="625"/>
            </a:xfrm>
            <a:custGeom>
              <a:avLst/>
              <a:gdLst/>
              <a:ahLst/>
              <a:cxnLst/>
              <a:rect l="l" t="t" r="r" b="b"/>
              <a:pathLst>
                <a:path w="50" h="25" extrusionOk="0">
                  <a:moveTo>
                    <a:pt x="1" y="0"/>
                  </a:moveTo>
                  <a:lnTo>
                    <a:pt x="25" y="24"/>
                  </a:lnTo>
                  <a:lnTo>
                    <a:pt x="49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"/>
            <p:cNvSpPr/>
            <p:nvPr/>
          </p:nvSpPr>
          <p:spPr>
            <a:xfrm>
              <a:off x="1979825" y="203717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48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"/>
            <p:cNvSpPr/>
            <p:nvPr/>
          </p:nvSpPr>
          <p:spPr>
            <a:xfrm>
              <a:off x="2061075" y="251082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0" y="0"/>
                  </a:moveTo>
                  <a:lnTo>
                    <a:pt x="0" y="24"/>
                  </a:lnTo>
                  <a:lnTo>
                    <a:pt x="24" y="49"/>
                  </a:lnTo>
                  <a:lnTo>
                    <a:pt x="48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"/>
            <p:cNvSpPr/>
            <p:nvPr/>
          </p:nvSpPr>
          <p:spPr>
            <a:xfrm>
              <a:off x="2277725" y="241152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0" y="0"/>
                  </a:moveTo>
                  <a:lnTo>
                    <a:pt x="0" y="48"/>
                  </a:lnTo>
                  <a:lnTo>
                    <a:pt x="24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"/>
            <p:cNvSpPr/>
            <p:nvPr/>
          </p:nvSpPr>
          <p:spPr>
            <a:xfrm>
              <a:off x="1893750" y="202875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4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"/>
            <p:cNvSpPr/>
            <p:nvPr/>
          </p:nvSpPr>
          <p:spPr>
            <a:xfrm>
              <a:off x="2325875" y="22863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"/>
            <p:cNvSpPr/>
            <p:nvPr/>
          </p:nvSpPr>
          <p:spPr>
            <a:xfrm>
              <a:off x="2021950" y="248315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"/>
            <p:cNvSpPr/>
            <p:nvPr/>
          </p:nvSpPr>
          <p:spPr>
            <a:xfrm>
              <a:off x="2214525" y="235495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1" y="0"/>
                  </a:moveTo>
                  <a:lnTo>
                    <a:pt x="1" y="49"/>
                  </a:lnTo>
                  <a:lnTo>
                    <a:pt x="25" y="4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"/>
            <p:cNvSpPr/>
            <p:nvPr/>
          </p:nvSpPr>
          <p:spPr>
            <a:xfrm>
              <a:off x="2185050" y="2481925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24" y="1"/>
                  </a:moveTo>
                  <a:lnTo>
                    <a:pt x="0" y="25"/>
                  </a:lnTo>
                  <a:lnTo>
                    <a:pt x="48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"/>
            <p:cNvSpPr/>
            <p:nvPr/>
          </p:nvSpPr>
          <p:spPr>
            <a:xfrm>
              <a:off x="2399900" y="24656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1"/>
                  </a:moveTo>
                  <a:lnTo>
                    <a:pt x="0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"/>
            <p:cNvSpPr/>
            <p:nvPr/>
          </p:nvSpPr>
          <p:spPr>
            <a:xfrm>
              <a:off x="1927450" y="1967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"/>
            <p:cNvSpPr/>
            <p:nvPr/>
          </p:nvSpPr>
          <p:spPr>
            <a:xfrm>
              <a:off x="2052025" y="20311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1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"/>
            <p:cNvSpPr/>
            <p:nvPr/>
          </p:nvSpPr>
          <p:spPr>
            <a:xfrm>
              <a:off x="1893150" y="1937275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1" y="1"/>
                  </a:moveTo>
                  <a:lnTo>
                    <a:pt x="1" y="25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"/>
            <p:cNvSpPr/>
            <p:nvPr/>
          </p:nvSpPr>
          <p:spPr>
            <a:xfrm>
              <a:off x="1941300" y="1962550"/>
              <a:ext cx="1825" cy="122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49" y="49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"/>
            <p:cNvSpPr/>
            <p:nvPr/>
          </p:nvSpPr>
          <p:spPr>
            <a:xfrm>
              <a:off x="1910600" y="1920425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1" y="1"/>
                  </a:moveTo>
                  <a:lnTo>
                    <a:pt x="1" y="49"/>
                  </a:lnTo>
                  <a:lnTo>
                    <a:pt x="25" y="4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"/>
            <p:cNvSpPr/>
            <p:nvPr/>
          </p:nvSpPr>
          <p:spPr>
            <a:xfrm>
              <a:off x="1861250" y="19547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5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"/>
            <p:cNvSpPr/>
            <p:nvPr/>
          </p:nvSpPr>
          <p:spPr>
            <a:xfrm>
              <a:off x="2337900" y="24061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"/>
            <p:cNvSpPr/>
            <p:nvPr/>
          </p:nvSpPr>
          <p:spPr>
            <a:xfrm>
              <a:off x="1912400" y="2023350"/>
              <a:ext cx="1250" cy="1225"/>
            </a:xfrm>
            <a:custGeom>
              <a:avLst/>
              <a:gdLst/>
              <a:ahLst/>
              <a:cxnLst/>
              <a:rect l="l" t="t" r="r" b="b"/>
              <a:pathLst>
                <a:path w="50" h="49" extrusionOk="0">
                  <a:moveTo>
                    <a:pt x="1" y="0"/>
                  </a:moveTo>
                  <a:lnTo>
                    <a:pt x="25" y="48"/>
                  </a:lnTo>
                  <a:lnTo>
                    <a:pt x="49" y="4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"/>
            <p:cNvSpPr/>
            <p:nvPr/>
          </p:nvSpPr>
          <p:spPr>
            <a:xfrm>
              <a:off x="2395075" y="24031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1" y="24"/>
                  </a:lnTo>
                  <a:lnTo>
                    <a:pt x="25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"/>
            <p:cNvSpPr/>
            <p:nvPr/>
          </p:nvSpPr>
          <p:spPr>
            <a:xfrm>
              <a:off x="2241600" y="2462075"/>
              <a:ext cx="1250" cy="1225"/>
            </a:xfrm>
            <a:custGeom>
              <a:avLst/>
              <a:gdLst/>
              <a:ahLst/>
              <a:cxnLst/>
              <a:rect l="l" t="t" r="r" b="b"/>
              <a:pathLst>
                <a:path w="50" h="49" extrusionOk="0">
                  <a:moveTo>
                    <a:pt x="1" y="0"/>
                  </a:moveTo>
                  <a:lnTo>
                    <a:pt x="25" y="49"/>
                  </a:lnTo>
                  <a:lnTo>
                    <a:pt x="49" y="4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"/>
            <p:cNvSpPr/>
            <p:nvPr/>
          </p:nvSpPr>
          <p:spPr>
            <a:xfrm>
              <a:off x="1857650" y="1984225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0" y="0"/>
                  </a:moveTo>
                  <a:lnTo>
                    <a:pt x="24" y="24"/>
                  </a:lnTo>
                  <a:lnTo>
                    <a:pt x="48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"/>
            <p:cNvSpPr/>
            <p:nvPr/>
          </p:nvSpPr>
          <p:spPr>
            <a:xfrm>
              <a:off x="2059250" y="19120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5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"/>
            <p:cNvSpPr/>
            <p:nvPr/>
          </p:nvSpPr>
          <p:spPr>
            <a:xfrm>
              <a:off x="2127875" y="1943900"/>
              <a:ext cx="1825" cy="122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24" y="0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72" y="49"/>
                  </a:lnTo>
                  <a:lnTo>
                    <a:pt x="72" y="2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"/>
            <p:cNvSpPr/>
            <p:nvPr/>
          </p:nvSpPr>
          <p:spPr>
            <a:xfrm>
              <a:off x="2145325" y="1943300"/>
              <a:ext cx="2425" cy="625"/>
            </a:xfrm>
            <a:custGeom>
              <a:avLst/>
              <a:gdLst/>
              <a:ahLst/>
              <a:cxnLst/>
              <a:rect l="l" t="t" r="r" b="b"/>
              <a:pathLst>
                <a:path w="97" h="25" extrusionOk="0">
                  <a:moveTo>
                    <a:pt x="0" y="0"/>
                  </a:moveTo>
                  <a:lnTo>
                    <a:pt x="0" y="0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"/>
            <p:cNvSpPr/>
            <p:nvPr/>
          </p:nvSpPr>
          <p:spPr>
            <a:xfrm>
              <a:off x="1929250" y="2019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"/>
            <p:cNvSpPr/>
            <p:nvPr/>
          </p:nvSpPr>
          <p:spPr>
            <a:xfrm>
              <a:off x="2125450" y="19023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"/>
            <p:cNvSpPr/>
            <p:nvPr/>
          </p:nvSpPr>
          <p:spPr>
            <a:xfrm>
              <a:off x="2153750" y="25060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48" y="49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"/>
            <p:cNvSpPr/>
            <p:nvPr/>
          </p:nvSpPr>
          <p:spPr>
            <a:xfrm>
              <a:off x="2413725" y="2051025"/>
              <a:ext cx="1250" cy="625"/>
            </a:xfrm>
            <a:custGeom>
              <a:avLst/>
              <a:gdLst/>
              <a:ahLst/>
              <a:cxnLst/>
              <a:rect l="l" t="t" r="r" b="b"/>
              <a:pathLst>
                <a:path w="50" h="25" extrusionOk="0">
                  <a:moveTo>
                    <a:pt x="1" y="1"/>
                  </a:moveTo>
                  <a:lnTo>
                    <a:pt x="25" y="25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"/>
            <p:cNvSpPr/>
            <p:nvPr/>
          </p:nvSpPr>
          <p:spPr>
            <a:xfrm>
              <a:off x="2211525" y="22592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4" y="1"/>
                  </a:moveTo>
                  <a:lnTo>
                    <a:pt x="0" y="25"/>
                  </a:lnTo>
                  <a:lnTo>
                    <a:pt x="24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"/>
            <p:cNvSpPr/>
            <p:nvPr/>
          </p:nvSpPr>
          <p:spPr>
            <a:xfrm>
              <a:off x="1967775" y="20016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1"/>
                  </a:moveTo>
                  <a:lnTo>
                    <a:pt x="25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"/>
            <p:cNvSpPr/>
            <p:nvPr/>
          </p:nvSpPr>
          <p:spPr>
            <a:xfrm>
              <a:off x="2125450" y="18337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1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"/>
            <p:cNvSpPr/>
            <p:nvPr/>
          </p:nvSpPr>
          <p:spPr>
            <a:xfrm>
              <a:off x="2225975" y="22610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0" y="24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"/>
            <p:cNvSpPr/>
            <p:nvPr/>
          </p:nvSpPr>
          <p:spPr>
            <a:xfrm>
              <a:off x="1913000" y="1970375"/>
              <a:ext cx="650" cy="625"/>
            </a:xfrm>
            <a:custGeom>
              <a:avLst/>
              <a:gdLst/>
              <a:ahLst/>
              <a:cxnLst/>
              <a:rect l="l" t="t" r="r" b="b"/>
              <a:pathLst>
                <a:path w="26" h="25" extrusionOk="0">
                  <a:moveTo>
                    <a:pt x="1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"/>
            <p:cNvSpPr/>
            <p:nvPr/>
          </p:nvSpPr>
          <p:spPr>
            <a:xfrm>
              <a:off x="2356550" y="1886725"/>
              <a:ext cx="1250" cy="625"/>
            </a:xfrm>
            <a:custGeom>
              <a:avLst/>
              <a:gdLst/>
              <a:ahLst/>
              <a:cxnLst/>
              <a:rect l="l" t="t" r="r" b="b"/>
              <a:pathLst>
                <a:path w="50" h="25" extrusionOk="0">
                  <a:moveTo>
                    <a:pt x="1" y="1"/>
                  </a:moveTo>
                  <a:lnTo>
                    <a:pt x="25" y="13"/>
                  </a:lnTo>
                  <a:lnTo>
                    <a:pt x="25" y="1"/>
                  </a:lnTo>
                  <a:close/>
                  <a:moveTo>
                    <a:pt x="25" y="13"/>
                  </a:moveTo>
                  <a:lnTo>
                    <a:pt x="25" y="25"/>
                  </a:lnTo>
                  <a:lnTo>
                    <a:pt x="49" y="25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"/>
            <p:cNvSpPr/>
            <p:nvPr/>
          </p:nvSpPr>
          <p:spPr>
            <a:xfrm>
              <a:off x="2393275" y="1856625"/>
              <a:ext cx="1225" cy="1250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0" y="1"/>
                  </a:moveTo>
                  <a:lnTo>
                    <a:pt x="49" y="49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"/>
            <p:cNvSpPr/>
            <p:nvPr/>
          </p:nvSpPr>
          <p:spPr>
            <a:xfrm>
              <a:off x="2076700" y="20167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1" y="24"/>
                  </a:lnTo>
                  <a:lnTo>
                    <a:pt x="25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"/>
            <p:cNvSpPr/>
            <p:nvPr/>
          </p:nvSpPr>
          <p:spPr>
            <a:xfrm>
              <a:off x="2325275" y="23465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0" y="24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"/>
            <p:cNvSpPr/>
            <p:nvPr/>
          </p:nvSpPr>
          <p:spPr>
            <a:xfrm>
              <a:off x="2127875" y="1944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"/>
            <p:cNvSpPr/>
            <p:nvPr/>
          </p:nvSpPr>
          <p:spPr>
            <a:xfrm>
              <a:off x="2375825" y="2359150"/>
              <a:ext cx="625" cy="650"/>
            </a:xfrm>
            <a:custGeom>
              <a:avLst/>
              <a:gdLst/>
              <a:ahLst/>
              <a:cxnLst/>
              <a:rect l="l" t="t" r="r" b="b"/>
              <a:pathLst>
                <a:path w="25" h="26" extrusionOk="0">
                  <a:moveTo>
                    <a:pt x="24" y="1"/>
                  </a:moveTo>
                  <a:lnTo>
                    <a:pt x="0" y="25"/>
                  </a:lnTo>
                  <a:lnTo>
                    <a:pt x="24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"/>
            <p:cNvSpPr/>
            <p:nvPr/>
          </p:nvSpPr>
          <p:spPr>
            <a:xfrm>
              <a:off x="2316250" y="20486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"/>
            <p:cNvSpPr/>
            <p:nvPr/>
          </p:nvSpPr>
          <p:spPr>
            <a:xfrm>
              <a:off x="2142300" y="19439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"/>
            <p:cNvSpPr/>
            <p:nvPr/>
          </p:nvSpPr>
          <p:spPr>
            <a:xfrm>
              <a:off x="2142900" y="1943300"/>
              <a:ext cx="2450" cy="625"/>
            </a:xfrm>
            <a:custGeom>
              <a:avLst/>
              <a:gdLst/>
              <a:ahLst/>
              <a:cxnLst/>
              <a:rect l="l" t="t" r="r" b="b"/>
              <a:pathLst>
                <a:path w="98" h="25" extrusionOk="0">
                  <a:moveTo>
                    <a:pt x="97" y="0"/>
                  </a:moveTo>
                  <a:lnTo>
                    <a:pt x="97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"/>
            <p:cNvSpPr/>
            <p:nvPr/>
          </p:nvSpPr>
          <p:spPr>
            <a:xfrm>
              <a:off x="2147725" y="1943300"/>
              <a:ext cx="2425" cy="625"/>
            </a:xfrm>
            <a:custGeom>
              <a:avLst/>
              <a:gdLst/>
              <a:ahLst/>
              <a:cxnLst/>
              <a:rect l="l" t="t" r="r" b="b"/>
              <a:pathLst>
                <a:path w="97" h="25" extrusionOk="0">
                  <a:moveTo>
                    <a:pt x="97" y="0"/>
                  </a:moveTo>
                  <a:lnTo>
                    <a:pt x="97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"/>
            <p:cNvSpPr/>
            <p:nvPr/>
          </p:nvSpPr>
          <p:spPr>
            <a:xfrm>
              <a:off x="2150125" y="1943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"/>
            <p:cNvSpPr/>
            <p:nvPr/>
          </p:nvSpPr>
          <p:spPr>
            <a:xfrm>
              <a:off x="2154350" y="19433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2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"/>
            <p:cNvSpPr/>
            <p:nvPr/>
          </p:nvSpPr>
          <p:spPr>
            <a:xfrm>
              <a:off x="2029775" y="18524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24" y="0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"/>
            <p:cNvSpPr/>
            <p:nvPr/>
          </p:nvSpPr>
          <p:spPr>
            <a:xfrm>
              <a:off x="2135100" y="19084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"/>
            <p:cNvSpPr/>
            <p:nvPr/>
          </p:nvSpPr>
          <p:spPr>
            <a:xfrm>
              <a:off x="2135100" y="19084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"/>
            <p:cNvSpPr/>
            <p:nvPr/>
          </p:nvSpPr>
          <p:spPr>
            <a:xfrm>
              <a:off x="2139900" y="19078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0"/>
                  </a:moveTo>
                  <a:lnTo>
                    <a:pt x="1" y="24"/>
                  </a:lnTo>
                  <a:lnTo>
                    <a:pt x="25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"/>
            <p:cNvSpPr/>
            <p:nvPr/>
          </p:nvSpPr>
          <p:spPr>
            <a:xfrm>
              <a:off x="2140500" y="19078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4"/>
                  </a:move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"/>
            <p:cNvSpPr/>
            <p:nvPr/>
          </p:nvSpPr>
          <p:spPr>
            <a:xfrm>
              <a:off x="2128475" y="1897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"/>
            <p:cNvSpPr/>
            <p:nvPr/>
          </p:nvSpPr>
          <p:spPr>
            <a:xfrm>
              <a:off x="2147125" y="1906575"/>
              <a:ext cx="25" cy="650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0" y="1"/>
                  </a:move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"/>
            <p:cNvSpPr/>
            <p:nvPr/>
          </p:nvSpPr>
          <p:spPr>
            <a:xfrm>
              <a:off x="2128475" y="1897550"/>
              <a:ext cx="2425" cy="625"/>
            </a:xfrm>
            <a:custGeom>
              <a:avLst/>
              <a:gdLst/>
              <a:ahLst/>
              <a:cxnLst/>
              <a:rect l="l" t="t" r="r" b="b"/>
              <a:pathLst>
                <a:path w="97" h="25" extrusionOk="0">
                  <a:moveTo>
                    <a:pt x="0" y="1"/>
                  </a:moveTo>
                  <a:lnTo>
                    <a:pt x="24" y="25"/>
                  </a:lnTo>
                  <a:lnTo>
                    <a:pt x="9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"/>
            <p:cNvSpPr/>
            <p:nvPr/>
          </p:nvSpPr>
          <p:spPr>
            <a:xfrm>
              <a:off x="2139900" y="1902375"/>
              <a:ext cx="1825" cy="122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49" y="0"/>
                  </a:moveTo>
                  <a:lnTo>
                    <a:pt x="25" y="25"/>
                  </a:lnTo>
                  <a:lnTo>
                    <a:pt x="49" y="25"/>
                  </a:lnTo>
                  <a:lnTo>
                    <a:pt x="73" y="0"/>
                  </a:lnTo>
                  <a:close/>
                  <a:moveTo>
                    <a:pt x="1" y="25"/>
                  </a:moveTo>
                  <a:lnTo>
                    <a:pt x="1" y="49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"/>
            <p:cNvSpPr/>
            <p:nvPr/>
          </p:nvSpPr>
          <p:spPr>
            <a:xfrm>
              <a:off x="2130275" y="1896350"/>
              <a:ext cx="2425" cy="182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25" y="1"/>
                  </a:moveTo>
                  <a:lnTo>
                    <a:pt x="44" y="7"/>
                  </a:lnTo>
                  <a:lnTo>
                    <a:pt x="44" y="7"/>
                  </a:lnTo>
                  <a:lnTo>
                    <a:pt x="49" y="1"/>
                  </a:lnTo>
                  <a:close/>
                  <a:moveTo>
                    <a:pt x="44" y="7"/>
                  </a:moveTo>
                  <a:lnTo>
                    <a:pt x="0" y="73"/>
                  </a:lnTo>
                  <a:lnTo>
                    <a:pt x="25" y="73"/>
                  </a:lnTo>
                  <a:lnTo>
                    <a:pt x="49" y="25"/>
                  </a:lnTo>
                  <a:lnTo>
                    <a:pt x="97" y="25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"/>
            <p:cNvSpPr/>
            <p:nvPr/>
          </p:nvSpPr>
          <p:spPr>
            <a:xfrm>
              <a:off x="2118850" y="24873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1"/>
                  </a:moveTo>
                  <a:lnTo>
                    <a:pt x="0" y="25"/>
                  </a:lnTo>
                  <a:lnTo>
                    <a:pt x="24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"/>
            <p:cNvSpPr/>
            <p:nvPr/>
          </p:nvSpPr>
          <p:spPr>
            <a:xfrm>
              <a:off x="2136300" y="1887325"/>
              <a:ext cx="1825" cy="625"/>
            </a:xfrm>
            <a:custGeom>
              <a:avLst/>
              <a:gdLst/>
              <a:ahLst/>
              <a:cxnLst/>
              <a:rect l="l" t="t" r="r" b="b"/>
              <a:pathLst>
                <a:path w="73" h="25" extrusionOk="0">
                  <a:moveTo>
                    <a:pt x="24" y="1"/>
                  </a:moveTo>
                  <a:lnTo>
                    <a:pt x="0" y="25"/>
                  </a:lnTo>
                  <a:lnTo>
                    <a:pt x="48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"/>
            <p:cNvSpPr/>
            <p:nvPr/>
          </p:nvSpPr>
          <p:spPr>
            <a:xfrm>
              <a:off x="2138100" y="1886725"/>
              <a:ext cx="1825" cy="625"/>
            </a:xfrm>
            <a:custGeom>
              <a:avLst/>
              <a:gdLst/>
              <a:ahLst/>
              <a:cxnLst/>
              <a:rect l="l" t="t" r="r" b="b"/>
              <a:pathLst>
                <a:path w="73" h="25" extrusionOk="0">
                  <a:moveTo>
                    <a:pt x="49" y="1"/>
                  </a:moveTo>
                  <a:lnTo>
                    <a:pt x="0" y="25"/>
                  </a:lnTo>
                  <a:lnTo>
                    <a:pt x="49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"/>
            <p:cNvSpPr/>
            <p:nvPr/>
          </p:nvSpPr>
          <p:spPr>
            <a:xfrm>
              <a:off x="2074900" y="18482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1"/>
                  </a:moveTo>
                  <a:lnTo>
                    <a:pt x="2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"/>
            <p:cNvSpPr/>
            <p:nvPr/>
          </p:nvSpPr>
          <p:spPr>
            <a:xfrm>
              <a:off x="2139900" y="1886125"/>
              <a:ext cx="2425" cy="625"/>
            </a:xfrm>
            <a:custGeom>
              <a:avLst/>
              <a:gdLst/>
              <a:ahLst/>
              <a:cxnLst/>
              <a:rect l="l" t="t" r="r" b="b"/>
              <a:pathLst>
                <a:path w="97" h="25" extrusionOk="0">
                  <a:moveTo>
                    <a:pt x="49" y="0"/>
                  </a:moveTo>
                  <a:lnTo>
                    <a:pt x="1" y="25"/>
                  </a:lnTo>
                  <a:lnTo>
                    <a:pt x="49" y="25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49" y="0"/>
                  </a:lnTo>
                  <a:close/>
                  <a:moveTo>
                    <a:pt x="73" y="0"/>
                  </a:moveTo>
                  <a:lnTo>
                    <a:pt x="65" y="8"/>
                  </a:lnTo>
                  <a:lnTo>
                    <a:pt x="65" y="8"/>
                  </a:lnTo>
                  <a:lnTo>
                    <a:pt x="97" y="2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"/>
            <p:cNvSpPr/>
            <p:nvPr/>
          </p:nvSpPr>
          <p:spPr>
            <a:xfrm>
              <a:off x="2075500" y="1847600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25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"/>
            <p:cNvSpPr/>
            <p:nvPr/>
          </p:nvSpPr>
          <p:spPr>
            <a:xfrm>
              <a:off x="1965975" y="20396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"/>
            <p:cNvSpPr/>
            <p:nvPr/>
          </p:nvSpPr>
          <p:spPr>
            <a:xfrm>
              <a:off x="1895550" y="1964350"/>
              <a:ext cx="625" cy="650"/>
            </a:xfrm>
            <a:custGeom>
              <a:avLst/>
              <a:gdLst/>
              <a:ahLst/>
              <a:cxnLst/>
              <a:rect l="l" t="t" r="r" b="b"/>
              <a:pathLst>
                <a:path w="25" h="26" extrusionOk="0">
                  <a:moveTo>
                    <a:pt x="1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"/>
            <p:cNvSpPr/>
            <p:nvPr/>
          </p:nvSpPr>
          <p:spPr>
            <a:xfrm>
              <a:off x="2027350" y="20371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"/>
            <p:cNvSpPr/>
            <p:nvPr/>
          </p:nvSpPr>
          <p:spPr>
            <a:xfrm>
              <a:off x="2405300" y="1951725"/>
              <a:ext cx="650" cy="25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25" y="0"/>
                  </a:moveTo>
                  <a:lnTo>
                    <a:pt x="1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"/>
            <p:cNvSpPr/>
            <p:nvPr/>
          </p:nvSpPr>
          <p:spPr>
            <a:xfrm>
              <a:off x="2357175" y="18873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lnTo>
                    <a:pt x="0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"/>
            <p:cNvSpPr/>
            <p:nvPr/>
          </p:nvSpPr>
          <p:spPr>
            <a:xfrm>
              <a:off x="2484150" y="1986025"/>
              <a:ext cx="101725" cy="97525"/>
            </a:xfrm>
            <a:custGeom>
              <a:avLst/>
              <a:gdLst/>
              <a:ahLst/>
              <a:cxnLst/>
              <a:rect l="l" t="t" r="r" b="b"/>
              <a:pathLst>
                <a:path w="4069" h="3901" extrusionOk="0">
                  <a:moveTo>
                    <a:pt x="2191" y="193"/>
                  </a:moveTo>
                  <a:lnTo>
                    <a:pt x="2649" y="265"/>
                  </a:lnTo>
                  <a:lnTo>
                    <a:pt x="2745" y="289"/>
                  </a:lnTo>
                  <a:lnTo>
                    <a:pt x="2865" y="338"/>
                  </a:lnTo>
                  <a:lnTo>
                    <a:pt x="3082" y="458"/>
                  </a:lnTo>
                  <a:lnTo>
                    <a:pt x="3299" y="602"/>
                  </a:lnTo>
                  <a:lnTo>
                    <a:pt x="3491" y="771"/>
                  </a:lnTo>
                  <a:lnTo>
                    <a:pt x="3636" y="988"/>
                  </a:lnTo>
                  <a:lnTo>
                    <a:pt x="3732" y="1180"/>
                  </a:lnTo>
                  <a:lnTo>
                    <a:pt x="3804" y="1373"/>
                  </a:lnTo>
                  <a:lnTo>
                    <a:pt x="3852" y="1662"/>
                  </a:lnTo>
                  <a:lnTo>
                    <a:pt x="3876" y="1926"/>
                  </a:lnTo>
                  <a:lnTo>
                    <a:pt x="3876" y="2095"/>
                  </a:lnTo>
                  <a:lnTo>
                    <a:pt x="3852" y="2263"/>
                  </a:lnTo>
                  <a:lnTo>
                    <a:pt x="3804" y="2432"/>
                  </a:lnTo>
                  <a:lnTo>
                    <a:pt x="3732" y="2601"/>
                  </a:lnTo>
                  <a:lnTo>
                    <a:pt x="3684" y="2697"/>
                  </a:lnTo>
                  <a:lnTo>
                    <a:pt x="3612" y="2793"/>
                  </a:lnTo>
                  <a:lnTo>
                    <a:pt x="3371" y="3010"/>
                  </a:lnTo>
                  <a:lnTo>
                    <a:pt x="3178" y="3250"/>
                  </a:lnTo>
                  <a:lnTo>
                    <a:pt x="3082" y="3347"/>
                  </a:lnTo>
                  <a:lnTo>
                    <a:pt x="2986" y="3419"/>
                  </a:lnTo>
                  <a:lnTo>
                    <a:pt x="2889" y="3467"/>
                  </a:lnTo>
                  <a:lnTo>
                    <a:pt x="2769" y="3515"/>
                  </a:lnTo>
                  <a:lnTo>
                    <a:pt x="2312" y="3660"/>
                  </a:lnTo>
                  <a:lnTo>
                    <a:pt x="2095" y="3684"/>
                  </a:lnTo>
                  <a:lnTo>
                    <a:pt x="1854" y="3708"/>
                  </a:lnTo>
                  <a:lnTo>
                    <a:pt x="1397" y="3636"/>
                  </a:lnTo>
                  <a:lnTo>
                    <a:pt x="1204" y="3612"/>
                  </a:lnTo>
                  <a:lnTo>
                    <a:pt x="988" y="3563"/>
                  </a:lnTo>
                  <a:lnTo>
                    <a:pt x="843" y="3491"/>
                  </a:lnTo>
                  <a:lnTo>
                    <a:pt x="699" y="3419"/>
                  </a:lnTo>
                  <a:lnTo>
                    <a:pt x="602" y="3323"/>
                  </a:lnTo>
                  <a:lnTo>
                    <a:pt x="506" y="3178"/>
                  </a:lnTo>
                  <a:lnTo>
                    <a:pt x="289" y="2865"/>
                  </a:lnTo>
                  <a:lnTo>
                    <a:pt x="217" y="2745"/>
                  </a:lnTo>
                  <a:lnTo>
                    <a:pt x="169" y="2625"/>
                  </a:lnTo>
                  <a:lnTo>
                    <a:pt x="145" y="2504"/>
                  </a:lnTo>
                  <a:lnTo>
                    <a:pt x="145" y="2360"/>
                  </a:lnTo>
                  <a:lnTo>
                    <a:pt x="169" y="2095"/>
                  </a:lnTo>
                  <a:lnTo>
                    <a:pt x="217" y="1734"/>
                  </a:lnTo>
                  <a:lnTo>
                    <a:pt x="289" y="1397"/>
                  </a:lnTo>
                  <a:lnTo>
                    <a:pt x="338" y="1204"/>
                  </a:lnTo>
                  <a:lnTo>
                    <a:pt x="410" y="1060"/>
                  </a:lnTo>
                  <a:lnTo>
                    <a:pt x="482" y="891"/>
                  </a:lnTo>
                  <a:lnTo>
                    <a:pt x="602" y="747"/>
                  </a:lnTo>
                  <a:lnTo>
                    <a:pt x="675" y="699"/>
                  </a:lnTo>
                  <a:lnTo>
                    <a:pt x="771" y="651"/>
                  </a:lnTo>
                  <a:lnTo>
                    <a:pt x="915" y="627"/>
                  </a:lnTo>
                  <a:lnTo>
                    <a:pt x="1060" y="578"/>
                  </a:lnTo>
                  <a:lnTo>
                    <a:pt x="1228" y="554"/>
                  </a:lnTo>
                  <a:lnTo>
                    <a:pt x="1373" y="458"/>
                  </a:lnTo>
                  <a:lnTo>
                    <a:pt x="1493" y="386"/>
                  </a:lnTo>
                  <a:lnTo>
                    <a:pt x="1613" y="314"/>
                  </a:lnTo>
                  <a:lnTo>
                    <a:pt x="1854" y="217"/>
                  </a:lnTo>
                  <a:lnTo>
                    <a:pt x="2023" y="193"/>
                  </a:lnTo>
                  <a:close/>
                  <a:moveTo>
                    <a:pt x="1902" y="1"/>
                  </a:moveTo>
                  <a:lnTo>
                    <a:pt x="1758" y="49"/>
                  </a:lnTo>
                  <a:lnTo>
                    <a:pt x="1589" y="121"/>
                  </a:lnTo>
                  <a:lnTo>
                    <a:pt x="1421" y="193"/>
                  </a:lnTo>
                  <a:lnTo>
                    <a:pt x="1349" y="241"/>
                  </a:lnTo>
                  <a:lnTo>
                    <a:pt x="1276" y="289"/>
                  </a:lnTo>
                  <a:lnTo>
                    <a:pt x="1204" y="338"/>
                  </a:lnTo>
                  <a:lnTo>
                    <a:pt x="1132" y="386"/>
                  </a:lnTo>
                  <a:lnTo>
                    <a:pt x="963" y="410"/>
                  </a:lnTo>
                  <a:lnTo>
                    <a:pt x="867" y="410"/>
                  </a:lnTo>
                  <a:lnTo>
                    <a:pt x="795" y="434"/>
                  </a:lnTo>
                  <a:lnTo>
                    <a:pt x="747" y="458"/>
                  </a:lnTo>
                  <a:lnTo>
                    <a:pt x="675" y="506"/>
                  </a:lnTo>
                  <a:lnTo>
                    <a:pt x="651" y="578"/>
                  </a:lnTo>
                  <a:lnTo>
                    <a:pt x="602" y="627"/>
                  </a:lnTo>
                  <a:lnTo>
                    <a:pt x="554" y="651"/>
                  </a:lnTo>
                  <a:lnTo>
                    <a:pt x="434" y="795"/>
                  </a:lnTo>
                  <a:lnTo>
                    <a:pt x="338" y="939"/>
                  </a:lnTo>
                  <a:lnTo>
                    <a:pt x="241" y="1108"/>
                  </a:lnTo>
                  <a:lnTo>
                    <a:pt x="193" y="1276"/>
                  </a:lnTo>
                  <a:lnTo>
                    <a:pt x="73" y="1854"/>
                  </a:lnTo>
                  <a:lnTo>
                    <a:pt x="25" y="2119"/>
                  </a:lnTo>
                  <a:lnTo>
                    <a:pt x="1" y="2360"/>
                  </a:lnTo>
                  <a:lnTo>
                    <a:pt x="1" y="2552"/>
                  </a:lnTo>
                  <a:lnTo>
                    <a:pt x="25" y="2721"/>
                  </a:lnTo>
                  <a:lnTo>
                    <a:pt x="97" y="2889"/>
                  </a:lnTo>
                  <a:lnTo>
                    <a:pt x="193" y="3034"/>
                  </a:lnTo>
                  <a:lnTo>
                    <a:pt x="289" y="3178"/>
                  </a:lnTo>
                  <a:lnTo>
                    <a:pt x="386" y="3323"/>
                  </a:lnTo>
                  <a:lnTo>
                    <a:pt x="506" y="3467"/>
                  </a:lnTo>
                  <a:lnTo>
                    <a:pt x="578" y="3563"/>
                  </a:lnTo>
                  <a:lnTo>
                    <a:pt x="675" y="3636"/>
                  </a:lnTo>
                  <a:lnTo>
                    <a:pt x="891" y="3732"/>
                  </a:lnTo>
                  <a:lnTo>
                    <a:pt x="1132" y="3804"/>
                  </a:lnTo>
                  <a:lnTo>
                    <a:pt x="1397" y="3852"/>
                  </a:lnTo>
                  <a:lnTo>
                    <a:pt x="1926" y="3900"/>
                  </a:lnTo>
                  <a:lnTo>
                    <a:pt x="2167" y="3900"/>
                  </a:lnTo>
                  <a:lnTo>
                    <a:pt x="2432" y="3852"/>
                  </a:lnTo>
                  <a:lnTo>
                    <a:pt x="2889" y="3684"/>
                  </a:lnTo>
                  <a:lnTo>
                    <a:pt x="3058" y="3612"/>
                  </a:lnTo>
                  <a:lnTo>
                    <a:pt x="3154" y="3539"/>
                  </a:lnTo>
                  <a:lnTo>
                    <a:pt x="3226" y="3467"/>
                  </a:lnTo>
                  <a:lnTo>
                    <a:pt x="3443" y="3226"/>
                  </a:lnTo>
                  <a:lnTo>
                    <a:pt x="3539" y="3106"/>
                  </a:lnTo>
                  <a:lnTo>
                    <a:pt x="3660" y="2986"/>
                  </a:lnTo>
                  <a:lnTo>
                    <a:pt x="3732" y="2889"/>
                  </a:lnTo>
                  <a:lnTo>
                    <a:pt x="3828" y="2793"/>
                  </a:lnTo>
                  <a:lnTo>
                    <a:pt x="3900" y="2697"/>
                  </a:lnTo>
                  <a:lnTo>
                    <a:pt x="3949" y="2576"/>
                  </a:lnTo>
                  <a:lnTo>
                    <a:pt x="3997" y="2408"/>
                  </a:lnTo>
                  <a:lnTo>
                    <a:pt x="4045" y="2239"/>
                  </a:lnTo>
                  <a:lnTo>
                    <a:pt x="4069" y="2047"/>
                  </a:lnTo>
                  <a:lnTo>
                    <a:pt x="4069" y="1878"/>
                  </a:lnTo>
                  <a:lnTo>
                    <a:pt x="4045" y="1614"/>
                  </a:lnTo>
                  <a:lnTo>
                    <a:pt x="3997" y="1349"/>
                  </a:lnTo>
                  <a:lnTo>
                    <a:pt x="3949" y="1204"/>
                  </a:lnTo>
                  <a:lnTo>
                    <a:pt x="3900" y="1036"/>
                  </a:lnTo>
                  <a:lnTo>
                    <a:pt x="3780" y="843"/>
                  </a:lnTo>
                  <a:lnTo>
                    <a:pt x="3636" y="651"/>
                  </a:lnTo>
                  <a:lnTo>
                    <a:pt x="3467" y="482"/>
                  </a:lnTo>
                  <a:lnTo>
                    <a:pt x="3299" y="338"/>
                  </a:lnTo>
                  <a:lnTo>
                    <a:pt x="3034" y="193"/>
                  </a:lnTo>
                  <a:lnTo>
                    <a:pt x="2889" y="121"/>
                  </a:lnTo>
                  <a:lnTo>
                    <a:pt x="2745" y="73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"/>
            <p:cNvSpPr/>
            <p:nvPr/>
          </p:nvSpPr>
          <p:spPr>
            <a:xfrm>
              <a:off x="2516050" y="2013700"/>
              <a:ext cx="39750" cy="41575"/>
            </a:xfrm>
            <a:custGeom>
              <a:avLst/>
              <a:gdLst/>
              <a:ahLst/>
              <a:cxnLst/>
              <a:rect l="l" t="t" r="r" b="b"/>
              <a:pathLst>
                <a:path w="1590" h="1663" extrusionOk="0">
                  <a:moveTo>
                    <a:pt x="963" y="194"/>
                  </a:moveTo>
                  <a:lnTo>
                    <a:pt x="1060" y="242"/>
                  </a:lnTo>
                  <a:lnTo>
                    <a:pt x="1300" y="386"/>
                  </a:lnTo>
                  <a:lnTo>
                    <a:pt x="1373" y="458"/>
                  </a:lnTo>
                  <a:lnTo>
                    <a:pt x="1397" y="555"/>
                  </a:lnTo>
                  <a:lnTo>
                    <a:pt x="1421" y="819"/>
                  </a:lnTo>
                  <a:lnTo>
                    <a:pt x="1421" y="940"/>
                  </a:lnTo>
                  <a:lnTo>
                    <a:pt x="1397" y="1084"/>
                  </a:lnTo>
                  <a:lnTo>
                    <a:pt x="1349" y="1181"/>
                  </a:lnTo>
                  <a:lnTo>
                    <a:pt x="1276" y="1253"/>
                  </a:lnTo>
                  <a:lnTo>
                    <a:pt x="1060" y="1445"/>
                  </a:lnTo>
                  <a:lnTo>
                    <a:pt x="1012" y="1469"/>
                  </a:lnTo>
                  <a:lnTo>
                    <a:pt x="939" y="1494"/>
                  </a:lnTo>
                  <a:lnTo>
                    <a:pt x="747" y="1494"/>
                  </a:lnTo>
                  <a:lnTo>
                    <a:pt x="578" y="1469"/>
                  </a:lnTo>
                  <a:lnTo>
                    <a:pt x="434" y="1421"/>
                  </a:lnTo>
                  <a:lnTo>
                    <a:pt x="289" y="1349"/>
                  </a:lnTo>
                  <a:lnTo>
                    <a:pt x="241" y="1301"/>
                  </a:lnTo>
                  <a:lnTo>
                    <a:pt x="193" y="1229"/>
                  </a:lnTo>
                  <a:lnTo>
                    <a:pt x="169" y="1181"/>
                  </a:lnTo>
                  <a:lnTo>
                    <a:pt x="169" y="1084"/>
                  </a:lnTo>
                  <a:lnTo>
                    <a:pt x="169" y="1036"/>
                  </a:lnTo>
                  <a:lnTo>
                    <a:pt x="169" y="940"/>
                  </a:lnTo>
                  <a:lnTo>
                    <a:pt x="169" y="771"/>
                  </a:lnTo>
                  <a:lnTo>
                    <a:pt x="193" y="603"/>
                  </a:lnTo>
                  <a:lnTo>
                    <a:pt x="217" y="531"/>
                  </a:lnTo>
                  <a:lnTo>
                    <a:pt x="265" y="458"/>
                  </a:lnTo>
                  <a:lnTo>
                    <a:pt x="386" y="362"/>
                  </a:lnTo>
                  <a:lnTo>
                    <a:pt x="482" y="290"/>
                  </a:lnTo>
                  <a:lnTo>
                    <a:pt x="602" y="242"/>
                  </a:lnTo>
                  <a:lnTo>
                    <a:pt x="723" y="194"/>
                  </a:lnTo>
                  <a:close/>
                  <a:moveTo>
                    <a:pt x="747" y="1"/>
                  </a:moveTo>
                  <a:lnTo>
                    <a:pt x="602" y="49"/>
                  </a:lnTo>
                  <a:lnTo>
                    <a:pt x="458" y="97"/>
                  </a:lnTo>
                  <a:lnTo>
                    <a:pt x="313" y="169"/>
                  </a:lnTo>
                  <a:lnTo>
                    <a:pt x="241" y="218"/>
                  </a:lnTo>
                  <a:lnTo>
                    <a:pt x="169" y="290"/>
                  </a:lnTo>
                  <a:lnTo>
                    <a:pt x="73" y="434"/>
                  </a:lnTo>
                  <a:lnTo>
                    <a:pt x="24" y="627"/>
                  </a:lnTo>
                  <a:lnTo>
                    <a:pt x="0" y="795"/>
                  </a:lnTo>
                  <a:lnTo>
                    <a:pt x="0" y="940"/>
                  </a:lnTo>
                  <a:lnTo>
                    <a:pt x="24" y="1108"/>
                  </a:lnTo>
                  <a:lnTo>
                    <a:pt x="24" y="1205"/>
                  </a:lnTo>
                  <a:lnTo>
                    <a:pt x="73" y="1301"/>
                  </a:lnTo>
                  <a:lnTo>
                    <a:pt x="121" y="1373"/>
                  </a:lnTo>
                  <a:lnTo>
                    <a:pt x="193" y="1445"/>
                  </a:lnTo>
                  <a:lnTo>
                    <a:pt x="289" y="1518"/>
                  </a:lnTo>
                  <a:lnTo>
                    <a:pt x="410" y="1590"/>
                  </a:lnTo>
                  <a:lnTo>
                    <a:pt x="554" y="1614"/>
                  </a:lnTo>
                  <a:lnTo>
                    <a:pt x="699" y="1638"/>
                  </a:lnTo>
                  <a:lnTo>
                    <a:pt x="963" y="1662"/>
                  </a:lnTo>
                  <a:lnTo>
                    <a:pt x="1060" y="1638"/>
                  </a:lnTo>
                  <a:lnTo>
                    <a:pt x="1132" y="1590"/>
                  </a:lnTo>
                  <a:lnTo>
                    <a:pt x="1373" y="1373"/>
                  </a:lnTo>
                  <a:lnTo>
                    <a:pt x="1469" y="1277"/>
                  </a:lnTo>
                  <a:lnTo>
                    <a:pt x="1517" y="1132"/>
                  </a:lnTo>
                  <a:lnTo>
                    <a:pt x="1565" y="964"/>
                  </a:lnTo>
                  <a:lnTo>
                    <a:pt x="1589" y="771"/>
                  </a:lnTo>
                  <a:lnTo>
                    <a:pt x="1541" y="531"/>
                  </a:lnTo>
                  <a:lnTo>
                    <a:pt x="1541" y="434"/>
                  </a:lnTo>
                  <a:lnTo>
                    <a:pt x="1493" y="338"/>
                  </a:lnTo>
                  <a:lnTo>
                    <a:pt x="1445" y="266"/>
                  </a:lnTo>
                  <a:lnTo>
                    <a:pt x="1373" y="218"/>
                  </a:lnTo>
                  <a:lnTo>
                    <a:pt x="1228" y="121"/>
                  </a:lnTo>
                  <a:lnTo>
                    <a:pt x="1084" y="49"/>
                  </a:lnTo>
                  <a:lnTo>
                    <a:pt x="9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"/>
            <p:cNvSpPr/>
            <p:nvPr/>
          </p:nvSpPr>
          <p:spPr>
            <a:xfrm>
              <a:off x="2528675" y="2028750"/>
              <a:ext cx="13875" cy="15075"/>
            </a:xfrm>
            <a:custGeom>
              <a:avLst/>
              <a:gdLst/>
              <a:ahLst/>
              <a:cxnLst/>
              <a:rect l="l" t="t" r="r" b="b"/>
              <a:pathLst>
                <a:path w="555" h="603" extrusionOk="0">
                  <a:moveTo>
                    <a:pt x="314" y="169"/>
                  </a:moveTo>
                  <a:lnTo>
                    <a:pt x="386" y="193"/>
                  </a:lnTo>
                  <a:lnTo>
                    <a:pt x="410" y="242"/>
                  </a:lnTo>
                  <a:lnTo>
                    <a:pt x="410" y="290"/>
                  </a:lnTo>
                  <a:lnTo>
                    <a:pt x="386" y="338"/>
                  </a:lnTo>
                  <a:lnTo>
                    <a:pt x="338" y="434"/>
                  </a:lnTo>
                  <a:lnTo>
                    <a:pt x="290" y="458"/>
                  </a:lnTo>
                  <a:lnTo>
                    <a:pt x="218" y="458"/>
                  </a:lnTo>
                  <a:lnTo>
                    <a:pt x="194" y="434"/>
                  </a:lnTo>
                  <a:lnTo>
                    <a:pt x="194" y="410"/>
                  </a:lnTo>
                  <a:lnTo>
                    <a:pt x="194" y="362"/>
                  </a:lnTo>
                  <a:lnTo>
                    <a:pt x="194" y="290"/>
                  </a:lnTo>
                  <a:lnTo>
                    <a:pt x="218" y="217"/>
                  </a:lnTo>
                  <a:lnTo>
                    <a:pt x="266" y="169"/>
                  </a:lnTo>
                  <a:close/>
                  <a:moveTo>
                    <a:pt x="218" y="1"/>
                  </a:moveTo>
                  <a:lnTo>
                    <a:pt x="145" y="49"/>
                  </a:lnTo>
                  <a:lnTo>
                    <a:pt x="25" y="169"/>
                  </a:lnTo>
                  <a:lnTo>
                    <a:pt x="1" y="217"/>
                  </a:lnTo>
                  <a:lnTo>
                    <a:pt x="1" y="314"/>
                  </a:lnTo>
                  <a:lnTo>
                    <a:pt x="1" y="434"/>
                  </a:lnTo>
                  <a:lnTo>
                    <a:pt x="49" y="482"/>
                  </a:lnTo>
                  <a:lnTo>
                    <a:pt x="73" y="554"/>
                  </a:lnTo>
                  <a:lnTo>
                    <a:pt x="145" y="579"/>
                  </a:lnTo>
                  <a:lnTo>
                    <a:pt x="194" y="603"/>
                  </a:lnTo>
                  <a:lnTo>
                    <a:pt x="290" y="603"/>
                  </a:lnTo>
                  <a:lnTo>
                    <a:pt x="362" y="579"/>
                  </a:lnTo>
                  <a:lnTo>
                    <a:pt x="434" y="530"/>
                  </a:lnTo>
                  <a:lnTo>
                    <a:pt x="482" y="482"/>
                  </a:lnTo>
                  <a:lnTo>
                    <a:pt x="507" y="410"/>
                  </a:lnTo>
                  <a:lnTo>
                    <a:pt x="531" y="338"/>
                  </a:lnTo>
                  <a:lnTo>
                    <a:pt x="555" y="266"/>
                  </a:lnTo>
                  <a:lnTo>
                    <a:pt x="555" y="193"/>
                  </a:lnTo>
                  <a:lnTo>
                    <a:pt x="531" y="121"/>
                  </a:lnTo>
                  <a:lnTo>
                    <a:pt x="482" y="49"/>
                  </a:lnTo>
                  <a:lnTo>
                    <a:pt x="434" y="2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9" name="Google Shape;1769;p4"/>
          <p:cNvGrpSpPr/>
          <p:nvPr/>
        </p:nvGrpSpPr>
        <p:grpSpPr>
          <a:xfrm>
            <a:off x="-195999" y="3630061"/>
            <a:ext cx="551525" cy="559295"/>
            <a:chOff x="1308175" y="3327500"/>
            <a:chExt cx="170350" cy="172750"/>
          </a:xfrm>
        </p:grpSpPr>
        <p:sp>
          <p:nvSpPr>
            <p:cNvPr id="1770" name="Google Shape;1770;p4"/>
            <p:cNvSpPr/>
            <p:nvPr/>
          </p:nvSpPr>
          <p:spPr>
            <a:xfrm>
              <a:off x="1308175" y="3327500"/>
              <a:ext cx="170350" cy="172750"/>
            </a:xfrm>
            <a:custGeom>
              <a:avLst/>
              <a:gdLst/>
              <a:ahLst/>
              <a:cxnLst/>
              <a:rect l="l" t="t" r="r" b="b"/>
              <a:pathLst>
                <a:path w="6814" h="6910" extrusionOk="0">
                  <a:moveTo>
                    <a:pt x="3395" y="554"/>
                  </a:moveTo>
                  <a:lnTo>
                    <a:pt x="3684" y="578"/>
                  </a:lnTo>
                  <a:lnTo>
                    <a:pt x="3972" y="602"/>
                  </a:lnTo>
                  <a:lnTo>
                    <a:pt x="4237" y="675"/>
                  </a:lnTo>
                  <a:lnTo>
                    <a:pt x="4502" y="771"/>
                  </a:lnTo>
                  <a:lnTo>
                    <a:pt x="4743" y="891"/>
                  </a:lnTo>
                  <a:lnTo>
                    <a:pt x="4983" y="1036"/>
                  </a:lnTo>
                  <a:lnTo>
                    <a:pt x="5200" y="1204"/>
                  </a:lnTo>
                  <a:lnTo>
                    <a:pt x="5417" y="1397"/>
                  </a:lnTo>
                  <a:lnTo>
                    <a:pt x="5585" y="1614"/>
                  </a:lnTo>
                  <a:lnTo>
                    <a:pt x="5754" y="1830"/>
                  </a:lnTo>
                  <a:lnTo>
                    <a:pt x="5898" y="2071"/>
                  </a:lnTo>
                  <a:lnTo>
                    <a:pt x="6019" y="2312"/>
                  </a:lnTo>
                  <a:lnTo>
                    <a:pt x="6115" y="2576"/>
                  </a:lnTo>
                  <a:lnTo>
                    <a:pt x="6187" y="2865"/>
                  </a:lnTo>
                  <a:lnTo>
                    <a:pt x="6235" y="3154"/>
                  </a:lnTo>
                  <a:lnTo>
                    <a:pt x="6235" y="3443"/>
                  </a:lnTo>
                  <a:lnTo>
                    <a:pt x="6235" y="3756"/>
                  </a:lnTo>
                  <a:lnTo>
                    <a:pt x="6187" y="4045"/>
                  </a:lnTo>
                  <a:lnTo>
                    <a:pt x="6115" y="4310"/>
                  </a:lnTo>
                  <a:lnTo>
                    <a:pt x="6019" y="4575"/>
                  </a:lnTo>
                  <a:lnTo>
                    <a:pt x="5898" y="4839"/>
                  </a:lnTo>
                  <a:lnTo>
                    <a:pt x="5754" y="5080"/>
                  </a:lnTo>
                  <a:lnTo>
                    <a:pt x="5609" y="5297"/>
                  </a:lnTo>
                  <a:lnTo>
                    <a:pt x="5417" y="5513"/>
                  </a:lnTo>
                  <a:lnTo>
                    <a:pt x="5224" y="5706"/>
                  </a:lnTo>
                  <a:lnTo>
                    <a:pt x="5008" y="5850"/>
                  </a:lnTo>
                  <a:lnTo>
                    <a:pt x="4767" y="6019"/>
                  </a:lnTo>
                  <a:lnTo>
                    <a:pt x="4526" y="6139"/>
                  </a:lnTo>
                  <a:lnTo>
                    <a:pt x="4261" y="6236"/>
                  </a:lnTo>
                  <a:lnTo>
                    <a:pt x="3996" y="6308"/>
                  </a:lnTo>
                  <a:lnTo>
                    <a:pt x="3708" y="6332"/>
                  </a:lnTo>
                  <a:lnTo>
                    <a:pt x="3419" y="6356"/>
                  </a:lnTo>
                  <a:lnTo>
                    <a:pt x="3130" y="6332"/>
                  </a:lnTo>
                  <a:lnTo>
                    <a:pt x="2841" y="6308"/>
                  </a:lnTo>
                  <a:lnTo>
                    <a:pt x="2576" y="6236"/>
                  </a:lnTo>
                  <a:lnTo>
                    <a:pt x="2311" y="6139"/>
                  </a:lnTo>
                  <a:lnTo>
                    <a:pt x="2047" y="6019"/>
                  </a:lnTo>
                  <a:lnTo>
                    <a:pt x="1830" y="5874"/>
                  </a:lnTo>
                  <a:lnTo>
                    <a:pt x="1613" y="5706"/>
                  </a:lnTo>
                  <a:lnTo>
                    <a:pt x="1397" y="5513"/>
                  </a:lnTo>
                  <a:lnTo>
                    <a:pt x="1228" y="5321"/>
                  </a:lnTo>
                  <a:lnTo>
                    <a:pt x="1060" y="5080"/>
                  </a:lnTo>
                  <a:lnTo>
                    <a:pt x="915" y="4839"/>
                  </a:lnTo>
                  <a:lnTo>
                    <a:pt x="795" y="4599"/>
                  </a:lnTo>
                  <a:lnTo>
                    <a:pt x="698" y="4334"/>
                  </a:lnTo>
                  <a:lnTo>
                    <a:pt x="626" y="4045"/>
                  </a:lnTo>
                  <a:lnTo>
                    <a:pt x="578" y="3756"/>
                  </a:lnTo>
                  <a:lnTo>
                    <a:pt x="578" y="3467"/>
                  </a:lnTo>
                  <a:lnTo>
                    <a:pt x="578" y="3178"/>
                  </a:lnTo>
                  <a:lnTo>
                    <a:pt x="626" y="2865"/>
                  </a:lnTo>
                  <a:lnTo>
                    <a:pt x="698" y="2601"/>
                  </a:lnTo>
                  <a:lnTo>
                    <a:pt x="795" y="2336"/>
                  </a:lnTo>
                  <a:lnTo>
                    <a:pt x="915" y="2071"/>
                  </a:lnTo>
                  <a:lnTo>
                    <a:pt x="1035" y="1830"/>
                  </a:lnTo>
                  <a:lnTo>
                    <a:pt x="1204" y="1614"/>
                  </a:lnTo>
                  <a:lnTo>
                    <a:pt x="1397" y="1397"/>
                  </a:lnTo>
                  <a:lnTo>
                    <a:pt x="1589" y="1228"/>
                  </a:lnTo>
                  <a:lnTo>
                    <a:pt x="1806" y="1060"/>
                  </a:lnTo>
                  <a:lnTo>
                    <a:pt x="2047" y="915"/>
                  </a:lnTo>
                  <a:lnTo>
                    <a:pt x="2287" y="795"/>
                  </a:lnTo>
                  <a:lnTo>
                    <a:pt x="2552" y="675"/>
                  </a:lnTo>
                  <a:lnTo>
                    <a:pt x="2817" y="602"/>
                  </a:lnTo>
                  <a:lnTo>
                    <a:pt x="3106" y="578"/>
                  </a:lnTo>
                  <a:lnTo>
                    <a:pt x="3395" y="554"/>
                  </a:lnTo>
                  <a:close/>
                  <a:moveTo>
                    <a:pt x="3058" y="1"/>
                  </a:moveTo>
                  <a:lnTo>
                    <a:pt x="2721" y="73"/>
                  </a:lnTo>
                  <a:lnTo>
                    <a:pt x="2384" y="145"/>
                  </a:lnTo>
                  <a:lnTo>
                    <a:pt x="2071" y="265"/>
                  </a:lnTo>
                  <a:lnTo>
                    <a:pt x="1782" y="410"/>
                  </a:lnTo>
                  <a:lnTo>
                    <a:pt x="1493" y="578"/>
                  </a:lnTo>
                  <a:lnTo>
                    <a:pt x="1228" y="795"/>
                  </a:lnTo>
                  <a:lnTo>
                    <a:pt x="987" y="1012"/>
                  </a:lnTo>
                  <a:lnTo>
                    <a:pt x="771" y="1252"/>
                  </a:lnTo>
                  <a:lnTo>
                    <a:pt x="578" y="1517"/>
                  </a:lnTo>
                  <a:lnTo>
                    <a:pt x="410" y="1806"/>
                  </a:lnTo>
                  <a:lnTo>
                    <a:pt x="265" y="2119"/>
                  </a:lnTo>
                  <a:lnTo>
                    <a:pt x="169" y="2432"/>
                  </a:lnTo>
                  <a:lnTo>
                    <a:pt x="73" y="2769"/>
                  </a:lnTo>
                  <a:lnTo>
                    <a:pt x="24" y="3106"/>
                  </a:lnTo>
                  <a:lnTo>
                    <a:pt x="0" y="3467"/>
                  </a:lnTo>
                  <a:lnTo>
                    <a:pt x="24" y="3804"/>
                  </a:lnTo>
                  <a:lnTo>
                    <a:pt x="73" y="4165"/>
                  </a:lnTo>
                  <a:lnTo>
                    <a:pt x="169" y="4478"/>
                  </a:lnTo>
                  <a:lnTo>
                    <a:pt x="289" y="4815"/>
                  </a:lnTo>
                  <a:lnTo>
                    <a:pt x="434" y="5104"/>
                  </a:lnTo>
                  <a:lnTo>
                    <a:pt x="602" y="5393"/>
                  </a:lnTo>
                  <a:lnTo>
                    <a:pt x="795" y="5658"/>
                  </a:lnTo>
                  <a:lnTo>
                    <a:pt x="1011" y="5899"/>
                  </a:lnTo>
                  <a:lnTo>
                    <a:pt x="1252" y="6139"/>
                  </a:lnTo>
                  <a:lnTo>
                    <a:pt x="1517" y="6332"/>
                  </a:lnTo>
                  <a:lnTo>
                    <a:pt x="1782" y="6500"/>
                  </a:lnTo>
                  <a:lnTo>
                    <a:pt x="2095" y="6645"/>
                  </a:lnTo>
                  <a:lnTo>
                    <a:pt x="2408" y="6765"/>
                  </a:lnTo>
                  <a:lnTo>
                    <a:pt x="2721" y="6861"/>
                  </a:lnTo>
                  <a:lnTo>
                    <a:pt x="3058" y="6910"/>
                  </a:lnTo>
                  <a:lnTo>
                    <a:pt x="3756" y="6910"/>
                  </a:lnTo>
                  <a:lnTo>
                    <a:pt x="4093" y="6861"/>
                  </a:lnTo>
                  <a:lnTo>
                    <a:pt x="4406" y="6765"/>
                  </a:lnTo>
                  <a:lnTo>
                    <a:pt x="4719" y="6645"/>
                  </a:lnTo>
                  <a:lnTo>
                    <a:pt x="5032" y="6500"/>
                  </a:lnTo>
                  <a:lnTo>
                    <a:pt x="5296" y="6332"/>
                  </a:lnTo>
                  <a:lnTo>
                    <a:pt x="5561" y="6115"/>
                  </a:lnTo>
                  <a:lnTo>
                    <a:pt x="5802" y="5899"/>
                  </a:lnTo>
                  <a:lnTo>
                    <a:pt x="6019" y="5658"/>
                  </a:lnTo>
                  <a:lnTo>
                    <a:pt x="6235" y="5393"/>
                  </a:lnTo>
                  <a:lnTo>
                    <a:pt x="6404" y="5104"/>
                  </a:lnTo>
                  <a:lnTo>
                    <a:pt x="6548" y="4791"/>
                  </a:lnTo>
                  <a:lnTo>
                    <a:pt x="6645" y="4478"/>
                  </a:lnTo>
                  <a:lnTo>
                    <a:pt x="6741" y="4141"/>
                  </a:lnTo>
                  <a:lnTo>
                    <a:pt x="6789" y="3804"/>
                  </a:lnTo>
                  <a:lnTo>
                    <a:pt x="6813" y="3443"/>
                  </a:lnTo>
                  <a:lnTo>
                    <a:pt x="6789" y="3106"/>
                  </a:lnTo>
                  <a:lnTo>
                    <a:pt x="6741" y="2745"/>
                  </a:lnTo>
                  <a:lnTo>
                    <a:pt x="6645" y="2432"/>
                  </a:lnTo>
                  <a:lnTo>
                    <a:pt x="6524" y="2119"/>
                  </a:lnTo>
                  <a:lnTo>
                    <a:pt x="6380" y="1806"/>
                  </a:lnTo>
                  <a:lnTo>
                    <a:pt x="6211" y="1517"/>
                  </a:lnTo>
                  <a:lnTo>
                    <a:pt x="6019" y="1252"/>
                  </a:lnTo>
                  <a:lnTo>
                    <a:pt x="5802" y="1012"/>
                  </a:lnTo>
                  <a:lnTo>
                    <a:pt x="5561" y="795"/>
                  </a:lnTo>
                  <a:lnTo>
                    <a:pt x="5296" y="578"/>
                  </a:lnTo>
                  <a:lnTo>
                    <a:pt x="5008" y="410"/>
                  </a:lnTo>
                  <a:lnTo>
                    <a:pt x="4719" y="265"/>
                  </a:lnTo>
                  <a:lnTo>
                    <a:pt x="4406" y="145"/>
                  </a:lnTo>
                  <a:lnTo>
                    <a:pt x="4069" y="73"/>
                  </a:lnTo>
                  <a:lnTo>
                    <a:pt x="37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"/>
            <p:cNvSpPr/>
            <p:nvPr/>
          </p:nvSpPr>
          <p:spPr>
            <a:xfrm>
              <a:off x="1346700" y="3372050"/>
              <a:ext cx="76450" cy="69825"/>
            </a:xfrm>
            <a:custGeom>
              <a:avLst/>
              <a:gdLst/>
              <a:ahLst/>
              <a:cxnLst/>
              <a:rect l="l" t="t" r="r" b="b"/>
              <a:pathLst>
                <a:path w="3058" h="2793" extrusionOk="0">
                  <a:moveTo>
                    <a:pt x="1107" y="0"/>
                  </a:moveTo>
                  <a:lnTo>
                    <a:pt x="843" y="24"/>
                  </a:lnTo>
                  <a:lnTo>
                    <a:pt x="674" y="96"/>
                  </a:lnTo>
                  <a:lnTo>
                    <a:pt x="506" y="169"/>
                  </a:lnTo>
                  <a:lnTo>
                    <a:pt x="361" y="289"/>
                  </a:lnTo>
                  <a:lnTo>
                    <a:pt x="241" y="409"/>
                  </a:lnTo>
                  <a:lnTo>
                    <a:pt x="144" y="554"/>
                  </a:lnTo>
                  <a:lnTo>
                    <a:pt x="72" y="722"/>
                  </a:lnTo>
                  <a:lnTo>
                    <a:pt x="0" y="891"/>
                  </a:lnTo>
                  <a:lnTo>
                    <a:pt x="0" y="1083"/>
                  </a:lnTo>
                  <a:lnTo>
                    <a:pt x="24" y="1348"/>
                  </a:lnTo>
                  <a:lnTo>
                    <a:pt x="72" y="1613"/>
                  </a:lnTo>
                  <a:lnTo>
                    <a:pt x="169" y="1854"/>
                  </a:lnTo>
                  <a:lnTo>
                    <a:pt x="313" y="2070"/>
                  </a:lnTo>
                  <a:lnTo>
                    <a:pt x="481" y="2287"/>
                  </a:lnTo>
                  <a:lnTo>
                    <a:pt x="650" y="2455"/>
                  </a:lnTo>
                  <a:lnTo>
                    <a:pt x="867" y="2624"/>
                  </a:lnTo>
                  <a:lnTo>
                    <a:pt x="1107" y="2720"/>
                  </a:lnTo>
                  <a:lnTo>
                    <a:pt x="1324" y="2768"/>
                  </a:lnTo>
                  <a:lnTo>
                    <a:pt x="1541" y="2793"/>
                  </a:lnTo>
                  <a:lnTo>
                    <a:pt x="1757" y="2768"/>
                  </a:lnTo>
                  <a:lnTo>
                    <a:pt x="1974" y="2720"/>
                  </a:lnTo>
                  <a:lnTo>
                    <a:pt x="2191" y="2624"/>
                  </a:lnTo>
                  <a:lnTo>
                    <a:pt x="2407" y="2480"/>
                  </a:lnTo>
                  <a:lnTo>
                    <a:pt x="2600" y="2335"/>
                  </a:lnTo>
                  <a:lnTo>
                    <a:pt x="2768" y="2143"/>
                  </a:lnTo>
                  <a:lnTo>
                    <a:pt x="2889" y="1998"/>
                  </a:lnTo>
                  <a:lnTo>
                    <a:pt x="2985" y="1830"/>
                  </a:lnTo>
                  <a:lnTo>
                    <a:pt x="3033" y="1661"/>
                  </a:lnTo>
                  <a:lnTo>
                    <a:pt x="3057" y="1493"/>
                  </a:lnTo>
                  <a:lnTo>
                    <a:pt x="3057" y="1324"/>
                  </a:lnTo>
                  <a:lnTo>
                    <a:pt x="3009" y="1156"/>
                  </a:lnTo>
                  <a:lnTo>
                    <a:pt x="2937" y="987"/>
                  </a:lnTo>
                  <a:lnTo>
                    <a:pt x="2841" y="819"/>
                  </a:lnTo>
                  <a:lnTo>
                    <a:pt x="2672" y="626"/>
                  </a:lnTo>
                  <a:lnTo>
                    <a:pt x="2455" y="433"/>
                  </a:lnTo>
                  <a:lnTo>
                    <a:pt x="2215" y="265"/>
                  </a:lnTo>
                  <a:lnTo>
                    <a:pt x="1950" y="144"/>
                  </a:lnTo>
                  <a:lnTo>
                    <a:pt x="1685" y="48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2" name="Google Shape;1772;p4"/>
          <p:cNvSpPr/>
          <p:nvPr/>
        </p:nvSpPr>
        <p:spPr>
          <a:xfrm>
            <a:off x="7937513" y="-216251"/>
            <a:ext cx="551518" cy="671941"/>
          </a:xfrm>
          <a:custGeom>
            <a:avLst/>
            <a:gdLst/>
            <a:ahLst/>
            <a:cxnLst/>
            <a:rect l="l" t="t" r="r" b="b"/>
            <a:pathLst>
              <a:path w="10039" h="12231" extrusionOk="0">
                <a:moveTo>
                  <a:pt x="4478" y="675"/>
                </a:moveTo>
                <a:lnTo>
                  <a:pt x="4887" y="699"/>
                </a:lnTo>
                <a:lnTo>
                  <a:pt x="5272" y="795"/>
                </a:lnTo>
                <a:lnTo>
                  <a:pt x="5633" y="916"/>
                </a:lnTo>
                <a:lnTo>
                  <a:pt x="5994" y="1084"/>
                </a:lnTo>
                <a:lnTo>
                  <a:pt x="6355" y="1277"/>
                </a:lnTo>
                <a:lnTo>
                  <a:pt x="6692" y="1517"/>
                </a:lnTo>
                <a:lnTo>
                  <a:pt x="7005" y="1758"/>
                </a:lnTo>
                <a:lnTo>
                  <a:pt x="7270" y="1999"/>
                </a:lnTo>
                <a:lnTo>
                  <a:pt x="7535" y="2264"/>
                </a:lnTo>
                <a:lnTo>
                  <a:pt x="7776" y="2529"/>
                </a:lnTo>
                <a:lnTo>
                  <a:pt x="7992" y="2817"/>
                </a:lnTo>
                <a:lnTo>
                  <a:pt x="8209" y="3130"/>
                </a:lnTo>
                <a:lnTo>
                  <a:pt x="8402" y="3443"/>
                </a:lnTo>
                <a:lnTo>
                  <a:pt x="8570" y="3780"/>
                </a:lnTo>
                <a:lnTo>
                  <a:pt x="8739" y="4117"/>
                </a:lnTo>
                <a:lnTo>
                  <a:pt x="8883" y="4478"/>
                </a:lnTo>
                <a:lnTo>
                  <a:pt x="9027" y="4840"/>
                </a:lnTo>
                <a:lnTo>
                  <a:pt x="9124" y="5201"/>
                </a:lnTo>
                <a:lnTo>
                  <a:pt x="9220" y="5586"/>
                </a:lnTo>
                <a:lnTo>
                  <a:pt x="9292" y="5971"/>
                </a:lnTo>
                <a:lnTo>
                  <a:pt x="9340" y="6356"/>
                </a:lnTo>
                <a:lnTo>
                  <a:pt x="9365" y="6741"/>
                </a:lnTo>
                <a:lnTo>
                  <a:pt x="9389" y="7127"/>
                </a:lnTo>
                <a:lnTo>
                  <a:pt x="9365" y="7488"/>
                </a:lnTo>
                <a:lnTo>
                  <a:pt x="9340" y="7849"/>
                </a:lnTo>
                <a:lnTo>
                  <a:pt x="9268" y="8210"/>
                </a:lnTo>
                <a:lnTo>
                  <a:pt x="9196" y="8571"/>
                </a:lnTo>
                <a:lnTo>
                  <a:pt x="9076" y="8932"/>
                </a:lnTo>
                <a:lnTo>
                  <a:pt x="8955" y="9293"/>
                </a:lnTo>
                <a:lnTo>
                  <a:pt x="8787" y="9630"/>
                </a:lnTo>
                <a:lnTo>
                  <a:pt x="8570" y="9967"/>
                </a:lnTo>
                <a:lnTo>
                  <a:pt x="8402" y="10232"/>
                </a:lnTo>
                <a:lnTo>
                  <a:pt x="8209" y="10449"/>
                </a:lnTo>
                <a:lnTo>
                  <a:pt x="7992" y="10665"/>
                </a:lnTo>
                <a:lnTo>
                  <a:pt x="7776" y="10858"/>
                </a:lnTo>
                <a:lnTo>
                  <a:pt x="7559" y="11026"/>
                </a:lnTo>
                <a:lnTo>
                  <a:pt x="7318" y="11171"/>
                </a:lnTo>
                <a:lnTo>
                  <a:pt x="7078" y="11291"/>
                </a:lnTo>
                <a:lnTo>
                  <a:pt x="6813" y="11387"/>
                </a:lnTo>
                <a:lnTo>
                  <a:pt x="6548" y="11460"/>
                </a:lnTo>
                <a:lnTo>
                  <a:pt x="6283" y="11508"/>
                </a:lnTo>
                <a:lnTo>
                  <a:pt x="6018" y="11556"/>
                </a:lnTo>
                <a:lnTo>
                  <a:pt x="5729" y="11556"/>
                </a:lnTo>
                <a:lnTo>
                  <a:pt x="5441" y="11532"/>
                </a:lnTo>
                <a:lnTo>
                  <a:pt x="5152" y="11484"/>
                </a:lnTo>
                <a:lnTo>
                  <a:pt x="4863" y="11436"/>
                </a:lnTo>
                <a:lnTo>
                  <a:pt x="4574" y="11339"/>
                </a:lnTo>
                <a:lnTo>
                  <a:pt x="4237" y="11195"/>
                </a:lnTo>
                <a:lnTo>
                  <a:pt x="3900" y="11050"/>
                </a:lnTo>
                <a:lnTo>
                  <a:pt x="3587" y="10858"/>
                </a:lnTo>
                <a:lnTo>
                  <a:pt x="3298" y="10665"/>
                </a:lnTo>
                <a:lnTo>
                  <a:pt x="3009" y="10449"/>
                </a:lnTo>
                <a:lnTo>
                  <a:pt x="2768" y="10208"/>
                </a:lnTo>
                <a:lnTo>
                  <a:pt x="2504" y="9943"/>
                </a:lnTo>
                <a:lnTo>
                  <a:pt x="2287" y="9654"/>
                </a:lnTo>
                <a:lnTo>
                  <a:pt x="2022" y="9293"/>
                </a:lnTo>
                <a:lnTo>
                  <a:pt x="1781" y="8932"/>
                </a:lnTo>
                <a:lnTo>
                  <a:pt x="1565" y="8547"/>
                </a:lnTo>
                <a:lnTo>
                  <a:pt x="1348" y="8186"/>
                </a:lnTo>
                <a:lnTo>
                  <a:pt x="1180" y="7801"/>
                </a:lnTo>
                <a:lnTo>
                  <a:pt x="1035" y="7415"/>
                </a:lnTo>
                <a:lnTo>
                  <a:pt x="915" y="7006"/>
                </a:lnTo>
                <a:lnTo>
                  <a:pt x="818" y="6621"/>
                </a:lnTo>
                <a:lnTo>
                  <a:pt x="746" y="6212"/>
                </a:lnTo>
                <a:lnTo>
                  <a:pt x="698" y="5803"/>
                </a:lnTo>
                <a:lnTo>
                  <a:pt x="674" y="5393"/>
                </a:lnTo>
                <a:lnTo>
                  <a:pt x="698" y="4984"/>
                </a:lnTo>
                <a:lnTo>
                  <a:pt x="722" y="4551"/>
                </a:lnTo>
                <a:lnTo>
                  <a:pt x="794" y="4117"/>
                </a:lnTo>
                <a:lnTo>
                  <a:pt x="891" y="3684"/>
                </a:lnTo>
                <a:lnTo>
                  <a:pt x="1011" y="3251"/>
                </a:lnTo>
                <a:lnTo>
                  <a:pt x="1107" y="2986"/>
                </a:lnTo>
                <a:lnTo>
                  <a:pt x="1204" y="2745"/>
                </a:lnTo>
                <a:lnTo>
                  <a:pt x="1324" y="2480"/>
                </a:lnTo>
                <a:lnTo>
                  <a:pt x="1468" y="2264"/>
                </a:lnTo>
                <a:lnTo>
                  <a:pt x="1613" y="2047"/>
                </a:lnTo>
                <a:lnTo>
                  <a:pt x="1757" y="1830"/>
                </a:lnTo>
                <a:lnTo>
                  <a:pt x="1926" y="1662"/>
                </a:lnTo>
                <a:lnTo>
                  <a:pt x="2118" y="1469"/>
                </a:lnTo>
                <a:lnTo>
                  <a:pt x="2311" y="1325"/>
                </a:lnTo>
                <a:lnTo>
                  <a:pt x="2528" y="1180"/>
                </a:lnTo>
                <a:lnTo>
                  <a:pt x="2744" y="1060"/>
                </a:lnTo>
                <a:lnTo>
                  <a:pt x="2985" y="940"/>
                </a:lnTo>
                <a:lnTo>
                  <a:pt x="3226" y="868"/>
                </a:lnTo>
                <a:lnTo>
                  <a:pt x="3491" y="771"/>
                </a:lnTo>
                <a:lnTo>
                  <a:pt x="3755" y="723"/>
                </a:lnTo>
                <a:lnTo>
                  <a:pt x="4044" y="699"/>
                </a:lnTo>
                <a:lnTo>
                  <a:pt x="4478" y="675"/>
                </a:lnTo>
                <a:close/>
                <a:moveTo>
                  <a:pt x="3924" y="1"/>
                </a:moveTo>
                <a:lnTo>
                  <a:pt x="3539" y="49"/>
                </a:lnTo>
                <a:lnTo>
                  <a:pt x="3154" y="145"/>
                </a:lnTo>
                <a:lnTo>
                  <a:pt x="2793" y="290"/>
                </a:lnTo>
                <a:lnTo>
                  <a:pt x="2407" y="482"/>
                </a:lnTo>
                <a:lnTo>
                  <a:pt x="2070" y="699"/>
                </a:lnTo>
                <a:lnTo>
                  <a:pt x="1733" y="940"/>
                </a:lnTo>
                <a:lnTo>
                  <a:pt x="1444" y="1205"/>
                </a:lnTo>
                <a:lnTo>
                  <a:pt x="1180" y="1517"/>
                </a:lnTo>
                <a:lnTo>
                  <a:pt x="939" y="1855"/>
                </a:lnTo>
                <a:lnTo>
                  <a:pt x="746" y="2192"/>
                </a:lnTo>
                <a:lnTo>
                  <a:pt x="554" y="2577"/>
                </a:lnTo>
                <a:lnTo>
                  <a:pt x="409" y="2986"/>
                </a:lnTo>
                <a:lnTo>
                  <a:pt x="289" y="3371"/>
                </a:lnTo>
                <a:lnTo>
                  <a:pt x="169" y="3756"/>
                </a:lnTo>
                <a:lnTo>
                  <a:pt x="96" y="4141"/>
                </a:lnTo>
                <a:lnTo>
                  <a:pt x="48" y="4551"/>
                </a:lnTo>
                <a:lnTo>
                  <a:pt x="24" y="4936"/>
                </a:lnTo>
                <a:lnTo>
                  <a:pt x="0" y="5321"/>
                </a:lnTo>
                <a:lnTo>
                  <a:pt x="24" y="5706"/>
                </a:lnTo>
                <a:lnTo>
                  <a:pt x="48" y="6091"/>
                </a:lnTo>
                <a:lnTo>
                  <a:pt x="120" y="6477"/>
                </a:lnTo>
                <a:lnTo>
                  <a:pt x="193" y="6838"/>
                </a:lnTo>
                <a:lnTo>
                  <a:pt x="289" y="7223"/>
                </a:lnTo>
                <a:lnTo>
                  <a:pt x="409" y="7608"/>
                </a:lnTo>
                <a:lnTo>
                  <a:pt x="554" y="7993"/>
                </a:lnTo>
                <a:lnTo>
                  <a:pt x="722" y="8354"/>
                </a:lnTo>
                <a:lnTo>
                  <a:pt x="891" y="8739"/>
                </a:lnTo>
                <a:lnTo>
                  <a:pt x="1204" y="9269"/>
                </a:lnTo>
                <a:lnTo>
                  <a:pt x="1517" y="9775"/>
                </a:lnTo>
                <a:lnTo>
                  <a:pt x="1878" y="10256"/>
                </a:lnTo>
                <a:lnTo>
                  <a:pt x="2287" y="10689"/>
                </a:lnTo>
                <a:lnTo>
                  <a:pt x="2504" y="10882"/>
                </a:lnTo>
                <a:lnTo>
                  <a:pt x="2744" y="11075"/>
                </a:lnTo>
                <a:lnTo>
                  <a:pt x="2985" y="11243"/>
                </a:lnTo>
                <a:lnTo>
                  <a:pt x="3226" y="11412"/>
                </a:lnTo>
                <a:lnTo>
                  <a:pt x="3491" y="11556"/>
                </a:lnTo>
                <a:lnTo>
                  <a:pt x="3755" y="11700"/>
                </a:lnTo>
                <a:lnTo>
                  <a:pt x="4044" y="11845"/>
                </a:lnTo>
                <a:lnTo>
                  <a:pt x="4333" y="11965"/>
                </a:lnTo>
                <a:lnTo>
                  <a:pt x="4670" y="12062"/>
                </a:lnTo>
                <a:lnTo>
                  <a:pt x="5007" y="12158"/>
                </a:lnTo>
                <a:lnTo>
                  <a:pt x="5344" y="12206"/>
                </a:lnTo>
                <a:lnTo>
                  <a:pt x="5681" y="12230"/>
                </a:lnTo>
                <a:lnTo>
                  <a:pt x="6018" y="12206"/>
                </a:lnTo>
                <a:lnTo>
                  <a:pt x="6331" y="12182"/>
                </a:lnTo>
                <a:lnTo>
                  <a:pt x="6668" y="12134"/>
                </a:lnTo>
                <a:lnTo>
                  <a:pt x="6981" y="12037"/>
                </a:lnTo>
                <a:lnTo>
                  <a:pt x="7270" y="11917"/>
                </a:lnTo>
                <a:lnTo>
                  <a:pt x="7583" y="11773"/>
                </a:lnTo>
                <a:lnTo>
                  <a:pt x="7872" y="11628"/>
                </a:lnTo>
                <a:lnTo>
                  <a:pt x="8137" y="11436"/>
                </a:lnTo>
                <a:lnTo>
                  <a:pt x="8402" y="11219"/>
                </a:lnTo>
                <a:lnTo>
                  <a:pt x="8642" y="10978"/>
                </a:lnTo>
                <a:lnTo>
                  <a:pt x="8859" y="10713"/>
                </a:lnTo>
                <a:lnTo>
                  <a:pt x="9076" y="10425"/>
                </a:lnTo>
                <a:lnTo>
                  <a:pt x="9316" y="10039"/>
                </a:lnTo>
                <a:lnTo>
                  <a:pt x="9509" y="9630"/>
                </a:lnTo>
                <a:lnTo>
                  <a:pt x="9677" y="9221"/>
                </a:lnTo>
                <a:lnTo>
                  <a:pt x="9822" y="8812"/>
                </a:lnTo>
                <a:lnTo>
                  <a:pt x="9918" y="8378"/>
                </a:lnTo>
                <a:lnTo>
                  <a:pt x="9990" y="7921"/>
                </a:lnTo>
                <a:lnTo>
                  <a:pt x="10039" y="7464"/>
                </a:lnTo>
                <a:lnTo>
                  <a:pt x="10039" y="6982"/>
                </a:lnTo>
                <a:lnTo>
                  <a:pt x="10014" y="6428"/>
                </a:lnTo>
                <a:lnTo>
                  <a:pt x="9966" y="5851"/>
                </a:lnTo>
                <a:lnTo>
                  <a:pt x="9846" y="5297"/>
                </a:lnTo>
                <a:lnTo>
                  <a:pt x="9702" y="4743"/>
                </a:lnTo>
                <a:lnTo>
                  <a:pt x="9509" y="4214"/>
                </a:lnTo>
                <a:lnTo>
                  <a:pt x="9268" y="3660"/>
                </a:lnTo>
                <a:lnTo>
                  <a:pt x="9003" y="3154"/>
                </a:lnTo>
                <a:lnTo>
                  <a:pt x="8690" y="2649"/>
                </a:lnTo>
                <a:lnTo>
                  <a:pt x="8402" y="2264"/>
                </a:lnTo>
                <a:lnTo>
                  <a:pt x="8113" y="1903"/>
                </a:lnTo>
                <a:lnTo>
                  <a:pt x="7800" y="1566"/>
                </a:lnTo>
                <a:lnTo>
                  <a:pt x="7463" y="1253"/>
                </a:lnTo>
                <a:lnTo>
                  <a:pt x="7078" y="964"/>
                </a:lnTo>
                <a:lnTo>
                  <a:pt x="6692" y="723"/>
                </a:lnTo>
                <a:lnTo>
                  <a:pt x="6283" y="506"/>
                </a:lnTo>
                <a:lnTo>
                  <a:pt x="5850" y="314"/>
                </a:lnTo>
                <a:lnTo>
                  <a:pt x="5465" y="169"/>
                </a:lnTo>
                <a:lnTo>
                  <a:pt x="5079" y="73"/>
                </a:lnTo>
                <a:lnTo>
                  <a:pt x="4694" y="25"/>
                </a:lnTo>
                <a:lnTo>
                  <a:pt x="43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6" name="Google Shape;2196;p6"/>
          <p:cNvSpPr/>
          <p:nvPr/>
        </p:nvSpPr>
        <p:spPr>
          <a:xfrm>
            <a:off x="145650" y="119725"/>
            <a:ext cx="8852700" cy="490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7" name="Google Shape;2197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2198" name="Google Shape;2198;p6"/>
          <p:cNvGrpSpPr/>
          <p:nvPr/>
        </p:nvGrpSpPr>
        <p:grpSpPr>
          <a:xfrm rot="-5400000">
            <a:off x="-2126873" y="-1889784"/>
            <a:ext cx="2932767" cy="3055531"/>
            <a:chOff x="3729950" y="1579200"/>
            <a:chExt cx="546475" cy="569350"/>
          </a:xfrm>
        </p:grpSpPr>
        <p:sp>
          <p:nvSpPr>
            <p:cNvPr id="2199" name="Google Shape;2199;p6"/>
            <p:cNvSpPr/>
            <p:nvPr/>
          </p:nvSpPr>
          <p:spPr>
            <a:xfrm>
              <a:off x="4260150" y="1829550"/>
              <a:ext cx="4250" cy="4850"/>
            </a:xfrm>
            <a:custGeom>
              <a:avLst/>
              <a:gdLst/>
              <a:ahLst/>
              <a:cxnLst/>
              <a:rect l="l" t="t" r="r" b="b"/>
              <a:pathLst>
                <a:path w="170" h="194" extrusionOk="0">
                  <a:moveTo>
                    <a:pt x="49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73" y="193"/>
                  </a:lnTo>
                  <a:lnTo>
                    <a:pt x="145" y="169"/>
                  </a:lnTo>
                  <a:lnTo>
                    <a:pt x="169" y="121"/>
                  </a:lnTo>
                  <a:lnTo>
                    <a:pt x="169" y="73"/>
                  </a:lnTo>
                  <a:lnTo>
                    <a:pt x="145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6"/>
            <p:cNvSpPr/>
            <p:nvPr/>
          </p:nvSpPr>
          <p:spPr>
            <a:xfrm>
              <a:off x="4240300" y="1815700"/>
              <a:ext cx="2425" cy="1850"/>
            </a:xfrm>
            <a:custGeom>
              <a:avLst/>
              <a:gdLst/>
              <a:ahLst/>
              <a:cxnLst/>
              <a:rect l="l" t="t" r="r" b="b"/>
              <a:pathLst>
                <a:path w="97" h="74" extrusionOk="0">
                  <a:moveTo>
                    <a:pt x="49" y="1"/>
                  </a:moveTo>
                  <a:lnTo>
                    <a:pt x="0" y="25"/>
                  </a:lnTo>
                  <a:lnTo>
                    <a:pt x="24" y="73"/>
                  </a:lnTo>
                  <a:lnTo>
                    <a:pt x="49" y="73"/>
                  </a:lnTo>
                  <a:lnTo>
                    <a:pt x="97" y="49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6"/>
            <p:cNvSpPr/>
            <p:nvPr/>
          </p:nvSpPr>
          <p:spPr>
            <a:xfrm>
              <a:off x="4228875" y="1821125"/>
              <a:ext cx="7825" cy="6650"/>
            </a:xfrm>
            <a:custGeom>
              <a:avLst/>
              <a:gdLst/>
              <a:ahLst/>
              <a:cxnLst/>
              <a:rect l="l" t="t" r="r" b="b"/>
              <a:pathLst>
                <a:path w="313" h="266" extrusionOk="0">
                  <a:moveTo>
                    <a:pt x="144" y="1"/>
                  </a:moveTo>
                  <a:lnTo>
                    <a:pt x="72" y="25"/>
                  </a:lnTo>
                  <a:lnTo>
                    <a:pt x="24" y="49"/>
                  </a:lnTo>
                  <a:lnTo>
                    <a:pt x="0" y="121"/>
                  </a:lnTo>
                  <a:lnTo>
                    <a:pt x="0" y="169"/>
                  </a:lnTo>
                  <a:lnTo>
                    <a:pt x="24" y="193"/>
                  </a:lnTo>
                  <a:lnTo>
                    <a:pt x="48" y="217"/>
                  </a:lnTo>
                  <a:lnTo>
                    <a:pt x="96" y="241"/>
                  </a:lnTo>
                  <a:lnTo>
                    <a:pt x="169" y="265"/>
                  </a:lnTo>
                  <a:lnTo>
                    <a:pt x="217" y="241"/>
                  </a:lnTo>
                  <a:lnTo>
                    <a:pt x="265" y="193"/>
                  </a:lnTo>
                  <a:lnTo>
                    <a:pt x="313" y="145"/>
                  </a:lnTo>
                  <a:lnTo>
                    <a:pt x="313" y="97"/>
                  </a:lnTo>
                  <a:lnTo>
                    <a:pt x="289" y="73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6"/>
            <p:cNvSpPr/>
            <p:nvPr/>
          </p:nvSpPr>
          <p:spPr>
            <a:xfrm>
              <a:off x="4227650" y="1905975"/>
              <a:ext cx="1850" cy="1850"/>
            </a:xfrm>
            <a:custGeom>
              <a:avLst/>
              <a:gdLst/>
              <a:ahLst/>
              <a:cxnLst/>
              <a:rect l="l" t="t" r="r" b="b"/>
              <a:pathLst>
                <a:path w="74" h="74" extrusionOk="0">
                  <a:moveTo>
                    <a:pt x="25" y="1"/>
                  </a:moveTo>
                  <a:lnTo>
                    <a:pt x="1" y="25"/>
                  </a:lnTo>
                  <a:lnTo>
                    <a:pt x="49" y="73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6"/>
            <p:cNvSpPr/>
            <p:nvPr/>
          </p:nvSpPr>
          <p:spPr>
            <a:xfrm>
              <a:off x="4226450" y="1848200"/>
              <a:ext cx="10250" cy="9050"/>
            </a:xfrm>
            <a:custGeom>
              <a:avLst/>
              <a:gdLst/>
              <a:ahLst/>
              <a:cxnLst/>
              <a:rect l="l" t="t" r="r" b="b"/>
              <a:pathLst>
                <a:path w="410" h="362" extrusionOk="0">
                  <a:moveTo>
                    <a:pt x="217" y="1"/>
                  </a:moveTo>
                  <a:lnTo>
                    <a:pt x="145" y="25"/>
                  </a:lnTo>
                  <a:lnTo>
                    <a:pt x="73" y="97"/>
                  </a:lnTo>
                  <a:lnTo>
                    <a:pt x="25" y="145"/>
                  </a:lnTo>
                  <a:lnTo>
                    <a:pt x="1" y="218"/>
                  </a:lnTo>
                  <a:lnTo>
                    <a:pt x="25" y="266"/>
                  </a:lnTo>
                  <a:lnTo>
                    <a:pt x="49" y="338"/>
                  </a:lnTo>
                  <a:lnTo>
                    <a:pt x="121" y="362"/>
                  </a:lnTo>
                  <a:lnTo>
                    <a:pt x="241" y="362"/>
                  </a:lnTo>
                  <a:lnTo>
                    <a:pt x="290" y="338"/>
                  </a:lnTo>
                  <a:lnTo>
                    <a:pt x="338" y="314"/>
                  </a:lnTo>
                  <a:lnTo>
                    <a:pt x="386" y="290"/>
                  </a:lnTo>
                  <a:lnTo>
                    <a:pt x="410" y="218"/>
                  </a:lnTo>
                  <a:lnTo>
                    <a:pt x="410" y="169"/>
                  </a:lnTo>
                  <a:lnTo>
                    <a:pt x="386" y="97"/>
                  </a:lnTo>
                  <a:lnTo>
                    <a:pt x="314" y="25"/>
                  </a:lnTo>
                  <a:lnTo>
                    <a:pt x="26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6"/>
            <p:cNvSpPr/>
            <p:nvPr/>
          </p:nvSpPr>
          <p:spPr>
            <a:xfrm>
              <a:off x="4201175" y="1848200"/>
              <a:ext cx="3650" cy="3050"/>
            </a:xfrm>
            <a:custGeom>
              <a:avLst/>
              <a:gdLst/>
              <a:ahLst/>
              <a:cxnLst/>
              <a:rect l="l" t="t" r="r" b="b"/>
              <a:pathLst>
                <a:path w="146" h="122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73" y="121"/>
                  </a:lnTo>
                  <a:lnTo>
                    <a:pt x="145" y="121"/>
                  </a:lnTo>
                  <a:lnTo>
                    <a:pt x="145" y="73"/>
                  </a:lnTo>
                  <a:lnTo>
                    <a:pt x="121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6"/>
            <p:cNvSpPr/>
            <p:nvPr/>
          </p:nvSpPr>
          <p:spPr>
            <a:xfrm>
              <a:off x="4198175" y="1771775"/>
              <a:ext cx="1825" cy="122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6"/>
            <p:cNvSpPr/>
            <p:nvPr/>
          </p:nvSpPr>
          <p:spPr>
            <a:xfrm>
              <a:off x="4190950" y="1972175"/>
              <a:ext cx="7850" cy="6050"/>
            </a:xfrm>
            <a:custGeom>
              <a:avLst/>
              <a:gdLst/>
              <a:ahLst/>
              <a:cxnLst/>
              <a:rect l="l" t="t" r="r" b="b"/>
              <a:pathLst>
                <a:path w="314" h="242" extrusionOk="0">
                  <a:moveTo>
                    <a:pt x="169" y="1"/>
                  </a:moveTo>
                  <a:lnTo>
                    <a:pt x="97" y="25"/>
                  </a:lnTo>
                  <a:lnTo>
                    <a:pt x="49" y="73"/>
                  </a:lnTo>
                  <a:lnTo>
                    <a:pt x="0" y="145"/>
                  </a:lnTo>
                  <a:lnTo>
                    <a:pt x="24" y="194"/>
                  </a:lnTo>
                  <a:lnTo>
                    <a:pt x="73" y="242"/>
                  </a:lnTo>
                  <a:lnTo>
                    <a:pt x="217" y="242"/>
                  </a:lnTo>
                  <a:lnTo>
                    <a:pt x="265" y="194"/>
                  </a:lnTo>
                  <a:lnTo>
                    <a:pt x="313" y="121"/>
                  </a:lnTo>
                  <a:lnTo>
                    <a:pt x="313" y="49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6"/>
            <p:cNvSpPr/>
            <p:nvPr/>
          </p:nvSpPr>
          <p:spPr>
            <a:xfrm>
              <a:off x="4187325" y="1902975"/>
              <a:ext cx="4250" cy="4850"/>
            </a:xfrm>
            <a:custGeom>
              <a:avLst/>
              <a:gdLst/>
              <a:ahLst/>
              <a:cxnLst/>
              <a:rect l="l" t="t" r="r" b="b"/>
              <a:pathLst>
                <a:path w="170" h="194" extrusionOk="0">
                  <a:moveTo>
                    <a:pt x="97" y="1"/>
                  </a:moveTo>
                  <a:lnTo>
                    <a:pt x="49" y="25"/>
                  </a:lnTo>
                  <a:lnTo>
                    <a:pt x="25" y="49"/>
                  </a:lnTo>
                  <a:lnTo>
                    <a:pt x="1" y="73"/>
                  </a:lnTo>
                  <a:lnTo>
                    <a:pt x="1" y="145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121" y="169"/>
                  </a:lnTo>
                  <a:lnTo>
                    <a:pt x="169" y="145"/>
                  </a:lnTo>
                  <a:lnTo>
                    <a:pt x="169" y="73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6"/>
            <p:cNvSpPr/>
            <p:nvPr/>
          </p:nvSpPr>
          <p:spPr>
            <a:xfrm>
              <a:off x="4186125" y="198782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25" y="49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6"/>
            <p:cNvSpPr/>
            <p:nvPr/>
          </p:nvSpPr>
          <p:spPr>
            <a:xfrm>
              <a:off x="4184325" y="1822925"/>
              <a:ext cx="6650" cy="9650"/>
            </a:xfrm>
            <a:custGeom>
              <a:avLst/>
              <a:gdLst/>
              <a:ahLst/>
              <a:cxnLst/>
              <a:rect l="l" t="t" r="r" b="b"/>
              <a:pathLst>
                <a:path w="266" h="386" extrusionOk="0">
                  <a:moveTo>
                    <a:pt x="97" y="1"/>
                  </a:moveTo>
                  <a:lnTo>
                    <a:pt x="49" y="25"/>
                  </a:lnTo>
                  <a:lnTo>
                    <a:pt x="25" y="73"/>
                  </a:lnTo>
                  <a:lnTo>
                    <a:pt x="1" y="145"/>
                  </a:lnTo>
                  <a:lnTo>
                    <a:pt x="1" y="217"/>
                  </a:lnTo>
                  <a:lnTo>
                    <a:pt x="25" y="266"/>
                  </a:lnTo>
                  <a:lnTo>
                    <a:pt x="97" y="362"/>
                  </a:lnTo>
                  <a:lnTo>
                    <a:pt x="121" y="386"/>
                  </a:lnTo>
                  <a:lnTo>
                    <a:pt x="169" y="386"/>
                  </a:lnTo>
                  <a:lnTo>
                    <a:pt x="217" y="362"/>
                  </a:lnTo>
                  <a:lnTo>
                    <a:pt x="241" y="338"/>
                  </a:lnTo>
                  <a:lnTo>
                    <a:pt x="265" y="290"/>
                  </a:lnTo>
                  <a:lnTo>
                    <a:pt x="265" y="217"/>
                  </a:lnTo>
                  <a:lnTo>
                    <a:pt x="265" y="145"/>
                  </a:lnTo>
                  <a:lnTo>
                    <a:pt x="217" y="97"/>
                  </a:lnTo>
                  <a:lnTo>
                    <a:pt x="169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6"/>
            <p:cNvSpPr/>
            <p:nvPr/>
          </p:nvSpPr>
          <p:spPr>
            <a:xfrm>
              <a:off x="4183725" y="1777800"/>
              <a:ext cx="14475" cy="9050"/>
            </a:xfrm>
            <a:custGeom>
              <a:avLst/>
              <a:gdLst/>
              <a:ahLst/>
              <a:cxnLst/>
              <a:rect l="l" t="t" r="r" b="b"/>
              <a:pathLst>
                <a:path w="579" h="362" extrusionOk="0">
                  <a:moveTo>
                    <a:pt x="434" y="0"/>
                  </a:moveTo>
                  <a:lnTo>
                    <a:pt x="386" y="24"/>
                  </a:lnTo>
                  <a:lnTo>
                    <a:pt x="217" y="97"/>
                  </a:lnTo>
                  <a:lnTo>
                    <a:pt x="49" y="193"/>
                  </a:lnTo>
                  <a:lnTo>
                    <a:pt x="25" y="217"/>
                  </a:lnTo>
                  <a:lnTo>
                    <a:pt x="1" y="265"/>
                  </a:lnTo>
                  <a:lnTo>
                    <a:pt x="25" y="313"/>
                  </a:lnTo>
                  <a:lnTo>
                    <a:pt x="49" y="337"/>
                  </a:lnTo>
                  <a:lnTo>
                    <a:pt x="169" y="361"/>
                  </a:lnTo>
                  <a:lnTo>
                    <a:pt x="265" y="361"/>
                  </a:lnTo>
                  <a:lnTo>
                    <a:pt x="482" y="289"/>
                  </a:lnTo>
                  <a:lnTo>
                    <a:pt x="530" y="265"/>
                  </a:lnTo>
                  <a:lnTo>
                    <a:pt x="554" y="241"/>
                  </a:lnTo>
                  <a:lnTo>
                    <a:pt x="578" y="193"/>
                  </a:lnTo>
                  <a:lnTo>
                    <a:pt x="554" y="121"/>
                  </a:lnTo>
                  <a:lnTo>
                    <a:pt x="530" y="73"/>
                  </a:lnTo>
                  <a:lnTo>
                    <a:pt x="482" y="24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6"/>
            <p:cNvSpPr/>
            <p:nvPr/>
          </p:nvSpPr>
          <p:spPr>
            <a:xfrm>
              <a:off x="4170475" y="1733850"/>
              <a:ext cx="1850" cy="1850"/>
            </a:xfrm>
            <a:custGeom>
              <a:avLst/>
              <a:gdLst/>
              <a:ahLst/>
              <a:cxnLst/>
              <a:rect l="l" t="t" r="r" b="b"/>
              <a:pathLst>
                <a:path w="74" h="74" extrusionOk="0">
                  <a:moveTo>
                    <a:pt x="49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73" y="73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6"/>
            <p:cNvSpPr/>
            <p:nvPr/>
          </p:nvSpPr>
          <p:spPr>
            <a:xfrm>
              <a:off x="4168675" y="1752525"/>
              <a:ext cx="5450" cy="6025"/>
            </a:xfrm>
            <a:custGeom>
              <a:avLst/>
              <a:gdLst/>
              <a:ahLst/>
              <a:cxnLst/>
              <a:rect l="l" t="t" r="r" b="b"/>
              <a:pathLst>
                <a:path w="218" h="241" extrusionOk="0">
                  <a:moveTo>
                    <a:pt x="121" y="0"/>
                  </a:moveTo>
                  <a:lnTo>
                    <a:pt x="73" y="24"/>
                  </a:lnTo>
                  <a:lnTo>
                    <a:pt x="25" y="97"/>
                  </a:lnTo>
                  <a:lnTo>
                    <a:pt x="1" y="145"/>
                  </a:lnTo>
                  <a:lnTo>
                    <a:pt x="25" y="217"/>
                  </a:lnTo>
                  <a:lnTo>
                    <a:pt x="25" y="241"/>
                  </a:lnTo>
                  <a:lnTo>
                    <a:pt x="145" y="241"/>
                  </a:lnTo>
                  <a:lnTo>
                    <a:pt x="193" y="169"/>
                  </a:lnTo>
                  <a:lnTo>
                    <a:pt x="217" y="121"/>
                  </a:lnTo>
                  <a:lnTo>
                    <a:pt x="217" y="48"/>
                  </a:lnTo>
                  <a:lnTo>
                    <a:pt x="217" y="2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6"/>
            <p:cNvSpPr/>
            <p:nvPr/>
          </p:nvSpPr>
          <p:spPr>
            <a:xfrm>
              <a:off x="4165675" y="1845800"/>
              <a:ext cx="5425" cy="6050"/>
            </a:xfrm>
            <a:custGeom>
              <a:avLst/>
              <a:gdLst/>
              <a:ahLst/>
              <a:cxnLst/>
              <a:rect l="l" t="t" r="r" b="b"/>
              <a:pathLst>
                <a:path w="217" h="242" extrusionOk="0">
                  <a:moveTo>
                    <a:pt x="24" y="1"/>
                  </a:moveTo>
                  <a:lnTo>
                    <a:pt x="0" y="49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193"/>
                  </a:lnTo>
                  <a:lnTo>
                    <a:pt x="73" y="241"/>
                  </a:lnTo>
                  <a:lnTo>
                    <a:pt x="121" y="241"/>
                  </a:lnTo>
                  <a:lnTo>
                    <a:pt x="169" y="193"/>
                  </a:lnTo>
                  <a:lnTo>
                    <a:pt x="217" y="145"/>
                  </a:lnTo>
                  <a:lnTo>
                    <a:pt x="217" y="97"/>
                  </a:lnTo>
                  <a:lnTo>
                    <a:pt x="193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6"/>
            <p:cNvSpPr/>
            <p:nvPr/>
          </p:nvSpPr>
          <p:spPr>
            <a:xfrm>
              <a:off x="4154850" y="190900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72" y="0"/>
                  </a:moveTo>
                  <a:lnTo>
                    <a:pt x="48" y="24"/>
                  </a:lnTo>
                  <a:lnTo>
                    <a:pt x="24" y="48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96" y="193"/>
                  </a:lnTo>
                  <a:lnTo>
                    <a:pt x="120" y="193"/>
                  </a:lnTo>
                  <a:lnTo>
                    <a:pt x="169" y="169"/>
                  </a:lnTo>
                  <a:lnTo>
                    <a:pt x="193" y="145"/>
                  </a:lnTo>
                  <a:lnTo>
                    <a:pt x="193" y="97"/>
                  </a:lnTo>
                  <a:lnTo>
                    <a:pt x="169" y="72"/>
                  </a:lnTo>
                  <a:lnTo>
                    <a:pt x="144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6"/>
            <p:cNvSpPr/>
            <p:nvPr/>
          </p:nvSpPr>
          <p:spPr>
            <a:xfrm>
              <a:off x="4152425" y="1934275"/>
              <a:ext cx="7250" cy="5425"/>
            </a:xfrm>
            <a:custGeom>
              <a:avLst/>
              <a:gdLst/>
              <a:ahLst/>
              <a:cxnLst/>
              <a:rect l="l" t="t" r="r" b="b"/>
              <a:pathLst>
                <a:path w="290" h="217" extrusionOk="0">
                  <a:moveTo>
                    <a:pt x="121" y="0"/>
                  </a:moveTo>
                  <a:lnTo>
                    <a:pt x="73" y="24"/>
                  </a:lnTo>
                  <a:lnTo>
                    <a:pt x="49" y="73"/>
                  </a:lnTo>
                  <a:lnTo>
                    <a:pt x="1" y="121"/>
                  </a:lnTo>
                  <a:lnTo>
                    <a:pt x="1" y="145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73" y="217"/>
                  </a:lnTo>
                  <a:lnTo>
                    <a:pt x="193" y="217"/>
                  </a:lnTo>
                  <a:lnTo>
                    <a:pt x="290" y="145"/>
                  </a:lnTo>
                  <a:lnTo>
                    <a:pt x="290" y="121"/>
                  </a:lnTo>
                  <a:lnTo>
                    <a:pt x="290" y="73"/>
                  </a:lnTo>
                  <a:lnTo>
                    <a:pt x="266" y="2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6"/>
            <p:cNvSpPr/>
            <p:nvPr/>
          </p:nvSpPr>
          <p:spPr>
            <a:xfrm>
              <a:off x="4148225" y="1742275"/>
              <a:ext cx="3025" cy="3650"/>
            </a:xfrm>
            <a:custGeom>
              <a:avLst/>
              <a:gdLst/>
              <a:ahLst/>
              <a:cxnLst/>
              <a:rect l="l" t="t" r="r" b="b"/>
              <a:pathLst>
                <a:path w="121" h="146" extrusionOk="0">
                  <a:moveTo>
                    <a:pt x="72" y="1"/>
                  </a:moveTo>
                  <a:lnTo>
                    <a:pt x="24" y="49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48" y="145"/>
                  </a:lnTo>
                  <a:lnTo>
                    <a:pt x="72" y="145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"/>
            <p:cNvSpPr/>
            <p:nvPr/>
          </p:nvSpPr>
          <p:spPr>
            <a:xfrm>
              <a:off x="4142800" y="1899975"/>
              <a:ext cx="1225" cy="182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25" y="0"/>
                  </a:moveTo>
                  <a:lnTo>
                    <a:pt x="1" y="72"/>
                  </a:lnTo>
                  <a:lnTo>
                    <a:pt x="49" y="7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"/>
            <p:cNvSpPr/>
            <p:nvPr/>
          </p:nvSpPr>
          <p:spPr>
            <a:xfrm>
              <a:off x="4138600" y="1949325"/>
              <a:ext cx="1825" cy="2425"/>
            </a:xfrm>
            <a:custGeom>
              <a:avLst/>
              <a:gdLst/>
              <a:ahLst/>
              <a:cxnLst/>
              <a:rect l="l" t="t" r="r" b="b"/>
              <a:pathLst>
                <a:path w="73" h="97" extrusionOk="0">
                  <a:moveTo>
                    <a:pt x="24" y="0"/>
                  </a:moveTo>
                  <a:lnTo>
                    <a:pt x="0" y="48"/>
                  </a:lnTo>
                  <a:lnTo>
                    <a:pt x="48" y="96"/>
                  </a:lnTo>
                  <a:lnTo>
                    <a:pt x="72" y="96"/>
                  </a:lnTo>
                  <a:lnTo>
                    <a:pt x="72" y="48"/>
                  </a:lnTo>
                  <a:lnTo>
                    <a:pt x="48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"/>
            <p:cNvSpPr/>
            <p:nvPr/>
          </p:nvSpPr>
          <p:spPr>
            <a:xfrm>
              <a:off x="4137375" y="1777800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97" y="0"/>
                  </a:moveTo>
                  <a:lnTo>
                    <a:pt x="73" y="24"/>
                  </a:lnTo>
                  <a:lnTo>
                    <a:pt x="25" y="48"/>
                  </a:lnTo>
                  <a:lnTo>
                    <a:pt x="1" y="145"/>
                  </a:lnTo>
                  <a:lnTo>
                    <a:pt x="1" y="217"/>
                  </a:lnTo>
                  <a:lnTo>
                    <a:pt x="49" y="289"/>
                  </a:lnTo>
                  <a:lnTo>
                    <a:pt x="97" y="337"/>
                  </a:lnTo>
                  <a:lnTo>
                    <a:pt x="145" y="361"/>
                  </a:lnTo>
                  <a:lnTo>
                    <a:pt x="218" y="361"/>
                  </a:lnTo>
                  <a:lnTo>
                    <a:pt x="338" y="313"/>
                  </a:lnTo>
                  <a:lnTo>
                    <a:pt x="362" y="265"/>
                  </a:lnTo>
                  <a:lnTo>
                    <a:pt x="338" y="193"/>
                  </a:lnTo>
                  <a:lnTo>
                    <a:pt x="266" y="97"/>
                  </a:lnTo>
                  <a:lnTo>
                    <a:pt x="169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"/>
            <p:cNvSpPr/>
            <p:nvPr/>
          </p:nvSpPr>
          <p:spPr>
            <a:xfrm>
              <a:off x="4121725" y="1823525"/>
              <a:ext cx="6650" cy="5450"/>
            </a:xfrm>
            <a:custGeom>
              <a:avLst/>
              <a:gdLst/>
              <a:ahLst/>
              <a:cxnLst/>
              <a:rect l="l" t="t" r="r" b="b"/>
              <a:pathLst>
                <a:path w="266" h="218" extrusionOk="0">
                  <a:moveTo>
                    <a:pt x="145" y="1"/>
                  </a:moveTo>
                  <a:lnTo>
                    <a:pt x="97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1" y="145"/>
                  </a:lnTo>
                  <a:lnTo>
                    <a:pt x="1" y="169"/>
                  </a:lnTo>
                  <a:lnTo>
                    <a:pt x="25" y="193"/>
                  </a:lnTo>
                  <a:lnTo>
                    <a:pt x="73" y="218"/>
                  </a:lnTo>
                  <a:lnTo>
                    <a:pt x="145" y="218"/>
                  </a:lnTo>
                  <a:lnTo>
                    <a:pt x="218" y="193"/>
                  </a:lnTo>
                  <a:lnTo>
                    <a:pt x="242" y="121"/>
                  </a:lnTo>
                  <a:lnTo>
                    <a:pt x="266" y="73"/>
                  </a:lnTo>
                  <a:lnTo>
                    <a:pt x="218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"/>
            <p:cNvSpPr/>
            <p:nvPr/>
          </p:nvSpPr>
          <p:spPr>
            <a:xfrm>
              <a:off x="4119925" y="1737475"/>
              <a:ext cx="5450" cy="4825"/>
            </a:xfrm>
            <a:custGeom>
              <a:avLst/>
              <a:gdLst/>
              <a:ahLst/>
              <a:cxnLst/>
              <a:rect l="l" t="t" r="r" b="b"/>
              <a:pathLst>
                <a:path w="218" h="193" extrusionOk="0">
                  <a:moveTo>
                    <a:pt x="25" y="0"/>
                  </a:moveTo>
                  <a:lnTo>
                    <a:pt x="1" y="73"/>
                  </a:lnTo>
                  <a:lnTo>
                    <a:pt x="25" y="145"/>
                  </a:lnTo>
                  <a:lnTo>
                    <a:pt x="73" y="193"/>
                  </a:lnTo>
                  <a:lnTo>
                    <a:pt x="145" y="193"/>
                  </a:lnTo>
                  <a:lnTo>
                    <a:pt x="169" y="169"/>
                  </a:lnTo>
                  <a:lnTo>
                    <a:pt x="193" y="121"/>
                  </a:lnTo>
                  <a:lnTo>
                    <a:pt x="217" y="97"/>
                  </a:lnTo>
                  <a:lnTo>
                    <a:pt x="193" y="49"/>
                  </a:lnTo>
                  <a:lnTo>
                    <a:pt x="169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"/>
            <p:cNvSpPr/>
            <p:nvPr/>
          </p:nvSpPr>
          <p:spPr>
            <a:xfrm>
              <a:off x="4118725" y="1735675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1" y="0"/>
                  </a:moveTo>
                  <a:lnTo>
                    <a:pt x="1" y="24"/>
                  </a:lnTo>
                  <a:lnTo>
                    <a:pt x="25" y="48"/>
                  </a:lnTo>
                  <a:lnTo>
                    <a:pt x="44" y="58"/>
                  </a:lnTo>
                  <a:lnTo>
                    <a:pt x="25" y="0"/>
                  </a:lnTo>
                  <a:close/>
                  <a:moveTo>
                    <a:pt x="44" y="58"/>
                  </a:moveTo>
                  <a:lnTo>
                    <a:pt x="49" y="72"/>
                  </a:lnTo>
                  <a:lnTo>
                    <a:pt x="73" y="72"/>
                  </a:lnTo>
                  <a:lnTo>
                    <a:pt x="44" y="58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"/>
            <p:cNvSpPr/>
            <p:nvPr/>
          </p:nvSpPr>
          <p:spPr>
            <a:xfrm>
              <a:off x="4113925" y="2017925"/>
              <a:ext cx="2425" cy="3625"/>
            </a:xfrm>
            <a:custGeom>
              <a:avLst/>
              <a:gdLst/>
              <a:ahLst/>
              <a:cxnLst/>
              <a:rect l="l" t="t" r="r" b="b"/>
              <a:pathLst>
                <a:path w="97" h="145" extrusionOk="0">
                  <a:moveTo>
                    <a:pt x="72" y="0"/>
                  </a:moveTo>
                  <a:lnTo>
                    <a:pt x="48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24" y="145"/>
                  </a:lnTo>
                  <a:lnTo>
                    <a:pt x="48" y="145"/>
                  </a:lnTo>
                  <a:lnTo>
                    <a:pt x="72" y="121"/>
                  </a:lnTo>
                  <a:lnTo>
                    <a:pt x="96" y="73"/>
                  </a:lnTo>
                  <a:lnTo>
                    <a:pt x="96" y="2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"/>
            <p:cNvSpPr/>
            <p:nvPr/>
          </p:nvSpPr>
          <p:spPr>
            <a:xfrm>
              <a:off x="4103675" y="1869875"/>
              <a:ext cx="6650" cy="8450"/>
            </a:xfrm>
            <a:custGeom>
              <a:avLst/>
              <a:gdLst/>
              <a:ahLst/>
              <a:cxnLst/>
              <a:rect l="l" t="t" r="r" b="b"/>
              <a:pathLst>
                <a:path w="266" h="338" extrusionOk="0">
                  <a:moveTo>
                    <a:pt x="73" y="0"/>
                  </a:moveTo>
                  <a:lnTo>
                    <a:pt x="25" y="73"/>
                  </a:lnTo>
                  <a:lnTo>
                    <a:pt x="1" y="169"/>
                  </a:lnTo>
                  <a:lnTo>
                    <a:pt x="1" y="217"/>
                  </a:lnTo>
                  <a:lnTo>
                    <a:pt x="1" y="265"/>
                  </a:lnTo>
                  <a:lnTo>
                    <a:pt x="25" y="313"/>
                  </a:lnTo>
                  <a:lnTo>
                    <a:pt x="97" y="338"/>
                  </a:lnTo>
                  <a:lnTo>
                    <a:pt x="145" y="338"/>
                  </a:lnTo>
                  <a:lnTo>
                    <a:pt x="193" y="313"/>
                  </a:lnTo>
                  <a:lnTo>
                    <a:pt x="242" y="289"/>
                  </a:lnTo>
                  <a:lnTo>
                    <a:pt x="266" y="217"/>
                  </a:lnTo>
                  <a:lnTo>
                    <a:pt x="266" y="97"/>
                  </a:lnTo>
                  <a:lnTo>
                    <a:pt x="266" y="49"/>
                  </a:lnTo>
                  <a:lnTo>
                    <a:pt x="242" y="25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"/>
            <p:cNvSpPr/>
            <p:nvPr/>
          </p:nvSpPr>
          <p:spPr>
            <a:xfrm>
              <a:off x="4100675" y="1780200"/>
              <a:ext cx="3025" cy="242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24" y="1"/>
                  </a:moveTo>
                  <a:lnTo>
                    <a:pt x="0" y="49"/>
                  </a:lnTo>
                  <a:lnTo>
                    <a:pt x="73" y="97"/>
                  </a:lnTo>
                  <a:lnTo>
                    <a:pt x="97" y="73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"/>
            <p:cNvSpPr/>
            <p:nvPr/>
          </p:nvSpPr>
          <p:spPr>
            <a:xfrm>
              <a:off x="4100075" y="1731450"/>
              <a:ext cx="3025" cy="3050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48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48" y="121"/>
                  </a:lnTo>
                  <a:lnTo>
                    <a:pt x="121" y="121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"/>
            <p:cNvSpPr/>
            <p:nvPr/>
          </p:nvSpPr>
          <p:spPr>
            <a:xfrm>
              <a:off x="4095850" y="1854825"/>
              <a:ext cx="4250" cy="3650"/>
            </a:xfrm>
            <a:custGeom>
              <a:avLst/>
              <a:gdLst/>
              <a:ahLst/>
              <a:cxnLst/>
              <a:rect l="l" t="t" r="r" b="b"/>
              <a:pathLst>
                <a:path w="170" h="146" extrusionOk="0">
                  <a:moveTo>
                    <a:pt x="97" y="1"/>
                  </a:moveTo>
                  <a:lnTo>
                    <a:pt x="25" y="25"/>
                  </a:lnTo>
                  <a:lnTo>
                    <a:pt x="25" y="49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73" y="145"/>
                  </a:lnTo>
                  <a:lnTo>
                    <a:pt x="121" y="145"/>
                  </a:lnTo>
                  <a:lnTo>
                    <a:pt x="145" y="121"/>
                  </a:lnTo>
                  <a:lnTo>
                    <a:pt x="169" y="97"/>
                  </a:lnTo>
                  <a:lnTo>
                    <a:pt x="145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"/>
            <p:cNvSpPr/>
            <p:nvPr/>
          </p:nvSpPr>
          <p:spPr>
            <a:xfrm>
              <a:off x="4094650" y="1695350"/>
              <a:ext cx="6050" cy="6050"/>
            </a:xfrm>
            <a:custGeom>
              <a:avLst/>
              <a:gdLst/>
              <a:ahLst/>
              <a:cxnLst/>
              <a:rect l="l" t="t" r="r" b="b"/>
              <a:pathLst>
                <a:path w="242" h="242" extrusionOk="0">
                  <a:moveTo>
                    <a:pt x="121" y="0"/>
                  </a:moveTo>
                  <a:lnTo>
                    <a:pt x="73" y="24"/>
                  </a:lnTo>
                  <a:lnTo>
                    <a:pt x="49" y="48"/>
                  </a:lnTo>
                  <a:lnTo>
                    <a:pt x="25" y="73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73" y="217"/>
                  </a:lnTo>
                  <a:lnTo>
                    <a:pt x="145" y="241"/>
                  </a:lnTo>
                  <a:lnTo>
                    <a:pt x="193" y="217"/>
                  </a:lnTo>
                  <a:lnTo>
                    <a:pt x="217" y="193"/>
                  </a:lnTo>
                  <a:lnTo>
                    <a:pt x="241" y="145"/>
                  </a:lnTo>
                  <a:lnTo>
                    <a:pt x="217" y="73"/>
                  </a:lnTo>
                  <a:lnTo>
                    <a:pt x="193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"/>
            <p:cNvSpPr/>
            <p:nvPr/>
          </p:nvSpPr>
          <p:spPr>
            <a:xfrm>
              <a:off x="4094650" y="18873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"/>
            <p:cNvSpPr/>
            <p:nvPr/>
          </p:nvSpPr>
          <p:spPr>
            <a:xfrm>
              <a:off x="4092250" y="17591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"/>
            <p:cNvSpPr/>
            <p:nvPr/>
          </p:nvSpPr>
          <p:spPr>
            <a:xfrm>
              <a:off x="4088025" y="1803675"/>
              <a:ext cx="1850" cy="182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1" y="0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73" y="73"/>
                  </a:lnTo>
                  <a:lnTo>
                    <a:pt x="73" y="4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"/>
            <p:cNvSpPr/>
            <p:nvPr/>
          </p:nvSpPr>
          <p:spPr>
            <a:xfrm>
              <a:off x="4086825" y="195292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lnTo>
                    <a:pt x="121" y="25"/>
                  </a:lnTo>
                  <a:lnTo>
                    <a:pt x="49" y="73"/>
                  </a:lnTo>
                  <a:lnTo>
                    <a:pt x="1" y="145"/>
                  </a:lnTo>
                  <a:lnTo>
                    <a:pt x="1" y="193"/>
                  </a:lnTo>
                  <a:lnTo>
                    <a:pt x="25" y="265"/>
                  </a:lnTo>
                  <a:lnTo>
                    <a:pt x="49" y="338"/>
                  </a:lnTo>
                  <a:lnTo>
                    <a:pt x="97" y="362"/>
                  </a:lnTo>
                  <a:lnTo>
                    <a:pt x="169" y="386"/>
                  </a:lnTo>
                  <a:lnTo>
                    <a:pt x="266" y="362"/>
                  </a:lnTo>
                  <a:lnTo>
                    <a:pt x="338" y="314"/>
                  </a:lnTo>
                  <a:lnTo>
                    <a:pt x="386" y="265"/>
                  </a:lnTo>
                  <a:lnTo>
                    <a:pt x="386" y="193"/>
                  </a:lnTo>
                  <a:lnTo>
                    <a:pt x="362" y="97"/>
                  </a:lnTo>
                  <a:lnTo>
                    <a:pt x="338" y="25"/>
                  </a:lnTo>
                  <a:lnTo>
                    <a:pt x="26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"/>
            <p:cNvSpPr/>
            <p:nvPr/>
          </p:nvSpPr>
          <p:spPr>
            <a:xfrm>
              <a:off x="4085625" y="1819325"/>
              <a:ext cx="3025" cy="4225"/>
            </a:xfrm>
            <a:custGeom>
              <a:avLst/>
              <a:gdLst/>
              <a:ahLst/>
              <a:cxnLst/>
              <a:rect l="l" t="t" r="r" b="b"/>
              <a:pathLst>
                <a:path w="121" h="169" extrusionOk="0">
                  <a:moveTo>
                    <a:pt x="73" y="0"/>
                  </a:moveTo>
                  <a:lnTo>
                    <a:pt x="25" y="24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49" y="169"/>
                  </a:lnTo>
                  <a:lnTo>
                    <a:pt x="121" y="73"/>
                  </a:lnTo>
                  <a:lnTo>
                    <a:pt x="121" y="49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"/>
            <p:cNvSpPr/>
            <p:nvPr/>
          </p:nvSpPr>
          <p:spPr>
            <a:xfrm>
              <a:off x="4079000" y="1740475"/>
              <a:ext cx="4850" cy="4850"/>
            </a:xfrm>
            <a:custGeom>
              <a:avLst/>
              <a:gdLst/>
              <a:ahLst/>
              <a:cxnLst/>
              <a:rect l="l" t="t" r="r" b="b"/>
              <a:pathLst>
                <a:path w="194" h="194" extrusionOk="0">
                  <a:moveTo>
                    <a:pt x="25" y="1"/>
                  </a:moveTo>
                  <a:lnTo>
                    <a:pt x="1" y="49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121" y="193"/>
                  </a:lnTo>
                  <a:lnTo>
                    <a:pt x="145" y="169"/>
                  </a:lnTo>
                  <a:lnTo>
                    <a:pt x="193" y="145"/>
                  </a:lnTo>
                  <a:lnTo>
                    <a:pt x="169" y="73"/>
                  </a:lnTo>
                  <a:lnTo>
                    <a:pt x="145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"/>
            <p:cNvSpPr/>
            <p:nvPr/>
          </p:nvSpPr>
          <p:spPr>
            <a:xfrm>
              <a:off x="4074800" y="1877100"/>
              <a:ext cx="6650" cy="7250"/>
            </a:xfrm>
            <a:custGeom>
              <a:avLst/>
              <a:gdLst/>
              <a:ahLst/>
              <a:cxnLst/>
              <a:rect l="l" t="t" r="r" b="b"/>
              <a:pathLst>
                <a:path w="266" h="290" extrusionOk="0">
                  <a:moveTo>
                    <a:pt x="121" y="0"/>
                  </a:moveTo>
                  <a:lnTo>
                    <a:pt x="48" y="49"/>
                  </a:lnTo>
                  <a:lnTo>
                    <a:pt x="24" y="73"/>
                  </a:lnTo>
                  <a:lnTo>
                    <a:pt x="0" y="169"/>
                  </a:lnTo>
                  <a:lnTo>
                    <a:pt x="0" y="241"/>
                  </a:lnTo>
                  <a:lnTo>
                    <a:pt x="48" y="289"/>
                  </a:lnTo>
                  <a:lnTo>
                    <a:pt x="169" y="289"/>
                  </a:lnTo>
                  <a:lnTo>
                    <a:pt x="217" y="241"/>
                  </a:lnTo>
                  <a:lnTo>
                    <a:pt x="241" y="193"/>
                  </a:lnTo>
                  <a:lnTo>
                    <a:pt x="265" y="145"/>
                  </a:lnTo>
                  <a:lnTo>
                    <a:pt x="265" y="97"/>
                  </a:lnTo>
                  <a:lnTo>
                    <a:pt x="241" y="49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"/>
            <p:cNvSpPr/>
            <p:nvPr/>
          </p:nvSpPr>
          <p:spPr>
            <a:xfrm>
              <a:off x="4074200" y="17001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4" y="1"/>
                  </a:moveTo>
                  <a:lnTo>
                    <a:pt x="0" y="25"/>
                  </a:lnTo>
                  <a:lnTo>
                    <a:pt x="24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"/>
            <p:cNvSpPr/>
            <p:nvPr/>
          </p:nvSpPr>
          <p:spPr>
            <a:xfrm>
              <a:off x="4068775" y="1674275"/>
              <a:ext cx="3625" cy="4850"/>
            </a:xfrm>
            <a:custGeom>
              <a:avLst/>
              <a:gdLst/>
              <a:ahLst/>
              <a:cxnLst/>
              <a:rect l="l" t="t" r="r" b="b"/>
              <a:pathLst>
                <a:path w="145" h="194" extrusionOk="0">
                  <a:moveTo>
                    <a:pt x="49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1" y="193"/>
                  </a:lnTo>
                  <a:lnTo>
                    <a:pt x="73" y="193"/>
                  </a:lnTo>
                  <a:lnTo>
                    <a:pt x="121" y="169"/>
                  </a:lnTo>
                  <a:lnTo>
                    <a:pt x="145" y="97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"/>
            <p:cNvSpPr/>
            <p:nvPr/>
          </p:nvSpPr>
          <p:spPr>
            <a:xfrm>
              <a:off x="4068175" y="1696550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49" y="0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25" y="121"/>
                  </a:lnTo>
                  <a:lnTo>
                    <a:pt x="121" y="121"/>
                  </a:lnTo>
                  <a:lnTo>
                    <a:pt x="121" y="73"/>
                  </a:lnTo>
                  <a:lnTo>
                    <a:pt x="145" y="49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"/>
            <p:cNvSpPr/>
            <p:nvPr/>
          </p:nvSpPr>
          <p:spPr>
            <a:xfrm>
              <a:off x="4065775" y="1804875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1"/>
                  </a:moveTo>
                  <a:lnTo>
                    <a:pt x="0" y="25"/>
                  </a:lnTo>
                  <a:lnTo>
                    <a:pt x="24" y="73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"/>
            <p:cNvSpPr/>
            <p:nvPr/>
          </p:nvSpPr>
          <p:spPr>
            <a:xfrm>
              <a:off x="4060350" y="1735675"/>
              <a:ext cx="6050" cy="5425"/>
            </a:xfrm>
            <a:custGeom>
              <a:avLst/>
              <a:gdLst/>
              <a:ahLst/>
              <a:cxnLst/>
              <a:rect l="l" t="t" r="r" b="b"/>
              <a:pathLst>
                <a:path w="242" h="217" extrusionOk="0">
                  <a:moveTo>
                    <a:pt x="121" y="0"/>
                  </a:moveTo>
                  <a:lnTo>
                    <a:pt x="73" y="24"/>
                  </a:lnTo>
                  <a:lnTo>
                    <a:pt x="25" y="72"/>
                  </a:lnTo>
                  <a:lnTo>
                    <a:pt x="0" y="145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97" y="217"/>
                  </a:lnTo>
                  <a:lnTo>
                    <a:pt x="145" y="193"/>
                  </a:lnTo>
                  <a:lnTo>
                    <a:pt x="193" y="145"/>
                  </a:lnTo>
                  <a:lnTo>
                    <a:pt x="241" y="96"/>
                  </a:lnTo>
                  <a:lnTo>
                    <a:pt x="241" y="48"/>
                  </a:lnTo>
                  <a:lnTo>
                    <a:pt x="241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"/>
            <p:cNvSpPr/>
            <p:nvPr/>
          </p:nvSpPr>
          <p:spPr>
            <a:xfrm>
              <a:off x="4059750" y="1704375"/>
              <a:ext cx="4225" cy="4825"/>
            </a:xfrm>
            <a:custGeom>
              <a:avLst/>
              <a:gdLst/>
              <a:ahLst/>
              <a:cxnLst/>
              <a:rect l="l" t="t" r="r" b="b"/>
              <a:pathLst>
                <a:path w="169" h="193" extrusionOk="0">
                  <a:moveTo>
                    <a:pt x="49" y="0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49" y="169"/>
                  </a:lnTo>
                  <a:lnTo>
                    <a:pt x="121" y="193"/>
                  </a:lnTo>
                  <a:lnTo>
                    <a:pt x="145" y="169"/>
                  </a:lnTo>
                  <a:lnTo>
                    <a:pt x="169" y="145"/>
                  </a:lnTo>
                  <a:lnTo>
                    <a:pt x="169" y="97"/>
                  </a:lnTo>
                  <a:lnTo>
                    <a:pt x="169" y="73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"/>
            <p:cNvSpPr/>
            <p:nvPr/>
          </p:nvSpPr>
          <p:spPr>
            <a:xfrm>
              <a:off x="4059150" y="1669475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24" y="121"/>
                  </a:lnTo>
                  <a:lnTo>
                    <a:pt x="73" y="193"/>
                  </a:lnTo>
                  <a:lnTo>
                    <a:pt x="145" y="193"/>
                  </a:lnTo>
                  <a:lnTo>
                    <a:pt x="193" y="145"/>
                  </a:lnTo>
                  <a:lnTo>
                    <a:pt x="193" y="96"/>
                  </a:lnTo>
                  <a:lnTo>
                    <a:pt x="193" y="48"/>
                  </a:lnTo>
                  <a:lnTo>
                    <a:pt x="121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"/>
            <p:cNvSpPr/>
            <p:nvPr/>
          </p:nvSpPr>
          <p:spPr>
            <a:xfrm>
              <a:off x="4053725" y="1936675"/>
              <a:ext cx="3650" cy="4850"/>
            </a:xfrm>
            <a:custGeom>
              <a:avLst/>
              <a:gdLst/>
              <a:ahLst/>
              <a:cxnLst/>
              <a:rect l="l" t="t" r="r" b="b"/>
              <a:pathLst>
                <a:path w="146" h="194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49" y="193"/>
                  </a:lnTo>
                  <a:lnTo>
                    <a:pt x="97" y="193"/>
                  </a:lnTo>
                  <a:lnTo>
                    <a:pt x="145" y="169"/>
                  </a:lnTo>
                  <a:lnTo>
                    <a:pt x="145" y="145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"/>
            <p:cNvSpPr/>
            <p:nvPr/>
          </p:nvSpPr>
          <p:spPr>
            <a:xfrm>
              <a:off x="4053125" y="1851225"/>
              <a:ext cx="2425" cy="182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1" y="0"/>
                  </a:moveTo>
                  <a:lnTo>
                    <a:pt x="49" y="72"/>
                  </a:lnTo>
                  <a:lnTo>
                    <a:pt x="97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"/>
            <p:cNvSpPr/>
            <p:nvPr/>
          </p:nvSpPr>
          <p:spPr>
            <a:xfrm>
              <a:off x="4046500" y="1662250"/>
              <a:ext cx="3050" cy="2425"/>
            </a:xfrm>
            <a:custGeom>
              <a:avLst/>
              <a:gdLst/>
              <a:ahLst/>
              <a:cxnLst/>
              <a:rect l="l" t="t" r="r" b="b"/>
              <a:pathLst>
                <a:path w="122" h="97" extrusionOk="0">
                  <a:moveTo>
                    <a:pt x="1" y="0"/>
                  </a:moveTo>
                  <a:lnTo>
                    <a:pt x="1" y="48"/>
                  </a:lnTo>
                  <a:lnTo>
                    <a:pt x="1" y="72"/>
                  </a:lnTo>
                  <a:lnTo>
                    <a:pt x="49" y="97"/>
                  </a:lnTo>
                  <a:lnTo>
                    <a:pt x="97" y="72"/>
                  </a:lnTo>
                  <a:lnTo>
                    <a:pt x="121" y="48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"/>
            <p:cNvSpPr/>
            <p:nvPr/>
          </p:nvSpPr>
          <p:spPr>
            <a:xfrm>
              <a:off x="4044700" y="1710400"/>
              <a:ext cx="9650" cy="6625"/>
            </a:xfrm>
            <a:custGeom>
              <a:avLst/>
              <a:gdLst/>
              <a:ahLst/>
              <a:cxnLst/>
              <a:rect l="l" t="t" r="r" b="b"/>
              <a:pathLst>
                <a:path w="386" h="265" extrusionOk="0">
                  <a:moveTo>
                    <a:pt x="289" y="0"/>
                  </a:moveTo>
                  <a:lnTo>
                    <a:pt x="121" y="24"/>
                  </a:lnTo>
                  <a:lnTo>
                    <a:pt x="25" y="48"/>
                  </a:lnTo>
                  <a:lnTo>
                    <a:pt x="1" y="96"/>
                  </a:lnTo>
                  <a:lnTo>
                    <a:pt x="1" y="120"/>
                  </a:lnTo>
                  <a:lnTo>
                    <a:pt x="49" y="193"/>
                  </a:lnTo>
                  <a:lnTo>
                    <a:pt x="121" y="241"/>
                  </a:lnTo>
                  <a:lnTo>
                    <a:pt x="217" y="265"/>
                  </a:lnTo>
                  <a:lnTo>
                    <a:pt x="289" y="241"/>
                  </a:lnTo>
                  <a:lnTo>
                    <a:pt x="338" y="217"/>
                  </a:lnTo>
                  <a:lnTo>
                    <a:pt x="386" y="169"/>
                  </a:lnTo>
                  <a:lnTo>
                    <a:pt x="386" y="96"/>
                  </a:lnTo>
                  <a:lnTo>
                    <a:pt x="362" y="48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"/>
            <p:cNvSpPr/>
            <p:nvPr/>
          </p:nvSpPr>
          <p:spPr>
            <a:xfrm>
              <a:off x="4042900" y="1804875"/>
              <a:ext cx="3625" cy="4250"/>
            </a:xfrm>
            <a:custGeom>
              <a:avLst/>
              <a:gdLst/>
              <a:ahLst/>
              <a:cxnLst/>
              <a:rect l="l" t="t" r="r" b="b"/>
              <a:pathLst>
                <a:path w="145" h="170" extrusionOk="0">
                  <a:moveTo>
                    <a:pt x="24" y="1"/>
                  </a:moveTo>
                  <a:lnTo>
                    <a:pt x="0" y="73"/>
                  </a:lnTo>
                  <a:lnTo>
                    <a:pt x="0" y="145"/>
                  </a:lnTo>
                  <a:lnTo>
                    <a:pt x="24" y="169"/>
                  </a:lnTo>
                  <a:lnTo>
                    <a:pt x="97" y="169"/>
                  </a:lnTo>
                  <a:lnTo>
                    <a:pt x="121" y="145"/>
                  </a:lnTo>
                  <a:lnTo>
                    <a:pt x="145" y="121"/>
                  </a:lnTo>
                  <a:lnTo>
                    <a:pt x="145" y="73"/>
                  </a:lnTo>
                  <a:lnTo>
                    <a:pt x="97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"/>
            <p:cNvSpPr/>
            <p:nvPr/>
          </p:nvSpPr>
          <p:spPr>
            <a:xfrm>
              <a:off x="4041100" y="1795850"/>
              <a:ext cx="6625" cy="9050"/>
            </a:xfrm>
            <a:custGeom>
              <a:avLst/>
              <a:gdLst/>
              <a:ahLst/>
              <a:cxnLst/>
              <a:rect l="l" t="t" r="r" b="b"/>
              <a:pathLst>
                <a:path w="265" h="362" extrusionOk="0">
                  <a:moveTo>
                    <a:pt x="96" y="1"/>
                  </a:moveTo>
                  <a:lnTo>
                    <a:pt x="72" y="25"/>
                  </a:lnTo>
                  <a:lnTo>
                    <a:pt x="24" y="49"/>
                  </a:lnTo>
                  <a:lnTo>
                    <a:pt x="0" y="121"/>
                  </a:lnTo>
                  <a:lnTo>
                    <a:pt x="0" y="193"/>
                  </a:lnTo>
                  <a:lnTo>
                    <a:pt x="24" y="241"/>
                  </a:lnTo>
                  <a:lnTo>
                    <a:pt x="96" y="362"/>
                  </a:lnTo>
                  <a:lnTo>
                    <a:pt x="193" y="289"/>
                  </a:lnTo>
                  <a:lnTo>
                    <a:pt x="241" y="241"/>
                  </a:lnTo>
                  <a:lnTo>
                    <a:pt x="265" y="193"/>
                  </a:lnTo>
                  <a:lnTo>
                    <a:pt x="265" y="97"/>
                  </a:lnTo>
                  <a:lnTo>
                    <a:pt x="265" y="49"/>
                  </a:lnTo>
                  <a:lnTo>
                    <a:pt x="217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"/>
            <p:cNvSpPr/>
            <p:nvPr/>
          </p:nvSpPr>
          <p:spPr>
            <a:xfrm>
              <a:off x="4040500" y="1932475"/>
              <a:ext cx="4225" cy="7850"/>
            </a:xfrm>
            <a:custGeom>
              <a:avLst/>
              <a:gdLst/>
              <a:ahLst/>
              <a:cxnLst/>
              <a:rect l="l" t="t" r="r" b="b"/>
              <a:pathLst>
                <a:path w="169" h="314" extrusionOk="0">
                  <a:moveTo>
                    <a:pt x="72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24" y="241"/>
                  </a:lnTo>
                  <a:lnTo>
                    <a:pt x="48" y="289"/>
                  </a:lnTo>
                  <a:lnTo>
                    <a:pt x="72" y="313"/>
                  </a:lnTo>
                  <a:lnTo>
                    <a:pt x="96" y="289"/>
                  </a:lnTo>
                  <a:lnTo>
                    <a:pt x="145" y="241"/>
                  </a:lnTo>
                  <a:lnTo>
                    <a:pt x="169" y="145"/>
                  </a:lnTo>
                  <a:lnTo>
                    <a:pt x="169" y="96"/>
                  </a:lnTo>
                  <a:lnTo>
                    <a:pt x="169" y="4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"/>
            <p:cNvSpPr/>
            <p:nvPr/>
          </p:nvSpPr>
          <p:spPr>
            <a:xfrm>
              <a:off x="4036275" y="1735075"/>
              <a:ext cx="6650" cy="6025"/>
            </a:xfrm>
            <a:custGeom>
              <a:avLst/>
              <a:gdLst/>
              <a:ahLst/>
              <a:cxnLst/>
              <a:rect l="l" t="t" r="r" b="b"/>
              <a:pathLst>
                <a:path w="266" h="241" extrusionOk="0">
                  <a:moveTo>
                    <a:pt x="97" y="0"/>
                  </a:moveTo>
                  <a:lnTo>
                    <a:pt x="73" y="24"/>
                  </a:lnTo>
                  <a:lnTo>
                    <a:pt x="25" y="72"/>
                  </a:lnTo>
                  <a:lnTo>
                    <a:pt x="1" y="145"/>
                  </a:lnTo>
                  <a:lnTo>
                    <a:pt x="25" y="193"/>
                  </a:lnTo>
                  <a:lnTo>
                    <a:pt x="49" y="217"/>
                  </a:lnTo>
                  <a:lnTo>
                    <a:pt x="97" y="241"/>
                  </a:lnTo>
                  <a:lnTo>
                    <a:pt x="169" y="217"/>
                  </a:lnTo>
                  <a:lnTo>
                    <a:pt x="217" y="193"/>
                  </a:lnTo>
                  <a:lnTo>
                    <a:pt x="241" y="145"/>
                  </a:lnTo>
                  <a:lnTo>
                    <a:pt x="265" y="120"/>
                  </a:lnTo>
                  <a:lnTo>
                    <a:pt x="241" y="72"/>
                  </a:lnTo>
                  <a:lnTo>
                    <a:pt x="217" y="2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"/>
            <p:cNvSpPr/>
            <p:nvPr/>
          </p:nvSpPr>
          <p:spPr>
            <a:xfrm>
              <a:off x="4033275" y="1750725"/>
              <a:ext cx="13850" cy="13850"/>
            </a:xfrm>
            <a:custGeom>
              <a:avLst/>
              <a:gdLst/>
              <a:ahLst/>
              <a:cxnLst/>
              <a:rect l="l" t="t" r="r" b="b"/>
              <a:pathLst>
                <a:path w="554" h="554" extrusionOk="0">
                  <a:moveTo>
                    <a:pt x="434" y="0"/>
                  </a:moveTo>
                  <a:lnTo>
                    <a:pt x="289" y="72"/>
                  </a:lnTo>
                  <a:lnTo>
                    <a:pt x="193" y="144"/>
                  </a:lnTo>
                  <a:lnTo>
                    <a:pt x="96" y="265"/>
                  </a:lnTo>
                  <a:lnTo>
                    <a:pt x="24" y="385"/>
                  </a:lnTo>
                  <a:lnTo>
                    <a:pt x="0" y="433"/>
                  </a:lnTo>
                  <a:lnTo>
                    <a:pt x="24" y="481"/>
                  </a:lnTo>
                  <a:lnTo>
                    <a:pt x="72" y="530"/>
                  </a:lnTo>
                  <a:lnTo>
                    <a:pt x="145" y="554"/>
                  </a:lnTo>
                  <a:lnTo>
                    <a:pt x="193" y="554"/>
                  </a:lnTo>
                  <a:lnTo>
                    <a:pt x="241" y="530"/>
                  </a:lnTo>
                  <a:lnTo>
                    <a:pt x="289" y="481"/>
                  </a:lnTo>
                  <a:lnTo>
                    <a:pt x="409" y="289"/>
                  </a:lnTo>
                  <a:lnTo>
                    <a:pt x="554" y="72"/>
                  </a:lnTo>
                  <a:lnTo>
                    <a:pt x="530" y="4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"/>
            <p:cNvSpPr/>
            <p:nvPr/>
          </p:nvSpPr>
          <p:spPr>
            <a:xfrm>
              <a:off x="4030850" y="1769375"/>
              <a:ext cx="3050" cy="3025"/>
            </a:xfrm>
            <a:custGeom>
              <a:avLst/>
              <a:gdLst/>
              <a:ahLst/>
              <a:cxnLst/>
              <a:rect l="l" t="t" r="r" b="b"/>
              <a:pathLst>
                <a:path w="122" h="121" extrusionOk="0">
                  <a:moveTo>
                    <a:pt x="25" y="0"/>
                  </a:moveTo>
                  <a:lnTo>
                    <a:pt x="1" y="24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73" y="121"/>
                  </a:lnTo>
                  <a:lnTo>
                    <a:pt x="97" y="97"/>
                  </a:lnTo>
                  <a:lnTo>
                    <a:pt x="121" y="73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"/>
            <p:cNvSpPr/>
            <p:nvPr/>
          </p:nvSpPr>
          <p:spPr>
            <a:xfrm>
              <a:off x="4027850" y="1783200"/>
              <a:ext cx="6050" cy="7850"/>
            </a:xfrm>
            <a:custGeom>
              <a:avLst/>
              <a:gdLst/>
              <a:ahLst/>
              <a:cxnLst/>
              <a:rect l="l" t="t" r="r" b="b"/>
              <a:pathLst>
                <a:path w="242" h="314" extrusionOk="0">
                  <a:moveTo>
                    <a:pt x="73" y="1"/>
                  </a:moveTo>
                  <a:lnTo>
                    <a:pt x="49" y="49"/>
                  </a:lnTo>
                  <a:lnTo>
                    <a:pt x="1" y="97"/>
                  </a:lnTo>
                  <a:lnTo>
                    <a:pt x="1" y="169"/>
                  </a:lnTo>
                  <a:lnTo>
                    <a:pt x="1" y="218"/>
                  </a:lnTo>
                  <a:lnTo>
                    <a:pt x="25" y="266"/>
                  </a:lnTo>
                  <a:lnTo>
                    <a:pt x="73" y="290"/>
                  </a:lnTo>
                  <a:lnTo>
                    <a:pt x="121" y="314"/>
                  </a:lnTo>
                  <a:lnTo>
                    <a:pt x="169" y="290"/>
                  </a:lnTo>
                  <a:lnTo>
                    <a:pt x="193" y="242"/>
                  </a:lnTo>
                  <a:lnTo>
                    <a:pt x="241" y="194"/>
                  </a:lnTo>
                  <a:lnTo>
                    <a:pt x="241" y="145"/>
                  </a:lnTo>
                  <a:lnTo>
                    <a:pt x="241" y="73"/>
                  </a:lnTo>
                  <a:lnTo>
                    <a:pt x="241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"/>
            <p:cNvSpPr/>
            <p:nvPr/>
          </p:nvSpPr>
          <p:spPr>
            <a:xfrm>
              <a:off x="4026050" y="1804275"/>
              <a:ext cx="10850" cy="12050"/>
            </a:xfrm>
            <a:custGeom>
              <a:avLst/>
              <a:gdLst/>
              <a:ahLst/>
              <a:cxnLst/>
              <a:rect l="l" t="t" r="r" b="b"/>
              <a:pathLst>
                <a:path w="434" h="482" extrusionOk="0">
                  <a:moveTo>
                    <a:pt x="361" y="1"/>
                  </a:moveTo>
                  <a:lnTo>
                    <a:pt x="313" y="25"/>
                  </a:lnTo>
                  <a:lnTo>
                    <a:pt x="145" y="121"/>
                  </a:lnTo>
                  <a:lnTo>
                    <a:pt x="73" y="193"/>
                  </a:lnTo>
                  <a:lnTo>
                    <a:pt x="0" y="289"/>
                  </a:lnTo>
                  <a:lnTo>
                    <a:pt x="0" y="313"/>
                  </a:lnTo>
                  <a:lnTo>
                    <a:pt x="0" y="362"/>
                  </a:lnTo>
                  <a:lnTo>
                    <a:pt x="0" y="410"/>
                  </a:lnTo>
                  <a:lnTo>
                    <a:pt x="24" y="434"/>
                  </a:lnTo>
                  <a:lnTo>
                    <a:pt x="73" y="458"/>
                  </a:lnTo>
                  <a:lnTo>
                    <a:pt x="145" y="482"/>
                  </a:lnTo>
                  <a:lnTo>
                    <a:pt x="193" y="482"/>
                  </a:lnTo>
                  <a:lnTo>
                    <a:pt x="241" y="458"/>
                  </a:lnTo>
                  <a:lnTo>
                    <a:pt x="337" y="338"/>
                  </a:lnTo>
                  <a:lnTo>
                    <a:pt x="410" y="217"/>
                  </a:lnTo>
                  <a:lnTo>
                    <a:pt x="434" y="121"/>
                  </a:lnTo>
                  <a:lnTo>
                    <a:pt x="410" y="25"/>
                  </a:lnTo>
                  <a:lnTo>
                    <a:pt x="385" y="25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"/>
            <p:cNvSpPr/>
            <p:nvPr/>
          </p:nvSpPr>
          <p:spPr>
            <a:xfrm>
              <a:off x="4024850" y="1723625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48" y="73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"/>
            <p:cNvSpPr/>
            <p:nvPr/>
          </p:nvSpPr>
          <p:spPr>
            <a:xfrm>
              <a:off x="4023650" y="1711600"/>
              <a:ext cx="6025" cy="6025"/>
            </a:xfrm>
            <a:custGeom>
              <a:avLst/>
              <a:gdLst/>
              <a:ahLst/>
              <a:cxnLst/>
              <a:rect l="l" t="t" r="r" b="b"/>
              <a:pathLst>
                <a:path w="241" h="241" extrusionOk="0">
                  <a:moveTo>
                    <a:pt x="48" y="0"/>
                  </a:moveTo>
                  <a:lnTo>
                    <a:pt x="24" y="72"/>
                  </a:lnTo>
                  <a:lnTo>
                    <a:pt x="0" y="121"/>
                  </a:lnTo>
                  <a:lnTo>
                    <a:pt x="24" y="169"/>
                  </a:lnTo>
                  <a:lnTo>
                    <a:pt x="72" y="217"/>
                  </a:lnTo>
                  <a:lnTo>
                    <a:pt x="120" y="241"/>
                  </a:lnTo>
                  <a:lnTo>
                    <a:pt x="169" y="241"/>
                  </a:lnTo>
                  <a:lnTo>
                    <a:pt x="217" y="217"/>
                  </a:lnTo>
                  <a:lnTo>
                    <a:pt x="241" y="193"/>
                  </a:lnTo>
                  <a:lnTo>
                    <a:pt x="241" y="169"/>
                  </a:lnTo>
                  <a:lnTo>
                    <a:pt x="241" y="97"/>
                  </a:lnTo>
                  <a:lnTo>
                    <a:pt x="217" y="48"/>
                  </a:lnTo>
                  <a:lnTo>
                    <a:pt x="169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"/>
            <p:cNvSpPr/>
            <p:nvPr/>
          </p:nvSpPr>
          <p:spPr>
            <a:xfrm>
              <a:off x="4023650" y="1846400"/>
              <a:ext cx="2425" cy="182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0" y="1"/>
                  </a:moveTo>
                  <a:lnTo>
                    <a:pt x="48" y="73"/>
                  </a:lnTo>
                  <a:lnTo>
                    <a:pt x="72" y="49"/>
                  </a:lnTo>
                  <a:lnTo>
                    <a:pt x="96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"/>
            <p:cNvSpPr/>
            <p:nvPr/>
          </p:nvSpPr>
          <p:spPr>
            <a:xfrm>
              <a:off x="4023025" y="1768775"/>
              <a:ext cx="5450" cy="6650"/>
            </a:xfrm>
            <a:custGeom>
              <a:avLst/>
              <a:gdLst/>
              <a:ahLst/>
              <a:cxnLst/>
              <a:rect l="l" t="t" r="r" b="b"/>
              <a:pathLst>
                <a:path w="218" h="266" extrusionOk="0">
                  <a:moveTo>
                    <a:pt x="121" y="0"/>
                  </a:moveTo>
                  <a:lnTo>
                    <a:pt x="73" y="24"/>
                  </a:lnTo>
                  <a:lnTo>
                    <a:pt x="25" y="48"/>
                  </a:lnTo>
                  <a:lnTo>
                    <a:pt x="1" y="121"/>
                  </a:lnTo>
                  <a:lnTo>
                    <a:pt x="1" y="169"/>
                  </a:lnTo>
                  <a:lnTo>
                    <a:pt x="25" y="217"/>
                  </a:lnTo>
                  <a:lnTo>
                    <a:pt x="73" y="241"/>
                  </a:lnTo>
                  <a:lnTo>
                    <a:pt x="121" y="265"/>
                  </a:lnTo>
                  <a:lnTo>
                    <a:pt x="145" y="241"/>
                  </a:lnTo>
                  <a:lnTo>
                    <a:pt x="194" y="169"/>
                  </a:lnTo>
                  <a:lnTo>
                    <a:pt x="218" y="97"/>
                  </a:lnTo>
                  <a:lnTo>
                    <a:pt x="194" y="4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"/>
            <p:cNvSpPr/>
            <p:nvPr/>
          </p:nvSpPr>
          <p:spPr>
            <a:xfrm>
              <a:off x="4021825" y="1899975"/>
              <a:ext cx="10275" cy="9650"/>
            </a:xfrm>
            <a:custGeom>
              <a:avLst/>
              <a:gdLst/>
              <a:ahLst/>
              <a:cxnLst/>
              <a:rect l="l" t="t" r="r" b="b"/>
              <a:pathLst>
                <a:path w="411" h="386" extrusionOk="0">
                  <a:moveTo>
                    <a:pt x="145" y="0"/>
                  </a:moveTo>
                  <a:lnTo>
                    <a:pt x="73" y="24"/>
                  </a:lnTo>
                  <a:lnTo>
                    <a:pt x="25" y="48"/>
                  </a:lnTo>
                  <a:lnTo>
                    <a:pt x="1" y="96"/>
                  </a:lnTo>
                  <a:lnTo>
                    <a:pt x="1" y="169"/>
                  </a:lnTo>
                  <a:lnTo>
                    <a:pt x="25" y="265"/>
                  </a:lnTo>
                  <a:lnTo>
                    <a:pt x="97" y="337"/>
                  </a:lnTo>
                  <a:lnTo>
                    <a:pt x="169" y="361"/>
                  </a:lnTo>
                  <a:lnTo>
                    <a:pt x="242" y="385"/>
                  </a:lnTo>
                  <a:lnTo>
                    <a:pt x="314" y="361"/>
                  </a:lnTo>
                  <a:lnTo>
                    <a:pt x="362" y="337"/>
                  </a:lnTo>
                  <a:lnTo>
                    <a:pt x="386" y="265"/>
                  </a:lnTo>
                  <a:lnTo>
                    <a:pt x="410" y="193"/>
                  </a:lnTo>
                  <a:lnTo>
                    <a:pt x="362" y="121"/>
                  </a:lnTo>
                  <a:lnTo>
                    <a:pt x="314" y="48"/>
                  </a:lnTo>
                  <a:lnTo>
                    <a:pt x="217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"/>
            <p:cNvSpPr/>
            <p:nvPr/>
          </p:nvSpPr>
          <p:spPr>
            <a:xfrm>
              <a:off x="4020625" y="20239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lnTo>
                    <a:pt x="1" y="24"/>
                  </a:lnTo>
                  <a:lnTo>
                    <a:pt x="1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"/>
            <p:cNvSpPr/>
            <p:nvPr/>
          </p:nvSpPr>
          <p:spPr>
            <a:xfrm>
              <a:off x="4017025" y="166285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48" y="0"/>
                  </a:moveTo>
                  <a:lnTo>
                    <a:pt x="0" y="24"/>
                  </a:lnTo>
                  <a:lnTo>
                    <a:pt x="0" y="73"/>
                  </a:lnTo>
                  <a:lnTo>
                    <a:pt x="48" y="73"/>
                  </a:lnTo>
                  <a:lnTo>
                    <a:pt x="72" y="48"/>
                  </a:lnTo>
                  <a:lnTo>
                    <a:pt x="72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"/>
            <p:cNvSpPr/>
            <p:nvPr/>
          </p:nvSpPr>
          <p:spPr>
            <a:xfrm>
              <a:off x="4017025" y="1891550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24" y="0"/>
                  </a:moveTo>
                  <a:lnTo>
                    <a:pt x="0" y="24"/>
                  </a:lnTo>
                  <a:lnTo>
                    <a:pt x="48" y="96"/>
                  </a:lnTo>
                  <a:lnTo>
                    <a:pt x="97" y="72"/>
                  </a:lnTo>
                  <a:lnTo>
                    <a:pt x="72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"/>
            <p:cNvSpPr/>
            <p:nvPr/>
          </p:nvSpPr>
          <p:spPr>
            <a:xfrm>
              <a:off x="4016425" y="1929450"/>
              <a:ext cx="4225" cy="6650"/>
            </a:xfrm>
            <a:custGeom>
              <a:avLst/>
              <a:gdLst/>
              <a:ahLst/>
              <a:cxnLst/>
              <a:rect l="l" t="t" r="r" b="b"/>
              <a:pathLst>
                <a:path w="169" h="266" extrusionOk="0">
                  <a:moveTo>
                    <a:pt x="48" y="1"/>
                  </a:moveTo>
                  <a:lnTo>
                    <a:pt x="0" y="97"/>
                  </a:lnTo>
                  <a:lnTo>
                    <a:pt x="0" y="217"/>
                  </a:lnTo>
                  <a:lnTo>
                    <a:pt x="24" y="241"/>
                  </a:lnTo>
                  <a:lnTo>
                    <a:pt x="48" y="266"/>
                  </a:lnTo>
                  <a:lnTo>
                    <a:pt x="96" y="241"/>
                  </a:lnTo>
                  <a:lnTo>
                    <a:pt x="145" y="193"/>
                  </a:lnTo>
                  <a:lnTo>
                    <a:pt x="169" y="121"/>
                  </a:lnTo>
                  <a:lnTo>
                    <a:pt x="169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"/>
            <p:cNvSpPr/>
            <p:nvPr/>
          </p:nvSpPr>
          <p:spPr>
            <a:xfrm>
              <a:off x="4015825" y="2027550"/>
              <a:ext cx="4225" cy="6050"/>
            </a:xfrm>
            <a:custGeom>
              <a:avLst/>
              <a:gdLst/>
              <a:ahLst/>
              <a:cxnLst/>
              <a:rect l="l" t="t" r="r" b="b"/>
              <a:pathLst>
                <a:path w="169" h="242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0" y="169"/>
                  </a:lnTo>
                  <a:lnTo>
                    <a:pt x="24" y="193"/>
                  </a:lnTo>
                  <a:lnTo>
                    <a:pt x="72" y="241"/>
                  </a:lnTo>
                  <a:lnTo>
                    <a:pt x="120" y="241"/>
                  </a:lnTo>
                  <a:lnTo>
                    <a:pt x="169" y="169"/>
                  </a:lnTo>
                  <a:lnTo>
                    <a:pt x="169" y="73"/>
                  </a:lnTo>
                  <a:lnTo>
                    <a:pt x="145" y="25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"/>
            <p:cNvSpPr/>
            <p:nvPr/>
          </p:nvSpPr>
          <p:spPr>
            <a:xfrm>
              <a:off x="4011600" y="1646600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49" y="0"/>
                  </a:moveTo>
                  <a:lnTo>
                    <a:pt x="1" y="49"/>
                  </a:lnTo>
                  <a:lnTo>
                    <a:pt x="25" y="73"/>
                  </a:lnTo>
                  <a:lnTo>
                    <a:pt x="25" y="121"/>
                  </a:lnTo>
                  <a:lnTo>
                    <a:pt x="97" y="121"/>
                  </a:lnTo>
                  <a:lnTo>
                    <a:pt x="121" y="97"/>
                  </a:lnTo>
                  <a:lnTo>
                    <a:pt x="121" y="73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"/>
            <p:cNvSpPr/>
            <p:nvPr/>
          </p:nvSpPr>
          <p:spPr>
            <a:xfrm>
              <a:off x="4011000" y="1669475"/>
              <a:ext cx="9050" cy="9650"/>
            </a:xfrm>
            <a:custGeom>
              <a:avLst/>
              <a:gdLst/>
              <a:ahLst/>
              <a:cxnLst/>
              <a:rect l="l" t="t" r="r" b="b"/>
              <a:pathLst>
                <a:path w="362" h="386" extrusionOk="0">
                  <a:moveTo>
                    <a:pt x="49" y="0"/>
                  </a:moveTo>
                  <a:lnTo>
                    <a:pt x="25" y="24"/>
                  </a:lnTo>
                  <a:lnTo>
                    <a:pt x="0" y="72"/>
                  </a:lnTo>
                  <a:lnTo>
                    <a:pt x="25" y="193"/>
                  </a:lnTo>
                  <a:lnTo>
                    <a:pt x="73" y="289"/>
                  </a:lnTo>
                  <a:lnTo>
                    <a:pt x="169" y="361"/>
                  </a:lnTo>
                  <a:lnTo>
                    <a:pt x="313" y="385"/>
                  </a:lnTo>
                  <a:lnTo>
                    <a:pt x="338" y="361"/>
                  </a:lnTo>
                  <a:lnTo>
                    <a:pt x="362" y="313"/>
                  </a:lnTo>
                  <a:lnTo>
                    <a:pt x="313" y="145"/>
                  </a:lnTo>
                  <a:lnTo>
                    <a:pt x="265" y="72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"/>
            <p:cNvSpPr/>
            <p:nvPr/>
          </p:nvSpPr>
          <p:spPr>
            <a:xfrm>
              <a:off x="4008600" y="171280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4" y="0"/>
                  </a:moveTo>
                  <a:lnTo>
                    <a:pt x="0" y="24"/>
                  </a:lnTo>
                  <a:lnTo>
                    <a:pt x="48" y="73"/>
                  </a:lnTo>
                  <a:lnTo>
                    <a:pt x="72" y="4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"/>
            <p:cNvSpPr/>
            <p:nvPr/>
          </p:nvSpPr>
          <p:spPr>
            <a:xfrm>
              <a:off x="4008000" y="1848200"/>
              <a:ext cx="4825" cy="4250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48" y="1"/>
                  </a:moveTo>
                  <a:lnTo>
                    <a:pt x="0" y="49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48" y="145"/>
                  </a:lnTo>
                  <a:lnTo>
                    <a:pt x="96" y="169"/>
                  </a:lnTo>
                  <a:lnTo>
                    <a:pt x="169" y="145"/>
                  </a:lnTo>
                  <a:lnTo>
                    <a:pt x="193" y="121"/>
                  </a:lnTo>
                  <a:lnTo>
                    <a:pt x="193" y="97"/>
                  </a:lnTo>
                  <a:lnTo>
                    <a:pt x="169" y="2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"/>
            <p:cNvSpPr/>
            <p:nvPr/>
          </p:nvSpPr>
          <p:spPr>
            <a:xfrm>
              <a:off x="4004975" y="1683900"/>
              <a:ext cx="7850" cy="17500"/>
            </a:xfrm>
            <a:custGeom>
              <a:avLst/>
              <a:gdLst/>
              <a:ahLst/>
              <a:cxnLst/>
              <a:rect l="l" t="t" r="r" b="b"/>
              <a:pathLst>
                <a:path w="314" h="700" extrusionOk="0">
                  <a:moveTo>
                    <a:pt x="121" y="1"/>
                  </a:moveTo>
                  <a:lnTo>
                    <a:pt x="49" y="73"/>
                  </a:lnTo>
                  <a:lnTo>
                    <a:pt x="25" y="169"/>
                  </a:lnTo>
                  <a:lnTo>
                    <a:pt x="1" y="314"/>
                  </a:lnTo>
                  <a:lnTo>
                    <a:pt x="25" y="482"/>
                  </a:lnTo>
                  <a:lnTo>
                    <a:pt x="49" y="675"/>
                  </a:lnTo>
                  <a:lnTo>
                    <a:pt x="97" y="699"/>
                  </a:lnTo>
                  <a:lnTo>
                    <a:pt x="169" y="699"/>
                  </a:lnTo>
                  <a:lnTo>
                    <a:pt x="193" y="675"/>
                  </a:lnTo>
                  <a:lnTo>
                    <a:pt x="290" y="482"/>
                  </a:lnTo>
                  <a:lnTo>
                    <a:pt x="290" y="386"/>
                  </a:lnTo>
                  <a:lnTo>
                    <a:pt x="314" y="290"/>
                  </a:lnTo>
                  <a:lnTo>
                    <a:pt x="290" y="193"/>
                  </a:lnTo>
                  <a:lnTo>
                    <a:pt x="241" y="121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"/>
            <p:cNvSpPr/>
            <p:nvPr/>
          </p:nvSpPr>
          <p:spPr>
            <a:xfrm>
              <a:off x="4004975" y="19029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1"/>
                  </a:moveTo>
                  <a:lnTo>
                    <a:pt x="25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"/>
            <p:cNvSpPr/>
            <p:nvPr/>
          </p:nvSpPr>
          <p:spPr>
            <a:xfrm>
              <a:off x="3998975" y="1764550"/>
              <a:ext cx="15050" cy="10250"/>
            </a:xfrm>
            <a:custGeom>
              <a:avLst/>
              <a:gdLst/>
              <a:ahLst/>
              <a:cxnLst/>
              <a:rect l="l" t="t" r="r" b="b"/>
              <a:pathLst>
                <a:path w="602" h="410" extrusionOk="0">
                  <a:moveTo>
                    <a:pt x="48" y="1"/>
                  </a:moveTo>
                  <a:lnTo>
                    <a:pt x="24" y="49"/>
                  </a:lnTo>
                  <a:lnTo>
                    <a:pt x="0" y="73"/>
                  </a:lnTo>
                  <a:lnTo>
                    <a:pt x="385" y="362"/>
                  </a:lnTo>
                  <a:lnTo>
                    <a:pt x="506" y="410"/>
                  </a:lnTo>
                  <a:lnTo>
                    <a:pt x="554" y="410"/>
                  </a:lnTo>
                  <a:lnTo>
                    <a:pt x="602" y="362"/>
                  </a:lnTo>
                  <a:lnTo>
                    <a:pt x="602" y="314"/>
                  </a:lnTo>
                  <a:lnTo>
                    <a:pt x="578" y="241"/>
                  </a:lnTo>
                  <a:lnTo>
                    <a:pt x="554" y="169"/>
                  </a:lnTo>
                  <a:lnTo>
                    <a:pt x="506" y="14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"/>
            <p:cNvSpPr/>
            <p:nvPr/>
          </p:nvSpPr>
          <p:spPr>
            <a:xfrm>
              <a:off x="3987525" y="1802475"/>
              <a:ext cx="3650" cy="3025"/>
            </a:xfrm>
            <a:custGeom>
              <a:avLst/>
              <a:gdLst/>
              <a:ahLst/>
              <a:cxnLst/>
              <a:rect l="l" t="t" r="r" b="b"/>
              <a:pathLst>
                <a:path w="146" h="121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97"/>
                  </a:lnTo>
                  <a:lnTo>
                    <a:pt x="97" y="121"/>
                  </a:lnTo>
                  <a:lnTo>
                    <a:pt x="145" y="97"/>
                  </a:lnTo>
                  <a:lnTo>
                    <a:pt x="145" y="48"/>
                  </a:lnTo>
                  <a:lnTo>
                    <a:pt x="145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"/>
            <p:cNvSpPr/>
            <p:nvPr/>
          </p:nvSpPr>
          <p:spPr>
            <a:xfrm>
              <a:off x="3985125" y="1633950"/>
              <a:ext cx="4825" cy="5450"/>
            </a:xfrm>
            <a:custGeom>
              <a:avLst/>
              <a:gdLst/>
              <a:ahLst/>
              <a:cxnLst/>
              <a:rect l="l" t="t" r="r" b="b"/>
              <a:pathLst>
                <a:path w="193" h="218" extrusionOk="0">
                  <a:moveTo>
                    <a:pt x="145" y="1"/>
                  </a:moveTo>
                  <a:lnTo>
                    <a:pt x="73" y="25"/>
                  </a:lnTo>
                  <a:lnTo>
                    <a:pt x="48" y="49"/>
                  </a:lnTo>
                  <a:lnTo>
                    <a:pt x="24" y="97"/>
                  </a:lnTo>
                  <a:lnTo>
                    <a:pt x="0" y="145"/>
                  </a:lnTo>
                  <a:lnTo>
                    <a:pt x="24" y="169"/>
                  </a:lnTo>
                  <a:lnTo>
                    <a:pt x="48" y="193"/>
                  </a:lnTo>
                  <a:lnTo>
                    <a:pt x="97" y="217"/>
                  </a:lnTo>
                  <a:lnTo>
                    <a:pt x="121" y="217"/>
                  </a:lnTo>
                  <a:lnTo>
                    <a:pt x="169" y="193"/>
                  </a:lnTo>
                  <a:lnTo>
                    <a:pt x="193" y="121"/>
                  </a:lnTo>
                  <a:lnTo>
                    <a:pt x="193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"/>
            <p:cNvSpPr/>
            <p:nvPr/>
          </p:nvSpPr>
          <p:spPr>
            <a:xfrm>
              <a:off x="3983325" y="1692325"/>
              <a:ext cx="1825" cy="2450"/>
            </a:xfrm>
            <a:custGeom>
              <a:avLst/>
              <a:gdLst/>
              <a:ahLst/>
              <a:cxnLst/>
              <a:rect l="l" t="t" r="r" b="b"/>
              <a:pathLst>
                <a:path w="73" h="98" extrusionOk="0">
                  <a:moveTo>
                    <a:pt x="48" y="1"/>
                  </a:moveTo>
                  <a:lnTo>
                    <a:pt x="0" y="25"/>
                  </a:lnTo>
                  <a:lnTo>
                    <a:pt x="48" y="97"/>
                  </a:lnTo>
                  <a:lnTo>
                    <a:pt x="72" y="73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"/>
            <p:cNvSpPr/>
            <p:nvPr/>
          </p:nvSpPr>
          <p:spPr>
            <a:xfrm>
              <a:off x="3980300" y="16478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1"/>
                  </a:moveTo>
                  <a:lnTo>
                    <a:pt x="1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"/>
            <p:cNvSpPr/>
            <p:nvPr/>
          </p:nvSpPr>
          <p:spPr>
            <a:xfrm>
              <a:off x="3980300" y="1788625"/>
              <a:ext cx="6050" cy="6650"/>
            </a:xfrm>
            <a:custGeom>
              <a:avLst/>
              <a:gdLst/>
              <a:ahLst/>
              <a:cxnLst/>
              <a:rect l="l" t="t" r="r" b="b"/>
              <a:pathLst>
                <a:path w="242" h="266" extrusionOk="0">
                  <a:moveTo>
                    <a:pt x="73" y="1"/>
                  </a:moveTo>
                  <a:lnTo>
                    <a:pt x="49" y="25"/>
                  </a:lnTo>
                  <a:lnTo>
                    <a:pt x="25" y="73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49" y="217"/>
                  </a:lnTo>
                  <a:lnTo>
                    <a:pt x="73" y="265"/>
                  </a:lnTo>
                  <a:lnTo>
                    <a:pt x="169" y="265"/>
                  </a:lnTo>
                  <a:lnTo>
                    <a:pt x="193" y="241"/>
                  </a:lnTo>
                  <a:lnTo>
                    <a:pt x="241" y="217"/>
                  </a:lnTo>
                  <a:lnTo>
                    <a:pt x="241" y="145"/>
                  </a:lnTo>
                  <a:lnTo>
                    <a:pt x="241" y="97"/>
                  </a:lnTo>
                  <a:lnTo>
                    <a:pt x="193" y="49"/>
                  </a:lnTo>
                  <a:lnTo>
                    <a:pt x="169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"/>
            <p:cNvSpPr/>
            <p:nvPr/>
          </p:nvSpPr>
          <p:spPr>
            <a:xfrm>
              <a:off x="3980300" y="1809700"/>
              <a:ext cx="2450" cy="242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73" y="0"/>
                  </a:moveTo>
                  <a:lnTo>
                    <a:pt x="49" y="24"/>
                  </a:lnTo>
                  <a:lnTo>
                    <a:pt x="1" y="24"/>
                  </a:lnTo>
                  <a:lnTo>
                    <a:pt x="25" y="72"/>
                  </a:lnTo>
                  <a:lnTo>
                    <a:pt x="49" y="96"/>
                  </a:lnTo>
                  <a:lnTo>
                    <a:pt x="97" y="72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"/>
            <p:cNvSpPr/>
            <p:nvPr/>
          </p:nvSpPr>
          <p:spPr>
            <a:xfrm>
              <a:off x="3978500" y="1839175"/>
              <a:ext cx="4250" cy="3650"/>
            </a:xfrm>
            <a:custGeom>
              <a:avLst/>
              <a:gdLst/>
              <a:ahLst/>
              <a:cxnLst/>
              <a:rect l="l" t="t" r="r" b="b"/>
              <a:pathLst>
                <a:path w="170" h="146" extrusionOk="0">
                  <a:moveTo>
                    <a:pt x="49" y="1"/>
                  </a:moveTo>
                  <a:lnTo>
                    <a:pt x="1" y="73"/>
                  </a:lnTo>
                  <a:lnTo>
                    <a:pt x="49" y="121"/>
                  </a:lnTo>
                  <a:lnTo>
                    <a:pt x="73" y="145"/>
                  </a:lnTo>
                  <a:lnTo>
                    <a:pt x="97" y="145"/>
                  </a:lnTo>
                  <a:lnTo>
                    <a:pt x="145" y="121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"/>
            <p:cNvSpPr/>
            <p:nvPr/>
          </p:nvSpPr>
          <p:spPr>
            <a:xfrm>
              <a:off x="3973075" y="1802500"/>
              <a:ext cx="1800" cy="3600"/>
            </a:xfrm>
            <a:custGeom>
              <a:avLst/>
              <a:gdLst/>
              <a:ahLst/>
              <a:cxnLst/>
              <a:rect l="l" t="t" r="r" b="b"/>
              <a:pathLst>
                <a:path w="72" h="144" extrusionOk="0">
                  <a:moveTo>
                    <a:pt x="71" y="1"/>
                  </a:moveTo>
                  <a:lnTo>
                    <a:pt x="49" y="23"/>
                  </a:lnTo>
                  <a:lnTo>
                    <a:pt x="49" y="23"/>
                  </a:lnTo>
                  <a:lnTo>
                    <a:pt x="71" y="1"/>
                  </a:lnTo>
                  <a:close/>
                  <a:moveTo>
                    <a:pt x="49" y="23"/>
                  </a:moveTo>
                  <a:lnTo>
                    <a:pt x="1" y="72"/>
                  </a:lnTo>
                  <a:lnTo>
                    <a:pt x="1" y="120"/>
                  </a:lnTo>
                  <a:lnTo>
                    <a:pt x="1" y="144"/>
                  </a:lnTo>
                  <a:lnTo>
                    <a:pt x="25" y="144"/>
                  </a:lnTo>
                  <a:lnTo>
                    <a:pt x="49" y="96"/>
                  </a:lnTo>
                  <a:lnTo>
                    <a:pt x="49" y="23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"/>
            <p:cNvSpPr/>
            <p:nvPr/>
          </p:nvSpPr>
          <p:spPr>
            <a:xfrm>
              <a:off x="3971275" y="1658025"/>
              <a:ext cx="9650" cy="18700"/>
            </a:xfrm>
            <a:custGeom>
              <a:avLst/>
              <a:gdLst/>
              <a:ahLst/>
              <a:cxnLst/>
              <a:rect l="l" t="t" r="r" b="b"/>
              <a:pathLst>
                <a:path w="386" h="748" extrusionOk="0">
                  <a:moveTo>
                    <a:pt x="290" y="1"/>
                  </a:moveTo>
                  <a:lnTo>
                    <a:pt x="241" y="25"/>
                  </a:lnTo>
                  <a:lnTo>
                    <a:pt x="169" y="73"/>
                  </a:lnTo>
                  <a:lnTo>
                    <a:pt x="145" y="121"/>
                  </a:lnTo>
                  <a:lnTo>
                    <a:pt x="121" y="145"/>
                  </a:lnTo>
                  <a:lnTo>
                    <a:pt x="73" y="386"/>
                  </a:lnTo>
                  <a:lnTo>
                    <a:pt x="1" y="603"/>
                  </a:lnTo>
                  <a:lnTo>
                    <a:pt x="1" y="675"/>
                  </a:lnTo>
                  <a:lnTo>
                    <a:pt x="49" y="723"/>
                  </a:lnTo>
                  <a:lnTo>
                    <a:pt x="121" y="747"/>
                  </a:lnTo>
                  <a:lnTo>
                    <a:pt x="169" y="747"/>
                  </a:lnTo>
                  <a:lnTo>
                    <a:pt x="241" y="723"/>
                  </a:lnTo>
                  <a:lnTo>
                    <a:pt x="314" y="675"/>
                  </a:lnTo>
                  <a:lnTo>
                    <a:pt x="338" y="627"/>
                  </a:lnTo>
                  <a:lnTo>
                    <a:pt x="338" y="554"/>
                  </a:lnTo>
                  <a:lnTo>
                    <a:pt x="338" y="314"/>
                  </a:lnTo>
                  <a:lnTo>
                    <a:pt x="386" y="73"/>
                  </a:lnTo>
                  <a:lnTo>
                    <a:pt x="362" y="49"/>
                  </a:lnTo>
                  <a:lnTo>
                    <a:pt x="338" y="25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"/>
            <p:cNvSpPr/>
            <p:nvPr/>
          </p:nvSpPr>
          <p:spPr>
            <a:xfrm>
              <a:off x="3970675" y="1794650"/>
              <a:ext cx="7250" cy="8450"/>
            </a:xfrm>
            <a:custGeom>
              <a:avLst/>
              <a:gdLst/>
              <a:ahLst/>
              <a:cxnLst/>
              <a:rect l="l" t="t" r="r" b="b"/>
              <a:pathLst>
                <a:path w="290" h="338" extrusionOk="0">
                  <a:moveTo>
                    <a:pt x="169" y="0"/>
                  </a:moveTo>
                  <a:lnTo>
                    <a:pt x="73" y="24"/>
                  </a:lnTo>
                  <a:lnTo>
                    <a:pt x="25" y="97"/>
                  </a:lnTo>
                  <a:lnTo>
                    <a:pt x="1" y="145"/>
                  </a:lnTo>
                  <a:lnTo>
                    <a:pt x="1" y="193"/>
                  </a:lnTo>
                  <a:lnTo>
                    <a:pt x="25" y="241"/>
                  </a:lnTo>
                  <a:lnTo>
                    <a:pt x="73" y="265"/>
                  </a:lnTo>
                  <a:lnTo>
                    <a:pt x="166" y="312"/>
                  </a:lnTo>
                  <a:lnTo>
                    <a:pt x="166" y="312"/>
                  </a:lnTo>
                  <a:lnTo>
                    <a:pt x="265" y="193"/>
                  </a:lnTo>
                  <a:lnTo>
                    <a:pt x="289" y="97"/>
                  </a:lnTo>
                  <a:lnTo>
                    <a:pt x="265" y="73"/>
                  </a:lnTo>
                  <a:lnTo>
                    <a:pt x="241" y="24"/>
                  </a:lnTo>
                  <a:lnTo>
                    <a:pt x="193" y="0"/>
                  </a:lnTo>
                  <a:close/>
                  <a:moveTo>
                    <a:pt x="166" y="312"/>
                  </a:moveTo>
                  <a:lnTo>
                    <a:pt x="145" y="337"/>
                  </a:lnTo>
                  <a:lnTo>
                    <a:pt x="169" y="313"/>
                  </a:lnTo>
                  <a:lnTo>
                    <a:pt x="166" y="3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"/>
            <p:cNvSpPr/>
            <p:nvPr/>
          </p:nvSpPr>
          <p:spPr>
            <a:xfrm>
              <a:off x="3969475" y="1920425"/>
              <a:ext cx="18075" cy="18075"/>
            </a:xfrm>
            <a:custGeom>
              <a:avLst/>
              <a:gdLst/>
              <a:ahLst/>
              <a:cxnLst/>
              <a:rect l="l" t="t" r="r" b="b"/>
              <a:pathLst>
                <a:path w="723" h="723" extrusionOk="0">
                  <a:moveTo>
                    <a:pt x="482" y="1"/>
                  </a:moveTo>
                  <a:lnTo>
                    <a:pt x="410" y="49"/>
                  </a:lnTo>
                  <a:lnTo>
                    <a:pt x="386" y="97"/>
                  </a:lnTo>
                  <a:lnTo>
                    <a:pt x="337" y="217"/>
                  </a:lnTo>
                  <a:lnTo>
                    <a:pt x="289" y="314"/>
                  </a:lnTo>
                  <a:lnTo>
                    <a:pt x="193" y="410"/>
                  </a:lnTo>
                  <a:lnTo>
                    <a:pt x="97" y="458"/>
                  </a:lnTo>
                  <a:lnTo>
                    <a:pt x="49" y="482"/>
                  </a:lnTo>
                  <a:lnTo>
                    <a:pt x="25" y="530"/>
                  </a:lnTo>
                  <a:lnTo>
                    <a:pt x="0" y="602"/>
                  </a:lnTo>
                  <a:lnTo>
                    <a:pt x="0" y="675"/>
                  </a:lnTo>
                  <a:lnTo>
                    <a:pt x="25" y="699"/>
                  </a:lnTo>
                  <a:lnTo>
                    <a:pt x="73" y="723"/>
                  </a:lnTo>
                  <a:lnTo>
                    <a:pt x="145" y="699"/>
                  </a:lnTo>
                  <a:lnTo>
                    <a:pt x="241" y="651"/>
                  </a:lnTo>
                  <a:lnTo>
                    <a:pt x="434" y="530"/>
                  </a:lnTo>
                  <a:lnTo>
                    <a:pt x="626" y="386"/>
                  </a:lnTo>
                  <a:lnTo>
                    <a:pt x="674" y="314"/>
                  </a:lnTo>
                  <a:lnTo>
                    <a:pt x="723" y="241"/>
                  </a:lnTo>
                  <a:lnTo>
                    <a:pt x="723" y="169"/>
                  </a:lnTo>
                  <a:lnTo>
                    <a:pt x="699" y="121"/>
                  </a:lnTo>
                  <a:lnTo>
                    <a:pt x="674" y="49"/>
                  </a:lnTo>
                  <a:lnTo>
                    <a:pt x="602" y="25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"/>
            <p:cNvSpPr/>
            <p:nvPr/>
          </p:nvSpPr>
          <p:spPr>
            <a:xfrm>
              <a:off x="3968875" y="1874700"/>
              <a:ext cx="6650" cy="4225"/>
            </a:xfrm>
            <a:custGeom>
              <a:avLst/>
              <a:gdLst/>
              <a:ahLst/>
              <a:cxnLst/>
              <a:rect l="l" t="t" r="r" b="b"/>
              <a:pathLst>
                <a:path w="266" h="169" extrusionOk="0">
                  <a:moveTo>
                    <a:pt x="97" y="0"/>
                  </a:moveTo>
                  <a:lnTo>
                    <a:pt x="49" y="24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24" y="145"/>
                  </a:lnTo>
                  <a:lnTo>
                    <a:pt x="97" y="169"/>
                  </a:lnTo>
                  <a:lnTo>
                    <a:pt x="169" y="169"/>
                  </a:lnTo>
                  <a:lnTo>
                    <a:pt x="217" y="145"/>
                  </a:lnTo>
                  <a:lnTo>
                    <a:pt x="265" y="96"/>
                  </a:lnTo>
                  <a:lnTo>
                    <a:pt x="241" y="48"/>
                  </a:lnTo>
                  <a:lnTo>
                    <a:pt x="241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"/>
            <p:cNvSpPr/>
            <p:nvPr/>
          </p:nvSpPr>
          <p:spPr>
            <a:xfrm>
              <a:off x="3968875" y="2014925"/>
              <a:ext cx="6050" cy="6025"/>
            </a:xfrm>
            <a:custGeom>
              <a:avLst/>
              <a:gdLst/>
              <a:ahLst/>
              <a:cxnLst/>
              <a:rect l="l" t="t" r="r" b="b"/>
              <a:pathLst>
                <a:path w="242" h="241" extrusionOk="0">
                  <a:moveTo>
                    <a:pt x="73" y="0"/>
                  </a:moveTo>
                  <a:lnTo>
                    <a:pt x="24" y="48"/>
                  </a:lnTo>
                  <a:lnTo>
                    <a:pt x="0" y="96"/>
                  </a:lnTo>
                  <a:lnTo>
                    <a:pt x="0" y="145"/>
                  </a:lnTo>
                  <a:lnTo>
                    <a:pt x="0" y="169"/>
                  </a:lnTo>
                  <a:lnTo>
                    <a:pt x="73" y="217"/>
                  </a:lnTo>
                  <a:lnTo>
                    <a:pt x="121" y="241"/>
                  </a:lnTo>
                  <a:lnTo>
                    <a:pt x="169" y="217"/>
                  </a:lnTo>
                  <a:lnTo>
                    <a:pt x="217" y="193"/>
                  </a:lnTo>
                  <a:lnTo>
                    <a:pt x="241" y="145"/>
                  </a:lnTo>
                  <a:lnTo>
                    <a:pt x="241" y="96"/>
                  </a:lnTo>
                  <a:lnTo>
                    <a:pt x="241" y="4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"/>
            <p:cNvSpPr/>
            <p:nvPr/>
          </p:nvSpPr>
          <p:spPr>
            <a:xfrm>
              <a:off x="3968275" y="17386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1"/>
                  </a:moveTo>
                  <a:lnTo>
                    <a:pt x="24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"/>
            <p:cNvSpPr/>
            <p:nvPr/>
          </p:nvSpPr>
          <p:spPr>
            <a:xfrm>
              <a:off x="3964050" y="1703775"/>
              <a:ext cx="4850" cy="4825"/>
            </a:xfrm>
            <a:custGeom>
              <a:avLst/>
              <a:gdLst/>
              <a:ahLst/>
              <a:cxnLst/>
              <a:rect l="l" t="t" r="r" b="b"/>
              <a:pathLst>
                <a:path w="194" h="193" extrusionOk="0">
                  <a:moveTo>
                    <a:pt x="97" y="0"/>
                  </a:moveTo>
                  <a:lnTo>
                    <a:pt x="49" y="24"/>
                  </a:lnTo>
                  <a:lnTo>
                    <a:pt x="25" y="48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73" y="193"/>
                  </a:lnTo>
                  <a:lnTo>
                    <a:pt x="145" y="193"/>
                  </a:lnTo>
                  <a:lnTo>
                    <a:pt x="169" y="169"/>
                  </a:lnTo>
                  <a:lnTo>
                    <a:pt x="193" y="121"/>
                  </a:lnTo>
                  <a:lnTo>
                    <a:pt x="169" y="48"/>
                  </a:lnTo>
                  <a:lnTo>
                    <a:pt x="145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"/>
            <p:cNvSpPr/>
            <p:nvPr/>
          </p:nvSpPr>
          <p:spPr>
            <a:xfrm>
              <a:off x="3962850" y="20203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"/>
            <p:cNvSpPr/>
            <p:nvPr/>
          </p:nvSpPr>
          <p:spPr>
            <a:xfrm>
              <a:off x="3962250" y="1986025"/>
              <a:ext cx="6050" cy="4850"/>
            </a:xfrm>
            <a:custGeom>
              <a:avLst/>
              <a:gdLst/>
              <a:ahLst/>
              <a:cxnLst/>
              <a:rect l="l" t="t" r="r" b="b"/>
              <a:pathLst>
                <a:path w="242" h="194" extrusionOk="0">
                  <a:moveTo>
                    <a:pt x="49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73" y="169"/>
                  </a:lnTo>
                  <a:lnTo>
                    <a:pt x="97" y="193"/>
                  </a:lnTo>
                  <a:lnTo>
                    <a:pt x="193" y="193"/>
                  </a:lnTo>
                  <a:lnTo>
                    <a:pt x="217" y="145"/>
                  </a:lnTo>
                  <a:lnTo>
                    <a:pt x="241" y="121"/>
                  </a:lnTo>
                  <a:lnTo>
                    <a:pt x="217" y="73"/>
                  </a:lnTo>
                  <a:lnTo>
                    <a:pt x="169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"/>
            <p:cNvSpPr/>
            <p:nvPr/>
          </p:nvSpPr>
          <p:spPr>
            <a:xfrm>
              <a:off x="3961650" y="2025150"/>
              <a:ext cx="5450" cy="4825"/>
            </a:xfrm>
            <a:custGeom>
              <a:avLst/>
              <a:gdLst/>
              <a:ahLst/>
              <a:cxnLst/>
              <a:rect l="l" t="t" r="r" b="b"/>
              <a:pathLst>
                <a:path w="218" h="193" extrusionOk="0">
                  <a:moveTo>
                    <a:pt x="49" y="0"/>
                  </a:moveTo>
                  <a:lnTo>
                    <a:pt x="0" y="24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49" y="169"/>
                  </a:lnTo>
                  <a:lnTo>
                    <a:pt x="97" y="193"/>
                  </a:lnTo>
                  <a:lnTo>
                    <a:pt x="145" y="193"/>
                  </a:lnTo>
                  <a:lnTo>
                    <a:pt x="193" y="145"/>
                  </a:lnTo>
                  <a:lnTo>
                    <a:pt x="217" y="97"/>
                  </a:lnTo>
                  <a:lnTo>
                    <a:pt x="193" y="49"/>
                  </a:lnTo>
                  <a:lnTo>
                    <a:pt x="145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"/>
            <p:cNvSpPr/>
            <p:nvPr/>
          </p:nvSpPr>
          <p:spPr>
            <a:xfrm>
              <a:off x="3959850" y="1899375"/>
              <a:ext cx="1225" cy="2425"/>
            </a:xfrm>
            <a:custGeom>
              <a:avLst/>
              <a:gdLst/>
              <a:ahLst/>
              <a:cxnLst/>
              <a:rect l="l" t="t" r="r" b="b"/>
              <a:pathLst>
                <a:path w="49" h="97" extrusionOk="0">
                  <a:moveTo>
                    <a:pt x="0" y="0"/>
                  </a:moveTo>
                  <a:lnTo>
                    <a:pt x="0" y="96"/>
                  </a:lnTo>
                  <a:lnTo>
                    <a:pt x="24" y="72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"/>
            <p:cNvSpPr/>
            <p:nvPr/>
          </p:nvSpPr>
          <p:spPr>
            <a:xfrm>
              <a:off x="3958650" y="1872275"/>
              <a:ext cx="4225" cy="4250"/>
            </a:xfrm>
            <a:custGeom>
              <a:avLst/>
              <a:gdLst/>
              <a:ahLst/>
              <a:cxnLst/>
              <a:rect l="l" t="t" r="r" b="b"/>
              <a:pathLst>
                <a:path w="169" h="170" extrusionOk="0">
                  <a:moveTo>
                    <a:pt x="24" y="1"/>
                  </a:moveTo>
                  <a:lnTo>
                    <a:pt x="0" y="49"/>
                  </a:lnTo>
                  <a:lnTo>
                    <a:pt x="0" y="97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120" y="169"/>
                  </a:lnTo>
                  <a:lnTo>
                    <a:pt x="169" y="145"/>
                  </a:lnTo>
                  <a:lnTo>
                    <a:pt x="169" y="97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"/>
            <p:cNvSpPr/>
            <p:nvPr/>
          </p:nvSpPr>
          <p:spPr>
            <a:xfrm>
              <a:off x="3958050" y="1772375"/>
              <a:ext cx="4225" cy="5450"/>
            </a:xfrm>
            <a:custGeom>
              <a:avLst/>
              <a:gdLst/>
              <a:ahLst/>
              <a:cxnLst/>
              <a:rect l="l" t="t" r="r" b="b"/>
              <a:pathLst>
                <a:path w="169" h="218" extrusionOk="0">
                  <a:moveTo>
                    <a:pt x="72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0" y="145"/>
                  </a:lnTo>
                  <a:lnTo>
                    <a:pt x="24" y="193"/>
                  </a:lnTo>
                  <a:lnTo>
                    <a:pt x="72" y="217"/>
                  </a:lnTo>
                  <a:lnTo>
                    <a:pt x="120" y="217"/>
                  </a:lnTo>
                  <a:lnTo>
                    <a:pt x="169" y="169"/>
                  </a:lnTo>
                  <a:lnTo>
                    <a:pt x="144" y="73"/>
                  </a:lnTo>
                  <a:lnTo>
                    <a:pt x="120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"/>
            <p:cNvSpPr/>
            <p:nvPr/>
          </p:nvSpPr>
          <p:spPr>
            <a:xfrm>
              <a:off x="3957425" y="1637575"/>
              <a:ext cx="1250" cy="1825"/>
            </a:xfrm>
            <a:custGeom>
              <a:avLst/>
              <a:gdLst/>
              <a:ahLst/>
              <a:cxnLst/>
              <a:rect l="l" t="t" r="r" b="b"/>
              <a:pathLst>
                <a:path w="50" h="73" extrusionOk="0">
                  <a:moveTo>
                    <a:pt x="1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9" y="72"/>
                  </a:lnTo>
                  <a:lnTo>
                    <a:pt x="49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"/>
            <p:cNvSpPr/>
            <p:nvPr/>
          </p:nvSpPr>
          <p:spPr>
            <a:xfrm>
              <a:off x="3957425" y="1763350"/>
              <a:ext cx="5450" cy="3625"/>
            </a:xfrm>
            <a:custGeom>
              <a:avLst/>
              <a:gdLst/>
              <a:ahLst/>
              <a:cxnLst/>
              <a:rect l="l" t="t" r="r" b="b"/>
              <a:pathLst>
                <a:path w="218" h="145" extrusionOk="0">
                  <a:moveTo>
                    <a:pt x="73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1" y="121"/>
                  </a:lnTo>
                  <a:lnTo>
                    <a:pt x="73" y="145"/>
                  </a:lnTo>
                  <a:lnTo>
                    <a:pt x="194" y="145"/>
                  </a:lnTo>
                  <a:lnTo>
                    <a:pt x="218" y="97"/>
                  </a:lnTo>
                  <a:lnTo>
                    <a:pt x="194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"/>
            <p:cNvSpPr/>
            <p:nvPr/>
          </p:nvSpPr>
          <p:spPr>
            <a:xfrm>
              <a:off x="3956225" y="1717600"/>
              <a:ext cx="3050" cy="3050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25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49" y="121"/>
                  </a:lnTo>
                  <a:lnTo>
                    <a:pt x="121" y="97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"/>
            <p:cNvSpPr/>
            <p:nvPr/>
          </p:nvSpPr>
          <p:spPr>
            <a:xfrm>
              <a:off x="3956225" y="1940300"/>
              <a:ext cx="4250" cy="4225"/>
            </a:xfrm>
            <a:custGeom>
              <a:avLst/>
              <a:gdLst/>
              <a:ahLst/>
              <a:cxnLst/>
              <a:rect l="l" t="t" r="r" b="b"/>
              <a:pathLst>
                <a:path w="170" h="169" extrusionOk="0">
                  <a:moveTo>
                    <a:pt x="73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1" y="120"/>
                  </a:lnTo>
                  <a:lnTo>
                    <a:pt x="25" y="144"/>
                  </a:lnTo>
                  <a:lnTo>
                    <a:pt x="73" y="169"/>
                  </a:lnTo>
                  <a:lnTo>
                    <a:pt x="121" y="169"/>
                  </a:lnTo>
                  <a:lnTo>
                    <a:pt x="145" y="144"/>
                  </a:lnTo>
                  <a:lnTo>
                    <a:pt x="169" y="120"/>
                  </a:lnTo>
                  <a:lnTo>
                    <a:pt x="145" y="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"/>
            <p:cNvSpPr/>
            <p:nvPr/>
          </p:nvSpPr>
          <p:spPr>
            <a:xfrm>
              <a:off x="3953225" y="1729650"/>
              <a:ext cx="3625" cy="4850"/>
            </a:xfrm>
            <a:custGeom>
              <a:avLst/>
              <a:gdLst/>
              <a:ahLst/>
              <a:cxnLst/>
              <a:rect l="l" t="t" r="r" b="b"/>
              <a:pathLst>
                <a:path w="145" h="194" extrusionOk="0">
                  <a:moveTo>
                    <a:pt x="73" y="0"/>
                  </a:moveTo>
                  <a:lnTo>
                    <a:pt x="0" y="25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97" y="193"/>
                  </a:lnTo>
                  <a:lnTo>
                    <a:pt x="121" y="169"/>
                  </a:lnTo>
                  <a:lnTo>
                    <a:pt x="145" y="145"/>
                  </a:lnTo>
                  <a:lnTo>
                    <a:pt x="145" y="121"/>
                  </a:lnTo>
                  <a:lnTo>
                    <a:pt x="145" y="7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"/>
            <p:cNvSpPr/>
            <p:nvPr/>
          </p:nvSpPr>
          <p:spPr>
            <a:xfrm>
              <a:off x="3951425" y="1611700"/>
              <a:ext cx="10850" cy="9050"/>
            </a:xfrm>
            <a:custGeom>
              <a:avLst/>
              <a:gdLst/>
              <a:ahLst/>
              <a:cxnLst/>
              <a:rect l="l" t="t" r="r" b="b"/>
              <a:pathLst>
                <a:path w="434" h="362" extrusionOk="0">
                  <a:moveTo>
                    <a:pt x="145" y="0"/>
                  </a:moveTo>
                  <a:lnTo>
                    <a:pt x="72" y="24"/>
                  </a:lnTo>
                  <a:lnTo>
                    <a:pt x="24" y="72"/>
                  </a:lnTo>
                  <a:lnTo>
                    <a:pt x="0" y="145"/>
                  </a:lnTo>
                  <a:lnTo>
                    <a:pt x="0" y="169"/>
                  </a:lnTo>
                  <a:lnTo>
                    <a:pt x="0" y="217"/>
                  </a:lnTo>
                  <a:lnTo>
                    <a:pt x="97" y="313"/>
                  </a:lnTo>
                  <a:lnTo>
                    <a:pt x="145" y="361"/>
                  </a:lnTo>
                  <a:lnTo>
                    <a:pt x="217" y="361"/>
                  </a:lnTo>
                  <a:lnTo>
                    <a:pt x="337" y="313"/>
                  </a:lnTo>
                  <a:lnTo>
                    <a:pt x="385" y="265"/>
                  </a:lnTo>
                  <a:lnTo>
                    <a:pt x="434" y="217"/>
                  </a:lnTo>
                  <a:lnTo>
                    <a:pt x="434" y="169"/>
                  </a:lnTo>
                  <a:lnTo>
                    <a:pt x="434" y="120"/>
                  </a:lnTo>
                  <a:lnTo>
                    <a:pt x="385" y="72"/>
                  </a:lnTo>
                  <a:lnTo>
                    <a:pt x="337" y="2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"/>
            <p:cNvSpPr/>
            <p:nvPr/>
          </p:nvSpPr>
          <p:spPr>
            <a:xfrm>
              <a:off x="3950825" y="1893350"/>
              <a:ext cx="6025" cy="4825"/>
            </a:xfrm>
            <a:custGeom>
              <a:avLst/>
              <a:gdLst/>
              <a:ahLst/>
              <a:cxnLst/>
              <a:rect l="l" t="t" r="r" b="b"/>
              <a:pathLst>
                <a:path w="241" h="193" extrusionOk="0">
                  <a:moveTo>
                    <a:pt x="48" y="0"/>
                  </a:moveTo>
                  <a:lnTo>
                    <a:pt x="24" y="48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24" y="169"/>
                  </a:lnTo>
                  <a:lnTo>
                    <a:pt x="72" y="193"/>
                  </a:lnTo>
                  <a:lnTo>
                    <a:pt x="193" y="193"/>
                  </a:lnTo>
                  <a:lnTo>
                    <a:pt x="217" y="145"/>
                  </a:lnTo>
                  <a:lnTo>
                    <a:pt x="241" y="97"/>
                  </a:lnTo>
                  <a:lnTo>
                    <a:pt x="241" y="73"/>
                  </a:lnTo>
                  <a:lnTo>
                    <a:pt x="217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"/>
            <p:cNvSpPr/>
            <p:nvPr/>
          </p:nvSpPr>
          <p:spPr>
            <a:xfrm>
              <a:off x="3950225" y="1664050"/>
              <a:ext cx="4225" cy="4225"/>
            </a:xfrm>
            <a:custGeom>
              <a:avLst/>
              <a:gdLst/>
              <a:ahLst/>
              <a:cxnLst/>
              <a:rect l="l" t="t" r="r" b="b"/>
              <a:pathLst>
                <a:path w="169" h="169" extrusionOk="0">
                  <a:moveTo>
                    <a:pt x="48" y="0"/>
                  </a:moveTo>
                  <a:lnTo>
                    <a:pt x="0" y="49"/>
                  </a:lnTo>
                  <a:lnTo>
                    <a:pt x="24" y="121"/>
                  </a:lnTo>
                  <a:lnTo>
                    <a:pt x="72" y="169"/>
                  </a:lnTo>
                  <a:lnTo>
                    <a:pt x="120" y="145"/>
                  </a:lnTo>
                  <a:lnTo>
                    <a:pt x="169" y="97"/>
                  </a:lnTo>
                  <a:lnTo>
                    <a:pt x="169" y="49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"/>
            <p:cNvSpPr/>
            <p:nvPr/>
          </p:nvSpPr>
          <p:spPr>
            <a:xfrm>
              <a:off x="3950225" y="1702575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24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24" y="96"/>
                  </a:lnTo>
                  <a:lnTo>
                    <a:pt x="48" y="121"/>
                  </a:lnTo>
                  <a:lnTo>
                    <a:pt x="72" y="121"/>
                  </a:lnTo>
                  <a:lnTo>
                    <a:pt x="96" y="96"/>
                  </a:lnTo>
                  <a:lnTo>
                    <a:pt x="145" y="72"/>
                  </a:lnTo>
                  <a:lnTo>
                    <a:pt x="145" y="48"/>
                  </a:lnTo>
                  <a:lnTo>
                    <a:pt x="120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"/>
            <p:cNvSpPr/>
            <p:nvPr/>
          </p:nvSpPr>
          <p:spPr>
            <a:xfrm>
              <a:off x="3949625" y="1831950"/>
              <a:ext cx="10250" cy="9050"/>
            </a:xfrm>
            <a:custGeom>
              <a:avLst/>
              <a:gdLst/>
              <a:ahLst/>
              <a:cxnLst/>
              <a:rect l="l" t="t" r="r" b="b"/>
              <a:pathLst>
                <a:path w="410" h="362" extrusionOk="0">
                  <a:moveTo>
                    <a:pt x="96" y="1"/>
                  </a:moveTo>
                  <a:lnTo>
                    <a:pt x="48" y="25"/>
                  </a:lnTo>
                  <a:lnTo>
                    <a:pt x="24" y="49"/>
                  </a:lnTo>
                  <a:lnTo>
                    <a:pt x="0" y="73"/>
                  </a:lnTo>
                  <a:lnTo>
                    <a:pt x="24" y="145"/>
                  </a:lnTo>
                  <a:lnTo>
                    <a:pt x="120" y="242"/>
                  </a:lnTo>
                  <a:lnTo>
                    <a:pt x="217" y="338"/>
                  </a:lnTo>
                  <a:lnTo>
                    <a:pt x="337" y="362"/>
                  </a:lnTo>
                  <a:lnTo>
                    <a:pt x="361" y="338"/>
                  </a:lnTo>
                  <a:lnTo>
                    <a:pt x="409" y="314"/>
                  </a:lnTo>
                  <a:lnTo>
                    <a:pt x="409" y="242"/>
                  </a:lnTo>
                  <a:lnTo>
                    <a:pt x="409" y="193"/>
                  </a:lnTo>
                  <a:lnTo>
                    <a:pt x="361" y="121"/>
                  </a:lnTo>
                  <a:lnTo>
                    <a:pt x="289" y="49"/>
                  </a:lnTo>
                  <a:lnTo>
                    <a:pt x="241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"/>
            <p:cNvSpPr/>
            <p:nvPr/>
          </p:nvSpPr>
          <p:spPr>
            <a:xfrm>
              <a:off x="3943000" y="1805475"/>
              <a:ext cx="4225" cy="4250"/>
            </a:xfrm>
            <a:custGeom>
              <a:avLst/>
              <a:gdLst/>
              <a:ahLst/>
              <a:cxnLst/>
              <a:rect l="l" t="t" r="r" b="b"/>
              <a:pathLst>
                <a:path w="169" h="170" extrusionOk="0">
                  <a:moveTo>
                    <a:pt x="48" y="1"/>
                  </a:moveTo>
                  <a:lnTo>
                    <a:pt x="24" y="49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48" y="169"/>
                  </a:lnTo>
                  <a:lnTo>
                    <a:pt x="145" y="169"/>
                  </a:lnTo>
                  <a:lnTo>
                    <a:pt x="169" y="121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"/>
            <p:cNvSpPr/>
            <p:nvPr/>
          </p:nvSpPr>
          <p:spPr>
            <a:xfrm>
              <a:off x="3938175" y="1837375"/>
              <a:ext cx="12675" cy="13875"/>
            </a:xfrm>
            <a:custGeom>
              <a:avLst/>
              <a:gdLst/>
              <a:ahLst/>
              <a:cxnLst/>
              <a:rect l="l" t="t" r="r" b="b"/>
              <a:pathLst>
                <a:path w="507" h="555" extrusionOk="0">
                  <a:moveTo>
                    <a:pt x="97" y="1"/>
                  </a:moveTo>
                  <a:lnTo>
                    <a:pt x="73" y="25"/>
                  </a:lnTo>
                  <a:lnTo>
                    <a:pt x="25" y="73"/>
                  </a:lnTo>
                  <a:lnTo>
                    <a:pt x="1" y="169"/>
                  </a:lnTo>
                  <a:lnTo>
                    <a:pt x="1" y="241"/>
                  </a:lnTo>
                  <a:lnTo>
                    <a:pt x="1" y="289"/>
                  </a:lnTo>
                  <a:lnTo>
                    <a:pt x="25" y="362"/>
                  </a:lnTo>
                  <a:lnTo>
                    <a:pt x="73" y="410"/>
                  </a:lnTo>
                  <a:lnTo>
                    <a:pt x="121" y="458"/>
                  </a:lnTo>
                  <a:lnTo>
                    <a:pt x="265" y="506"/>
                  </a:lnTo>
                  <a:lnTo>
                    <a:pt x="362" y="554"/>
                  </a:lnTo>
                  <a:lnTo>
                    <a:pt x="410" y="554"/>
                  </a:lnTo>
                  <a:lnTo>
                    <a:pt x="458" y="530"/>
                  </a:lnTo>
                  <a:lnTo>
                    <a:pt x="506" y="458"/>
                  </a:lnTo>
                  <a:lnTo>
                    <a:pt x="506" y="410"/>
                  </a:lnTo>
                  <a:lnTo>
                    <a:pt x="482" y="338"/>
                  </a:lnTo>
                  <a:lnTo>
                    <a:pt x="458" y="289"/>
                  </a:lnTo>
                  <a:lnTo>
                    <a:pt x="338" y="145"/>
                  </a:lnTo>
                  <a:lnTo>
                    <a:pt x="289" y="73"/>
                  </a:lnTo>
                  <a:lnTo>
                    <a:pt x="217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"/>
            <p:cNvSpPr/>
            <p:nvPr/>
          </p:nvSpPr>
          <p:spPr>
            <a:xfrm>
              <a:off x="3937575" y="1859050"/>
              <a:ext cx="4250" cy="4825"/>
            </a:xfrm>
            <a:custGeom>
              <a:avLst/>
              <a:gdLst/>
              <a:ahLst/>
              <a:cxnLst/>
              <a:rect l="l" t="t" r="r" b="b"/>
              <a:pathLst>
                <a:path w="170" h="193" extrusionOk="0">
                  <a:moveTo>
                    <a:pt x="97" y="0"/>
                  </a:moveTo>
                  <a:lnTo>
                    <a:pt x="49" y="24"/>
                  </a:lnTo>
                  <a:lnTo>
                    <a:pt x="1" y="72"/>
                  </a:lnTo>
                  <a:lnTo>
                    <a:pt x="1" y="145"/>
                  </a:lnTo>
                  <a:lnTo>
                    <a:pt x="1" y="169"/>
                  </a:lnTo>
                  <a:lnTo>
                    <a:pt x="25" y="193"/>
                  </a:lnTo>
                  <a:lnTo>
                    <a:pt x="121" y="193"/>
                  </a:lnTo>
                  <a:lnTo>
                    <a:pt x="169" y="121"/>
                  </a:lnTo>
                  <a:lnTo>
                    <a:pt x="169" y="72"/>
                  </a:lnTo>
                  <a:lnTo>
                    <a:pt x="145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"/>
            <p:cNvSpPr/>
            <p:nvPr/>
          </p:nvSpPr>
          <p:spPr>
            <a:xfrm>
              <a:off x="3933975" y="1667650"/>
              <a:ext cx="5425" cy="4250"/>
            </a:xfrm>
            <a:custGeom>
              <a:avLst/>
              <a:gdLst/>
              <a:ahLst/>
              <a:cxnLst/>
              <a:rect l="l" t="t" r="r" b="b"/>
              <a:pathLst>
                <a:path w="217" h="170" extrusionOk="0">
                  <a:moveTo>
                    <a:pt x="169" y="1"/>
                  </a:moveTo>
                  <a:lnTo>
                    <a:pt x="48" y="49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0" y="145"/>
                  </a:lnTo>
                  <a:lnTo>
                    <a:pt x="72" y="169"/>
                  </a:lnTo>
                  <a:lnTo>
                    <a:pt x="120" y="145"/>
                  </a:lnTo>
                  <a:lnTo>
                    <a:pt x="169" y="121"/>
                  </a:lnTo>
                  <a:lnTo>
                    <a:pt x="217" y="73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"/>
            <p:cNvSpPr/>
            <p:nvPr/>
          </p:nvSpPr>
          <p:spPr>
            <a:xfrm>
              <a:off x="3933375" y="1944500"/>
              <a:ext cx="6625" cy="4850"/>
            </a:xfrm>
            <a:custGeom>
              <a:avLst/>
              <a:gdLst/>
              <a:ahLst/>
              <a:cxnLst/>
              <a:rect l="l" t="t" r="r" b="b"/>
              <a:pathLst>
                <a:path w="265" h="194" extrusionOk="0">
                  <a:moveTo>
                    <a:pt x="0" y="1"/>
                  </a:moveTo>
                  <a:lnTo>
                    <a:pt x="72" y="145"/>
                  </a:lnTo>
                  <a:lnTo>
                    <a:pt x="120" y="193"/>
                  </a:lnTo>
                  <a:lnTo>
                    <a:pt x="241" y="193"/>
                  </a:lnTo>
                  <a:lnTo>
                    <a:pt x="265" y="145"/>
                  </a:lnTo>
                  <a:lnTo>
                    <a:pt x="217" y="49"/>
                  </a:lnTo>
                  <a:lnTo>
                    <a:pt x="144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"/>
            <p:cNvSpPr/>
            <p:nvPr/>
          </p:nvSpPr>
          <p:spPr>
            <a:xfrm>
              <a:off x="3931550" y="1781400"/>
              <a:ext cx="3050" cy="3050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49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49" y="121"/>
                  </a:lnTo>
                  <a:lnTo>
                    <a:pt x="73" y="121"/>
                  </a:lnTo>
                  <a:lnTo>
                    <a:pt x="121" y="73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"/>
            <p:cNvSpPr/>
            <p:nvPr/>
          </p:nvSpPr>
          <p:spPr>
            <a:xfrm>
              <a:off x="3931550" y="1796450"/>
              <a:ext cx="6650" cy="6050"/>
            </a:xfrm>
            <a:custGeom>
              <a:avLst/>
              <a:gdLst/>
              <a:ahLst/>
              <a:cxnLst/>
              <a:rect l="l" t="t" r="r" b="b"/>
              <a:pathLst>
                <a:path w="266" h="242" extrusionOk="0">
                  <a:moveTo>
                    <a:pt x="73" y="1"/>
                  </a:moveTo>
                  <a:lnTo>
                    <a:pt x="25" y="49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49" y="193"/>
                  </a:lnTo>
                  <a:lnTo>
                    <a:pt x="97" y="217"/>
                  </a:lnTo>
                  <a:lnTo>
                    <a:pt x="145" y="241"/>
                  </a:lnTo>
                  <a:lnTo>
                    <a:pt x="193" y="241"/>
                  </a:lnTo>
                  <a:lnTo>
                    <a:pt x="242" y="217"/>
                  </a:lnTo>
                  <a:lnTo>
                    <a:pt x="266" y="169"/>
                  </a:lnTo>
                  <a:lnTo>
                    <a:pt x="266" y="121"/>
                  </a:lnTo>
                  <a:lnTo>
                    <a:pt x="266" y="73"/>
                  </a:lnTo>
                  <a:lnTo>
                    <a:pt x="217" y="4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6"/>
            <p:cNvSpPr/>
            <p:nvPr/>
          </p:nvSpPr>
          <p:spPr>
            <a:xfrm>
              <a:off x="3927350" y="1931875"/>
              <a:ext cx="9650" cy="12650"/>
            </a:xfrm>
            <a:custGeom>
              <a:avLst/>
              <a:gdLst/>
              <a:ahLst/>
              <a:cxnLst/>
              <a:rect l="l" t="t" r="r" b="b"/>
              <a:pathLst>
                <a:path w="386" h="506" extrusionOk="0">
                  <a:moveTo>
                    <a:pt x="73" y="0"/>
                  </a:moveTo>
                  <a:lnTo>
                    <a:pt x="48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73" y="313"/>
                  </a:lnTo>
                  <a:lnTo>
                    <a:pt x="145" y="433"/>
                  </a:lnTo>
                  <a:lnTo>
                    <a:pt x="230" y="498"/>
                  </a:lnTo>
                  <a:lnTo>
                    <a:pt x="230" y="498"/>
                  </a:lnTo>
                  <a:lnTo>
                    <a:pt x="337" y="433"/>
                  </a:lnTo>
                  <a:lnTo>
                    <a:pt x="361" y="385"/>
                  </a:lnTo>
                  <a:lnTo>
                    <a:pt x="385" y="361"/>
                  </a:lnTo>
                  <a:lnTo>
                    <a:pt x="385" y="313"/>
                  </a:lnTo>
                  <a:lnTo>
                    <a:pt x="385" y="265"/>
                  </a:lnTo>
                  <a:lnTo>
                    <a:pt x="313" y="193"/>
                  </a:lnTo>
                  <a:lnTo>
                    <a:pt x="241" y="120"/>
                  </a:lnTo>
                  <a:lnTo>
                    <a:pt x="73" y="0"/>
                  </a:lnTo>
                  <a:close/>
                  <a:moveTo>
                    <a:pt x="230" y="498"/>
                  </a:moveTo>
                  <a:lnTo>
                    <a:pt x="217" y="506"/>
                  </a:lnTo>
                  <a:lnTo>
                    <a:pt x="241" y="506"/>
                  </a:lnTo>
                  <a:lnTo>
                    <a:pt x="230" y="498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6"/>
            <p:cNvSpPr/>
            <p:nvPr/>
          </p:nvSpPr>
          <p:spPr>
            <a:xfrm>
              <a:off x="3926150" y="1751325"/>
              <a:ext cx="2425" cy="3025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48" y="0"/>
                  </a:moveTo>
                  <a:lnTo>
                    <a:pt x="0" y="48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48" y="120"/>
                  </a:lnTo>
                  <a:lnTo>
                    <a:pt x="96" y="96"/>
                  </a:lnTo>
                  <a:lnTo>
                    <a:pt x="96" y="48"/>
                  </a:lnTo>
                  <a:lnTo>
                    <a:pt x="96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6"/>
            <p:cNvSpPr/>
            <p:nvPr/>
          </p:nvSpPr>
          <p:spPr>
            <a:xfrm>
              <a:off x="3926150" y="1818125"/>
              <a:ext cx="4825" cy="7250"/>
            </a:xfrm>
            <a:custGeom>
              <a:avLst/>
              <a:gdLst/>
              <a:ahLst/>
              <a:cxnLst/>
              <a:rect l="l" t="t" r="r" b="b"/>
              <a:pathLst>
                <a:path w="193" h="290" extrusionOk="0">
                  <a:moveTo>
                    <a:pt x="96" y="0"/>
                  </a:moveTo>
                  <a:lnTo>
                    <a:pt x="48" y="24"/>
                  </a:lnTo>
                  <a:lnTo>
                    <a:pt x="24" y="24"/>
                  </a:lnTo>
                  <a:lnTo>
                    <a:pt x="0" y="97"/>
                  </a:lnTo>
                  <a:lnTo>
                    <a:pt x="0" y="193"/>
                  </a:lnTo>
                  <a:lnTo>
                    <a:pt x="24" y="241"/>
                  </a:lnTo>
                  <a:lnTo>
                    <a:pt x="96" y="289"/>
                  </a:lnTo>
                  <a:lnTo>
                    <a:pt x="121" y="289"/>
                  </a:lnTo>
                  <a:lnTo>
                    <a:pt x="169" y="265"/>
                  </a:lnTo>
                  <a:lnTo>
                    <a:pt x="193" y="217"/>
                  </a:lnTo>
                  <a:lnTo>
                    <a:pt x="193" y="145"/>
                  </a:lnTo>
                  <a:lnTo>
                    <a:pt x="169" y="48"/>
                  </a:lnTo>
                  <a:lnTo>
                    <a:pt x="145" y="24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6"/>
            <p:cNvSpPr/>
            <p:nvPr/>
          </p:nvSpPr>
          <p:spPr>
            <a:xfrm>
              <a:off x="3924325" y="1720025"/>
              <a:ext cx="3050" cy="2425"/>
            </a:xfrm>
            <a:custGeom>
              <a:avLst/>
              <a:gdLst/>
              <a:ahLst/>
              <a:cxnLst/>
              <a:rect l="l" t="t" r="r" b="b"/>
              <a:pathLst>
                <a:path w="122" h="97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49" y="97"/>
                  </a:lnTo>
                  <a:lnTo>
                    <a:pt x="73" y="97"/>
                  </a:lnTo>
                  <a:lnTo>
                    <a:pt x="121" y="73"/>
                  </a:lnTo>
                  <a:lnTo>
                    <a:pt x="97" y="48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6"/>
            <p:cNvSpPr/>
            <p:nvPr/>
          </p:nvSpPr>
          <p:spPr>
            <a:xfrm>
              <a:off x="3923725" y="1863850"/>
              <a:ext cx="4850" cy="4250"/>
            </a:xfrm>
            <a:custGeom>
              <a:avLst/>
              <a:gdLst/>
              <a:ahLst/>
              <a:cxnLst/>
              <a:rect l="l" t="t" r="r" b="b"/>
              <a:pathLst>
                <a:path w="194" h="170" extrusionOk="0">
                  <a:moveTo>
                    <a:pt x="121" y="1"/>
                  </a:moveTo>
                  <a:lnTo>
                    <a:pt x="97" y="25"/>
                  </a:lnTo>
                  <a:lnTo>
                    <a:pt x="25" y="73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97" y="169"/>
                  </a:lnTo>
                  <a:lnTo>
                    <a:pt x="145" y="145"/>
                  </a:lnTo>
                  <a:lnTo>
                    <a:pt x="193" y="97"/>
                  </a:lnTo>
                  <a:lnTo>
                    <a:pt x="193" y="49"/>
                  </a:lnTo>
                  <a:lnTo>
                    <a:pt x="169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6"/>
            <p:cNvSpPr/>
            <p:nvPr/>
          </p:nvSpPr>
          <p:spPr>
            <a:xfrm>
              <a:off x="3922525" y="1708575"/>
              <a:ext cx="13275" cy="9050"/>
            </a:xfrm>
            <a:custGeom>
              <a:avLst/>
              <a:gdLst/>
              <a:ahLst/>
              <a:cxnLst/>
              <a:rect l="l" t="t" r="r" b="b"/>
              <a:pathLst>
                <a:path w="531" h="362" extrusionOk="0">
                  <a:moveTo>
                    <a:pt x="73" y="1"/>
                  </a:moveTo>
                  <a:lnTo>
                    <a:pt x="25" y="49"/>
                  </a:lnTo>
                  <a:lnTo>
                    <a:pt x="1" y="97"/>
                  </a:lnTo>
                  <a:lnTo>
                    <a:pt x="25" y="169"/>
                  </a:lnTo>
                  <a:lnTo>
                    <a:pt x="73" y="242"/>
                  </a:lnTo>
                  <a:lnTo>
                    <a:pt x="97" y="266"/>
                  </a:lnTo>
                  <a:lnTo>
                    <a:pt x="145" y="290"/>
                  </a:lnTo>
                  <a:lnTo>
                    <a:pt x="266" y="290"/>
                  </a:lnTo>
                  <a:lnTo>
                    <a:pt x="314" y="314"/>
                  </a:lnTo>
                  <a:lnTo>
                    <a:pt x="386" y="362"/>
                  </a:lnTo>
                  <a:lnTo>
                    <a:pt x="434" y="362"/>
                  </a:lnTo>
                  <a:lnTo>
                    <a:pt x="482" y="338"/>
                  </a:lnTo>
                  <a:lnTo>
                    <a:pt x="506" y="290"/>
                  </a:lnTo>
                  <a:lnTo>
                    <a:pt x="530" y="242"/>
                  </a:lnTo>
                  <a:lnTo>
                    <a:pt x="506" y="145"/>
                  </a:lnTo>
                  <a:lnTo>
                    <a:pt x="458" y="97"/>
                  </a:lnTo>
                  <a:lnTo>
                    <a:pt x="410" y="73"/>
                  </a:lnTo>
                  <a:lnTo>
                    <a:pt x="314" y="73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6"/>
            <p:cNvSpPr/>
            <p:nvPr/>
          </p:nvSpPr>
          <p:spPr>
            <a:xfrm>
              <a:off x="3921925" y="1593625"/>
              <a:ext cx="12675" cy="10275"/>
            </a:xfrm>
            <a:custGeom>
              <a:avLst/>
              <a:gdLst/>
              <a:ahLst/>
              <a:cxnLst/>
              <a:rect l="l" t="t" r="r" b="b"/>
              <a:pathLst>
                <a:path w="507" h="411" extrusionOk="0">
                  <a:moveTo>
                    <a:pt x="314" y="1"/>
                  </a:moveTo>
                  <a:lnTo>
                    <a:pt x="265" y="49"/>
                  </a:lnTo>
                  <a:lnTo>
                    <a:pt x="217" y="73"/>
                  </a:lnTo>
                  <a:lnTo>
                    <a:pt x="169" y="97"/>
                  </a:lnTo>
                  <a:lnTo>
                    <a:pt x="49" y="97"/>
                  </a:lnTo>
                  <a:lnTo>
                    <a:pt x="25" y="145"/>
                  </a:lnTo>
                  <a:lnTo>
                    <a:pt x="1" y="169"/>
                  </a:lnTo>
                  <a:lnTo>
                    <a:pt x="25" y="242"/>
                  </a:lnTo>
                  <a:lnTo>
                    <a:pt x="49" y="314"/>
                  </a:lnTo>
                  <a:lnTo>
                    <a:pt x="97" y="362"/>
                  </a:lnTo>
                  <a:lnTo>
                    <a:pt x="145" y="410"/>
                  </a:lnTo>
                  <a:lnTo>
                    <a:pt x="193" y="410"/>
                  </a:lnTo>
                  <a:lnTo>
                    <a:pt x="217" y="386"/>
                  </a:lnTo>
                  <a:lnTo>
                    <a:pt x="290" y="338"/>
                  </a:lnTo>
                  <a:lnTo>
                    <a:pt x="338" y="290"/>
                  </a:lnTo>
                  <a:lnTo>
                    <a:pt x="386" y="242"/>
                  </a:lnTo>
                  <a:lnTo>
                    <a:pt x="434" y="194"/>
                  </a:lnTo>
                  <a:lnTo>
                    <a:pt x="482" y="145"/>
                  </a:lnTo>
                  <a:lnTo>
                    <a:pt x="506" y="97"/>
                  </a:lnTo>
                  <a:lnTo>
                    <a:pt x="458" y="25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6"/>
            <p:cNvSpPr/>
            <p:nvPr/>
          </p:nvSpPr>
          <p:spPr>
            <a:xfrm>
              <a:off x="3921325" y="1634550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73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73" y="145"/>
                  </a:lnTo>
                  <a:lnTo>
                    <a:pt x="121" y="121"/>
                  </a:lnTo>
                  <a:lnTo>
                    <a:pt x="145" y="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6"/>
            <p:cNvSpPr/>
            <p:nvPr/>
          </p:nvSpPr>
          <p:spPr>
            <a:xfrm>
              <a:off x="3919525" y="1695950"/>
              <a:ext cx="3025" cy="242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24" y="0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73" y="97"/>
                  </a:lnTo>
                  <a:lnTo>
                    <a:pt x="121" y="73"/>
                  </a:lnTo>
                  <a:lnTo>
                    <a:pt x="97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6"/>
            <p:cNvSpPr/>
            <p:nvPr/>
          </p:nvSpPr>
          <p:spPr>
            <a:xfrm>
              <a:off x="3918925" y="1903575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24" y="1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48" y="121"/>
                  </a:lnTo>
                  <a:lnTo>
                    <a:pt x="97" y="121"/>
                  </a:lnTo>
                  <a:lnTo>
                    <a:pt x="121" y="73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6"/>
            <p:cNvSpPr/>
            <p:nvPr/>
          </p:nvSpPr>
          <p:spPr>
            <a:xfrm>
              <a:off x="3915300" y="1827150"/>
              <a:ext cx="1850" cy="182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25" y="0"/>
                  </a:moveTo>
                  <a:lnTo>
                    <a:pt x="1" y="48"/>
                  </a:lnTo>
                  <a:lnTo>
                    <a:pt x="25" y="73"/>
                  </a:lnTo>
                  <a:lnTo>
                    <a:pt x="49" y="73"/>
                  </a:lnTo>
                  <a:lnTo>
                    <a:pt x="73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6"/>
            <p:cNvSpPr/>
            <p:nvPr/>
          </p:nvSpPr>
          <p:spPr>
            <a:xfrm>
              <a:off x="3914700" y="1776600"/>
              <a:ext cx="6050" cy="6025"/>
            </a:xfrm>
            <a:custGeom>
              <a:avLst/>
              <a:gdLst/>
              <a:ahLst/>
              <a:cxnLst/>
              <a:rect l="l" t="t" r="r" b="b"/>
              <a:pathLst>
                <a:path w="242" h="241" extrusionOk="0">
                  <a:moveTo>
                    <a:pt x="73" y="0"/>
                  </a:moveTo>
                  <a:lnTo>
                    <a:pt x="1" y="72"/>
                  </a:lnTo>
                  <a:lnTo>
                    <a:pt x="1" y="121"/>
                  </a:lnTo>
                  <a:lnTo>
                    <a:pt x="1" y="169"/>
                  </a:lnTo>
                  <a:lnTo>
                    <a:pt x="25" y="193"/>
                  </a:lnTo>
                  <a:lnTo>
                    <a:pt x="73" y="217"/>
                  </a:lnTo>
                  <a:lnTo>
                    <a:pt x="121" y="241"/>
                  </a:lnTo>
                  <a:lnTo>
                    <a:pt x="169" y="217"/>
                  </a:lnTo>
                  <a:lnTo>
                    <a:pt x="217" y="193"/>
                  </a:lnTo>
                  <a:lnTo>
                    <a:pt x="241" y="121"/>
                  </a:lnTo>
                  <a:lnTo>
                    <a:pt x="241" y="72"/>
                  </a:lnTo>
                  <a:lnTo>
                    <a:pt x="217" y="48"/>
                  </a:lnTo>
                  <a:lnTo>
                    <a:pt x="193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6"/>
            <p:cNvSpPr/>
            <p:nvPr/>
          </p:nvSpPr>
          <p:spPr>
            <a:xfrm>
              <a:off x="3907475" y="1685125"/>
              <a:ext cx="6050" cy="7225"/>
            </a:xfrm>
            <a:custGeom>
              <a:avLst/>
              <a:gdLst/>
              <a:ahLst/>
              <a:cxnLst/>
              <a:rect l="l" t="t" r="r" b="b"/>
              <a:pathLst>
                <a:path w="242" h="289" extrusionOk="0">
                  <a:moveTo>
                    <a:pt x="73" y="0"/>
                  </a:moveTo>
                  <a:lnTo>
                    <a:pt x="25" y="24"/>
                  </a:lnTo>
                  <a:lnTo>
                    <a:pt x="1" y="72"/>
                  </a:lnTo>
                  <a:lnTo>
                    <a:pt x="1" y="144"/>
                  </a:lnTo>
                  <a:lnTo>
                    <a:pt x="1" y="193"/>
                  </a:lnTo>
                  <a:lnTo>
                    <a:pt x="25" y="241"/>
                  </a:lnTo>
                  <a:lnTo>
                    <a:pt x="97" y="289"/>
                  </a:lnTo>
                  <a:lnTo>
                    <a:pt x="169" y="289"/>
                  </a:lnTo>
                  <a:lnTo>
                    <a:pt x="193" y="265"/>
                  </a:lnTo>
                  <a:lnTo>
                    <a:pt x="218" y="241"/>
                  </a:lnTo>
                  <a:lnTo>
                    <a:pt x="242" y="169"/>
                  </a:lnTo>
                  <a:lnTo>
                    <a:pt x="242" y="96"/>
                  </a:lnTo>
                  <a:lnTo>
                    <a:pt x="218" y="48"/>
                  </a:lnTo>
                  <a:lnTo>
                    <a:pt x="145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6"/>
            <p:cNvSpPr/>
            <p:nvPr/>
          </p:nvSpPr>
          <p:spPr>
            <a:xfrm>
              <a:off x="3907475" y="1733250"/>
              <a:ext cx="6650" cy="4850"/>
            </a:xfrm>
            <a:custGeom>
              <a:avLst/>
              <a:gdLst/>
              <a:ahLst/>
              <a:cxnLst/>
              <a:rect l="l" t="t" r="r" b="b"/>
              <a:pathLst>
                <a:path w="266" h="194" extrusionOk="0">
                  <a:moveTo>
                    <a:pt x="169" y="1"/>
                  </a:moveTo>
                  <a:lnTo>
                    <a:pt x="73" y="25"/>
                  </a:lnTo>
                  <a:lnTo>
                    <a:pt x="49" y="49"/>
                  </a:lnTo>
                  <a:lnTo>
                    <a:pt x="25" y="73"/>
                  </a:lnTo>
                  <a:lnTo>
                    <a:pt x="1" y="145"/>
                  </a:lnTo>
                  <a:lnTo>
                    <a:pt x="25" y="169"/>
                  </a:lnTo>
                  <a:lnTo>
                    <a:pt x="97" y="193"/>
                  </a:lnTo>
                  <a:lnTo>
                    <a:pt x="145" y="193"/>
                  </a:lnTo>
                  <a:lnTo>
                    <a:pt x="218" y="169"/>
                  </a:lnTo>
                  <a:lnTo>
                    <a:pt x="266" y="121"/>
                  </a:lnTo>
                  <a:lnTo>
                    <a:pt x="266" y="49"/>
                  </a:lnTo>
                  <a:lnTo>
                    <a:pt x="242" y="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6"/>
            <p:cNvSpPr/>
            <p:nvPr/>
          </p:nvSpPr>
          <p:spPr>
            <a:xfrm>
              <a:off x="3905675" y="1945700"/>
              <a:ext cx="5450" cy="6050"/>
            </a:xfrm>
            <a:custGeom>
              <a:avLst/>
              <a:gdLst/>
              <a:ahLst/>
              <a:cxnLst/>
              <a:rect l="l" t="t" r="r" b="b"/>
              <a:pathLst>
                <a:path w="218" h="242" extrusionOk="0">
                  <a:moveTo>
                    <a:pt x="73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1" y="169"/>
                  </a:lnTo>
                  <a:lnTo>
                    <a:pt x="49" y="217"/>
                  </a:lnTo>
                  <a:lnTo>
                    <a:pt x="73" y="241"/>
                  </a:lnTo>
                  <a:lnTo>
                    <a:pt x="121" y="241"/>
                  </a:lnTo>
                  <a:lnTo>
                    <a:pt x="193" y="217"/>
                  </a:lnTo>
                  <a:lnTo>
                    <a:pt x="217" y="169"/>
                  </a:lnTo>
                  <a:lnTo>
                    <a:pt x="217" y="145"/>
                  </a:lnTo>
                  <a:lnTo>
                    <a:pt x="193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6"/>
            <p:cNvSpPr/>
            <p:nvPr/>
          </p:nvSpPr>
          <p:spPr>
            <a:xfrm>
              <a:off x="3902075" y="1633350"/>
              <a:ext cx="1825" cy="2450"/>
            </a:xfrm>
            <a:custGeom>
              <a:avLst/>
              <a:gdLst/>
              <a:ahLst/>
              <a:cxnLst/>
              <a:rect l="l" t="t" r="r" b="b"/>
              <a:pathLst>
                <a:path w="73" h="98" extrusionOk="0">
                  <a:moveTo>
                    <a:pt x="48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24" y="97"/>
                  </a:lnTo>
                  <a:lnTo>
                    <a:pt x="48" y="73"/>
                  </a:lnTo>
                  <a:lnTo>
                    <a:pt x="72" y="49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6"/>
            <p:cNvSpPr/>
            <p:nvPr/>
          </p:nvSpPr>
          <p:spPr>
            <a:xfrm>
              <a:off x="3899650" y="1814500"/>
              <a:ext cx="3050" cy="3050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25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121" y="121"/>
                  </a:lnTo>
                  <a:lnTo>
                    <a:pt x="121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6"/>
            <p:cNvSpPr/>
            <p:nvPr/>
          </p:nvSpPr>
          <p:spPr>
            <a:xfrm>
              <a:off x="3899650" y="1987825"/>
              <a:ext cx="1250" cy="625"/>
            </a:xfrm>
            <a:custGeom>
              <a:avLst/>
              <a:gdLst/>
              <a:ahLst/>
              <a:cxnLst/>
              <a:rect l="l" t="t" r="r" b="b"/>
              <a:pathLst>
                <a:path w="50" h="25" extrusionOk="0">
                  <a:moveTo>
                    <a:pt x="49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6"/>
            <p:cNvSpPr/>
            <p:nvPr/>
          </p:nvSpPr>
          <p:spPr>
            <a:xfrm>
              <a:off x="3899050" y="20263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49" y="4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6"/>
            <p:cNvSpPr/>
            <p:nvPr/>
          </p:nvSpPr>
          <p:spPr>
            <a:xfrm>
              <a:off x="3898450" y="1843400"/>
              <a:ext cx="4850" cy="6050"/>
            </a:xfrm>
            <a:custGeom>
              <a:avLst/>
              <a:gdLst/>
              <a:ahLst/>
              <a:cxnLst/>
              <a:rect l="l" t="t" r="r" b="b"/>
              <a:pathLst>
                <a:path w="194" h="242" extrusionOk="0">
                  <a:moveTo>
                    <a:pt x="97" y="0"/>
                  </a:moveTo>
                  <a:lnTo>
                    <a:pt x="73" y="24"/>
                  </a:lnTo>
                  <a:lnTo>
                    <a:pt x="25" y="73"/>
                  </a:lnTo>
                  <a:lnTo>
                    <a:pt x="1" y="121"/>
                  </a:lnTo>
                  <a:lnTo>
                    <a:pt x="1" y="169"/>
                  </a:lnTo>
                  <a:lnTo>
                    <a:pt x="25" y="217"/>
                  </a:lnTo>
                  <a:lnTo>
                    <a:pt x="73" y="241"/>
                  </a:lnTo>
                  <a:lnTo>
                    <a:pt x="121" y="241"/>
                  </a:lnTo>
                  <a:lnTo>
                    <a:pt x="169" y="193"/>
                  </a:lnTo>
                  <a:lnTo>
                    <a:pt x="193" y="145"/>
                  </a:lnTo>
                  <a:lnTo>
                    <a:pt x="193" y="73"/>
                  </a:lnTo>
                  <a:lnTo>
                    <a:pt x="169" y="4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6"/>
            <p:cNvSpPr/>
            <p:nvPr/>
          </p:nvSpPr>
          <p:spPr>
            <a:xfrm>
              <a:off x="3897850" y="1940300"/>
              <a:ext cx="3050" cy="3625"/>
            </a:xfrm>
            <a:custGeom>
              <a:avLst/>
              <a:gdLst/>
              <a:ahLst/>
              <a:cxnLst/>
              <a:rect l="l" t="t" r="r" b="b"/>
              <a:pathLst>
                <a:path w="122" h="145" extrusionOk="0">
                  <a:moveTo>
                    <a:pt x="73" y="0"/>
                  </a:moveTo>
                  <a:lnTo>
                    <a:pt x="25" y="24"/>
                  </a:lnTo>
                  <a:lnTo>
                    <a:pt x="1" y="96"/>
                  </a:lnTo>
                  <a:lnTo>
                    <a:pt x="25" y="120"/>
                  </a:lnTo>
                  <a:lnTo>
                    <a:pt x="49" y="144"/>
                  </a:lnTo>
                  <a:lnTo>
                    <a:pt x="73" y="120"/>
                  </a:lnTo>
                  <a:lnTo>
                    <a:pt x="121" y="96"/>
                  </a:lnTo>
                  <a:lnTo>
                    <a:pt x="121" y="72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6"/>
            <p:cNvSpPr/>
            <p:nvPr/>
          </p:nvSpPr>
          <p:spPr>
            <a:xfrm>
              <a:off x="3896650" y="176035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3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49" y="72"/>
                  </a:lnTo>
                  <a:lnTo>
                    <a:pt x="73" y="4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6"/>
            <p:cNvSpPr/>
            <p:nvPr/>
          </p:nvSpPr>
          <p:spPr>
            <a:xfrm>
              <a:off x="3896050" y="1717000"/>
              <a:ext cx="6650" cy="7250"/>
            </a:xfrm>
            <a:custGeom>
              <a:avLst/>
              <a:gdLst/>
              <a:ahLst/>
              <a:cxnLst/>
              <a:rect l="l" t="t" r="r" b="b"/>
              <a:pathLst>
                <a:path w="266" h="290" extrusionOk="0">
                  <a:moveTo>
                    <a:pt x="97" y="1"/>
                  </a:moveTo>
                  <a:lnTo>
                    <a:pt x="25" y="49"/>
                  </a:lnTo>
                  <a:lnTo>
                    <a:pt x="0" y="121"/>
                  </a:lnTo>
                  <a:lnTo>
                    <a:pt x="0" y="194"/>
                  </a:lnTo>
                  <a:lnTo>
                    <a:pt x="25" y="242"/>
                  </a:lnTo>
                  <a:lnTo>
                    <a:pt x="73" y="290"/>
                  </a:lnTo>
                  <a:lnTo>
                    <a:pt x="169" y="290"/>
                  </a:lnTo>
                  <a:lnTo>
                    <a:pt x="217" y="266"/>
                  </a:lnTo>
                  <a:lnTo>
                    <a:pt x="265" y="218"/>
                  </a:lnTo>
                  <a:lnTo>
                    <a:pt x="265" y="169"/>
                  </a:lnTo>
                  <a:lnTo>
                    <a:pt x="265" y="97"/>
                  </a:lnTo>
                  <a:lnTo>
                    <a:pt x="241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6"/>
            <p:cNvSpPr/>
            <p:nvPr/>
          </p:nvSpPr>
          <p:spPr>
            <a:xfrm>
              <a:off x="3893650" y="1914400"/>
              <a:ext cx="11450" cy="9075"/>
            </a:xfrm>
            <a:custGeom>
              <a:avLst/>
              <a:gdLst/>
              <a:ahLst/>
              <a:cxnLst/>
              <a:rect l="l" t="t" r="r" b="b"/>
              <a:pathLst>
                <a:path w="458" h="363" extrusionOk="0">
                  <a:moveTo>
                    <a:pt x="217" y="1"/>
                  </a:moveTo>
                  <a:lnTo>
                    <a:pt x="169" y="25"/>
                  </a:lnTo>
                  <a:lnTo>
                    <a:pt x="96" y="73"/>
                  </a:lnTo>
                  <a:lnTo>
                    <a:pt x="24" y="121"/>
                  </a:lnTo>
                  <a:lnTo>
                    <a:pt x="0" y="169"/>
                  </a:lnTo>
                  <a:lnTo>
                    <a:pt x="0" y="193"/>
                  </a:lnTo>
                  <a:lnTo>
                    <a:pt x="48" y="266"/>
                  </a:lnTo>
                  <a:lnTo>
                    <a:pt x="96" y="314"/>
                  </a:lnTo>
                  <a:lnTo>
                    <a:pt x="145" y="338"/>
                  </a:lnTo>
                  <a:lnTo>
                    <a:pt x="217" y="362"/>
                  </a:lnTo>
                  <a:lnTo>
                    <a:pt x="289" y="362"/>
                  </a:lnTo>
                  <a:lnTo>
                    <a:pt x="337" y="338"/>
                  </a:lnTo>
                  <a:lnTo>
                    <a:pt x="385" y="290"/>
                  </a:lnTo>
                  <a:lnTo>
                    <a:pt x="434" y="242"/>
                  </a:lnTo>
                  <a:lnTo>
                    <a:pt x="458" y="193"/>
                  </a:lnTo>
                  <a:lnTo>
                    <a:pt x="434" y="145"/>
                  </a:lnTo>
                  <a:lnTo>
                    <a:pt x="361" y="49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6"/>
            <p:cNvSpPr/>
            <p:nvPr/>
          </p:nvSpPr>
          <p:spPr>
            <a:xfrm>
              <a:off x="3893050" y="1766950"/>
              <a:ext cx="7850" cy="7850"/>
            </a:xfrm>
            <a:custGeom>
              <a:avLst/>
              <a:gdLst/>
              <a:ahLst/>
              <a:cxnLst/>
              <a:rect l="l" t="t" r="r" b="b"/>
              <a:pathLst>
                <a:path w="314" h="314" extrusionOk="0">
                  <a:moveTo>
                    <a:pt x="120" y="1"/>
                  </a:moveTo>
                  <a:lnTo>
                    <a:pt x="96" y="25"/>
                  </a:lnTo>
                  <a:lnTo>
                    <a:pt x="48" y="73"/>
                  </a:lnTo>
                  <a:lnTo>
                    <a:pt x="24" y="121"/>
                  </a:lnTo>
                  <a:lnTo>
                    <a:pt x="0" y="194"/>
                  </a:lnTo>
                  <a:lnTo>
                    <a:pt x="24" y="266"/>
                  </a:lnTo>
                  <a:lnTo>
                    <a:pt x="48" y="314"/>
                  </a:lnTo>
                  <a:lnTo>
                    <a:pt x="169" y="314"/>
                  </a:lnTo>
                  <a:lnTo>
                    <a:pt x="241" y="290"/>
                  </a:lnTo>
                  <a:lnTo>
                    <a:pt x="289" y="266"/>
                  </a:lnTo>
                  <a:lnTo>
                    <a:pt x="313" y="194"/>
                  </a:lnTo>
                  <a:lnTo>
                    <a:pt x="289" y="121"/>
                  </a:lnTo>
                  <a:lnTo>
                    <a:pt x="265" y="73"/>
                  </a:lnTo>
                  <a:lnTo>
                    <a:pt x="217" y="2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6"/>
            <p:cNvSpPr/>
            <p:nvPr/>
          </p:nvSpPr>
          <p:spPr>
            <a:xfrm>
              <a:off x="3888825" y="1857225"/>
              <a:ext cx="6050" cy="6650"/>
            </a:xfrm>
            <a:custGeom>
              <a:avLst/>
              <a:gdLst/>
              <a:ahLst/>
              <a:cxnLst/>
              <a:rect l="l" t="t" r="r" b="b"/>
              <a:pathLst>
                <a:path w="242" h="266" extrusionOk="0">
                  <a:moveTo>
                    <a:pt x="25" y="1"/>
                  </a:moveTo>
                  <a:lnTo>
                    <a:pt x="1" y="25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97" y="218"/>
                  </a:lnTo>
                  <a:lnTo>
                    <a:pt x="145" y="266"/>
                  </a:lnTo>
                  <a:lnTo>
                    <a:pt x="241" y="266"/>
                  </a:lnTo>
                  <a:lnTo>
                    <a:pt x="241" y="218"/>
                  </a:lnTo>
                  <a:lnTo>
                    <a:pt x="241" y="169"/>
                  </a:lnTo>
                  <a:lnTo>
                    <a:pt x="193" y="73"/>
                  </a:lnTo>
                  <a:lnTo>
                    <a:pt x="145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6"/>
            <p:cNvSpPr/>
            <p:nvPr/>
          </p:nvSpPr>
          <p:spPr>
            <a:xfrm>
              <a:off x="3884625" y="1596050"/>
              <a:ext cx="10250" cy="9050"/>
            </a:xfrm>
            <a:custGeom>
              <a:avLst/>
              <a:gdLst/>
              <a:ahLst/>
              <a:cxnLst/>
              <a:rect l="l" t="t" r="r" b="b"/>
              <a:pathLst>
                <a:path w="410" h="362" extrusionOk="0">
                  <a:moveTo>
                    <a:pt x="361" y="0"/>
                  </a:moveTo>
                  <a:lnTo>
                    <a:pt x="313" y="24"/>
                  </a:lnTo>
                  <a:lnTo>
                    <a:pt x="193" y="72"/>
                  </a:lnTo>
                  <a:lnTo>
                    <a:pt x="120" y="72"/>
                  </a:lnTo>
                  <a:lnTo>
                    <a:pt x="72" y="121"/>
                  </a:lnTo>
                  <a:lnTo>
                    <a:pt x="24" y="145"/>
                  </a:lnTo>
                  <a:lnTo>
                    <a:pt x="0" y="217"/>
                  </a:lnTo>
                  <a:lnTo>
                    <a:pt x="0" y="289"/>
                  </a:lnTo>
                  <a:lnTo>
                    <a:pt x="48" y="337"/>
                  </a:lnTo>
                  <a:lnTo>
                    <a:pt x="120" y="361"/>
                  </a:lnTo>
                  <a:lnTo>
                    <a:pt x="169" y="337"/>
                  </a:lnTo>
                  <a:lnTo>
                    <a:pt x="289" y="289"/>
                  </a:lnTo>
                  <a:lnTo>
                    <a:pt x="385" y="217"/>
                  </a:lnTo>
                  <a:lnTo>
                    <a:pt x="409" y="169"/>
                  </a:lnTo>
                  <a:lnTo>
                    <a:pt x="409" y="121"/>
                  </a:lnTo>
                  <a:lnTo>
                    <a:pt x="385" y="24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6"/>
            <p:cNvSpPr/>
            <p:nvPr/>
          </p:nvSpPr>
          <p:spPr>
            <a:xfrm>
              <a:off x="3879200" y="1621325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25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0" y="97"/>
                  </a:lnTo>
                  <a:lnTo>
                    <a:pt x="49" y="121"/>
                  </a:lnTo>
                  <a:lnTo>
                    <a:pt x="121" y="121"/>
                  </a:lnTo>
                  <a:lnTo>
                    <a:pt x="145" y="97"/>
                  </a:lnTo>
                  <a:lnTo>
                    <a:pt x="145" y="48"/>
                  </a:lnTo>
                  <a:lnTo>
                    <a:pt x="121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6"/>
            <p:cNvSpPr/>
            <p:nvPr/>
          </p:nvSpPr>
          <p:spPr>
            <a:xfrm>
              <a:off x="3878600" y="1842800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97" y="0"/>
                  </a:moveTo>
                  <a:lnTo>
                    <a:pt x="24" y="24"/>
                  </a:lnTo>
                  <a:lnTo>
                    <a:pt x="0" y="97"/>
                  </a:lnTo>
                  <a:lnTo>
                    <a:pt x="0" y="193"/>
                  </a:lnTo>
                  <a:lnTo>
                    <a:pt x="49" y="265"/>
                  </a:lnTo>
                  <a:lnTo>
                    <a:pt x="121" y="337"/>
                  </a:lnTo>
                  <a:lnTo>
                    <a:pt x="241" y="361"/>
                  </a:lnTo>
                  <a:lnTo>
                    <a:pt x="313" y="337"/>
                  </a:lnTo>
                  <a:lnTo>
                    <a:pt x="337" y="289"/>
                  </a:lnTo>
                  <a:lnTo>
                    <a:pt x="361" y="265"/>
                  </a:lnTo>
                  <a:lnTo>
                    <a:pt x="361" y="217"/>
                  </a:lnTo>
                  <a:lnTo>
                    <a:pt x="337" y="121"/>
                  </a:lnTo>
                  <a:lnTo>
                    <a:pt x="289" y="4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6"/>
            <p:cNvSpPr/>
            <p:nvPr/>
          </p:nvSpPr>
          <p:spPr>
            <a:xfrm>
              <a:off x="3878000" y="17856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0" y="24"/>
                  </a:lnTo>
                  <a:lnTo>
                    <a:pt x="2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6"/>
            <p:cNvSpPr/>
            <p:nvPr/>
          </p:nvSpPr>
          <p:spPr>
            <a:xfrm>
              <a:off x="3876800" y="1699550"/>
              <a:ext cx="6025" cy="9650"/>
            </a:xfrm>
            <a:custGeom>
              <a:avLst/>
              <a:gdLst/>
              <a:ahLst/>
              <a:cxnLst/>
              <a:rect l="l" t="t" r="r" b="b"/>
              <a:pathLst>
                <a:path w="241" h="386" extrusionOk="0">
                  <a:moveTo>
                    <a:pt x="72" y="1"/>
                  </a:moveTo>
                  <a:lnTo>
                    <a:pt x="24" y="25"/>
                  </a:lnTo>
                  <a:lnTo>
                    <a:pt x="24" y="49"/>
                  </a:lnTo>
                  <a:lnTo>
                    <a:pt x="0" y="145"/>
                  </a:lnTo>
                  <a:lnTo>
                    <a:pt x="24" y="217"/>
                  </a:lnTo>
                  <a:lnTo>
                    <a:pt x="48" y="314"/>
                  </a:lnTo>
                  <a:lnTo>
                    <a:pt x="96" y="386"/>
                  </a:lnTo>
                  <a:lnTo>
                    <a:pt x="217" y="386"/>
                  </a:lnTo>
                  <a:lnTo>
                    <a:pt x="241" y="362"/>
                  </a:lnTo>
                  <a:lnTo>
                    <a:pt x="241" y="338"/>
                  </a:lnTo>
                  <a:lnTo>
                    <a:pt x="241" y="242"/>
                  </a:lnTo>
                  <a:lnTo>
                    <a:pt x="241" y="145"/>
                  </a:lnTo>
                  <a:lnTo>
                    <a:pt x="193" y="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6"/>
            <p:cNvSpPr/>
            <p:nvPr/>
          </p:nvSpPr>
          <p:spPr>
            <a:xfrm>
              <a:off x="3873175" y="1742275"/>
              <a:ext cx="6050" cy="5450"/>
            </a:xfrm>
            <a:custGeom>
              <a:avLst/>
              <a:gdLst/>
              <a:ahLst/>
              <a:cxnLst/>
              <a:rect l="l" t="t" r="r" b="b"/>
              <a:pathLst>
                <a:path w="242" h="218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1" y="145"/>
                  </a:lnTo>
                  <a:lnTo>
                    <a:pt x="49" y="194"/>
                  </a:lnTo>
                  <a:lnTo>
                    <a:pt x="97" y="218"/>
                  </a:lnTo>
                  <a:lnTo>
                    <a:pt x="169" y="218"/>
                  </a:lnTo>
                  <a:lnTo>
                    <a:pt x="241" y="145"/>
                  </a:lnTo>
                  <a:lnTo>
                    <a:pt x="241" y="97"/>
                  </a:lnTo>
                  <a:lnTo>
                    <a:pt x="217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6"/>
            <p:cNvSpPr/>
            <p:nvPr/>
          </p:nvSpPr>
          <p:spPr>
            <a:xfrm>
              <a:off x="3872575" y="1860250"/>
              <a:ext cx="6650" cy="6650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97" y="0"/>
                  </a:moveTo>
                  <a:lnTo>
                    <a:pt x="73" y="24"/>
                  </a:lnTo>
                  <a:lnTo>
                    <a:pt x="1" y="73"/>
                  </a:lnTo>
                  <a:lnTo>
                    <a:pt x="1" y="145"/>
                  </a:lnTo>
                  <a:lnTo>
                    <a:pt x="25" y="193"/>
                  </a:lnTo>
                  <a:lnTo>
                    <a:pt x="49" y="241"/>
                  </a:lnTo>
                  <a:lnTo>
                    <a:pt x="97" y="265"/>
                  </a:lnTo>
                  <a:lnTo>
                    <a:pt x="145" y="265"/>
                  </a:lnTo>
                  <a:lnTo>
                    <a:pt x="193" y="241"/>
                  </a:lnTo>
                  <a:lnTo>
                    <a:pt x="241" y="169"/>
                  </a:lnTo>
                  <a:lnTo>
                    <a:pt x="265" y="121"/>
                  </a:lnTo>
                  <a:lnTo>
                    <a:pt x="241" y="48"/>
                  </a:lnTo>
                  <a:lnTo>
                    <a:pt x="193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6"/>
            <p:cNvSpPr/>
            <p:nvPr/>
          </p:nvSpPr>
          <p:spPr>
            <a:xfrm>
              <a:off x="3870175" y="1735675"/>
              <a:ext cx="3025" cy="242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48" y="0"/>
                  </a:moveTo>
                  <a:lnTo>
                    <a:pt x="0" y="24"/>
                  </a:lnTo>
                  <a:lnTo>
                    <a:pt x="24" y="72"/>
                  </a:lnTo>
                  <a:lnTo>
                    <a:pt x="73" y="96"/>
                  </a:lnTo>
                  <a:lnTo>
                    <a:pt x="97" y="96"/>
                  </a:lnTo>
                  <a:lnTo>
                    <a:pt x="121" y="7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6"/>
            <p:cNvSpPr/>
            <p:nvPr/>
          </p:nvSpPr>
          <p:spPr>
            <a:xfrm>
              <a:off x="3868375" y="16068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69" y="1"/>
                  </a:moveTo>
                  <a:lnTo>
                    <a:pt x="96" y="25"/>
                  </a:lnTo>
                  <a:lnTo>
                    <a:pt x="48" y="73"/>
                  </a:lnTo>
                  <a:lnTo>
                    <a:pt x="0" y="169"/>
                  </a:lnTo>
                  <a:lnTo>
                    <a:pt x="0" y="241"/>
                  </a:lnTo>
                  <a:lnTo>
                    <a:pt x="24" y="313"/>
                  </a:lnTo>
                  <a:lnTo>
                    <a:pt x="72" y="362"/>
                  </a:lnTo>
                  <a:lnTo>
                    <a:pt x="145" y="386"/>
                  </a:lnTo>
                  <a:lnTo>
                    <a:pt x="217" y="386"/>
                  </a:lnTo>
                  <a:lnTo>
                    <a:pt x="289" y="362"/>
                  </a:lnTo>
                  <a:lnTo>
                    <a:pt x="337" y="338"/>
                  </a:lnTo>
                  <a:lnTo>
                    <a:pt x="361" y="265"/>
                  </a:lnTo>
                  <a:lnTo>
                    <a:pt x="385" y="193"/>
                  </a:lnTo>
                  <a:lnTo>
                    <a:pt x="361" y="121"/>
                  </a:lnTo>
                  <a:lnTo>
                    <a:pt x="313" y="49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6"/>
            <p:cNvSpPr/>
            <p:nvPr/>
          </p:nvSpPr>
          <p:spPr>
            <a:xfrm>
              <a:off x="3863550" y="1677900"/>
              <a:ext cx="3025" cy="3625"/>
            </a:xfrm>
            <a:custGeom>
              <a:avLst/>
              <a:gdLst/>
              <a:ahLst/>
              <a:cxnLst/>
              <a:rect l="l" t="t" r="r" b="b"/>
              <a:pathLst>
                <a:path w="121" h="145" extrusionOk="0">
                  <a:moveTo>
                    <a:pt x="73" y="0"/>
                  </a:moveTo>
                  <a:lnTo>
                    <a:pt x="49" y="24"/>
                  </a:lnTo>
                  <a:lnTo>
                    <a:pt x="25" y="48"/>
                  </a:lnTo>
                  <a:lnTo>
                    <a:pt x="1" y="96"/>
                  </a:lnTo>
                  <a:lnTo>
                    <a:pt x="25" y="121"/>
                  </a:lnTo>
                  <a:lnTo>
                    <a:pt x="49" y="145"/>
                  </a:lnTo>
                  <a:lnTo>
                    <a:pt x="73" y="121"/>
                  </a:lnTo>
                  <a:lnTo>
                    <a:pt x="121" y="7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6"/>
            <p:cNvSpPr/>
            <p:nvPr/>
          </p:nvSpPr>
          <p:spPr>
            <a:xfrm>
              <a:off x="3862950" y="1636975"/>
              <a:ext cx="4850" cy="7250"/>
            </a:xfrm>
            <a:custGeom>
              <a:avLst/>
              <a:gdLst/>
              <a:ahLst/>
              <a:cxnLst/>
              <a:rect l="l" t="t" r="r" b="b"/>
              <a:pathLst>
                <a:path w="194" h="290" extrusionOk="0">
                  <a:moveTo>
                    <a:pt x="49" y="0"/>
                  </a:moveTo>
                  <a:lnTo>
                    <a:pt x="0" y="48"/>
                  </a:lnTo>
                  <a:lnTo>
                    <a:pt x="0" y="121"/>
                  </a:lnTo>
                  <a:lnTo>
                    <a:pt x="0" y="169"/>
                  </a:lnTo>
                  <a:lnTo>
                    <a:pt x="0" y="217"/>
                  </a:lnTo>
                  <a:lnTo>
                    <a:pt x="49" y="265"/>
                  </a:lnTo>
                  <a:lnTo>
                    <a:pt x="73" y="289"/>
                  </a:lnTo>
                  <a:lnTo>
                    <a:pt x="121" y="289"/>
                  </a:lnTo>
                  <a:lnTo>
                    <a:pt x="145" y="265"/>
                  </a:lnTo>
                  <a:lnTo>
                    <a:pt x="193" y="241"/>
                  </a:lnTo>
                  <a:lnTo>
                    <a:pt x="193" y="121"/>
                  </a:lnTo>
                  <a:lnTo>
                    <a:pt x="169" y="72"/>
                  </a:lnTo>
                  <a:lnTo>
                    <a:pt x="121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6"/>
            <p:cNvSpPr/>
            <p:nvPr/>
          </p:nvSpPr>
          <p:spPr>
            <a:xfrm>
              <a:off x="3862350" y="1987225"/>
              <a:ext cx="4825" cy="4250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121" y="1"/>
                  </a:moveTo>
                  <a:lnTo>
                    <a:pt x="49" y="25"/>
                  </a:lnTo>
                  <a:lnTo>
                    <a:pt x="24" y="49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73" y="169"/>
                  </a:lnTo>
                  <a:lnTo>
                    <a:pt x="121" y="169"/>
                  </a:lnTo>
                  <a:lnTo>
                    <a:pt x="145" y="145"/>
                  </a:lnTo>
                  <a:lnTo>
                    <a:pt x="193" y="121"/>
                  </a:lnTo>
                  <a:lnTo>
                    <a:pt x="193" y="97"/>
                  </a:lnTo>
                  <a:lnTo>
                    <a:pt x="169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6"/>
            <p:cNvSpPr/>
            <p:nvPr/>
          </p:nvSpPr>
          <p:spPr>
            <a:xfrm>
              <a:off x="3860550" y="1594250"/>
              <a:ext cx="4825" cy="4225"/>
            </a:xfrm>
            <a:custGeom>
              <a:avLst/>
              <a:gdLst/>
              <a:ahLst/>
              <a:cxnLst/>
              <a:rect l="l" t="t" r="r" b="b"/>
              <a:pathLst>
                <a:path w="193" h="169" extrusionOk="0">
                  <a:moveTo>
                    <a:pt x="121" y="0"/>
                  </a:moveTo>
                  <a:lnTo>
                    <a:pt x="48" y="48"/>
                  </a:lnTo>
                  <a:lnTo>
                    <a:pt x="24" y="72"/>
                  </a:lnTo>
                  <a:lnTo>
                    <a:pt x="0" y="120"/>
                  </a:lnTo>
                  <a:lnTo>
                    <a:pt x="24" y="169"/>
                  </a:lnTo>
                  <a:lnTo>
                    <a:pt x="48" y="169"/>
                  </a:lnTo>
                  <a:lnTo>
                    <a:pt x="145" y="144"/>
                  </a:lnTo>
                  <a:lnTo>
                    <a:pt x="169" y="120"/>
                  </a:lnTo>
                  <a:lnTo>
                    <a:pt x="193" y="72"/>
                  </a:lnTo>
                  <a:lnTo>
                    <a:pt x="193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6"/>
            <p:cNvSpPr/>
            <p:nvPr/>
          </p:nvSpPr>
          <p:spPr>
            <a:xfrm>
              <a:off x="3857525" y="16309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6"/>
            <p:cNvSpPr/>
            <p:nvPr/>
          </p:nvSpPr>
          <p:spPr>
            <a:xfrm>
              <a:off x="3857525" y="194630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5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6"/>
            <p:cNvSpPr/>
            <p:nvPr/>
          </p:nvSpPr>
          <p:spPr>
            <a:xfrm>
              <a:off x="3853925" y="1724225"/>
              <a:ext cx="1825" cy="185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73"/>
                  </a:lnTo>
                  <a:lnTo>
                    <a:pt x="49" y="73"/>
                  </a:lnTo>
                  <a:lnTo>
                    <a:pt x="73" y="49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6"/>
            <p:cNvSpPr/>
            <p:nvPr/>
          </p:nvSpPr>
          <p:spPr>
            <a:xfrm>
              <a:off x="3852725" y="1844000"/>
              <a:ext cx="11450" cy="8450"/>
            </a:xfrm>
            <a:custGeom>
              <a:avLst/>
              <a:gdLst/>
              <a:ahLst/>
              <a:cxnLst/>
              <a:rect l="l" t="t" r="r" b="b"/>
              <a:pathLst>
                <a:path w="458" h="338" extrusionOk="0">
                  <a:moveTo>
                    <a:pt x="24" y="73"/>
                  </a:moveTo>
                  <a:lnTo>
                    <a:pt x="0" y="97"/>
                  </a:lnTo>
                  <a:lnTo>
                    <a:pt x="27" y="81"/>
                  </a:lnTo>
                  <a:lnTo>
                    <a:pt x="27" y="81"/>
                  </a:lnTo>
                  <a:lnTo>
                    <a:pt x="24" y="73"/>
                  </a:lnTo>
                  <a:close/>
                  <a:moveTo>
                    <a:pt x="265" y="0"/>
                  </a:moveTo>
                  <a:lnTo>
                    <a:pt x="121" y="24"/>
                  </a:lnTo>
                  <a:lnTo>
                    <a:pt x="27" y="81"/>
                  </a:lnTo>
                  <a:lnTo>
                    <a:pt x="27" y="81"/>
                  </a:lnTo>
                  <a:lnTo>
                    <a:pt x="72" y="217"/>
                  </a:lnTo>
                  <a:lnTo>
                    <a:pt x="121" y="313"/>
                  </a:lnTo>
                  <a:lnTo>
                    <a:pt x="193" y="337"/>
                  </a:lnTo>
                  <a:lnTo>
                    <a:pt x="289" y="337"/>
                  </a:lnTo>
                  <a:lnTo>
                    <a:pt x="361" y="313"/>
                  </a:lnTo>
                  <a:lnTo>
                    <a:pt x="409" y="289"/>
                  </a:lnTo>
                  <a:lnTo>
                    <a:pt x="458" y="241"/>
                  </a:lnTo>
                  <a:lnTo>
                    <a:pt x="458" y="169"/>
                  </a:lnTo>
                  <a:lnTo>
                    <a:pt x="458" y="97"/>
                  </a:lnTo>
                  <a:lnTo>
                    <a:pt x="409" y="2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6"/>
            <p:cNvSpPr/>
            <p:nvPr/>
          </p:nvSpPr>
          <p:spPr>
            <a:xfrm>
              <a:off x="3849700" y="1624325"/>
              <a:ext cx="2450" cy="242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73"/>
                  </a:lnTo>
                  <a:lnTo>
                    <a:pt x="49" y="97"/>
                  </a:lnTo>
                  <a:lnTo>
                    <a:pt x="97" y="73"/>
                  </a:lnTo>
                  <a:lnTo>
                    <a:pt x="97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6"/>
            <p:cNvSpPr/>
            <p:nvPr/>
          </p:nvSpPr>
          <p:spPr>
            <a:xfrm>
              <a:off x="3848500" y="1996850"/>
              <a:ext cx="73450" cy="54200"/>
            </a:xfrm>
            <a:custGeom>
              <a:avLst/>
              <a:gdLst/>
              <a:ahLst/>
              <a:cxnLst/>
              <a:rect l="l" t="t" r="r" b="b"/>
              <a:pathLst>
                <a:path w="2938" h="2168" extrusionOk="0">
                  <a:moveTo>
                    <a:pt x="1349" y="1"/>
                  </a:moveTo>
                  <a:lnTo>
                    <a:pt x="1180" y="49"/>
                  </a:lnTo>
                  <a:lnTo>
                    <a:pt x="1036" y="73"/>
                  </a:lnTo>
                  <a:lnTo>
                    <a:pt x="867" y="145"/>
                  </a:lnTo>
                  <a:lnTo>
                    <a:pt x="723" y="218"/>
                  </a:lnTo>
                  <a:lnTo>
                    <a:pt x="578" y="314"/>
                  </a:lnTo>
                  <a:lnTo>
                    <a:pt x="434" y="410"/>
                  </a:lnTo>
                  <a:lnTo>
                    <a:pt x="314" y="531"/>
                  </a:lnTo>
                  <a:lnTo>
                    <a:pt x="193" y="675"/>
                  </a:lnTo>
                  <a:lnTo>
                    <a:pt x="73" y="843"/>
                  </a:lnTo>
                  <a:lnTo>
                    <a:pt x="25" y="1036"/>
                  </a:lnTo>
                  <a:lnTo>
                    <a:pt x="1" y="1229"/>
                  </a:lnTo>
                  <a:lnTo>
                    <a:pt x="25" y="1445"/>
                  </a:lnTo>
                  <a:lnTo>
                    <a:pt x="97" y="1614"/>
                  </a:lnTo>
                  <a:lnTo>
                    <a:pt x="217" y="1782"/>
                  </a:lnTo>
                  <a:lnTo>
                    <a:pt x="362" y="1927"/>
                  </a:lnTo>
                  <a:lnTo>
                    <a:pt x="530" y="2023"/>
                  </a:lnTo>
                  <a:lnTo>
                    <a:pt x="699" y="2071"/>
                  </a:lnTo>
                  <a:lnTo>
                    <a:pt x="867" y="2095"/>
                  </a:lnTo>
                  <a:lnTo>
                    <a:pt x="1108" y="2168"/>
                  </a:lnTo>
                  <a:lnTo>
                    <a:pt x="1349" y="2143"/>
                  </a:lnTo>
                  <a:lnTo>
                    <a:pt x="1590" y="2119"/>
                  </a:lnTo>
                  <a:lnTo>
                    <a:pt x="1806" y="2071"/>
                  </a:lnTo>
                  <a:lnTo>
                    <a:pt x="1999" y="1999"/>
                  </a:lnTo>
                  <a:lnTo>
                    <a:pt x="2167" y="1927"/>
                  </a:lnTo>
                  <a:lnTo>
                    <a:pt x="2336" y="1830"/>
                  </a:lnTo>
                  <a:lnTo>
                    <a:pt x="2504" y="1710"/>
                  </a:lnTo>
                  <a:lnTo>
                    <a:pt x="2649" y="1590"/>
                  </a:lnTo>
                  <a:lnTo>
                    <a:pt x="2793" y="1445"/>
                  </a:lnTo>
                  <a:lnTo>
                    <a:pt x="2889" y="1301"/>
                  </a:lnTo>
                  <a:lnTo>
                    <a:pt x="2938" y="1132"/>
                  </a:lnTo>
                  <a:lnTo>
                    <a:pt x="2938" y="988"/>
                  </a:lnTo>
                  <a:lnTo>
                    <a:pt x="2914" y="819"/>
                  </a:lnTo>
                  <a:lnTo>
                    <a:pt x="2841" y="675"/>
                  </a:lnTo>
                  <a:lnTo>
                    <a:pt x="2745" y="531"/>
                  </a:lnTo>
                  <a:lnTo>
                    <a:pt x="2601" y="386"/>
                  </a:lnTo>
                  <a:lnTo>
                    <a:pt x="2456" y="290"/>
                  </a:lnTo>
                  <a:lnTo>
                    <a:pt x="2312" y="194"/>
                  </a:lnTo>
                  <a:lnTo>
                    <a:pt x="2143" y="121"/>
                  </a:lnTo>
                  <a:lnTo>
                    <a:pt x="1999" y="73"/>
                  </a:lnTo>
                  <a:lnTo>
                    <a:pt x="1830" y="25"/>
                  </a:lnTo>
                  <a:lnTo>
                    <a:pt x="16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6"/>
            <p:cNvSpPr/>
            <p:nvPr/>
          </p:nvSpPr>
          <p:spPr>
            <a:xfrm>
              <a:off x="3847900" y="1887925"/>
              <a:ext cx="4250" cy="4250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97" y="1"/>
                  </a:moveTo>
                  <a:lnTo>
                    <a:pt x="49" y="25"/>
                  </a:lnTo>
                  <a:lnTo>
                    <a:pt x="25" y="73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97" y="145"/>
                  </a:lnTo>
                  <a:lnTo>
                    <a:pt x="169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6"/>
            <p:cNvSpPr/>
            <p:nvPr/>
          </p:nvSpPr>
          <p:spPr>
            <a:xfrm>
              <a:off x="3845500" y="1744700"/>
              <a:ext cx="3025" cy="242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24" y="0"/>
                  </a:moveTo>
                  <a:lnTo>
                    <a:pt x="0" y="48"/>
                  </a:lnTo>
                  <a:lnTo>
                    <a:pt x="0" y="73"/>
                  </a:lnTo>
                  <a:lnTo>
                    <a:pt x="48" y="97"/>
                  </a:lnTo>
                  <a:lnTo>
                    <a:pt x="121" y="97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6"/>
            <p:cNvSpPr/>
            <p:nvPr/>
          </p:nvSpPr>
          <p:spPr>
            <a:xfrm>
              <a:off x="3845500" y="1831950"/>
              <a:ext cx="7850" cy="14475"/>
            </a:xfrm>
            <a:custGeom>
              <a:avLst/>
              <a:gdLst/>
              <a:ahLst/>
              <a:cxnLst/>
              <a:rect l="l" t="t" r="r" b="b"/>
              <a:pathLst>
                <a:path w="314" h="579" extrusionOk="0">
                  <a:moveTo>
                    <a:pt x="193" y="1"/>
                  </a:moveTo>
                  <a:lnTo>
                    <a:pt x="121" y="25"/>
                  </a:lnTo>
                  <a:lnTo>
                    <a:pt x="97" y="73"/>
                  </a:lnTo>
                  <a:lnTo>
                    <a:pt x="48" y="242"/>
                  </a:lnTo>
                  <a:lnTo>
                    <a:pt x="0" y="410"/>
                  </a:lnTo>
                  <a:lnTo>
                    <a:pt x="0" y="482"/>
                  </a:lnTo>
                  <a:lnTo>
                    <a:pt x="24" y="531"/>
                  </a:lnTo>
                  <a:lnTo>
                    <a:pt x="73" y="555"/>
                  </a:lnTo>
                  <a:lnTo>
                    <a:pt x="289" y="555"/>
                  </a:lnTo>
                  <a:lnTo>
                    <a:pt x="289" y="73"/>
                  </a:lnTo>
                  <a:lnTo>
                    <a:pt x="241" y="25"/>
                  </a:lnTo>
                  <a:lnTo>
                    <a:pt x="193" y="1"/>
                  </a:lnTo>
                  <a:close/>
                  <a:moveTo>
                    <a:pt x="289" y="555"/>
                  </a:moveTo>
                  <a:lnTo>
                    <a:pt x="289" y="579"/>
                  </a:lnTo>
                  <a:lnTo>
                    <a:pt x="313" y="55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6"/>
            <p:cNvSpPr/>
            <p:nvPr/>
          </p:nvSpPr>
          <p:spPr>
            <a:xfrm>
              <a:off x="3844300" y="1644200"/>
              <a:ext cx="7250" cy="4825"/>
            </a:xfrm>
            <a:custGeom>
              <a:avLst/>
              <a:gdLst/>
              <a:ahLst/>
              <a:cxnLst/>
              <a:rect l="l" t="t" r="r" b="b"/>
              <a:pathLst>
                <a:path w="290" h="193" extrusionOk="0">
                  <a:moveTo>
                    <a:pt x="72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24" y="169"/>
                  </a:lnTo>
                  <a:lnTo>
                    <a:pt x="48" y="193"/>
                  </a:lnTo>
                  <a:lnTo>
                    <a:pt x="217" y="193"/>
                  </a:lnTo>
                  <a:lnTo>
                    <a:pt x="265" y="169"/>
                  </a:lnTo>
                  <a:lnTo>
                    <a:pt x="289" y="120"/>
                  </a:lnTo>
                  <a:lnTo>
                    <a:pt x="241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6"/>
            <p:cNvSpPr/>
            <p:nvPr/>
          </p:nvSpPr>
          <p:spPr>
            <a:xfrm>
              <a:off x="3844300" y="1685725"/>
              <a:ext cx="6025" cy="4225"/>
            </a:xfrm>
            <a:custGeom>
              <a:avLst/>
              <a:gdLst/>
              <a:ahLst/>
              <a:cxnLst/>
              <a:rect l="l" t="t" r="r" b="b"/>
              <a:pathLst>
                <a:path w="241" h="169" extrusionOk="0">
                  <a:moveTo>
                    <a:pt x="72" y="0"/>
                  </a:moveTo>
                  <a:lnTo>
                    <a:pt x="48" y="24"/>
                  </a:lnTo>
                  <a:lnTo>
                    <a:pt x="0" y="72"/>
                  </a:lnTo>
                  <a:lnTo>
                    <a:pt x="48" y="120"/>
                  </a:lnTo>
                  <a:lnTo>
                    <a:pt x="72" y="169"/>
                  </a:lnTo>
                  <a:lnTo>
                    <a:pt x="169" y="169"/>
                  </a:lnTo>
                  <a:lnTo>
                    <a:pt x="193" y="145"/>
                  </a:lnTo>
                  <a:lnTo>
                    <a:pt x="217" y="120"/>
                  </a:lnTo>
                  <a:lnTo>
                    <a:pt x="241" y="72"/>
                  </a:lnTo>
                  <a:lnTo>
                    <a:pt x="217" y="48"/>
                  </a:lnTo>
                  <a:lnTo>
                    <a:pt x="169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6"/>
            <p:cNvSpPr/>
            <p:nvPr/>
          </p:nvSpPr>
          <p:spPr>
            <a:xfrm>
              <a:off x="3843700" y="1597850"/>
              <a:ext cx="4825" cy="6650"/>
            </a:xfrm>
            <a:custGeom>
              <a:avLst/>
              <a:gdLst/>
              <a:ahLst/>
              <a:cxnLst/>
              <a:rect l="l" t="t" r="r" b="b"/>
              <a:pathLst>
                <a:path w="193" h="266" extrusionOk="0">
                  <a:moveTo>
                    <a:pt x="120" y="0"/>
                  </a:moveTo>
                  <a:lnTo>
                    <a:pt x="72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0" y="217"/>
                  </a:lnTo>
                  <a:lnTo>
                    <a:pt x="24" y="241"/>
                  </a:lnTo>
                  <a:lnTo>
                    <a:pt x="72" y="265"/>
                  </a:lnTo>
                  <a:lnTo>
                    <a:pt x="120" y="241"/>
                  </a:lnTo>
                  <a:lnTo>
                    <a:pt x="169" y="193"/>
                  </a:lnTo>
                  <a:lnTo>
                    <a:pt x="193" y="121"/>
                  </a:lnTo>
                  <a:lnTo>
                    <a:pt x="193" y="73"/>
                  </a:lnTo>
                  <a:lnTo>
                    <a:pt x="169" y="2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6"/>
            <p:cNvSpPr/>
            <p:nvPr/>
          </p:nvSpPr>
          <p:spPr>
            <a:xfrm>
              <a:off x="3843100" y="1941500"/>
              <a:ext cx="7225" cy="7250"/>
            </a:xfrm>
            <a:custGeom>
              <a:avLst/>
              <a:gdLst/>
              <a:ahLst/>
              <a:cxnLst/>
              <a:rect l="l" t="t" r="r" b="b"/>
              <a:pathLst>
                <a:path w="289" h="290" extrusionOk="0">
                  <a:moveTo>
                    <a:pt x="96" y="0"/>
                  </a:moveTo>
                  <a:lnTo>
                    <a:pt x="72" y="24"/>
                  </a:lnTo>
                  <a:lnTo>
                    <a:pt x="24" y="72"/>
                  </a:lnTo>
                  <a:lnTo>
                    <a:pt x="0" y="121"/>
                  </a:lnTo>
                  <a:lnTo>
                    <a:pt x="24" y="193"/>
                  </a:lnTo>
                  <a:lnTo>
                    <a:pt x="48" y="241"/>
                  </a:lnTo>
                  <a:lnTo>
                    <a:pt x="120" y="289"/>
                  </a:lnTo>
                  <a:lnTo>
                    <a:pt x="169" y="289"/>
                  </a:lnTo>
                  <a:lnTo>
                    <a:pt x="217" y="265"/>
                  </a:lnTo>
                  <a:lnTo>
                    <a:pt x="265" y="241"/>
                  </a:lnTo>
                  <a:lnTo>
                    <a:pt x="289" y="193"/>
                  </a:lnTo>
                  <a:lnTo>
                    <a:pt x="289" y="145"/>
                  </a:lnTo>
                  <a:lnTo>
                    <a:pt x="289" y="96"/>
                  </a:lnTo>
                  <a:lnTo>
                    <a:pt x="265" y="48"/>
                  </a:lnTo>
                  <a:lnTo>
                    <a:pt x="217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6"/>
            <p:cNvSpPr/>
            <p:nvPr/>
          </p:nvSpPr>
          <p:spPr>
            <a:xfrm>
              <a:off x="3841875" y="1881300"/>
              <a:ext cx="1250" cy="125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49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49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6"/>
            <p:cNvSpPr/>
            <p:nvPr/>
          </p:nvSpPr>
          <p:spPr>
            <a:xfrm>
              <a:off x="3838875" y="1795250"/>
              <a:ext cx="6650" cy="6050"/>
            </a:xfrm>
            <a:custGeom>
              <a:avLst/>
              <a:gdLst/>
              <a:ahLst/>
              <a:cxnLst/>
              <a:rect l="l" t="t" r="r" b="b"/>
              <a:pathLst>
                <a:path w="266" h="242" extrusionOk="0">
                  <a:moveTo>
                    <a:pt x="121" y="0"/>
                  </a:moveTo>
                  <a:lnTo>
                    <a:pt x="73" y="25"/>
                  </a:lnTo>
                  <a:lnTo>
                    <a:pt x="49" y="49"/>
                  </a:lnTo>
                  <a:lnTo>
                    <a:pt x="1" y="97"/>
                  </a:lnTo>
                  <a:lnTo>
                    <a:pt x="1" y="145"/>
                  </a:lnTo>
                  <a:lnTo>
                    <a:pt x="25" y="193"/>
                  </a:lnTo>
                  <a:lnTo>
                    <a:pt x="49" y="217"/>
                  </a:lnTo>
                  <a:lnTo>
                    <a:pt x="73" y="241"/>
                  </a:lnTo>
                  <a:lnTo>
                    <a:pt x="193" y="241"/>
                  </a:lnTo>
                  <a:lnTo>
                    <a:pt x="217" y="193"/>
                  </a:lnTo>
                  <a:lnTo>
                    <a:pt x="241" y="145"/>
                  </a:lnTo>
                  <a:lnTo>
                    <a:pt x="265" y="97"/>
                  </a:lnTo>
                  <a:lnTo>
                    <a:pt x="241" y="73"/>
                  </a:lnTo>
                  <a:lnTo>
                    <a:pt x="217" y="25"/>
                  </a:lnTo>
                  <a:lnTo>
                    <a:pt x="169" y="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6"/>
            <p:cNvSpPr/>
            <p:nvPr/>
          </p:nvSpPr>
          <p:spPr>
            <a:xfrm>
              <a:off x="3837675" y="1644200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24" y="0"/>
                  </a:moveTo>
                  <a:lnTo>
                    <a:pt x="0" y="48"/>
                  </a:lnTo>
                  <a:lnTo>
                    <a:pt x="49" y="96"/>
                  </a:lnTo>
                  <a:lnTo>
                    <a:pt x="73" y="96"/>
                  </a:lnTo>
                  <a:lnTo>
                    <a:pt x="97" y="48"/>
                  </a:lnTo>
                  <a:lnTo>
                    <a:pt x="49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6"/>
            <p:cNvSpPr/>
            <p:nvPr/>
          </p:nvSpPr>
          <p:spPr>
            <a:xfrm>
              <a:off x="3837075" y="168572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48" y="0"/>
                  </a:moveTo>
                  <a:lnTo>
                    <a:pt x="0" y="24"/>
                  </a:lnTo>
                  <a:lnTo>
                    <a:pt x="24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6"/>
            <p:cNvSpPr/>
            <p:nvPr/>
          </p:nvSpPr>
          <p:spPr>
            <a:xfrm>
              <a:off x="3835275" y="1813300"/>
              <a:ext cx="1225" cy="182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0" y="1"/>
                  </a:moveTo>
                  <a:lnTo>
                    <a:pt x="0" y="73"/>
                  </a:lnTo>
                  <a:lnTo>
                    <a:pt x="24" y="73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6"/>
            <p:cNvSpPr/>
            <p:nvPr/>
          </p:nvSpPr>
          <p:spPr>
            <a:xfrm>
              <a:off x="3833450" y="1987225"/>
              <a:ext cx="3050" cy="2450"/>
            </a:xfrm>
            <a:custGeom>
              <a:avLst/>
              <a:gdLst/>
              <a:ahLst/>
              <a:cxnLst/>
              <a:rect l="l" t="t" r="r" b="b"/>
              <a:pathLst>
                <a:path w="122" h="98" extrusionOk="0">
                  <a:moveTo>
                    <a:pt x="25" y="1"/>
                  </a:moveTo>
                  <a:lnTo>
                    <a:pt x="1" y="49"/>
                  </a:lnTo>
                  <a:lnTo>
                    <a:pt x="25" y="97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6"/>
            <p:cNvSpPr/>
            <p:nvPr/>
          </p:nvSpPr>
          <p:spPr>
            <a:xfrm>
              <a:off x="3831650" y="1757925"/>
              <a:ext cx="5450" cy="7250"/>
            </a:xfrm>
            <a:custGeom>
              <a:avLst/>
              <a:gdLst/>
              <a:ahLst/>
              <a:cxnLst/>
              <a:rect l="l" t="t" r="r" b="b"/>
              <a:pathLst>
                <a:path w="218" h="290" extrusionOk="0">
                  <a:moveTo>
                    <a:pt x="121" y="1"/>
                  </a:moveTo>
                  <a:lnTo>
                    <a:pt x="73" y="25"/>
                  </a:lnTo>
                  <a:lnTo>
                    <a:pt x="25" y="73"/>
                  </a:lnTo>
                  <a:lnTo>
                    <a:pt x="1" y="121"/>
                  </a:lnTo>
                  <a:lnTo>
                    <a:pt x="1" y="193"/>
                  </a:lnTo>
                  <a:lnTo>
                    <a:pt x="49" y="242"/>
                  </a:lnTo>
                  <a:lnTo>
                    <a:pt x="73" y="266"/>
                  </a:lnTo>
                  <a:lnTo>
                    <a:pt x="121" y="290"/>
                  </a:lnTo>
                  <a:lnTo>
                    <a:pt x="145" y="266"/>
                  </a:lnTo>
                  <a:lnTo>
                    <a:pt x="193" y="242"/>
                  </a:lnTo>
                  <a:lnTo>
                    <a:pt x="217" y="169"/>
                  </a:lnTo>
                  <a:lnTo>
                    <a:pt x="217" y="73"/>
                  </a:lnTo>
                  <a:lnTo>
                    <a:pt x="193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6"/>
            <p:cNvSpPr/>
            <p:nvPr/>
          </p:nvSpPr>
          <p:spPr>
            <a:xfrm>
              <a:off x="3831050" y="1920425"/>
              <a:ext cx="5450" cy="4250"/>
            </a:xfrm>
            <a:custGeom>
              <a:avLst/>
              <a:gdLst/>
              <a:ahLst/>
              <a:cxnLst/>
              <a:rect l="l" t="t" r="r" b="b"/>
              <a:pathLst>
                <a:path w="218" h="170" extrusionOk="0">
                  <a:moveTo>
                    <a:pt x="97" y="1"/>
                  </a:moveTo>
                  <a:lnTo>
                    <a:pt x="49" y="25"/>
                  </a:lnTo>
                  <a:lnTo>
                    <a:pt x="25" y="49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73" y="145"/>
                  </a:lnTo>
                  <a:lnTo>
                    <a:pt x="145" y="169"/>
                  </a:lnTo>
                  <a:lnTo>
                    <a:pt x="193" y="145"/>
                  </a:lnTo>
                  <a:lnTo>
                    <a:pt x="217" y="121"/>
                  </a:lnTo>
                  <a:lnTo>
                    <a:pt x="217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6"/>
            <p:cNvSpPr/>
            <p:nvPr/>
          </p:nvSpPr>
          <p:spPr>
            <a:xfrm>
              <a:off x="3826225" y="1930050"/>
              <a:ext cx="4250" cy="4250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97" y="169"/>
                  </a:lnTo>
                  <a:lnTo>
                    <a:pt x="121" y="169"/>
                  </a:lnTo>
                  <a:lnTo>
                    <a:pt x="169" y="121"/>
                  </a:lnTo>
                  <a:lnTo>
                    <a:pt x="169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6"/>
            <p:cNvSpPr/>
            <p:nvPr/>
          </p:nvSpPr>
          <p:spPr>
            <a:xfrm>
              <a:off x="3817800" y="1963750"/>
              <a:ext cx="143875" cy="126425"/>
            </a:xfrm>
            <a:custGeom>
              <a:avLst/>
              <a:gdLst/>
              <a:ahLst/>
              <a:cxnLst/>
              <a:rect l="l" t="t" r="r" b="b"/>
              <a:pathLst>
                <a:path w="5755" h="5057" extrusionOk="0">
                  <a:moveTo>
                    <a:pt x="2577" y="410"/>
                  </a:moveTo>
                  <a:lnTo>
                    <a:pt x="2818" y="434"/>
                  </a:lnTo>
                  <a:lnTo>
                    <a:pt x="3058" y="458"/>
                  </a:lnTo>
                  <a:lnTo>
                    <a:pt x="3323" y="531"/>
                  </a:lnTo>
                  <a:lnTo>
                    <a:pt x="3564" y="651"/>
                  </a:lnTo>
                  <a:lnTo>
                    <a:pt x="3901" y="795"/>
                  </a:lnTo>
                  <a:lnTo>
                    <a:pt x="4214" y="964"/>
                  </a:lnTo>
                  <a:lnTo>
                    <a:pt x="4527" y="1156"/>
                  </a:lnTo>
                  <a:lnTo>
                    <a:pt x="4671" y="1277"/>
                  </a:lnTo>
                  <a:lnTo>
                    <a:pt x="4816" y="1397"/>
                  </a:lnTo>
                  <a:lnTo>
                    <a:pt x="4936" y="1518"/>
                  </a:lnTo>
                  <a:lnTo>
                    <a:pt x="5032" y="1662"/>
                  </a:lnTo>
                  <a:lnTo>
                    <a:pt x="5129" y="1782"/>
                  </a:lnTo>
                  <a:lnTo>
                    <a:pt x="5201" y="1927"/>
                  </a:lnTo>
                  <a:lnTo>
                    <a:pt x="5249" y="2071"/>
                  </a:lnTo>
                  <a:lnTo>
                    <a:pt x="5297" y="2240"/>
                  </a:lnTo>
                  <a:lnTo>
                    <a:pt x="5321" y="2384"/>
                  </a:lnTo>
                  <a:lnTo>
                    <a:pt x="5345" y="2529"/>
                  </a:lnTo>
                  <a:lnTo>
                    <a:pt x="5321" y="2673"/>
                  </a:lnTo>
                  <a:lnTo>
                    <a:pt x="5321" y="2842"/>
                  </a:lnTo>
                  <a:lnTo>
                    <a:pt x="5273" y="2986"/>
                  </a:lnTo>
                  <a:lnTo>
                    <a:pt x="5225" y="3130"/>
                  </a:lnTo>
                  <a:lnTo>
                    <a:pt x="5153" y="3275"/>
                  </a:lnTo>
                  <a:lnTo>
                    <a:pt x="5080" y="3419"/>
                  </a:lnTo>
                  <a:lnTo>
                    <a:pt x="4960" y="3540"/>
                  </a:lnTo>
                  <a:lnTo>
                    <a:pt x="4864" y="3684"/>
                  </a:lnTo>
                  <a:lnTo>
                    <a:pt x="4647" y="3877"/>
                  </a:lnTo>
                  <a:lnTo>
                    <a:pt x="4455" y="4045"/>
                  </a:lnTo>
                  <a:lnTo>
                    <a:pt x="4214" y="4214"/>
                  </a:lnTo>
                  <a:lnTo>
                    <a:pt x="3997" y="4358"/>
                  </a:lnTo>
                  <a:lnTo>
                    <a:pt x="3756" y="4479"/>
                  </a:lnTo>
                  <a:lnTo>
                    <a:pt x="3492" y="4551"/>
                  </a:lnTo>
                  <a:lnTo>
                    <a:pt x="3227" y="4623"/>
                  </a:lnTo>
                  <a:lnTo>
                    <a:pt x="2962" y="4647"/>
                  </a:lnTo>
                  <a:lnTo>
                    <a:pt x="2625" y="4671"/>
                  </a:lnTo>
                  <a:lnTo>
                    <a:pt x="2312" y="4623"/>
                  </a:lnTo>
                  <a:lnTo>
                    <a:pt x="2023" y="4575"/>
                  </a:lnTo>
                  <a:lnTo>
                    <a:pt x="1734" y="4479"/>
                  </a:lnTo>
                  <a:lnTo>
                    <a:pt x="1469" y="4334"/>
                  </a:lnTo>
                  <a:lnTo>
                    <a:pt x="1229" y="4166"/>
                  </a:lnTo>
                  <a:lnTo>
                    <a:pt x="988" y="3973"/>
                  </a:lnTo>
                  <a:lnTo>
                    <a:pt x="771" y="3732"/>
                  </a:lnTo>
                  <a:lnTo>
                    <a:pt x="675" y="3612"/>
                  </a:lnTo>
                  <a:lnTo>
                    <a:pt x="603" y="3492"/>
                  </a:lnTo>
                  <a:lnTo>
                    <a:pt x="531" y="3347"/>
                  </a:lnTo>
                  <a:lnTo>
                    <a:pt x="482" y="3203"/>
                  </a:lnTo>
                  <a:lnTo>
                    <a:pt x="434" y="2890"/>
                  </a:lnTo>
                  <a:lnTo>
                    <a:pt x="410" y="2529"/>
                  </a:lnTo>
                  <a:lnTo>
                    <a:pt x="458" y="2264"/>
                  </a:lnTo>
                  <a:lnTo>
                    <a:pt x="531" y="1999"/>
                  </a:lnTo>
                  <a:lnTo>
                    <a:pt x="627" y="1758"/>
                  </a:lnTo>
                  <a:lnTo>
                    <a:pt x="771" y="1518"/>
                  </a:lnTo>
                  <a:lnTo>
                    <a:pt x="916" y="1301"/>
                  </a:lnTo>
                  <a:lnTo>
                    <a:pt x="1132" y="1084"/>
                  </a:lnTo>
                  <a:lnTo>
                    <a:pt x="1349" y="892"/>
                  </a:lnTo>
                  <a:lnTo>
                    <a:pt x="1614" y="723"/>
                  </a:lnTo>
                  <a:lnTo>
                    <a:pt x="1855" y="603"/>
                  </a:lnTo>
                  <a:lnTo>
                    <a:pt x="2095" y="506"/>
                  </a:lnTo>
                  <a:lnTo>
                    <a:pt x="2336" y="434"/>
                  </a:lnTo>
                  <a:lnTo>
                    <a:pt x="2577" y="410"/>
                  </a:lnTo>
                  <a:close/>
                  <a:moveTo>
                    <a:pt x="2168" y="1"/>
                  </a:moveTo>
                  <a:lnTo>
                    <a:pt x="2047" y="49"/>
                  </a:lnTo>
                  <a:lnTo>
                    <a:pt x="1758" y="169"/>
                  </a:lnTo>
                  <a:lnTo>
                    <a:pt x="1469" y="314"/>
                  </a:lnTo>
                  <a:lnTo>
                    <a:pt x="1229" y="482"/>
                  </a:lnTo>
                  <a:lnTo>
                    <a:pt x="988" y="651"/>
                  </a:lnTo>
                  <a:lnTo>
                    <a:pt x="771" y="868"/>
                  </a:lnTo>
                  <a:lnTo>
                    <a:pt x="579" y="1108"/>
                  </a:lnTo>
                  <a:lnTo>
                    <a:pt x="410" y="1373"/>
                  </a:lnTo>
                  <a:lnTo>
                    <a:pt x="242" y="1638"/>
                  </a:lnTo>
                  <a:lnTo>
                    <a:pt x="169" y="1830"/>
                  </a:lnTo>
                  <a:lnTo>
                    <a:pt x="97" y="2047"/>
                  </a:lnTo>
                  <a:lnTo>
                    <a:pt x="49" y="2240"/>
                  </a:lnTo>
                  <a:lnTo>
                    <a:pt x="25" y="2432"/>
                  </a:lnTo>
                  <a:lnTo>
                    <a:pt x="1" y="2649"/>
                  </a:lnTo>
                  <a:lnTo>
                    <a:pt x="1" y="2842"/>
                  </a:lnTo>
                  <a:lnTo>
                    <a:pt x="25" y="3034"/>
                  </a:lnTo>
                  <a:lnTo>
                    <a:pt x="73" y="3203"/>
                  </a:lnTo>
                  <a:lnTo>
                    <a:pt x="121" y="3395"/>
                  </a:lnTo>
                  <a:lnTo>
                    <a:pt x="194" y="3588"/>
                  </a:lnTo>
                  <a:lnTo>
                    <a:pt x="290" y="3756"/>
                  </a:lnTo>
                  <a:lnTo>
                    <a:pt x="410" y="3925"/>
                  </a:lnTo>
                  <a:lnTo>
                    <a:pt x="531" y="4069"/>
                  </a:lnTo>
                  <a:lnTo>
                    <a:pt x="675" y="4238"/>
                  </a:lnTo>
                  <a:lnTo>
                    <a:pt x="819" y="4358"/>
                  </a:lnTo>
                  <a:lnTo>
                    <a:pt x="988" y="4503"/>
                  </a:lnTo>
                  <a:lnTo>
                    <a:pt x="1253" y="4671"/>
                  </a:lnTo>
                  <a:lnTo>
                    <a:pt x="1542" y="4791"/>
                  </a:lnTo>
                  <a:lnTo>
                    <a:pt x="1806" y="4912"/>
                  </a:lnTo>
                  <a:lnTo>
                    <a:pt x="2095" y="4984"/>
                  </a:lnTo>
                  <a:lnTo>
                    <a:pt x="2384" y="5032"/>
                  </a:lnTo>
                  <a:lnTo>
                    <a:pt x="2673" y="5056"/>
                  </a:lnTo>
                  <a:lnTo>
                    <a:pt x="2962" y="5056"/>
                  </a:lnTo>
                  <a:lnTo>
                    <a:pt x="3251" y="5008"/>
                  </a:lnTo>
                  <a:lnTo>
                    <a:pt x="3516" y="4960"/>
                  </a:lnTo>
                  <a:lnTo>
                    <a:pt x="3805" y="4864"/>
                  </a:lnTo>
                  <a:lnTo>
                    <a:pt x="4069" y="4743"/>
                  </a:lnTo>
                  <a:lnTo>
                    <a:pt x="4334" y="4623"/>
                  </a:lnTo>
                  <a:lnTo>
                    <a:pt x="4599" y="4454"/>
                  </a:lnTo>
                  <a:lnTo>
                    <a:pt x="4840" y="4262"/>
                  </a:lnTo>
                  <a:lnTo>
                    <a:pt x="5080" y="4045"/>
                  </a:lnTo>
                  <a:lnTo>
                    <a:pt x="5297" y="3780"/>
                  </a:lnTo>
                  <a:lnTo>
                    <a:pt x="5490" y="3516"/>
                  </a:lnTo>
                  <a:lnTo>
                    <a:pt x="5610" y="3203"/>
                  </a:lnTo>
                  <a:lnTo>
                    <a:pt x="5706" y="2890"/>
                  </a:lnTo>
                  <a:lnTo>
                    <a:pt x="5754" y="2577"/>
                  </a:lnTo>
                  <a:lnTo>
                    <a:pt x="5730" y="2264"/>
                  </a:lnTo>
                  <a:lnTo>
                    <a:pt x="5634" y="1951"/>
                  </a:lnTo>
                  <a:lnTo>
                    <a:pt x="5586" y="1806"/>
                  </a:lnTo>
                  <a:lnTo>
                    <a:pt x="5514" y="1662"/>
                  </a:lnTo>
                  <a:lnTo>
                    <a:pt x="5417" y="1518"/>
                  </a:lnTo>
                  <a:lnTo>
                    <a:pt x="5321" y="1373"/>
                  </a:lnTo>
                  <a:lnTo>
                    <a:pt x="5032" y="1060"/>
                  </a:lnTo>
                  <a:lnTo>
                    <a:pt x="4719" y="795"/>
                  </a:lnTo>
                  <a:lnTo>
                    <a:pt x="4406" y="579"/>
                  </a:lnTo>
                  <a:lnTo>
                    <a:pt x="4045" y="410"/>
                  </a:lnTo>
                  <a:lnTo>
                    <a:pt x="3684" y="266"/>
                  </a:lnTo>
                  <a:lnTo>
                    <a:pt x="3299" y="169"/>
                  </a:lnTo>
                  <a:lnTo>
                    <a:pt x="2914" y="73"/>
                  </a:lnTo>
                  <a:lnTo>
                    <a:pt x="2505" y="25"/>
                  </a:lnTo>
                  <a:lnTo>
                    <a:pt x="23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6"/>
            <p:cNvSpPr/>
            <p:nvPr/>
          </p:nvSpPr>
          <p:spPr>
            <a:xfrm>
              <a:off x="3817200" y="1774175"/>
              <a:ext cx="9675" cy="9050"/>
            </a:xfrm>
            <a:custGeom>
              <a:avLst/>
              <a:gdLst/>
              <a:ahLst/>
              <a:cxnLst/>
              <a:rect l="l" t="t" r="r" b="b"/>
              <a:pathLst>
                <a:path w="387" h="362" extrusionOk="0">
                  <a:moveTo>
                    <a:pt x="193" y="1"/>
                  </a:moveTo>
                  <a:lnTo>
                    <a:pt x="97" y="49"/>
                  </a:lnTo>
                  <a:lnTo>
                    <a:pt x="25" y="145"/>
                  </a:lnTo>
                  <a:lnTo>
                    <a:pt x="1" y="193"/>
                  </a:lnTo>
                  <a:lnTo>
                    <a:pt x="1" y="218"/>
                  </a:lnTo>
                  <a:lnTo>
                    <a:pt x="49" y="314"/>
                  </a:lnTo>
                  <a:lnTo>
                    <a:pt x="97" y="362"/>
                  </a:lnTo>
                  <a:lnTo>
                    <a:pt x="193" y="362"/>
                  </a:lnTo>
                  <a:lnTo>
                    <a:pt x="266" y="338"/>
                  </a:lnTo>
                  <a:lnTo>
                    <a:pt x="314" y="290"/>
                  </a:lnTo>
                  <a:lnTo>
                    <a:pt x="338" y="242"/>
                  </a:lnTo>
                  <a:lnTo>
                    <a:pt x="386" y="169"/>
                  </a:lnTo>
                  <a:lnTo>
                    <a:pt x="386" y="121"/>
                  </a:lnTo>
                  <a:lnTo>
                    <a:pt x="362" y="49"/>
                  </a:lnTo>
                  <a:lnTo>
                    <a:pt x="338" y="25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6"/>
            <p:cNvSpPr/>
            <p:nvPr/>
          </p:nvSpPr>
          <p:spPr>
            <a:xfrm>
              <a:off x="3814800" y="1723625"/>
              <a:ext cx="3650" cy="3050"/>
            </a:xfrm>
            <a:custGeom>
              <a:avLst/>
              <a:gdLst/>
              <a:ahLst/>
              <a:cxnLst/>
              <a:rect l="l" t="t" r="r" b="b"/>
              <a:pathLst>
                <a:path w="146" h="122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49" y="121"/>
                  </a:lnTo>
                  <a:lnTo>
                    <a:pt x="97" y="121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6"/>
            <p:cNvSpPr/>
            <p:nvPr/>
          </p:nvSpPr>
          <p:spPr>
            <a:xfrm>
              <a:off x="3814800" y="2020925"/>
              <a:ext cx="3025" cy="3050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73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97" y="121"/>
                  </a:lnTo>
                  <a:lnTo>
                    <a:pt x="121" y="97"/>
                  </a:lnTo>
                  <a:lnTo>
                    <a:pt x="121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6"/>
            <p:cNvSpPr/>
            <p:nvPr/>
          </p:nvSpPr>
          <p:spPr>
            <a:xfrm>
              <a:off x="3813000" y="1874700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0" y="0"/>
                  </a:moveTo>
                  <a:lnTo>
                    <a:pt x="0" y="48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73" y="145"/>
                  </a:lnTo>
                  <a:lnTo>
                    <a:pt x="121" y="96"/>
                  </a:lnTo>
                  <a:lnTo>
                    <a:pt x="145" y="72"/>
                  </a:lnTo>
                  <a:lnTo>
                    <a:pt x="145" y="48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6"/>
            <p:cNvSpPr/>
            <p:nvPr/>
          </p:nvSpPr>
          <p:spPr>
            <a:xfrm>
              <a:off x="3804575" y="1815700"/>
              <a:ext cx="9050" cy="6650"/>
            </a:xfrm>
            <a:custGeom>
              <a:avLst/>
              <a:gdLst/>
              <a:ahLst/>
              <a:cxnLst/>
              <a:rect l="l" t="t" r="r" b="b"/>
              <a:pathLst>
                <a:path w="362" h="266" extrusionOk="0">
                  <a:moveTo>
                    <a:pt x="217" y="1"/>
                  </a:moveTo>
                  <a:lnTo>
                    <a:pt x="97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194"/>
                  </a:lnTo>
                  <a:lnTo>
                    <a:pt x="48" y="242"/>
                  </a:lnTo>
                  <a:lnTo>
                    <a:pt x="169" y="266"/>
                  </a:lnTo>
                  <a:lnTo>
                    <a:pt x="289" y="242"/>
                  </a:lnTo>
                  <a:lnTo>
                    <a:pt x="361" y="218"/>
                  </a:lnTo>
                  <a:lnTo>
                    <a:pt x="361" y="194"/>
                  </a:lnTo>
                  <a:lnTo>
                    <a:pt x="361" y="169"/>
                  </a:lnTo>
                  <a:lnTo>
                    <a:pt x="337" y="97"/>
                  </a:lnTo>
                  <a:lnTo>
                    <a:pt x="313" y="49"/>
                  </a:lnTo>
                  <a:lnTo>
                    <a:pt x="265" y="25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6"/>
            <p:cNvSpPr/>
            <p:nvPr/>
          </p:nvSpPr>
          <p:spPr>
            <a:xfrm>
              <a:off x="3803375" y="1720025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72" y="0"/>
                  </a:moveTo>
                  <a:lnTo>
                    <a:pt x="24" y="24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48" y="121"/>
                  </a:lnTo>
                  <a:lnTo>
                    <a:pt x="72" y="121"/>
                  </a:lnTo>
                  <a:lnTo>
                    <a:pt x="121" y="97"/>
                  </a:lnTo>
                  <a:lnTo>
                    <a:pt x="121" y="48"/>
                  </a:lnTo>
                  <a:lnTo>
                    <a:pt x="121" y="24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6"/>
            <p:cNvSpPr/>
            <p:nvPr/>
          </p:nvSpPr>
          <p:spPr>
            <a:xfrm>
              <a:off x="3797950" y="1830150"/>
              <a:ext cx="4250" cy="4850"/>
            </a:xfrm>
            <a:custGeom>
              <a:avLst/>
              <a:gdLst/>
              <a:ahLst/>
              <a:cxnLst/>
              <a:rect l="l" t="t" r="r" b="b"/>
              <a:pathLst>
                <a:path w="170" h="194" extrusionOk="0">
                  <a:moveTo>
                    <a:pt x="73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1" y="145"/>
                  </a:lnTo>
                  <a:lnTo>
                    <a:pt x="49" y="193"/>
                  </a:lnTo>
                  <a:lnTo>
                    <a:pt x="121" y="193"/>
                  </a:lnTo>
                  <a:lnTo>
                    <a:pt x="169" y="145"/>
                  </a:lnTo>
                  <a:lnTo>
                    <a:pt x="169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6"/>
            <p:cNvSpPr/>
            <p:nvPr/>
          </p:nvSpPr>
          <p:spPr>
            <a:xfrm>
              <a:off x="3795550" y="1768175"/>
              <a:ext cx="7850" cy="14450"/>
            </a:xfrm>
            <a:custGeom>
              <a:avLst/>
              <a:gdLst/>
              <a:ahLst/>
              <a:cxnLst/>
              <a:rect l="l" t="t" r="r" b="b"/>
              <a:pathLst>
                <a:path w="314" h="578" extrusionOk="0">
                  <a:moveTo>
                    <a:pt x="97" y="0"/>
                  </a:moveTo>
                  <a:lnTo>
                    <a:pt x="48" y="48"/>
                  </a:lnTo>
                  <a:lnTo>
                    <a:pt x="24" y="96"/>
                  </a:lnTo>
                  <a:lnTo>
                    <a:pt x="0" y="193"/>
                  </a:lnTo>
                  <a:lnTo>
                    <a:pt x="0" y="313"/>
                  </a:lnTo>
                  <a:lnTo>
                    <a:pt x="0" y="409"/>
                  </a:lnTo>
                  <a:lnTo>
                    <a:pt x="0" y="458"/>
                  </a:lnTo>
                  <a:lnTo>
                    <a:pt x="24" y="530"/>
                  </a:lnTo>
                  <a:lnTo>
                    <a:pt x="72" y="554"/>
                  </a:lnTo>
                  <a:lnTo>
                    <a:pt x="97" y="578"/>
                  </a:lnTo>
                  <a:lnTo>
                    <a:pt x="169" y="578"/>
                  </a:lnTo>
                  <a:lnTo>
                    <a:pt x="217" y="554"/>
                  </a:lnTo>
                  <a:lnTo>
                    <a:pt x="265" y="506"/>
                  </a:lnTo>
                  <a:lnTo>
                    <a:pt x="313" y="458"/>
                  </a:lnTo>
                  <a:lnTo>
                    <a:pt x="265" y="241"/>
                  </a:lnTo>
                  <a:lnTo>
                    <a:pt x="241" y="121"/>
                  </a:lnTo>
                  <a:lnTo>
                    <a:pt x="193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6"/>
            <p:cNvSpPr/>
            <p:nvPr/>
          </p:nvSpPr>
          <p:spPr>
            <a:xfrm>
              <a:off x="3791925" y="1732650"/>
              <a:ext cx="1850" cy="2450"/>
            </a:xfrm>
            <a:custGeom>
              <a:avLst/>
              <a:gdLst/>
              <a:ahLst/>
              <a:cxnLst/>
              <a:rect l="l" t="t" r="r" b="b"/>
              <a:pathLst>
                <a:path w="74" h="98" extrusionOk="0">
                  <a:moveTo>
                    <a:pt x="25" y="1"/>
                  </a:moveTo>
                  <a:lnTo>
                    <a:pt x="1" y="25"/>
                  </a:lnTo>
                  <a:lnTo>
                    <a:pt x="1" y="97"/>
                  </a:lnTo>
                  <a:lnTo>
                    <a:pt x="73" y="4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6"/>
            <p:cNvSpPr/>
            <p:nvPr/>
          </p:nvSpPr>
          <p:spPr>
            <a:xfrm>
              <a:off x="3791925" y="1858450"/>
              <a:ext cx="6650" cy="7225"/>
            </a:xfrm>
            <a:custGeom>
              <a:avLst/>
              <a:gdLst/>
              <a:ahLst/>
              <a:cxnLst/>
              <a:rect l="l" t="t" r="r" b="b"/>
              <a:pathLst>
                <a:path w="266" h="289" extrusionOk="0">
                  <a:moveTo>
                    <a:pt x="121" y="0"/>
                  </a:moveTo>
                  <a:lnTo>
                    <a:pt x="73" y="24"/>
                  </a:lnTo>
                  <a:lnTo>
                    <a:pt x="25" y="72"/>
                  </a:lnTo>
                  <a:lnTo>
                    <a:pt x="1" y="145"/>
                  </a:lnTo>
                  <a:lnTo>
                    <a:pt x="25" y="217"/>
                  </a:lnTo>
                  <a:lnTo>
                    <a:pt x="49" y="265"/>
                  </a:lnTo>
                  <a:lnTo>
                    <a:pt x="97" y="289"/>
                  </a:lnTo>
                  <a:lnTo>
                    <a:pt x="145" y="289"/>
                  </a:lnTo>
                  <a:lnTo>
                    <a:pt x="193" y="265"/>
                  </a:lnTo>
                  <a:lnTo>
                    <a:pt x="242" y="193"/>
                  </a:lnTo>
                  <a:lnTo>
                    <a:pt x="266" y="96"/>
                  </a:lnTo>
                  <a:lnTo>
                    <a:pt x="242" y="4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6"/>
            <p:cNvSpPr/>
            <p:nvPr/>
          </p:nvSpPr>
          <p:spPr>
            <a:xfrm>
              <a:off x="3788925" y="1960150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25" y="0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5" y="121"/>
                  </a:lnTo>
                  <a:lnTo>
                    <a:pt x="73" y="121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6"/>
            <p:cNvSpPr/>
            <p:nvPr/>
          </p:nvSpPr>
          <p:spPr>
            <a:xfrm>
              <a:off x="3787725" y="1832550"/>
              <a:ext cx="4225" cy="4850"/>
            </a:xfrm>
            <a:custGeom>
              <a:avLst/>
              <a:gdLst/>
              <a:ahLst/>
              <a:cxnLst/>
              <a:rect l="l" t="t" r="r" b="b"/>
              <a:pathLst>
                <a:path w="169" h="194" extrusionOk="0">
                  <a:moveTo>
                    <a:pt x="48" y="1"/>
                  </a:moveTo>
                  <a:lnTo>
                    <a:pt x="0" y="49"/>
                  </a:lnTo>
                  <a:lnTo>
                    <a:pt x="0" y="121"/>
                  </a:lnTo>
                  <a:lnTo>
                    <a:pt x="0" y="169"/>
                  </a:lnTo>
                  <a:lnTo>
                    <a:pt x="48" y="194"/>
                  </a:lnTo>
                  <a:lnTo>
                    <a:pt x="97" y="194"/>
                  </a:lnTo>
                  <a:lnTo>
                    <a:pt x="145" y="145"/>
                  </a:lnTo>
                  <a:lnTo>
                    <a:pt x="169" y="97"/>
                  </a:lnTo>
                  <a:lnTo>
                    <a:pt x="169" y="73"/>
                  </a:lnTo>
                  <a:lnTo>
                    <a:pt x="145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6"/>
            <p:cNvSpPr/>
            <p:nvPr/>
          </p:nvSpPr>
          <p:spPr>
            <a:xfrm>
              <a:off x="3787725" y="1868075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97" y="193"/>
                  </a:lnTo>
                  <a:lnTo>
                    <a:pt x="169" y="169"/>
                  </a:lnTo>
                  <a:lnTo>
                    <a:pt x="193" y="121"/>
                  </a:lnTo>
                  <a:lnTo>
                    <a:pt x="169" y="48"/>
                  </a:lnTo>
                  <a:lnTo>
                    <a:pt x="145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6"/>
            <p:cNvSpPr/>
            <p:nvPr/>
          </p:nvSpPr>
          <p:spPr>
            <a:xfrm>
              <a:off x="3783500" y="1626725"/>
              <a:ext cx="6650" cy="9075"/>
            </a:xfrm>
            <a:custGeom>
              <a:avLst/>
              <a:gdLst/>
              <a:ahLst/>
              <a:cxnLst/>
              <a:rect l="l" t="t" r="r" b="b"/>
              <a:pathLst>
                <a:path w="266" h="363" extrusionOk="0">
                  <a:moveTo>
                    <a:pt x="97" y="1"/>
                  </a:moveTo>
                  <a:lnTo>
                    <a:pt x="49" y="25"/>
                  </a:lnTo>
                  <a:lnTo>
                    <a:pt x="25" y="49"/>
                  </a:lnTo>
                  <a:lnTo>
                    <a:pt x="1" y="145"/>
                  </a:lnTo>
                  <a:lnTo>
                    <a:pt x="25" y="266"/>
                  </a:lnTo>
                  <a:lnTo>
                    <a:pt x="73" y="338"/>
                  </a:lnTo>
                  <a:lnTo>
                    <a:pt x="121" y="362"/>
                  </a:lnTo>
                  <a:lnTo>
                    <a:pt x="169" y="362"/>
                  </a:lnTo>
                  <a:lnTo>
                    <a:pt x="193" y="338"/>
                  </a:lnTo>
                  <a:lnTo>
                    <a:pt x="242" y="290"/>
                  </a:lnTo>
                  <a:lnTo>
                    <a:pt x="266" y="194"/>
                  </a:lnTo>
                  <a:lnTo>
                    <a:pt x="242" y="73"/>
                  </a:lnTo>
                  <a:lnTo>
                    <a:pt x="217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6"/>
            <p:cNvSpPr/>
            <p:nvPr/>
          </p:nvSpPr>
          <p:spPr>
            <a:xfrm>
              <a:off x="3778100" y="1768775"/>
              <a:ext cx="7225" cy="6650"/>
            </a:xfrm>
            <a:custGeom>
              <a:avLst/>
              <a:gdLst/>
              <a:ahLst/>
              <a:cxnLst/>
              <a:rect l="l" t="t" r="r" b="b"/>
              <a:pathLst>
                <a:path w="289" h="266" extrusionOk="0">
                  <a:moveTo>
                    <a:pt x="145" y="0"/>
                  </a:moveTo>
                  <a:lnTo>
                    <a:pt x="96" y="24"/>
                  </a:lnTo>
                  <a:lnTo>
                    <a:pt x="24" y="72"/>
                  </a:lnTo>
                  <a:lnTo>
                    <a:pt x="0" y="121"/>
                  </a:lnTo>
                  <a:lnTo>
                    <a:pt x="0" y="169"/>
                  </a:lnTo>
                  <a:lnTo>
                    <a:pt x="24" y="217"/>
                  </a:lnTo>
                  <a:lnTo>
                    <a:pt x="72" y="265"/>
                  </a:lnTo>
                  <a:lnTo>
                    <a:pt x="145" y="265"/>
                  </a:lnTo>
                  <a:lnTo>
                    <a:pt x="217" y="241"/>
                  </a:lnTo>
                  <a:lnTo>
                    <a:pt x="265" y="217"/>
                  </a:lnTo>
                  <a:lnTo>
                    <a:pt x="289" y="145"/>
                  </a:lnTo>
                  <a:lnTo>
                    <a:pt x="289" y="97"/>
                  </a:lnTo>
                  <a:lnTo>
                    <a:pt x="289" y="72"/>
                  </a:lnTo>
                  <a:lnTo>
                    <a:pt x="265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6"/>
            <p:cNvSpPr/>
            <p:nvPr/>
          </p:nvSpPr>
          <p:spPr>
            <a:xfrm>
              <a:off x="3776275" y="1655025"/>
              <a:ext cx="6050" cy="7850"/>
            </a:xfrm>
            <a:custGeom>
              <a:avLst/>
              <a:gdLst/>
              <a:ahLst/>
              <a:cxnLst/>
              <a:rect l="l" t="t" r="r" b="b"/>
              <a:pathLst>
                <a:path w="242" h="314" extrusionOk="0">
                  <a:moveTo>
                    <a:pt x="121" y="0"/>
                  </a:moveTo>
                  <a:lnTo>
                    <a:pt x="73" y="49"/>
                  </a:lnTo>
                  <a:lnTo>
                    <a:pt x="25" y="73"/>
                  </a:lnTo>
                  <a:lnTo>
                    <a:pt x="1" y="121"/>
                  </a:lnTo>
                  <a:lnTo>
                    <a:pt x="1" y="193"/>
                  </a:lnTo>
                  <a:lnTo>
                    <a:pt x="1" y="265"/>
                  </a:lnTo>
                  <a:lnTo>
                    <a:pt x="1" y="289"/>
                  </a:lnTo>
                  <a:lnTo>
                    <a:pt x="49" y="313"/>
                  </a:lnTo>
                  <a:lnTo>
                    <a:pt x="97" y="313"/>
                  </a:lnTo>
                  <a:lnTo>
                    <a:pt x="169" y="289"/>
                  </a:lnTo>
                  <a:lnTo>
                    <a:pt x="242" y="193"/>
                  </a:lnTo>
                  <a:lnTo>
                    <a:pt x="242" y="145"/>
                  </a:lnTo>
                  <a:lnTo>
                    <a:pt x="242" y="97"/>
                  </a:lnTo>
                  <a:lnTo>
                    <a:pt x="193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6"/>
            <p:cNvSpPr/>
            <p:nvPr/>
          </p:nvSpPr>
          <p:spPr>
            <a:xfrm>
              <a:off x="3775075" y="1884325"/>
              <a:ext cx="4250" cy="4225"/>
            </a:xfrm>
            <a:custGeom>
              <a:avLst/>
              <a:gdLst/>
              <a:ahLst/>
              <a:cxnLst/>
              <a:rect l="l" t="t" r="r" b="b"/>
              <a:pathLst>
                <a:path w="170" h="169" extrusionOk="0">
                  <a:moveTo>
                    <a:pt x="25" y="0"/>
                  </a:moveTo>
                  <a:lnTo>
                    <a:pt x="1" y="24"/>
                  </a:lnTo>
                  <a:lnTo>
                    <a:pt x="1" y="72"/>
                  </a:lnTo>
                  <a:lnTo>
                    <a:pt x="1" y="121"/>
                  </a:lnTo>
                  <a:lnTo>
                    <a:pt x="49" y="145"/>
                  </a:lnTo>
                  <a:lnTo>
                    <a:pt x="73" y="169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69" y="97"/>
                  </a:lnTo>
                  <a:lnTo>
                    <a:pt x="145" y="4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6"/>
            <p:cNvSpPr/>
            <p:nvPr/>
          </p:nvSpPr>
          <p:spPr>
            <a:xfrm>
              <a:off x="3772075" y="1748900"/>
              <a:ext cx="1825" cy="2450"/>
            </a:xfrm>
            <a:custGeom>
              <a:avLst/>
              <a:gdLst/>
              <a:ahLst/>
              <a:cxnLst/>
              <a:rect l="l" t="t" r="r" b="b"/>
              <a:pathLst>
                <a:path w="73" h="98" extrusionOk="0">
                  <a:moveTo>
                    <a:pt x="24" y="1"/>
                  </a:moveTo>
                  <a:lnTo>
                    <a:pt x="24" y="49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3" y="73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6"/>
            <p:cNvSpPr/>
            <p:nvPr/>
          </p:nvSpPr>
          <p:spPr>
            <a:xfrm>
              <a:off x="3771475" y="1697150"/>
              <a:ext cx="4825" cy="7250"/>
            </a:xfrm>
            <a:custGeom>
              <a:avLst/>
              <a:gdLst/>
              <a:ahLst/>
              <a:cxnLst/>
              <a:rect l="l" t="t" r="r" b="b"/>
              <a:pathLst>
                <a:path w="193" h="290" extrusionOk="0">
                  <a:moveTo>
                    <a:pt x="121" y="1"/>
                  </a:moveTo>
                  <a:lnTo>
                    <a:pt x="48" y="25"/>
                  </a:lnTo>
                  <a:lnTo>
                    <a:pt x="24" y="73"/>
                  </a:lnTo>
                  <a:lnTo>
                    <a:pt x="0" y="121"/>
                  </a:lnTo>
                  <a:lnTo>
                    <a:pt x="0" y="193"/>
                  </a:lnTo>
                  <a:lnTo>
                    <a:pt x="24" y="241"/>
                  </a:lnTo>
                  <a:lnTo>
                    <a:pt x="73" y="289"/>
                  </a:lnTo>
                  <a:lnTo>
                    <a:pt x="145" y="265"/>
                  </a:lnTo>
                  <a:lnTo>
                    <a:pt x="193" y="217"/>
                  </a:lnTo>
                  <a:lnTo>
                    <a:pt x="193" y="145"/>
                  </a:lnTo>
                  <a:lnTo>
                    <a:pt x="193" y="73"/>
                  </a:lnTo>
                  <a:lnTo>
                    <a:pt x="169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6"/>
            <p:cNvSpPr/>
            <p:nvPr/>
          </p:nvSpPr>
          <p:spPr>
            <a:xfrm>
              <a:off x="3767850" y="1848800"/>
              <a:ext cx="5450" cy="4850"/>
            </a:xfrm>
            <a:custGeom>
              <a:avLst/>
              <a:gdLst/>
              <a:ahLst/>
              <a:cxnLst/>
              <a:rect l="l" t="t" r="r" b="b"/>
              <a:pathLst>
                <a:path w="218" h="194" extrusionOk="0">
                  <a:moveTo>
                    <a:pt x="73" y="1"/>
                  </a:moveTo>
                  <a:lnTo>
                    <a:pt x="49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49" y="169"/>
                  </a:lnTo>
                  <a:lnTo>
                    <a:pt x="121" y="194"/>
                  </a:lnTo>
                  <a:lnTo>
                    <a:pt x="169" y="194"/>
                  </a:lnTo>
                  <a:lnTo>
                    <a:pt x="218" y="169"/>
                  </a:lnTo>
                  <a:lnTo>
                    <a:pt x="218" y="121"/>
                  </a:lnTo>
                  <a:lnTo>
                    <a:pt x="193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6"/>
            <p:cNvSpPr/>
            <p:nvPr/>
          </p:nvSpPr>
          <p:spPr>
            <a:xfrm>
              <a:off x="3766650" y="1670675"/>
              <a:ext cx="14475" cy="7250"/>
            </a:xfrm>
            <a:custGeom>
              <a:avLst/>
              <a:gdLst/>
              <a:ahLst/>
              <a:cxnLst/>
              <a:rect l="l" t="t" r="r" b="b"/>
              <a:pathLst>
                <a:path w="579" h="290" extrusionOk="0">
                  <a:moveTo>
                    <a:pt x="314" y="0"/>
                  </a:moveTo>
                  <a:lnTo>
                    <a:pt x="97" y="24"/>
                  </a:lnTo>
                  <a:lnTo>
                    <a:pt x="49" y="24"/>
                  </a:lnTo>
                  <a:lnTo>
                    <a:pt x="25" y="48"/>
                  </a:lnTo>
                  <a:lnTo>
                    <a:pt x="1" y="97"/>
                  </a:lnTo>
                  <a:lnTo>
                    <a:pt x="1" y="145"/>
                  </a:lnTo>
                  <a:lnTo>
                    <a:pt x="49" y="217"/>
                  </a:lnTo>
                  <a:lnTo>
                    <a:pt x="73" y="265"/>
                  </a:lnTo>
                  <a:lnTo>
                    <a:pt x="145" y="289"/>
                  </a:lnTo>
                  <a:lnTo>
                    <a:pt x="338" y="265"/>
                  </a:lnTo>
                  <a:lnTo>
                    <a:pt x="458" y="241"/>
                  </a:lnTo>
                  <a:lnTo>
                    <a:pt x="554" y="169"/>
                  </a:lnTo>
                  <a:lnTo>
                    <a:pt x="578" y="145"/>
                  </a:lnTo>
                  <a:lnTo>
                    <a:pt x="578" y="121"/>
                  </a:lnTo>
                  <a:lnTo>
                    <a:pt x="530" y="48"/>
                  </a:lnTo>
                  <a:lnTo>
                    <a:pt x="434" y="24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6"/>
            <p:cNvSpPr/>
            <p:nvPr/>
          </p:nvSpPr>
          <p:spPr>
            <a:xfrm>
              <a:off x="3766650" y="1902975"/>
              <a:ext cx="7850" cy="6650"/>
            </a:xfrm>
            <a:custGeom>
              <a:avLst/>
              <a:gdLst/>
              <a:ahLst/>
              <a:cxnLst/>
              <a:rect l="l" t="t" r="r" b="b"/>
              <a:pathLst>
                <a:path w="314" h="266" extrusionOk="0">
                  <a:moveTo>
                    <a:pt x="97" y="1"/>
                  </a:moveTo>
                  <a:lnTo>
                    <a:pt x="49" y="49"/>
                  </a:lnTo>
                  <a:lnTo>
                    <a:pt x="1" y="97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73" y="217"/>
                  </a:lnTo>
                  <a:lnTo>
                    <a:pt x="121" y="265"/>
                  </a:lnTo>
                  <a:lnTo>
                    <a:pt x="193" y="265"/>
                  </a:lnTo>
                  <a:lnTo>
                    <a:pt x="241" y="241"/>
                  </a:lnTo>
                  <a:lnTo>
                    <a:pt x="290" y="217"/>
                  </a:lnTo>
                  <a:lnTo>
                    <a:pt x="314" y="193"/>
                  </a:lnTo>
                  <a:lnTo>
                    <a:pt x="290" y="97"/>
                  </a:lnTo>
                  <a:lnTo>
                    <a:pt x="241" y="49"/>
                  </a:lnTo>
                  <a:lnTo>
                    <a:pt x="217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6"/>
            <p:cNvSpPr/>
            <p:nvPr/>
          </p:nvSpPr>
          <p:spPr>
            <a:xfrm>
              <a:off x="3761250" y="1839175"/>
              <a:ext cx="6025" cy="6050"/>
            </a:xfrm>
            <a:custGeom>
              <a:avLst/>
              <a:gdLst/>
              <a:ahLst/>
              <a:cxnLst/>
              <a:rect l="l" t="t" r="r" b="b"/>
              <a:pathLst>
                <a:path w="241" h="242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0" y="145"/>
                  </a:lnTo>
                  <a:lnTo>
                    <a:pt x="24" y="193"/>
                  </a:lnTo>
                  <a:lnTo>
                    <a:pt x="72" y="217"/>
                  </a:lnTo>
                  <a:lnTo>
                    <a:pt x="120" y="242"/>
                  </a:lnTo>
                  <a:lnTo>
                    <a:pt x="169" y="217"/>
                  </a:lnTo>
                  <a:lnTo>
                    <a:pt x="217" y="169"/>
                  </a:lnTo>
                  <a:lnTo>
                    <a:pt x="241" y="121"/>
                  </a:lnTo>
                  <a:lnTo>
                    <a:pt x="217" y="73"/>
                  </a:lnTo>
                  <a:lnTo>
                    <a:pt x="217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6"/>
            <p:cNvSpPr/>
            <p:nvPr/>
          </p:nvSpPr>
          <p:spPr>
            <a:xfrm>
              <a:off x="3760625" y="1674875"/>
              <a:ext cx="1250" cy="1850"/>
            </a:xfrm>
            <a:custGeom>
              <a:avLst/>
              <a:gdLst/>
              <a:ahLst/>
              <a:cxnLst/>
              <a:rect l="l" t="t" r="r" b="b"/>
              <a:pathLst>
                <a:path w="50" h="74" extrusionOk="0">
                  <a:moveTo>
                    <a:pt x="49" y="1"/>
                  </a:moveTo>
                  <a:lnTo>
                    <a:pt x="1" y="73"/>
                  </a:lnTo>
                  <a:lnTo>
                    <a:pt x="49" y="73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6"/>
            <p:cNvSpPr/>
            <p:nvPr/>
          </p:nvSpPr>
          <p:spPr>
            <a:xfrm>
              <a:off x="3757625" y="1748900"/>
              <a:ext cx="1825" cy="2450"/>
            </a:xfrm>
            <a:custGeom>
              <a:avLst/>
              <a:gdLst/>
              <a:ahLst/>
              <a:cxnLst/>
              <a:rect l="l" t="t" r="r" b="b"/>
              <a:pathLst>
                <a:path w="73" h="98" extrusionOk="0">
                  <a:moveTo>
                    <a:pt x="25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73" y="73"/>
                  </a:lnTo>
                  <a:lnTo>
                    <a:pt x="73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6"/>
            <p:cNvSpPr/>
            <p:nvPr/>
          </p:nvSpPr>
          <p:spPr>
            <a:xfrm>
              <a:off x="3757625" y="1805475"/>
              <a:ext cx="3650" cy="3650"/>
            </a:xfrm>
            <a:custGeom>
              <a:avLst/>
              <a:gdLst/>
              <a:ahLst/>
              <a:cxnLst/>
              <a:rect l="l" t="t" r="r" b="b"/>
              <a:pathLst>
                <a:path w="146" h="146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45" y="97"/>
                  </a:lnTo>
                  <a:lnTo>
                    <a:pt x="145" y="73"/>
                  </a:lnTo>
                  <a:lnTo>
                    <a:pt x="145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6"/>
            <p:cNvSpPr/>
            <p:nvPr/>
          </p:nvSpPr>
          <p:spPr>
            <a:xfrm>
              <a:off x="3754025" y="1652625"/>
              <a:ext cx="4825" cy="4225"/>
            </a:xfrm>
            <a:custGeom>
              <a:avLst/>
              <a:gdLst/>
              <a:ahLst/>
              <a:cxnLst/>
              <a:rect l="l" t="t" r="r" b="b"/>
              <a:pathLst>
                <a:path w="193" h="169" extrusionOk="0">
                  <a:moveTo>
                    <a:pt x="72" y="0"/>
                  </a:moveTo>
                  <a:lnTo>
                    <a:pt x="48" y="24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24" y="120"/>
                  </a:lnTo>
                  <a:lnTo>
                    <a:pt x="72" y="145"/>
                  </a:lnTo>
                  <a:lnTo>
                    <a:pt x="96" y="169"/>
                  </a:lnTo>
                  <a:lnTo>
                    <a:pt x="169" y="120"/>
                  </a:lnTo>
                  <a:lnTo>
                    <a:pt x="193" y="96"/>
                  </a:lnTo>
                  <a:lnTo>
                    <a:pt x="193" y="4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6"/>
            <p:cNvSpPr/>
            <p:nvPr/>
          </p:nvSpPr>
          <p:spPr>
            <a:xfrm>
              <a:off x="3751600" y="1757925"/>
              <a:ext cx="9675" cy="6050"/>
            </a:xfrm>
            <a:custGeom>
              <a:avLst/>
              <a:gdLst/>
              <a:ahLst/>
              <a:cxnLst/>
              <a:rect l="l" t="t" r="r" b="b"/>
              <a:pathLst>
                <a:path w="387" h="242" extrusionOk="0">
                  <a:moveTo>
                    <a:pt x="97" y="1"/>
                  </a:moveTo>
                  <a:lnTo>
                    <a:pt x="49" y="49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49" y="218"/>
                  </a:lnTo>
                  <a:lnTo>
                    <a:pt x="73" y="242"/>
                  </a:lnTo>
                  <a:lnTo>
                    <a:pt x="290" y="242"/>
                  </a:lnTo>
                  <a:lnTo>
                    <a:pt x="338" y="193"/>
                  </a:lnTo>
                  <a:lnTo>
                    <a:pt x="386" y="145"/>
                  </a:lnTo>
                  <a:lnTo>
                    <a:pt x="386" y="97"/>
                  </a:lnTo>
                  <a:lnTo>
                    <a:pt x="314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6"/>
            <p:cNvSpPr/>
            <p:nvPr/>
          </p:nvSpPr>
          <p:spPr>
            <a:xfrm>
              <a:off x="3751000" y="17868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lnTo>
                    <a:pt x="1" y="24"/>
                  </a:lnTo>
                  <a:lnTo>
                    <a:pt x="1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6"/>
            <p:cNvSpPr/>
            <p:nvPr/>
          </p:nvSpPr>
          <p:spPr>
            <a:xfrm>
              <a:off x="3749800" y="1665250"/>
              <a:ext cx="3650" cy="3025"/>
            </a:xfrm>
            <a:custGeom>
              <a:avLst/>
              <a:gdLst/>
              <a:ahLst/>
              <a:cxnLst/>
              <a:rect l="l" t="t" r="r" b="b"/>
              <a:pathLst>
                <a:path w="146" h="121" extrusionOk="0">
                  <a:moveTo>
                    <a:pt x="25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49" y="121"/>
                  </a:lnTo>
                  <a:lnTo>
                    <a:pt x="121" y="97"/>
                  </a:lnTo>
                  <a:lnTo>
                    <a:pt x="145" y="73"/>
                  </a:lnTo>
                  <a:lnTo>
                    <a:pt x="121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6"/>
            <p:cNvSpPr/>
            <p:nvPr/>
          </p:nvSpPr>
          <p:spPr>
            <a:xfrm>
              <a:off x="3748000" y="1848800"/>
              <a:ext cx="2425" cy="1250"/>
            </a:xfrm>
            <a:custGeom>
              <a:avLst/>
              <a:gdLst/>
              <a:ahLst/>
              <a:cxnLst/>
              <a:rect l="l" t="t" r="r" b="b"/>
              <a:pathLst>
                <a:path w="97" h="50" extrusionOk="0">
                  <a:moveTo>
                    <a:pt x="0" y="1"/>
                  </a:moveTo>
                  <a:lnTo>
                    <a:pt x="25" y="49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6"/>
            <p:cNvSpPr/>
            <p:nvPr/>
          </p:nvSpPr>
          <p:spPr>
            <a:xfrm>
              <a:off x="3745000" y="1801875"/>
              <a:ext cx="6625" cy="7250"/>
            </a:xfrm>
            <a:custGeom>
              <a:avLst/>
              <a:gdLst/>
              <a:ahLst/>
              <a:cxnLst/>
              <a:rect l="l" t="t" r="r" b="b"/>
              <a:pathLst>
                <a:path w="265" h="290" extrusionOk="0">
                  <a:moveTo>
                    <a:pt x="72" y="0"/>
                  </a:moveTo>
                  <a:lnTo>
                    <a:pt x="24" y="48"/>
                  </a:lnTo>
                  <a:lnTo>
                    <a:pt x="24" y="97"/>
                  </a:lnTo>
                  <a:lnTo>
                    <a:pt x="0" y="169"/>
                  </a:lnTo>
                  <a:lnTo>
                    <a:pt x="24" y="217"/>
                  </a:lnTo>
                  <a:lnTo>
                    <a:pt x="48" y="241"/>
                  </a:lnTo>
                  <a:lnTo>
                    <a:pt x="96" y="289"/>
                  </a:lnTo>
                  <a:lnTo>
                    <a:pt x="145" y="289"/>
                  </a:lnTo>
                  <a:lnTo>
                    <a:pt x="193" y="265"/>
                  </a:lnTo>
                  <a:lnTo>
                    <a:pt x="241" y="217"/>
                  </a:lnTo>
                  <a:lnTo>
                    <a:pt x="265" y="169"/>
                  </a:lnTo>
                  <a:lnTo>
                    <a:pt x="265" y="121"/>
                  </a:lnTo>
                  <a:lnTo>
                    <a:pt x="241" y="72"/>
                  </a:lnTo>
                  <a:lnTo>
                    <a:pt x="217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6"/>
            <p:cNvSpPr/>
            <p:nvPr/>
          </p:nvSpPr>
          <p:spPr>
            <a:xfrm>
              <a:off x="3734750" y="1788625"/>
              <a:ext cx="4250" cy="4850"/>
            </a:xfrm>
            <a:custGeom>
              <a:avLst/>
              <a:gdLst/>
              <a:ahLst/>
              <a:cxnLst/>
              <a:rect l="l" t="t" r="r" b="b"/>
              <a:pathLst>
                <a:path w="170" h="194" extrusionOk="0">
                  <a:moveTo>
                    <a:pt x="25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145"/>
                  </a:lnTo>
                  <a:lnTo>
                    <a:pt x="49" y="193"/>
                  </a:lnTo>
                  <a:lnTo>
                    <a:pt x="121" y="193"/>
                  </a:lnTo>
                  <a:lnTo>
                    <a:pt x="169" y="121"/>
                  </a:lnTo>
                  <a:lnTo>
                    <a:pt x="169" y="73"/>
                  </a:lnTo>
                  <a:lnTo>
                    <a:pt x="169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6"/>
            <p:cNvSpPr/>
            <p:nvPr/>
          </p:nvSpPr>
          <p:spPr>
            <a:xfrm>
              <a:off x="3732350" y="1830150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1" y="121"/>
                  </a:lnTo>
                  <a:lnTo>
                    <a:pt x="73" y="145"/>
                  </a:lnTo>
                  <a:lnTo>
                    <a:pt x="121" y="121"/>
                  </a:lnTo>
                  <a:lnTo>
                    <a:pt x="145" y="73"/>
                  </a:lnTo>
                  <a:lnTo>
                    <a:pt x="121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6"/>
            <p:cNvSpPr/>
            <p:nvPr/>
          </p:nvSpPr>
          <p:spPr>
            <a:xfrm>
              <a:off x="3729950" y="1579200"/>
              <a:ext cx="546475" cy="569350"/>
            </a:xfrm>
            <a:custGeom>
              <a:avLst/>
              <a:gdLst/>
              <a:ahLst/>
              <a:cxnLst/>
              <a:rect l="l" t="t" r="r" b="b"/>
              <a:pathLst>
                <a:path w="21859" h="22774" extrusionOk="0">
                  <a:moveTo>
                    <a:pt x="5898" y="0"/>
                  </a:moveTo>
                  <a:lnTo>
                    <a:pt x="5537" y="48"/>
                  </a:lnTo>
                  <a:lnTo>
                    <a:pt x="5200" y="96"/>
                  </a:lnTo>
                  <a:lnTo>
                    <a:pt x="4839" y="169"/>
                  </a:lnTo>
                  <a:lnTo>
                    <a:pt x="4502" y="241"/>
                  </a:lnTo>
                  <a:lnTo>
                    <a:pt x="3804" y="458"/>
                  </a:lnTo>
                  <a:lnTo>
                    <a:pt x="3274" y="650"/>
                  </a:lnTo>
                  <a:lnTo>
                    <a:pt x="2745" y="915"/>
                  </a:lnTo>
                  <a:lnTo>
                    <a:pt x="2263" y="1228"/>
                  </a:lnTo>
                  <a:lnTo>
                    <a:pt x="1782" y="1565"/>
                  </a:lnTo>
                  <a:lnTo>
                    <a:pt x="1565" y="1758"/>
                  </a:lnTo>
                  <a:lnTo>
                    <a:pt x="1348" y="1974"/>
                  </a:lnTo>
                  <a:lnTo>
                    <a:pt x="1156" y="2191"/>
                  </a:lnTo>
                  <a:lnTo>
                    <a:pt x="987" y="2432"/>
                  </a:lnTo>
                  <a:lnTo>
                    <a:pt x="843" y="2672"/>
                  </a:lnTo>
                  <a:lnTo>
                    <a:pt x="722" y="2937"/>
                  </a:lnTo>
                  <a:lnTo>
                    <a:pt x="626" y="3226"/>
                  </a:lnTo>
                  <a:lnTo>
                    <a:pt x="530" y="3515"/>
                  </a:lnTo>
                  <a:lnTo>
                    <a:pt x="410" y="3900"/>
                  </a:lnTo>
                  <a:lnTo>
                    <a:pt x="337" y="4309"/>
                  </a:lnTo>
                  <a:lnTo>
                    <a:pt x="265" y="4694"/>
                  </a:lnTo>
                  <a:lnTo>
                    <a:pt x="217" y="5104"/>
                  </a:lnTo>
                  <a:lnTo>
                    <a:pt x="121" y="5898"/>
                  </a:lnTo>
                  <a:lnTo>
                    <a:pt x="48" y="6693"/>
                  </a:lnTo>
                  <a:lnTo>
                    <a:pt x="24" y="7078"/>
                  </a:lnTo>
                  <a:lnTo>
                    <a:pt x="0" y="7487"/>
                  </a:lnTo>
                  <a:lnTo>
                    <a:pt x="0" y="7872"/>
                  </a:lnTo>
                  <a:lnTo>
                    <a:pt x="24" y="8281"/>
                  </a:lnTo>
                  <a:lnTo>
                    <a:pt x="48" y="8378"/>
                  </a:lnTo>
                  <a:lnTo>
                    <a:pt x="24" y="8498"/>
                  </a:lnTo>
                  <a:lnTo>
                    <a:pt x="0" y="8883"/>
                  </a:lnTo>
                  <a:lnTo>
                    <a:pt x="0" y="9268"/>
                  </a:lnTo>
                  <a:lnTo>
                    <a:pt x="0" y="9654"/>
                  </a:lnTo>
                  <a:lnTo>
                    <a:pt x="48" y="10039"/>
                  </a:lnTo>
                  <a:lnTo>
                    <a:pt x="193" y="11603"/>
                  </a:lnTo>
                  <a:lnTo>
                    <a:pt x="337" y="13168"/>
                  </a:lnTo>
                  <a:lnTo>
                    <a:pt x="385" y="13866"/>
                  </a:lnTo>
                  <a:lnTo>
                    <a:pt x="458" y="14564"/>
                  </a:lnTo>
                  <a:lnTo>
                    <a:pt x="554" y="15263"/>
                  </a:lnTo>
                  <a:lnTo>
                    <a:pt x="650" y="15961"/>
                  </a:lnTo>
                  <a:lnTo>
                    <a:pt x="819" y="16707"/>
                  </a:lnTo>
                  <a:lnTo>
                    <a:pt x="1035" y="17453"/>
                  </a:lnTo>
                  <a:lnTo>
                    <a:pt x="1156" y="17814"/>
                  </a:lnTo>
                  <a:lnTo>
                    <a:pt x="1300" y="18175"/>
                  </a:lnTo>
                  <a:lnTo>
                    <a:pt x="1469" y="18536"/>
                  </a:lnTo>
                  <a:lnTo>
                    <a:pt x="1637" y="18874"/>
                  </a:lnTo>
                  <a:lnTo>
                    <a:pt x="1974" y="19451"/>
                  </a:lnTo>
                  <a:lnTo>
                    <a:pt x="2335" y="19957"/>
                  </a:lnTo>
                  <a:lnTo>
                    <a:pt x="2745" y="20462"/>
                  </a:lnTo>
                  <a:lnTo>
                    <a:pt x="3178" y="20896"/>
                  </a:lnTo>
                  <a:lnTo>
                    <a:pt x="3659" y="21305"/>
                  </a:lnTo>
                  <a:lnTo>
                    <a:pt x="4189" y="21666"/>
                  </a:lnTo>
                  <a:lnTo>
                    <a:pt x="4719" y="22003"/>
                  </a:lnTo>
                  <a:lnTo>
                    <a:pt x="5320" y="22292"/>
                  </a:lnTo>
                  <a:lnTo>
                    <a:pt x="5609" y="22412"/>
                  </a:lnTo>
                  <a:lnTo>
                    <a:pt x="5898" y="22509"/>
                  </a:lnTo>
                  <a:lnTo>
                    <a:pt x="6500" y="22653"/>
                  </a:lnTo>
                  <a:lnTo>
                    <a:pt x="7006" y="22749"/>
                  </a:lnTo>
                  <a:lnTo>
                    <a:pt x="7511" y="22773"/>
                  </a:lnTo>
                  <a:lnTo>
                    <a:pt x="8017" y="22773"/>
                  </a:lnTo>
                  <a:lnTo>
                    <a:pt x="8498" y="22725"/>
                  </a:lnTo>
                  <a:lnTo>
                    <a:pt x="8980" y="22605"/>
                  </a:lnTo>
                  <a:lnTo>
                    <a:pt x="9437" y="22460"/>
                  </a:lnTo>
                  <a:lnTo>
                    <a:pt x="9918" y="22244"/>
                  </a:lnTo>
                  <a:lnTo>
                    <a:pt x="10352" y="21955"/>
                  </a:lnTo>
                  <a:lnTo>
                    <a:pt x="11026" y="21497"/>
                  </a:lnTo>
                  <a:lnTo>
                    <a:pt x="11652" y="20968"/>
                  </a:lnTo>
                  <a:lnTo>
                    <a:pt x="12952" y="19836"/>
                  </a:lnTo>
                  <a:lnTo>
                    <a:pt x="13361" y="19499"/>
                  </a:lnTo>
                  <a:lnTo>
                    <a:pt x="13746" y="19186"/>
                  </a:lnTo>
                  <a:lnTo>
                    <a:pt x="14155" y="18898"/>
                  </a:lnTo>
                  <a:lnTo>
                    <a:pt x="14589" y="18585"/>
                  </a:lnTo>
                  <a:lnTo>
                    <a:pt x="14998" y="18320"/>
                  </a:lnTo>
                  <a:lnTo>
                    <a:pt x="15431" y="18055"/>
                  </a:lnTo>
                  <a:lnTo>
                    <a:pt x="15889" y="17814"/>
                  </a:lnTo>
                  <a:lnTo>
                    <a:pt x="16346" y="17574"/>
                  </a:lnTo>
                  <a:lnTo>
                    <a:pt x="17887" y="16779"/>
                  </a:lnTo>
                  <a:lnTo>
                    <a:pt x="18416" y="16466"/>
                  </a:lnTo>
                  <a:lnTo>
                    <a:pt x="18922" y="16153"/>
                  </a:lnTo>
                  <a:lnTo>
                    <a:pt x="19427" y="15816"/>
                  </a:lnTo>
                  <a:lnTo>
                    <a:pt x="19933" y="15431"/>
                  </a:lnTo>
                  <a:lnTo>
                    <a:pt x="20174" y="15214"/>
                  </a:lnTo>
                  <a:lnTo>
                    <a:pt x="20438" y="14974"/>
                  </a:lnTo>
                  <a:lnTo>
                    <a:pt x="20679" y="14733"/>
                  </a:lnTo>
                  <a:lnTo>
                    <a:pt x="20896" y="14492"/>
                  </a:lnTo>
                  <a:lnTo>
                    <a:pt x="21113" y="14203"/>
                  </a:lnTo>
                  <a:lnTo>
                    <a:pt x="21305" y="13890"/>
                  </a:lnTo>
                  <a:lnTo>
                    <a:pt x="21474" y="13577"/>
                  </a:lnTo>
                  <a:lnTo>
                    <a:pt x="21618" y="13264"/>
                  </a:lnTo>
                  <a:lnTo>
                    <a:pt x="21738" y="12927"/>
                  </a:lnTo>
                  <a:lnTo>
                    <a:pt x="21811" y="12590"/>
                  </a:lnTo>
                  <a:lnTo>
                    <a:pt x="21859" y="12229"/>
                  </a:lnTo>
                  <a:lnTo>
                    <a:pt x="21859" y="11868"/>
                  </a:lnTo>
                  <a:lnTo>
                    <a:pt x="21835" y="11411"/>
                  </a:lnTo>
                  <a:lnTo>
                    <a:pt x="21763" y="10978"/>
                  </a:lnTo>
                  <a:lnTo>
                    <a:pt x="21642" y="10544"/>
                  </a:lnTo>
                  <a:lnTo>
                    <a:pt x="21498" y="10135"/>
                  </a:lnTo>
                  <a:lnTo>
                    <a:pt x="21329" y="9726"/>
                  </a:lnTo>
                  <a:lnTo>
                    <a:pt x="21137" y="9316"/>
                  </a:lnTo>
                  <a:lnTo>
                    <a:pt x="20920" y="8931"/>
                  </a:lnTo>
                  <a:lnTo>
                    <a:pt x="20679" y="8570"/>
                  </a:lnTo>
                  <a:lnTo>
                    <a:pt x="20414" y="8209"/>
                  </a:lnTo>
                  <a:lnTo>
                    <a:pt x="20150" y="7872"/>
                  </a:lnTo>
                  <a:lnTo>
                    <a:pt x="19861" y="7535"/>
                  </a:lnTo>
                  <a:lnTo>
                    <a:pt x="19548" y="7222"/>
                  </a:lnTo>
                  <a:lnTo>
                    <a:pt x="19211" y="6909"/>
                  </a:lnTo>
                  <a:lnTo>
                    <a:pt x="18850" y="6596"/>
                  </a:lnTo>
                  <a:lnTo>
                    <a:pt x="18489" y="6307"/>
                  </a:lnTo>
                  <a:lnTo>
                    <a:pt x="18127" y="6043"/>
                  </a:lnTo>
                  <a:lnTo>
                    <a:pt x="17742" y="5802"/>
                  </a:lnTo>
                  <a:lnTo>
                    <a:pt x="17333" y="5585"/>
                  </a:lnTo>
                  <a:lnTo>
                    <a:pt x="16924" y="5368"/>
                  </a:lnTo>
                  <a:lnTo>
                    <a:pt x="16490" y="5200"/>
                  </a:lnTo>
                  <a:lnTo>
                    <a:pt x="16153" y="5056"/>
                  </a:lnTo>
                  <a:lnTo>
                    <a:pt x="15840" y="4911"/>
                  </a:lnTo>
                  <a:lnTo>
                    <a:pt x="15070" y="4526"/>
                  </a:lnTo>
                  <a:lnTo>
                    <a:pt x="14300" y="4141"/>
                  </a:lnTo>
                  <a:lnTo>
                    <a:pt x="12807" y="3322"/>
                  </a:lnTo>
                  <a:lnTo>
                    <a:pt x="12229" y="3009"/>
                  </a:lnTo>
                  <a:lnTo>
                    <a:pt x="11652" y="2672"/>
                  </a:lnTo>
                  <a:lnTo>
                    <a:pt x="11074" y="2311"/>
                  </a:lnTo>
                  <a:lnTo>
                    <a:pt x="10520" y="1926"/>
                  </a:lnTo>
                  <a:lnTo>
                    <a:pt x="10015" y="1565"/>
                  </a:lnTo>
                  <a:lnTo>
                    <a:pt x="9461" y="1252"/>
                  </a:lnTo>
                  <a:lnTo>
                    <a:pt x="9220" y="1083"/>
                  </a:lnTo>
                  <a:lnTo>
                    <a:pt x="8980" y="891"/>
                  </a:lnTo>
                  <a:lnTo>
                    <a:pt x="8715" y="698"/>
                  </a:lnTo>
                  <a:lnTo>
                    <a:pt x="8450" y="506"/>
                  </a:lnTo>
                  <a:lnTo>
                    <a:pt x="8161" y="361"/>
                  </a:lnTo>
                  <a:lnTo>
                    <a:pt x="7872" y="241"/>
                  </a:lnTo>
                  <a:lnTo>
                    <a:pt x="7583" y="145"/>
                  </a:lnTo>
                  <a:lnTo>
                    <a:pt x="7270" y="72"/>
                  </a:lnTo>
                  <a:lnTo>
                    <a:pt x="6933" y="24"/>
                  </a:lnTo>
                  <a:lnTo>
                    <a:pt x="66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6"/>
            <p:cNvSpPr/>
            <p:nvPr/>
          </p:nvSpPr>
          <p:spPr>
            <a:xfrm>
              <a:off x="3729950" y="1765750"/>
              <a:ext cx="6025" cy="6650"/>
            </a:xfrm>
            <a:custGeom>
              <a:avLst/>
              <a:gdLst/>
              <a:ahLst/>
              <a:cxnLst/>
              <a:rect l="l" t="t" r="r" b="b"/>
              <a:pathLst>
                <a:path w="241" h="266" extrusionOk="0">
                  <a:moveTo>
                    <a:pt x="97" y="1"/>
                  </a:moveTo>
                  <a:lnTo>
                    <a:pt x="48" y="25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218"/>
                  </a:lnTo>
                  <a:lnTo>
                    <a:pt x="72" y="266"/>
                  </a:lnTo>
                  <a:lnTo>
                    <a:pt x="145" y="266"/>
                  </a:lnTo>
                  <a:lnTo>
                    <a:pt x="193" y="242"/>
                  </a:lnTo>
                  <a:lnTo>
                    <a:pt x="241" y="193"/>
                  </a:lnTo>
                  <a:lnTo>
                    <a:pt x="241" y="121"/>
                  </a:lnTo>
                  <a:lnTo>
                    <a:pt x="217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8" name="Google Shape;2408;p6"/>
          <p:cNvGrpSpPr/>
          <p:nvPr/>
        </p:nvGrpSpPr>
        <p:grpSpPr>
          <a:xfrm rot="10800000">
            <a:off x="8016438" y="-1454071"/>
            <a:ext cx="2955793" cy="3147574"/>
            <a:chOff x="2827954" y="5779702"/>
            <a:chExt cx="2144676" cy="2283829"/>
          </a:xfrm>
        </p:grpSpPr>
        <p:sp>
          <p:nvSpPr>
            <p:cNvPr id="2409" name="Google Shape;2409;p6"/>
            <p:cNvSpPr/>
            <p:nvPr/>
          </p:nvSpPr>
          <p:spPr>
            <a:xfrm rot="10800000">
              <a:off x="2827954" y="6935855"/>
              <a:ext cx="2132350" cy="1127676"/>
            </a:xfrm>
            <a:custGeom>
              <a:avLst/>
              <a:gdLst/>
              <a:ahLst/>
              <a:cxnLst/>
              <a:rect l="l" t="t" r="r" b="b"/>
              <a:pathLst>
                <a:path w="25085" h="13266" extrusionOk="0">
                  <a:moveTo>
                    <a:pt x="12494" y="1"/>
                  </a:moveTo>
                  <a:lnTo>
                    <a:pt x="12013" y="25"/>
                  </a:lnTo>
                  <a:lnTo>
                    <a:pt x="11507" y="49"/>
                  </a:lnTo>
                  <a:lnTo>
                    <a:pt x="11026" y="97"/>
                  </a:lnTo>
                  <a:lnTo>
                    <a:pt x="10544" y="145"/>
                  </a:lnTo>
                  <a:lnTo>
                    <a:pt x="10063" y="242"/>
                  </a:lnTo>
                  <a:lnTo>
                    <a:pt x="9317" y="386"/>
                  </a:lnTo>
                  <a:lnTo>
                    <a:pt x="8594" y="579"/>
                  </a:lnTo>
                  <a:lnTo>
                    <a:pt x="7896" y="819"/>
                  </a:lnTo>
                  <a:lnTo>
                    <a:pt x="7198" y="1060"/>
                  </a:lnTo>
                  <a:lnTo>
                    <a:pt x="6669" y="1277"/>
                  </a:lnTo>
                  <a:lnTo>
                    <a:pt x="6139" y="1542"/>
                  </a:lnTo>
                  <a:lnTo>
                    <a:pt x="5633" y="1782"/>
                  </a:lnTo>
                  <a:lnTo>
                    <a:pt x="5152" y="2071"/>
                  </a:lnTo>
                  <a:lnTo>
                    <a:pt x="4670" y="2360"/>
                  </a:lnTo>
                  <a:lnTo>
                    <a:pt x="4189" y="2673"/>
                  </a:lnTo>
                  <a:lnTo>
                    <a:pt x="3732" y="3010"/>
                  </a:lnTo>
                  <a:lnTo>
                    <a:pt x="3274" y="3347"/>
                  </a:lnTo>
                  <a:lnTo>
                    <a:pt x="2985" y="3612"/>
                  </a:lnTo>
                  <a:lnTo>
                    <a:pt x="2696" y="3877"/>
                  </a:lnTo>
                  <a:lnTo>
                    <a:pt x="2432" y="4141"/>
                  </a:lnTo>
                  <a:lnTo>
                    <a:pt x="2167" y="4430"/>
                  </a:lnTo>
                  <a:lnTo>
                    <a:pt x="1926" y="4719"/>
                  </a:lnTo>
                  <a:lnTo>
                    <a:pt x="1709" y="5032"/>
                  </a:lnTo>
                  <a:lnTo>
                    <a:pt x="1493" y="5345"/>
                  </a:lnTo>
                  <a:lnTo>
                    <a:pt x="1300" y="5658"/>
                  </a:lnTo>
                  <a:lnTo>
                    <a:pt x="1108" y="5971"/>
                  </a:lnTo>
                  <a:lnTo>
                    <a:pt x="939" y="6308"/>
                  </a:lnTo>
                  <a:lnTo>
                    <a:pt x="771" y="6645"/>
                  </a:lnTo>
                  <a:lnTo>
                    <a:pt x="626" y="7006"/>
                  </a:lnTo>
                  <a:lnTo>
                    <a:pt x="506" y="7367"/>
                  </a:lnTo>
                  <a:lnTo>
                    <a:pt x="385" y="7728"/>
                  </a:lnTo>
                  <a:lnTo>
                    <a:pt x="289" y="8114"/>
                  </a:lnTo>
                  <a:lnTo>
                    <a:pt x="193" y="8499"/>
                  </a:lnTo>
                  <a:lnTo>
                    <a:pt x="121" y="9028"/>
                  </a:lnTo>
                  <a:lnTo>
                    <a:pt x="48" y="9582"/>
                  </a:lnTo>
                  <a:lnTo>
                    <a:pt x="0" y="10112"/>
                  </a:lnTo>
                  <a:lnTo>
                    <a:pt x="0" y="10665"/>
                  </a:lnTo>
                  <a:lnTo>
                    <a:pt x="0" y="10954"/>
                  </a:lnTo>
                  <a:lnTo>
                    <a:pt x="24" y="11243"/>
                  </a:lnTo>
                  <a:lnTo>
                    <a:pt x="72" y="11532"/>
                  </a:lnTo>
                  <a:lnTo>
                    <a:pt x="145" y="11797"/>
                  </a:lnTo>
                  <a:lnTo>
                    <a:pt x="217" y="12086"/>
                  </a:lnTo>
                  <a:lnTo>
                    <a:pt x="313" y="12350"/>
                  </a:lnTo>
                  <a:lnTo>
                    <a:pt x="530" y="12880"/>
                  </a:lnTo>
                  <a:lnTo>
                    <a:pt x="578" y="12976"/>
                  </a:lnTo>
                  <a:lnTo>
                    <a:pt x="674" y="13073"/>
                  </a:lnTo>
                  <a:lnTo>
                    <a:pt x="771" y="13145"/>
                  </a:lnTo>
                  <a:lnTo>
                    <a:pt x="891" y="13193"/>
                  </a:lnTo>
                  <a:lnTo>
                    <a:pt x="1035" y="13241"/>
                  </a:lnTo>
                  <a:lnTo>
                    <a:pt x="1156" y="13265"/>
                  </a:lnTo>
                  <a:lnTo>
                    <a:pt x="1276" y="13265"/>
                  </a:lnTo>
                  <a:lnTo>
                    <a:pt x="1396" y="13241"/>
                  </a:lnTo>
                  <a:lnTo>
                    <a:pt x="1493" y="13193"/>
                  </a:lnTo>
                  <a:lnTo>
                    <a:pt x="1589" y="13145"/>
                  </a:lnTo>
                  <a:lnTo>
                    <a:pt x="1782" y="13000"/>
                  </a:lnTo>
                  <a:lnTo>
                    <a:pt x="2071" y="12712"/>
                  </a:lnTo>
                  <a:lnTo>
                    <a:pt x="2335" y="12423"/>
                  </a:lnTo>
                  <a:lnTo>
                    <a:pt x="2552" y="12110"/>
                  </a:lnTo>
                  <a:lnTo>
                    <a:pt x="2745" y="11773"/>
                  </a:lnTo>
                  <a:lnTo>
                    <a:pt x="2985" y="11315"/>
                  </a:lnTo>
                  <a:lnTo>
                    <a:pt x="3226" y="10882"/>
                  </a:lnTo>
                  <a:lnTo>
                    <a:pt x="3467" y="10473"/>
                  </a:lnTo>
                  <a:lnTo>
                    <a:pt x="3756" y="10039"/>
                  </a:lnTo>
                  <a:lnTo>
                    <a:pt x="3972" y="9775"/>
                  </a:lnTo>
                  <a:lnTo>
                    <a:pt x="4213" y="9486"/>
                  </a:lnTo>
                  <a:lnTo>
                    <a:pt x="4454" y="9245"/>
                  </a:lnTo>
                  <a:lnTo>
                    <a:pt x="4719" y="9004"/>
                  </a:lnTo>
                  <a:lnTo>
                    <a:pt x="4983" y="8764"/>
                  </a:lnTo>
                  <a:lnTo>
                    <a:pt x="5272" y="8571"/>
                  </a:lnTo>
                  <a:lnTo>
                    <a:pt x="5561" y="8378"/>
                  </a:lnTo>
                  <a:lnTo>
                    <a:pt x="5874" y="8186"/>
                  </a:lnTo>
                  <a:lnTo>
                    <a:pt x="6259" y="8017"/>
                  </a:lnTo>
                  <a:lnTo>
                    <a:pt x="6620" y="7873"/>
                  </a:lnTo>
                  <a:lnTo>
                    <a:pt x="7030" y="7777"/>
                  </a:lnTo>
                  <a:lnTo>
                    <a:pt x="7439" y="7728"/>
                  </a:lnTo>
                  <a:lnTo>
                    <a:pt x="8065" y="7680"/>
                  </a:lnTo>
                  <a:lnTo>
                    <a:pt x="8691" y="7656"/>
                  </a:lnTo>
                  <a:lnTo>
                    <a:pt x="9341" y="7704"/>
                  </a:lnTo>
                  <a:lnTo>
                    <a:pt x="9967" y="7801"/>
                  </a:lnTo>
                  <a:lnTo>
                    <a:pt x="10617" y="7921"/>
                  </a:lnTo>
                  <a:lnTo>
                    <a:pt x="11242" y="8089"/>
                  </a:lnTo>
                  <a:lnTo>
                    <a:pt x="11868" y="8282"/>
                  </a:lnTo>
                  <a:lnTo>
                    <a:pt x="12494" y="8499"/>
                  </a:lnTo>
                  <a:lnTo>
                    <a:pt x="13096" y="8739"/>
                  </a:lnTo>
                  <a:lnTo>
                    <a:pt x="13674" y="9028"/>
                  </a:lnTo>
                  <a:lnTo>
                    <a:pt x="14252" y="9341"/>
                  </a:lnTo>
                  <a:lnTo>
                    <a:pt x="14829" y="9654"/>
                  </a:lnTo>
                  <a:lnTo>
                    <a:pt x="15359" y="9991"/>
                  </a:lnTo>
                  <a:lnTo>
                    <a:pt x="15865" y="10304"/>
                  </a:lnTo>
                  <a:lnTo>
                    <a:pt x="16876" y="11002"/>
                  </a:lnTo>
                  <a:lnTo>
                    <a:pt x="17646" y="11508"/>
                  </a:lnTo>
                  <a:lnTo>
                    <a:pt x="18031" y="11749"/>
                  </a:lnTo>
                  <a:lnTo>
                    <a:pt x="18440" y="11965"/>
                  </a:lnTo>
                  <a:lnTo>
                    <a:pt x="18922" y="12206"/>
                  </a:lnTo>
                  <a:lnTo>
                    <a:pt x="19427" y="12423"/>
                  </a:lnTo>
                  <a:lnTo>
                    <a:pt x="19957" y="12567"/>
                  </a:lnTo>
                  <a:lnTo>
                    <a:pt x="20487" y="12687"/>
                  </a:lnTo>
                  <a:lnTo>
                    <a:pt x="20944" y="12736"/>
                  </a:lnTo>
                  <a:lnTo>
                    <a:pt x="21377" y="12760"/>
                  </a:lnTo>
                  <a:lnTo>
                    <a:pt x="21811" y="12712"/>
                  </a:lnTo>
                  <a:lnTo>
                    <a:pt x="22268" y="12639"/>
                  </a:lnTo>
                  <a:lnTo>
                    <a:pt x="22605" y="12543"/>
                  </a:lnTo>
                  <a:lnTo>
                    <a:pt x="22942" y="12399"/>
                  </a:lnTo>
                  <a:lnTo>
                    <a:pt x="23279" y="12206"/>
                  </a:lnTo>
                  <a:lnTo>
                    <a:pt x="23568" y="11989"/>
                  </a:lnTo>
                  <a:lnTo>
                    <a:pt x="23785" y="11797"/>
                  </a:lnTo>
                  <a:lnTo>
                    <a:pt x="24001" y="11604"/>
                  </a:lnTo>
                  <a:lnTo>
                    <a:pt x="24194" y="11363"/>
                  </a:lnTo>
                  <a:lnTo>
                    <a:pt x="24362" y="11123"/>
                  </a:lnTo>
                  <a:lnTo>
                    <a:pt x="24507" y="10858"/>
                  </a:lnTo>
                  <a:lnTo>
                    <a:pt x="24651" y="10593"/>
                  </a:lnTo>
                  <a:lnTo>
                    <a:pt x="24772" y="10328"/>
                  </a:lnTo>
                  <a:lnTo>
                    <a:pt x="24868" y="10039"/>
                  </a:lnTo>
                  <a:lnTo>
                    <a:pt x="24964" y="9751"/>
                  </a:lnTo>
                  <a:lnTo>
                    <a:pt x="25012" y="9438"/>
                  </a:lnTo>
                  <a:lnTo>
                    <a:pt x="25061" y="9149"/>
                  </a:lnTo>
                  <a:lnTo>
                    <a:pt x="25085" y="8860"/>
                  </a:lnTo>
                  <a:lnTo>
                    <a:pt x="25085" y="8547"/>
                  </a:lnTo>
                  <a:lnTo>
                    <a:pt x="25061" y="8258"/>
                  </a:lnTo>
                  <a:lnTo>
                    <a:pt x="25012" y="7969"/>
                  </a:lnTo>
                  <a:lnTo>
                    <a:pt x="24940" y="7680"/>
                  </a:lnTo>
                  <a:lnTo>
                    <a:pt x="24868" y="7439"/>
                  </a:lnTo>
                  <a:lnTo>
                    <a:pt x="24772" y="7223"/>
                  </a:lnTo>
                  <a:lnTo>
                    <a:pt x="24675" y="7030"/>
                  </a:lnTo>
                  <a:lnTo>
                    <a:pt x="24555" y="6814"/>
                  </a:lnTo>
                  <a:lnTo>
                    <a:pt x="24411" y="6621"/>
                  </a:lnTo>
                  <a:lnTo>
                    <a:pt x="24266" y="6452"/>
                  </a:lnTo>
                  <a:lnTo>
                    <a:pt x="24098" y="6284"/>
                  </a:lnTo>
                  <a:lnTo>
                    <a:pt x="23929" y="6115"/>
                  </a:lnTo>
                  <a:lnTo>
                    <a:pt x="23640" y="5899"/>
                  </a:lnTo>
                  <a:lnTo>
                    <a:pt x="23351" y="5682"/>
                  </a:lnTo>
                  <a:lnTo>
                    <a:pt x="23062" y="5490"/>
                  </a:lnTo>
                  <a:lnTo>
                    <a:pt x="22750" y="5321"/>
                  </a:lnTo>
                  <a:lnTo>
                    <a:pt x="22148" y="5008"/>
                  </a:lnTo>
                  <a:lnTo>
                    <a:pt x="21522" y="4719"/>
                  </a:lnTo>
                  <a:lnTo>
                    <a:pt x="21088" y="4527"/>
                  </a:lnTo>
                  <a:lnTo>
                    <a:pt x="20655" y="4310"/>
                  </a:lnTo>
                  <a:lnTo>
                    <a:pt x="20270" y="4069"/>
                  </a:lnTo>
                  <a:lnTo>
                    <a:pt x="19861" y="3804"/>
                  </a:lnTo>
                  <a:lnTo>
                    <a:pt x="19500" y="3540"/>
                  </a:lnTo>
                  <a:lnTo>
                    <a:pt x="19139" y="3227"/>
                  </a:lnTo>
                  <a:lnTo>
                    <a:pt x="18777" y="2914"/>
                  </a:lnTo>
                  <a:lnTo>
                    <a:pt x="18440" y="2577"/>
                  </a:lnTo>
                  <a:lnTo>
                    <a:pt x="18031" y="2143"/>
                  </a:lnTo>
                  <a:lnTo>
                    <a:pt x="17574" y="1734"/>
                  </a:lnTo>
                  <a:lnTo>
                    <a:pt x="17165" y="1397"/>
                  </a:lnTo>
                  <a:lnTo>
                    <a:pt x="16755" y="1108"/>
                  </a:lnTo>
                  <a:lnTo>
                    <a:pt x="16322" y="868"/>
                  </a:lnTo>
                  <a:lnTo>
                    <a:pt x="15889" y="627"/>
                  </a:lnTo>
                  <a:lnTo>
                    <a:pt x="15431" y="458"/>
                  </a:lnTo>
                  <a:lnTo>
                    <a:pt x="14950" y="290"/>
                  </a:lnTo>
                  <a:lnTo>
                    <a:pt x="14468" y="169"/>
                  </a:lnTo>
                  <a:lnTo>
                    <a:pt x="13963" y="97"/>
                  </a:lnTo>
                  <a:lnTo>
                    <a:pt x="13457" y="49"/>
                  </a:lnTo>
                  <a:lnTo>
                    <a:pt x="12976" y="25"/>
                  </a:lnTo>
                  <a:lnTo>
                    <a:pt x="124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6"/>
            <p:cNvSpPr/>
            <p:nvPr/>
          </p:nvSpPr>
          <p:spPr>
            <a:xfrm rot="10800000">
              <a:off x="2930300" y="6948180"/>
              <a:ext cx="2042330" cy="818598"/>
            </a:xfrm>
            <a:custGeom>
              <a:avLst/>
              <a:gdLst/>
              <a:ahLst/>
              <a:cxnLst/>
              <a:rect l="l" t="t" r="r" b="b"/>
              <a:pathLst>
                <a:path w="24026" h="9630" extrusionOk="0">
                  <a:moveTo>
                    <a:pt x="19404" y="0"/>
                  </a:moveTo>
                  <a:lnTo>
                    <a:pt x="19356" y="410"/>
                  </a:lnTo>
                  <a:lnTo>
                    <a:pt x="19332" y="795"/>
                  </a:lnTo>
                  <a:lnTo>
                    <a:pt x="19308" y="1565"/>
                  </a:lnTo>
                  <a:lnTo>
                    <a:pt x="19284" y="1950"/>
                  </a:lnTo>
                  <a:lnTo>
                    <a:pt x="19284" y="2360"/>
                  </a:lnTo>
                  <a:lnTo>
                    <a:pt x="19308" y="2745"/>
                  </a:lnTo>
                  <a:lnTo>
                    <a:pt x="19356" y="3130"/>
                  </a:lnTo>
                  <a:lnTo>
                    <a:pt x="19693" y="4695"/>
                  </a:lnTo>
                  <a:lnTo>
                    <a:pt x="19693" y="4695"/>
                  </a:lnTo>
                  <a:lnTo>
                    <a:pt x="19548" y="4502"/>
                  </a:lnTo>
                  <a:lnTo>
                    <a:pt x="19428" y="4358"/>
                  </a:lnTo>
                  <a:lnTo>
                    <a:pt x="19211" y="3973"/>
                  </a:lnTo>
                  <a:lnTo>
                    <a:pt x="18946" y="3611"/>
                  </a:lnTo>
                  <a:lnTo>
                    <a:pt x="18682" y="3250"/>
                  </a:lnTo>
                  <a:lnTo>
                    <a:pt x="18393" y="2937"/>
                  </a:lnTo>
                  <a:lnTo>
                    <a:pt x="18104" y="2624"/>
                  </a:lnTo>
                  <a:lnTo>
                    <a:pt x="17767" y="2312"/>
                  </a:lnTo>
                  <a:lnTo>
                    <a:pt x="17430" y="2047"/>
                  </a:lnTo>
                  <a:lnTo>
                    <a:pt x="17093" y="1782"/>
                  </a:lnTo>
                  <a:lnTo>
                    <a:pt x="16298" y="1204"/>
                  </a:lnTo>
                  <a:lnTo>
                    <a:pt x="16034" y="1036"/>
                  </a:lnTo>
                  <a:lnTo>
                    <a:pt x="15745" y="891"/>
                  </a:lnTo>
                  <a:lnTo>
                    <a:pt x="15456" y="795"/>
                  </a:lnTo>
                  <a:lnTo>
                    <a:pt x="15167" y="723"/>
                  </a:lnTo>
                  <a:lnTo>
                    <a:pt x="14854" y="675"/>
                  </a:lnTo>
                  <a:lnTo>
                    <a:pt x="14565" y="650"/>
                  </a:lnTo>
                  <a:lnTo>
                    <a:pt x="14252" y="675"/>
                  </a:lnTo>
                  <a:lnTo>
                    <a:pt x="13939" y="723"/>
                  </a:lnTo>
                  <a:lnTo>
                    <a:pt x="13145" y="867"/>
                  </a:lnTo>
                  <a:lnTo>
                    <a:pt x="12399" y="1060"/>
                  </a:lnTo>
                  <a:lnTo>
                    <a:pt x="12086" y="1108"/>
                  </a:lnTo>
                  <a:lnTo>
                    <a:pt x="11773" y="1108"/>
                  </a:lnTo>
                  <a:lnTo>
                    <a:pt x="11484" y="1084"/>
                  </a:lnTo>
                  <a:lnTo>
                    <a:pt x="11171" y="1036"/>
                  </a:lnTo>
                  <a:lnTo>
                    <a:pt x="10593" y="891"/>
                  </a:lnTo>
                  <a:lnTo>
                    <a:pt x="9991" y="747"/>
                  </a:lnTo>
                  <a:lnTo>
                    <a:pt x="9630" y="699"/>
                  </a:lnTo>
                  <a:lnTo>
                    <a:pt x="9293" y="650"/>
                  </a:lnTo>
                  <a:lnTo>
                    <a:pt x="8932" y="626"/>
                  </a:lnTo>
                  <a:lnTo>
                    <a:pt x="8571" y="626"/>
                  </a:lnTo>
                  <a:lnTo>
                    <a:pt x="8354" y="650"/>
                  </a:lnTo>
                  <a:lnTo>
                    <a:pt x="8114" y="675"/>
                  </a:lnTo>
                  <a:lnTo>
                    <a:pt x="7897" y="747"/>
                  </a:lnTo>
                  <a:lnTo>
                    <a:pt x="7704" y="819"/>
                  </a:lnTo>
                  <a:lnTo>
                    <a:pt x="7512" y="915"/>
                  </a:lnTo>
                  <a:lnTo>
                    <a:pt x="7343" y="1036"/>
                  </a:lnTo>
                  <a:lnTo>
                    <a:pt x="7175" y="1180"/>
                  </a:lnTo>
                  <a:lnTo>
                    <a:pt x="7006" y="1349"/>
                  </a:lnTo>
                  <a:lnTo>
                    <a:pt x="6645" y="1758"/>
                  </a:lnTo>
                  <a:lnTo>
                    <a:pt x="6284" y="2143"/>
                  </a:lnTo>
                  <a:lnTo>
                    <a:pt x="5514" y="2889"/>
                  </a:lnTo>
                  <a:lnTo>
                    <a:pt x="5321" y="3082"/>
                  </a:lnTo>
                  <a:lnTo>
                    <a:pt x="5152" y="3299"/>
                  </a:lnTo>
                  <a:lnTo>
                    <a:pt x="4791" y="3732"/>
                  </a:lnTo>
                  <a:lnTo>
                    <a:pt x="4671" y="3876"/>
                  </a:lnTo>
                  <a:lnTo>
                    <a:pt x="4527" y="3997"/>
                  </a:lnTo>
                  <a:lnTo>
                    <a:pt x="4454" y="4045"/>
                  </a:lnTo>
                  <a:lnTo>
                    <a:pt x="4358" y="4069"/>
                  </a:lnTo>
                  <a:lnTo>
                    <a:pt x="4262" y="4093"/>
                  </a:lnTo>
                  <a:lnTo>
                    <a:pt x="4165" y="4069"/>
                  </a:lnTo>
                  <a:lnTo>
                    <a:pt x="3347" y="4334"/>
                  </a:lnTo>
                  <a:lnTo>
                    <a:pt x="2938" y="4502"/>
                  </a:lnTo>
                  <a:lnTo>
                    <a:pt x="2745" y="4598"/>
                  </a:lnTo>
                  <a:lnTo>
                    <a:pt x="2553" y="4695"/>
                  </a:lnTo>
                  <a:lnTo>
                    <a:pt x="2191" y="4911"/>
                  </a:lnTo>
                  <a:lnTo>
                    <a:pt x="1830" y="5104"/>
                  </a:lnTo>
                  <a:lnTo>
                    <a:pt x="1445" y="5273"/>
                  </a:lnTo>
                  <a:lnTo>
                    <a:pt x="1036" y="5417"/>
                  </a:lnTo>
                  <a:lnTo>
                    <a:pt x="338" y="5706"/>
                  </a:lnTo>
                  <a:lnTo>
                    <a:pt x="217" y="5754"/>
                  </a:lnTo>
                  <a:lnTo>
                    <a:pt x="121" y="5850"/>
                  </a:lnTo>
                  <a:lnTo>
                    <a:pt x="73" y="5947"/>
                  </a:lnTo>
                  <a:lnTo>
                    <a:pt x="49" y="6091"/>
                  </a:lnTo>
                  <a:lnTo>
                    <a:pt x="1" y="6597"/>
                  </a:lnTo>
                  <a:lnTo>
                    <a:pt x="1" y="6837"/>
                  </a:lnTo>
                  <a:lnTo>
                    <a:pt x="25" y="6958"/>
                  </a:lnTo>
                  <a:lnTo>
                    <a:pt x="73" y="7078"/>
                  </a:lnTo>
                  <a:lnTo>
                    <a:pt x="266" y="7054"/>
                  </a:lnTo>
                  <a:lnTo>
                    <a:pt x="482" y="7030"/>
                  </a:lnTo>
                  <a:lnTo>
                    <a:pt x="723" y="6934"/>
                  </a:lnTo>
                  <a:lnTo>
                    <a:pt x="988" y="6837"/>
                  </a:lnTo>
                  <a:lnTo>
                    <a:pt x="1349" y="6645"/>
                  </a:lnTo>
                  <a:lnTo>
                    <a:pt x="1782" y="6404"/>
                  </a:lnTo>
                  <a:lnTo>
                    <a:pt x="3082" y="5658"/>
                  </a:lnTo>
                  <a:lnTo>
                    <a:pt x="3106" y="5754"/>
                  </a:lnTo>
                  <a:lnTo>
                    <a:pt x="3082" y="5802"/>
                  </a:lnTo>
                  <a:lnTo>
                    <a:pt x="2986" y="5922"/>
                  </a:lnTo>
                  <a:lnTo>
                    <a:pt x="1469" y="8017"/>
                  </a:lnTo>
                  <a:lnTo>
                    <a:pt x="1132" y="8498"/>
                  </a:lnTo>
                  <a:lnTo>
                    <a:pt x="819" y="9004"/>
                  </a:lnTo>
                  <a:lnTo>
                    <a:pt x="771" y="9100"/>
                  </a:lnTo>
                  <a:lnTo>
                    <a:pt x="699" y="9221"/>
                  </a:lnTo>
                  <a:lnTo>
                    <a:pt x="675" y="9341"/>
                  </a:lnTo>
                  <a:lnTo>
                    <a:pt x="675" y="9485"/>
                  </a:lnTo>
                  <a:lnTo>
                    <a:pt x="940" y="9630"/>
                  </a:lnTo>
                  <a:lnTo>
                    <a:pt x="1108" y="9389"/>
                  </a:lnTo>
                  <a:lnTo>
                    <a:pt x="1397" y="8883"/>
                  </a:lnTo>
                  <a:lnTo>
                    <a:pt x="1541" y="8643"/>
                  </a:lnTo>
                  <a:lnTo>
                    <a:pt x="1686" y="8426"/>
                  </a:lnTo>
                  <a:lnTo>
                    <a:pt x="2793" y="6958"/>
                  </a:lnTo>
                  <a:lnTo>
                    <a:pt x="3925" y="5513"/>
                  </a:lnTo>
                  <a:lnTo>
                    <a:pt x="4334" y="5008"/>
                  </a:lnTo>
                  <a:lnTo>
                    <a:pt x="4767" y="4502"/>
                  </a:lnTo>
                  <a:lnTo>
                    <a:pt x="5658" y="3515"/>
                  </a:lnTo>
                  <a:lnTo>
                    <a:pt x="5802" y="3371"/>
                  </a:lnTo>
                  <a:lnTo>
                    <a:pt x="5851" y="3443"/>
                  </a:lnTo>
                  <a:lnTo>
                    <a:pt x="5851" y="3491"/>
                  </a:lnTo>
                  <a:lnTo>
                    <a:pt x="5778" y="3611"/>
                  </a:lnTo>
                  <a:lnTo>
                    <a:pt x="5369" y="4574"/>
                  </a:lnTo>
                  <a:lnTo>
                    <a:pt x="5321" y="4719"/>
                  </a:lnTo>
                  <a:lnTo>
                    <a:pt x="5297" y="4911"/>
                  </a:lnTo>
                  <a:lnTo>
                    <a:pt x="5490" y="4863"/>
                  </a:lnTo>
                  <a:lnTo>
                    <a:pt x="5634" y="4791"/>
                  </a:lnTo>
                  <a:lnTo>
                    <a:pt x="6067" y="4598"/>
                  </a:lnTo>
                  <a:lnTo>
                    <a:pt x="6501" y="4382"/>
                  </a:lnTo>
                  <a:lnTo>
                    <a:pt x="6645" y="4310"/>
                  </a:lnTo>
                  <a:lnTo>
                    <a:pt x="6789" y="4213"/>
                  </a:lnTo>
                  <a:lnTo>
                    <a:pt x="6862" y="4093"/>
                  </a:lnTo>
                  <a:lnTo>
                    <a:pt x="6934" y="3924"/>
                  </a:lnTo>
                  <a:lnTo>
                    <a:pt x="7054" y="3563"/>
                  </a:lnTo>
                  <a:lnTo>
                    <a:pt x="7199" y="3202"/>
                  </a:lnTo>
                  <a:lnTo>
                    <a:pt x="7367" y="2841"/>
                  </a:lnTo>
                  <a:lnTo>
                    <a:pt x="7536" y="2504"/>
                  </a:lnTo>
                  <a:lnTo>
                    <a:pt x="7921" y="1830"/>
                  </a:lnTo>
                  <a:lnTo>
                    <a:pt x="8330" y="1180"/>
                  </a:lnTo>
                  <a:lnTo>
                    <a:pt x="8402" y="1060"/>
                  </a:lnTo>
                  <a:lnTo>
                    <a:pt x="8499" y="987"/>
                  </a:lnTo>
                  <a:lnTo>
                    <a:pt x="8595" y="939"/>
                  </a:lnTo>
                  <a:lnTo>
                    <a:pt x="8739" y="915"/>
                  </a:lnTo>
                  <a:lnTo>
                    <a:pt x="9173" y="915"/>
                  </a:lnTo>
                  <a:lnTo>
                    <a:pt x="9582" y="939"/>
                  </a:lnTo>
                  <a:lnTo>
                    <a:pt x="10088" y="1036"/>
                  </a:lnTo>
                  <a:lnTo>
                    <a:pt x="10593" y="1156"/>
                  </a:lnTo>
                  <a:lnTo>
                    <a:pt x="11387" y="1349"/>
                  </a:lnTo>
                  <a:lnTo>
                    <a:pt x="11628" y="1373"/>
                  </a:lnTo>
                  <a:lnTo>
                    <a:pt x="11845" y="1397"/>
                  </a:lnTo>
                  <a:lnTo>
                    <a:pt x="12086" y="1421"/>
                  </a:lnTo>
                  <a:lnTo>
                    <a:pt x="12326" y="1397"/>
                  </a:lnTo>
                  <a:lnTo>
                    <a:pt x="12784" y="1349"/>
                  </a:lnTo>
                  <a:lnTo>
                    <a:pt x="13241" y="1252"/>
                  </a:lnTo>
                  <a:lnTo>
                    <a:pt x="14445" y="987"/>
                  </a:lnTo>
                  <a:lnTo>
                    <a:pt x="14589" y="963"/>
                  </a:lnTo>
                  <a:lnTo>
                    <a:pt x="14734" y="939"/>
                  </a:lnTo>
                  <a:lnTo>
                    <a:pt x="14878" y="963"/>
                  </a:lnTo>
                  <a:lnTo>
                    <a:pt x="15023" y="963"/>
                  </a:lnTo>
                  <a:lnTo>
                    <a:pt x="15167" y="1012"/>
                  </a:lnTo>
                  <a:lnTo>
                    <a:pt x="15287" y="1060"/>
                  </a:lnTo>
                  <a:lnTo>
                    <a:pt x="15432" y="1108"/>
                  </a:lnTo>
                  <a:lnTo>
                    <a:pt x="15552" y="1204"/>
                  </a:lnTo>
                  <a:lnTo>
                    <a:pt x="16034" y="1541"/>
                  </a:lnTo>
                  <a:lnTo>
                    <a:pt x="16515" y="1902"/>
                  </a:lnTo>
                  <a:lnTo>
                    <a:pt x="16997" y="2263"/>
                  </a:lnTo>
                  <a:lnTo>
                    <a:pt x="17430" y="2673"/>
                  </a:lnTo>
                  <a:lnTo>
                    <a:pt x="17767" y="3034"/>
                  </a:lnTo>
                  <a:lnTo>
                    <a:pt x="18080" y="3419"/>
                  </a:lnTo>
                  <a:lnTo>
                    <a:pt x="18369" y="3828"/>
                  </a:lnTo>
                  <a:lnTo>
                    <a:pt x="18658" y="4237"/>
                  </a:lnTo>
                  <a:lnTo>
                    <a:pt x="18706" y="4358"/>
                  </a:lnTo>
                  <a:lnTo>
                    <a:pt x="18730" y="4478"/>
                  </a:lnTo>
                  <a:lnTo>
                    <a:pt x="18754" y="4550"/>
                  </a:lnTo>
                  <a:lnTo>
                    <a:pt x="18778" y="4598"/>
                  </a:lnTo>
                  <a:lnTo>
                    <a:pt x="18874" y="4647"/>
                  </a:lnTo>
                  <a:lnTo>
                    <a:pt x="18946" y="4695"/>
                  </a:lnTo>
                  <a:lnTo>
                    <a:pt x="19067" y="4839"/>
                  </a:lnTo>
                  <a:lnTo>
                    <a:pt x="19187" y="5008"/>
                  </a:lnTo>
                  <a:lnTo>
                    <a:pt x="19308" y="5152"/>
                  </a:lnTo>
                  <a:lnTo>
                    <a:pt x="19596" y="5441"/>
                  </a:lnTo>
                  <a:lnTo>
                    <a:pt x="19885" y="5706"/>
                  </a:lnTo>
                  <a:lnTo>
                    <a:pt x="20439" y="6187"/>
                  </a:lnTo>
                  <a:lnTo>
                    <a:pt x="20728" y="6428"/>
                  </a:lnTo>
                  <a:lnTo>
                    <a:pt x="20993" y="6669"/>
                  </a:lnTo>
                  <a:lnTo>
                    <a:pt x="21258" y="6934"/>
                  </a:lnTo>
                  <a:lnTo>
                    <a:pt x="21546" y="7150"/>
                  </a:lnTo>
                  <a:lnTo>
                    <a:pt x="21835" y="7343"/>
                  </a:lnTo>
                  <a:lnTo>
                    <a:pt x="22148" y="7511"/>
                  </a:lnTo>
                  <a:lnTo>
                    <a:pt x="22461" y="7680"/>
                  </a:lnTo>
                  <a:lnTo>
                    <a:pt x="22774" y="7824"/>
                  </a:lnTo>
                  <a:lnTo>
                    <a:pt x="23111" y="7945"/>
                  </a:lnTo>
                  <a:lnTo>
                    <a:pt x="23448" y="8065"/>
                  </a:lnTo>
                  <a:lnTo>
                    <a:pt x="23665" y="8113"/>
                  </a:lnTo>
                  <a:lnTo>
                    <a:pt x="23882" y="8113"/>
                  </a:lnTo>
                  <a:lnTo>
                    <a:pt x="23930" y="8065"/>
                  </a:lnTo>
                  <a:lnTo>
                    <a:pt x="24026" y="7969"/>
                  </a:lnTo>
                  <a:lnTo>
                    <a:pt x="23617" y="7824"/>
                  </a:lnTo>
                  <a:lnTo>
                    <a:pt x="23352" y="7728"/>
                  </a:lnTo>
                  <a:lnTo>
                    <a:pt x="23111" y="7632"/>
                  </a:lnTo>
                  <a:lnTo>
                    <a:pt x="22846" y="7511"/>
                  </a:lnTo>
                  <a:lnTo>
                    <a:pt x="22630" y="7367"/>
                  </a:lnTo>
                  <a:lnTo>
                    <a:pt x="22389" y="7222"/>
                  </a:lnTo>
                  <a:lnTo>
                    <a:pt x="22172" y="7078"/>
                  </a:lnTo>
                  <a:lnTo>
                    <a:pt x="21956" y="6885"/>
                  </a:lnTo>
                  <a:lnTo>
                    <a:pt x="21739" y="6717"/>
                  </a:lnTo>
                  <a:lnTo>
                    <a:pt x="21378" y="6356"/>
                  </a:lnTo>
                  <a:lnTo>
                    <a:pt x="20993" y="6019"/>
                  </a:lnTo>
                  <a:lnTo>
                    <a:pt x="20872" y="5898"/>
                  </a:lnTo>
                  <a:lnTo>
                    <a:pt x="20776" y="5754"/>
                  </a:lnTo>
                  <a:lnTo>
                    <a:pt x="20704" y="5585"/>
                  </a:lnTo>
                  <a:lnTo>
                    <a:pt x="20656" y="5417"/>
                  </a:lnTo>
                  <a:lnTo>
                    <a:pt x="20583" y="4695"/>
                  </a:lnTo>
                  <a:lnTo>
                    <a:pt x="20535" y="3973"/>
                  </a:lnTo>
                  <a:lnTo>
                    <a:pt x="20535" y="3611"/>
                  </a:lnTo>
                  <a:lnTo>
                    <a:pt x="20559" y="3250"/>
                  </a:lnTo>
                  <a:lnTo>
                    <a:pt x="20583" y="2889"/>
                  </a:lnTo>
                  <a:lnTo>
                    <a:pt x="20632" y="2528"/>
                  </a:lnTo>
                  <a:lnTo>
                    <a:pt x="20680" y="2191"/>
                  </a:lnTo>
                  <a:lnTo>
                    <a:pt x="20728" y="1830"/>
                  </a:lnTo>
                  <a:lnTo>
                    <a:pt x="20800" y="1108"/>
                  </a:lnTo>
                  <a:lnTo>
                    <a:pt x="20800" y="987"/>
                  </a:lnTo>
                  <a:lnTo>
                    <a:pt x="20776" y="891"/>
                  </a:lnTo>
                  <a:lnTo>
                    <a:pt x="20728" y="795"/>
                  </a:lnTo>
                  <a:lnTo>
                    <a:pt x="20632" y="723"/>
                  </a:lnTo>
                  <a:lnTo>
                    <a:pt x="20367" y="578"/>
                  </a:lnTo>
                  <a:lnTo>
                    <a:pt x="20102" y="410"/>
                  </a:lnTo>
                  <a:lnTo>
                    <a:pt x="19861" y="241"/>
                  </a:lnTo>
                  <a:lnTo>
                    <a:pt x="19596" y="73"/>
                  </a:lnTo>
                  <a:lnTo>
                    <a:pt x="19524" y="49"/>
                  </a:lnTo>
                  <a:lnTo>
                    <a:pt x="194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6"/>
            <p:cNvSpPr/>
            <p:nvPr/>
          </p:nvSpPr>
          <p:spPr>
            <a:xfrm rot="10800000">
              <a:off x="3646467" y="6217647"/>
              <a:ext cx="1086704" cy="939305"/>
            </a:xfrm>
            <a:custGeom>
              <a:avLst/>
              <a:gdLst/>
              <a:ahLst/>
              <a:cxnLst/>
              <a:rect l="l" t="t" r="r" b="b"/>
              <a:pathLst>
                <a:path w="12784" h="11050" extrusionOk="0">
                  <a:moveTo>
                    <a:pt x="6813" y="0"/>
                  </a:moveTo>
                  <a:lnTo>
                    <a:pt x="6163" y="24"/>
                  </a:lnTo>
                  <a:lnTo>
                    <a:pt x="5513" y="121"/>
                  </a:lnTo>
                  <a:lnTo>
                    <a:pt x="4863" y="241"/>
                  </a:lnTo>
                  <a:lnTo>
                    <a:pt x="4237" y="385"/>
                  </a:lnTo>
                  <a:lnTo>
                    <a:pt x="3611" y="578"/>
                  </a:lnTo>
                  <a:lnTo>
                    <a:pt x="3010" y="819"/>
                  </a:lnTo>
                  <a:lnTo>
                    <a:pt x="2408" y="1084"/>
                  </a:lnTo>
                  <a:lnTo>
                    <a:pt x="2095" y="1252"/>
                  </a:lnTo>
                  <a:lnTo>
                    <a:pt x="1806" y="1421"/>
                  </a:lnTo>
                  <a:lnTo>
                    <a:pt x="1517" y="1637"/>
                  </a:lnTo>
                  <a:lnTo>
                    <a:pt x="1276" y="1854"/>
                  </a:lnTo>
                  <a:lnTo>
                    <a:pt x="1036" y="2095"/>
                  </a:lnTo>
                  <a:lnTo>
                    <a:pt x="843" y="2359"/>
                  </a:lnTo>
                  <a:lnTo>
                    <a:pt x="650" y="2648"/>
                  </a:lnTo>
                  <a:lnTo>
                    <a:pt x="482" y="2961"/>
                  </a:lnTo>
                  <a:lnTo>
                    <a:pt x="337" y="3346"/>
                  </a:lnTo>
                  <a:lnTo>
                    <a:pt x="193" y="3756"/>
                  </a:lnTo>
                  <a:lnTo>
                    <a:pt x="97" y="4141"/>
                  </a:lnTo>
                  <a:lnTo>
                    <a:pt x="49" y="4550"/>
                  </a:lnTo>
                  <a:lnTo>
                    <a:pt x="0" y="4959"/>
                  </a:lnTo>
                  <a:lnTo>
                    <a:pt x="0" y="5369"/>
                  </a:lnTo>
                  <a:lnTo>
                    <a:pt x="24" y="5778"/>
                  </a:lnTo>
                  <a:lnTo>
                    <a:pt x="97" y="6187"/>
                  </a:lnTo>
                  <a:lnTo>
                    <a:pt x="193" y="6596"/>
                  </a:lnTo>
                  <a:lnTo>
                    <a:pt x="289" y="6981"/>
                  </a:lnTo>
                  <a:lnTo>
                    <a:pt x="434" y="7367"/>
                  </a:lnTo>
                  <a:lnTo>
                    <a:pt x="578" y="7728"/>
                  </a:lnTo>
                  <a:lnTo>
                    <a:pt x="747" y="8065"/>
                  </a:lnTo>
                  <a:lnTo>
                    <a:pt x="939" y="8378"/>
                  </a:lnTo>
                  <a:lnTo>
                    <a:pt x="1156" y="8691"/>
                  </a:lnTo>
                  <a:lnTo>
                    <a:pt x="1373" y="8980"/>
                  </a:lnTo>
                  <a:lnTo>
                    <a:pt x="1613" y="9244"/>
                  </a:lnTo>
                  <a:lnTo>
                    <a:pt x="1902" y="9509"/>
                  </a:lnTo>
                  <a:lnTo>
                    <a:pt x="2191" y="9750"/>
                  </a:lnTo>
                  <a:lnTo>
                    <a:pt x="2480" y="9967"/>
                  </a:lnTo>
                  <a:lnTo>
                    <a:pt x="2817" y="10183"/>
                  </a:lnTo>
                  <a:lnTo>
                    <a:pt x="3154" y="10376"/>
                  </a:lnTo>
                  <a:lnTo>
                    <a:pt x="3515" y="10544"/>
                  </a:lnTo>
                  <a:lnTo>
                    <a:pt x="3900" y="10713"/>
                  </a:lnTo>
                  <a:lnTo>
                    <a:pt x="4358" y="10857"/>
                  </a:lnTo>
                  <a:lnTo>
                    <a:pt x="4839" y="10978"/>
                  </a:lnTo>
                  <a:lnTo>
                    <a:pt x="5297" y="11050"/>
                  </a:lnTo>
                  <a:lnTo>
                    <a:pt x="5754" y="11050"/>
                  </a:lnTo>
                  <a:lnTo>
                    <a:pt x="5995" y="11026"/>
                  </a:lnTo>
                  <a:lnTo>
                    <a:pt x="6235" y="11002"/>
                  </a:lnTo>
                  <a:lnTo>
                    <a:pt x="6452" y="10954"/>
                  </a:lnTo>
                  <a:lnTo>
                    <a:pt x="6693" y="10881"/>
                  </a:lnTo>
                  <a:lnTo>
                    <a:pt x="6909" y="10809"/>
                  </a:lnTo>
                  <a:lnTo>
                    <a:pt x="7126" y="10713"/>
                  </a:lnTo>
                  <a:lnTo>
                    <a:pt x="7343" y="10592"/>
                  </a:lnTo>
                  <a:lnTo>
                    <a:pt x="7583" y="10448"/>
                  </a:lnTo>
                  <a:lnTo>
                    <a:pt x="9293" y="9341"/>
                  </a:lnTo>
                  <a:lnTo>
                    <a:pt x="10135" y="8787"/>
                  </a:lnTo>
                  <a:lnTo>
                    <a:pt x="10978" y="8209"/>
                  </a:lnTo>
                  <a:lnTo>
                    <a:pt x="11194" y="8041"/>
                  </a:lnTo>
                  <a:lnTo>
                    <a:pt x="11387" y="7848"/>
                  </a:lnTo>
                  <a:lnTo>
                    <a:pt x="11580" y="7680"/>
                  </a:lnTo>
                  <a:lnTo>
                    <a:pt x="11772" y="7487"/>
                  </a:lnTo>
                  <a:lnTo>
                    <a:pt x="11917" y="7294"/>
                  </a:lnTo>
                  <a:lnTo>
                    <a:pt x="12061" y="7078"/>
                  </a:lnTo>
                  <a:lnTo>
                    <a:pt x="12206" y="6885"/>
                  </a:lnTo>
                  <a:lnTo>
                    <a:pt x="12326" y="6669"/>
                  </a:lnTo>
                  <a:lnTo>
                    <a:pt x="12422" y="6428"/>
                  </a:lnTo>
                  <a:lnTo>
                    <a:pt x="12518" y="6211"/>
                  </a:lnTo>
                  <a:lnTo>
                    <a:pt x="12663" y="5730"/>
                  </a:lnTo>
                  <a:lnTo>
                    <a:pt x="12735" y="5248"/>
                  </a:lnTo>
                  <a:lnTo>
                    <a:pt x="12783" y="4767"/>
                  </a:lnTo>
                  <a:lnTo>
                    <a:pt x="12783" y="4358"/>
                  </a:lnTo>
                  <a:lnTo>
                    <a:pt x="12735" y="3996"/>
                  </a:lnTo>
                  <a:lnTo>
                    <a:pt x="12663" y="3635"/>
                  </a:lnTo>
                  <a:lnTo>
                    <a:pt x="12567" y="3274"/>
                  </a:lnTo>
                  <a:lnTo>
                    <a:pt x="12446" y="2961"/>
                  </a:lnTo>
                  <a:lnTo>
                    <a:pt x="12302" y="2648"/>
                  </a:lnTo>
                  <a:lnTo>
                    <a:pt x="12109" y="2359"/>
                  </a:lnTo>
                  <a:lnTo>
                    <a:pt x="11893" y="2071"/>
                  </a:lnTo>
                  <a:lnTo>
                    <a:pt x="11676" y="1830"/>
                  </a:lnTo>
                  <a:lnTo>
                    <a:pt x="11459" y="1589"/>
                  </a:lnTo>
                  <a:lnTo>
                    <a:pt x="11219" y="1372"/>
                  </a:lnTo>
                  <a:lnTo>
                    <a:pt x="10978" y="1180"/>
                  </a:lnTo>
                  <a:lnTo>
                    <a:pt x="10713" y="987"/>
                  </a:lnTo>
                  <a:lnTo>
                    <a:pt x="10448" y="819"/>
                  </a:lnTo>
                  <a:lnTo>
                    <a:pt x="10183" y="674"/>
                  </a:lnTo>
                  <a:lnTo>
                    <a:pt x="9919" y="554"/>
                  </a:lnTo>
                  <a:lnTo>
                    <a:pt x="9630" y="434"/>
                  </a:lnTo>
                  <a:lnTo>
                    <a:pt x="9341" y="313"/>
                  </a:lnTo>
                  <a:lnTo>
                    <a:pt x="9028" y="241"/>
                  </a:lnTo>
                  <a:lnTo>
                    <a:pt x="8739" y="169"/>
                  </a:lnTo>
                  <a:lnTo>
                    <a:pt x="8426" y="97"/>
                  </a:lnTo>
                  <a:lnTo>
                    <a:pt x="8113" y="48"/>
                  </a:lnTo>
                  <a:lnTo>
                    <a:pt x="7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6"/>
            <p:cNvSpPr/>
            <p:nvPr/>
          </p:nvSpPr>
          <p:spPr>
            <a:xfrm rot="10800000">
              <a:off x="4049646" y="6440701"/>
              <a:ext cx="362291" cy="446191"/>
            </a:xfrm>
            <a:custGeom>
              <a:avLst/>
              <a:gdLst/>
              <a:ahLst/>
              <a:cxnLst/>
              <a:rect l="l" t="t" r="r" b="b"/>
              <a:pathLst>
                <a:path w="4262" h="5249" extrusionOk="0">
                  <a:moveTo>
                    <a:pt x="1782" y="1"/>
                  </a:moveTo>
                  <a:lnTo>
                    <a:pt x="1590" y="25"/>
                  </a:lnTo>
                  <a:lnTo>
                    <a:pt x="1397" y="73"/>
                  </a:lnTo>
                  <a:lnTo>
                    <a:pt x="1205" y="145"/>
                  </a:lnTo>
                  <a:lnTo>
                    <a:pt x="916" y="314"/>
                  </a:lnTo>
                  <a:lnTo>
                    <a:pt x="771" y="410"/>
                  </a:lnTo>
                  <a:lnTo>
                    <a:pt x="651" y="531"/>
                  </a:lnTo>
                  <a:lnTo>
                    <a:pt x="531" y="675"/>
                  </a:lnTo>
                  <a:lnTo>
                    <a:pt x="410" y="795"/>
                  </a:lnTo>
                  <a:lnTo>
                    <a:pt x="314" y="964"/>
                  </a:lnTo>
                  <a:lnTo>
                    <a:pt x="242" y="1108"/>
                  </a:lnTo>
                  <a:lnTo>
                    <a:pt x="145" y="1349"/>
                  </a:lnTo>
                  <a:lnTo>
                    <a:pt x="73" y="1614"/>
                  </a:lnTo>
                  <a:lnTo>
                    <a:pt x="25" y="1879"/>
                  </a:lnTo>
                  <a:lnTo>
                    <a:pt x="1" y="2143"/>
                  </a:lnTo>
                  <a:lnTo>
                    <a:pt x="1" y="2408"/>
                  </a:lnTo>
                  <a:lnTo>
                    <a:pt x="1" y="2697"/>
                  </a:lnTo>
                  <a:lnTo>
                    <a:pt x="49" y="2962"/>
                  </a:lnTo>
                  <a:lnTo>
                    <a:pt x="121" y="3227"/>
                  </a:lnTo>
                  <a:lnTo>
                    <a:pt x="218" y="3492"/>
                  </a:lnTo>
                  <a:lnTo>
                    <a:pt x="314" y="3732"/>
                  </a:lnTo>
                  <a:lnTo>
                    <a:pt x="434" y="3997"/>
                  </a:lnTo>
                  <a:lnTo>
                    <a:pt x="579" y="4214"/>
                  </a:lnTo>
                  <a:lnTo>
                    <a:pt x="747" y="4430"/>
                  </a:lnTo>
                  <a:lnTo>
                    <a:pt x="916" y="4623"/>
                  </a:lnTo>
                  <a:lnTo>
                    <a:pt x="1132" y="4816"/>
                  </a:lnTo>
                  <a:lnTo>
                    <a:pt x="1349" y="4960"/>
                  </a:lnTo>
                  <a:lnTo>
                    <a:pt x="1518" y="5056"/>
                  </a:lnTo>
                  <a:lnTo>
                    <a:pt x="1710" y="5129"/>
                  </a:lnTo>
                  <a:lnTo>
                    <a:pt x="1927" y="5201"/>
                  </a:lnTo>
                  <a:lnTo>
                    <a:pt x="2167" y="5249"/>
                  </a:lnTo>
                  <a:lnTo>
                    <a:pt x="2408" y="5249"/>
                  </a:lnTo>
                  <a:lnTo>
                    <a:pt x="2625" y="5225"/>
                  </a:lnTo>
                  <a:lnTo>
                    <a:pt x="2866" y="5153"/>
                  </a:lnTo>
                  <a:lnTo>
                    <a:pt x="3058" y="5080"/>
                  </a:lnTo>
                  <a:lnTo>
                    <a:pt x="3275" y="4960"/>
                  </a:lnTo>
                  <a:lnTo>
                    <a:pt x="3467" y="4840"/>
                  </a:lnTo>
                  <a:lnTo>
                    <a:pt x="3636" y="4671"/>
                  </a:lnTo>
                  <a:lnTo>
                    <a:pt x="3780" y="4503"/>
                  </a:lnTo>
                  <a:lnTo>
                    <a:pt x="3925" y="4286"/>
                  </a:lnTo>
                  <a:lnTo>
                    <a:pt x="4045" y="4069"/>
                  </a:lnTo>
                  <a:lnTo>
                    <a:pt x="4141" y="3853"/>
                  </a:lnTo>
                  <a:lnTo>
                    <a:pt x="4214" y="3588"/>
                  </a:lnTo>
                  <a:lnTo>
                    <a:pt x="4238" y="3347"/>
                  </a:lnTo>
                  <a:lnTo>
                    <a:pt x="4262" y="3058"/>
                  </a:lnTo>
                  <a:lnTo>
                    <a:pt x="4238" y="2817"/>
                  </a:lnTo>
                  <a:lnTo>
                    <a:pt x="4214" y="2577"/>
                  </a:lnTo>
                  <a:lnTo>
                    <a:pt x="4117" y="2071"/>
                  </a:lnTo>
                  <a:lnTo>
                    <a:pt x="3949" y="1542"/>
                  </a:lnTo>
                  <a:lnTo>
                    <a:pt x="3780" y="1036"/>
                  </a:lnTo>
                  <a:lnTo>
                    <a:pt x="3636" y="771"/>
                  </a:lnTo>
                  <a:lnTo>
                    <a:pt x="3467" y="531"/>
                  </a:lnTo>
                  <a:lnTo>
                    <a:pt x="3275" y="362"/>
                  </a:lnTo>
                  <a:lnTo>
                    <a:pt x="3058" y="242"/>
                  </a:lnTo>
                  <a:lnTo>
                    <a:pt x="2817" y="145"/>
                  </a:lnTo>
                  <a:lnTo>
                    <a:pt x="2553" y="73"/>
                  </a:lnTo>
                  <a:lnTo>
                    <a:pt x="2264" y="25"/>
                  </a:lnTo>
                  <a:lnTo>
                    <a:pt x="19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6"/>
            <p:cNvSpPr/>
            <p:nvPr/>
          </p:nvSpPr>
          <p:spPr>
            <a:xfrm rot="10800000">
              <a:off x="2903694" y="5779702"/>
              <a:ext cx="976197" cy="910744"/>
            </a:xfrm>
            <a:custGeom>
              <a:avLst/>
              <a:gdLst/>
              <a:ahLst/>
              <a:cxnLst/>
              <a:rect l="l" t="t" r="r" b="b"/>
              <a:pathLst>
                <a:path w="11484" h="10714" extrusionOk="0">
                  <a:moveTo>
                    <a:pt x="7921" y="1"/>
                  </a:moveTo>
                  <a:lnTo>
                    <a:pt x="7416" y="49"/>
                  </a:lnTo>
                  <a:lnTo>
                    <a:pt x="6886" y="145"/>
                  </a:lnTo>
                  <a:lnTo>
                    <a:pt x="6453" y="242"/>
                  </a:lnTo>
                  <a:lnTo>
                    <a:pt x="6019" y="386"/>
                  </a:lnTo>
                  <a:lnTo>
                    <a:pt x="5610" y="555"/>
                  </a:lnTo>
                  <a:lnTo>
                    <a:pt x="5177" y="723"/>
                  </a:lnTo>
                  <a:lnTo>
                    <a:pt x="4792" y="916"/>
                  </a:lnTo>
                  <a:lnTo>
                    <a:pt x="4382" y="1132"/>
                  </a:lnTo>
                  <a:lnTo>
                    <a:pt x="3997" y="1373"/>
                  </a:lnTo>
                  <a:lnTo>
                    <a:pt x="3636" y="1638"/>
                  </a:lnTo>
                  <a:lnTo>
                    <a:pt x="3275" y="1903"/>
                  </a:lnTo>
                  <a:lnTo>
                    <a:pt x="2914" y="2192"/>
                  </a:lnTo>
                  <a:lnTo>
                    <a:pt x="2601" y="2505"/>
                  </a:lnTo>
                  <a:lnTo>
                    <a:pt x="2264" y="2818"/>
                  </a:lnTo>
                  <a:lnTo>
                    <a:pt x="1951" y="3155"/>
                  </a:lnTo>
                  <a:lnTo>
                    <a:pt x="1662" y="3492"/>
                  </a:lnTo>
                  <a:lnTo>
                    <a:pt x="1397" y="3853"/>
                  </a:lnTo>
                  <a:lnTo>
                    <a:pt x="1132" y="4214"/>
                  </a:lnTo>
                  <a:lnTo>
                    <a:pt x="964" y="4454"/>
                  </a:lnTo>
                  <a:lnTo>
                    <a:pt x="795" y="4695"/>
                  </a:lnTo>
                  <a:lnTo>
                    <a:pt x="651" y="4960"/>
                  </a:lnTo>
                  <a:lnTo>
                    <a:pt x="531" y="5225"/>
                  </a:lnTo>
                  <a:lnTo>
                    <a:pt x="410" y="5490"/>
                  </a:lnTo>
                  <a:lnTo>
                    <a:pt x="290" y="5754"/>
                  </a:lnTo>
                  <a:lnTo>
                    <a:pt x="218" y="6019"/>
                  </a:lnTo>
                  <a:lnTo>
                    <a:pt x="145" y="6308"/>
                  </a:lnTo>
                  <a:lnTo>
                    <a:pt x="73" y="6573"/>
                  </a:lnTo>
                  <a:lnTo>
                    <a:pt x="49" y="6862"/>
                  </a:lnTo>
                  <a:lnTo>
                    <a:pt x="1" y="7127"/>
                  </a:lnTo>
                  <a:lnTo>
                    <a:pt x="1" y="7391"/>
                  </a:lnTo>
                  <a:lnTo>
                    <a:pt x="1" y="7680"/>
                  </a:lnTo>
                  <a:lnTo>
                    <a:pt x="25" y="7945"/>
                  </a:lnTo>
                  <a:lnTo>
                    <a:pt x="49" y="8186"/>
                  </a:lnTo>
                  <a:lnTo>
                    <a:pt x="121" y="8451"/>
                  </a:lnTo>
                  <a:lnTo>
                    <a:pt x="194" y="8691"/>
                  </a:lnTo>
                  <a:lnTo>
                    <a:pt x="266" y="8932"/>
                  </a:lnTo>
                  <a:lnTo>
                    <a:pt x="362" y="9149"/>
                  </a:lnTo>
                  <a:lnTo>
                    <a:pt x="506" y="9365"/>
                  </a:lnTo>
                  <a:lnTo>
                    <a:pt x="627" y="9582"/>
                  </a:lnTo>
                  <a:lnTo>
                    <a:pt x="795" y="9775"/>
                  </a:lnTo>
                  <a:lnTo>
                    <a:pt x="964" y="9943"/>
                  </a:lnTo>
                  <a:lnTo>
                    <a:pt x="1156" y="10112"/>
                  </a:lnTo>
                  <a:lnTo>
                    <a:pt x="1373" y="10256"/>
                  </a:lnTo>
                  <a:lnTo>
                    <a:pt x="1614" y="10376"/>
                  </a:lnTo>
                  <a:lnTo>
                    <a:pt x="1855" y="10473"/>
                  </a:lnTo>
                  <a:lnTo>
                    <a:pt x="2143" y="10569"/>
                  </a:lnTo>
                  <a:lnTo>
                    <a:pt x="2432" y="10641"/>
                  </a:lnTo>
                  <a:lnTo>
                    <a:pt x="2745" y="10689"/>
                  </a:lnTo>
                  <a:lnTo>
                    <a:pt x="3082" y="10714"/>
                  </a:lnTo>
                  <a:lnTo>
                    <a:pt x="3419" y="10714"/>
                  </a:lnTo>
                  <a:lnTo>
                    <a:pt x="3829" y="10689"/>
                  </a:lnTo>
                  <a:lnTo>
                    <a:pt x="4214" y="10641"/>
                  </a:lnTo>
                  <a:lnTo>
                    <a:pt x="4623" y="10569"/>
                  </a:lnTo>
                  <a:lnTo>
                    <a:pt x="5008" y="10473"/>
                  </a:lnTo>
                  <a:lnTo>
                    <a:pt x="5393" y="10352"/>
                  </a:lnTo>
                  <a:lnTo>
                    <a:pt x="5779" y="10208"/>
                  </a:lnTo>
                  <a:lnTo>
                    <a:pt x="6140" y="10064"/>
                  </a:lnTo>
                  <a:lnTo>
                    <a:pt x="6525" y="9895"/>
                  </a:lnTo>
                  <a:lnTo>
                    <a:pt x="6862" y="9702"/>
                  </a:lnTo>
                  <a:lnTo>
                    <a:pt x="7223" y="9486"/>
                  </a:lnTo>
                  <a:lnTo>
                    <a:pt x="7560" y="9269"/>
                  </a:lnTo>
                  <a:lnTo>
                    <a:pt x="7897" y="9052"/>
                  </a:lnTo>
                  <a:lnTo>
                    <a:pt x="8210" y="8788"/>
                  </a:lnTo>
                  <a:lnTo>
                    <a:pt x="8523" y="8547"/>
                  </a:lnTo>
                  <a:lnTo>
                    <a:pt x="8836" y="8282"/>
                  </a:lnTo>
                  <a:lnTo>
                    <a:pt x="9125" y="7993"/>
                  </a:lnTo>
                  <a:lnTo>
                    <a:pt x="9438" y="7728"/>
                  </a:lnTo>
                  <a:lnTo>
                    <a:pt x="9727" y="7415"/>
                  </a:lnTo>
                  <a:lnTo>
                    <a:pt x="9991" y="7103"/>
                  </a:lnTo>
                  <a:lnTo>
                    <a:pt x="10232" y="6766"/>
                  </a:lnTo>
                  <a:lnTo>
                    <a:pt x="10449" y="6428"/>
                  </a:lnTo>
                  <a:lnTo>
                    <a:pt x="10665" y="6091"/>
                  </a:lnTo>
                  <a:lnTo>
                    <a:pt x="10858" y="5730"/>
                  </a:lnTo>
                  <a:lnTo>
                    <a:pt x="11002" y="5369"/>
                  </a:lnTo>
                  <a:lnTo>
                    <a:pt x="11147" y="5008"/>
                  </a:lnTo>
                  <a:lnTo>
                    <a:pt x="11267" y="4647"/>
                  </a:lnTo>
                  <a:lnTo>
                    <a:pt x="11364" y="4286"/>
                  </a:lnTo>
                  <a:lnTo>
                    <a:pt x="11436" y="3925"/>
                  </a:lnTo>
                  <a:lnTo>
                    <a:pt x="11484" y="3564"/>
                  </a:lnTo>
                  <a:lnTo>
                    <a:pt x="11484" y="3203"/>
                  </a:lnTo>
                  <a:lnTo>
                    <a:pt x="11484" y="2866"/>
                  </a:lnTo>
                  <a:lnTo>
                    <a:pt x="11460" y="2529"/>
                  </a:lnTo>
                  <a:lnTo>
                    <a:pt x="11388" y="2216"/>
                  </a:lnTo>
                  <a:lnTo>
                    <a:pt x="11315" y="1903"/>
                  </a:lnTo>
                  <a:lnTo>
                    <a:pt x="11195" y="1614"/>
                  </a:lnTo>
                  <a:lnTo>
                    <a:pt x="11051" y="1349"/>
                  </a:lnTo>
                  <a:lnTo>
                    <a:pt x="10882" y="1108"/>
                  </a:lnTo>
                  <a:lnTo>
                    <a:pt x="10665" y="868"/>
                  </a:lnTo>
                  <a:lnTo>
                    <a:pt x="10449" y="651"/>
                  </a:lnTo>
                  <a:lnTo>
                    <a:pt x="10184" y="482"/>
                  </a:lnTo>
                  <a:lnTo>
                    <a:pt x="9871" y="314"/>
                  </a:lnTo>
                  <a:lnTo>
                    <a:pt x="9558" y="194"/>
                  </a:lnTo>
                  <a:lnTo>
                    <a:pt x="9197" y="97"/>
                  </a:lnTo>
                  <a:lnTo>
                    <a:pt x="8812" y="25"/>
                  </a:lnTo>
                  <a:lnTo>
                    <a:pt x="83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6"/>
            <p:cNvSpPr/>
            <p:nvPr/>
          </p:nvSpPr>
          <p:spPr>
            <a:xfrm rot="10800000">
              <a:off x="3173755" y="6686195"/>
              <a:ext cx="2125" cy="4250"/>
            </a:xfrm>
            <a:custGeom>
              <a:avLst/>
              <a:gdLst/>
              <a:ahLst/>
              <a:cxnLst/>
              <a:rect l="l" t="t" r="r" b="b"/>
              <a:pathLst>
                <a:path w="25" h="50" extrusionOk="0">
                  <a:moveTo>
                    <a:pt x="0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49"/>
                  </a:lnTo>
                  <a:lnTo>
                    <a:pt x="24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6"/>
            <p:cNvSpPr/>
            <p:nvPr/>
          </p:nvSpPr>
          <p:spPr>
            <a:xfrm rot="10800000">
              <a:off x="3222888" y="6671914"/>
              <a:ext cx="8245" cy="12326"/>
            </a:xfrm>
            <a:custGeom>
              <a:avLst/>
              <a:gdLst/>
              <a:ahLst/>
              <a:cxnLst/>
              <a:rect l="l" t="t" r="r" b="b"/>
              <a:pathLst>
                <a:path w="97" h="145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48" y="145"/>
                  </a:lnTo>
                  <a:lnTo>
                    <a:pt x="72" y="121"/>
                  </a:lnTo>
                  <a:lnTo>
                    <a:pt x="96" y="72"/>
                  </a:lnTo>
                  <a:lnTo>
                    <a:pt x="96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6"/>
            <p:cNvSpPr/>
            <p:nvPr/>
          </p:nvSpPr>
          <p:spPr>
            <a:xfrm rot="10800000">
              <a:off x="3071494" y="6665794"/>
              <a:ext cx="6205" cy="620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5" y="1"/>
                  </a:moveTo>
                  <a:lnTo>
                    <a:pt x="1" y="49"/>
                  </a:lnTo>
                  <a:lnTo>
                    <a:pt x="25" y="73"/>
                  </a:lnTo>
                  <a:lnTo>
                    <a:pt x="49" y="73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6"/>
            <p:cNvSpPr/>
            <p:nvPr/>
          </p:nvSpPr>
          <p:spPr>
            <a:xfrm rot="10800000">
              <a:off x="3069453" y="6641227"/>
              <a:ext cx="12326" cy="16406"/>
            </a:xfrm>
            <a:custGeom>
              <a:avLst/>
              <a:gdLst/>
              <a:ahLst/>
              <a:cxnLst/>
              <a:rect l="l" t="t" r="r" b="b"/>
              <a:pathLst>
                <a:path w="145" h="193" extrusionOk="0">
                  <a:moveTo>
                    <a:pt x="73" y="0"/>
                  </a:moveTo>
                  <a:lnTo>
                    <a:pt x="49" y="24"/>
                  </a:lnTo>
                  <a:lnTo>
                    <a:pt x="25" y="72"/>
                  </a:lnTo>
                  <a:lnTo>
                    <a:pt x="1" y="120"/>
                  </a:lnTo>
                  <a:lnTo>
                    <a:pt x="1" y="169"/>
                  </a:lnTo>
                  <a:lnTo>
                    <a:pt x="49" y="193"/>
                  </a:lnTo>
                  <a:lnTo>
                    <a:pt x="97" y="169"/>
                  </a:lnTo>
                  <a:lnTo>
                    <a:pt x="145" y="120"/>
                  </a:lnTo>
                  <a:lnTo>
                    <a:pt x="145" y="4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6"/>
            <p:cNvSpPr/>
            <p:nvPr/>
          </p:nvSpPr>
          <p:spPr>
            <a:xfrm rot="10800000">
              <a:off x="3331354" y="6649388"/>
              <a:ext cx="8245" cy="620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0" y="0"/>
                  </a:moveTo>
                  <a:lnTo>
                    <a:pt x="0" y="24"/>
                  </a:lnTo>
                  <a:lnTo>
                    <a:pt x="24" y="72"/>
                  </a:lnTo>
                  <a:lnTo>
                    <a:pt x="97" y="72"/>
                  </a:lnTo>
                  <a:lnTo>
                    <a:pt x="97" y="4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6"/>
            <p:cNvSpPr/>
            <p:nvPr/>
          </p:nvSpPr>
          <p:spPr>
            <a:xfrm rot="10800000">
              <a:off x="3220847" y="6647348"/>
              <a:ext cx="10286" cy="824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48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48" y="96"/>
                  </a:lnTo>
                  <a:lnTo>
                    <a:pt x="96" y="96"/>
                  </a:lnTo>
                  <a:lnTo>
                    <a:pt x="121" y="72"/>
                  </a:lnTo>
                  <a:lnTo>
                    <a:pt x="121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6"/>
            <p:cNvSpPr/>
            <p:nvPr/>
          </p:nvSpPr>
          <p:spPr>
            <a:xfrm rot="10800000">
              <a:off x="3278141" y="6643267"/>
              <a:ext cx="8245" cy="824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72" y="0"/>
                  </a:moveTo>
                  <a:lnTo>
                    <a:pt x="48" y="24"/>
                  </a:lnTo>
                  <a:lnTo>
                    <a:pt x="0" y="48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48" y="97"/>
                  </a:lnTo>
                  <a:lnTo>
                    <a:pt x="96" y="73"/>
                  </a:lnTo>
                  <a:lnTo>
                    <a:pt x="96" y="4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6"/>
            <p:cNvSpPr/>
            <p:nvPr/>
          </p:nvSpPr>
          <p:spPr>
            <a:xfrm rot="10800000">
              <a:off x="3257655" y="6647348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6"/>
            <p:cNvSpPr/>
            <p:nvPr/>
          </p:nvSpPr>
          <p:spPr>
            <a:xfrm rot="10800000">
              <a:off x="3300667" y="6637147"/>
              <a:ext cx="10286" cy="10286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48" y="0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48" y="121"/>
                  </a:lnTo>
                  <a:lnTo>
                    <a:pt x="97" y="97"/>
                  </a:lnTo>
                  <a:lnTo>
                    <a:pt x="121" y="73"/>
                  </a:lnTo>
                  <a:lnTo>
                    <a:pt x="97" y="2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6"/>
            <p:cNvSpPr/>
            <p:nvPr/>
          </p:nvSpPr>
          <p:spPr>
            <a:xfrm rot="10800000">
              <a:off x="3173755" y="6637147"/>
              <a:ext cx="8330" cy="10286"/>
            </a:xfrm>
            <a:custGeom>
              <a:avLst/>
              <a:gdLst/>
              <a:ahLst/>
              <a:cxnLst/>
              <a:rect l="l" t="t" r="r" b="b"/>
              <a:pathLst>
                <a:path w="98" h="121" extrusionOk="0">
                  <a:moveTo>
                    <a:pt x="25" y="0"/>
                  </a:moveTo>
                  <a:lnTo>
                    <a:pt x="1" y="49"/>
                  </a:lnTo>
                  <a:lnTo>
                    <a:pt x="1" y="97"/>
                  </a:lnTo>
                  <a:lnTo>
                    <a:pt x="25" y="121"/>
                  </a:lnTo>
                  <a:lnTo>
                    <a:pt x="73" y="97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6"/>
            <p:cNvSpPr/>
            <p:nvPr/>
          </p:nvSpPr>
          <p:spPr>
            <a:xfrm rot="10800000">
              <a:off x="3231048" y="6616661"/>
              <a:ext cx="10371" cy="12326"/>
            </a:xfrm>
            <a:custGeom>
              <a:avLst/>
              <a:gdLst/>
              <a:ahLst/>
              <a:cxnLst/>
              <a:rect l="l" t="t" r="r" b="b"/>
              <a:pathLst>
                <a:path w="122" h="145" extrusionOk="0">
                  <a:moveTo>
                    <a:pt x="49" y="0"/>
                  </a:moveTo>
                  <a:lnTo>
                    <a:pt x="1" y="24"/>
                  </a:lnTo>
                  <a:lnTo>
                    <a:pt x="1" y="72"/>
                  </a:lnTo>
                  <a:lnTo>
                    <a:pt x="1" y="121"/>
                  </a:lnTo>
                  <a:lnTo>
                    <a:pt x="49" y="145"/>
                  </a:lnTo>
                  <a:lnTo>
                    <a:pt x="97" y="121"/>
                  </a:lnTo>
                  <a:lnTo>
                    <a:pt x="121" y="7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6"/>
            <p:cNvSpPr/>
            <p:nvPr/>
          </p:nvSpPr>
          <p:spPr>
            <a:xfrm rot="10800000">
              <a:off x="3046927" y="6604335"/>
              <a:ext cx="20486" cy="22611"/>
            </a:xfrm>
            <a:custGeom>
              <a:avLst/>
              <a:gdLst/>
              <a:ahLst/>
              <a:cxnLst/>
              <a:rect l="l" t="t" r="r" b="b"/>
              <a:pathLst>
                <a:path w="241" h="266" extrusionOk="0">
                  <a:moveTo>
                    <a:pt x="48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97"/>
                  </a:lnTo>
                  <a:lnTo>
                    <a:pt x="24" y="145"/>
                  </a:lnTo>
                  <a:lnTo>
                    <a:pt x="24" y="193"/>
                  </a:lnTo>
                  <a:lnTo>
                    <a:pt x="24" y="241"/>
                  </a:lnTo>
                  <a:lnTo>
                    <a:pt x="72" y="265"/>
                  </a:lnTo>
                  <a:lnTo>
                    <a:pt x="120" y="265"/>
                  </a:lnTo>
                  <a:lnTo>
                    <a:pt x="144" y="217"/>
                  </a:lnTo>
                  <a:lnTo>
                    <a:pt x="169" y="169"/>
                  </a:lnTo>
                  <a:lnTo>
                    <a:pt x="217" y="145"/>
                  </a:lnTo>
                  <a:lnTo>
                    <a:pt x="241" y="121"/>
                  </a:lnTo>
                  <a:lnTo>
                    <a:pt x="241" y="97"/>
                  </a:lnTo>
                  <a:lnTo>
                    <a:pt x="241" y="4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6"/>
            <p:cNvSpPr/>
            <p:nvPr/>
          </p:nvSpPr>
          <p:spPr>
            <a:xfrm rot="10800000">
              <a:off x="3306787" y="6622781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0" y="24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6"/>
            <p:cNvSpPr/>
            <p:nvPr/>
          </p:nvSpPr>
          <p:spPr>
            <a:xfrm rot="10800000">
              <a:off x="3089855" y="6622781"/>
              <a:ext cx="85" cy="21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0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6"/>
            <p:cNvSpPr/>
            <p:nvPr/>
          </p:nvSpPr>
          <p:spPr>
            <a:xfrm rot="10800000">
              <a:off x="3405053" y="6618701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6"/>
            <p:cNvSpPr/>
            <p:nvPr/>
          </p:nvSpPr>
          <p:spPr>
            <a:xfrm rot="10800000">
              <a:off x="3171715" y="6598215"/>
              <a:ext cx="18531" cy="14451"/>
            </a:xfrm>
            <a:custGeom>
              <a:avLst/>
              <a:gdLst/>
              <a:ahLst/>
              <a:cxnLst/>
              <a:rect l="l" t="t" r="r" b="b"/>
              <a:pathLst>
                <a:path w="218" h="170" extrusionOk="0">
                  <a:moveTo>
                    <a:pt x="145" y="1"/>
                  </a:moveTo>
                  <a:lnTo>
                    <a:pt x="25" y="25"/>
                  </a:lnTo>
                  <a:lnTo>
                    <a:pt x="1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121" y="145"/>
                  </a:lnTo>
                  <a:lnTo>
                    <a:pt x="169" y="169"/>
                  </a:lnTo>
                  <a:lnTo>
                    <a:pt x="193" y="145"/>
                  </a:lnTo>
                  <a:lnTo>
                    <a:pt x="217" y="97"/>
                  </a:lnTo>
                  <a:lnTo>
                    <a:pt x="217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6"/>
            <p:cNvSpPr/>
            <p:nvPr/>
          </p:nvSpPr>
          <p:spPr>
            <a:xfrm rot="10800000">
              <a:off x="3439820" y="6602295"/>
              <a:ext cx="4165" cy="4250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25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6"/>
            <p:cNvSpPr/>
            <p:nvPr/>
          </p:nvSpPr>
          <p:spPr>
            <a:xfrm rot="10800000">
              <a:off x="3411174" y="6598215"/>
              <a:ext cx="8245" cy="620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25" y="0"/>
                  </a:moveTo>
                  <a:lnTo>
                    <a:pt x="0" y="24"/>
                  </a:lnTo>
                  <a:lnTo>
                    <a:pt x="25" y="48"/>
                  </a:lnTo>
                  <a:lnTo>
                    <a:pt x="49" y="72"/>
                  </a:lnTo>
                  <a:lnTo>
                    <a:pt x="73" y="72"/>
                  </a:lnTo>
                  <a:lnTo>
                    <a:pt x="97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6"/>
            <p:cNvSpPr/>
            <p:nvPr/>
          </p:nvSpPr>
          <p:spPr>
            <a:xfrm rot="10800000">
              <a:off x="3276101" y="6585974"/>
              <a:ext cx="14366" cy="12326"/>
            </a:xfrm>
            <a:custGeom>
              <a:avLst/>
              <a:gdLst/>
              <a:ahLst/>
              <a:cxnLst/>
              <a:rect l="l" t="t" r="r" b="b"/>
              <a:pathLst>
                <a:path w="169" h="145" extrusionOk="0">
                  <a:moveTo>
                    <a:pt x="72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24" y="97"/>
                  </a:lnTo>
                  <a:lnTo>
                    <a:pt x="72" y="145"/>
                  </a:lnTo>
                  <a:lnTo>
                    <a:pt x="144" y="121"/>
                  </a:lnTo>
                  <a:lnTo>
                    <a:pt x="169" y="121"/>
                  </a:lnTo>
                  <a:lnTo>
                    <a:pt x="169" y="97"/>
                  </a:lnTo>
                  <a:lnTo>
                    <a:pt x="169" y="48"/>
                  </a:lnTo>
                  <a:lnTo>
                    <a:pt x="120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6"/>
            <p:cNvSpPr/>
            <p:nvPr/>
          </p:nvSpPr>
          <p:spPr>
            <a:xfrm rot="10800000">
              <a:off x="2983428" y="6579854"/>
              <a:ext cx="16491" cy="16406"/>
            </a:xfrm>
            <a:custGeom>
              <a:avLst/>
              <a:gdLst/>
              <a:ahLst/>
              <a:cxnLst/>
              <a:rect l="l" t="t" r="r" b="b"/>
              <a:pathLst>
                <a:path w="194" h="193" extrusionOk="0">
                  <a:moveTo>
                    <a:pt x="49" y="0"/>
                  </a:moveTo>
                  <a:lnTo>
                    <a:pt x="25" y="48"/>
                  </a:lnTo>
                  <a:lnTo>
                    <a:pt x="0" y="73"/>
                  </a:lnTo>
                  <a:lnTo>
                    <a:pt x="25" y="121"/>
                  </a:lnTo>
                  <a:lnTo>
                    <a:pt x="49" y="145"/>
                  </a:lnTo>
                  <a:lnTo>
                    <a:pt x="97" y="169"/>
                  </a:lnTo>
                  <a:lnTo>
                    <a:pt x="121" y="193"/>
                  </a:lnTo>
                  <a:lnTo>
                    <a:pt x="169" y="169"/>
                  </a:lnTo>
                  <a:lnTo>
                    <a:pt x="193" y="121"/>
                  </a:lnTo>
                  <a:lnTo>
                    <a:pt x="169" y="73"/>
                  </a:lnTo>
                  <a:lnTo>
                    <a:pt x="145" y="24"/>
                  </a:lnTo>
                  <a:lnTo>
                    <a:pt x="97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6"/>
            <p:cNvSpPr/>
            <p:nvPr/>
          </p:nvSpPr>
          <p:spPr>
            <a:xfrm rot="10800000">
              <a:off x="3384567" y="6575689"/>
              <a:ext cx="14366" cy="14451"/>
            </a:xfrm>
            <a:custGeom>
              <a:avLst/>
              <a:gdLst/>
              <a:ahLst/>
              <a:cxnLst/>
              <a:rect l="l" t="t" r="r" b="b"/>
              <a:pathLst>
                <a:path w="169" h="170" extrusionOk="0">
                  <a:moveTo>
                    <a:pt x="96" y="1"/>
                  </a:moveTo>
                  <a:lnTo>
                    <a:pt x="48" y="25"/>
                  </a:lnTo>
                  <a:lnTo>
                    <a:pt x="0" y="49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121" y="145"/>
                  </a:lnTo>
                  <a:lnTo>
                    <a:pt x="169" y="73"/>
                  </a:lnTo>
                  <a:lnTo>
                    <a:pt x="169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6"/>
            <p:cNvSpPr/>
            <p:nvPr/>
          </p:nvSpPr>
          <p:spPr>
            <a:xfrm rot="10800000">
              <a:off x="3245414" y="6581894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6"/>
            <p:cNvSpPr/>
            <p:nvPr/>
          </p:nvSpPr>
          <p:spPr>
            <a:xfrm rot="10800000">
              <a:off x="3208607" y="6581894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49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6"/>
            <p:cNvSpPr/>
            <p:nvPr/>
          </p:nvSpPr>
          <p:spPr>
            <a:xfrm rot="10800000">
              <a:off x="3077614" y="6538881"/>
              <a:ext cx="24651" cy="43098"/>
            </a:xfrm>
            <a:custGeom>
              <a:avLst/>
              <a:gdLst/>
              <a:ahLst/>
              <a:cxnLst/>
              <a:rect l="l" t="t" r="r" b="b"/>
              <a:pathLst>
                <a:path w="290" h="507" extrusionOk="0">
                  <a:moveTo>
                    <a:pt x="242" y="1"/>
                  </a:moveTo>
                  <a:lnTo>
                    <a:pt x="193" y="25"/>
                  </a:lnTo>
                  <a:lnTo>
                    <a:pt x="145" y="73"/>
                  </a:lnTo>
                  <a:lnTo>
                    <a:pt x="73" y="193"/>
                  </a:lnTo>
                  <a:lnTo>
                    <a:pt x="1" y="314"/>
                  </a:lnTo>
                  <a:lnTo>
                    <a:pt x="25" y="362"/>
                  </a:lnTo>
                  <a:lnTo>
                    <a:pt x="73" y="458"/>
                  </a:lnTo>
                  <a:lnTo>
                    <a:pt x="97" y="506"/>
                  </a:lnTo>
                  <a:lnTo>
                    <a:pt x="121" y="482"/>
                  </a:lnTo>
                  <a:lnTo>
                    <a:pt x="145" y="458"/>
                  </a:lnTo>
                  <a:lnTo>
                    <a:pt x="121" y="410"/>
                  </a:lnTo>
                  <a:lnTo>
                    <a:pt x="121" y="362"/>
                  </a:lnTo>
                  <a:lnTo>
                    <a:pt x="193" y="266"/>
                  </a:lnTo>
                  <a:lnTo>
                    <a:pt x="266" y="169"/>
                  </a:lnTo>
                  <a:lnTo>
                    <a:pt x="290" y="121"/>
                  </a:lnTo>
                  <a:lnTo>
                    <a:pt x="290" y="73"/>
                  </a:lnTo>
                  <a:lnTo>
                    <a:pt x="266" y="25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6"/>
            <p:cNvSpPr/>
            <p:nvPr/>
          </p:nvSpPr>
          <p:spPr>
            <a:xfrm rot="10800000">
              <a:off x="3372241" y="6565488"/>
              <a:ext cx="10371" cy="14451"/>
            </a:xfrm>
            <a:custGeom>
              <a:avLst/>
              <a:gdLst/>
              <a:ahLst/>
              <a:cxnLst/>
              <a:rect l="l" t="t" r="r" b="b"/>
              <a:pathLst>
                <a:path w="122" h="170" extrusionOk="0">
                  <a:moveTo>
                    <a:pt x="25" y="1"/>
                  </a:moveTo>
                  <a:lnTo>
                    <a:pt x="1" y="49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97" y="169"/>
                  </a:lnTo>
                  <a:lnTo>
                    <a:pt x="121" y="145"/>
                  </a:lnTo>
                  <a:lnTo>
                    <a:pt x="121" y="97"/>
                  </a:lnTo>
                  <a:lnTo>
                    <a:pt x="73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6"/>
            <p:cNvSpPr/>
            <p:nvPr/>
          </p:nvSpPr>
          <p:spPr>
            <a:xfrm rot="10800000">
              <a:off x="3130827" y="6571608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49" y="48"/>
                  </a:lnTo>
                  <a:lnTo>
                    <a:pt x="49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6"/>
            <p:cNvSpPr/>
            <p:nvPr/>
          </p:nvSpPr>
          <p:spPr>
            <a:xfrm rot="10800000">
              <a:off x="2950702" y="6555287"/>
              <a:ext cx="8330" cy="824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25" y="0"/>
                  </a:moveTo>
                  <a:lnTo>
                    <a:pt x="1" y="25"/>
                  </a:lnTo>
                  <a:lnTo>
                    <a:pt x="25" y="73"/>
                  </a:lnTo>
                  <a:lnTo>
                    <a:pt x="49" y="97"/>
                  </a:lnTo>
                  <a:lnTo>
                    <a:pt x="73" y="97"/>
                  </a:lnTo>
                  <a:lnTo>
                    <a:pt x="97" y="73"/>
                  </a:lnTo>
                  <a:lnTo>
                    <a:pt x="73" y="2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6"/>
            <p:cNvSpPr/>
            <p:nvPr/>
          </p:nvSpPr>
          <p:spPr>
            <a:xfrm rot="10800000">
              <a:off x="3298627" y="6545002"/>
              <a:ext cx="20486" cy="16491"/>
            </a:xfrm>
            <a:custGeom>
              <a:avLst/>
              <a:gdLst/>
              <a:ahLst/>
              <a:cxnLst/>
              <a:rect l="l" t="t" r="r" b="b"/>
              <a:pathLst>
                <a:path w="241" h="194" extrusionOk="0">
                  <a:moveTo>
                    <a:pt x="120" y="1"/>
                  </a:moveTo>
                  <a:lnTo>
                    <a:pt x="72" y="25"/>
                  </a:lnTo>
                  <a:lnTo>
                    <a:pt x="24" y="49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0" y="169"/>
                  </a:lnTo>
                  <a:lnTo>
                    <a:pt x="24" y="193"/>
                  </a:lnTo>
                  <a:lnTo>
                    <a:pt x="169" y="193"/>
                  </a:lnTo>
                  <a:lnTo>
                    <a:pt x="217" y="145"/>
                  </a:lnTo>
                  <a:lnTo>
                    <a:pt x="241" y="73"/>
                  </a:lnTo>
                  <a:lnTo>
                    <a:pt x="217" y="49"/>
                  </a:lnTo>
                  <a:lnTo>
                    <a:pt x="193" y="2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6"/>
            <p:cNvSpPr/>
            <p:nvPr/>
          </p:nvSpPr>
          <p:spPr>
            <a:xfrm rot="10800000">
              <a:off x="3216767" y="6538881"/>
              <a:ext cx="12326" cy="22611"/>
            </a:xfrm>
            <a:custGeom>
              <a:avLst/>
              <a:gdLst/>
              <a:ahLst/>
              <a:cxnLst/>
              <a:rect l="l" t="t" r="r" b="b"/>
              <a:pathLst>
                <a:path w="145" h="266" extrusionOk="0">
                  <a:moveTo>
                    <a:pt x="121" y="1"/>
                  </a:moveTo>
                  <a:lnTo>
                    <a:pt x="97" y="25"/>
                  </a:lnTo>
                  <a:lnTo>
                    <a:pt x="48" y="49"/>
                  </a:lnTo>
                  <a:lnTo>
                    <a:pt x="0" y="121"/>
                  </a:lnTo>
                  <a:lnTo>
                    <a:pt x="0" y="217"/>
                  </a:lnTo>
                  <a:lnTo>
                    <a:pt x="24" y="241"/>
                  </a:lnTo>
                  <a:lnTo>
                    <a:pt x="48" y="265"/>
                  </a:lnTo>
                  <a:lnTo>
                    <a:pt x="72" y="265"/>
                  </a:lnTo>
                  <a:lnTo>
                    <a:pt x="97" y="241"/>
                  </a:lnTo>
                  <a:lnTo>
                    <a:pt x="145" y="169"/>
                  </a:lnTo>
                  <a:lnTo>
                    <a:pt x="145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6"/>
            <p:cNvSpPr/>
            <p:nvPr/>
          </p:nvSpPr>
          <p:spPr>
            <a:xfrm rot="10800000">
              <a:off x="3020321" y="6547042"/>
              <a:ext cx="14366" cy="14451"/>
            </a:xfrm>
            <a:custGeom>
              <a:avLst/>
              <a:gdLst/>
              <a:ahLst/>
              <a:cxnLst/>
              <a:rect l="l" t="t" r="r" b="b"/>
              <a:pathLst>
                <a:path w="169" h="170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24" y="145"/>
                  </a:lnTo>
                  <a:lnTo>
                    <a:pt x="97" y="169"/>
                  </a:lnTo>
                  <a:lnTo>
                    <a:pt x="145" y="121"/>
                  </a:lnTo>
                  <a:lnTo>
                    <a:pt x="169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6"/>
            <p:cNvSpPr/>
            <p:nvPr/>
          </p:nvSpPr>
          <p:spPr>
            <a:xfrm rot="10800000">
              <a:off x="3173755" y="6551207"/>
              <a:ext cx="4165" cy="620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48" y="73"/>
                  </a:lnTo>
                  <a:lnTo>
                    <a:pt x="48" y="49"/>
                  </a:lnTo>
                  <a:lnTo>
                    <a:pt x="48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6"/>
            <p:cNvSpPr/>
            <p:nvPr/>
          </p:nvSpPr>
          <p:spPr>
            <a:xfrm rot="10800000">
              <a:off x="3345635" y="6542962"/>
              <a:ext cx="10371" cy="10371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1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49" y="97"/>
                  </a:lnTo>
                  <a:lnTo>
                    <a:pt x="97" y="121"/>
                  </a:lnTo>
                  <a:lnTo>
                    <a:pt x="121" y="121"/>
                  </a:lnTo>
                  <a:lnTo>
                    <a:pt x="121" y="97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6"/>
            <p:cNvSpPr/>
            <p:nvPr/>
          </p:nvSpPr>
          <p:spPr>
            <a:xfrm rot="10800000">
              <a:off x="2975268" y="6551207"/>
              <a:ext cx="4165" cy="21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0" y="1"/>
                  </a:moveTo>
                  <a:lnTo>
                    <a:pt x="0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6"/>
            <p:cNvSpPr/>
            <p:nvPr/>
          </p:nvSpPr>
          <p:spPr>
            <a:xfrm rot="10800000">
              <a:off x="3165594" y="6530721"/>
              <a:ext cx="14366" cy="16406"/>
            </a:xfrm>
            <a:custGeom>
              <a:avLst/>
              <a:gdLst/>
              <a:ahLst/>
              <a:cxnLst/>
              <a:rect l="l" t="t" r="r" b="b"/>
              <a:pathLst>
                <a:path w="169" h="193" extrusionOk="0">
                  <a:moveTo>
                    <a:pt x="96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24" y="120"/>
                  </a:lnTo>
                  <a:lnTo>
                    <a:pt x="24" y="145"/>
                  </a:lnTo>
                  <a:lnTo>
                    <a:pt x="72" y="193"/>
                  </a:lnTo>
                  <a:lnTo>
                    <a:pt x="120" y="193"/>
                  </a:lnTo>
                  <a:lnTo>
                    <a:pt x="144" y="169"/>
                  </a:lnTo>
                  <a:lnTo>
                    <a:pt x="169" y="145"/>
                  </a:lnTo>
                  <a:lnTo>
                    <a:pt x="169" y="96"/>
                  </a:lnTo>
                  <a:lnTo>
                    <a:pt x="144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6"/>
            <p:cNvSpPr/>
            <p:nvPr/>
          </p:nvSpPr>
          <p:spPr>
            <a:xfrm rot="10800000">
              <a:off x="3529841" y="6536841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0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6"/>
            <p:cNvSpPr/>
            <p:nvPr/>
          </p:nvSpPr>
          <p:spPr>
            <a:xfrm rot="10800000">
              <a:off x="3490993" y="6530721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5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6"/>
            <p:cNvSpPr/>
            <p:nvPr/>
          </p:nvSpPr>
          <p:spPr>
            <a:xfrm rot="10800000">
              <a:off x="3259695" y="6530721"/>
              <a:ext cx="2125" cy="416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24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6"/>
            <p:cNvSpPr/>
            <p:nvPr/>
          </p:nvSpPr>
          <p:spPr>
            <a:xfrm rot="10800000">
              <a:off x="3020321" y="6518395"/>
              <a:ext cx="16406" cy="16491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96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48" y="169"/>
                  </a:lnTo>
                  <a:lnTo>
                    <a:pt x="72" y="193"/>
                  </a:lnTo>
                  <a:lnTo>
                    <a:pt x="121" y="193"/>
                  </a:lnTo>
                  <a:lnTo>
                    <a:pt x="169" y="169"/>
                  </a:lnTo>
                  <a:lnTo>
                    <a:pt x="193" y="121"/>
                  </a:lnTo>
                  <a:lnTo>
                    <a:pt x="169" y="73"/>
                  </a:lnTo>
                  <a:lnTo>
                    <a:pt x="169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6"/>
            <p:cNvSpPr/>
            <p:nvPr/>
          </p:nvSpPr>
          <p:spPr>
            <a:xfrm rot="10800000">
              <a:off x="3310868" y="6520435"/>
              <a:ext cx="10371" cy="12411"/>
            </a:xfrm>
            <a:custGeom>
              <a:avLst/>
              <a:gdLst/>
              <a:ahLst/>
              <a:cxnLst/>
              <a:rect l="l" t="t" r="r" b="b"/>
              <a:pathLst>
                <a:path w="122" h="146" extrusionOk="0">
                  <a:moveTo>
                    <a:pt x="97" y="1"/>
                  </a:moveTo>
                  <a:lnTo>
                    <a:pt x="49" y="25"/>
                  </a:lnTo>
                  <a:lnTo>
                    <a:pt x="25" y="49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73" y="145"/>
                  </a:lnTo>
                  <a:lnTo>
                    <a:pt x="121" y="121"/>
                  </a:lnTo>
                  <a:lnTo>
                    <a:pt x="121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6"/>
            <p:cNvSpPr/>
            <p:nvPr/>
          </p:nvSpPr>
          <p:spPr>
            <a:xfrm rot="10800000">
              <a:off x="3110341" y="6528681"/>
              <a:ext cx="2125" cy="416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0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5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6"/>
            <p:cNvSpPr/>
            <p:nvPr/>
          </p:nvSpPr>
          <p:spPr>
            <a:xfrm rot="10800000">
              <a:off x="3366121" y="6524601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48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6"/>
            <p:cNvSpPr/>
            <p:nvPr/>
          </p:nvSpPr>
          <p:spPr>
            <a:xfrm rot="10800000">
              <a:off x="3454101" y="6524601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4" y="25"/>
                  </a:moveTo>
                  <a:lnTo>
                    <a:pt x="24" y="25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4" y="25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6"/>
            <p:cNvSpPr/>
            <p:nvPr/>
          </p:nvSpPr>
          <p:spPr>
            <a:xfrm rot="10800000">
              <a:off x="3407093" y="6514315"/>
              <a:ext cx="14366" cy="12411"/>
            </a:xfrm>
            <a:custGeom>
              <a:avLst/>
              <a:gdLst/>
              <a:ahLst/>
              <a:cxnLst/>
              <a:rect l="l" t="t" r="r" b="b"/>
              <a:pathLst>
                <a:path w="169" h="146" extrusionOk="0">
                  <a:moveTo>
                    <a:pt x="49" y="1"/>
                  </a:moveTo>
                  <a:lnTo>
                    <a:pt x="0" y="73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49" y="145"/>
                  </a:lnTo>
                  <a:lnTo>
                    <a:pt x="121" y="145"/>
                  </a:lnTo>
                  <a:lnTo>
                    <a:pt x="169" y="97"/>
                  </a:lnTo>
                  <a:lnTo>
                    <a:pt x="169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6"/>
            <p:cNvSpPr/>
            <p:nvPr/>
          </p:nvSpPr>
          <p:spPr>
            <a:xfrm rot="10800000">
              <a:off x="3210647" y="6514315"/>
              <a:ext cx="10286" cy="12411"/>
            </a:xfrm>
            <a:custGeom>
              <a:avLst/>
              <a:gdLst/>
              <a:ahLst/>
              <a:cxnLst/>
              <a:rect l="l" t="t" r="r" b="b"/>
              <a:pathLst>
                <a:path w="121" h="146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25" y="121"/>
                  </a:lnTo>
                  <a:lnTo>
                    <a:pt x="73" y="145"/>
                  </a:lnTo>
                  <a:lnTo>
                    <a:pt x="97" y="121"/>
                  </a:lnTo>
                  <a:lnTo>
                    <a:pt x="121" y="97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6"/>
            <p:cNvSpPr/>
            <p:nvPr/>
          </p:nvSpPr>
          <p:spPr>
            <a:xfrm rot="10800000">
              <a:off x="3454101" y="6524601"/>
              <a:ext cx="2125" cy="8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lnTo>
                    <a:pt x="2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6"/>
            <p:cNvSpPr/>
            <p:nvPr/>
          </p:nvSpPr>
          <p:spPr>
            <a:xfrm rot="10800000">
              <a:off x="4248133" y="6495954"/>
              <a:ext cx="26692" cy="26692"/>
            </a:xfrm>
            <a:custGeom>
              <a:avLst/>
              <a:gdLst/>
              <a:ahLst/>
              <a:cxnLst/>
              <a:rect l="l" t="t" r="r" b="b"/>
              <a:pathLst>
                <a:path w="314" h="314" extrusionOk="0">
                  <a:moveTo>
                    <a:pt x="145" y="1"/>
                  </a:moveTo>
                  <a:lnTo>
                    <a:pt x="73" y="25"/>
                  </a:lnTo>
                  <a:lnTo>
                    <a:pt x="25" y="49"/>
                  </a:lnTo>
                  <a:lnTo>
                    <a:pt x="1" y="121"/>
                  </a:lnTo>
                  <a:lnTo>
                    <a:pt x="1" y="194"/>
                  </a:lnTo>
                  <a:lnTo>
                    <a:pt x="25" y="242"/>
                  </a:lnTo>
                  <a:lnTo>
                    <a:pt x="49" y="266"/>
                  </a:lnTo>
                  <a:lnTo>
                    <a:pt x="121" y="290"/>
                  </a:lnTo>
                  <a:lnTo>
                    <a:pt x="169" y="314"/>
                  </a:lnTo>
                  <a:lnTo>
                    <a:pt x="217" y="290"/>
                  </a:lnTo>
                  <a:lnTo>
                    <a:pt x="266" y="266"/>
                  </a:lnTo>
                  <a:lnTo>
                    <a:pt x="314" y="218"/>
                  </a:lnTo>
                  <a:lnTo>
                    <a:pt x="314" y="145"/>
                  </a:lnTo>
                  <a:lnTo>
                    <a:pt x="314" y="97"/>
                  </a:lnTo>
                  <a:lnTo>
                    <a:pt x="266" y="4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6"/>
            <p:cNvSpPr/>
            <p:nvPr/>
          </p:nvSpPr>
          <p:spPr>
            <a:xfrm rot="10800000">
              <a:off x="3108301" y="6516355"/>
              <a:ext cx="6205" cy="629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24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24" y="49"/>
                  </a:lnTo>
                  <a:lnTo>
                    <a:pt x="49" y="73"/>
                  </a:lnTo>
                  <a:lnTo>
                    <a:pt x="73" y="25"/>
                  </a:lnTo>
                  <a:lnTo>
                    <a:pt x="49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6"/>
            <p:cNvSpPr/>
            <p:nvPr/>
          </p:nvSpPr>
          <p:spPr>
            <a:xfrm rot="10800000">
              <a:off x="3061208" y="6504114"/>
              <a:ext cx="10371" cy="14366"/>
            </a:xfrm>
            <a:custGeom>
              <a:avLst/>
              <a:gdLst/>
              <a:ahLst/>
              <a:cxnLst/>
              <a:rect l="l" t="t" r="r" b="b"/>
              <a:pathLst>
                <a:path w="122" h="169" extrusionOk="0">
                  <a:moveTo>
                    <a:pt x="49" y="0"/>
                  </a:moveTo>
                  <a:lnTo>
                    <a:pt x="1" y="48"/>
                  </a:lnTo>
                  <a:lnTo>
                    <a:pt x="1" y="96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97" y="145"/>
                  </a:lnTo>
                  <a:lnTo>
                    <a:pt x="121" y="96"/>
                  </a:lnTo>
                  <a:lnTo>
                    <a:pt x="97" y="24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6"/>
            <p:cNvSpPr/>
            <p:nvPr/>
          </p:nvSpPr>
          <p:spPr>
            <a:xfrm rot="10800000">
              <a:off x="3278141" y="6495954"/>
              <a:ext cx="6205" cy="12326"/>
            </a:xfrm>
            <a:custGeom>
              <a:avLst/>
              <a:gdLst/>
              <a:ahLst/>
              <a:cxnLst/>
              <a:rect l="l" t="t" r="r" b="b"/>
              <a:pathLst>
                <a:path w="73" h="145" extrusionOk="0">
                  <a:moveTo>
                    <a:pt x="24" y="0"/>
                  </a:moveTo>
                  <a:lnTo>
                    <a:pt x="0" y="25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48" y="145"/>
                  </a:lnTo>
                  <a:lnTo>
                    <a:pt x="72" y="121"/>
                  </a:lnTo>
                  <a:lnTo>
                    <a:pt x="72" y="73"/>
                  </a:lnTo>
                  <a:lnTo>
                    <a:pt x="72" y="2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6"/>
            <p:cNvSpPr/>
            <p:nvPr/>
          </p:nvSpPr>
          <p:spPr>
            <a:xfrm rot="10800000">
              <a:off x="4374960" y="6497994"/>
              <a:ext cx="18531" cy="8245"/>
            </a:xfrm>
            <a:custGeom>
              <a:avLst/>
              <a:gdLst/>
              <a:ahLst/>
              <a:cxnLst/>
              <a:rect l="l" t="t" r="r" b="b"/>
              <a:pathLst>
                <a:path w="218" h="97" extrusionOk="0">
                  <a:moveTo>
                    <a:pt x="1" y="49"/>
                  </a:moveTo>
                  <a:lnTo>
                    <a:pt x="25" y="73"/>
                  </a:lnTo>
                  <a:lnTo>
                    <a:pt x="43" y="61"/>
                  </a:lnTo>
                  <a:lnTo>
                    <a:pt x="43" y="61"/>
                  </a:lnTo>
                  <a:lnTo>
                    <a:pt x="1" y="49"/>
                  </a:lnTo>
                  <a:close/>
                  <a:moveTo>
                    <a:pt x="169" y="1"/>
                  </a:moveTo>
                  <a:lnTo>
                    <a:pt x="97" y="25"/>
                  </a:lnTo>
                  <a:lnTo>
                    <a:pt x="43" y="61"/>
                  </a:lnTo>
                  <a:lnTo>
                    <a:pt x="43" y="61"/>
                  </a:lnTo>
                  <a:lnTo>
                    <a:pt x="169" y="97"/>
                  </a:lnTo>
                  <a:lnTo>
                    <a:pt x="217" y="73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6"/>
            <p:cNvSpPr/>
            <p:nvPr/>
          </p:nvSpPr>
          <p:spPr>
            <a:xfrm rot="10800000">
              <a:off x="3523720" y="6500034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49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6"/>
            <p:cNvSpPr/>
            <p:nvPr/>
          </p:nvSpPr>
          <p:spPr>
            <a:xfrm rot="10800000">
              <a:off x="4391366" y="6500034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1"/>
                  </a:moveTo>
                  <a:lnTo>
                    <a:pt x="1" y="1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6"/>
            <p:cNvSpPr/>
            <p:nvPr/>
          </p:nvSpPr>
          <p:spPr>
            <a:xfrm rot="10800000">
              <a:off x="4299306" y="6481588"/>
              <a:ext cx="20486" cy="20571"/>
            </a:xfrm>
            <a:custGeom>
              <a:avLst/>
              <a:gdLst/>
              <a:ahLst/>
              <a:cxnLst/>
              <a:rect l="l" t="t" r="r" b="b"/>
              <a:pathLst>
                <a:path w="241" h="242" extrusionOk="0">
                  <a:moveTo>
                    <a:pt x="121" y="1"/>
                  </a:moveTo>
                  <a:lnTo>
                    <a:pt x="72" y="25"/>
                  </a:lnTo>
                  <a:lnTo>
                    <a:pt x="24" y="73"/>
                  </a:lnTo>
                  <a:lnTo>
                    <a:pt x="0" y="121"/>
                  </a:lnTo>
                  <a:lnTo>
                    <a:pt x="24" y="193"/>
                  </a:lnTo>
                  <a:lnTo>
                    <a:pt x="24" y="217"/>
                  </a:lnTo>
                  <a:lnTo>
                    <a:pt x="96" y="241"/>
                  </a:lnTo>
                  <a:lnTo>
                    <a:pt x="145" y="217"/>
                  </a:lnTo>
                  <a:lnTo>
                    <a:pt x="193" y="193"/>
                  </a:lnTo>
                  <a:lnTo>
                    <a:pt x="217" y="145"/>
                  </a:lnTo>
                  <a:lnTo>
                    <a:pt x="241" y="97"/>
                  </a:lnTo>
                  <a:lnTo>
                    <a:pt x="241" y="73"/>
                  </a:lnTo>
                  <a:lnTo>
                    <a:pt x="217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6"/>
            <p:cNvSpPr/>
            <p:nvPr/>
          </p:nvSpPr>
          <p:spPr>
            <a:xfrm rot="10800000">
              <a:off x="3368161" y="6491789"/>
              <a:ext cx="6205" cy="8330"/>
            </a:xfrm>
            <a:custGeom>
              <a:avLst/>
              <a:gdLst/>
              <a:ahLst/>
              <a:cxnLst/>
              <a:rect l="l" t="t" r="r" b="b"/>
              <a:pathLst>
                <a:path w="73" h="98" extrusionOk="0">
                  <a:moveTo>
                    <a:pt x="24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2" y="73"/>
                  </a:lnTo>
                  <a:lnTo>
                    <a:pt x="72" y="49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6"/>
            <p:cNvSpPr/>
            <p:nvPr/>
          </p:nvSpPr>
          <p:spPr>
            <a:xfrm rot="10800000">
              <a:off x="2987594" y="6487708"/>
              <a:ext cx="8245" cy="12411"/>
            </a:xfrm>
            <a:custGeom>
              <a:avLst/>
              <a:gdLst/>
              <a:ahLst/>
              <a:cxnLst/>
              <a:rect l="l" t="t" r="r" b="b"/>
              <a:pathLst>
                <a:path w="97" h="146" extrusionOk="0">
                  <a:moveTo>
                    <a:pt x="49" y="1"/>
                  </a:moveTo>
                  <a:lnTo>
                    <a:pt x="25" y="25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73" y="121"/>
                  </a:lnTo>
                  <a:lnTo>
                    <a:pt x="97" y="49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6"/>
            <p:cNvSpPr/>
            <p:nvPr/>
          </p:nvSpPr>
          <p:spPr>
            <a:xfrm rot="10800000">
              <a:off x="3415254" y="6485668"/>
              <a:ext cx="14366" cy="12411"/>
            </a:xfrm>
            <a:custGeom>
              <a:avLst/>
              <a:gdLst/>
              <a:ahLst/>
              <a:cxnLst/>
              <a:rect l="l" t="t" r="r" b="b"/>
              <a:pathLst>
                <a:path w="169" h="146" extrusionOk="0">
                  <a:moveTo>
                    <a:pt x="48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48" y="97"/>
                  </a:lnTo>
                  <a:lnTo>
                    <a:pt x="120" y="145"/>
                  </a:lnTo>
                  <a:lnTo>
                    <a:pt x="145" y="121"/>
                  </a:lnTo>
                  <a:lnTo>
                    <a:pt x="169" y="121"/>
                  </a:lnTo>
                  <a:lnTo>
                    <a:pt x="169" y="73"/>
                  </a:lnTo>
                  <a:lnTo>
                    <a:pt x="120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6"/>
            <p:cNvSpPr/>
            <p:nvPr/>
          </p:nvSpPr>
          <p:spPr>
            <a:xfrm rot="10800000">
              <a:off x="3192201" y="6491789"/>
              <a:ext cx="4165" cy="4250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49" y="1"/>
                  </a:moveTo>
                  <a:lnTo>
                    <a:pt x="0" y="25"/>
                  </a:lnTo>
                  <a:lnTo>
                    <a:pt x="25" y="49"/>
                  </a:lnTo>
                  <a:lnTo>
                    <a:pt x="49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"/>
            <p:cNvSpPr/>
            <p:nvPr/>
          </p:nvSpPr>
          <p:spPr>
            <a:xfrm rot="10800000">
              <a:off x="2960987" y="6487708"/>
              <a:ext cx="8245" cy="833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73" y="97"/>
                  </a:lnTo>
                  <a:lnTo>
                    <a:pt x="97" y="49"/>
                  </a:lnTo>
                  <a:lnTo>
                    <a:pt x="73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"/>
            <p:cNvSpPr/>
            <p:nvPr/>
          </p:nvSpPr>
          <p:spPr>
            <a:xfrm rot="10800000">
              <a:off x="3347760" y="6487708"/>
              <a:ext cx="6205" cy="629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1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49" y="73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"/>
            <p:cNvSpPr/>
            <p:nvPr/>
          </p:nvSpPr>
          <p:spPr>
            <a:xfrm rot="10800000">
              <a:off x="3044887" y="6483628"/>
              <a:ext cx="14366" cy="10371"/>
            </a:xfrm>
            <a:custGeom>
              <a:avLst/>
              <a:gdLst/>
              <a:ahLst/>
              <a:cxnLst/>
              <a:rect l="l" t="t" r="r" b="b"/>
              <a:pathLst>
                <a:path w="169" h="122" extrusionOk="0">
                  <a:moveTo>
                    <a:pt x="97" y="1"/>
                  </a:moveTo>
                  <a:lnTo>
                    <a:pt x="73" y="25"/>
                  </a:lnTo>
                  <a:lnTo>
                    <a:pt x="0" y="121"/>
                  </a:lnTo>
                  <a:lnTo>
                    <a:pt x="73" y="121"/>
                  </a:lnTo>
                  <a:lnTo>
                    <a:pt x="121" y="97"/>
                  </a:lnTo>
                  <a:lnTo>
                    <a:pt x="169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6"/>
            <p:cNvSpPr/>
            <p:nvPr/>
          </p:nvSpPr>
          <p:spPr>
            <a:xfrm rot="10800000">
              <a:off x="3511394" y="6487708"/>
              <a:ext cx="6290" cy="4165"/>
            </a:xfrm>
            <a:custGeom>
              <a:avLst/>
              <a:gdLst/>
              <a:ahLst/>
              <a:cxnLst/>
              <a:rect l="l" t="t" r="r" b="b"/>
              <a:pathLst>
                <a:path w="74" h="49" extrusionOk="0">
                  <a:moveTo>
                    <a:pt x="1" y="0"/>
                  </a:moveTo>
                  <a:lnTo>
                    <a:pt x="1" y="24"/>
                  </a:lnTo>
                  <a:lnTo>
                    <a:pt x="25" y="48"/>
                  </a:lnTo>
                  <a:lnTo>
                    <a:pt x="49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6"/>
            <p:cNvSpPr/>
            <p:nvPr/>
          </p:nvSpPr>
          <p:spPr>
            <a:xfrm rot="10800000">
              <a:off x="3212687" y="6483628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0"/>
                  </a:moveTo>
                  <a:lnTo>
                    <a:pt x="1" y="24"/>
                  </a:lnTo>
                  <a:lnTo>
                    <a:pt x="25" y="48"/>
                  </a:lnTo>
                  <a:lnTo>
                    <a:pt x="49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"/>
            <p:cNvSpPr/>
            <p:nvPr/>
          </p:nvSpPr>
          <p:spPr>
            <a:xfrm rot="10800000">
              <a:off x="3306787" y="6477508"/>
              <a:ext cx="6205" cy="620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0" y="73"/>
                  </a:lnTo>
                  <a:lnTo>
                    <a:pt x="48" y="73"/>
                  </a:lnTo>
                  <a:lnTo>
                    <a:pt x="72" y="48"/>
                  </a:lnTo>
                  <a:lnTo>
                    <a:pt x="48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"/>
            <p:cNvSpPr/>
            <p:nvPr/>
          </p:nvSpPr>
          <p:spPr>
            <a:xfrm rot="10800000">
              <a:off x="3478668" y="6471387"/>
              <a:ext cx="8245" cy="10286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24" y="0"/>
                  </a:moveTo>
                  <a:lnTo>
                    <a:pt x="0" y="49"/>
                  </a:lnTo>
                  <a:lnTo>
                    <a:pt x="0" y="97"/>
                  </a:lnTo>
                  <a:lnTo>
                    <a:pt x="48" y="121"/>
                  </a:lnTo>
                  <a:lnTo>
                    <a:pt x="96" y="97"/>
                  </a:lnTo>
                  <a:lnTo>
                    <a:pt x="96" y="73"/>
                  </a:lnTo>
                  <a:lnTo>
                    <a:pt x="96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"/>
            <p:cNvSpPr/>
            <p:nvPr/>
          </p:nvSpPr>
          <p:spPr>
            <a:xfrm rot="10800000">
              <a:off x="3120541" y="6477508"/>
              <a:ext cx="4250" cy="4165"/>
            </a:xfrm>
            <a:custGeom>
              <a:avLst/>
              <a:gdLst/>
              <a:ahLst/>
              <a:cxnLst/>
              <a:rect l="l" t="t" r="r" b="b"/>
              <a:pathLst>
                <a:path w="50" h="49" extrusionOk="0">
                  <a:moveTo>
                    <a:pt x="25" y="0"/>
                  </a:moveTo>
                  <a:lnTo>
                    <a:pt x="1" y="24"/>
                  </a:lnTo>
                  <a:lnTo>
                    <a:pt x="1" y="49"/>
                  </a:lnTo>
                  <a:lnTo>
                    <a:pt x="25" y="49"/>
                  </a:lnTo>
                  <a:lnTo>
                    <a:pt x="49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"/>
            <p:cNvSpPr/>
            <p:nvPr/>
          </p:nvSpPr>
          <p:spPr>
            <a:xfrm rot="10800000">
              <a:off x="3239293" y="6463142"/>
              <a:ext cx="10286" cy="14451"/>
            </a:xfrm>
            <a:custGeom>
              <a:avLst/>
              <a:gdLst/>
              <a:ahLst/>
              <a:cxnLst/>
              <a:rect l="l" t="t" r="r" b="b"/>
              <a:pathLst>
                <a:path w="121" h="170" extrusionOk="0">
                  <a:moveTo>
                    <a:pt x="25" y="1"/>
                  </a:moveTo>
                  <a:lnTo>
                    <a:pt x="1" y="25"/>
                  </a:lnTo>
                  <a:lnTo>
                    <a:pt x="25" y="73"/>
                  </a:lnTo>
                  <a:lnTo>
                    <a:pt x="49" y="145"/>
                  </a:lnTo>
                  <a:lnTo>
                    <a:pt x="97" y="169"/>
                  </a:lnTo>
                  <a:lnTo>
                    <a:pt x="121" y="121"/>
                  </a:lnTo>
                  <a:lnTo>
                    <a:pt x="121" y="73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"/>
            <p:cNvSpPr/>
            <p:nvPr/>
          </p:nvSpPr>
          <p:spPr>
            <a:xfrm rot="10800000">
              <a:off x="3194241" y="6459062"/>
              <a:ext cx="16491" cy="16491"/>
            </a:xfrm>
            <a:custGeom>
              <a:avLst/>
              <a:gdLst/>
              <a:ahLst/>
              <a:cxnLst/>
              <a:rect l="l" t="t" r="r" b="b"/>
              <a:pathLst>
                <a:path w="194" h="194" extrusionOk="0">
                  <a:moveTo>
                    <a:pt x="97" y="1"/>
                  </a:moveTo>
                  <a:lnTo>
                    <a:pt x="49" y="49"/>
                  </a:lnTo>
                  <a:lnTo>
                    <a:pt x="1" y="145"/>
                  </a:lnTo>
                  <a:lnTo>
                    <a:pt x="121" y="193"/>
                  </a:lnTo>
                  <a:lnTo>
                    <a:pt x="169" y="169"/>
                  </a:lnTo>
                  <a:lnTo>
                    <a:pt x="194" y="121"/>
                  </a:lnTo>
                  <a:lnTo>
                    <a:pt x="194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6"/>
            <p:cNvSpPr/>
            <p:nvPr/>
          </p:nvSpPr>
          <p:spPr>
            <a:xfrm rot="10800000">
              <a:off x="3108301" y="6461102"/>
              <a:ext cx="8245" cy="6290"/>
            </a:xfrm>
            <a:custGeom>
              <a:avLst/>
              <a:gdLst/>
              <a:ahLst/>
              <a:cxnLst/>
              <a:rect l="l" t="t" r="r" b="b"/>
              <a:pathLst>
                <a:path w="97" h="74" extrusionOk="0">
                  <a:moveTo>
                    <a:pt x="0" y="1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73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6"/>
            <p:cNvSpPr/>
            <p:nvPr/>
          </p:nvSpPr>
          <p:spPr>
            <a:xfrm rot="10800000">
              <a:off x="3210647" y="6461102"/>
              <a:ext cx="85" cy="21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lnTo>
                    <a:pt x="1" y="24"/>
                  </a:lnTo>
                  <a:lnTo>
                    <a:pt x="1" y="2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6"/>
            <p:cNvSpPr/>
            <p:nvPr/>
          </p:nvSpPr>
          <p:spPr>
            <a:xfrm rot="10800000">
              <a:off x="3456141" y="6452941"/>
              <a:ext cx="6290" cy="8245"/>
            </a:xfrm>
            <a:custGeom>
              <a:avLst/>
              <a:gdLst/>
              <a:ahLst/>
              <a:cxnLst/>
              <a:rect l="l" t="t" r="r" b="b"/>
              <a:pathLst>
                <a:path w="74" h="97" extrusionOk="0">
                  <a:moveTo>
                    <a:pt x="49" y="0"/>
                  </a:moveTo>
                  <a:lnTo>
                    <a:pt x="1" y="24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25" y="96"/>
                  </a:lnTo>
                  <a:lnTo>
                    <a:pt x="49" y="72"/>
                  </a:lnTo>
                  <a:lnTo>
                    <a:pt x="73" y="48"/>
                  </a:lnTo>
                  <a:lnTo>
                    <a:pt x="49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6"/>
            <p:cNvSpPr/>
            <p:nvPr/>
          </p:nvSpPr>
          <p:spPr>
            <a:xfrm rot="10800000">
              <a:off x="3407093" y="6457022"/>
              <a:ext cx="2125" cy="416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1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6"/>
            <p:cNvSpPr/>
            <p:nvPr/>
          </p:nvSpPr>
          <p:spPr>
            <a:xfrm rot="10800000">
              <a:off x="2909814" y="6436535"/>
              <a:ext cx="18446" cy="24651"/>
            </a:xfrm>
            <a:custGeom>
              <a:avLst/>
              <a:gdLst/>
              <a:ahLst/>
              <a:cxnLst/>
              <a:rect l="l" t="t" r="r" b="b"/>
              <a:pathLst>
                <a:path w="217" h="290" extrusionOk="0">
                  <a:moveTo>
                    <a:pt x="48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0" y="121"/>
                  </a:lnTo>
                  <a:lnTo>
                    <a:pt x="0" y="193"/>
                  </a:lnTo>
                  <a:lnTo>
                    <a:pt x="48" y="241"/>
                  </a:lnTo>
                  <a:lnTo>
                    <a:pt x="96" y="289"/>
                  </a:lnTo>
                  <a:lnTo>
                    <a:pt x="144" y="289"/>
                  </a:lnTo>
                  <a:lnTo>
                    <a:pt x="193" y="265"/>
                  </a:lnTo>
                  <a:lnTo>
                    <a:pt x="217" y="241"/>
                  </a:lnTo>
                  <a:lnTo>
                    <a:pt x="217" y="193"/>
                  </a:lnTo>
                  <a:lnTo>
                    <a:pt x="144" y="145"/>
                  </a:lnTo>
                  <a:lnTo>
                    <a:pt x="120" y="121"/>
                  </a:lnTo>
                  <a:lnTo>
                    <a:pt x="144" y="72"/>
                  </a:lnTo>
                  <a:lnTo>
                    <a:pt x="169" y="48"/>
                  </a:lnTo>
                  <a:lnTo>
                    <a:pt x="169" y="2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6"/>
            <p:cNvSpPr/>
            <p:nvPr/>
          </p:nvSpPr>
          <p:spPr>
            <a:xfrm rot="10800000">
              <a:off x="3036642" y="6446821"/>
              <a:ext cx="6290" cy="620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25" y="0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73"/>
                  </a:lnTo>
                  <a:lnTo>
                    <a:pt x="73" y="73"/>
                  </a:lnTo>
                  <a:lnTo>
                    <a:pt x="73" y="2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6"/>
            <p:cNvSpPr/>
            <p:nvPr/>
          </p:nvSpPr>
          <p:spPr>
            <a:xfrm rot="10800000">
              <a:off x="3212687" y="6444781"/>
              <a:ext cx="8245" cy="620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25" y="73"/>
                  </a:lnTo>
                  <a:lnTo>
                    <a:pt x="49" y="73"/>
                  </a:lnTo>
                  <a:lnTo>
                    <a:pt x="97" y="49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6"/>
            <p:cNvSpPr/>
            <p:nvPr/>
          </p:nvSpPr>
          <p:spPr>
            <a:xfrm rot="10800000">
              <a:off x="3470507" y="6440701"/>
              <a:ext cx="6205" cy="8245"/>
            </a:xfrm>
            <a:custGeom>
              <a:avLst/>
              <a:gdLst/>
              <a:ahLst/>
              <a:cxnLst/>
              <a:rect l="l" t="t" r="r" b="b"/>
              <a:pathLst>
                <a:path w="73" h="97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49" y="97"/>
                  </a:lnTo>
                  <a:lnTo>
                    <a:pt x="73" y="73"/>
                  </a:lnTo>
                  <a:lnTo>
                    <a:pt x="73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6"/>
            <p:cNvSpPr/>
            <p:nvPr/>
          </p:nvSpPr>
          <p:spPr>
            <a:xfrm rot="10800000">
              <a:off x="3149188" y="6440701"/>
              <a:ext cx="6290" cy="8245"/>
            </a:xfrm>
            <a:custGeom>
              <a:avLst/>
              <a:gdLst/>
              <a:ahLst/>
              <a:cxnLst/>
              <a:rect l="l" t="t" r="r" b="b"/>
              <a:pathLst>
                <a:path w="74" h="97" extrusionOk="0">
                  <a:moveTo>
                    <a:pt x="25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49" y="97"/>
                  </a:lnTo>
                  <a:lnTo>
                    <a:pt x="73" y="73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6"/>
            <p:cNvSpPr/>
            <p:nvPr/>
          </p:nvSpPr>
          <p:spPr>
            <a:xfrm rot="10800000">
              <a:off x="3087815" y="6436535"/>
              <a:ext cx="8245" cy="12411"/>
            </a:xfrm>
            <a:custGeom>
              <a:avLst/>
              <a:gdLst/>
              <a:ahLst/>
              <a:cxnLst/>
              <a:rect l="l" t="t" r="r" b="b"/>
              <a:pathLst>
                <a:path w="97" h="146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45"/>
                  </a:lnTo>
                  <a:lnTo>
                    <a:pt x="72" y="121"/>
                  </a:lnTo>
                  <a:lnTo>
                    <a:pt x="96" y="73"/>
                  </a:lnTo>
                  <a:lnTo>
                    <a:pt x="96" y="25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6"/>
            <p:cNvSpPr/>
            <p:nvPr/>
          </p:nvSpPr>
          <p:spPr>
            <a:xfrm rot="10800000">
              <a:off x="3024401" y="6434495"/>
              <a:ext cx="14366" cy="12411"/>
            </a:xfrm>
            <a:custGeom>
              <a:avLst/>
              <a:gdLst/>
              <a:ahLst/>
              <a:cxnLst/>
              <a:rect l="l" t="t" r="r" b="b"/>
              <a:pathLst>
                <a:path w="169" h="146" extrusionOk="0">
                  <a:moveTo>
                    <a:pt x="24" y="1"/>
                  </a:moveTo>
                  <a:lnTo>
                    <a:pt x="0" y="97"/>
                  </a:lnTo>
                  <a:lnTo>
                    <a:pt x="24" y="121"/>
                  </a:lnTo>
                  <a:lnTo>
                    <a:pt x="72" y="145"/>
                  </a:lnTo>
                  <a:lnTo>
                    <a:pt x="120" y="121"/>
                  </a:lnTo>
                  <a:lnTo>
                    <a:pt x="145" y="97"/>
                  </a:lnTo>
                  <a:lnTo>
                    <a:pt x="169" y="49"/>
                  </a:lnTo>
                  <a:lnTo>
                    <a:pt x="120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6"/>
            <p:cNvSpPr/>
            <p:nvPr/>
          </p:nvSpPr>
          <p:spPr>
            <a:xfrm rot="10800000">
              <a:off x="3114421" y="6418174"/>
              <a:ext cx="18531" cy="18446"/>
            </a:xfrm>
            <a:custGeom>
              <a:avLst/>
              <a:gdLst/>
              <a:ahLst/>
              <a:cxnLst/>
              <a:rect l="l" t="t" r="r" b="b"/>
              <a:pathLst>
                <a:path w="218" h="217" extrusionOk="0">
                  <a:moveTo>
                    <a:pt x="49" y="0"/>
                  </a:moveTo>
                  <a:lnTo>
                    <a:pt x="25" y="24"/>
                  </a:lnTo>
                  <a:lnTo>
                    <a:pt x="1" y="24"/>
                  </a:lnTo>
                  <a:lnTo>
                    <a:pt x="25" y="120"/>
                  </a:lnTo>
                  <a:lnTo>
                    <a:pt x="97" y="193"/>
                  </a:lnTo>
                  <a:lnTo>
                    <a:pt x="145" y="217"/>
                  </a:lnTo>
                  <a:lnTo>
                    <a:pt x="169" y="217"/>
                  </a:lnTo>
                  <a:lnTo>
                    <a:pt x="217" y="193"/>
                  </a:lnTo>
                  <a:lnTo>
                    <a:pt x="217" y="144"/>
                  </a:lnTo>
                  <a:lnTo>
                    <a:pt x="217" y="120"/>
                  </a:lnTo>
                  <a:lnTo>
                    <a:pt x="193" y="72"/>
                  </a:lnTo>
                  <a:lnTo>
                    <a:pt x="121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"/>
            <p:cNvSpPr/>
            <p:nvPr/>
          </p:nvSpPr>
          <p:spPr>
            <a:xfrm rot="10800000">
              <a:off x="2960987" y="6420214"/>
              <a:ext cx="16406" cy="16406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72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0" y="144"/>
                  </a:lnTo>
                  <a:lnTo>
                    <a:pt x="48" y="169"/>
                  </a:lnTo>
                  <a:lnTo>
                    <a:pt x="97" y="193"/>
                  </a:lnTo>
                  <a:lnTo>
                    <a:pt x="169" y="193"/>
                  </a:lnTo>
                  <a:lnTo>
                    <a:pt x="193" y="169"/>
                  </a:lnTo>
                  <a:lnTo>
                    <a:pt x="193" y="96"/>
                  </a:lnTo>
                  <a:lnTo>
                    <a:pt x="169" y="48"/>
                  </a:lnTo>
                  <a:lnTo>
                    <a:pt x="145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"/>
            <p:cNvSpPr/>
            <p:nvPr/>
          </p:nvSpPr>
          <p:spPr>
            <a:xfrm rot="10800000">
              <a:off x="3304747" y="6432455"/>
              <a:ext cx="85" cy="21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lnTo>
                    <a:pt x="1" y="2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6"/>
            <p:cNvSpPr/>
            <p:nvPr/>
          </p:nvSpPr>
          <p:spPr>
            <a:xfrm rot="10800000">
              <a:off x="3216767" y="6428375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24"/>
                  </a:moveTo>
                  <a:lnTo>
                    <a:pt x="25" y="24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24"/>
                  </a:lnTo>
                  <a:lnTo>
                    <a:pt x="1" y="24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6"/>
            <p:cNvSpPr/>
            <p:nvPr/>
          </p:nvSpPr>
          <p:spPr>
            <a:xfrm rot="10800000">
              <a:off x="3394768" y="6420214"/>
              <a:ext cx="6205" cy="8245"/>
            </a:xfrm>
            <a:custGeom>
              <a:avLst/>
              <a:gdLst/>
              <a:ahLst/>
              <a:cxnLst/>
              <a:rect l="l" t="t" r="r" b="b"/>
              <a:pathLst>
                <a:path w="73" h="97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2" y="73"/>
                  </a:lnTo>
                  <a:lnTo>
                    <a:pt x="72" y="48"/>
                  </a:lnTo>
                  <a:lnTo>
                    <a:pt x="72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6"/>
            <p:cNvSpPr/>
            <p:nvPr/>
          </p:nvSpPr>
          <p:spPr>
            <a:xfrm rot="10800000">
              <a:off x="3216767" y="6418174"/>
              <a:ext cx="14366" cy="10286"/>
            </a:xfrm>
            <a:custGeom>
              <a:avLst/>
              <a:gdLst/>
              <a:ahLst/>
              <a:cxnLst/>
              <a:rect l="l" t="t" r="r" b="b"/>
              <a:pathLst>
                <a:path w="169" h="121" extrusionOk="0">
                  <a:moveTo>
                    <a:pt x="96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24" y="97"/>
                  </a:lnTo>
                  <a:lnTo>
                    <a:pt x="48" y="97"/>
                  </a:lnTo>
                  <a:lnTo>
                    <a:pt x="96" y="121"/>
                  </a:lnTo>
                  <a:lnTo>
                    <a:pt x="145" y="97"/>
                  </a:lnTo>
                  <a:lnTo>
                    <a:pt x="169" y="73"/>
                  </a:lnTo>
                  <a:lnTo>
                    <a:pt x="169" y="4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6"/>
            <p:cNvSpPr/>
            <p:nvPr/>
          </p:nvSpPr>
          <p:spPr>
            <a:xfrm rot="10800000">
              <a:off x="3177835" y="6424295"/>
              <a:ext cx="6290" cy="4165"/>
            </a:xfrm>
            <a:custGeom>
              <a:avLst/>
              <a:gdLst/>
              <a:ahLst/>
              <a:cxnLst/>
              <a:rect l="l" t="t" r="r" b="b"/>
              <a:pathLst>
                <a:path w="74" h="49" extrusionOk="0">
                  <a:moveTo>
                    <a:pt x="1" y="0"/>
                  </a:moveTo>
                  <a:lnTo>
                    <a:pt x="1" y="24"/>
                  </a:lnTo>
                  <a:lnTo>
                    <a:pt x="25" y="48"/>
                  </a:lnTo>
                  <a:lnTo>
                    <a:pt x="49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6"/>
            <p:cNvSpPr/>
            <p:nvPr/>
          </p:nvSpPr>
          <p:spPr>
            <a:xfrm rot="10800000">
              <a:off x="3130827" y="6416134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6"/>
            <p:cNvSpPr/>
            <p:nvPr/>
          </p:nvSpPr>
          <p:spPr>
            <a:xfrm rot="10800000">
              <a:off x="3153353" y="6399728"/>
              <a:ext cx="18446" cy="16491"/>
            </a:xfrm>
            <a:custGeom>
              <a:avLst/>
              <a:gdLst/>
              <a:ahLst/>
              <a:cxnLst/>
              <a:rect l="l" t="t" r="r" b="b"/>
              <a:pathLst>
                <a:path w="217" h="194" extrusionOk="0">
                  <a:moveTo>
                    <a:pt x="121" y="1"/>
                  </a:moveTo>
                  <a:lnTo>
                    <a:pt x="73" y="25"/>
                  </a:lnTo>
                  <a:lnTo>
                    <a:pt x="24" y="73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169" y="193"/>
                  </a:lnTo>
                  <a:lnTo>
                    <a:pt x="217" y="73"/>
                  </a:lnTo>
                  <a:lnTo>
                    <a:pt x="193" y="49"/>
                  </a:lnTo>
                  <a:lnTo>
                    <a:pt x="193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6"/>
            <p:cNvSpPr/>
            <p:nvPr/>
          </p:nvSpPr>
          <p:spPr>
            <a:xfrm rot="10800000">
              <a:off x="3261735" y="6399728"/>
              <a:ext cx="8330" cy="12411"/>
            </a:xfrm>
            <a:custGeom>
              <a:avLst/>
              <a:gdLst/>
              <a:ahLst/>
              <a:cxnLst/>
              <a:rect l="l" t="t" r="r" b="b"/>
              <a:pathLst>
                <a:path w="98" h="146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73" y="121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6"/>
            <p:cNvSpPr/>
            <p:nvPr/>
          </p:nvSpPr>
          <p:spPr>
            <a:xfrm rot="10800000">
              <a:off x="3276101" y="6401768"/>
              <a:ext cx="8245" cy="833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97"/>
                  </a:lnTo>
                  <a:lnTo>
                    <a:pt x="72" y="97"/>
                  </a:lnTo>
                  <a:lnTo>
                    <a:pt x="97" y="73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6"/>
            <p:cNvSpPr/>
            <p:nvPr/>
          </p:nvSpPr>
          <p:spPr>
            <a:xfrm rot="10800000">
              <a:off x="3124707" y="6401768"/>
              <a:ext cx="8245" cy="833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25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49" y="97"/>
                  </a:lnTo>
                  <a:lnTo>
                    <a:pt x="97" y="97"/>
                  </a:lnTo>
                  <a:lnTo>
                    <a:pt x="97" y="49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6"/>
            <p:cNvSpPr/>
            <p:nvPr/>
          </p:nvSpPr>
          <p:spPr>
            <a:xfrm rot="10800000">
              <a:off x="3337474" y="6399728"/>
              <a:ext cx="4165" cy="620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72"/>
                  </a:lnTo>
                  <a:lnTo>
                    <a:pt x="48" y="48"/>
                  </a:lnTo>
                  <a:lnTo>
                    <a:pt x="48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6"/>
            <p:cNvSpPr/>
            <p:nvPr/>
          </p:nvSpPr>
          <p:spPr>
            <a:xfrm rot="10800000">
              <a:off x="4311547" y="6317868"/>
              <a:ext cx="92145" cy="83985"/>
            </a:xfrm>
            <a:custGeom>
              <a:avLst/>
              <a:gdLst/>
              <a:ahLst/>
              <a:cxnLst/>
              <a:rect l="l" t="t" r="r" b="b"/>
              <a:pathLst>
                <a:path w="1084" h="988" extrusionOk="0">
                  <a:moveTo>
                    <a:pt x="409" y="0"/>
                  </a:moveTo>
                  <a:lnTo>
                    <a:pt x="337" y="48"/>
                  </a:lnTo>
                  <a:lnTo>
                    <a:pt x="241" y="97"/>
                  </a:lnTo>
                  <a:lnTo>
                    <a:pt x="169" y="169"/>
                  </a:lnTo>
                  <a:lnTo>
                    <a:pt x="96" y="241"/>
                  </a:lnTo>
                  <a:lnTo>
                    <a:pt x="48" y="337"/>
                  </a:lnTo>
                  <a:lnTo>
                    <a:pt x="0" y="434"/>
                  </a:lnTo>
                  <a:lnTo>
                    <a:pt x="0" y="506"/>
                  </a:lnTo>
                  <a:lnTo>
                    <a:pt x="0" y="602"/>
                  </a:lnTo>
                  <a:lnTo>
                    <a:pt x="24" y="674"/>
                  </a:lnTo>
                  <a:lnTo>
                    <a:pt x="48" y="747"/>
                  </a:lnTo>
                  <a:lnTo>
                    <a:pt x="96" y="819"/>
                  </a:lnTo>
                  <a:lnTo>
                    <a:pt x="145" y="891"/>
                  </a:lnTo>
                  <a:lnTo>
                    <a:pt x="217" y="939"/>
                  </a:lnTo>
                  <a:lnTo>
                    <a:pt x="289" y="963"/>
                  </a:lnTo>
                  <a:lnTo>
                    <a:pt x="434" y="987"/>
                  </a:lnTo>
                  <a:lnTo>
                    <a:pt x="698" y="987"/>
                  </a:lnTo>
                  <a:lnTo>
                    <a:pt x="795" y="939"/>
                  </a:lnTo>
                  <a:lnTo>
                    <a:pt x="891" y="891"/>
                  </a:lnTo>
                  <a:lnTo>
                    <a:pt x="987" y="819"/>
                  </a:lnTo>
                  <a:lnTo>
                    <a:pt x="1035" y="722"/>
                  </a:lnTo>
                  <a:lnTo>
                    <a:pt x="1083" y="602"/>
                  </a:lnTo>
                  <a:lnTo>
                    <a:pt x="1083" y="530"/>
                  </a:lnTo>
                  <a:lnTo>
                    <a:pt x="1059" y="434"/>
                  </a:lnTo>
                  <a:lnTo>
                    <a:pt x="1035" y="337"/>
                  </a:lnTo>
                  <a:lnTo>
                    <a:pt x="963" y="265"/>
                  </a:lnTo>
                  <a:lnTo>
                    <a:pt x="891" y="169"/>
                  </a:lnTo>
                  <a:lnTo>
                    <a:pt x="795" y="97"/>
                  </a:lnTo>
                  <a:lnTo>
                    <a:pt x="698" y="48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6"/>
            <p:cNvSpPr/>
            <p:nvPr/>
          </p:nvSpPr>
          <p:spPr>
            <a:xfrm rot="10800000">
              <a:off x="3155394" y="6393608"/>
              <a:ext cx="4165" cy="620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3"/>
                  </a:lnTo>
                  <a:lnTo>
                    <a:pt x="49" y="4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6"/>
            <p:cNvSpPr/>
            <p:nvPr/>
          </p:nvSpPr>
          <p:spPr>
            <a:xfrm rot="10800000">
              <a:off x="3179960" y="6381367"/>
              <a:ext cx="12326" cy="14366"/>
            </a:xfrm>
            <a:custGeom>
              <a:avLst/>
              <a:gdLst/>
              <a:ahLst/>
              <a:cxnLst/>
              <a:rect l="l" t="t" r="r" b="b"/>
              <a:pathLst>
                <a:path w="145" h="169" extrusionOk="0">
                  <a:moveTo>
                    <a:pt x="73" y="0"/>
                  </a:moveTo>
                  <a:lnTo>
                    <a:pt x="49" y="25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73" y="169"/>
                  </a:lnTo>
                  <a:lnTo>
                    <a:pt x="121" y="121"/>
                  </a:lnTo>
                  <a:lnTo>
                    <a:pt x="145" y="49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6"/>
            <p:cNvSpPr/>
            <p:nvPr/>
          </p:nvSpPr>
          <p:spPr>
            <a:xfrm rot="10800000">
              <a:off x="2973228" y="6391568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0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48" y="2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6"/>
            <p:cNvSpPr/>
            <p:nvPr/>
          </p:nvSpPr>
          <p:spPr>
            <a:xfrm rot="10800000">
              <a:off x="3083734" y="6393608"/>
              <a:ext cx="2125" cy="8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6"/>
            <p:cNvSpPr/>
            <p:nvPr/>
          </p:nvSpPr>
          <p:spPr>
            <a:xfrm rot="10800000">
              <a:off x="3018280" y="6389528"/>
              <a:ext cx="2125" cy="416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1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25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6"/>
            <p:cNvSpPr/>
            <p:nvPr/>
          </p:nvSpPr>
          <p:spPr>
            <a:xfrm rot="10800000">
              <a:off x="3022361" y="6369041"/>
              <a:ext cx="14366" cy="14451"/>
            </a:xfrm>
            <a:custGeom>
              <a:avLst/>
              <a:gdLst/>
              <a:ahLst/>
              <a:cxnLst/>
              <a:rect l="l" t="t" r="r" b="b"/>
              <a:pathLst>
                <a:path w="169" h="170" extrusionOk="0">
                  <a:moveTo>
                    <a:pt x="72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96" y="169"/>
                  </a:lnTo>
                  <a:lnTo>
                    <a:pt x="169" y="145"/>
                  </a:lnTo>
                  <a:lnTo>
                    <a:pt x="169" y="97"/>
                  </a:lnTo>
                  <a:lnTo>
                    <a:pt x="169" y="73"/>
                  </a:lnTo>
                  <a:lnTo>
                    <a:pt x="169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6"/>
            <p:cNvSpPr/>
            <p:nvPr/>
          </p:nvSpPr>
          <p:spPr>
            <a:xfrm rot="10800000">
              <a:off x="2909814" y="6369041"/>
              <a:ext cx="10286" cy="14451"/>
            </a:xfrm>
            <a:custGeom>
              <a:avLst/>
              <a:gdLst/>
              <a:ahLst/>
              <a:cxnLst/>
              <a:rect l="l" t="t" r="r" b="b"/>
              <a:pathLst>
                <a:path w="121" h="170" extrusionOk="0">
                  <a:moveTo>
                    <a:pt x="73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0" y="145"/>
                  </a:lnTo>
                  <a:lnTo>
                    <a:pt x="48" y="169"/>
                  </a:lnTo>
                  <a:lnTo>
                    <a:pt x="73" y="145"/>
                  </a:lnTo>
                  <a:lnTo>
                    <a:pt x="97" y="97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6"/>
            <p:cNvSpPr/>
            <p:nvPr/>
          </p:nvSpPr>
          <p:spPr>
            <a:xfrm rot="10800000">
              <a:off x="3323193" y="6377202"/>
              <a:ext cx="4165" cy="21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25" y="0"/>
                  </a:moveTo>
                  <a:lnTo>
                    <a:pt x="1" y="24"/>
                  </a:lnTo>
                  <a:lnTo>
                    <a:pt x="49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6"/>
            <p:cNvSpPr/>
            <p:nvPr/>
          </p:nvSpPr>
          <p:spPr>
            <a:xfrm rot="10800000">
              <a:off x="3112381" y="6367001"/>
              <a:ext cx="8245" cy="12326"/>
            </a:xfrm>
            <a:custGeom>
              <a:avLst/>
              <a:gdLst/>
              <a:ahLst/>
              <a:cxnLst/>
              <a:rect l="l" t="t" r="r" b="b"/>
              <a:pathLst>
                <a:path w="97" h="145" extrusionOk="0">
                  <a:moveTo>
                    <a:pt x="24" y="0"/>
                  </a:moveTo>
                  <a:lnTo>
                    <a:pt x="0" y="48"/>
                  </a:lnTo>
                  <a:lnTo>
                    <a:pt x="0" y="72"/>
                  </a:lnTo>
                  <a:lnTo>
                    <a:pt x="24" y="120"/>
                  </a:lnTo>
                  <a:lnTo>
                    <a:pt x="72" y="145"/>
                  </a:lnTo>
                  <a:lnTo>
                    <a:pt x="96" y="145"/>
                  </a:lnTo>
                  <a:lnTo>
                    <a:pt x="96" y="120"/>
                  </a:lnTo>
                  <a:lnTo>
                    <a:pt x="96" y="72"/>
                  </a:lnTo>
                  <a:lnTo>
                    <a:pt x="72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6"/>
            <p:cNvSpPr/>
            <p:nvPr/>
          </p:nvSpPr>
          <p:spPr>
            <a:xfrm rot="10800000">
              <a:off x="3073534" y="6375162"/>
              <a:ext cx="6205" cy="416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1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49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6"/>
            <p:cNvSpPr/>
            <p:nvPr/>
          </p:nvSpPr>
          <p:spPr>
            <a:xfrm rot="10800000">
              <a:off x="3251534" y="6373122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0"/>
                  </a:moveTo>
                  <a:lnTo>
                    <a:pt x="0" y="24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6"/>
            <p:cNvSpPr/>
            <p:nvPr/>
          </p:nvSpPr>
          <p:spPr>
            <a:xfrm rot="10800000">
              <a:off x="3466427" y="6367001"/>
              <a:ext cx="6205" cy="620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3"/>
                  </a:lnTo>
                  <a:lnTo>
                    <a:pt x="73" y="73"/>
                  </a:lnTo>
                  <a:lnTo>
                    <a:pt x="73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6"/>
            <p:cNvSpPr/>
            <p:nvPr/>
          </p:nvSpPr>
          <p:spPr>
            <a:xfrm rot="10800000">
              <a:off x="3316988" y="6352635"/>
              <a:ext cx="85" cy="4250"/>
            </a:xfrm>
            <a:custGeom>
              <a:avLst/>
              <a:gdLst/>
              <a:ahLst/>
              <a:cxnLst/>
              <a:rect l="l" t="t" r="r" b="b"/>
              <a:pathLst>
                <a:path w="1" h="50" extrusionOk="0">
                  <a:moveTo>
                    <a:pt x="0" y="49"/>
                  </a:moveTo>
                  <a:lnTo>
                    <a:pt x="0" y="49"/>
                  </a:lnTo>
                  <a:lnTo>
                    <a:pt x="0" y="1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6"/>
            <p:cNvSpPr/>
            <p:nvPr/>
          </p:nvSpPr>
          <p:spPr>
            <a:xfrm rot="10800000">
              <a:off x="3316988" y="6342435"/>
              <a:ext cx="8330" cy="10286"/>
            </a:xfrm>
            <a:custGeom>
              <a:avLst/>
              <a:gdLst/>
              <a:ahLst/>
              <a:cxnLst/>
              <a:rect l="l" t="t" r="r" b="b"/>
              <a:pathLst>
                <a:path w="98" h="121" extrusionOk="0">
                  <a:moveTo>
                    <a:pt x="97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2"/>
                  </a:lnTo>
                  <a:lnTo>
                    <a:pt x="49" y="96"/>
                  </a:lnTo>
                  <a:lnTo>
                    <a:pt x="73" y="120"/>
                  </a:lnTo>
                  <a:lnTo>
                    <a:pt x="97" y="96"/>
                  </a:lnTo>
                  <a:lnTo>
                    <a:pt x="97" y="7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6"/>
            <p:cNvSpPr/>
            <p:nvPr/>
          </p:nvSpPr>
          <p:spPr>
            <a:xfrm rot="10800000">
              <a:off x="3057128" y="6340395"/>
              <a:ext cx="8245" cy="10286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48" y="120"/>
                  </a:lnTo>
                  <a:lnTo>
                    <a:pt x="72" y="96"/>
                  </a:lnTo>
                  <a:lnTo>
                    <a:pt x="96" y="72"/>
                  </a:lnTo>
                  <a:lnTo>
                    <a:pt x="72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6"/>
            <p:cNvSpPr/>
            <p:nvPr/>
          </p:nvSpPr>
          <p:spPr>
            <a:xfrm rot="10800000">
              <a:off x="4242012" y="6328154"/>
              <a:ext cx="22526" cy="20486"/>
            </a:xfrm>
            <a:custGeom>
              <a:avLst/>
              <a:gdLst/>
              <a:ahLst/>
              <a:cxnLst/>
              <a:rect l="l" t="t" r="r" b="b"/>
              <a:pathLst>
                <a:path w="265" h="241" extrusionOk="0">
                  <a:moveTo>
                    <a:pt x="96" y="0"/>
                  </a:moveTo>
                  <a:lnTo>
                    <a:pt x="48" y="24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5"/>
                  </a:lnTo>
                  <a:lnTo>
                    <a:pt x="24" y="169"/>
                  </a:lnTo>
                  <a:lnTo>
                    <a:pt x="48" y="217"/>
                  </a:lnTo>
                  <a:lnTo>
                    <a:pt x="96" y="241"/>
                  </a:lnTo>
                  <a:lnTo>
                    <a:pt x="145" y="217"/>
                  </a:lnTo>
                  <a:lnTo>
                    <a:pt x="193" y="193"/>
                  </a:lnTo>
                  <a:lnTo>
                    <a:pt x="241" y="145"/>
                  </a:lnTo>
                  <a:lnTo>
                    <a:pt x="265" y="121"/>
                  </a:lnTo>
                  <a:lnTo>
                    <a:pt x="265" y="72"/>
                  </a:lnTo>
                  <a:lnTo>
                    <a:pt x="217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6"/>
            <p:cNvSpPr/>
            <p:nvPr/>
          </p:nvSpPr>
          <p:spPr>
            <a:xfrm rot="10800000">
              <a:off x="3124707" y="6328154"/>
              <a:ext cx="18446" cy="18446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69" y="0"/>
                  </a:moveTo>
                  <a:lnTo>
                    <a:pt x="73" y="24"/>
                  </a:lnTo>
                  <a:lnTo>
                    <a:pt x="24" y="97"/>
                  </a:lnTo>
                  <a:lnTo>
                    <a:pt x="0" y="121"/>
                  </a:lnTo>
                  <a:lnTo>
                    <a:pt x="0" y="169"/>
                  </a:lnTo>
                  <a:lnTo>
                    <a:pt x="24" y="217"/>
                  </a:lnTo>
                  <a:lnTo>
                    <a:pt x="97" y="217"/>
                  </a:lnTo>
                  <a:lnTo>
                    <a:pt x="121" y="193"/>
                  </a:lnTo>
                  <a:lnTo>
                    <a:pt x="193" y="121"/>
                  </a:lnTo>
                  <a:lnTo>
                    <a:pt x="217" y="2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6"/>
            <p:cNvSpPr/>
            <p:nvPr/>
          </p:nvSpPr>
          <p:spPr>
            <a:xfrm rot="10800000">
              <a:off x="3286301" y="6334274"/>
              <a:ext cx="6290" cy="620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1" y="0"/>
                  </a:moveTo>
                  <a:lnTo>
                    <a:pt x="1" y="49"/>
                  </a:lnTo>
                  <a:lnTo>
                    <a:pt x="49" y="73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6"/>
            <p:cNvSpPr/>
            <p:nvPr/>
          </p:nvSpPr>
          <p:spPr>
            <a:xfrm rot="10800000">
              <a:off x="3343595" y="6332234"/>
              <a:ext cx="4165" cy="620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73"/>
                  </a:lnTo>
                  <a:lnTo>
                    <a:pt x="48" y="49"/>
                  </a:lnTo>
                  <a:lnTo>
                    <a:pt x="48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6"/>
            <p:cNvSpPr/>
            <p:nvPr/>
          </p:nvSpPr>
          <p:spPr>
            <a:xfrm rot="10800000">
              <a:off x="3417294" y="6330194"/>
              <a:ext cx="4165" cy="620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73"/>
                  </a:lnTo>
                  <a:lnTo>
                    <a:pt x="49" y="73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6"/>
            <p:cNvSpPr/>
            <p:nvPr/>
          </p:nvSpPr>
          <p:spPr>
            <a:xfrm rot="10800000">
              <a:off x="3355920" y="6319908"/>
              <a:ext cx="10286" cy="12411"/>
            </a:xfrm>
            <a:custGeom>
              <a:avLst/>
              <a:gdLst/>
              <a:ahLst/>
              <a:cxnLst/>
              <a:rect l="l" t="t" r="r" b="b"/>
              <a:pathLst>
                <a:path w="121" h="146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97"/>
                  </a:lnTo>
                  <a:lnTo>
                    <a:pt x="73" y="145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121" y="73"/>
                  </a:lnTo>
                  <a:lnTo>
                    <a:pt x="121" y="49"/>
                  </a:lnTo>
                  <a:lnTo>
                    <a:pt x="73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6"/>
            <p:cNvSpPr/>
            <p:nvPr/>
          </p:nvSpPr>
          <p:spPr>
            <a:xfrm rot="10800000">
              <a:off x="3194241" y="6323989"/>
              <a:ext cx="12326" cy="8330"/>
            </a:xfrm>
            <a:custGeom>
              <a:avLst/>
              <a:gdLst/>
              <a:ahLst/>
              <a:cxnLst/>
              <a:rect l="l" t="t" r="r" b="b"/>
              <a:pathLst>
                <a:path w="145" h="98" extrusionOk="0">
                  <a:moveTo>
                    <a:pt x="48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48" y="97"/>
                  </a:lnTo>
                  <a:lnTo>
                    <a:pt x="96" y="97"/>
                  </a:lnTo>
                  <a:lnTo>
                    <a:pt x="120" y="73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6"/>
            <p:cNvSpPr/>
            <p:nvPr/>
          </p:nvSpPr>
          <p:spPr>
            <a:xfrm rot="10800000">
              <a:off x="3218807" y="6326114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6"/>
            <p:cNvSpPr/>
            <p:nvPr/>
          </p:nvSpPr>
          <p:spPr>
            <a:xfrm rot="10800000">
              <a:off x="3151228" y="6321949"/>
              <a:ext cx="8330" cy="6290"/>
            </a:xfrm>
            <a:custGeom>
              <a:avLst/>
              <a:gdLst/>
              <a:ahLst/>
              <a:cxnLst/>
              <a:rect l="l" t="t" r="r" b="b"/>
              <a:pathLst>
                <a:path w="98" h="74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25" y="73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6"/>
            <p:cNvSpPr/>
            <p:nvPr/>
          </p:nvSpPr>
          <p:spPr>
            <a:xfrm rot="10800000">
              <a:off x="3124707" y="6323989"/>
              <a:ext cx="2125" cy="2210"/>
            </a:xfrm>
            <a:custGeom>
              <a:avLst/>
              <a:gdLst/>
              <a:ahLst/>
              <a:cxnLst/>
              <a:rect l="l" t="t" r="r" b="b"/>
              <a:pathLst>
                <a:path w="25" h="26" extrusionOk="0">
                  <a:moveTo>
                    <a:pt x="25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6"/>
            <p:cNvSpPr/>
            <p:nvPr/>
          </p:nvSpPr>
          <p:spPr>
            <a:xfrm rot="10800000">
              <a:off x="3077614" y="6313788"/>
              <a:ext cx="12326" cy="12411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97" y="1"/>
                  </a:moveTo>
                  <a:lnTo>
                    <a:pt x="24" y="25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72" y="145"/>
                  </a:lnTo>
                  <a:lnTo>
                    <a:pt x="97" y="121"/>
                  </a:lnTo>
                  <a:lnTo>
                    <a:pt x="145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6"/>
            <p:cNvSpPr/>
            <p:nvPr/>
          </p:nvSpPr>
          <p:spPr>
            <a:xfrm rot="10800000">
              <a:off x="4454780" y="6305628"/>
              <a:ext cx="16491" cy="16406"/>
            </a:xfrm>
            <a:custGeom>
              <a:avLst/>
              <a:gdLst/>
              <a:ahLst/>
              <a:cxnLst/>
              <a:rect l="l" t="t" r="r" b="b"/>
              <a:pathLst>
                <a:path w="194" h="193" extrusionOk="0">
                  <a:moveTo>
                    <a:pt x="25" y="0"/>
                  </a:moveTo>
                  <a:lnTo>
                    <a:pt x="1" y="48"/>
                  </a:lnTo>
                  <a:lnTo>
                    <a:pt x="1" y="120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145" y="193"/>
                  </a:lnTo>
                  <a:lnTo>
                    <a:pt x="169" y="169"/>
                  </a:lnTo>
                  <a:lnTo>
                    <a:pt x="193" y="120"/>
                  </a:lnTo>
                  <a:lnTo>
                    <a:pt x="193" y="72"/>
                  </a:lnTo>
                  <a:lnTo>
                    <a:pt x="169" y="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6"/>
            <p:cNvSpPr/>
            <p:nvPr/>
          </p:nvSpPr>
          <p:spPr>
            <a:xfrm rot="10800000">
              <a:off x="3007995" y="6313788"/>
              <a:ext cx="8330" cy="824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49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25" y="96"/>
                  </a:lnTo>
                  <a:lnTo>
                    <a:pt x="73" y="72"/>
                  </a:lnTo>
                  <a:lnTo>
                    <a:pt x="97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6"/>
            <p:cNvSpPr/>
            <p:nvPr/>
          </p:nvSpPr>
          <p:spPr>
            <a:xfrm rot="10800000">
              <a:off x="3333394" y="6307668"/>
              <a:ext cx="14366" cy="12326"/>
            </a:xfrm>
            <a:custGeom>
              <a:avLst/>
              <a:gdLst/>
              <a:ahLst/>
              <a:cxnLst/>
              <a:rect l="l" t="t" r="r" b="b"/>
              <a:pathLst>
                <a:path w="169" h="145" extrusionOk="0">
                  <a:moveTo>
                    <a:pt x="72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24" y="96"/>
                  </a:lnTo>
                  <a:lnTo>
                    <a:pt x="24" y="121"/>
                  </a:lnTo>
                  <a:lnTo>
                    <a:pt x="72" y="145"/>
                  </a:lnTo>
                  <a:lnTo>
                    <a:pt x="144" y="121"/>
                  </a:lnTo>
                  <a:lnTo>
                    <a:pt x="144" y="96"/>
                  </a:lnTo>
                  <a:lnTo>
                    <a:pt x="169" y="72"/>
                  </a:lnTo>
                  <a:lnTo>
                    <a:pt x="120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6"/>
            <p:cNvSpPr/>
            <p:nvPr/>
          </p:nvSpPr>
          <p:spPr>
            <a:xfrm rot="10800000">
              <a:off x="3284261" y="6309708"/>
              <a:ext cx="6205" cy="620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0" y="48"/>
                  </a:lnTo>
                  <a:lnTo>
                    <a:pt x="0" y="73"/>
                  </a:lnTo>
                  <a:lnTo>
                    <a:pt x="72" y="73"/>
                  </a:lnTo>
                  <a:lnTo>
                    <a:pt x="72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6"/>
            <p:cNvSpPr/>
            <p:nvPr/>
          </p:nvSpPr>
          <p:spPr>
            <a:xfrm rot="10800000">
              <a:off x="3231048" y="6299507"/>
              <a:ext cx="14451" cy="16406"/>
            </a:xfrm>
            <a:custGeom>
              <a:avLst/>
              <a:gdLst/>
              <a:ahLst/>
              <a:cxnLst/>
              <a:rect l="l" t="t" r="r" b="b"/>
              <a:pathLst>
                <a:path w="170" h="193" extrusionOk="0">
                  <a:moveTo>
                    <a:pt x="25" y="0"/>
                  </a:moveTo>
                  <a:lnTo>
                    <a:pt x="1" y="48"/>
                  </a:lnTo>
                  <a:lnTo>
                    <a:pt x="25" y="121"/>
                  </a:lnTo>
                  <a:lnTo>
                    <a:pt x="73" y="169"/>
                  </a:lnTo>
                  <a:lnTo>
                    <a:pt x="121" y="193"/>
                  </a:lnTo>
                  <a:lnTo>
                    <a:pt x="145" y="169"/>
                  </a:lnTo>
                  <a:lnTo>
                    <a:pt x="169" y="145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6"/>
            <p:cNvSpPr/>
            <p:nvPr/>
          </p:nvSpPr>
          <p:spPr>
            <a:xfrm rot="10800000">
              <a:off x="3169674" y="6303588"/>
              <a:ext cx="10286" cy="824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72" y="0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24" y="73"/>
                  </a:lnTo>
                  <a:lnTo>
                    <a:pt x="48" y="97"/>
                  </a:lnTo>
                  <a:lnTo>
                    <a:pt x="96" y="73"/>
                  </a:lnTo>
                  <a:lnTo>
                    <a:pt x="120" y="49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6"/>
            <p:cNvSpPr/>
            <p:nvPr/>
          </p:nvSpPr>
          <p:spPr>
            <a:xfrm rot="10800000">
              <a:off x="2932340" y="6293302"/>
              <a:ext cx="6205" cy="629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73" y="73"/>
                  </a:lnTo>
                  <a:lnTo>
                    <a:pt x="73" y="25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6"/>
            <p:cNvSpPr/>
            <p:nvPr/>
          </p:nvSpPr>
          <p:spPr>
            <a:xfrm rot="10800000">
              <a:off x="4340193" y="6283101"/>
              <a:ext cx="14451" cy="14366"/>
            </a:xfrm>
            <a:custGeom>
              <a:avLst/>
              <a:gdLst/>
              <a:ahLst/>
              <a:cxnLst/>
              <a:rect l="l" t="t" r="r" b="b"/>
              <a:pathLst>
                <a:path w="170" h="169" extrusionOk="0">
                  <a:moveTo>
                    <a:pt x="49" y="0"/>
                  </a:moveTo>
                  <a:lnTo>
                    <a:pt x="25" y="24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25" y="144"/>
                  </a:lnTo>
                  <a:lnTo>
                    <a:pt x="49" y="169"/>
                  </a:lnTo>
                  <a:lnTo>
                    <a:pt x="97" y="169"/>
                  </a:lnTo>
                  <a:lnTo>
                    <a:pt x="145" y="144"/>
                  </a:lnTo>
                  <a:lnTo>
                    <a:pt x="169" y="96"/>
                  </a:lnTo>
                  <a:lnTo>
                    <a:pt x="169" y="72"/>
                  </a:lnTo>
                  <a:lnTo>
                    <a:pt x="145" y="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6"/>
            <p:cNvSpPr/>
            <p:nvPr/>
          </p:nvSpPr>
          <p:spPr>
            <a:xfrm rot="10800000">
              <a:off x="3044887" y="6291262"/>
              <a:ext cx="6205" cy="620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1" y="0"/>
                  </a:moveTo>
                  <a:lnTo>
                    <a:pt x="1" y="24"/>
                  </a:lnTo>
                  <a:lnTo>
                    <a:pt x="25" y="72"/>
                  </a:lnTo>
                  <a:lnTo>
                    <a:pt x="49" y="72"/>
                  </a:lnTo>
                  <a:lnTo>
                    <a:pt x="73" y="4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6"/>
            <p:cNvSpPr/>
            <p:nvPr/>
          </p:nvSpPr>
          <p:spPr>
            <a:xfrm rot="10800000">
              <a:off x="4139666" y="6252415"/>
              <a:ext cx="57378" cy="40972"/>
            </a:xfrm>
            <a:custGeom>
              <a:avLst/>
              <a:gdLst/>
              <a:ahLst/>
              <a:cxnLst/>
              <a:rect l="l" t="t" r="r" b="b"/>
              <a:pathLst>
                <a:path w="675" h="482" extrusionOk="0">
                  <a:moveTo>
                    <a:pt x="338" y="0"/>
                  </a:moveTo>
                  <a:lnTo>
                    <a:pt x="145" y="72"/>
                  </a:lnTo>
                  <a:lnTo>
                    <a:pt x="97" y="96"/>
                  </a:lnTo>
                  <a:lnTo>
                    <a:pt x="25" y="145"/>
                  </a:lnTo>
                  <a:lnTo>
                    <a:pt x="1" y="217"/>
                  </a:lnTo>
                  <a:lnTo>
                    <a:pt x="1" y="289"/>
                  </a:lnTo>
                  <a:lnTo>
                    <a:pt x="25" y="337"/>
                  </a:lnTo>
                  <a:lnTo>
                    <a:pt x="73" y="385"/>
                  </a:lnTo>
                  <a:lnTo>
                    <a:pt x="121" y="433"/>
                  </a:lnTo>
                  <a:lnTo>
                    <a:pt x="217" y="458"/>
                  </a:lnTo>
                  <a:lnTo>
                    <a:pt x="362" y="482"/>
                  </a:lnTo>
                  <a:lnTo>
                    <a:pt x="530" y="482"/>
                  </a:lnTo>
                  <a:lnTo>
                    <a:pt x="602" y="458"/>
                  </a:lnTo>
                  <a:lnTo>
                    <a:pt x="675" y="385"/>
                  </a:lnTo>
                  <a:lnTo>
                    <a:pt x="675" y="289"/>
                  </a:lnTo>
                  <a:lnTo>
                    <a:pt x="675" y="193"/>
                  </a:lnTo>
                  <a:lnTo>
                    <a:pt x="578" y="72"/>
                  </a:lnTo>
                  <a:lnTo>
                    <a:pt x="530" y="24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6"/>
            <p:cNvSpPr/>
            <p:nvPr/>
          </p:nvSpPr>
          <p:spPr>
            <a:xfrm rot="10800000">
              <a:off x="3116461" y="6283101"/>
              <a:ext cx="6205" cy="620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48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73"/>
                  </a:lnTo>
                  <a:lnTo>
                    <a:pt x="48" y="48"/>
                  </a:lnTo>
                  <a:lnTo>
                    <a:pt x="72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6"/>
            <p:cNvSpPr/>
            <p:nvPr/>
          </p:nvSpPr>
          <p:spPr>
            <a:xfrm rot="10800000">
              <a:off x="3247454" y="6266695"/>
              <a:ext cx="4165" cy="4250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25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5" y="49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6"/>
            <p:cNvSpPr/>
            <p:nvPr/>
          </p:nvSpPr>
          <p:spPr>
            <a:xfrm rot="10800000">
              <a:off x="3308828" y="6258535"/>
              <a:ext cx="14451" cy="6205"/>
            </a:xfrm>
            <a:custGeom>
              <a:avLst/>
              <a:gdLst/>
              <a:ahLst/>
              <a:cxnLst/>
              <a:rect l="l" t="t" r="r" b="b"/>
              <a:pathLst>
                <a:path w="170" h="73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2"/>
                  </a:lnTo>
                  <a:lnTo>
                    <a:pt x="169" y="72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6"/>
            <p:cNvSpPr/>
            <p:nvPr/>
          </p:nvSpPr>
          <p:spPr>
            <a:xfrm rot="10800000">
              <a:off x="3308828" y="6256495"/>
              <a:ext cx="85" cy="21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6"/>
            <p:cNvSpPr/>
            <p:nvPr/>
          </p:nvSpPr>
          <p:spPr>
            <a:xfrm rot="10800000">
              <a:off x="3141028" y="6248334"/>
              <a:ext cx="8245" cy="620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48" y="73"/>
                  </a:lnTo>
                  <a:lnTo>
                    <a:pt x="72" y="73"/>
                  </a:lnTo>
                  <a:lnTo>
                    <a:pt x="96" y="49"/>
                  </a:lnTo>
                  <a:lnTo>
                    <a:pt x="96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6"/>
            <p:cNvSpPr/>
            <p:nvPr/>
          </p:nvSpPr>
          <p:spPr>
            <a:xfrm rot="10800000">
              <a:off x="3177835" y="6244254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1"/>
                  </a:moveTo>
                  <a:lnTo>
                    <a:pt x="0" y="25"/>
                  </a:lnTo>
                  <a:lnTo>
                    <a:pt x="24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6"/>
            <p:cNvSpPr/>
            <p:nvPr/>
          </p:nvSpPr>
          <p:spPr>
            <a:xfrm rot="10800000">
              <a:off x="3005955" y="6240089"/>
              <a:ext cx="8330" cy="6290"/>
            </a:xfrm>
            <a:custGeom>
              <a:avLst/>
              <a:gdLst/>
              <a:ahLst/>
              <a:cxnLst/>
              <a:rect l="l" t="t" r="r" b="b"/>
              <a:pathLst>
                <a:path w="98" h="74" extrusionOk="0">
                  <a:moveTo>
                    <a:pt x="49" y="1"/>
                  </a:moveTo>
                  <a:lnTo>
                    <a:pt x="25" y="25"/>
                  </a:lnTo>
                  <a:lnTo>
                    <a:pt x="1" y="25"/>
                  </a:lnTo>
                  <a:lnTo>
                    <a:pt x="25" y="73"/>
                  </a:lnTo>
                  <a:lnTo>
                    <a:pt x="73" y="73"/>
                  </a:lnTo>
                  <a:lnTo>
                    <a:pt x="97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6"/>
            <p:cNvSpPr/>
            <p:nvPr/>
          </p:nvSpPr>
          <p:spPr>
            <a:xfrm rot="10800000">
              <a:off x="3355920" y="6240089"/>
              <a:ext cx="2125" cy="4250"/>
            </a:xfrm>
            <a:custGeom>
              <a:avLst/>
              <a:gdLst/>
              <a:ahLst/>
              <a:cxnLst/>
              <a:rect l="l" t="t" r="r" b="b"/>
              <a:pathLst>
                <a:path w="25" h="50" extrusionOk="0">
                  <a:moveTo>
                    <a:pt x="1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6"/>
            <p:cNvSpPr/>
            <p:nvPr/>
          </p:nvSpPr>
          <p:spPr>
            <a:xfrm rot="10800000">
              <a:off x="3398848" y="6236009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0" y="24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6"/>
            <p:cNvSpPr/>
            <p:nvPr/>
          </p:nvSpPr>
          <p:spPr>
            <a:xfrm rot="10800000">
              <a:off x="3083734" y="6227848"/>
              <a:ext cx="2125" cy="8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6"/>
            <p:cNvSpPr/>
            <p:nvPr/>
          </p:nvSpPr>
          <p:spPr>
            <a:xfrm rot="10800000">
              <a:off x="4174433" y="6217647"/>
              <a:ext cx="4165" cy="8245"/>
            </a:xfrm>
            <a:custGeom>
              <a:avLst/>
              <a:gdLst/>
              <a:ahLst/>
              <a:cxnLst/>
              <a:rect l="l" t="t" r="r" b="b"/>
              <a:pathLst>
                <a:path w="49" h="97" extrusionOk="0">
                  <a:moveTo>
                    <a:pt x="24" y="1"/>
                  </a:moveTo>
                  <a:lnTo>
                    <a:pt x="0" y="49"/>
                  </a:lnTo>
                  <a:lnTo>
                    <a:pt x="24" y="97"/>
                  </a:lnTo>
                  <a:lnTo>
                    <a:pt x="48" y="73"/>
                  </a:lnTo>
                  <a:lnTo>
                    <a:pt x="48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6"/>
            <p:cNvSpPr/>
            <p:nvPr/>
          </p:nvSpPr>
          <p:spPr>
            <a:xfrm rot="10800000">
              <a:off x="3304747" y="6213567"/>
              <a:ext cx="10286" cy="10286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72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48" y="121"/>
                  </a:lnTo>
                  <a:lnTo>
                    <a:pt x="96" y="97"/>
                  </a:lnTo>
                  <a:lnTo>
                    <a:pt x="121" y="73"/>
                  </a:lnTo>
                  <a:lnTo>
                    <a:pt x="121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6"/>
            <p:cNvSpPr/>
            <p:nvPr/>
          </p:nvSpPr>
          <p:spPr>
            <a:xfrm rot="10800000">
              <a:off x="3349800" y="6209402"/>
              <a:ext cx="8245" cy="10371"/>
            </a:xfrm>
            <a:custGeom>
              <a:avLst/>
              <a:gdLst/>
              <a:ahLst/>
              <a:cxnLst/>
              <a:rect l="l" t="t" r="r" b="b"/>
              <a:pathLst>
                <a:path w="97" h="122" extrusionOk="0">
                  <a:moveTo>
                    <a:pt x="25" y="1"/>
                  </a:moveTo>
                  <a:lnTo>
                    <a:pt x="1" y="49"/>
                  </a:lnTo>
                  <a:lnTo>
                    <a:pt x="1" y="97"/>
                  </a:lnTo>
                  <a:lnTo>
                    <a:pt x="49" y="121"/>
                  </a:lnTo>
                  <a:lnTo>
                    <a:pt x="97" y="97"/>
                  </a:lnTo>
                  <a:lnTo>
                    <a:pt x="97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6"/>
            <p:cNvSpPr/>
            <p:nvPr/>
          </p:nvSpPr>
          <p:spPr>
            <a:xfrm rot="10800000">
              <a:off x="3081694" y="6211442"/>
              <a:ext cx="8245" cy="833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0" y="1"/>
                  </a:moveTo>
                  <a:lnTo>
                    <a:pt x="24" y="49"/>
                  </a:lnTo>
                  <a:lnTo>
                    <a:pt x="48" y="73"/>
                  </a:lnTo>
                  <a:lnTo>
                    <a:pt x="72" y="97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6"/>
            <p:cNvSpPr/>
            <p:nvPr/>
          </p:nvSpPr>
          <p:spPr>
            <a:xfrm rot="10800000">
              <a:off x="4436419" y="6178715"/>
              <a:ext cx="26607" cy="39017"/>
            </a:xfrm>
            <a:custGeom>
              <a:avLst/>
              <a:gdLst/>
              <a:ahLst/>
              <a:cxnLst/>
              <a:rect l="l" t="t" r="r" b="b"/>
              <a:pathLst>
                <a:path w="313" h="459" extrusionOk="0">
                  <a:moveTo>
                    <a:pt x="193" y="1"/>
                  </a:moveTo>
                  <a:lnTo>
                    <a:pt x="144" y="25"/>
                  </a:lnTo>
                  <a:lnTo>
                    <a:pt x="96" y="49"/>
                  </a:lnTo>
                  <a:lnTo>
                    <a:pt x="24" y="145"/>
                  </a:lnTo>
                  <a:lnTo>
                    <a:pt x="0" y="242"/>
                  </a:lnTo>
                  <a:lnTo>
                    <a:pt x="24" y="338"/>
                  </a:lnTo>
                  <a:lnTo>
                    <a:pt x="96" y="434"/>
                  </a:lnTo>
                  <a:lnTo>
                    <a:pt x="120" y="458"/>
                  </a:lnTo>
                  <a:lnTo>
                    <a:pt x="169" y="458"/>
                  </a:lnTo>
                  <a:lnTo>
                    <a:pt x="217" y="434"/>
                  </a:lnTo>
                  <a:lnTo>
                    <a:pt x="241" y="410"/>
                  </a:lnTo>
                  <a:lnTo>
                    <a:pt x="289" y="338"/>
                  </a:lnTo>
                  <a:lnTo>
                    <a:pt x="313" y="242"/>
                  </a:lnTo>
                  <a:lnTo>
                    <a:pt x="313" y="169"/>
                  </a:lnTo>
                  <a:lnTo>
                    <a:pt x="289" y="73"/>
                  </a:lnTo>
                  <a:lnTo>
                    <a:pt x="241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6"/>
            <p:cNvSpPr/>
            <p:nvPr/>
          </p:nvSpPr>
          <p:spPr>
            <a:xfrm rot="10800000">
              <a:off x="3233088" y="6203282"/>
              <a:ext cx="18531" cy="12411"/>
            </a:xfrm>
            <a:custGeom>
              <a:avLst/>
              <a:gdLst/>
              <a:ahLst/>
              <a:cxnLst/>
              <a:rect l="l" t="t" r="r" b="b"/>
              <a:pathLst>
                <a:path w="218" h="146" extrusionOk="0">
                  <a:moveTo>
                    <a:pt x="73" y="1"/>
                  </a:moveTo>
                  <a:lnTo>
                    <a:pt x="49" y="25"/>
                  </a:lnTo>
                  <a:lnTo>
                    <a:pt x="25" y="73"/>
                  </a:lnTo>
                  <a:lnTo>
                    <a:pt x="0" y="97"/>
                  </a:lnTo>
                  <a:lnTo>
                    <a:pt x="25" y="121"/>
                  </a:lnTo>
                  <a:lnTo>
                    <a:pt x="25" y="145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93" y="121"/>
                  </a:lnTo>
                  <a:lnTo>
                    <a:pt x="217" y="73"/>
                  </a:lnTo>
                  <a:lnTo>
                    <a:pt x="217" y="49"/>
                  </a:lnTo>
                  <a:lnTo>
                    <a:pt x="193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6"/>
            <p:cNvSpPr/>
            <p:nvPr/>
          </p:nvSpPr>
          <p:spPr>
            <a:xfrm rot="10800000">
              <a:off x="4010714" y="6168515"/>
              <a:ext cx="39017" cy="43013"/>
            </a:xfrm>
            <a:custGeom>
              <a:avLst/>
              <a:gdLst/>
              <a:ahLst/>
              <a:cxnLst/>
              <a:rect l="l" t="t" r="r" b="b"/>
              <a:pathLst>
                <a:path w="459" h="506" extrusionOk="0">
                  <a:moveTo>
                    <a:pt x="121" y="0"/>
                  </a:moveTo>
                  <a:lnTo>
                    <a:pt x="49" y="72"/>
                  </a:lnTo>
                  <a:lnTo>
                    <a:pt x="25" y="145"/>
                  </a:lnTo>
                  <a:lnTo>
                    <a:pt x="1" y="217"/>
                  </a:lnTo>
                  <a:lnTo>
                    <a:pt x="25" y="289"/>
                  </a:lnTo>
                  <a:lnTo>
                    <a:pt x="49" y="361"/>
                  </a:lnTo>
                  <a:lnTo>
                    <a:pt x="97" y="433"/>
                  </a:lnTo>
                  <a:lnTo>
                    <a:pt x="169" y="482"/>
                  </a:lnTo>
                  <a:lnTo>
                    <a:pt x="242" y="506"/>
                  </a:lnTo>
                  <a:lnTo>
                    <a:pt x="338" y="506"/>
                  </a:lnTo>
                  <a:lnTo>
                    <a:pt x="410" y="482"/>
                  </a:lnTo>
                  <a:lnTo>
                    <a:pt x="434" y="433"/>
                  </a:lnTo>
                  <a:lnTo>
                    <a:pt x="458" y="361"/>
                  </a:lnTo>
                  <a:lnTo>
                    <a:pt x="458" y="313"/>
                  </a:lnTo>
                  <a:lnTo>
                    <a:pt x="434" y="241"/>
                  </a:lnTo>
                  <a:lnTo>
                    <a:pt x="410" y="169"/>
                  </a:lnTo>
                  <a:lnTo>
                    <a:pt x="386" y="120"/>
                  </a:lnTo>
                  <a:lnTo>
                    <a:pt x="314" y="72"/>
                  </a:lnTo>
                  <a:lnTo>
                    <a:pt x="266" y="2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6"/>
            <p:cNvSpPr/>
            <p:nvPr/>
          </p:nvSpPr>
          <p:spPr>
            <a:xfrm rot="10800000">
              <a:off x="3112381" y="6193081"/>
              <a:ext cx="24651" cy="16406"/>
            </a:xfrm>
            <a:custGeom>
              <a:avLst/>
              <a:gdLst/>
              <a:ahLst/>
              <a:cxnLst/>
              <a:rect l="l" t="t" r="r" b="b"/>
              <a:pathLst>
                <a:path w="290" h="193" extrusionOk="0">
                  <a:moveTo>
                    <a:pt x="73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96"/>
                  </a:lnTo>
                  <a:lnTo>
                    <a:pt x="25" y="121"/>
                  </a:lnTo>
                  <a:lnTo>
                    <a:pt x="73" y="145"/>
                  </a:lnTo>
                  <a:lnTo>
                    <a:pt x="121" y="169"/>
                  </a:lnTo>
                  <a:lnTo>
                    <a:pt x="193" y="193"/>
                  </a:lnTo>
                  <a:lnTo>
                    <a:pt x="241" y="169"/>
                  </a:lnTo>
                  <a:lnTo>
                    <a:pt x="265" y="145"/>
                  </a:lnTo>
                  <a:lnTo>
                    <a:pt x="289" y="96"/>
                  </a:lnTo>
                  <a:lnTo>
                    <a:pt x="289" y="72"/>
                  </a:lnTo>
                  <a:lnTo>
                    <a:pt x="289" y="2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6"/>
            <p:cNvSpPr/>
            <p:nvPr/>
          </p:nvSpPr>
          <p:spPr>
            <a:xfrm rot="10800000">
              <a:off x="3190161" y="6203282"/>
              <a:ext cx="2125" cy="416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1" y="0"/>
                  </a:moveTo>
                  <a:lnTo>
                    <a:pt x="1" y="24"/>
                  </a:lnTo>
                  <a:lnTo>
                    <a:pt x="25" y="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6"/>
            <p:cNvSpPr/>
            <p:nvPr/>
          </p:nvSpPr>
          <p:spPr>
            <a:xfrm rot="10800000">
              <a:off x="3167634" y="6182795"/>
              <a:ext cx="14451" cy="14451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121" y="1"/>
                  </a:moveTo>
                  <a:lnTo>
                    <a:pt x="73" y="25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121" y="145"/>
                  </a:lnTo>
                  <a:lnTo>
                    <a:pt x="145" y="121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6"/>
            <p:cNvSpPr/>
            <p:nvPr/>
          </p:nvSpPr>
          <p:spPr>
            <a:xfrm rot="10800000">
              <a:off x="3249494" y="6182795"/>
              <a:ext cx="85" cy="21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6"/>
            <p:cNvSpPr/>
            <p:nvPr/>
          </p:nvSpPr>
          <p:spPr>
            <a:xfrm rot="10800000">
              <a:off x="3274061" y="6166474"/>
              <a:ext cx="16406" cy="10286"/>
            </a:xfrm>
            <a:custGeom>
              <a:avLst/>
              <a:gdLst/>
              <a:ahLst/>
              <a:cxnLst/>
              <a:rect l="l" t="t" r="r" b="b"/>
              <a:pathLst>
                <a:path w="193" h="121" extrusionOk="0">
                  <a:moveTo>
                    <a:pt x="96" y="0"/>
                  </a:moveTo>
                  <a:lnTo>
                    <a:pt x="48" y="24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72" y="121"/>
                  </a:lnTo>
                  <a:lnTo>
                    <a:pt x="144" y="97"/>
                  </a:lnTo>
                  <a:lnTo>
                    <a:pt x="193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6"/>
            <p:cNvSpPr/>
            <p:nvPr/>
          </p:nvSpPr>
          <p:spPr>
            <a:xfrm rot="10800000">
              <a:off x="4248133" y="6084615"/>
              <a:ext cx="100306" cy="86025"/>
            </a:xfrm>
            <a:custGeom>
              <a:avLst/>
              <a:gdLst/>
              <a:ahLst/>
              <a:cxnLst/>
              <a:rect l="l" t="t" r="r" b="b"/>
              <a:pathLst>
                <a:path w="1180" h="1012" extrusionOk="0">
                  <a:moveTo>
                    <a:pt x="313" y="1"/>
                  </a:moveTo>
                  <a:lnTo>
                    <a:pt x="241" y="25"/>
                  </a:lnTo>
                  <a:lnTo>
                    <a:pt x="169" y="49"/>
                  </a:lnTo>
                  <a:lnTo>
                    <a:pt x="121" y="97"/>
                  </a:lnTo>
                  <a:lnTo>
                    <a:pt x="72" y="169"/>
                  </a:lnTo>
                  <a:lnTo>
                    <a:pt x="24" y="289"/>
                  </a:lnTo>
                  <a:lnTo>
                    <a:pt x="0" y="410"/>
                  </a:lnTo>
                  <a:lnTo>
                    <a:pt x="24" y="530"/>
                  </a:lnTo>
                  <a:lnTo>
                    <a:pt x="48" y="651"/>
                  </a:lnTo>
                  <a:lnTo>
                    <a:pt x="96" y="747"/>
                  </a:lnTo>
                  <a:lnTo>
                    <a:pt x="193" y="843"/>
                  </a:lnTo>
                  <a:lnTo>
                    <a:pt x="289" y="915"/>
                  </a:lnTo>
                  <a:lnTo>
                    <a:pt x="409" y="963"/>
                  </a:lnTo>
                  <a:lnTo>
                    <a:pt x="530" y="988"/>
                  </a:lnTo>
                  <a:lnTo>
                    <a:pt x="674" y="1012"/>
                  </a:lnTo>
                  <a:lnTo>
                    <a:pt x="819" y="988"/>
                  </a:lnTo>
                  <a:lnTo>
                    <a:pt x="963" y="939"/>
                  </a:lnTo>
                  <a:lnTo>
                    <a:pt x="1083" y="867"/>
                  </a:lnTo>
                  <a:lnTo>
                    <a:pt x="1156" y="747"/>
                  </a:lnTo>
                  <a:lnTo>
                    <a:pt x="1180" y="626"/>
                  </a:lnTo>
                  <a:lnTo>
                    <a:pt x="1180" y="554"/>
                  </a:lnTo>
                  <a:lnTo>
                    <a:pt x="1156" y="506"/>
                  </a:lnTo>
                  <a:lnTo>
                    <a:pt x="1083" y="386"/>
                  </a:lnTo>
                  <a:lnTo>
                    <a:pt x="1011" y="289"/>
                  </a:lnTo>
                  <a:lnTo>
                    <a:pt x="915" y="217"/>
                  </a:lnTo>
                  <a:lnTo>
                    <a:pt x="795" y="121"/>
                  </a:lnTo>
                  <a:lnTo>
                    <a:pt x="674" y="73"/>
                  </a:lnTo>
                  <a:lnTo>
                    <a:pt x="554" y="25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6"/>
            <p:cNvSpPr/>
            <p:nvPr/>
          </p:nvSpPr>
          <p:spPr>
            <a:xfrm rot="10800000">
              <a:off x="4199000" y="6156189"/>
              <a:ext cx="10286" cy="8330"/>
            </a:xfrm>
            <a:custGeom>
              <a:avLst/>
              <a:gdLst/>
              <a:ahLst/>
              <a:cxnLst/>
              <a:rect l="l" t="t" r="r" b="b"/>
              <a:pathLst>
                <a:path w="121" h="98" extrusionOk="0">
                  <a:moveTo>
                    <a:pt x="48" y="1"/>
                  </a:moveTo>
                  <a:lnTo>
                    <a:pt x="0" y="25"/>
                  </a:lnTo>
                  <a:lnTo>
                    <a:pt x="48" y="97"/>
                  </a:lnTo>
                  <a:lnTo>
                    <a:pt x="96" y="73"/>
                  </a:lnTo>
                  <a:lnTo>
                    <a:pt x="121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6"/>
            <p:cNvSpPr/>
            <p:nvPr/>
          </p:nvSpPr>
          <p:spPr>
            <a:xfrm rot="10800000">
              <a:off x="3382527" y="6156189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6"/>
            <p:cNvSpPr/>
            <p:nvPr/>
          </p:nvSpPr>
          <p:spPr>
            <a:xfrm rot="10800000">
              <a:off x="3278141" y="6123462"/>
              <a:ext cx="6205" cy="8330"/>
            </a:xfrm>
            <a:custGeom>
              <a:avLst/>
              <a:gdLst/>
              <a:ahLst/>
              <a:cxnLst/>
              <a:rect l="l" t="t" r="r" b="b"/>
              <a:pathLst>
                <a:path w="73" h="98" extrusionOk="0">
                  <a:moveTo>
                    <a:pt x="24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2" y="97"/>
                  </a:lnTo>
                  <a:lnTo>
                    <a:pt x="72" y="73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6"/>
            <p:cNvSpPr/>
            <p:nvPr/>
          </p:nvSpPr>
          <p:spPr>
            <a:xfrm rot="10800000">
              <a:off x="3220847" y="6109181"/>
              <a:ext cx="14366" cy="16406"/>
            </a:xfrm>
            <a:custGeom>
              <a:avLst/>
              <a:gdLst/>
              <a:ahLst/>
              <a:cxnLst/>
              <a:rect l="l" t="t" r="r" b="b"/>
              <a:pathLst>
                <a:path w="169" h="19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24" y="169"/>
                  </a:lnTo>
                  <a:lnTo>
                    <a:pt x="48" y="193"/>
                  </a:lnTo>
                  <a:lnTo>
                    <a:pt x="96" y="193"/>
                  </a:lnTo>
                  <a:lnTo>
                    <a:pt x="144" y="169"/>
                  </a:lnTo>
                  <a:lnTo>
                    <a:pt x="169" y="145"/>
                  </a:lnTo>
                  <a:lnTo>
                    <a:pt x="169" y="96"/>
                  </a:lnTo>
                  <a:lnTo>
                    <a:pt x="144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6"/>
            <p:cNvSpPr/>
            <p:nvPr/>
          </p:nvSpPr>
          <p:spPr>
            <a:xfrm rot="10800000">
              <a:off x="3400888" y="6094815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6"/>
            <p:cNvSpPr/>
            <p:nvPr/>
          </p:nvSpPr>
          <p:spPr>
            <a:xfrm rot="10800000">
              <a:off x="3278141" y="6074414"/>
              <a:ext cx="10286" cy="824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97"/>
                  </a:lnTo>
                  <a:lnTo>
                    <a:pt x="72" y="97"/>
                  </a:lnTo>
                  <a:lnTo>
                    <a:pt x="120" y="73"/>
                  </a:lnTo>
                  <a:lnTo>
                    <a:pt x="120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6"/>
            <p:cNvSpPr/>
            <p:nvPr/>
          </p:nvSpPr>
          <p:spPr>
            <a:xfrm rot="10800000">
              <a:off x="3093935" y="6055968"/>
              <a:ext cx="12411" cy="12326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73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9" y="121"/>
                  </a:lnTo>
                  <a:lnTo>
                    <a:pt x="97" y="145"/>
                  </a:lnTo>
                  <a:lnTo>
                    <a:pt x="145" y="121"/>
                  </a:lnTo>
                  <a:lnTo>
                    <a:pt x="145" y="72"/>
                  </a:lnTo>
                  <a:lnTo>
                    <a:pt x="121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6"/>
            <p:cNvSpPr/>
            <p:nvPr/>
          </p:nvSpPr>
          <p:spPr>
            <a:xfrm rot="10800000">
              <a:off x="4166273" y="6027321"/>
              <a:ext cx="28732" cy="38932"/>
            </a:xfrm>
            <a:custGeom>
              <a:avLst/>
              <a:gdLst/>
              <a:ahLst/>
              <a:cxnLst/>
              <a:rect l="l" t="t" r="r" b="b"/>
              <a:pathLst>
                <a:path w="338" h="458" extrusionOk="0">
                  <a:moveTo>
                    <a:pt x="193" y="0"/>
                  </a:moveTo>
                  <a:lnTo>
                    <a:pt x="121" y="24"/>
                  </a:lnTo>
                  <a:lnTo>
                    <a:pt x="73" y="72"/>
                  </a:lnTo>
                  <a:lnTo>
                    <a:pt x="25" y="169"/>
                  </a:lnTo>
                  <a:lnTo>
                    <a:pt x="1" y="265"/>
                  </a:lnTo>
                  <a:lnTo>
                    <a:pt x="25" y="337"/>
                  </a:lnTo>
                  <a:lnTo>
                    <a:pt x="25" y="385"/>
                  </a:lnTo>
                  <a:lnTo>
                    <a:pt x="73" y="434"/>
                  </a:lnTo>
                  <a:lnTo>
                    <a:pt x="121" y="458"/>
                  </a:lnTo>
                  <a:lnTo>
                    <a:pt x="169" y="458"/>
                  </a:lnTo>
                  <a:lnTo>
                    <a:pt x="241" y="434"/>
                  </a:lnTo>
                  <a:lnTo>
                    <a:pt x="265" y="385"/>
                  </a:lnTo>
                  <a:lnTo>
                    <a:pt x="314" y="337"/>
                  </a:lnTo>
                  <a:lnTo>
                    <a:pt x="338" y="265"/>
                  </a:lnTo>
                  <a:lnTo>
                    <a:pt x="338" y="193"/>
                  </a:lnTo>
                  <a:lnTo>
                    <a:pt x="338" y="145"/>
                  </a:lnTo>
                  <a:lnTo>
                    <a:pt x="290" y="72"/>
                  </a:lnTo>
                  <a:lnTo>
                    <a:pt x="265" y="2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6"/>
            <p:cNvSpPr/>
            <p:nvPr/>
          </p:nvSpPr>
          <p:spPr>
            <a:xfrm rot="10800000">
              <a:off x="4025080" y="6008875"/>
              <a:ext cx="51258" cy="39017"/>
            </a:xfrm>
            <a:custGeom>
              <a:avLst/>
              <a:gdLst/>
              <a:ahLst/>
              <a:cxnLst/>
              <a:rect l="l" t="t" r="r" b="b"/>
              <a:pathLst>
                <a:path w="603" h="459" extrusionOk="0">
                  <a:moveTo>
                    <a:pt x="242" y="1"/>
                  </a:moveTo>
                  <a:lnTo>
                    <a:pt x="145" y="49"/>
                  </a:lnTo>
                  <a:lnTo>
                    <a:pt x="49" y="97"/>
                  </a:lnTo>
                  <a:lnTo>
                    <a:pt x="1" y="169"/>
                  </a:lnTo>
                  <a:lnTo>
                    <a:pt x="1" y="242"/>
                  </a:lnTo>
                  <a:lnTo>
                    <a:pt x="25" y="314"/>
                  </a:lnTo>
                  <a:lnTo>
                    <a:pt x="97" y="362"/>
                  </a:lnTo>
                  <a:lnTo>
                    <a:pt x="145" y="410"/>
                  </a:lnTo>
                  <a:lnTo>
                    <a:pt x="218" y="434"/>
                  </a:lnTo>
                  <a:lnTo>
                    <a:pt x="314" y="458"/>
                  </a:lnTo>
                  <a:lnTo>
                    <a:pt x="482" y="458"/>
                  </a:lnTo>
                  <a:lnTo>
                    <a:pt x="555" y="410"/>
                  </a:lnTo>
                  <a:lnTo>
                    <a:pt x="579" y="386"/>
                  </a:lnTo>
                  <a:lnTo>
                    <a:pt x="603" y="314"/>
                  </a:lnTo>
                  <a:lnTo>
                    <a:pt x="555" y="218"/>
                  </a:lnTo>
                  <a:lnTo>
                    <a:pt x="506" y="121"/>
                  </a:lnTo>
                  <a:lnTo>
                    <a:pt x="434" y="73"/>
                  </a:lnTo>
                  <a:lnTo>
                    <a:pt x="338" y="25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6"/>
            <p:cNvSpPr/>
            <p:nvPr/>
          </p:nvSpPr>
          <p:spPr>
            <a:xfrm rot="10800000">
              <a:off x="4420013" y="6008875"/>
              <a:ext cx="24651" cy="32812"/>
            </a:xfrm>
            <a:custGeom>
              <a:avLst/>
              <a:gdLst/>
              <a:ahLst/>
              <a:cxnLst/>
              <a:rect l="l" t="t" r="r" b="b"/>
              <a:pathLst>
                <a:path w="290" h="386" extrusionOk="0">
                  <a:moveTo>
                    <a:pt x="73" y="0"/>
                  </a:moveTo>
                  <a:lnTo>
                    <a:pt x="25" y="48"/>
                  </a:lnTo>
                  <a:lnTo>
                    <a:pt x="1" y="72"/>
                  </a:lnTo>
                  <a:lnTo>
                    <a:pt x="1" y="169"/>
                  </a:lnTo>
                  <a:lnTo>
                    <a:pt x="25" y="241"/>
                  </a:lnTo>
                  <a:lnTo>
                    <a:pt x="97" y="313"/>
                  </a:lnTo>
                  <a:lnTo>
                    <a:pt x="169" y="385"/>
                  </a:lnTo>
                  <a:lnTo>
                    <a:pt x="217" y="385"/>
                  </a:lnTo>
                  <a:lnTo>
                    <a:pt x="266" y="361"/>
                  </a:lnTo>
                  <a:lnTo>
                    <a:pt x="290" y="313"/>
                  </a:lnTo>
                  <a:lnTo>
                    <a:pt x="290" y="193"/>
                  </a:lnTo>
                  <a:lnTo>
                    <a:pt x="241" y="96"/>
                  </a:lnTo>
                  <a:lnTo>
                    <a:pt x="169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6"/>
            <p:cNvSpPr/>
            <p:nvPr/>
          </p:nvSpPr>
          <p:spPr>
            <a:xfrm rot="10800000">
              <a:off x="3233088" y="6037522"/>
              <a:ext cx="2125" cy="416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0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6"/>
            <p:cNvSpPr/>
            <p:nvPr/>
          </p:nvSpPr>
          <p:spPr>
            <a:xfrm rot="10800000">
              <a:off x="3173755" y="5992554"/>
              <a:ext cx="10371" cy="8245"/>
            </a:xfrm>
            <a:custGeom>
              <a:avLst/>
              <a:gdLst/>
              <a:ahLst/>
              <a:cxnLst/>
              <a:rect l="l" t="t" r="r" b="b"/>
              <a:pathLst>
                <a:path w="122" h="97" extrusionOk="0">
                  <a:moveTo>
                    <a:pt x="73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73" y="97"/>
                  </a:lnTo>
                  <a:lnTo>
                    <a:pt x="97" y="73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6"/>
            <p:cNvSpPr/>
            <p:nvPr/>
          </p:nvSpPr>
          <p:spPr>
            <a:xfrm rot="10800000">
              <a:off x="3202401" y="5965948"/>
              <a:ext cx="4165" cy="21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24" y="1"/>
                  </a:moveTo>
                  <a:lnTo>
                    <a:pt x="0" y="25"/>
                  </a:lnTo>
                  <a:lnTo>
                    <a:pt x="48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6"/>
            <p:cNvSpPr/>
            <p:nvPr/>
          </p:nvSpPr>
          <p:spPr>
            <a:xfrm rot="10800000">
              <a:off x="3288341" y="5953622"/>
              <a:ext cx="10371" cy="12411"/>
            </a:xfrm>
            <a:custGeom>
              <a:avLst/>
              <a:gdLst/>
              <a:ahLst/>
              <a:cxnLst/>
              <a:rect l="l" t="t" r="r" b="b"/>
              <a:pathLst>
                <a:path w="122" h="146" extrusionOk="0">
                  <a:moveTo>
                    <a:pt x="49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121"/>
                  </a:lnTo>
                  <a:lnTo>
                    <a:pt x="25" y="145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6"/>
            <p:cNvSpPr/>
            <p:nvPr/>
          </p:nvSpPr>
          <p:spPr>
            <a:xfrm rot="10800000">
              <a:off x="3300667" y="5892248"/>
              <a:ext cx="2125" cy="8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0" name="Google Shape;2580;p6"/>
          <p:cNvGrpSpPr/>
          <p:nvPr/>
        </p:nvGrpSpPr>
        <p:grpSpPr>
          <a:xfrm rot="10800000" flipH="1">
            <a:off x="-205661" y="1865943"/>
            <a:ext cx="551525" cy="559295"/>
            <a:chOff x="1308175" y="3327500"/>
            <a:chExt cx="170350" cy="172750"/>
          </a:xfrm>
        </p:grpSpPr>
        <p:sp>
          <p:nvSpPr>
            <p:cNvPr id="2581" name="Google Shape;2581;p6"/>
            <p:cNvSpPr/>
            <p:nvPr/>
          </p:nvSpPr>
          <p:spPr>
            <a:xfrm>
              <a:off x="1346700" y="3372050"/>
              <a:ext cx="76450" cy="69825"/>
            </a:xfrm>
            <a:custGeom>
              <a:avLst/>
              <a:gdLst/>
              <a:ahLst/>
              <a:cxnLst/>
              <a:rect l="l" t="t" r="r" b="b"/>
              <a:pathLst>
                <a:path w="3058" h="2793" extrusionOk="0">
                  <a:moveTo>
                    <a:pt x="1107" y="0"/>
                  </a:moveTo>
                  <a:lnTo>
                    <a:pt x="843" y="24"/>
                  </a:lnTo>
                  <a:lnTo>
                    <a:pt x="674" y="96"/>
                  </a:lnTo>
                  <a:lnTo>
                    <a:pt x="506" y="169"/>
                  </a:lnTo>
                  <a:lnTo>
                    <a:pt x="361" y="289"/>
                  </a:lnTo>
                  <a:lnTo>
                    <a:pt x="241" y="409"/>
                  </a:lnTo>
                  <a:lnTo>
                    <a:pt x="144" y="554"/>
                  </a:lnTo>
                  <a:lnTo>
                    <a:pt x="72" y="722"/>
                  </a:lnTo>
                  <a:lnTo>
                    <a:pt x="0" y="891"/>
                  </a:lnTo>
                  <a:lnTo>
                    <a:pt x="0" y="1083"/>
                  </a:lnTo>
                  <a:lnTo>
                    <a:pt x="24" y="1348"/>
                  </a:lnTo>
                  <a:lnTo>
                    <a:pt x="72" y="1613"/>
                  </a:lnTo>
                  <a:lnTo>
                    <a:pt x="169" y="1854"/>
                  </a:lnTo>
                  <a:lnTo>
                    <a:pt x="313" y="2070"/>
                  </a:lnTo>
                  <a:lnTo>
                    <a:pt x="481" y="2287"/>
                  </a:lnTo>
                  <a:lnTo>
                    <a:pt x="650" y="2455"/>
                  </a:lnTo>
                  <a:lnTo>
                    <a:pt x="867" y="2624"/>
                  </a:lnTo>
                  <a:lnTo>
                    <a:pt x="1107" y="2720"/>
                  </a:lnTo>
                  <a:lnTo>
                    <a:pt x="1324" y="2768"/>
                  </a:lnTo>
                  <a:lnTo>
                    <a:pt x="1541" y="2793"/>
                  </a:lnTo>
                  <a:lnTo>
                    <a:pt x="1757" y="2768"/>
                  </a:lnTo>
                  <a:lnTo>
                    <a:pt x="1974" y="2720"/>
                  </a:lnTo>
                  <a:lnTo>
                    <a:pt x="2191" y="2624"/>
                  </a:lnTo>
                  <a:lnTo>
                    <a:pt x="2407" y="2480"/>
                  </a:lnTo>
                  <a:lnTo>
                    <a:pt x="2600" y="2335"/>
                  </a:lnTo>
                  <a:lnTo>
                    <a:pt x="2768" y="2143"/>
                  </a:lnTo>
                  <a:lnTo>
                    <a:pt x="2889" y="1998"/>
                  </a:lnTo>
                  <a:lnTo>
                    <a:pt x="2985" y="1830"/>
                  </a:lnTo>
                  <a:lnTo>
                    <a:pt x="3033" y="1661"/>
                  </a:lnTo>
                  <a:lnTo>
                    <a:pt x="3057" y="1493"/>
                  </a:lnTo>
                  <a:lnTo>
                    <a:pt x="3057" y="1324"/>
                  </a:lnTo>
                  <a:lnTo>
                    <a:pt x="3009" y="1156"/>
                  </a:lnTo>
                  <a:lnTo>
                    <a:pt x="2937" y="987"/>
                  </a:lnTo>
                  <a:lnTo>
                    <a:pt x="2841" y="819"/>
                  </a:lnTo>
                  <a:lnTo>
                    <a:pt x="2672" y="626"/>
                  </a:lnTo>
                  <a:lnTo>
                    <a:pt x="2455" y="433"/>
                  </a:lnTo>
                  <a:lnTo>
                    <a:pt x="2215" y="265"/>
                  </a:lnTo>
                  <a:lnTo>
                    <a:pt x="1950" y="144"/>
                  </a:lnTo>
                  <a:lnTo>
                    <a:pt x="1685" y="48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6"/>
            <p:cNvSpPr/>
            <p:nvPr/>
          </p:nvSpPr>
          <p:spPr>
            <a:xfrm>
              <a:off x="1308175" y="3327500"/>
              <a:ext cx="170350" cy="172750"/>
            </a:xfrm>
            <a:custGeom>
              <a:avLst/>
              <a:gdLst/>
              <a:ahLst/>
              <a:cxnLst/>
              <a:rect l="l" t="t" r="r" b="b"/>
              <a:pathLst>
                <a:path w="6814" h="6910" extrusionOk="0">
                  <a:moveTo>
                    <a:pt x="3395" y="554"/>
                  </a:moveTo>
                  <a:lnTo>
                    <a:pt x="3684" y="578"/>
                  </a:lnTo>
                  <a:lnTo>
                    <a:pt x="3972" y="602"/>
                  </a:lnTo>
                  <a:lnTo>
                    <a:pt x="4237" y="675"/>
                  </a:lnTo>
                  <a:lnTo>
                    <a:pt x="4502" y="771"/>
                  </a:lnTo>
                  <a:lnTo>
                    <a:pt x="4743" y="891"/>
                  </a:lnTo>
                  <a:lnTo>
                    <a:pt x="4983" y="1036"/>
                  </a:lnTo>
                  <a:lnTo>
                    <a:pt x="5200" y="1204"/>
                  </a:lnTo>
                  <a:lnTo>
                    <a:pt x="5417" y="1397"/>
                  </a:lnTo>
                  <a:lnTo>
                    <a:pt x="5585" y="1614"/>
                  </a:lnTo>
                  <a:lnTo>
                    <a:pt x="5754" y="1830"/>
                  </a:lnTo>
                  <a:lnTo>
                    <a:pt x="5898" y="2071"/>
                  </a:lnTo>
                  <a:lnTo>
                    <a:pt x="6019" y="2312"/>
                  </a:lnTo>
                  <a:lnTo>
                    <a:pt x="6115" y="2576"/>
                  </a:lnTo>
                  <a:lnTo>
                    <a:pt x="6187" y="2865"/>
                  </a:lnTo>
                  <a:lnTo>
                    <a:pt x="6235" y="3154"/>
                  </a:lnTo>
                  <a:lnTo>
                    <a:pt x="6235" y="3443"/>
                  </a:lnTo>
                  <a:lnTo>
                    <a:pt x="6235" y="3756"/>
                  </a:lnTo>
                  <a:lnTo>
                    <a:pt x="6187" y="4045"/>
                  </a:lnTo>
                  <a:lnTo>
                    <a:pt x="6115" y="4310"/>
                  </a:lnTo>
                  <a:lnTo>
                    <a:pt x="6019" y="4575"/>
                  </a:lnTo>
                  <a:lnTo>
                    <a:pt x="5898" y="4839"/>
                  </a:lnTo>
                  <a:lnTo>
                    <a:pt x="5754" y="5080"/>
                  </a:lnTo>
                  <a:lnTo>
                    <a:pt x="5609" y="5297"/>
                  </a:lnTo>
                  <a:lnTo>
                    <a:pt x="5417" y="5513"/>
                  </a:lnTo>
                  <a:lnTo>
                    <a:pt x="5224" y="5706"/>
                  </a:lnTo>
                  <a:lnTo>
                    <a:pt x="5008" y="5850"/>
                  </a:lnTo>
                  <a:lnTo>
                    <a:pt x="4767" y="6019"/>
                  </a:lnTo>
                  <a:lnTo>
                    <a:pt x="4526" y="6139"/>
                  </a:lnTo>
                  <a:lnTo>
                    <a:pt x="4261" y="6236"/>
                  </a:lnTo>
                  <a:lnTo>
                    <a:pt x="3996" y="6308"/>
                  </a:lnTo>
                  <a:lnTo>
                    <a:pt x="3708" y="6332"/>
                  </a:lnTo>
                  <a:lnTo>
                    <a:pt x="3419" y="6356"/>
                  </a:lnTo>
                  <a:lnTo>
                    <a:pt x="3130" y="6332"/>
                  </a:lnTo>
                  <a:lnTo>
                    <a:pt x="2841" y="6308"/>
                  </a:lnTo>
                  <a:lnTo>
                    <a:pt x="2576" y="6236"/>
                  </a:lnTo>
                  <a:lnTo>
                    <a:pt x="2311" y="6139"/>
                  </a:lnTo>
                  <a:lnTo>
                    <a:pt x="2047" y="6019"/>
                  </a:lnTo>
                  <a:lnTo>
                    <a:pt x="1830" y="5874"/>
                  </a:lnTo>
                  <a:lnTo>
                    <a:pt x="1613" y="5706"/>
                  </a:lnTo>
                  <a:lnTo>
                    <a:pt x="1397" y="5513"/>
                  </a:lnTo>
                  <a:lnTo>
                    <a:pt x="1228" y="5321"/>
                  </a:lnTo>
                  <a:lnTo>
                    <a:pt x="1060" y="5080"/>
                  </a:lnTo>
                  <a:lnTo>
                    <a:pt x="915" y="4839"/>
                  </a:lnTo>
                  <a:lnTo>
                    <a:pt x="795" y="4599"/>
                  </a:lnTo>
                  <a:lnTo>
                    <a:pt x="698" y="4334"/>
                  </a:lnTo>
                  <a:lnTo>
                    <a:pt x="626" y="4045"/>
                  </a:lnTo>
                  <a:lnTo>
                    <a:pt x="578" y="3756"/>
                  </a:lnTo>
                  <a:lnTo>
                    <a:pt x="578" y="3467"/>
                  </a:lnTo>
                  <a:lnTo>
                    <a:pt x="578" y="3178"/>
                  </a:lnTo>
                  <a:lnTo>
                    <a:pt x="626" y="2865"/>
                  </a:lnTo>
                  <a:lnTo>
                    <a:pt x="698" y="2601"/>
                  </a:lnTo>
                  <a:lnTo>
                    <a:pt x="795" y="2336"/>
                  </a:lnTo>
                  <a:lnTo>
                    <a:pt x="915" y="2071"/>
                  </a:lnTo>
                  <a:lnTo>
                    <a:pt x="1035" y="1830"/>
                  </a:lnTo>
                  <a:lnTo>
                    <a:pt x="1204" y="1614"/>
                  </a:lnTo>
                  <a:lnTo>
                    <a:pt x="1397" y="1397"/>
                  </a:lnTo>
                  <a:lnTo>
                    <a:pt x="1589" y="1228"/>
                  </a:lnTo>
                  <a:lnTo>
                    <a:pt x="1806" y="1060"/>
                  </a:lnTo>
                  <a:lnTo>
                    <a:pt x="2047" y="915"/>
                  </a:lnTo>
                  <a:lnTo>
                    <a:pt x="2287" y="795"/>
                  </a:lnTo>
                  <a:lnTo>
                    <a:pt x="2552" y="675"/>
                  </a:lnTo>
                  <a:lnTo>
                    <a:pt x="2817" y="602"/>
                  </a:lnTo>
                  <a:lnTo>
                    <a:pt x="3106" y="578"/>
                  </a:lnTo>
                  <a:lnTo>
                    <a:pt x="3395" y="554"/>
                  </a:lnTo>
                  <a:close/>
                  <a:moveTo>
                    <a:pt x="3058" y="1"/>
                  </a:moveTo>
                  <a:lnTo>
                    <a:pt x="2721" y="73"/>
                  </a:lnTo>
                  <a:lnTo>
                    <a:pt x="2384" y="145"/>
                  </a:lnTo>
                  <a:lnTo>
                    <a:pt x="2071" y="265"/>
                  </a:lnTo>
                  <a:lnTo>
                    <a:pt x="1782" y="410"/>
                  </a:lnTo>
                  <a:lnTo>
                    <a:pt x="1493" y="578"/>
                  </a:lnTo>
                  <a:lnTo>
                    <a:pt x="1228" y="795"/>
                  </a:lnTo>
                  <a:lnTo>
                    <a:pt x="987" y="1012"/>
                  </a:lnTo>
                  <a:lnTo>
                    <a:pt x="771" y="1252"/>
                  </a:lnTo>
                  <a:lnTo>
                    <a:pt x="578" y="1517"/>
                  </a:lnTo>
                  <a:lnTo>
                    <a:pt x="410" y="1806"/>
                  </a:lnTo>
                  <a:lnTo>
                    <a:pt x="265" y="2119"/>
                  </a:lnTo>
                  <a:lnTo>
                    <a:pt x="169" y="2432"/>
                  </a:lnTo>
                  <a:lnTo>
                    <a:pt x="73" y="2769"/>
                  </a:lnTo>
                  <a:lnTo>
                    <a:pt x="24" y="3106"/>
                  </a:lnTo>
                  <a:lnTo>
                    <a:pt x="0" y="3467"/>
                  </a:lnTo>
                  <a:lnTo>
                    <a:pt x="24" y="3804"/>
                  </a:lnTo>
                  <a:lnTo>
                    <a:pt x="73" y="4165"/>
                  </a:lnTo>
                  <a:lnTo>
                    <a:pt x="169" y="4478"/>
                  </a:lnTo>
                  <a:lnTo>
                    <a:pt x="289" y="4815"/>
                  </a:lnTo>
                  <a:lnTo>
                    <a:pt x="434" y="5104"/>
                  </a:lnTo>
                  <a:lnTo>
                    <a:pt x="602" y="5393"/>
                  </a:lnTo>
                  <a:lnTo>
                    <a:pt x="795" y="5658"/>
                  </a:lnTo>
                  <a:lnTo>
                    <a:pt x="1011" y="5899"/>
                  </a:lnTo>
                  <a:lnTo>
                    <a:pt x="1252" y="6139"/>
                  </a:lnTo>
                  <a:lnTo>
                    <a:pt x="1517" y="6332"/>
                  </a:lnTo>
                  <a:lnTo>
                    <a:pt x="1782" y="6500"/>
                  </a:lnTo>
                  <a:lnTo>
                    <a:pt x="2095" y="6645"/>
                  </a:lnTo>
                  <a:lnTo>
                    <a:pt x="2408" y="6765"/>
                  </a:lnTo>
                  <a:lnTo>
                    <a:pt x="2721" y="6861"/>
                  </a:lnTo>
                  <a:lnTo>
                    <a:pt x="3058" y="6910"/>
                  </a:lnTo>
                  <a:lnTo>
                    <a:pt x="3756" y="6910"/>
                  </a:lnTo>
                  <a:lnTo>
                    <a:pt x="4093" y="6861"/>
                  </a:lnTo>
                  <a:lnTo>
                    <a:pt x="4406" y="6765"/>
                  </a:lnTo>
                  <a:lnTo>
                    <a:pt x="4719" y="6645"/>
                  </a:lnTo>
                  <a:lnTo>
                    <a:pt x="5032" y="6500"/>
                  </a:lnTo>
                  <a:lnTo>
                    <a:pt x="5296" y="6332"/>
                  </a:lnTo>
                  <a:lnTo>
                    <a:pt x="5561" y="6115"/>
                  </a:lnTo>
                  <a:lnTo>
                    <a:pt x="5802" y="5899"/>
                  </a:lnTo>
                  <a:lnTo>
                    <a:pt x="6019" y="5658"/>
                  </a:lnTo>
                  <a:lnTo>
                    <a:pt x="6235" y="5393"/>
                  </a:lnTo>
                  <a:lnTo>
                    <a:pt x="6404" y="5104"/>
                  </a:lnTo>
                  <a:lnTo>
                    <a:pt x="6548" y="4791"/>
                  </a:lnTo>
                  <a:lnTo>
                    <a:pt x="6645" y="4478"/>
                  </a:lnTo>
                  <a:lnTo>
                    <a:pt x="6741" y="4141"/>
                  </a:lnTo>
                  <a:lnTo>
                    <a:pt x="6789" y="3804"/>
                  </a:lnTo>
                  <a:lnTo>
                    <a:pt x="6813" y="3443"/>
                  </a:lnTo>
                  <a:lnTo>
                    <a:pt x="6789" y="3106"/>
                  </a:lnTo>
                  <a:lnTo>
                    <a:pt x="6741" y="2745"/>
                  </a:lnTo>
                  <a:lnTo>
                    <a:pt x="6645" y="2432"/>
                  </a:lnTo>
                  <a:lnTo>
                    <a:pt x="6524" y="2119"/>
                  </a:lnTo>
                  <a:lnTo>
                    <a:pt x="6380" y="1806"/>
                  </a:lnTo>
                  <a:lnTo>
                    <a:pt x="6211" y="1517"/>
                  </a:lnTo>
                  <a:lnTo>
                    <a:pt x="6019" y="1252"/>
                  </a:lnTo>
                  <a:lnTo>
                    <a:pt x="5802" y="1012"/>
                  </a:lnTo>
                  <a:lnTo>
                    <a:pt x="5561" y="795"/>
                  </a:lnTo>
                  <a:lnTo>
                    <a:pt x="5296" y="578"/>
                  </a:lnTo>
                  <a:lnTo>
                    <a:pt x="5008" y="410"/>
                  </a:lnTo>
                  <a:lnTo>
                    <a:pt x="4719" y="265"/>
                  </a:lnTo>
                  <a:lnTo>
                    <a:pt x="4406" y="145"/>
                  </a:lnTo>
                  <a:lnTo>
                    <a:pt x="4069" y="73"/>
                  </a:lnTo>
                  <a:lnTo>
                    <a:pt x="37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3" name="Google Shape;2583;p6"/>
          <p:cNvSpPr/>
          <p:nvPr/>
        </p:nvSpPr>
        <p:spPr>
          <a:xfrm rot="10800000" flipH="1">
            <a:off x="8884163" y="2620111"/>
            <a:ext cx="551518" cy="671941"/>
          </a:xfrm>
          <a:custGeom>
            <a:avLst/>
            <a:gdLst/>
            <a:ahLst/>
            <a:cxnLst/>
            <a:rect l="l" t="t" r="r" b="b"/>
            <a:pathLst>
              <a:path w="10039" h="12231" extrusionOk="0">
                <a:moveTo>
                  <a:pt x="4478" y="675"/>
                </a:moveTo>
                <a:lnTo>
                  <a:pt x="4887" y="699"/>
                </a:lnTo>
                <a:lnTo>
                  <a:pt x="5272" y="795"/>
                </a:lnTo>
                <a:lnTo>
                  <a:pt x="5633" y="916"/>
                </a:lnTo>
                <a:lnTo>
                  <a:pt x="5994" y="1084"/>
                </a:lnTo>
                <a:lnTo>
                  <a:pt x="6355" y="1277"/>
                </a:lnTo>
                <a:lnTo>
                  <a:pt x="6692" y="1517"/>
                </a:lnTo>
                <a:lnTo>
                  <a:pt x="7005" y="1758"/>
                </a:lnTo>
                <a:lnTo>
                  <a:pt x="7270" y="1999"/>
                </a:lnTo>
                <a:lnTo>
                  <a:pt x="7535" y="2264"/>
                </a:lnTo>
                <a:lnTo>
                  <a:pt x="7776" y="2529"/>
                </a:lnTo>
                <a:lnTo>
                  <a:pt x="7992" y="2817"/>
                </a:lnTo>
                <a:lnTo>
                  <a:pt x="8209" y="3130"/>
                </a:lnTo>
                <a:lnTo>
                  <a:pt x="8402" y="3443"/>
                </a:lnTo>
                <a:lnTo>
                  <a:pt x="8570" y="3780"/>
                </a:lnTo>
                <a:lnTo>
                  <a:pt x="8739" y="4117"/>
                </a:lnTo>
                <a:lnTo>
                  <a:pt x="8883" y="4478"/>
                </a:lnTo>
                <a:lnTo>
                  <a:pt x="9027" y="4840"/>
                </a:lnTo>
                <a:lnTo>
                  <a:pt x="9124" y="5201"/>
                </a:lnTo>
                <a:lnTo>
                  <a:pt x="9220" y="5586"/>
                </a:lnTo>
                <a:lnTo>
                  <a:pt x="9292" y="5971"/>
                </a:lnTo>
                <a:lnTo>
                  <a:pt x="9340" y="6356"/>
                </a:lnTo>
                <a:lnTo>
                  <a:pt x="9365" y="6741"/>
                </a:lnTo>
                <a:lnTo>
                  <a:pt x="9389" y="7127"/>
                </a:lnTo>
                <a:lnTo>
                  <a:pt x="9365" y="7488"/>
                </a:lnTo>
                <a:lnTo>
                  <a:pt x="9340" y="7849"/>
                </a:lnTo>
                <a:lnTo>
                  <a:pt x="9268" y="8210"/>
                </a:lnTo>
                <a:lnTo>
                  <a:pt x="9196" y="8571"/>
                </a:lnTo>
                <a:lnTo>
                  <a:pt x="9076" y="8932"/>
                </a:lnTo>
                <a:lnTo>
                  <a:pt x="8955" y="9293"/>
                </a:lnTo>
                <a:lnTo>
                  <a:pt x="8787" y="9630"/>
                </a:lnTo>
                <a:lnTo>
                  <a:pt x="8570" y="9967"/>
                </a:lnTo>
                <a:lnTo>
                  <a:pt x="8402" y="10232"/>
                </a:lnTo>
                <a:lnTo>
                  <a:pt x="8209" y="10449"/>
                </a:lnTo>
                <a:lnTo>
                  <a:pt x="7992" y="10665"/>
                </a:lnTo>
                <a:lnTo>
                  <a:pt x="7776" y="10858"/>
                </a:lnTo>
                <a:lnTo>
                  <a:pt x="7559" y="11026"/>
                </a:lnTo>
                <a:lnTo>
                  <a:pt x="7318" y="11171"/>
                </a:lnTo>
                <a:lnTo>
                  <a:pt x="7078" y="11291"/>
                </a:lnTo>
                <a:lnTo>
                  <a:pt x="6813" y="11387"/>
                </a:lnTo>
                <a:lnTo>
                  <a:pt x="6548" y="11460"/>
                </a:lnTo>
                <a:lnTo>
                  <a:pt x="6283" y="11508"/>
                </a:lnTo>
                <a:lnTo>
                  <a:pt x="6018" y="11556"/>
                </a:lnTo>
                <a:lnTo>
                  <a:pt x="5729" y="11556"/>
                </a:lnTo>
                <a:lnTo>
                  <a:pt x="5441" y="11532"/>
                </a:lnTo>
                <a:lnTo>
                  <a:pt x="5152" y="11484"/>
                </a:lnTo>
                <a:lnTo>
                  <a:pt x="4863" y="11436"/>
                </a:lnTo>
                <a:lnTo>
                  <a:pt x="4574" y="11339"/>
                </a:lnTo>
                <a:lnTo>
                  <a:pt x="4237" y="11195"/>
                </a:lnTo>
                <a:lnTo>
                  <a:pt x="3900" y="11050"/>
                </a:lnTo>
                <a:lnTo>
                  <a:pt x="3587" y="10858"/>
                </a:lnTo>
                <a:lnTo>
                  <a:pt x="3298" y="10665"/>
                </a:lnTo>
                <a:lnTo>
                  <a:pt x="3009" y="10449"/>
                </a:lnTo>
                <a:lnTo>
                  <a:pt x="2768" y="10208"/>
                </a:lnTo>
                <a:lnTo>
                  <a:pt x="2504" y="9943"/>
                </a:lnTo>
                <a:lnTo>
                  <a:pt x="2287" y="9654"/>
                </a:lnTo>
                <a:lnTo>
                  <a:pt x="2022" y="9293"/>
                </a:lnTo>
                <a:lnTo>
                  <a:pt x="1781" y="8932"/>
                </a:lnTo>
                <a:lnTo>
                  <a:pt x="1565" y="8547"/>
                </a:lnTo>
                <a:lnTo>
                  <a:pt x="1348" y="8186"/>
                </a:lnTo>
                <a:lnTo>
                  <a:pt x="1180" y="7801"/>
                </a:lnTo>
                <a:lnTo>
                  <a:pt x="1035" y="7415"/>
                </a:lnTo>
                <a:lnTo>
                  <a:pt x="915" y="7006"/>
                </a:lnTo>
                <a:lnTo>
                  <a:pt x="818" y="6621"/>
                </a:lnTo>
                <a:lnTo>
                  <a:pt x="746" y="6212"/>
                </a:lnTo>
                <a:lnTo>
                  <a:pt x="698" y="5803"/>
                </a:lnTo>
                <a:lnTo>
                  <a:pt x="674" y="5393"/>
                </a:lnTo>
                <a:lnTo>
                  <a:pt x="698" y="4984"/>
                </a:lnTo>
                <a:lnTo>
                  <a:pt x="722" y="4551"/>
                </a:lnTo>
                <a:lnTo>
                  <a:pt x="794" y="4117"/>
                </a:lnTo>
                <a:lnTo>
                  <a:pt x="891" y="3684"/>
                </a:lnTo>
                <a:lnTo>
                  <a:pt x="1011" y="3251"/>
                </a:lnTo>
                <a:lnTo>
                  <a:pt x="1107" y="2986"/>
                </a:lnTo>
                <a:lnTo>
                  <a:pt x="1204" y="2745"/>
                </a:lnTo>
                <a:lnTo>
                  <a:pt x="1324" y="2480"/>
                </a:lnTo>
                <a:lnTo>
                  <a:pt x="1468" y="2264"/>
                </a:lnTo>
                <a:lnTo>
                  <a:pt x="1613" y="2047"/>
                </a:lnTo>
                <a:lnTo>
                  <a:pt x="1757" y="1830"/>
                </a:lnTo>
                <a:lnTo>
                  <a:pt x="1926" y="1662"/>
                </a:lnTo>
                <a:lnTo>
                  <a:pt x="2118" y="1469"/>
                </a:lnTo>
                <a:lnTo>
                  <a:pt x="2311" y="1325"/>
                </a:lnTo>
                <a:lnTo>
                  <a:pt x="2528" y="1180"/>
                </a:lnTo>
                <a:lnTo>
                  <a:pt x="2744" y="1060"/>
                </a:lnTo>
                <a:lnTo>
                  <a:pt x="2985" y="940"/>
                </a:lnTo>
                <a:lnTo>
                  <a:pt x="3226" y="868"/>
                </a:lnTo>
                <a:lnTo>
                  <a:pt x="3491" y="771"/>
                </a:lnTo>
                <a:lnTo>
                  <a:pt x="3755" y="723"/>
                </a:lnTo>
                <a:lnTo>
                  <a:pt x="4044" y="699"/>
                </a:lnTo>
                <a:lnTo>
                  <a:pt x="4478" y="675"/>
                </a:lnTo>
                <a:close/>
                <a:moveTo>
                  <a:pt x="3924" y="1"/>
                </a:moveTo>
                <a:lnTo>
                  <a:pt x="3539" y="49"/>
                </a:lnTo>
                <a:lnTo>
                  <a:pt x="3154" y="145"/>
                </a:lnTo>
                <a:lnTo>
                  <a:pt x="2793" y="290"/>
                </a:lnTo>
                <a:lnTo>
                  <a:pt x="2407" y="482"/>
                </a:lnTo>
                <a:lnTo>
                  <a:pt x="2070" y="699"/>
                </a:lnTo>
                <a:lnTo>
                  <a:pt x="1733" y="940"/>
                </a:lnTo>
                <a:lnTo>
                  <a:pt x="1444" y="1205"/>
                </a:lnTo>
                <a:lnTo>
                  <a:pt x="1180" y="1517"/>
                </a:lnTo>
                <a:lnTo>
                  <a:pt x="939" y="1855"/>
                </a:lnTo>
                <a:lnTo>
                  <a:pt x="746" y="2192"/>
                </a:lnTo>
                <a:lnTo>
                  <a:pt x="554" y="2577"/>
                </a:lnTo>
                <a:lnTo>
                  <a:pt x="409" y="2986"/>
                </a:lnTo>
                <a:lnTo>
                  <a:pt x="289" y="3371"/>
                </a:lnTo>
                <a:lnTo>
                  <a:pt x="169" y="3756"/>
                </a:lnTo>
                <a:lnTo>
                  <a:pt x="96" y="4141"/>
                </a:lnTo>
                <a:lnTo>
                  <a:pt x="48" y="4551"/>
                </a:lnTo>
                <a:lnTo>
                  <a:pt x="24" y="4936"/>
                </a:lnTo>
                <a:lnTo>
                  <a:pt x="0" y="5321"/>
                </a:lnTo>
                <a:lnTo>
                  <a:pt x="24" y="5706"/>
                </a:lnTo>
                <a:lnTo>
                  <a:pt x="48" y="6091"/>
                </a:lnTo>
                <a:lnTo>
                  <a:pt x="120" y="6477"/>
                </a:lnTo>
                <a:lnTo>
                  <a:pt x="193" y="6838"/>
                </a:lnTo>
                <a:lnTo>
                  <a:pt x="289" y="7223"/>
                </a:lnTo>
                <a:lnTo>
                  <a:pt x="409" y="7608"/>
                </a:lnTo>
                <a:lnTo>
                  <a:pt x="554" y="7993"/>
                </a:lnTo>
                <a:lnTo>
                  <a:pt x="722" y="8354"/>
                </a:lnTo>
                <a:lnTo>
                  <a:pt x="891" y="8739"/>
                </a:lnTo>
                <a:lnTo>
                  <a:pt x="1204" y="9269"/>
                </a:lnTo>
                <a:lnTo>
                  <a:pt x="1517" y="9775"/>
                </a:lnTo>
                <a:lnTo>
                  <a:pt x="1878" y="10256"/>
                </a:lnTo>
                <a:lnTo>
                  <a:pt x="2287" y="10689"/>
                </a:lnTo>
                <a:lnTo>
                  <a:pt x="2504" y="10882"/>
                </a:lnTo>
                <a:lnTo>
                  <a:pt x="2744" y="11075"/>
                </a:lnTo>
                <a:lnTo>
                  <a:pt x="2985" y="11243"/>
                </a:lnTo>
                <a:lnTo>
                  <a:pt x="3226" y="11412"/>
                </a:lnTo>
                <a:lnTo>
                  <a:pt x="3491" y="11556"/>
                </a:lnTo>
                <a:lnTo>
                  <a:pt x="3755" y="11700"/>
                </a:lnTo>
                <a:lnTo>
                  <a:pt x="4044" y="11845"/>
                </a:lnTo>
                <a:lnTo>
                  <a:pt x="4333" y="11965"/>
                </a:lnTo>
                <a:lnTo>
                  <a:pt x="4670" y="12062"/>
                </a:lnTo>
                <a:lnTo>
                  <a:pt x="5007" y="12158"/>
                </a:lnTo>
                <a:lnTo>
                  <a:pt x="5344" y="12206"/>
                </a:lnTo>
                <a:lnTo>
                  <a:pt x="5681" y="12230"/>
                </a:lnTo>
                <a:lnTo>
                  <a:pt x="6018" y="12206"/>
                </a:lnTo>
                <a:lnTo>
                  <a:pt x="6331" y="12182"/>
                </a:lnTo>
                <a:lnTo>
                  <a:pt x="6668" y="12134"/>
                </a:lnTo>
                <a:lnTo>
                  <a:pt x="6981" y="12037"/>
                </a:lnTo>
                <a:lnTo>
                  <a:pt x="7270" y="11917"/>
                </a:lnTo>
                <a:lnTo>
                  <a:pt x="7583" y="11773"/>
                </a:lnTo>
                <a:lnTo>
                  <a:pt x="7872" y="11628"/>
                </a:lnTo>
                <a:lnTo>
                  <a:pt x="8137" y="11436"/>
                </a:lnTo>
                <a:lnTo>
                  <a:pt x="8402" y="11219"/>
                </a:lnTo>
                <a:lnTo>
                  <a:pt x="8642" y="10978"/>
                </a:lnTo>
                <a:lnTo>
                  <a:pt x="8859" y="10713"/>
                </a:lnTo>
                <a:lnTo>
                  <a:pt x="9076" y="10425"/>
                </a:lnTo>
                <a:lnTo>
                  <a:pt x="9316" y="10039"/>
                </a:lnTo>
                <a:lnTo>
                  <a:pt x="9509" y="9630"/>
                </a:lnTo>
                <a:lnTo>
                  <a:pt x="9677" y="9221"/>
                </a:lnTo>
                <a:lnTo>
                  <a:pt x="9822" y="8812"/>
                </a:lnTo>
                <a:lnTo>
                  <a:pt x="9918" y="8378"/>
                </a:lnTo>
                <a:lnTo>
                  <a:pt x="9990" y="7921"/>
                </a:lnTo>
                <a:lnTo>
                  <a:pt x="10039" y="7464"/>
                </a:lnTo>
                <a:lnTo>
                  <a:pt x="10039" y="6982"/>
                </a:lnTo>
                <a:lnTo>
                  <a:pt x="10014" y="6428"/>
                </a:lnTo>
                <a:lnTo>
                  <a:pt x="9966" y="5851"/>
                </a:lnTo>
                <a:lnTo>
                  <a:pt x="9846" y="5297"/>
                </a:lnTo>
                <a:lnTo>
                  <a:pt x="9702" y="4743"/>
                </a:lnTo>
                <a:lnTo>
                  <a:pt x="9509" y="4214"/>
                </a:lnTo>
                <a:lnTo>
                  <a:pt x="9268" y="3660"/>
                </a:lnTo>
                <a:lnTo>
                  <a:pt x="9003" y="3154"/>
                </a:lnTo>
                <a:lnTo>
                  <a:pt x="8690" y="2649"/>
                </a:lnTo>
                <a:lnTo>
                  <a:pt x="8402" y="2264"/>
                </a:lnTo>
                <a:lnTo>
                  <a:pt x="8113" y="1903"/>
                </a:lnTo>
                <a:lnTo>
                  <a:pt x="7800" y="1566"/>
                </a:lnTo>
                <a:lnTo>
                  <a:pt x="7463" y="1253"/>
                </a:lnTo>
                <a:lnTo>
                  <a:pt x="7078" y="964"/>
                </a:lnTo>
                <a:lnTo>
                  <a:pt x="6692" y="723"/>
                </a:lnTo>
                <a:lnTo>
                  <a:pt x="6283" y="506"/>
                </a:lnTo>
                <a:lnTo>
                  <a:pt x="5850" y="314"/>
                </a:lnTo>
                <a:lnTo>
                  <a:pt x="5465" y="169"/>
                </a:lnTo>
                <a:lnTo>
                  <a:pt x="5079" y="73"/>
                </a:lnTo>
                <a:lnTo>
                  <a:pt x="4694" y="25"/>
                </a:lnTo>
                <a:lnTo>
                  <a:pt x="43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84" name="Google Shape;2584;p6"/>
          <p:cNvGrpSpPr/>
          <p:nvPr/>
        </p:nvGrpSpPr>
        <p:grpSpPr>
          <a:xfrm rot="7336253">
            <a:off x="-954691" y="2686923"/>
            <a:ext cx="1782737" cy="4456717"/>
            <a:chOff x="1094525" y="1997475"/>
            <a:chExt cx="357500" cy="893725"/>
          </a:xfrm>
        </p:grpSpPr>
        <p:sp>
          <p:nvSpPr>
            <p:cNvPr id="2585" name="Google Shape;2585;p6"/>
            <p:cNvSpPr/>
            <p:nvPr/>
          </p:nvSpPr>
          <p:spPr>
            <a:xfrm>
              <a:off x="1249200" y="2726875"/>
              <a:ext cx="108350" cy="104750"/>
            </a:xfrm>
            <a:custGeom>
              <a:avLst/>
              <a:gdLst/>
              <a:ahLst/>
              <a:cxnLst/>
              <a:rect l="l" t="t" r="r" b="b"/>
              <a:pathLst>
                <a:path w="4334" h="4190" extrusionOk="0">
                  <a:moveTo>
                    <a:pt x="2335" y="217"/>
                  </a:moveTo>
                  <a:lnTo>
                    <a:pt x="2817" y="314"/>
                  </a:lnTo>
                  <a:lnTo>
                    <a:pt x="2937" y="338"/>
                  </a:lnTo>
                  <a:lnTo>
                    <a:pt x="3057" y="386"/>
                  </a:lnTo>
                  <a:lnTo>
                    <a:pt x="3298" y="506"/>
                  </a:lnTo>
                  <a:lnTo>
                    <a:pt x="3515" y="651"/>
                  </a:lnTo>
                  <a:lnTo>
                    <a:pt x="3707" y="843"/>
                  </a:lnTo>
                  <a:lnTo>
                    <a:pt x="3876" y="1060"/>
                  </a:lnTo>
                  <a:lnTo>
                    <a:pt x="3996" y="1277"/>
                  </a:lnTo>
                  <a:lnTo>
                    <a:pt x="4044" y="1493"/>
                  </a:lnTo>
                  <a:lnTo>
                    <a:pt x="4117" y="1782"/>
                  </a:lnTo>
                  <a:lnTo>
                    <a:pt x="4141" y="2071"/>
                  </a:lnTo>
                  <a:lnTo>
                    <a:pt x="4141" y="2264"/>
                  </a:lnTo>
                  <a:lnTo>
                    <a:pt x="4093" y="2432"/>
                  </a:lnTo>
                  <a:lnTo>
                    <a:pt x="4044" y="2601"/>
                  </a:lnTo>
                  <a:lnTo>
                    <a:pt x="3996" y="2769"/>
                  </a:lnTo>
                  <a:lnTo>
                    <a:pt x="3924" y="2889"/>
                  </a:lnTo>
                  <a:lnTo>
                    <a:pt x="3828" y="2986"/>
                  </a:lnTo>
                  <a:lnTo>
                    <a:pt x="3587" y="3202"/>
                  </a:lnTo>
                  <a:lnTo>
                    <a:pt x="3394" y="3467"/>
                  </a:lnTo>
                  <a:lnTo>
                    <a:pt x="3298" y="3563"/>
                  </a:lnTo>
                  <a:lnTo>
                    <a:pt x="3178" y="3660"/>
                  </a:lnTo>
                  <a:lnTo>
                    <a:pt x="3082" y="3708"/>
                  </a:lnTo>
                  <a:lnTo>
                    <a:pt x="2937" y="3756"/>
                  </a:lnTo>
                  <a:lnTo>
                    <a:pt x="2480" y="3900"/>
                  </a:lnTo>
                  <a:lnTo>
                    <a:pt x="2359" y="3925"/>
                  </a:lnTo>
                  <a:lnTo>
                    <a:pt x="2215" y="3949"/>
                  </a:lnTo>
                  <a:lnTo>
                    <a:pt x="1974" y="3949"/>
                  </a:lnTo>
                  <a:lnTo>
                    <a:pt x="1517" y="3900"/>
                  </a:lnTo>
                  <a:lnTo>
                    <a:pt x="1276" y="3852"/>
                  </a:lnTo>
                  <a:lnTo>
                    <a:pt x="1059" y="3804"/>
                  </a:lnTo>
                  <a:lnTo>
                    <a:pt x="891" y="3732"/>
                  </a:lnTo>
                  <a:lnTo>
                    <a:pt x="770" y="3660"/>
                  </a:lnTo>
                  <a:lnTo>
                    <a:pt x="650" y="3539"/>
                  </a:lnTo>
                  <a:lnTo>
                    <a:pt x="530" y="3419"/>
                  </a:lnTo>
                  <a:lnTo>
                    <a:pt x="313" y="3058"/>
                  </a:lnTo>
                  <a:lnTo>
                    <a:pt x="241" y="2938"/>
                  </a:lnTo>
                  <a:lnTo>
                    <a:pt x="193" y="2817"/>
                  </a:lnTo>
                  <a:lnTo>
                    <a:pt x="169" y="2673"/>
                  </a:lnTo>
                  <a:lnTo>
                    <a:pt x="169" y="2528"/>
                  </a:lnTo>
                  <a:lnTo>
                    <a:pt x="193" y="2239"/>
                  </a:lnTo>
                  <a:lnTo>
                    <a:pt x="241" y="1854"/>
                  </a:lnTo>
                  <a:lnTo>
                    <a:pt x="313" y="1493"/>
                  </a:lnTo>
                  <a:lnTo>
                    <a:pt x="361" y="1301"/>
                  </a:lnTo>
                  <a:lnTo>
                    <a:pt x="433" y="1132"/>
                  </a:lnTo>
                  <a:lnTo>
                    <a:pt x="530" y="964"/>
                  </a:lnTo>
                  <a:lnTo>
                    <a:pt x="650" y="819"/>
                  </a:lnTo>
                  <a:lnTo>
                    <a:pt x="722" y="747"/>
                  </a:lnTo>
                  <a:lnTo>
                    <a:pt x="819" y="723"/>
                  </a:lnTo>
                  <a:lnTo>
                    <a:pt x="987" y="675"/>
                  </a:lnTo>
                  <a:lnTo>
                    <a:pt x="1132" y="651"/>
                  </a:lnTo>
                  <a:lnTo>
                    <a:pt x="1324" y="602"/>
                  </a:lnTo>
                  <a:lnTo>
                    <a:pt x="1469" y="506"/>
                  </a:lnTo>
                  <a:lnTo>
                    <a:pt x="1589" y="410"/>
                  </a:lnTo>
                  <a:lnTo>
                    <a:pt x="1709" y="362"/>
                  </a:lnTo>
                  <a:lnTo>
                    <a:pt x="1974" y="241"/>
                  </a:lnTo>
                  <a:lnTo>
                    <a:pt x="2070" y="217"/>
                  </a:lnTo>
                  <a:close/>
                  <a:moveTo>
                    <a:pt x="2215" y="1"/>
                  </a:moveTo>
                  <a:lnTo>
                    <a:pt x="2046" y="25"/>
                  </a:lnTo>
                  <a:lnTo>
                    <a:pt x="1878" y="73"/>
                  </a:lnTo>
                  <a:lnTo>
                    <a:pt x="1709" y="145"/>
                  </a:lnTo>
                  <a:lnTo>
                    <a:pt x="1517" y="241"/>
                  </a:lnTo>
                  <a:lnTo>
                    <a:pt x="1445" y="265"/>
                  </a:lnTo>
                  <a:lnTo>
                    <a:pt x="1372" y="314"/>
                  </a:lnTo>
                  <a:lnTo>
                    <a:pt x="1300" y="386"/>
                  </a:lnTo>
                  <a:lnTo>
                    <a:pt x="1204" y="410"/>
                  </a:lnTo>
                  <a:lnTo>
                    <a:pt x="1035" y="458"/>
                  </a:lnTo>
                  <a:lnTo>
                    <a:pt x="939" y="458"/>
                  </a:lnTo>
                  <a:lnTo>
                    <a:pt x="867" y="482"/>
                  </a:lnTo>
                  <a:lnTo>
                    <a:pt x="795" y="506"/>
                  </a:lnTo>
                  <a:lnTo>
                    <a:pt x="746" y="554"/>
                  </a:lnTo>
                  <a:lnTo>
                    <a:pt x="698" y="627"/>
                  </a:lnTo>
                  <a:lnTo>
                    <a:pt x="650" y="675"/>
                  </a:lnTo>
                  <a:lnTo>
                    <a:pt x="602" y="723"/>
                  </a:lnTo>
                  <a:lnTo>
                    <a:pt x="482" y="867"/>
                  </a:lnTo>
                  <a:lnTo>
                    <a:pt x="361" y="1012"/>
                  </a:lnTo>
                  <a:lnTo>
                    <a:pt x="265" y="1180"/>
                  </a:lnTo>
                  <a:lnTo>
                    <a:pt x="217" y="1373"/>
                  </a:lnTo>
                  <a:lnTo>
                    <a:pt x="72" y="1999"/>
                  </a:lnTo>
                  <a:lnTo>
                    <a:pt x="24" y="2264"/>
                  </a:lnTo>
                  <a:lnTo>
                    <a:pt x="0" y="2528"/>
                  </a:lnTo>
                  <a:lnTo>
                    <a:pt x="0" y="2745"/>
                  </a:lnTo>
                  <a:lnTo>
                    <a:pt x="48" y="2913"/>
                  </a:lnTo>
                  <a:lnTo>
                    <a:pt x="121" y="3106"/>
                  </a:lnTo>
                  <a:lnTo>
                    <a:pt x="217" y="3251"/>
                  </a:lnTo>
                  <a:lnTo>
                    <a:pt x="313" y="3395"/>
                  </a:lnTo>
                  <a:lnTo>
                    <a:pt x="409" y="3563"/>
                  </a:lnTo>
                  <a:lnTo>
                    <a:pt x="554" y="3708"/>
                  </a:lnTo>
                  <a:lnTo>
                    <a:pt x="626" y="3804"/>
                  </a:lnTo>
                  <a:lnTo>
                    <a:pt x="722" y="3876"/>
                  </a:lnTo>
                  <a:lnTo>
                    <a:pt x="963" y="3973"/>
                  </a:lnTo>
                  <a:lnTo>
                    <a:pt x="1228" y="4069"/>
                  </a:lnTo>
                  <a:lnTo>
                    <a:pt x="1493" y="4117"/>
                  </a:lnTo>
                  <a:lnTo>
                    <a:pt x="1782" y="4165"/>
                  </a:lnTo>
                  <a:lnTo>
                    <a:pt x="2046" y="4189"/>
                  </a:lnTo>
                  <a:lnTo>
                    <a:pt x="2311" y="4165"/>
                  </a:lnTo>
                  <a:lnTo>
                    <a:pt x="2456" y="4141"/>
                  </a:lnTo>
                  <a:lnTo>
                    <a:pt x="2576" y="4117"/>
                  </a:lnTo>
                  <a:lnTo>
                    <a:pt x="3082" y="3925"/>
                  </a:lnTo>
                  <a:lnTo>
                    <a:pt x="3274" y="3852"/>
                  </a:lnTo>
                  <a:lnTo>
                    <a:pt x="3370" y="3780"/>
                  </a:lnTo>
                  <a:lnTo>
                    <a:pt x="3443" y="3708"/>
                  </a:lnTo>
                  <a:lnTo>
                    <a:pt x="3659" y="3467"/>
                  </a:lnTo>
                  <a:lnTo>
                    <a:pt x="3780" y="3323"/>
                  </a:lnTo>
                  <a:lnTo>
                    <a:pt x="3900" y="3202"/>
                  </a:lnTo>
                  <a:lnTo>
                    <a:pt x="3996" y="3106"/>
                  </a:lnTo>
                  <a:lnTo>
                    <a:pt x="4069" y="3010"/>
                  </a:lnTo>
                  <a:lnTo>
                    <a:pt x="4141" y="2889"/>
                  </a:lnTo>
                  <a:lnTo>
                    <a:pt x="4213" y="2769"/>
                  </a:lnTo>
                  <a:lnTo>
                    <a:pt x="4261" y="2576"/>
                  </a:lnTo>
                  <a:lnTo>
                    <a:pt x="4309" y="2408"/>
                  </a:lnTo>
                  <a:lnTo>
                    <a:pt x="4333" y="2215"/>
                  </a:lnTo>
                  <a:lnTo>
                    <a:pt x="4333" y="2023"/>
                  </a:lnTo>
                  <a:lnTo>
                    <a:pt x="4309" y="1734"/>
                  </a:lnTo>
                  <a:lnTo>
                    <a:pt x="4261" y="1469"/>
                  </a:lnTo>
                  <a:lnTo>
                    <a:pt x="4213" y="1301"/>
                  </a:lnTo>
                  <a:lnTo>
                    <a:pt x="4141" y="1132"/>
                  </a:lnTo>
                  <a:lnTo>
                    <a:pt x="4020" y="915"/>
                  </a:lnTo>
                  <a:lnTo>
                    <a:pt x="3876" y="723"/>
                  </a:lnTo>
                  <a:lnTo>
                    <a:pt x="3707" y="530"/>
                  </a:lnTo>
                  <a:lnTo>
                    <a:pt x="3515" y="386"/>
                  </a:lnTo>
                  <a:lnTo>
                    <a:pt x="3226" y="217"/>
                  </a:lnTo>
                  <a:lnTo>
                    <a:pt x="3082" y="145"/>
                  </a:lnTo>
                  <a:lnTo>
                    <a:pt x="2913" y="97"/>
                  </a:lnTo>
                  <a:lnTo>
                    <a:pt x="2383" y="2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6"/>
            <p:cNvSpPr/>
            <p:nvPr/>
          </p:nvSpPr>
          <p:spPr>
            <a:xfrm>
              <a:off x="1283500" y="2756375"/>
              <a:ext cx="42150" cy="44550"/>
            </a:xfrm>
            <a:custGeom>
              <a:avLst/>
              <a:gdLst/>
              <a:ahLst/>
              <a:cxnLst/>
              <a:rect l="l" t="t" r="r" b="b"/>
              <a:pathLst>
                <a:path w="1686" h="1782" extrusionOk="0">
                  <a:moveTo>
                    <a:pt x="1011" y="217"/>
                  </a:moveTo>
                  <a:lnTo>
                    <a:pt x="1132" y="265"/>
                  </a:lnTo>
                  <a:lnTo>
                    <a:pt x="1372" y="434"/>
                  </a:lnTo>
                  <a:lnTo>
                    <a:pt x="1445" y="506"/>
                  </a:lnTo>
                  <a:lnTo>
                    <a:pt x="1493" y="602"/>
                  </a:lnTo>
                  <a:lnTo>
                    <a:pt x="1493" y="891"/>
                  </a:lnTo>
                  <a:lnTo>
                    <a:pt x="1493" y="1035"/>
                  </a:lnTo>
                  <a:lnTo>
                    <a:pt x="1469" y="1156"/>
                  </a:lnTo>
                  <a:lnTo>
                    <a:pt x="1421" y="1276"/>
                  </a:lnTo>
                  <a:lnTo>
                    <a:pt x="1348" y="1348"/>
                  </a:lnTo>
                  <a:lnTo>
                    <a:pt x="1132" y="1541"/>
                  </a:lnTo>
                  <a:lnTo>
                    <a:pt x="1060" y="1589"/>
                  </a:lnTo>
                  <a:lnTo>
                    <a:pt x="987" y="1613"/>
                  </a:lnTo>
                  <a:lnTo>
                    <a:pt x="795" y="1589"/>
                  </a:lnTo>
                  <a:lnTo>
                    <a:pt x="602" y="1589"/>
                  </a:lnTo>
                  <a:lnTo>
                    <a:pt x="434" y="1517"/>
                  </a:lnTo>
                  <a:lnTo>
                    <a:pt x="313" y="1445"/>
                  </a:lnTo>
                  <a:lnTo>
                    <a:pt x="241" y="1396"/>
                  </a:lnTo>
                  <a:lnTo>
                    <a:pt x="193" y="1324"/>
                  </a:lnTo>
                  <a:lnTo>
                    <a:pt x="169" y="1252"/>
                  </a:lnTo>
                  <a:lnTo>
                    <a:pt x="169" y="1180"/>
                  </a:lnTo>
                  <a:lnTo>
                    <a:pt x="169" y="1108"/>
                  </a:lnTo>
                  <a:lnTo>
                    <a:pt x="169" y="1011"/>
                  </a:lnTo>
                  <a:lnTo>
                    <a:pt x="169" y="843"/>
                  </a:lnTo>
                  <a:lnTo>
                    <a:pt x="193" y="674"/>
                  </a:lnTo>
                  <a:lnTo>
                    <a:pt x="241" y="578"/>
                  </a:lnTo>
                  <a:lnTo>
                    <a:pt x="289" y="506"/>
                  </a:lnTo>
                  <a:lnTo>
                    <a:pt x="410" y="385"/>
                  </a:lnTo>
                  <a:lnTo>
                    <a:pt x="506" y="313"/>
                  </a:lnTo>
                  <a:lnTo>
                    <a:pt x="650" y="265"/>
                  </a:lnTo>
                  <a:lnTo>
                    <a:pt x="771" y="241"/>
                  </a:lnTo>
                  <a:lnTo>
                    <a:pt x="915" y="217"/>
                  </a:lnTo>
                  <a:close/>
                  <a:moveTo>
                    <a:pt x="939" y="0"/>
                  </a:moveTo>
                  <a:lnTo>
                    <a:pt x="771" y="24"/>
                  </a:lnTo>
                  <a:lnTo>
                    <a:pt x="626" y="48"/>
                  </a:lnTo>
                  <a:lnTo>
                    <a:pt x="482" y="121"/>
                  </a:lnTo>
                  <a:lnTo>
                    <a:pt x="337" y="193"/>
                  </a:lnTo>
                  <a:lnTo>
                    <a:pt x="241" y="265"/>
                  </a:lnTo>
                  <a:lnTo>
                    <a:pt x="169" y="337"/>
                  </a:lnTo>
                  <a:lnTo>
                    <a:pt x="73" y="482"/>
                  </a:lnTo>
                  <a:lnTo>
                    <a:pt x="24" y="674"/>
                  </a:lnTo>
                  <a:lnTo>
                    <a:pt x="0" y="867"/>
                  </a:lnTo>
                  <a:lnTo>
                    <a:pt x="0" y="1035"/>
                  </a:lnTo>
                  <a:lnTo>
                    <a:pt x="0" y="1180"/>
                  </a:lnTo>
                  <a:lnTo>
                    <a:pt x="24" y="1300"/>
                  </a:lnTo>
                  <a:lnTo>
                    <a:pt x="48" y="1396"/>
                  </a:lnTo>
                  <a:lnTo>
                    <a:pt x="121" y="1469"/>
                  </a:lnTo>
                  <a:lnTo>
                    <a:pt x="193" y="1565"/>
                  </a:lnTo>
                  <a:lnTo>
                    <a:pt x="313" y="1637"/>
                  </a:lnTo>
                  <a:lnTo>
                    <a:pt x="434" y="1709"/>
                  </a:lnTo>
                  <a:lnTo>
                    <a:pt x="578" y="1733"/>
                  </a:lnTo>
                  <a:lnTo>
                    <a:pt x="723" y="1758"/>
                  </a:lnTo>
                  <a:lnTo>
                    <a:pt x="1035" y="1782"/>
                  </a:lnTo>
                  <a:lnTo>
                    <a:pt x="1132" y="1758"/>
                  </a:lnTo>
                  <a:lnTo>
                    <a:pt x="1204" y="1685"/>
                  </a:lnTo>
                  <a:lnTo>
                    <a:pt x="1445" y="1493"/>
                  </a:lnTo>
                  <a:lnTo>
                    <a:pt x="1565" y="1372"/>
                  </a:lnTo>
                  <a:lnTo>
                    <a:pt x="1613" y="1228"/>
                  </a:lnTo>
                  <a:lnTo>
                    <a:pt x="1661" y="1035"/>
                  </a:lnTo>
                  <a:lnTo>
                    <a:pt x="1685" y="843"/>
                  </a:lnTo>
                  <a:lnTo>
                    <a:pt x="1637" y="578"/>
                  </a:lnTo>
                  <a:lnTo>
                    <a:pt x="1613" y="458"/>
                  </a:lnTo>
                  <a:lnTo>
                    <a:pt x="1589" y="385"/>
                  </a:lnTo>
                  <a:lnTo>
                    <a:pt x="1517" y="313"/>
                  </a:lnTo>
                  <a:lnTo>
                    <a:pt x="1445" y="241"/>
                  </a:lnTo>
                  <a:lnTo>
                    <a:pt x="1300" y="145"/>
                  </a:lnTo>
                  <a:lnTo>
                    <a:pt x="1132" y="48"/>
                  </a:lnTo>
                  <a:lnTo>
                    <a:pt x="1035" y="24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6"/>
            <p:cNvSpPr/>
            <p:nvPr/>
          </p:nvSpPr>
          <p:spPr>
            <a:xfrm>
              <a:off x="1296725" y="2772625"/>
              <a:ext cx="14475" cy="16275"/>
            </a:xfrm>
            <a:custGeom>
              <a:avLst/>
              <a:gdLst/>
              <a:ahLst/>
              <a:cxnLst/>
              <a:rect l="l" t="t" r="r" b="b"/>
              <a:pathLst>
                <a:path w="579" h="651" extrusionOk="0">
                  <a:moveTo>
                    <a:pt x="410" y="193"/>
                  </a:moveTo>
                  <a:lnTo>
                    <a:pt x="434" y="265"/>
                  </a:lnTo>
                  <a:lnTo>
                    <a:pt x="434" y="313"/>
                  </a:lnTo>
                  <a:lnTo>
                    <a:pt x="410" y="385"/>
                  </a:lnTo>
                  <a:lnTo>
                    <a:pt x="362" y="458"/>
                  </a:lnTo>
                  <a:lnTo>
                    <a:pt x="290" y="506"/>
                  </a:lnTo>
                  <a:lnTo>
                    <a:pt x="242" y="506"/>
                  </a:lnTo>
                  <a:lnTo>
                    <a:pt x="218" y="482"/>
                  </a:lnTo>
                  <a:lnTo>
                    <a:pt x="194" y="458"/>
                  </a:lnTo>
                  <a:lnTo>
                    <a:pt x="194" y="385"/>
                  </a:lnTo>
                  <a:lnTo>
                    <a:pt x="218" y="313"/>
                  </a:lnTo>
                  <a:lnTo>
                    <a:pt x="242" y="241"/>
                  </a:lnTo>
                  <a:lnTo>
                    <a:pt x="290" y="193"/>
                  </a:lnTo>
                  <a:close/>
                  <a:moveTo>
                    <a:pt x="314" y="0"/>
                  </a:moveTo>
                  <a:lnTo>
                    <a:pt x="242" y="24"/>
                  </a:lnTo>
                  <a:lnTo>
                    <a:pt x="169" y="48"/>
                  </a:lnTo>
                  <a:lnTo>
                    <a:pt x="25" y="193"/>
                  </a:lnTo>
                  <a:lnTo>
                    <a:pt x="1" y="241"/>
                  </a:lnTo>
                  <a:lnTo>
                    <a:pt x="1" y="337"/>
                  </a:lnTo>
                  <a:lnTo>
                    <a:pt x="25" y="458"/>
                  </a:lnTo>
                  <a:lnTo>
                    <a:pt x="49" y="530"/>
                  </a:lnTo>
                  <a:lnTo>
                    <a:pt x="97" y="578"/>
                  </a:lnTo>
                  <a:lnTo>
                    <a:pt x="145" y="626"/>
                  </a:lnTo>
                  <a:lnTo>
                    <a:pt x="218" y="650"/>
                  </a:lnTo>
                  <a:lnTo>
                    <a:pt x="314" y="650"/>
                  </a:lnTo>
                  <a:lnTo>
                    <a:pt x="386" y="602"/>
                  </a:lnTo>
                  <a:lnTo>
                    <a:pt x="458" y="578"/>
                  </a:lnTo>
                  <a:lnTo>
                    <a:pt x="506" y="506"/>
                  </a:lnTo>
                  <a:lnTo>
                    <a:pt x="555" y="458"/>
                  </a:lnTo>
                  <a:lnTo>
                    <a:pt x="579" y="385"/>
                  </a:lnTo>
                  <a:lnTo>
                    <a:pt x="579" y="289"/>
                  </a:lnTo>
                  <a:lnTo>
                    <a:pt x="579" y="217"/>
                  </a:lnTo>
                  <a:lnTo>
                    <a:pt x="555" y="121"/>
                  </a:lnTo>
                  <a:lnTo>
                    <a:pt x="506" y="72"/>
                  </a:lnTo>
                  <a:lnTo>
                    <a:pt x="458" y="24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6"/>
            <p:cNvSpPr/>
            <p:nvPr/>
          </p:nvSpPr>
          <p:spPr>
            <a:xfrm>
              <a:off x="1150500" y="2347725"/>
              <a:ext cx="13250" cy="11450"/>
            </a:xfrm>
            <a:custGeom>
              <a:avLst/>
              <a:gdLst/>
              <a:ahLst/>
              <a:cxnLst/>
              <a:rect l="l" t="t" r="r" b="b"/>
              <a:pathLst>
                <a:path w="530" h="458" extrusionOk="0">
                  <a:moveTo>
                    <a:pt x="217" y="1"/>
                  </a:moveTo>
                  <a:lnTo>
                    <a:pt x="120" y="25"/>
                  </a:lnTo>
                  <a:lnTo>
                    <a:pt x="48" y="97"/>
                  </a:lnTo>
                  <a:lnTo>
                    <a:pt x="24" y="169"/>
                  </a:lnTo>
                  <a:lnTo>
                    <a:pt x="0" y="193"/>
                  </a:lnTo>
                  <a:lnTo>
                    <a:pt x="24" y="241"/>
                  </a:lnTo>
                  <a:lnTo>
                    <a:pt x="72" y="338"/>
                  </a:lnTo>
                  <a:lnTo>
                    <a:pt x="169" y="410"/>
                  </a:lnTo>
                  <a:lnTo>
                    <a:pt x="265" y="458"/>
                  </a:lnTo>
                  <a:lnTo>
                    <a:pt x="361" y="458"/>
                  </a:lnTo>
                  <a:lnTo>
                    <a:pt x="433" y="434"/>
                  </a:lnTo>
                  <a:lnTo>
                    <a:pt x="482" y="386"/>
                  </a:lnTo>
                  <a:lnTo>
                    <a:pt x="530" y="289"/>
                  </a:lnTo>
                  <a:lnTo>
                    <a:pt x="530" y="193"/>
                  </a:lnTo>
                  <a:lnTo>
                    <a:pt x="482" y="97"/>
                  </a:lnTo>
                  <a:lnTo>
                    <a:pt x="409" y="25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6"/>
            <p:cNvSpPr/>
            <p:nvPr/>
          </p:nvSpPr>
          <p:spPr>
            <a:xfrm>
              <a:off x="1204650" y="2410925"/>
              <a:ext cx="150500" cy="145050"/>
            </a:xfrm>
            <a:custGeom>
              <a:avLst/>
              <a:gdLst/>
              <a:ahLst/>
              <a:cxnLst/>
              <a:rect l="l" t="t" r="r" b="b"/>
              <a:pathLst>
                <a:path w="6020" h="5802" extrusionOk="0">
                  <a:moveTo>
                    <a:pt x="3130" y="289"/>
                  </a:moveTo>
                  <a:lnTo>
                    <a:pt x="3251" y="313"/>
                  </a:lnTo>
                  <a:lnTo>
                    <a:pt x="3925" y="409"/>
                  </a:lnTo>
                  <a:lnTo>
                    <a:pt x="4093" y="458"/>
                  </a:lnTo>
                  <a:lnTo>
                    <a:pt x="4238" y="506"/>
                  </a:lnTo>
                  <a:lnTo>
                    <a:pt x="4575" y="698"/>
                  </a:lnTo>
                  <a:lnTo>
                    <a:pt x="4888" y="915"/>
                  </a:lnTo>
                  <a:lnTo>
                    <a:pt x="5152" y="1156"/>
                  </a:lnTo>
                  <a:lnTo>
                    <a:pt x="5273" y="1300"/>
                  </a:lnTo>
                  <a:lnTo>
                    <a:pt x="5393" y="1469"/>
                  </a:lnTo>
                  <a:lnTo>
                    <a:pt x="5465" y="1613"/>
                  </a:lnTo>
                  <a:lnTo>
                    <a:pt x="5538" y="1758"/>
                  </a:lnTo>
                  <a:lnTo>
                    <a:pt x="5634" y="2046"/>
                  </a:lnTo>
                  <a:lnTo>
                    <a:pt x="5706" y="2456"/>
                  </a:lnTo>
                  <a:lnTo>
                    <a:pt x="5754" y="2889"/>
                  </a:lnTo>
                  <a:lnTo>
                    <a:pt x="5730" y="3130"/>
                  </a:lnTo>
                  <a:lnTo>
                    <a:pt x="5706" y="3370"/>
                  </a:lnTo>
                  <a:lnTo>
                    <a:pt x="5634" y="3611"/>
                  </a:lnTo>
                  <a:lnTo>
                    <a:pt x="5538" y="3852"/>
                  </a:lnTo>
                  <a:lnTo>
                    <a:pt x="5441" y="3996"/>
                  </a:lnTo>
                  <a:lnTo>
                    <a:pt x="5321" y="4141"/>
                  </a:lnTo>
                  <a:lnTo>
                    <a:pt x="5008" y="4454"/>
                  </a:lnTo>
                  <a:lnTo>
                    <a:pt x="4695" y="4815"/>
                  </a:lnTo>
                  <a:lnTo>
                    <a:pt x="4575" y="4959"/>
                  </a:lnTo>
                  <a:lnTo>
                    <a:pt x="4430" y="5056"/>
                  </a:lnTo>
                  <a:lnTo>
                    <a:pt x="4262" y="5152"/>
                  </a:lnTo>
                  <a:lnTo>
                    <a:pt x="4093" y="5200"/>
                  </a:lnTo>
                  <a:lnTo>
                    <a:pt x="3756" y="5320"/>
                  </a:lnTo>
                  <a:lnTo>
                    <a:pt x="3443" y="5417"/>
                  </a:lnTo>
                  <a:lnTo>
                    <a:pt x="3275" y="5465"/>
                  </a:lnTo>
                  <a:lnTo>
                    <a:pt x="3082" y="5489"/>
                  </a:lnTo>
                  <a:lnTo>
                    <a:pt x="2745" y="5489"/>
                  </a:lnTo>
                  <a:lnTo>
                    <a:pt x="2095" y="5417"/>
                  </a:lnTo>
                  <a:lnTo>
                    <a:pt x="1782" y="5344"/>
                  </a:lnTo>
                  <a:lnTo>
                    <a:pt x="1469" y="5272"/>
                  </a:lnTo>
                  <a:lnTo>
                    <a:pt x="1253" y="5200"/>
                  </a:lnTo>
                  <a:lnTo>
                    <a:pt x="1060" y="5080"/>
                  </a:lnTo>
                  <a:lnTo>
                    <a:pt x="891" y="4935"/>
                  </a:lnTo>
                  <a:lnTo>
                    <a:pt x="747" y="4743"/>
                  </a:lnTo>
                  <a:lnTo>
                    <a:pt x="578" y="4502"/>
                  </a:lnTo>
                  <a:lnTo>
                    <a:pt x="410" y="4261"/>
                  </a:lnTo>
                  <a:lnTo>
                    <a:pt x="314" y="4093"/>
                  </a:lnTo>
                  <a:lnTo>
                    <a:pt x="266" y="3900"/>
                  </a:lnTo>
                  <a:lnTo>
                    <a:pt x="217" y="3708"/>
                  </a:lnTo>
                  <a:lnTo>
                    <a:pt x="217" y="3515"/>
                  </a:lnTo>
                  <a:lnTo>
                    <a:pt x="217" y="3322"/>
                  </a:lnTo>
                  <a:lnTo>
                    <a:pt x="241" y="3106"/>
                  </a:lnTo>
                  <a:lnTo>
                    <a:pt x="338" y="2600"/>
                  </a:lnTo>
                  <a:lnTo>
                    <a:pt x="434" y="2071"/>
                  </a:lnTo>
                  <a:lnTo>
                    <a:pt x="506" y="1806"/>
                  </a:lnTo>
                  <a:lnTo>
                    <a:pt x="603" y="1565"/>
                  </a:lnTo>
                  <a:lnTo>
                    <a:pt x="723" y="1348"/>
                  </a:lnTo>
                  <a:lnTo>
                    <a:pt x="891" y="1132"/>
                  </a:lnTo>
                  <a:lnTo>
                    <a:pt x="988" y="1035"/>
                  </a:lnTo>
                  <a:lnTo>
                    <a:pt x="1060" y="1011"/>
                  </a:lnTo>
                  <a:lnTo>
                    <a:pt x="1132" y="987"/>
                  </a:lnTo>
                  <a:lnTo>
                    <a:pt x="1349" y="939"/>
                  </a:lnTo>
                  <a:lnTo>
                    <a:pt x="1590" y="891"/>
                  </a:lnTo>
                  <a:lnTo>
                    <a:pt x="1710" y="867"/>
                  </a:lnTo>
                  <a:lnTo>
                    <a:pt x="1830" y="819"/>
                  </a:lnTo>
                  <a:lnTo>
                    <a:pt x="1927" y="771"/>
                  </a:lnTo>
                  <a:lnTo>
                    <a:pt x="2047" y="698"/>
                  </a:lnTo>
                  <a:lnTo>
                    <a:pt x="2215" y="578"/>
                  </a:lnTo>
                  <a:lnTo>
                    <a:pt x="2384" y="482"/>
                  </a:lnTo>
                  <a:lnTo>
                    <a:pt x="2745" y="337"/>
                  </a:lnTo>
                  <a:lnTo>
                    <a:pt x="2865" y="313"/>
                  </a:lnTo>
                  <a:lnTo>
                    <a:pt x="2986" y="289"/>
                  </a:lnTo>
                  <a:close/>
                  <a:moveTo>
                    <a:pt x="3082" y="0"/>
                  </a:moveTo>
                  <a:lnTo>
                    <a:pt x="2817" y="24"/>
                  </a:lnTo>
                  <a:lnTo>
                    <a:pt x="2601" y="97"/>
                  </a:lnTo>
                  <a:lnTo>
                    <a:pt x="2360" y="217"/>
                  </a:lnTo>
                  <a:lnTo>
                    <a:pt x="2240" y="265"/>
                  </a:lnTo>
                  <a:lnTo>
                    <a:pt x="2119" y="313"/>
                  </a:lnTo>
                  <a:lnTo>
                    <a:pt x="1999" y="385"/>
                  </a:lnTo>
                  <a:lnTo>
                    <a:pt x="1903" y="434"/>
                  </a:lnTo>
                  <a:lnTo>
                    <a:pt x="1806" y="530"/>
                  </a:lnTo>
                  <a:lnTo>
                    <a:pt x="1686" y="578"/>
                  </a:lnTo>
                  <a:lnTo>
                    <a:pt x="1445" y="626"/>
                  </a:lnTo>
                  <a:lnTo>
                    <a:pt x="1301" y="650"/>
                  </a:lnTo>
                  <a:lnTo>
                    <a:pt x="1180" y="674"/>
                  </a:lnTo>
                  <a:lnTo>
                    <a:pt x="1108" y="698"/>
                  </a:lnTo>
                  <a:lnTo>
                    <a:pt x="1012" y="771"/>
                  </a:lnTo>
                  <a:lnTo>
                    <a:pt x="964" y="867"/>
                  </a:lnTo>
                  <a:lnTo>
                    <a:pt x="915" y="939"/>
                  </a:lnTo>
                  <a:lnTo>
                    <a:pt x="843" y="987"/>
                  </a:lnTo>
                  <a:lnTo>
                    <a:pt x="651" y="1180"/>
                  </a:lnTo>
                  <a:lnTo>
                    <a:pt x="506" y="1396"/>
                  </a:lnTo>
                  <a:lnTo>
                    <a:pt x="386" y="1637"/>
                  </a:lnTo>
                  <a:lnTo>
                    <a:pt x="290" y="1926"/>
                  </a:lnTo>
                  <a:lnTo>
                    <a:pt x="97" y="2769"/>
                  </a:lnTo>
                  <a:lnTo>
                    <a:pt x="25" y="3154"/>
                  </a:lnTo>
                  <a:lnTo>
                    <a:pt x="1" y="3322"/>
                  </a:lnTo>
                  <a:lnTo>
                    <a:pt x="1" y="3515"/>
                  </a:lnTo>
                  <a:lnTo>
                    <a:pt x="1" y="3804"/>
                  </a:lnTo>
                  <a:lnTo>
                    <a:pt x="73" y="4045"/>
                  </a:lnTo>
                  <a:lnTo>
                    <a:pt x="169" y="4285"/>
                  </a:lnTo>
                  <a:lnTo>
                    <a:pt x="290" y="4526"/>
                  </a:lnTo>
                  <a:lnTo>
                    <a:pt x="434" y="4719"/>
                  </a:lnTo>
                  <a:lnTo>
                    <a:pt x="578" y="4935"/>
                  </a:lnTo>
                  <a:lnTo>
                    <a:pt x="747" y="5152"/>
                  </a:lnTo>
                  <a:lnTo>
                    <a:pt x="867" y="5272"/>
                  </a:lnTo>
                  <a:lnTo>
                    <a:pt x="1012" y="5369"/>
                  </a:lnTo>
                  <a:lnTo>
                    <a:pt x="1156" y="5465"/>
                  </a:lnTo>
                  <a:lnTo>
                    <a:pt x="1325" y="5537"/>
                  </a:lnTo>
                  <a:lnTo>
                    <a:pt x="1686" y="5633"/>
                  </a:lnTo>
                  <a:lnTo>
                    <a:pt x="2071" y="5730"/>
                  </a:lnTo>
                  <a:lnTo>
                    <a:pt x="2456" y="5778"/>
                  </a:lnTo>
                  <a:lnTo>
                    <a:pt x="2841" y="5802"/>
                  </a:lnTo>
                  <a:lnTo>
                    <a:pt x="3034" y="5802"/>
                  </a:lnTo>
                  <a:lnTo>
                    <a:pt x="3227" y="5778"/>
                  </a:lnTo>
                  <a:lnTo>
                    <a:pt x="3395" y="5754"/>
                  </a:lnTo>
                  <a:lnTo>
                    <a:pt x="3588" y="5706"/>
                  </a:lnTo>
                  <a:lnTo>
                    <a:pt x="4286" y="5465"/>
                  </a:lnTo>
                  <a:lnTo>
                    <a:pt x="4406" y="5417"/>
                  </a:lnTo>
                  <a:lnTo>
                    <a:pt x="4551" y="5344"/>
                  </a:lnTo>
                  <a:lnTo>
                    <a:pt x="4671" y="5272"/>
                  </a:lnTo>
                  <a:lnTo>
                    <a:pt x="4767" y="5152"/>
                  </a:lnTo>
                  <a:lnTo>
                    <a:pt x="5080" y="4791"/>
                  </a:lnTo>
                  <a:lnTo>
                    <a:pt x="5225" y="4622"/>
                  </a:lnTo>
                  <a:lnTo>
                    <a:pt x="5393" y="4454"/>
                  </a:lnTo>
                  <a:lnTo>
                    <a:pt x="5538" y="4309"/>
                  </a:lnTo>
                  <a:lnTo>
                    <a:pt x="5658" y="4165"/>
                  </a:lnTo>
                  <a:lnTo>
                    <a:pt x="5754" y="4020"/>
                  </a:lnTo>
                  <a:lnTo>
                    <a:pt x="5826" y="3828"/>
                  </a:lnTo>
                  <a:lnTo>
                    <a:pt x="5923" y="3587"/>
                  </a:lnTo>
                  <a:lnTo>
                    <a:pt x="5995" y="3322"/>
                  </a:lnTo>
                  <a:lnTo>
                    <a:pt x="6019" y="3058"/>
                  </a:lnTo>
                  <a:lnTo>
                    <a:pt x="6019" y="2793"/>
                  </a:lnTo>
                  <a:lnTo>
                    <a:pt x="5971" y="2408"/>
                  </a:lnTo>
                  <a:lnTo>
                    <a:pt x="5899" y="2022"/>
                  </a:lnTo>
                  <a:lnTo>
                    <a:pt x="5851" y="1806"/>
                  </a:lnTo>
                  <a:lnTo>
                    <a:pt x="5754" y="1565"/>
                  </a:lnTo>
                  <a:lnTo>
                    <a:pt x="5586" y="1252"/>
                  </a:lnTo>
                  <a:lnTo>
                    <a:pt x="5393" y="987"/>
                  </a:lnTo>
                  <a:lnTo>
                    <a:pt x="5152" y="747"/>
                  </a:lnTo>
                  <a:lnTo>
                    <a:pt x="4864" y="530"/>
                  </a:lnTo>
                  <a:lnTo>
                    <a:pt x="4671" y="409"/>
                  </a:lnTo>
                  <a:lnTo>
                    <a:pt x="4478" y="289"/>
                  </a:lnTo>
                  <a:lnTo>
                    <a:pt x="4286" y="193"/>
                  </a:lnTo>
                  <a:lnTo>
                    <a:pt x="4069" y="145"/>
                  </a:lnTo>
                  <a:lnTo>
                    <a:pt x="3323" y="24"/>
                  </a:lnTo>
                  <a:lnTo>
                    <a:pt x="30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6"/>
            <p:cNvSpPr/>
            <p:nvPr/>
          </p:nvSpPr>
          <p:spPr>
            <a:xfrm>
              <a:off x="1252200" y="2451850"/>
              <a:ext cx="58400" cy="61400"/>
            </a:xfrm>
            <a:custGeom>
              <a:avLst/>
              <a:gdLst/>
              <a:ahLst/>
              <a:cxnLst/>
              <a:rect l="l" t="t" r="r" b="b"/>
              <a:pathLst>
                <a:path w="2336" h="2456" extrusionOk="0">
                  <a:moveTo>
                    <a:pt x="1252" y="289"/>
                  </a:moveTo>
                  <a:lnTo>
                    <a:pt x="1421" y="313"/>
                  </a:lnTo>
                  <a:lnTo>
                    <a:pt x="1565" y="361"/>
                  </a:lnTo>
                  <a:lnTo>
                    <a:pt x="1758" y="482"/>
                  </a:lnTo>
                  <a:lnTo>
                    <a:pt x="1926" y="578"/>
                  </a:lnTo>
                  <a:lnTo>
                    <a:pt x="1975" y="626"/>
                  </a:lnTo>
                  <a:lnTo>
                    <a:pt x="2023" y="698"/>
                  </a:lnTo>
                  <a:lnTo>
                    <a:pt x="2047" y="771"/>
                  </a:lnTo>
                  <a:lnTo>
                    <a:pt x="2071" y="843"/>
                  </a:lnTo>
                  <a:lnTo>
                    <a:pt x="2095" y="1228"/>
                  </a:lnTo>
                  <a:lnTo>
                    <a:pt x="2071" y="1421"/>
                  </a:lnTo>
                  <a:lnTo>
                    <a:pt x="2047" y="1613"/>
                  </a:lnTo>
                  <a:lnTo>
                    <a:pt x="1975" y="1758"/>
                  </a:lnTo>
                  <a:lnTo>
                    <a:pt x="1878" y="1878"/>
                  </a:lnTo>
                  <a:lnTo>
                    <a:pt x="1565" y="2143"/>
                  </a:lnTo>
                  <a:lnTo>
                    <a:pt x="1469" y="2215"/>
                  </a:lnTo>
                  <a:lnTo>
                    <a:pt x="1108" y="2215"/>
                  </a:lnTo>
                  <a:lnTo>
                    <a:pt x="843" y="2191"/>
                  </a:lnTo>
                  <a:lnTo>
                    <a:pt x="723" y="2167"/>
                  </a:lnTo>
                  <a:lnTo>
                    <a:pt x="626" y="2119"/>
                  </a:lnTo>
                  <a:lnTo>
                    <a:pt x="410" y="1998"/>
                  </a:lnTo>
                  <a:lnTo>
                    <a:pt x="338" y="1926"/>
                  </a:lnTo>
                  <a:lnTo>
                    <a:pt x="289" y="1854"/>
                  </a:lnTo>
                  <a:lnTo>
                    <a:pt x="241" y="1758"/>
                  </a:lnTo>
                  <a:lnTo>
                    <a:pt x="241" y="1637"/>
                  </a:lnTo>
                  <a:lnTo>
                    <a:pt x="241" y="1541"/>
                  </a:lnTo>
                  <a:lnTo>
                    <a:pt x="241" y="1396"/>
                  </a:lnTo>
                  <a:lnTo>
                    <a:pt x="217" y="1300"/>
                  </a:lnTo>
                  <a:lnTo>
                    <a:pt x="241" y="1180"/>
                  </a:lnTo>
                  <a:lnTo>
                    <a:pt x="289" y="915"/>
                  </a:lnTo>
                  <a:lnTo>
                    <a:pt x="338" y="795"/>
                  </a:lnTo>
                  <a:lnTo>
                    <a:pt x="386" y="698"/>
                  </a:lnTo>
                  <a:lnTo>
                    <a:pt x="458" y="602"/>
                  </a:lnTo>
                  <a:lnTo>
                    <a:pt x="554" y="530"/>
                  </a:lnTo>
                  <a:lnTo>
                    <a:pt x="723" y="434"/>
                  </a:lnTo>
                  <a:lnTo>
                    <a:pt x="891" y="361"/>
                  </a:lnTo>
                  <a:lnTo>
                    <a:pt x="1084" y="313"/>
                  </a:lnTo>
                  <a:lnTo>
                    <a:pt x="1252" y="289"/>
                  </a:lnTo>
                  <a:close/>
                  <a:moveTo>
                    <a:pt x="1300" y="0"/>
                  </a:moveTo>
                  <a:lnTo>
                    <a:pt x="1084" y="24"/>
                  </a:lnTo>
                  <a:lnTo>
                    <a:pt x="867" y="72"/>
                  </a:lnTo>
                  <a:lnTo>
                    <a:pt x="650" y="169"/>
                  </a:lnTo>
                  <a:lnTo>
                    <a:pt x="458" y="265"/>
                  </a:lnTo>
                  <a:lnTo>
                    <a:pt x="338" y="361"/>
                  </a:lnTo>
                  <a:lnTo>
                    <a:pt x="241" y="458"/>
                  </a:lnTo>
                  <a:lnTo>
                    <a:pt x="169" y="554"/>
                  </a:lnTo>
                  <a:lnTo>
                    <a:pt x="121" y="674"/>
                  </a:lnTo>
                  <a:lnTo>
                    <a:pt x="25" y="939"/>
                  </a:lnTo>
                  <a:lnTo>
                    <a:pt x="1" y="1204"/>
                  </a:lnTo>
                  <a:lnTo>
                    <a:pt x="1" y="1421"/>
                  </a:lnTo>
                  <a:lnTo>
                    <a:pt x="25" y="1637"/>
                  </a:lnTo>
                  <a:lnTo>
                    <a:pt x="25" y="1806"/>
                  </a:lnTo>
                  <a:lnTo>
                    <a:pt x="73" y="1926"/>
                  </a:lnTo>
                  <a:lnTo>
                    <a:pt x="169" y="2046"/>
                  </a:lnTo>
                  <a:lnTo>
                    <a:pt x="265" y="2167"/>
                  </a:lnTo>
                  <a:lnTo>
                    <a:pt x="434" y="2287"/>
                  </a:lnTo>
                  <a:lnTo>
                    <a:pt x="530" y="2335"/>
                  </a:lnTo>
                  <a:lnTo>
                    <a:pt x="626" y="2383"/>
                  </a:lnTo>
                  <a:lnTo>
                    <a:pt x="819" y="2432"/>
                  </a:lnTo>
                  <a:lnTo>
                    <a:pt x="1012" y="2456"/>
                  </a:lnTo>
                  <a:lnTo>
                    <a:pt x="1421" y="2456"/>
                  </a:lnTo>
                  <a:lnTo>
                    <a:pt x="1565" y="2432"/>
                  </a:lnTo>
                  <a:lnTo>
                    <a:pt x="1662" y="2359"/>
                  </a:lnTo>
                  <a:lnTo>
                    <a:pt x="2023" y="2071"/>
                  </a:lnTo>
                  <a:lnTo>
                    <a:pt x="2095" y="1998"/>
                  </a:lnTo>
                  <a:lnTo>
                    <a:pt x="2167" y="1902"/>
                  </a:lnTo>
                  <a:lnTo>
                    <a:pt x="2215" y="1806"/>
                  </a:lnTo>
                  <a:lnTo>
                    <a:pt x="2263" y="1685"/>
                  </a:lnTo>
                  <a:lnTo>
                    <a:pt x="2312" y="1445"/>
                  </a:lnTo>
                  <a:lnTo>
                    <a:pt x="2336" y="1180"/>
                  </a:lnTo>
                  <a:lnTo>
                    <a:pt x="2287" y="795"/>
                  </a:lnTo>
                  <a:lnTo>
                    <a:pt x="2263" y="650"/>
                  </a:lnTo>
                  <a:lnTo>
                    <a:pt x="2191" y="530"/>
                  </a:lnTo>
                  <a:lnTo>
                    <a:pt x="2119" y="409"/>
                  </a:lnTo>
                  <a:lnTo>
                    <a:pt x="1999" y="337"/>
                  </a:lnTo>
                  <a:lnTo>
                    <a:pt x="1806" y="193"/>
                  </a:lnTo>
                  <a:lnTo>
                    <a:pt x="1589" y="72"/>
                  </a:lnTo>
                  <a:lnTo>
                    <a:pt x="1445" y="24"/>
                  </a:lnTo>
                  <a:lnTo>
                    <a:pt x="13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6"/>
            <p:cNvSpPr/>
            <p:nvPr/>
          </p:nvSpPr>
          <p:spPr>
            <a:xfrm>
              <a:off x="1270850" y="2474700"/>
              <a:ext cx="19900" cy="22300"/>
            </a:xfrm>
            <a:custGeom>
              <a:avLst/>
              <a:gdLst/>
              <a:ahLst/>
              <a:cxnLst/>
              <a:rect l="l" t="t" r="r" b="b"/>
              <a:pathLst>
                <a:path w="796" h="892" extrusionOk="0">
                  <a:moveTo>
                    <a:pt x="506" y="242"/>
                  </a:moveTo>
                  <a:lnTo>
                    <a:pt x="554" y="266"/>
                  </a:lnTo>
                  <a:lnTo>
                    <a:pt x="579" y="290"/>
                  </a:lnTo>
                  <a:lnTo>
                    <a:pt x="603" y="338"/>
                  </a:lnTo>
                  <a:lnTo>
                    <a:pt x="603" y="434"/>
                  </a:lnTo>
                  <a:lnTo>
                    <a:pt x="579" y="507"/>
                  </a:lnTo>
                  <a:lnTo>
                    <a:pt x="530" y="579"/>
                  </a:lnTo>
                  <a:lnTo>
                    <a:pt x="482" y="627"/>
                  </a:lnTo>
                  <a:lnTo>
                    <a:pt x="410" y="675"/>
                  </a:lnTo>
                  <a:lnTo>
                    <a:pt x="362" y="699"/>
                  </a:lnTo>
                  <a:lnTo>
                    <a:pt x="338" y="675"/>
                  </a:lnTo>
                  <a:lnTo>
                    <a:pt x="290" y="651"/>
                  </a:lnTo>
                  <a:lnTo>
                    <a:pt x="266" y="627"/>
                  </a:lnTo>
                  <a:lnTo>
                    <a:pt x="266" y="531"/>
                  </a:lnTo>
                  <a:lnTo>
                    <a:pt x="290" y="410"/>
                  </a:lnTo>
                  <a:lnTo>
                    <a:pt x="338" y="314"/>
                  </a:lnTo>
                  <a:lnTo>
                    <a:pt x="386" y="266"/>
                  </a:lnTo>
                  <a:lnTo>
                    <a:pt x="482" y="242"/>
                  </a:lnTo>
                  <a:close/>
                  <a:moveTo>
                    <a:pt x="434" y="1"/>
                  </a:moveTo>
                  <a:lnTo>
                    <a:pt x="314" y="25"/>
                  </a:lnTo>
                  <a:lnTo>
                    <a:pt x="217" y="73"/>
                  </a:lnTo>
                  <a:lnTo>
                    <a:pt x="25" y="242"/>
                  </a:lnTo>
                  <a:lnTo>
                    <a:pt x="1" y="266"/>
                  </a:lnTo>
                  <a:lnTo>
                    <a:pt x="1" y="314"/>
                  </a:lnTo>
                  <a:lnTo>
                    <a:pt x="1" y="458"/>
                  </a:lnTo>
                  <a:lnTo>
                    <a:pt x="1" y="627"/>
                  </a:lnTo>
                  <a:lnTo>
                    <a:pt x="49" y="723"/>
                  </a:lnTo>
                  <a:lnTo>
                    <a:pt x="121" y="795"/>
                  </a:lnTo>
                  <a:lnTo>
                    <a:pt x="193" y="868"/>
                  </a:lnTo>
                  <a:lnTo>
                    <a:pt x="290" y="892"/>
                  </a:lnTo>
                  <a:lnTo>
                    <a:pt x="410" y="868"/>
                  </a:lnTo>
                  <a:lnTo>
                    <a:pt x="530" y="844"/>
                  </a:lnTo>
                  <a:lnTo>
                    <a:pt x="627" y="771"/>
                  </a:lnTo>
                  <a:lnTo>
                    <a:pt x="699" y="699"/>
                  </a:lnTo>
                  <a:lnTo>
                    <a:pt x="747" y="603"/>
                  </a:lnTo>
                  <a:lnTo>
                    <a:pt x="795" y="507"/>
                  </a:lnTo>
                  <a:lnTo>
                    <a:pt x="795" y="386"/>
                  </a:lnTo>
                  <a:lnTo>
                    <a:pt x="795" y="290"/>
                  </a:lnTo>
                  <a:lnTo>
                    <a:pt x="771" y="170"/>
                  </a:lnTo>
                  <a:lnTo>
                    <a:pt x="699" y="73"/>
                  </a:lnTo>
                  <a:lnTo>
                    <a:pt x="627" y="2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6"/>
            <p:cNvSpPr/>
            <p:nvPr/>
          </p:nvSpPr>
          <p:spPr>
            <a:xfrm>
              <a:off x="1213075" y="2269500"/>
              <a:ext cx="25300" cy="25900"/>
            </a:xfrm>
            <a:custGeom>
              <a:avLst/>
              <a:gdLst/>
              <a:ahLst/>
              <a:cxnLst/>
              <a:rect l="l" t="t" r="r" b="b"/>
              <a:pathLst>
                <a:path w="1012" h="1036" extrusionOk="0">
                  <a:moveTo>
                    <a:pt x="578" y="0"/>
                  </a:moveTo>
                  <a:lnTo>
                    <a:pt x="434" y="48"/>
                  </a:lnTo>
                  <a:lnTo>
                    <a:pt x="290" y="120"/>
                  </a:lnTo>
                  <a:lnTo>
                    <a:pt x="193" y="193"/>
                  </a:lnTo>
                  <a:lnTo>
                    <a:pt x="121" y="289"/>
                  </a:lnTo>
                  <a:lnTo>
                    <a:pt x="49" y="385"/>
                  </a:lnTo>
                  <a:lnTo>
                    <a:pt x="25" y="482"/>
                  </a:lnTo>
                  <a:lnTo>
                    <a:pt x="1" y="578"/>
                  </a:lnTo>
                  <a:lnTo>
                    <a:pt x="25" y="698"/>
                  </a:lnTo>
                  <a:lnTo>
                    <a:pt x="49" y="794"/>
                  </a:lnTo>
                  <a:lnTo>
                    <a:pt x="97" y="891"/>
                  </a:lnTo>
                  <a:lnTo>
                    <a:pt x="145" y="963"/>
                  </a:lnTo>
                  <a:lnTo>
                    <a:pt x="217" y="987"/>
                  </a:lnTo>
                  <a:lnTo>
                    <a:pt x="290" y="1011"/>
                  </a:lnTo>
                  <a:lnTo>
                    <a:pt x="362" y="1035"/>
                  </a:lnTo>
                  <a:lnTo>
                    <a:pt x="554" y="1011"/>
                  </a:lnTo>
                  <a:lnTo>
                    <a:pt x="675" y="963"/>
                  </a:lnTo>
                  <a:lnTo>
                    <a:pt x="771" y="915"/>
                  </a:lnTo>
                  <a:lnTo>
                    <a:pt x="843" y="843"/>
                  </a:lnTo>
                  <a:lnTo>
                    <a:pt x="916" y="746"/>
                  </a:lnTo>
                  <a:lnTo>
                    <a:pt x="988" y="650"/>
                  </a:lnTo>
                  <a:lnTo>
                    <a:pt x="1012" y="554"/>
                  </a:lnTo>
                  <a:lnTo>
                    <a:pt x="1012" y="457"/>
                  </a:lnTo>
                  <a:lnTo>
                    <a:pt x="1012" y="337"/>
                  </a:lnTo>
                  <a:lnTo>
                    <a:pt x="964" y="265"/>
                  </a:lnTo>
                  <a:lnTo>
                    <a:pt x="916" y="169"/>
                  </a:lnTo>
                  <a:lnTo>
                    <a:pt x="819" y="72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6"/>
            <p:cNvSpPr/>
            <p:nvPr/>
          </p:nvSpPr>
          <p:spPr>
            <a:xfrm>
              <a:off x="1269650" y="2297175"/>
              <a:ext cx="49975" cy="48775"/>
            </a:xfrm>
            <a:custGeom>
              <a:avLst/>
              <a:gdLst/>
              <a:ahLst/>
              <a:cxnLst/>
              <a:rect l="l" t="t" r="r" b="b"/>
              <a:pathLst>
                <a:path w="1999" h="1951" extrusionOk="0">
                  <a:moveTo>
                    <a:pt x="1565" y="0"/>
                  </a:moveTo>
                  <a:lnTo>
                    <a:pt x="1493" y="24"/>
                  </a:lnTo>
                  <a:lnTo>
                    <a:pt x="1445" y="73"/>
                  </a:lnTo>
                  <a:lnTo>
                    <a:pt x="1349" y="217"/>
                  </a:lnTo>
                  <a:lnTo>
                    <a:pt x="1277" y="362"/>
                  </a:lnTo>
                  <a:lnTo>
                    <a:pt x="1156" y="602"/>
                  </a:lnTo>
                  <a:lnTo>
                    <a:pt x="1036" y="795"/>
                  </a:lnTo>
                  <a:lnTo>
                    <a:pt x="867" y="939"/>
                  </a:lnTo>
                  <a:lnTo>
                    <a:pt x="771" y="1011"/>
                  </a:lnTo>
                  <a:lnTo>
                    <a:pt x="651" y="1084"/>
                  </a:lnTo>
                  <a:lnTo>
                    <a:pt x="434" y="1204"/>
                  </a:lnTo>
                  <a:lnTo>
                    <a:pt x="193" y="1349"/>
                  </a:lnTo>
                  <a:lnTo>
                    <a:pt x="97" y="1445"/>
                  </a:lnTo>
                  <a:lnTo>
                    <a:pt x="25" y="1541"/>
                  </a:lnTo>
                  <a:lnTo>
                    <a:pt x="1" y="1686"/>
                  </a:lnTo>
                  <a:lnTo>
                    <a:pt x="49" y="1806"/>
                  </a:lnTo>
                  <a:lnTo>
                    <a:pt x="97" y="1878"/>
                  </a:lnTo>
                  <a:lnTo>
                    <a:pt x="145" y="1902"/>
                  </a:lnTo>
                  <a:lnTo>
                    <a:pt x="193" y="1926"/>
                  </a:lnTo>
                  <a:lnTo>
                    <a:pt x="241" y="1950"/>
                  </a:lnTo>
                  <a:lnTo>
                    <a:pt x="362" y="1926"/>
                  </a:lnTo>
                  <a:lnTo>
                    <a:pt x="482" y="1878"/>
                  </a:lnTo>
                  <a:lnTo>
                    <a:pt x="554" y="1902"/>
                  </a:lnTo>
                  <a:lnTo>
                    <a:pt x="602" y="1878"/>
                  </a:lnTo>
                  <a:lnTo>
                    <a:pt x="675" y="1854"/>
                  </a:lnTo>
                  <a:lnTo>
                    <a:pt x="699" y="1806"/>
                  </a:lnTo>
                  <a:lnTo>
                    <a:pt x="771" y="1710"/>
                  </a:lnTo>
                  <a:lnTo>
                    <a:pt x="843" y="1589"/>
                  </a:lnTo>
                  <a:lnTo>
                    <a:pt x="891" y="1493"/>
                  </a:lnTo>
                  <a:lnTo>
                    <a:pt x="964" y="1421"/>
                  </a:lnTo>
                  <a:lnTo>
                    <a:pt x="1060" y="1349"/>
                  </a:lnTo>
                  <a:lnTo>
                    <a:pt x="1156" y="1300"/>
                  </a:lnTo>
                  <a:lnTo>
                    <a:pt x="1373" y="1204"/>
                  </a:lnTo>
                  <a:lnTo>
                    <a:pt x="1589" y="1084"/>
                  </a:lnTo>
                  <a:lnTo>
                    <a:pt x="1758" y="939"/>
                  </a:lnTo>
                  <a:lnTo>
                    <a:pt x="1830" y="843"/>
                  </a:lnTo>
                  <a:lnTo>
                    <a:pt x="1902" y="747"/>
                  </a:lnTo>
                  <a:lnTo>
                    <a:pt x="1951" y="650"/>
                  </a:lnTo>
                  <a:lnTo>
                    <a:pt x="1975" y="530"/>
                  </a:lnTo>
                  <a:lnTo>
                    <a:pt x="1999" y="434"/>
                  </a:lnTo>
                  <a:lnTo>
                    <a:pt x="1975" y="313"/>
                  </a:lnTo>
                  <a:lnTo>
                    <a:pt x="1951" y="217"/>
                  </a:lnTo>
                  <a:lnTo>
                    <a:pt x="1902" y="145"/>
                  </a:lnTo>
                  <a:lnTo>
                    <a:pt x="1854" y="73"/>
                  </a:lnTo>
                  <a:lnTo>
                    <a:pt x="1782" y="24"/>
                  </a:lnTo>
                  <a:lnTo>
                    <a:pt x="166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6"/>
            <p:cNvSpPr/>
            <p:nvPr/>
          </p:nvSpPr>
          <p:spPr>
            <a:xfrm>
              <a:off x="1270250" y="2283925"/>
              <a:ext cx="19300" cy="21100"/>
            </a:xfrm>
            <a:custGeom>
              <a:avLst/>
              <a:gdLst/>
              <a:ahLst/>
              <a:cxnLst/>
              <a:rect l="l" t="t" r="r" b="b"/>
              <a:pathLst>
                <a:path w="772" h="844" extrusionOk="0">
                  <a:moveTo>
                    <a:pt x="434" y="1"/>
                  </a:moveTo>
                  <a:lnTo>
                    <a:pt x="241" y="25"/>
                  </a:lnTo>
                  <a:lnTo>
                    <a:pt x="121" y="73"/>
                  </a:lnTo>
                  <a:lnTo>
                    <a:pt x="25" y="145"/>
                  </a:lnTo>
                  <a:lnTo>
                    <a:pt x="1" y="193"/>
                  </a:lnTo>
                  <a:lnTo>
                    <a:pt x="1" y="242"/>
                  </a:lnTo>
                  <a:lnTo>
                    <a:pt x="1" y="314"/>
                  </a:lnTo>
                  <a:lnTo>
                    <a:pt x="25" y="386"/>
                  </a:lnTo>
                  <a:lnTo>
                    <a:pt x="97" y="554"/>
                  </a:lnTo>
                  <a:lnTo>
                    <a:pt x="193" y="723"/>
                  </a:lnTo>
                  <a:lnTo>
                    <a:pt x="266" y="771"/>
                  </a:lnTo>
                  <a:lnTo>
                    <a:pt x="362" y="819"/>
                  </a:lnTo>
                  <a:lnTo>
                    <a:pt x="434" y="843"/>
                  </a:lnTo>
                  <a:lnTo>
                    <a:pt x="554" y="843"/>
                  </a:lnTo>
                  <a:lnTo>
                    <a:pt x="627" y="819"/>
                  </a:lnTo>
                  <a:lnTo>
                    <a:pt x="675" y="771"/>
                  </a:lnTo>
                  <a:lnTo>
                    <a:pt x="723" y="723"/>
                  </a:lnTo>
                  <a:lnTo>
                    <a:pt x="747" y="651"/>
                  </a:lnTo>
                  <a:lnTo>
                    <a:pt x="771" y="506"/>
                  </a:lnTo>
                  <a:lnTo>
                    <a:pt x="747" y="338"/>
                  </a:lnTo>
                  <a:lnTo>
                    <a:pt x="723" y="242"/>
                  </a:lnTo>
                  <a:lnTo>
                    <a:pt x="699" y="169"/>
                  </a:lnTo>
                  <a:lnTo>
                    <a:pt x="651" y="97"/>
                  </a:lnTo>
                  <a:lnTo>
                    <a:pt x="578" y="49"/>
                  </a:lnTo>
                  <a:lnTo>
                    <a:pt x="506" y="25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6"/>
            <p:cNvSpPr/>
            <p:nvPr/>
          </p:nvSpPr>
          <p:spPr>
            <a:xfrm>
              <a:off x="1094525" y="1997475"/>
              <a:ext cx="357500" cy="893725"/>
            </a:xfrm>
            <a:custGeom>
              <a:avLst/>
              <a:gdLst/>
              <a:ahLst/>
              <a:cxnLst/>
              <a:rect l="l" t="t" r="r" b="b"/>
              <a:pathLst>
                <a:path w="14300" h="35749" extrusionOk="0">
                  <a:moveTo>
                    <a:pt x="7343" y="0"/>
                  </a:moveTo>
                  <a:lnTo>
                    <a:pt x="6982" y="24"/>
                  </a:lnTo>
                  <a:lnTo>
                    <a:pt x="6620" y="72"/>
                  </a:lnTo>
                  <a:lnTo>
                    <a:pt x="6259" y="144"/>
                  </a:lnTo>
                  <a:lnTo>
                    <a:pt x="5922" y="217"/>
                  </a:lnTo>
                  <a:lnTo>
                    <a:pt x="5561" y="313"/>
                  </a:lnTo>
                  <a:lnTo>
                    <a:pt x="5224" y="433"/>
                  </a:lnTo>
                  <a:lnTo>
                    <a:pt x="4863" y="554"/>
                  </a:lnTo>
                  <a:lnTo>
                    <a:pt x="4526" y="698"/>
                  </a:lnTo>
                  <a:lnTo>
                    <a:pt x="4213" y="843"/>
                  </a:lnTo>
                  <a:lnTo>
                    <a:pt x="3876" y="1011"/>
                  </a:lnTo>
                  <a:lnTo>
                    <a:pt x="3563" y="1204"/>
                  </a:lnTo>
                  <a:lnTo>
                    <a:pt x="3250" y="1396"/>
                  </a:lnTo>
                  <a:lnTo>
                    <a:pt x="2937" y="1613"/>
                  </a:lnTo>
                  <a:lnTo>
                    <a:pt x="2648" y="1830"/>
                  </a:lnTo>
                  <a:lnTo>
                    <a:pt x="2359" y="2070"/>
                  </a:lnTo>
                  <a:lnTo>
                    <a:pt x="2095" y="2311"/>
                  </a:lnTo>
                  <a:lnTo>
                    <a:pt x="1830" y="2576"/>
                  </a:lnTo>
                  <a:lnTo>
                    <a:pt x="1589" y="2841"/>
                  </a:lnTo>
                  <a:lnTo>
                    <a:pt x="1348" y="3105"/>
                  </a:lnTo>
                  <a:lnTo>
                    <a:pt x="1132" y="3394"/>
                  </a:lnTo>
                  <a:lnTo>
                    <a:pt x="939" y="3683"/>
                  </a:lnTo>
                  <a:lnTo>
                    <a:pt x="747" y="3972"/>
                  </a:lnTo>
                  <a:lnTo>
                    <a:pt x="554" y="4285"/>
                  </a:lnTo>
                  <a:lnTo>
                    <a:pt x="410" y="4598"/>
                  </a:lnTo>
                  <a:lnTo>
                    <a:pt x="265" y="4935"/>
                  </a:lnTo>
                  <a:lnTo>
                    <a:pt x="169" y="5176"/>
                  </a:lnTo>
                  <a:lnTo>
                    <a:pt x="97" y="5441"/>
                  </a:lnTo>
                  <a:lnTo>
                    <a:pt x="24" y="5705"/>
                  </a:lnTo>
                  <a:lnTo>
                    <a:pt x="0" y="5946"/>
                  </a:lnTo>
                  <a:lnTo>
                    <a:pt x="24" y="6211"/>
                  </a:lnTo>
                  <a:lnTo>
                    <a:pt x="48" y="6452"/>
                  </a:lnTo>
                  <a:lnTo>
                    <a:pt x="121" y="6716"/>
                  </a:lnTo>
                  <a:lnTo>
                    <a:pt x="241" y="6981"/>
                  </a:lnTo>
                  <a:lnTo>
                    <a:pt x="313" y="7174"/>
                  </a:lnTo>
                  <a:lnTo>
                    <a:pt x="385" y="7366"/>
                  </a:lnTo>
                  <a:lnTo>
                    <a:pt x="482" y="7727"/>
                  </a:lnTo>
                  <a:lnTo>
                    <a:pt x="602" y="8065"/>
                  </a:lnTo>
                  <a:lnTo>
                    <a:pt x="747" y="8377"/>
                  </a:lnTo>
                  <a:lnTo>
                    <a:pt x="939" y="8690"/>
                  </a:lnTo>
                  <a:lnTo>
                    <a:pt x="1108" y="9003"/>
                  </a:lnTo>
                  <a:lnTo>
                    <a:pt x="1324" y="9292"/>
                  </a:lnTo>
                  <a:lnTo>
                    <a:pt x="1758" y="9870"/>
                  </a:lnTo>
                  <a:lnTo>
                    <a:pt x="1950" y="10111"/>
                  </a:lnTo>
                  <a:lnTo>
                    <a:pt x="2167" y="10327"/>
                  </a:lnTo>
                  <a:lnTo>
                    <a:pt x="2408" y="10520"/>
                  </a:lnTo>
                  <a:lnTo>
                    <a:pt x="2672" y="10688"/>
                  </a:lnTo>
                  <a:lnTo>
                    <a:pt x="3178" y="11025"/>
                  </a:lnTo>
                  <a:lnTo>
                    <a:pt x="3708" y="11338"/>
                  </a:lnTo>
                  <a:lnTo>
                    <a:pt x="4093" y="11603"/>
                  </a:lnTo>
                  <a:lnTo>
                    <a:pt x="4285" y="11748"/>
                  </a:lnTo>
                  <a:lnTo>
                    <a:pt x="4454" y="11916"/>
                  </a:lnTo>
                  <a:lnTo>
                    <a:pt x="4622" y="12085"/>
                  </a:lnTo>
                  <a:lnTo>
                    <a:pt x="4767" y="12277"/>
                  </a:lnTo>
                  <a:lnTo>
                    <a:pt x="4887" y="12470"/>
                  </a:lnTo>
                  <a:lnTo>
                    <a:pt x="5008" y="12711"/>
                  </a:lnTo>
                  <a:lnTo>
                    <a:pt x="5056" y="12879"/>
                  </a:lnTo>
                  <a:lnTo>
                    <a:pt x="5104" y="13072"/>
                  </a:lnTo>
                  <a:lnTo>
                    <a:pt x="5128" y="13240"/>
                  </a:lnTo>
                  <a:lnTo>
                    <a:pt x="5152" y="13409"/>
                  </a:lnTo>
                  <a:lnTo>
                    <a:pt x="5128" y="13553"/>
                  </a:lnTo>
                  <a:lnTo>
                    <a:pt x="5128" y="13722"/>
                  </a:lnTo>
                  <a:lnTo>
                    <a:pt x="5032" y="14011"/>
                  </a:lnTo>
                  <a:lnTo>
                    <a:pt x="4911" y="14299"/>
                  </a:lnTo>
                  <a:lnTo>
                    <a:pt x="4743" y="14564"/>
                  </a:lnTo>
                  <a:lnTo>
                    <a:pt x="4526" y="14829"/>
                  </a:lnTo>
                  <a:lnTo>
                    <a:pt x="4285" y="15094"/>
                  </a:lnTo>
                  <a:lnTo>
                    <a:pt x="3419" y="15864"/>
                  </a:lnTo>
                  <a:lnTo>
                    <a:pt x="2600" y="16635"/>
                  </a:lnTo>
                  <a:lnTo>
                    <a:pt x="2167" y="17020"/>
                  </a:lnTo>
                  <a:lnTo>
                    <a:pt x="1782" y="17429"/>
                  </a:lnTo>
                  <a:lnTo>
                    <a:pt x="1397" y="17862"/>
                  </a:lnTo>
                  <a:lnTo>
                    <a:pt x="1035" y="18320"/>
                  </a:lnTo>
                  <a:lnTo>
                    <a:pt x="819" y="18609"/>
                  </a:lnTo>
                  <a:lnTo>
                    <a:pt x="650" y="18921"/>
                  </a:lnTo>
                  <a:lnTo>
                    <a:pt x="530" y="19234"/>
                  </a:lnTo>
                  <a:lnTo>
                    <a:pt x="434" y="19571"/>
                  </a:lnTo>
                  <a:lnTo>
                    <a:pt x="385" y="19884"/>
                  </a:lnTo>
                  <a:lnTo>
                    <a:pt x="337" y="20221"/>
                  </a:lnTo>
                  <a:lnTo>
                    <a:pt x="361" y="20534"/>
                  </a:lnTo>
                  <a:lnTo>
                    <a:pt x="385" y="20871"/>
                  </a:lnTo>
                  <a:lnTo>
                    <a:pt x="434" y="21184"/>
                  </a:lnTo>
                  <a:lnTo>
                    <a:pt x="530" y="21497"/>
                  </a:lnTo>
                  <a:lnTo>
                    <a:pt x="626" y="21786"/>
                  </a:lnTo>
                  <a:lnTo>
                    <a:pt x="771" y="22075"/>
                  </a:lnTo>
                  <a:lnTo>
                    <a:pt x="915" y="22340"/>
                  </a:lnTo>
                  <a:lnTo>
                    <a:pt x="1084" y="22581"/>
                  </a:lnTo>
                  <a:lnTo>
                    <a:pt x="1276" y="22797"/>
                  </a:lnTo>
                  <a:lnTo>
                    <a:pt x="1493" y="22990"/>
                  </a:lnTo>
                  <a:lnTo>
                    <a:pt x="1854" y="23351"/>
                  </a:lnTo>
                  <a:lnTo>
                    <a:pt x="2215" y="23712"/>
                  </a:lnTo>
                  <a:lnTo>
                    <a:pt x="2552" y="24097"/>
                  </a:lnTo>
                  <a:lnTo>
                    <a:pt x="2865" y="24506"/>
                  </a:lnTo>
                  <a:lnTo>
                    <a:pt x="3467" y="25325"/>
                  </a:lnTo>
                  <a:lnTo>
                    <a:pt x="4045" y="26167"/>
                  </a:lnTo>
                  <a:lnTo>
                    <a:pt x="4213" y="26408"/>
                  </a:lnTo>
                  <a:lnTo>
                    <a:pt x="4382" y="26697"/>
                  </a:lnTo>
                  <a:lnTo>
                    <a:pt x="4526" y="26962"/>
                  </a:lnTo>
                  <a:lnTo>
                    <a:pt x="4574" y="27130"/>
                  </a:lnTo>
                  <a:lnTo>
                    <a:pt x="4598" y="27275"/>
                  </a:lnTo>
                  <a:lnTo>
                    <a:pt x="4671" y="27829"/>
                  </a:lnTo>
                  <a:lnTo>
                    <a:pt x="4743" y="28358"/>
                  </a:lnTo>
                  <a:lnTo>
                    <a:pt x="4791" y="28912"/>
                  </a:lnTo>
                  <a:lnTo>
                    <a:pt x="4791" y="29466"/>
                  </a:lnTo>
                  <a:lnTo>
                    <a:pt x="4767" y="30067"/>
                  </a:lnTo>
                  <a:lnTo>
                    <a:pt x="4767" y="30645"/>
                  </a:lnTo>
                  <a:lnTo>
                    <a:pt x="4767" y="31223"/>
                  </a:lnTo>
                  <a:lnTo>
                    <a:pt x="4815" y="31801"/>
                  </a:lnTo>
                  <a:lnTo>
                    <a:pt x="4887" y="32378"/>
                  </a:lnTo>
                  <a:lnTo>
                    <a:pt x="4983" y="32932"/>
                  </a:lnTo>
                  <a:lnTo>
                    <a:pt x="5128" y="33510"/>
                  </a:lnTo>
                  <a:lnTo>
                    <a:pt x="5296" y="34063"/>
                  </a:lnTo>
                  <a:lnTo>
                    <a:pt x="5369" y="34232"/>
                  </a:lnTo>
                  <a:lnTo>
                    <a:pt x="5465" y="34401"/>
                  </a:lnTo>
                  <a:lnTo>
                    <a:pt x="5561" y="34545"/>
                  </a:lnTo>
                  <a:lnTo>
                    <a:pt x="5706" y="34713"/>
                  </a:lnTo>
                  <a:lnTo>
                    <a:pt x="5995" y="35002"/>
                  </a:lnTo>
                  <a:lnTo>
                    <a:pt x="6332" y="35267"/>
                  </a:lnTo>
                  <a:lnTo>
                    <a:pt x="6693" y="35484"/>
                  </a:lnTo>
                  <a:lnTo>
                    <a:pt x="6861" y="35580"/>
                  </a:lnTo>
                  <a:lnTo>
                    <a:pt x="7054" y="35652"/>
                  </a:lnTo>
                  <a:lnTo>
                    <a:pt x="7246" y="35700"/>
                  </a:lnTo>
                  <a:lnTo>
                    <a:pt x="7439" y="35725"/>
                  </a:lnTo>
                  <a:lnTo>
                    <a:pt x="7607" y="35749"/>
                  </a:lnTo>
                  <a:lnTo>
                    <a:pt x="7776" y="35725"/>
                  </a:lnTo>
                  <a:lnTo>
                    <a:pt x="8354" y="35628"/>
                  </a:lnTo>
                  <a:lnTo>
                    <a:pt x="8883" y="35484"/>
                  </a:lnTo>
                  <a:lnTo>
                    <a:pt x="9413" y="35291"/>
                  </a:lnTo>
                  <a:lnTo>
                    <a:pt x="9894" y="35050"/>
                  </a:lnTo>
                  <a:lnTo>
                    <a:pt x="10376" y="34786"/>
                  </a:lnTo>
                  <a:lnTo>
                    <a:pt x="10809" y="34449"/>
                  </a:lnTo>
                  <a:lnTo>
                    <a:pt x="11218" y="34063"/>
                  </a:lnTo>
                  <a:lnTo>
                    <a:pt x="11604" y="33654"/>
                  </a:lnTo>
                  <a:lnTo>
                    <a:pt x="11772" y="33414"/>
                  </a:lnTo>
                  <a:lnTo>
                    <a:pt x="11844" y="33293"/>
                  </a:lnTo>
                  <a:lnTo>
                    <a:pt x="11917" y="33149"/>
                  </a:lnTo>
                  <a:lnTo>
                    <a:pt x="11965" y="33004"/>
                  </a:lnTo>
                  <a:lnTo>
                    <a:pt x="11989" y="32836"/>
                  </a:lnTo>
                  <a:lnTo>
                    <a:pt x="12013" y="32499"/>
                  </a:lnTo>
                  <a:lnTo>
                    <a:pt x="12037" y="31849"/>
                  </a:lnTo>
                  <a:lnTo>
                    <a:pt x="12013" y="31247"/>
                  </a:lnTo>
                  <a:lnTo>
                    <a:pt x="11941" y="30693"/>
                  </a:lnTo>
                  <a:lnTo>
                    <a:pt x="11844" y="30164"/>
                  </a:lnTo>
                  <a:lnTo>
                    <a:pt x="11700" y="29634"/>
                  </a:lnTo>
                  <a:lnTo>
                    <a:pt x="11507" y="29104"/>
                  </a:lnTo>
                  <a:lnTo>
                    <a:pt x="11291" y="28551"/>
                  </a:lnTo>
                  <a:lnTo>
                    <a:pt x="11026" y="27949"/>
                  </a:lnTo>
                  <a:lnTo>
                    <a:pt x="10881" y="27636"/>
                  </a:lnTo>
                  <a:lnTo>
                    <a:pt x="10761" y="27323"/>
                  </a:lnTo>
                  <a:lnTo>
                    <a:pt x="10665" y="27034"/>
                  </a:lnTo>
                  <a:lnTo>
                    <a:pt x="10593" y="26721"/>
                  </a:lnTo>
                  <a:lnTo>
                    <a:pt x="10544" y="26432"/>
                  </a:lnTo>
                  <a:lnTo>
                    <a:pt x="10520" y="26143"/>
                  </a:lnTo>
                  <a:lnTo>
                    <a:pt x="10496" y="25855"/>
                  </a:lnTo>
                  <a:lnTo>
                    <a:pt x="10496" y="25566"/>
                  </a:lnTo>
                  <a:lnTo>
                    <a:pt x="10544" y="25277"/>
                  </a:lnTo>
                  <a:lnTo>
                    <a:pt x="10593" y="24988"/>
                  </a:lnTo>
                  <a:lnTo>
                    <a:pt x="10665" y="24723"/>
                  </a:lnTo>
                  <a:lnTo>
                    <a:pt x="10761" y="24434"/>
                  </a:lnTo>
                  <a:lnTo>
                    <a:pt x="10906" y="24169"/>
                  </a:lnTo>
                  <a:lnTo>
                    <a:pt x="11050" y="23881"/>
                  </a:lnTo>
                  <a:lnTo>
                    <a:pt x="11218" y="23616"/>
                  </a:lnTo>
                  <a:lnTo>
                    <a:pt x="11435" y="23351"/>
                  </a:lnTo>
                  <a:lnTo>
                    <a:pt x="12326" y="22220"/>
                  </a:lnTo>
                  <a:lnTo>
                    <a:pt x="13168" y="21064"/>
                  </a:lnTo>
                  <a:lnTo>
                    <a:pt x="13505" y="20607"/>
                  </a:lnTo>
                  <a:lnTo>
                    <a:pt x="13794" y="20149"/>
                  </a:lnTo>
                  <a:lnTo>
                    <a:pt x="13939" y="19908"/>
                  </a:lnTo>
                  <a:lnTo>
                    <a:pt x="14059" y="19668"/>
                  </a:lnTo>
                  <a:lnTo>
                    <a:pt x="14155" y="19403"/>
                  </a:lnTo>
                  <a:lnTo>
                    <a:pt x="14228" y="19138"/>
                  </a:lnTo>
                  <a:lnTo>
                    <a:pt x="14276" y="18777"/>
                  </a:lnTo>
                  <a:lnTo>
                    <a:pt x="14300" y="18416"/>
                  </a:lnTo>
                  <a:lnTo>
                    <a:pt x="14300" y="18055"/>
                  </a:lnTo>
                  <a:lnTo>
                    <a:pt x="14252" y="17694"/>
                  </a:lnTo>
                  <a:lnTo>
                    <a:pt x="14179" y="17357"/>
                  </a:lnTo>
                  <a:lnTo>
                    <a:pt x="14083" y="16996"/>
                  </a:lnTo>
                  <a:lnTo>
                    <a:pt x="13963" y="16659"/>
                  </a:lnTo>
                  <a:lnTo>
                    <a:pt x="13818" y="16322"/>
                  </a:lnTo>
                  <a:lnTo>
                    <a:pt x="13650" y="15985"/>
                  </a:lnTo>
                  <a:lnTo>
                    <a:pt x="13433" y="15672"/>
                  </a:lnTo>
                  <a:lnTo>
                    <a:pt x="13192" y="15383"/>
                  </a:lnTo>
                  <a:lnTo>
                    <a:pt x="12952" y="15118"/>
                  </a:lnTo>
                  <a:lnTo>
                    <a:pt x="12398" y="14588"/>
                  </a:lnTo>
                  <a:lnTo>
                    <a:pt x="11868" y="14083"/>
                  </a:lnTo>
                  <a:lnTo>
                    <a:pt x="11676" y="13914"/>
                  </a:lnTo>
                  <a:lnTo>
                    <a:pt x="11507" y="13722"/>
                  </a:lnTo>
                  <a:lnTo>
                    <a:pt x="11363" y="13529"/>
                  </a:lnTo>
                  <a:lnTo>
                    <a:pt x="11267" y="13288"/>
                  </a:lnTo>
                  <a:lnTo>
                    <a:pt x="11074" y="12783"/>
                  </a:lnTo>
                  <a:lnTo>
                    <a:pt x="10930" y="12277"/>
                  </a:lnTo>
                  <a:lnTo>
                    <a:pt x="10833" y="11796"/>
                  </a:lnTo>
                  <a:lnTo>
                    <a:pt x="10809" y="11290"/>
                  </a:lnTo>
                  <a:lnTo>
                    <a:pt x="10809" y="11025"/>
                  </a:lnTo>
                  <a:lnTo>
                    <a:pt x="10833" y="10785"/>
                  </a:lnTo>
                  <a:lnTo>
                    <a:pt x="10857" y="10520"/>
                  </a:lnTo>
                  <a:lnTo>
                    <a:pt x="10930" y="10279"/>
                  </a:lnTo>
                  <a:lnTo>
                    <a:pt x="11002" y="10038"/>
                  </a:lnTo>
                  <a:lnTo>
                    <a:pt x="11074" y="9774"/>
                  </a:lnTo>
                  <a:lnTo>
                    <a:pt x="11194" y="9533"/>
                  </a:lnTo>
                  <a:lnTo>
                    <a:pt x="11315" y="9268"/>
                  </a:lnTo>
                  <a:lnTo>
                    <a:pt x="11652" y="8618"/>
                  </a:lnTo>
                  <a:lnTo>
                    <a:pt x="11820" y="8281"/>
                  </a:lnTo>
                  <a:lnTo>
                    <a:pt x="11965" y="7944"/>
                  </a:lnTo>
                  <a:lnTo>
                    <a:pt x="12109" y="7583"/>
                  </a:lnTo>
                  <a:lnTo>
                    <a:pt x="12230" y="7222"/>
                  </a:lnTo>
                  <a:lnTo>
                    <a:pt x="12302" y="6861"/>
                  </a:lnTo>
                  <a:lnTo>
                    <a:pt x="12350" y="6476"/>
                  </a:lnTo>
                  <a:lnTo>
                    <a:pt x="12398" y="5994"/>
                  </a:lnTo>
                  <a:lnTo>
                    <a:pt x="12398" y="5489"/>
                  </a:lnTo>
                  <a:lnTo>
                    <a:pt x="12374" y="5007"/>
                  </a:lnTo>
                  <a:lnTo>
                    <a:pt x="12326" y="4502"/>
                  </a:lnTo>
                  <a:lnTo>
                    <a:pt x="12254" y="4020"/>
                  </a:lnTo>
                  <a:lnTo>
                    <a:pt x="12157" y="3539"/>
                  </a:lnTo>
                  <a:lnTo>
                    <a:pt x="12037" y="3057"/>
                  </a:lnTo>
                  <a:lnTo>
                    <a:pt x="11917" y="2576"/>
                  </a:lnTo>
                  <a:lnTo>
                    <a:pt x="11772" y="2167"/>
                  </a:lnTo>
                  <a:lnTo>
                    <a:pt x="11580" y="1781"/>
                  </a:lnTo>
                  <a:lnTo>
                    <a:pt x="11363" y="1444"/>
                  </a:lnTo>
                  <a:lnTo>
                    <a:pt x="11098" y="1156"/>
                  </a:lnTo>
                  <a:lnTo>
                    <a:pt x="10833" y="891"/>
                  </a:lnTo>
                  <a:lnTo>
                    <a:pt x="10520" y="698"/>
                  </a:lnTo>
                  <a:lnTo>
                    <a:pt x="10183" y="506"/>
                  </a:lnTo>
                  <a:lnTo>
                    <a:pt x="9822" y="361"/>
                  </a:lnTo>
                  <a:lnTo>
                    <a:pt x="9485" y="241"/>
                  </a:lnTo>
                  <a:lnTo>
                    <a:pt x="9124" y="169"/>
                  </a:lnTo>
                  <a:lnTo>
                    <a:pt x="8787" y="96"/>
                  </a:lnTo>
                  <a:lnTo>
                    <a:pt x="8426" y="48"/>
                  </a:lnTo>
                  <a:lnTo>
                    <a:pt x="80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6"/>
            <p:cNvSpPr/>
            <p:nvPr/>
          </p:nvSpPr>
          <p:spPr>
            <a:xfrm>
              <a:off x="1157700" y="2029950"/>
              <a:ext cx="235350" cy="827550"/>
            </a:xfrm>
            <a:custGeom>
              <a:avLst/>
              <a:gdLst/>
              <a:ahLst/>
              <a:cxnLst/>
              <a:rect l="l" t="t" r="r" b="b"/>
              <a:pathLst>
                <a:path w="9414" h="33102" extrusionOk="0">
                  <a:moveTo>
                    <a:pt x="5177" y="1"/>
                  </a:moveTo>
                  <a:lnTo>
                    <a:pt x="4816" y="25"/>
                  </a:lnTo>
                  <a:lnTo>
                    <a:pt x="4455" y="73"/>
                  </a:lnTo>
                  <a:lnTo>
                    <a:pt x="4069" y="121"/>
                  </a:lnTo>
                  <a:lnTo>
                    <a:pt x="3684" y="218"/>
                  </a:lnTo>
                  <a:lnTo>
                    <a:pt x="3299" y="314"/>
                  </a:lnTo>
                  <a:lnTo>
                    <a:pt x="2938" y="458"/>
                  </a:lnTo>
                  <a:lnTo>
                    <a:pt x="2577" y="603"/>
                  </a:lnTo>
                  <a:lnTo>
                    <a:pt x="2216" y="771"/>
                  </a:lnTo>
                  <a:lnTo>
                    <a:pt x="1903" y="940"/>
                  </a:lnTo>
                  <a:lnTo>
                    <a:pt x="1614" y="1132"/>
                  </a:lnTo>
                  <a:lnTo>
                    <a:pt x="1349" y="1349"/>
                  </a:lnTo>
                  <a:lnTo>
                    <a:pt x="1132" y="1566"/>
                  </a:lnTo>
                  <a:lnTo>
                    <a:pt x="964" y="1782"/>
                  </a:lnTo>
                  <a:lnTo>
                    <a:pt x="723" y="2192"/>
                  </a:lnTo>
                  <a:lnTo>
                    <a:pt x="434" y="2601"/>
                  </a:lnTo>
                  <a:lnTo>
                    <a:pt x="314" y="2793"/>
                  </a:lnTo>
                  <a:lnTo>
                    <a:pt x="218" y="3010"/>
                  </a:lnTo>
                  <a:lnTo>
                    <a:pt x="121" y="3203"/>
                  </a:lnTo>
                  <a:lnTo>
                    <a:pt x="73" y="3419"/>
                  </a:lnTo>
                  <a:lnTo>
                    <a:pt x="25" y="3660"/>
                  </a:lnTo>
                  <a:lnTo>
                    <a:pt x="1" y="3877"/>
                  </a:lnTo>
                  <a:lnTo>
                    <a:pt x="25" y="4093"/>
                  </a:lnTo>
                  <a:lnTo>
                    <a:pt x="25" y="4334"/>
                  </a:lnTo>
                  <a:lnTo>
                    <a:pt x="97" y="4840"/>
                  </a:lnTo>
                  <a:lnTo>
                    <a:pt x="145" y="5321"/>
                  </a:lnTo>
                  <a:lnTo>
                    <a:pt x="194" y="5682"/>
                  </a:lnTo>
                  <a:lnTo>
                    <a:pt x="242" y="6019"/>
                  </a:lnTo>
                  <a:lnTo>
                    <a:pt x="314" y="6356"/>
                  </a:lnTo>
                  <a:lnTo>
                    <a:pt x="434" y="6693"/>
                  </a:lnTo>
                  <a:lnTo>
                    <a:pt x="555" y="7006"/>
                  </a:lnTo>
                  <a:lnTo>
                    <a:pt x="699" y="7319"/>
                  </a:lnTo>
                  <a:lnTo>
                    <a:pt x="868" y="7632"/>
                  </a:lnTo>
                  <a:lnTo>
                    <a:pt x="1060" y="7945"/>
                  </a:lnTo>
                  <a:lnTo>
                    <a:pt x="1205" y="8138"/>
                  </a:lnTo>
                  <a:lnTo>
                    <a:pt x="1373" y="8306"/>
                  </a:lnTo>
                  <a:lnTo>
                    <a:pt x="1710" y="8643"/>
                  </a:lnTo>
                  <a:lnTo>
                    <a:pt x="2047" y="9004"/>
                  </a:lnTo>
                  <a:lnTo>
                    <a:pt x="2216" y="9173"/>
                  </a:lnTo>
                  <a:lnTo>
                    <a:pt x="2360" y="9389"/>
                  </a:lnTo>
                  <a:lnTo>
                    <a:pt x="2577" y="9678"/>
                  </a:lnTo>
                  <a:lnTo>
                    <a:pt x="2818" y="9967"/>
                  </a:lnTo>
                  <a:lnTo>
                    <a:pt x="3058" y="10256"/>
                  </a:lnTo>
                  <a:lnTo>
                    <a:pt x="3275" y="10569"/>
                  </a:lnTo>
                  <a:lnTo>
                    <a:pt x="3419" y="10786"/>
                  </a:lnTo>
                  <a:lnTo>
                    <a:pt x="3540" y="11026"/>
                  </a:lnTo>
                  <a:lnTo>
                    <a:pt x="3636" y="11267"/>
                  </a:lnTo>
                  <a:lnTo>
                    <a:pt x="3708" y="11508"/>
                  </a:lnTo>
                  <a:lnTo>
                    <a:pt x="3756" y="11749"/>
                  </a:lnTo>
                  <a:lnTo>
                    <a:pt x="3805" y="11989"/>
                  </a:lnTo>
                  <a:lnTo>
                    <a:pt x="3829" y="12230"/>
                  </a:lnTo>
                  <a:lnTo>
                    <a:pt x="3853" y="12471"/>
                  </a:lnTo>
                  <a:lnTo>
                    <a:pt x="3829" y="12952"/>
                  </a:lnTo>
                  <a:lnTo>
                    <a:pt x="3756" y="13434"/>
                  </a:lnTo>
                  <a:lnTo>
                    <a:pt x="3636" y="13915"/>
                  </a:lnTo>
                  <a:lnTo>
                    <a:pt x="3492" y="14421"/>
                  </a:lnTo>
                  <a:lnTo>
                    <a:pt x="3443" y="14541"/>
                  </a:lnTo>
                  <a:lnTo>
                    <a:pt x="3371" y="14637"/>
                  </a:lnTo>
                  <a:lnTo>
                    <a:pt x="3299" y="14710"/>
                  </a:lnTo>
                  <a:lnTo>
                    <a:pt x="3203" y="14782"/>
                  </a:lnTo>
                  <a:lnTo>
                    <a:pt x="2914" y="15023"/>
                  </a:lnTo>
                  <a:lnTo>
                    <a:pt x="2649" y="15239"/>
                  </a:lnTo>
                  <a:lnTo>
                    <a:pt x="2144" y="15745"/>
                  </a:lnTo>
                  <a:lnTo>
                    <a:pt x="1686" y="16274"/>
                  </a:lnTo>
                  <a:lnTo>
                    <a:pt x="1205" y="16804"/>
                  </a:lnTo>
                  <a:lnTo>
                    <a:pt x="1084" y="16948"/>
                  </a:lnTo>
                  <a:lnTo>
                    <a:pt x="988" y="17117"/>
                  </a:lnTo>
                  <a:lnTo>
                    <a:pt x="916" y="17285"/>
                  </a:lnTo>
                  <a:lnTo>
                    <a:pt x="844" y="17454"/>
                  </a:lnTo>
                  <a:lnTo>
                    <a:pt x="771" y="17743"/>
                  </a:lnTo>
                  <a:lnTo>
                    <a:pt x="723" y="18032"/>
                  </a:lnTo>
                  <a:lnTo>
                    <a:pt x="699" y="18321"/>
                  </a:lnTo>
                  <a:lnTo>
                    <a:pt x="699" y="18609"/>
                  </a:lnTo>
                  <a:lnTo>
                    <a:pt x="699" y="18874"/>
                  </a:lnTo>
                  <a:lnTo>
                    <a:pt x="723" y="19139"/>
                  </a:lnTo>
                  <a:lnTo>
                    <a:pt x="771" y="19404"/>
                  </a:lnTo>
                  <a:lnTo>
                    <a:pt x="819" y="19669"/>
                  </a:lnTo>
                  <a:lnTo>
                    <a:pt x="892" y="19934"/>
                  </a:lnTo>
                  <a:lnTo>
                    <a:pt x="988" y="20198"/>
                  </a:lnTo>
                  <a:lnTo>
                    <a:pt x="1084" y="20439"/>
                  </a:lnTo>
                  <a:lnTo>
                    <a:pt x="1205" y="20680"/>
                  </a:lnTo>
                  <a:lnTo>
                    <a:pt x="1349" y="20921"/>
                  </a:lnTo>
                  <a:lnTo>
                    <a:pt x="1518" y="21161"/>
                  </a:lnTo>
                  <a:lnTo>
                    <a:pt x="1855" y="21619"/>
                  </a:lnTo>
                  <a:lnTo>
                    <a:pt x="2071" y="21883"/>
                  </a:lnTo>
                  <a:lnTo>
                    <a:pt x="2264" y="22172"/>
                  </a:lnTo>
                  <a:lnTo>
                    <a:pt x="2456" y="22461"/>
                  </a:lnTo>
                  <a:lnTo>
                    <a:pt x="2601" y="22774"/>
                  </a:lnTo>
                  <a:lnTo>
                    <a:pt x="2745" y="23087"/>
                  </a:lnTo>
                  <a:lnTo>
                    <a:pt x="2866" y="23400"/>
                  </a:lnTo>
                  <a:lnTo>
                    <a:pt x="2962" y="23713"/>
                  </a:lnTo>
                  <a:lnTo>
                    <a:pt x="3058" y="24050"/>
                  </a:lnTo>
                  <a:lnTo>
                    <a:pt x="3275" y="24917"/>
                  </a:lnTo>
                  <a:lnTo>
                    <a:pt x="3492" y="25807"/>
                  </a:lnTo>
                  <a:lnTo>
                    <a:pt x="3636" y="26698"/>
                  </a:lnTo>
                  <a:lnTo>
                    <a:pt x="3708" y="27155"/>
                  </a:lnTo>
                  <a:lnTo>
                    <a:pt x="3756" y="27589"/>
                  </a:lnTo>
                  <a:lnTo>
                    <a:pt x="3781" y="27781"/>
                  </a:lnTo>
                  <a:lnTo>
                    <a:pt x="3781" y="27950"/>
                  </a:lnTo>
                  <a:lnTo>
                    <a:pt x="3756" y="28118"/>
                  </a:lnTo>
                  <a:lnTo>
                    <a:pt x="3684" y="28287"/>
                  </a:lnTo>
                  <a:lnTo>
                    <a:pt x="3540" y="28624"/>
                  </a:lnTo>
                  <a:lnTo>
                    <a:pt x="3395" y="28961"/>
                  </a:lnTo>
                  <a:lnTo>
                    <a:pt x="3299" y="29322"/>
                  </a:lnTo>
                  <a:lnTo>
                    <a:pt x="3227" y="29659"/>
                  </a:lnTo>
                  <a:lnTo>
                    <a:pt x="3179" y="30020"/>
                  </a:lnTo>
                  <a:lnTo>
                    <a:pt x="3179" y="30381"/>
                  </a:lnTo>
                  <a:lnTo>
                    <a:pt x="3203" y="30766"/>
                  </a:lnTo>
                  <a:lnTo>
                    <a:pt x="3251" y="31152"/>
                  </a:lnTo>
                  <a:lnTo>
                    <a:pt x="3323" y="31440"/>
                  </a:lnTo>
                  <a:lnTo>
                    <a:pt x="3443" y="31729"/>
                  </a:lnTo>
                  <a:lnTo>
                    <a:pt x="3588" y="31994"/>
                  </a:lnTo>
                  <a:lnTo>
                    <a:pt x="3756" y="32235"/>
                  </a:lnTo>
                  <a:lnTo>
                    <a:pt x="3949" y="32452"/>
                  </a:lnTo>
                  <a:lnTo>
                    <a:pt x="4166" y="32620"/>
                  </a:lnTo>
                  <a:lnTo>
                    <a:pt x="4406" y="32789"/>
                  </a:lnTo>
                  <a:lnTo>
                    <a:pt x="4647" y="32909"/>
                  </a:lnTo>
                  <a:lnTo>
                    <a:pt x="4912" y="33005"/>
                  </a:lnTo>
                  <a:lnTo>
                    <a:pt x="5177" y="33053"/>
                  </a:lnTo>
                  <a:lnTo>
                    <a:pt x="5466" y="33102"/>
                  </a:lnTo>
                  <a:lnTo>
                    <a:pt x="5730" y="33077"/>
                  </a:lnTo>
                  <a:lnTo>
                    <a:pt x="5995" y="33029"/>
                  </a:lnTo>
                  <a:lnTo>
                    <a:pt x="6284" y="32957"/>
                  </a:lnTo>
                  <a:lnTo>
                    <a:pt x="6549" y="32813"/>
                  </a:lnTo>
                  <a:lnTo>
                    <a:pt x="6790" y="32644"/>
                  </a:lnTo>
                  <a:lnTo>
                    <a:pt x="7079" y="32403"/>
                  </a:lnTo>
                  <a:lnTo>
                    <a:pt x="7319" y="32163"/>
                  </a:lnTo>
                  <a:lnTo>
                    <a:pt x="7560" y="31874"/>
                  </a:lnTo>
                  <a:lnTo>
                    <a:pt x="7753" y="31585"/>
                  </a:lnTo>
                  <a:lnTo>
                    <a:pt x="7945" y="31296"/>
                  </a:lnTo>
                  <a:lnTo>
                    <a:pt x="8090" y="30959"/>
                  </a:lnTo>
                  <a:lnTo>
                    <a:pt x="8210" y="30622"/>
                  </a:lnTo>
                  <a:lnTo>
                    <a:pt x="8306" y="30261"/>
                  </a:lnTo>
                  <a:lnTo>
                    <a:pt x="8354" y="29948"/>
                  </a:lnTo>
                  <a:lnTo>
                    <a:pt x="8354" y="29779"/>
                  </a:lnTo>
                  <a:lnTo>
                    <a:pt x="8354" y="29611"/>
                  </a:lnTo>
                  <a:lnTo>
                    <a:pt x="8330" y="29466"/>
                  </a:lnTo>
                  <a:lnTo>
                    <a:pt x="8282" y="29298"/>
                  </a:lnTo>
                  <a:lnTo>
                    <a:pt x="8210" y="29154"/>
                  </a:lnTo>
                  <a:lnTo>
                    <a:pt x="8114" y="29009"/>
                  </a:lnTo>
                  <a:lnTo>
                    <a:pt x="7969" y="28816"/>
                  </a:lnTo>
                  <a:lnTo>
                    <a:pt x="7849" y="28600"/>
                  </a:lnTo>
                  <a:lnTo>
                    <a:pt x="7584" y="28167"/>
                  </a:lnTo>
                  <a:lnTo>
                    <a:pt x="7343" y="27733"/>
                  </a:lnTo>
                  <a:lnTo>
                    <a:pt x="7199" y="27517"/>
                  </a:lnTo>
                  <a:lnTo>
                    <a:pt x="7054" y="27324"/>
                  </a:lnTo>
                  <a:lnTo>
                    <a:pt x="6910" y="27107"/>
                  </a:lnTo>
                  <a:lnTo>
                    <a:pt x="6766" y="26891"/>
                  </a:lnTo>
                  <a:lnTo>
                    <a:pt x="6669" y="26650"/>
                  </a:lnTo>
                  <a:lnTo>
                    <a:pt x="6597" y="26433"/>
                  </a:lnTo>
                  <a:lnTo>
                    <a:pt x="6549" y="26193"/>
                  </a:lnTo>
                  <a:lnTo>
                    <a:pt x="6525" y="25928"/>
                  </a:lnTo>
                  <a:lnTo>
                    <a:pt x="6525" y="25687"/>
                  </a:lnTo>
                  <a:lnTo>
                    <a:pt x="6549" y="25422"/>
                  </a:lnTo>
                  <a:lnTo>
                    <a:pt x="6573" y="25206"/>
                  </a:lnTo>
                  <a:lnTo>
                    <a:pt x="6573" y="24989"/>
                  </a:lnTo>
                  <a:lnTo>
                    <a:pt x="6549" y="24796"/>
                  </a:lnTo>
                  <a:lnTo>
                    <a:pt x="6525" y="24580"/>
                  </a:lnTo>
                  <a:lnTo>
                    <a:pt x="6477" y="24339"/>
                  </a:lnTo>
                  <a:lnTo>
                    <a:pt x="6453" y="24074"/>
                  </a:lnTo>
                  <a:lnTo>
                    <a:pt x="6453" y="23833"/>
                  </a:lnTo>
                  <a:lnTo>
                    <a:pt x="6453" y="23593"/>
                  </a:lnTo>
                  <a:lnTo>
                    <a:pt x="6477" y="23376"/>
                  </a:lnTo>
                  <a:lnTo>
                    <a:pt x="6525" y="23135"/>
                  </a:lnTo>
                  <a:lnTo>
                    <a:pt x="6621" y="22678"/>
                  </a:lnTo>
                  <a:lnTo>
                    <a:pt x="6790" y="22269"/>
                  </a:lnTo>
                  <a:lnTo>
                    <a:pt x="7006" y="21835"/>
                  </a:lnTo>
                  <a:lnTo>
                    <a:pt x="7271" y="21450"/>
                  </a:lnTo>
                  <a:lnTo>
                    <a:pt x="7560" y="21065"/>
                  </a:lnTo>
                  <a:lnTo>
                    <a:pt x="7849" y="20680"/>
                  </a:lnTo>
                  <a:lnTo>
                    <a:pt x="8114" y="20295"/>
                  </a:lnTo>
                  <a:lnTo>
                    <a:pt x="8354" y="19885"/>
                  </a:lnTo>
                  <a:lnTo>
                    <a:pt x="8595" y="19476"/>
                  </a:lnTo>
                  <a:lnTo>
                    <a:pt x="8788" y="19067"/>
                  </a:lnTo>
                  <a:lnTo>
                    <a:pt x="8980" y="18634"/>
                  </a:lnTo>
                  <a:lnTo>
                    <a:pt x="9125" y="18176"/>
                  </a:lnTo>
                  <a:lnTo>
                    <a:pt x="9269" y="17719"/>
                  </a:lnTo>
                  <a:lnTo>
                    <a:pt x="9341" y="17454"/>
                  </a:lnTo>
                  <a:lnTo>
                    <a:pt x="9390" y="17165"/>
                  </a:lnTo>
                  <a:lnTo>
                    <a:pt x="9414" y="16900"/>
                  </a:lnTo>
                  <a:lnTo>
                    <a:pt x="9414" y="16635"/>
                  </a:lnTo>
                  <a:lnTo>
                    <a:pt x="9366" y="16371"/>
                  </a:lnTo>
                  <a:lnTo>
                    <a:pt x="9293" y="16106"/>
                  </a:lnTo>
                  <a:lnTo>
                    <a:pt x="9197" y="15841"/>
                  </a:lnTo>
                  <a:lnTo>
                    <a:pt x="9077" y="15600"/>
                  </a:lnTo>
                  <a:lnTo>
                    <a:pt x="8619" y="14830"/>
                  </a:lnTo>
                  <a:lnTo>
                    <a:pt x="8210" y="14036"/>
                  </a:lnTo>
                  <a:lnTo>
                    <a:pt x="7825" y="13241"/>
                  </a:lnTo>
                  <a:lnTo>
                    <a:pt x="7464" y="12447"/>
                  </a:lnTo>
                  <a:lnTo>
                    <a:pt x="7271" y="11989"/>
                  </a:lnTo>
                  <a:lnTo>
                    <a:pt x="7127" y="11508"/>
                  </a:lnTo>
                  <a:lnTo>
                    <a:pt x="7054" y="11051"/>
                  </a:lnTo>
                  <a:lnTo>
                    <a:pt x="7030" y="10593"/>
                  </a:lnTo>
                  <a:lnTo>
                    <a:pt x="7030" y="10112"/>
                  </a:lnTo>
                  <a:lnTo>
                    <a:pt x="7127" y="9654"/>
                  </a:lnTo>
                  <a:lnTo>
                    <a:pt x="7247" y="9197"/>
                  </a:lnTo>
                  <a:lnTo>
                    <a:pt x="7440" y="8739"/>
                  </a:lnTo>
                  <a:lnTo>
                    <a:pt x="7704" y="8186"/>
                  </a:lnTo>
                  <a:lnTo>
                    <a:pt x="7969" y="7632"/>
                  </a:lnTo>
                  <a:lnTo>
                    <a:pt x="8114" y="7367"/>
                  </a:lnTo>
                  <a:lnTo>
                    <a:pt x="8282" y="7103"/>
                  </a:lnTo>
                  <a:lnTo>
                    <a:pt x="8451" y="6838"/>
                  </a:lnTo>
                  <a:lnTo>
                    <a:pt x="8667" y="6597"/>
                  </a:lnTo>
                  <a:lnTo>
                    <a:pt x="8691" y="6525"/>
                  </a:lnTo>
                  <a:lnTo>
                    <a:pt x="8740" y="6453"/>
                  </a:lnTo>
                  <a:lnTo>
                    <a:pt x="8788" y="6308"/>
                  </a:lnTo>
                  <a:lnTo>
                    <a:pt x="8932" y="5875"/>
                  </a:lnTo>
                  <a:lnTo>
                    <a:pt x="9028" y="5441"/>
                  </a:lnTo>
                  <a:lnTo>
                    <a:pt x="9077" y="5008"/>
                  </a:lnTo>
                  <a:lnTo>
                    <a:pt x="9077" y="4575"/>
                  </a:lnTo>
                  <a:lnTo>
                    <a:pt x="9053" y="4166"/>
                  </a:lnTo>
                  <a:lnTo>
                    <a:pt x="8980" y="3732"/>
                  </a:lnTo>
                  <a:lnTo>
                    <a:pt x="8884" y="3299"/>
                  </a:lnTo>
                  <a:lnTo>
                    <a:pt x="8764" y="2890"/>
                  </a:lnTo>
                  <a:lnTo>
                    <a:pt x="8595" y="2456"/>
                  </a:lnTo>
                  <a:lnTo>
                    <a:pt x="8403" y="2023"/>
                  </a:lnTo>
                  <a:lnTo>
                    <a:pt x="8138" y="1638"/>
                  </a:lnTo>
                  <a:lnTo>
                    <a:pt x="7993" y="1445"/>
                  </a:lnTo>
                  <a:lnTo>
                    <a:pt x="7849" y="1253"/>
                  </a:lnTo>
                  <a:lnTo>
                    <a:pt x="7680" y="1084"/>
                  </a:lnTo>
                  <a:lnTo>
                    <a:pt x="7512" y="940"/>
                  </a:lnTo>
                  <a:lnTo>
                    <a:pt x="7295" y="771"/>
                  </a:lnTo>
                  <a:lnTo>
                    <a:pt x="7103" y="627"/>
                  </a:lnTo>
                  <a:lnTo>
                    <a:pt x="6862" y="482"/>
                  </a:lnTo>
                  <a:lnTo>
                    <a:pt x="6621" y="362"/>
                  </a:lnTo>
                  <a:lnTo>
                    <a:pt x="6356" y="242"/>
                  </a:lnTo>
                  <a:lnTo>
                    <a:pt x="6092" y="145"/>
                  </a:lnTo>
                  <a:lnTo>
                    <a:pt x="5803" y="73"/>
                  </a:lnTo>
                  <a:lnTo>
                    <a:pt x="5514" y="25"/>
                  </a:lnTo>
                  <a:lnTo>
                    <a:pt x="517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6"/>
            <p:cNvSpPr/>
            <p:nvPr/>
          </p:nvSpPr>
          <p:spPr>
            <a:xfrm>
              <a:off x="1207675" y="2091350"/>
              <a:ext cx="145050" cy="155300"/>
            </a:xfrm>
            <a:custGeom>
              <a:avLst/>
              <a:gdLst/>
              <a:ahLst/>
              <a:cxnLst/>
              <a:rect l="l" t="t" r="r" b="b"/>
              <a:pathLst>
                <a:path w="5802" h="6212" extrusionOk="0">
                  <a:moveTo>
                    <a:pt x="3178" y="265"/>
                  </a:moveTo>
                  <a:lnTo>
                    <a:pt x="3394" y="289"/>
                  </a:lnTo>
                  <a:lnTo>
                    <a:pt x="3635" y="362"/>
                  </a:lnTo>
                  <a:lnTo>
                    <a:pt x="3900" y="482"/>
                  </a:lnTo>
                  <a:lnTo>
                    <a:pt x="4189" y="554"/>
                  </a:lnTo>
                  <a:lnTo>
                    <a:pt x="4357" y="650"/>
                  </a:lnTo>
                  <a:lnTo>
                    <a:pt x="4502" y="747"/>
                  </a:lnTo>
                  <a:lnTo>
                    <a:pt x="4646" y="891"/>
                  </a:lnTo>
                  <a:lnTo>
                    <a:pt x="4767" y="1036"/>
                  </a:lnTo>
                  <a:lnTo>
                    <a:pt x="4887" y="1204"/>
                  </a:lnTo>
                  <a:lnTo>
                    <a:pt x="4983" y="1397"/>
                  </a:lnTo>
                  <a:lnTo>
                    <a:pt x="5248" y="1854"/>
                  </a:lnTo>
                  <a:lnTo>
                    <a:pt x="5465" y="2336"/>
                  </a:lnTo>
                  <a:lnTo>
                    <a:pt x="5561" y="2576"/>
                  </a:lnTo>
                  <a:lnTo>
                    <a:pt x="5609" y="2841"/>
                  </a:lnTo>
                  <a:lnTo>
                    <a:pt x="5657" y="3082"/>
                  </a:lnTo>
                  <a:lnTo>
                    <a:pt x="5657" y="3347"/>
                  </a:lnTo>
                  <a:lnTo>
                    <a:pt x="5609" y="3491"/>
                  </a:lnTo>
                  <a:lnTo>
                    <a:pt x="5585" y="3563"/>
                  </a:lnTo>
                  <a:lnTo>
                    <a:pt x="5537" y="3611"/>
                  </a:lnTo>
                  <a:lnTo>
                    <a:pt x="5392" y="3804"/>
                  </a:lnTo>
                  <a:lnTo>
                    <a:pt x="5224" y="3972"/>
                  </a:lnTo>
                  <a:lnTo>
                    <a:pt x="5152" y="4045"/>
                  </a:lnTo>
                  <a:lnTo>
                    <a:pt x="5080" y="4165"/>
                  </a:lnTo>
                  <a:lnTo>
                    <a:pt x="5007" y="4261"/>
                  </a:lnTo>
                  <a:lnTo>
                    <a:pt x="4983" y="4406"/>
                  </a:lnTo>
                  <a:lnTo>
                    <a:pt x="4911" y="4598"/>
                  </a:lnTo>
                  <a:lnTo>
                    <a:pt x="4839" y="4767"/>
                  </a:lnTo>
                  <a:lnTo>
                    <a:pt x="4622" y="5080"/>
                  </a:lnTo>
                  <a:lnTo>
                    <a:pt x="4550" y="5200"/>
                  </a:lnTo>
                  <a:lnTo>
                    <a:pt x="4454" y="5272"/>
                  </a:lnTo>
                  <a:lnTo>
                    <a:pt x="4357" y="5345"/>
                  </a:lnTo>
                  <a:lnTo>
                    <a:pt x="4237" y="5417"/>
                  </a:lnTo>
                  <a:lnTo>
                    <a:pt x="3635" y="5730"/>
                  </a:lnTo>
                  <a:lnTo>
                    <a:pt x="3467" y="5802"/>
                  </a:lnTo>
                  <a:lnTo>
                    <a:pt x="3322" y="5850"/>
                  </a:lnTo>
                  <a:lnTo>
                    <a:pt x="2937" y="5898"/>
                  </a:lnTo>
                  <a:lnTo>
                    <a:pt x="2576" y="5898"/>
                  </a:lnTo>
                  <a:lnTo>
                    <a:pt x="2191" y="5850"/>
                  </a:lnTo>
                  <a:lnTo>
                    <a:pt x="1998" y="5826"/>
                  </a:lnTo>
                  <a:lnTo>
                    <a:pt x="1830" y="5754"/>
                  </a:lnTo>
                  <a:lnTo>
                    <a:pt x="1661" y="5706"/>
                  </a:lnTo>
                  <a:lnTo>
                    <a:pt x="1541" y="5609"/>
                  </a:lnTo>
                  <a:lnTo>
                    <a:pt x="1276" y="5417"/>
                  </a:lnTo>
                  <a:lnTo>
                    <a:pt x="987" y="5152"/>
                  </a:lnTo>
                  <a:lnTo>
                    <a:pt x="698" y="4839"/>
                  </a:lnTo>
                  <a:lnTo>
                    <a:pt x="554" y="4622"/>
                  </a:lnTo>
                  <a:lnTo>
                    <a:pt x="433" y="4406"/>
                  </a:lnTo>
                  <a:lnTo>
                    <a:pt x="361" y="4165"/>
                  </a:lnTo>
                  <a:lnTo>
                    <a:pt x="289" y="3924"/>
                  </a:lnTo>
                  <a:lnTo>
                    <a:pt x="265" y="3756"/>
                  </a:lnTo>
                  <a:lnTo>
                    <a:pt x="289" y="3563"/>
                  </a:lnTo>
                  <a:lnTo>
                    <a:pt x="361" y="3106"/>
                  </a:lnTo>
                  <a:lnTo>
                    <a:pt x="409" y="2648"/>
                  </a:lnTo>
                  <a:lnTo>
                    <a:pt x="409" y="2456"/>
                  </a:lnTo>
                  <a:lnTo>
                    <a:pt x="457" y="2287"/>
                  </a:lnTo>
                  <a:lnTo>
                    <a:pt x="554" y="2119"/>
                  </a:lnTo>
                  <a:lnTo>
                    <a:pt x="650" y="1974"/>
                  </a:lnTo>
                  <a:lnTo>
                    <a:pt x="867" y="1710"/>
                  </a:lnTo>
                  <a:lnTo>
                    <a:pt x="1059" y="1421"/>
                  </a:lnTo>
                  <a:lnTo>
                    <a:pt x="1180" y="1276"/>
                  </a:lnTo>
                  <a:lnTo>
                    <a:pt x="1300" y="1156"/>
                  </a:lnTo>
                  <a:lnTo>
                    <a:pt x="1565" y="939"/>
                  </a:lnTo>
                  <a:lnTo>
                    <a:pt x="2143" y="626"/>
                  </a:lnTo>
                  <a:lnTo>
                    <a:pt x="2431" y="482"/>
                  </a:lnTo>
                  <a:lnTo>
                    <a:pt x="2744" y="362"/>
                  </a:lnTo>
                  <a:lnTo>
                    <a:pt x="2961" y="289"/>
                  </a:lnTo>
                  <a:lnTo>
                    <a:pt x="3178" y="265"/>
                  </a:lnTo>
                  <a:close/>
                  <a:moveTo>
                    <a:pt x="3033" y="0"/>
                  </a:moveTo>
                  <a:lnTo>
                    <a:pt x="2865" y="24"/>
                  </a:lnTo>
                  <a:lnTo>
                    <a:pt x="2696" y="73"/>
                  </a:lnTo>
                  <a:lnTo>
                    <a:pt x="2335" y="217"/>
                  </a:lnTo>
                  <a:lnTo>
                    <a:pt x="1974" y="362"/>
                  </a:lnTo>
                  <a:lnTo>
                    <a:pt x="1637" y="554"/>
                  </a:lnTo>
                  <a:lnTo>
                    <a:pt x="1300" y="747"/>
                  </a:lnTo>
                  <a:lnTo>
                    <a:pt x="1156" y="867"/>
                  </a:lnTo>
                  <a:lnTo>
                    <a:pt x="1011" y="987"/>
                  </a:lnTo>
                  <a:lnTo>
                    <a:pt x="891" y="1132"/>
                  </a:lnTo>
                  <a:lnTo>
                    <a:pt x="770" y="1276"/>
                  </a:lnTo>
                  <a:lnTo>
                    <a:pt x="361" y="1878"/>
                  </a:lnTo>
                  <a:lnTo>
                    <a:pt x="265" y="1998"/>
                  </a:lnTo>
                  <a:lnTo>
                    <a:pt x="217" y="2119"/>
                  </a:lnTo>
                  <a:lnTo>
                    <a:pt x="169" y="2263"/>
                  </a:lnTo>
                  <a:lnTo>
                    <a:pt x="120" y="2408"/>
                  </a:lnTo>
                  <a:lnTo>
                    <a:pt x="96" y="2889"/>
                  </a:lnTo>
                  <a:lnTo>
                    <a:pt x="96" y="3130"/>
                  </a:lnTo>
                  <a:lnTo>
                    <a:pt x="48" y="3371"/>
                  </a:lnTo>
                  <a:lnTo>
                    <a:pt x="24" y="3563"/>
                  </a:lnTo>
                  <a:lnTo>
                    <a:pt x="0" y="3732"/>
                  </a:lnTo>
                  <a:lnTo>
                    <a:pt x="24" y="3924"/>
                  </a:lnTo>
                  <a:lnTo>
                    <a:pt x="72" y="4117"/>
                  </a:lnTo>
                  <a:lnTo>
                    <a:pt x="145" y="4358"/>
                  </a:lnTo>
                  <a:lnTo>
                    <a:pt x="241" y="4622"/>
                  </a:lnTo>
                  <a:lnTo>
                    <a:pt x="361" y="4839"/>
                  </a:lnTo>
                  <a:lnTo>
                    <a:pt x="530" y="5056"/>
                  </a:lnTo>
                  <a:lnTo>
                    <a:pt x="794" y="5345"/>
                  </a:lnTo>
                  <a:lnTo>
                    <a:pt x="1059" y="5609"/>
                  </a:lnTo>
                  <a:lnTo>
                    <a:pt x="1252" y="5754"/>
                  </a:lnTo>
                  <a:lnTo>
                    <a:pt x="1469" y="5898"/>
                  </a:lnTo>
                  <a:lnTo>
                    <a:pt x="1782" y="6043"/>
                  </a:lnTo>
                  <a:lnTo>
                    <a:pt x="2119" y="6139"/>
                  </a:lnTo>
                  <a:lnTo>
                    <a:pt x="2456" y="6187"/>
                  </a:lnTo>
                  <a:lnTo>
                    <a:pt x="2793" y="6211"/>
                  </a:lnTo>
                  <a:lnTo>
                    <a:pt x="3033" y="6187"/>
                  </a:lnTo>
                  <a:lnTo>
                    <a:pt x="3250" y="6163"/>
                  </a:lnTo>
                  <a:lnTo>
                    <a:pt x="3467" y="6115"/>
                  </a:lnTo>
                  <a:lnTo>
                    <a:pt x="3683" y="6043"/>
                  </a:lnTo>
                  <a:lnTo>
                    <a:pt x="4333" y="5682"/>
                  </a:lnTo>
                  <a:lnTo>
                    <a:pt x="4550" y="5561"/>
                  </a:lnTo>
                  <a:lnTo>
                    <a:pt x="4743" y="5393"/>
                  </a:lnTo>
                  <a:lnTo>
                    <a:pt x="4887" y="5200"/>
                  </a:lnTo>
                  <a:lnTo>
                    <a:pt x="5007" y="4984"/>
                  </a:lnTo>
                  <a:lnTo>
                    <a:pt x="5080" y="4863"/>
                  </a:lnTo>
                  <a:lnTo>
                    <a:pt x="5128" y="4743"/>
                  </a:lnTo>
                  <a:lnTo>
                    <a:pt x="5200" y="4622"/>
                  </a:lnTo>
                  <a:lnTo>
                    <a:pt x="5224" y="4526"/>
                  </a:lnTo>
                  <a:lnTo>
                    <a:pt x="5272" y="4382"/>
                  </a:lnTo>
                  <a:lnTo>
                    <a:pt x="5344" y="4285"/>
                  </a:lnTo>
                  <a:lnTo>
                    <a:pt x="5513" y="4093"/>
                  </a:lnTo>
                  <a:lnTo>
                    <a:pt x="5609" y="3997"/>
                  </a:lnTo>
                  <a:lnTo>
                    <a:pt x="5681" y="3924"/>
                  </a:lnTo>
                  <a:lnTo>
                    <a:pt x="5730" y="3828"/>
                  </a:lnTo>
                  <a:lnTo>
                    <a:pt x="5754" y="3732"/>
                  </a:lnTo>
                  <a:lnTo>
                    <a:pt x="5754" y="3611"/>
                  </a:lnTo>
                  <a:lnTo>
                    <a:pt x="5754" y="3539"/>
                  </a:lnTo>
                  <a:lnTo>
                    <a:pt x="5778" y="3443"/>
                  </a:lnTo>
                  <a:lnTo>
                    <a:pt x="5802" y="3178"/>
                  </a:lnTo>
                  <a:lnTo>
                    <a:pt x="5802" y="2913"/>
                  </a:lnTo>
                  <a:lnTo>
                    <a:pt x="5754" y="2648"/>
                  </a:lnTo>
                  <a:lnTo>
                    <a:pt x="5657" y="2384"/>
                  </a:lnTo>
                  <a:lnTo>
                    <a:pt x="5320" y="1565"/>
                  </a:lnTo>
                  <a:lnTo>
                    <a:pt x="5152" y="1228"/>
                  </a:lnTo>
                  <a:lnTo>
                    <a:pt x="5055" y="1060"/>
                  </a:lnTo>
                  <a:lnTo>
                    <a:pt x="4959" y="915"/>
                  </a:lnTo>
                  <a:lnTo>
                    <a:pt x="4791" y="699"/>
                  </a:lnTo>
                  <a:lnTo>
                    <a:pt x="4574" y="506"/>
                  </a:lnTo>
                  <a:lnTo>
                    <a:pt x="4357" y="386"/>
                  </a:lnTo>
                  <a:lnTo>
                    <a:pt x="4117" y="289"/>
                  </a:lnTo>
                  <a:lnTo>
                    <a:pt x="3900" y="193"/>
                  </a:lnTo>
                  <a:lnTo>
                    <a:pt x="3635" y="97"/>
                  </a:lnTo>
                  <a:lnTo>
                    <a:pt x="3370" y="24"/>
                  </a:lnTo>
                  <a:lnTo>
                    <a:pt x="3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6"/>
            <p:cNvSpPr/>
            <p:nvPr/>
          </p:nvSpPr>
          <p:spPr>
            <a:xfrm>
              <a:off x="1249200" y="2140700"/>
              <a:ext cx="60200" cy="62625"/>
            </a:xfrm>
            <a:custGeom>
              <a:avLst/>
              <a:gdLst/>
              <a:ahLst/>
              <a:cxnLst/>
              <a:rect l="l" t="t" r="r" b="b"/>
              <a:pathLst>
                <a:path w="2408" h="2505" extrusionOk="0">
                  <a:moveTo>
                    <a:pt x="1469" y="217"/>
                  </a:moveTo>
                  <a:lnTo>
                    <a:pt x="1565" y="265"/>
                  </a:lnTo>
                  <a:lnTo>
                    <a:pt x="1637" y="313"/>
                  </a:lnTo>
                  <a:lnTo>
                    <a:pt x="1709" y="410"/>
                  </a:lnTo>
                  <a:lnTo>
                    <a:pt x="1757" y="482"/>
                  </a:lnTo>
                  <a:lnTo>
                    <a:pt x="1854" y="602"/>
                  </a:lnTo>
                  <a:lnTo>
                    <a:pt x="1926" y="674"/>
                  </a:lnTo>
                  <a:lnTo>
                    <a:pt x="1998" y="771"/>
                  </a:lnTo>
                  <a:lnTo>
                    <a:pt x="2095" y="1011"/>
                  </a:lnTo>
                  <a:lnTo>
                    <a:pt x="2143" y="1132"/>
                  </a:lnTo>
                  <a:lnTo>
                    <a:pt x="2143" y="1252"/>
                  </a:lnTo>
                  <a:lnTo>
                    <a:pt x="2143" y="1373"/>
                  </a:lnTo>
                  <a:lnTo>
                    <a:pt x="2095" y="1469"/>
                  </a:lnTo>
                  <a:lnTo>
                    <a:pt x="2022" y="1661"/>
                  </a:lnTo>
                  <a:lnTo>
                    <a:pt x="1926" y="1806"/>
                  </a:lnTo>
                  <a:lnTo>
                    <a:pt x="1806" y="1950"/>
                  </a:lnTo>
                  <a:lnTo>
                    <a:pt x="1685" y="2095"/>
                  </a:lnTo>
                  <a:lnTo>
                    <a:pt x="1541" y="2167"/>
                  </a:lnTo>
                  <a:lnTo>
                    <a:pt x="1396" y="2215"/>
                  </a:lnTo>
                  <a:lnTo>
                    <a:pt x="1180" y="2239"/>
                  </a:lnTo>
                  <a:lnTo>
                    <a:pt x="891" y="2239"/>
                  </a:lnTo>
                  <a:lnTo>
                    <a:pt x="843" y="2215"/>
                  </a:lnTo>
                  <a:lnTo>
                    <a:pt x="770" y="2191"/>
                  </a:lnTo>
                  <a:lnTo>
                    <a:pt x="698" y="2119"/>
                  </a:lnTo>
                  <a:lnTo>
                    <a:pt x="458" y="1830"/>
                  </a:lnTo>
                  <a:lnTo>
                    <a:pt x="361" y="1661"/>
                  </a:lnTo>
                  <a:lnTo>
                    <a:pt x="265" y="1493"/>
                  </a:lnTo>
                  <a:lnTo>
                    <a:pt x="241" y="1349"/>
                  </a:lnTo>
                  <a:lnTo>
                    <a:pt x="241" y="1180"/>
                  </a:lnTo>
                  <a:lnTo>
                    <a:pt x="337" y="771"/>
                  </a:lnTo>
                  <a:lnTo>
                    <a:pt x="385" y="674"/>
                  </a:lnTo>
                  <a:lnTo>
                    <a:pt x="458" y="602"/>
                  </a:lnTo>
                  <a:lnTo>
                    <a:pt x="674" y="458"/>
                  </a:lnTo>
                  <a:lnTo>
                    <a:pt x="891" y="313"/>
                  </a:lnTo>
                  <a:lnTo>
                    <a:pt x="1011" y="265"/>
                  </a:lnTo>
                  <a:lnTo>
                    <a:pt x="1108" y="241"/>
                  </a:lnTo>
                  <a:lnTo>
                    <a:pt x="1348" y="217"/>
                  </a:lnTo>
                  <a:close/>
                  <a:moveTo>
                    <a:pt x="1083" y="0"/>
                  </a:moveTo>
                  <a:lnTo>
                    <a:pt x="963" y="24"/>
                  </a:lnTo>
                  <a:lnTo>
                    <a:pt x="770" y="121"/>
                  </a:lnTo>
                  <a:lnTo>
                    <a:pt x="602" y="217"/>
                  </a:lnTo>
                  <a:lnTo>
                    <a:pt x="433" y="313"/>
                  </a:lnTo>
                  <a:lnTo>
                    <a:pt x="265" y="434"/>
                  </a:lnTo>
                  <a:lnTo>
                    <a:pt x="169" y="554"/>
                  </a:lnTo>
                  <a:lnTo>
                    <a:pt x="121" y="674"/>
                  </a:lnTo>
                  <a:lnTo>
                    <a:pt x="24" y="1108"/>
                  </a:lnTo>
                  <a:lnTo>
                    <a:pt x="0" y="1228"/>
                  </a:lnTo>
                  <a:lnTo>
                    <a:pt x="0" y="1324"/>
                  </a:lnTo>
                  <a:lnTo>
                    <a:pt x="24" y="1445"/>
                  </a:lnTo>
                  <a:lnTo>
                    <a:pt x="48" y="1541"/>
                  </a:lnTo>
                  <a:lnTo>
                    <a:pt x="169" y="1782"/>
                  </a:lnTo>
                  <a:lnTo>
                    <a:pt x="289" y="1998"/>
                  </a:lnTo>
                  <a:lnTo>
                    <a:pt x="554" y="2287"/>
                  </a:lnTo>
                  <a:lnTo>
                    <a:pt x="674" y="2384"/>
                  </a:lnTo>
                  <a:lnTo>
                    <a:pt x="795" y="2456"/>
                  </a:lnTo>
                  <a:lnTo>
                    <a:pt x="915" y="2504"/>
                  </a:lnTo>
                  <a:lnTo>
                    <a:pt x="1059" y="2504"/>
                  </a:lnTo>
                  <a:lnTo>
                    <a:pt x="1300" y="2480"/>
                  </a:lnTo>
                  <a:lnTo>
                    <a:pt x="1541" y="2456"/>
                  </a:lnTo>
                  <a:lnTo>
                    <a:pt x="1685" y="2408"/>
                  </a:lnTo>
                  <a:lnTo>
                    <a:pt x="1806" y="2336"/>
                  </a:lnTo>
                  <a:lnTo>
                    <a:pt x="1974" y="2191"/>
                  </a:lnTo>
                  <a:lnTo>
                    <a:pt x="2119" y="2023"/>
                  </a:lnTo>
                  <a:lnTo>
                    <a:pt x="2239" y="1854"/>
                  </a:lnTo>
                  <a:lnTo>
                    <a:pt x="2335" y="1637"/>
                  </a:lnTo>
                  <a:lnTo>
                    <a:pt x="2383" y="1493"/>
                  </a:lnTo>
                  <a:lnTo>
                    <a:pt x="2407" y="1349"/>
                  </a:lnTo>
                  <a:lnTo>
                    <a:pt x="2407" y="1228"/>
                  </a:lnTo>
                  <a:lnTo>
                    <a:pt x="2383" y="1108"/>
                  </a:lnTo>
                  <a:lnTo>
                    <a:pt x="2287" y="843"/>
                  </a:lnTo>
                  <a:lnTo>
                    <a:pt x="2167" y="602"/>
                  </a:lnTo>
                  <a:lnTo>
                    <a:pt x="2046" y="434"/>
                  </a:lnTo>
                  <a:lnTo>
                    <a:pt x="1878" y="265"/>
                  </a:lnTo>
                  <a:lnTo>
                    <a:pt x="1782" y="145"/>
                  </a:lnTo>
                  <a:lnTo>
                    <a:pt x="1661" y="73"/>
                  </a:lnTo>
                  <a:lnTo>
                    <a:pt x="1541" y="24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6"/>
            <p:cNvSpPr/>
            <p:nvPr/>
          </p:nvSpPr>
          <p:spPr>
            <a:xfrm>
              <a:off x="1267850" y="2158150"/>
              <a:ext cx="20475" cy="23500"/>
            </a:xfrm>
            <a:custGeom>
              <a:avLst/>
              <a:gdLst/>
              <a:ahLst/>
              <a:cxnLst/>
              <a:rect l="l" t="t" r="r" b="b"/>
              <a:pathLst>
                <a:path w="819" h="940" extrusionOk="0">
                  <a:moveTo>
                    <a:pt x="410" y="241"/>
                  </a:moveTo>
                  <a:lnTo>
                    <a:pt x="458" y="313"/>
                  </a:lnTo>
                  <a:lnTo>
                    <a:pt x="506" y="410"/>
                  </a:lnTo>
                  <a:lnTo>
                    <a:pt x="530" y="530"/>
                  </a:lnTo>
                  <a:lnTo>
                    <a:pt x="506" y="602"/>
                  </a:lnTo>
                  <a:lnTo>
                    <a:pt x="458" y="675"/>
                  </a:lnTo>
                  <a:lnTo>
                    <a:pt x="434" y="699"/>
                  </a:lnTo>
                  <a:lnTo>
                    <a:pt x="386" y="699"/>
                  </a:lnTo>
                  <a:lnTo>
                    <a:pt x="337" y="675"/>
                  </a:lnTo>
                  <a:lnTo>
                    <a:pt x="313" y="651"/>
                  </a:lnTo>
                  <a:lnTo>
                    <a:pt x="241" y="602"/>
                  </a:lnTo>
                  <a:lnTo>
                    <a:pt x="217" y="506"/>
                  </a:lnTo>
                  <a:lnTo>
                    <a:pt x="217" y="434"/>
                  </a:lnTo>
                  <a:lnTo>
                    <a:pt x="217" y="362"/>
                  </a:lnTo>
                  <a:lnTo>
                    <a:pt x="241" y="289"/>
                  </a:lnTo>
                  <a:lnTo>
                    <a:pt x="289" y="241"/>
                  </a:lnTo>
                  <a:close/>
                  <a:moveTo>
                    <a:pt x="313" y="1"/>
                  </a:moveTo>
                  <a:lnTo>
                    <a:pt x="241" y="49"/>
                  </a:lnTo>
                  <a:lnTo>
                    <a:pt x="145" y="121"/>
                  </a:lnTo>
                  <a:lnTo>
                    <a:pt x="73" y="217"/>
                  </a:lnTo>
                  <a:lnTo>
                    <a:pt x="24" y="338"/>
                  </a:lnTo>
                  <a:lnTo>
                    <a:pt x="0" y="434"/>
                  </a:lnTo>
                  <a:lnTo>
                    <a:pt x="24" y="554"/>
                  </a:lnTo>
                  <a:lnTo>
                    <a:pt x="49" y="651"/>
                  </a:lnTo>
                  <a:lnTo>
                    <a:pt x="97" y="747"/>
                  </a:lnTo>
                  <a:lnTo>
                    <a:pt x="169" y="819"/>
                  </a:lnTo>
                  <a:lnTo>
                    <a:pt x="265" y="915"/>
                  </a:lnTo>
                  <a:lnTo>
                    <a:pt x="362" y="939"/>
                  </a:lnTo>
                  <a:lnTo>
                    <a:pt x="482" y="939"/>
                  </a:lnTo>
                  <a:lnTo>
                    <a:pt x="578" y="891"/>
                  </a:lnTo>
                  <a:lnTo>
                    <a:pt x="626" y="843"/>
                  </a:lnTo>
                  <a:lnTo>
                    <a:pt x="723" y="771"/>
                  </a:lnTo>
                  <a:lnTo>
                    <a:pt x="771" y="651"/>
                  </a:lnTo>
                  <a:lnTo>
                    <a:pt x="819" y="410"/>
                  </a:lnTo>
                  <a:lnTo>
                    <a:pt x="819" y="362"/>
                  </a:lnTo>
                  <a:lnTo>
                    <a:pt x="795" y="338"/>
                  </a:lnTo>
                  <a:lnTo>
                    <a:pt x="723" y="193"/>
                  </a:lnTo>
                  <a:lnTo>
                    <a:pt x="602" y="97"/>
                  </a:lnTo>
                  <a:lnTo>
                    <a:pt x="530" y="25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6"/>
            <p:cNvSpPr/>
            <p:nvPr/>
          </p:nvSpPr>
          <p:spPr>
            <a:xfrm>
              <a:off x="1403250" y="2264075"/>
              <a:ext cx="18700" cy="17475"/>
            </a:xfrm>
            <a:custGeom>
              <a:avLst/>
              <a:gdLst/>
              <a:ahLst/>
              <a:cxnLst/>
              <a:rect l="l" t="t" r="r" b="b"/>
              <a:pathLst>
                <a:path w="748" h="699" extrusionOk="0">
                  <a:moveTo>
                    <a:pt x="338" y="0"/>
                  </a:moveTo>
                  <a:lnTo>
                    <a:pt x="193" y="73"/>
                  </a:lnTo>
                  <a:lnTo>
                    <a:pt x="73" y="169"/>
                  </a:lnTo>
                  <a:lnTo>
                    <a:pt x="49" y="217"/>
                  </a:lnTo>
                  <a:lnTo>
                    <a:pt x="25" y="265"/>
                  </a:lnTo>
                  <a:lnTo>
                    <a:pt x="1" y="337"/>
                  </a:lnTo>
                  <a:lnTo>
                    <a:pt x="1" y="434"/>
                  </a:lnTo>
                  <a:lnTo>
                    <a:pt x="49" y="554"/>
                  </a:lnTo>
                  <a:lnTo>
                    <a:pt x="145" y="650"/>
                  </a:lnTo>
                  <a:lnTo>
                    <a:pt x="266" y="699"/>
                  </a:lnTo>
                  <a:lnTo>
                    <a:pt x="410" y="699"/>
                  </a:lnTo>
                  <a:lnTo>
                    <a:pt x="482" y="674"/>
                  </a:lnTo>
                  <a:lnTo>
                    <a:pt x="555" y="650"/>
                  </a:lnTo>
                  <a:lnTo>
                    <a:pt x="627" y="602"/>
                  </a:lnTo>
                  <a:lnTo>
                    <a:pt x="675" y="554"/>
                  </a:lnTo>
                  <a:lnTo>
                    <a:pt x="699" y="482"/>
                  </a:lnTo>
                  <a:lnTo>
                    <a:pt x="723" y="410"/>
                  </a:lnTo>
                  <a:lnTo>
                    <a:pt x="747" y="265"/>
                  </a:lnTo>
                  <a:lnTo>
                    <a:pt x="723" y="193"/>
                  </a:lnTo>
                  <a:lnTo>
                    <a:pt x="699" y="121"/>
                  </a:lnTo>
                  <a:lnTo>
                    <a:pt x="651" y="73"/>
                  </a:lnTo>
                  <a:lnTo>
                    <a:pt x="603" y="49"/>
                  </a:lnTo>
                  <a:lnTo>
                    <a:pt x="482" y="24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1" name="Google Shape;2601;p6"/>
          <p:cNvGrpSpPr/>
          <p:nvPr/>
        </p:nvGrpSpPr>
        <p:grpSpPr>
          <a:xfrm rot="10800000">
            <a:off x="6118484" y="3503636"/>
            <a:ext cx="4231619" cy="3791016"/>
            <a:chOff x="-2029316" y="-2059789"/>
            <a:chExt cx="4231619" cy="3791016"/>
          </a:xfrm>
        </p:grpSpPr>
        <p:sp>
          <p:nvSpPr>
            <p:cNvPr id="2602" name="Google Shape;2602;p6"/>
            <p:cNvSpPr/>
            <p:nvPr/>
          </p:nvSpPr>
          <p:spPr>
            <a:xfrm rot="-1874795">
              <a:off x="-370183" y="105756"/>
              <a:ext cx="62827" cy="33368"/>
            </a:xfrm>
            <a:custGeom>
              <a:avLst/>
              <a:gdLst/>
              <a:ahLst/>
              <a:cxnLst/>
              <a:rect l="l" t="t" r="r" b="b"/>
              <a:pathLst>
                <a:path w="772" h="410" extrusionOk="0">
                  <a:moveTo>
                    <a:pt x="25" y="0"/>
                  </a:moveTo>
                  <a:lnTo>
                    <a:pt x="1" y="120"/>
                  </a:lnTo>
                  <a:lnTo>
                    <a:pt x="1" y="241"/>
                  </a:lnTo>
                  <a:lnTo>
                    <a:pt x="25" y="265"/>
                  </a:lnTo>
                  <a:lnTo>
                    <a:pt x="73" y="313"/>
                  </a:lnTo>
                  <a:lnTo>
                    <a:pt x="121" y="313"/>
                  </a:lnTo>
                  <a:lnTo>
                    <a:pt x="193" y="337"/>
                  </a:lnTo>
                  <a:lnTo>
                    <a:pt x="362" y="361"/>
                  </a:lnTo>
                  <a:lnTo>
                    <a:pt x="506" y="385"/>
                  </a:lnTo>
                  <a:lnTo>
                    <a:pt x="675" y="409"/>
                  </a:lnTo>
                  <a:lnTo>
                    <a:pt x="747" y="385"/>
                  </a:lnTo>
                  <a:lnTo>
                    <a:pt x="771" y="361"/>
                  </a:lnTo>
                  <a:lnTo>
                    <a:pt x="771" y="313"/>
                  </a:lnTo>
                  <a:lnTo>
                    <a:pt x="771" y="265"/>
                  </a:lnTo>
                  <a:lnTo>
                    <a:pt x="771" y="217"/>
                  </a:lnTo>
                  <a:lnTo>
                    <a:pt x="723" y="144"/>
                  </a:lnTo>
                  <a:lnTo>
                    <a:pt x="627" y="120"/>
                  </a:lnTo>
                  <a:lnTo>
                    <a:pt x="266" y="120"/>
                  </a:lnTo>
                  <a:lnTo>
                    <a:pt x="145" y="7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6"/>
            <p:cNvSpPr/>
            <p:nvPr/>
          </p:nvSpPr>
          <p:spPr>
            <a:xfrm rot="-1874795">
              <a:off x="-527659" y="59908"/>
              <a:ext cx="100019" cy="94162"/>
            </a:xfrm>
            <a:custGeom>
              <a:avLst/>
              <a:gdLst/>
              <a:ahLst/>
              <a:cxnLst/>
              <a:rect l="l" t="t" r="r" b="b"/>
              <a:pathLst>
                <a:path w="1229" h="1157" extrusionOk="0">
                  <a:moveTo>
                    <a:pt x="868" y="1"/>
                  </a:moveTo>
                  <a:lnTo>
                    <a:pt x="771" y="25"/>
                  </a:lnTo>
                  <a:lnTo>
                    <a:pt x="723" y="25"/>
                  </a:lnTo>
                  <a:lnTo>
                    <a:pt x="555" y="97"/>
                  </a:lnTo>
                  <a:lnTo>
                    <a:pt x="386" y="169"/>
                  </a:lnTo>
                  <a:lnTo>
                    <a:pt x="266" y="266"/>
                  </a:lnTo>
                  <a:lnTo>
                    <a:pt x="169" y="338"/>
                  </a:lnTo>
                  <a:lnTo>
                    <a:pt x="97" y="458"/>
                  </a:lnTo>
                  <a:lnTo>
                    <a:pt x="49" y="554"/>
                  </a:lnTo>
                  <a:lnTo>
                    <a:pt x="25" y="675"/>
                  </a:lnTo>
                  <a:lnTo>
                    <a:pt x="1" y="819"/>
                  </a:lnTo>
                  <a:lnTo>
                    <a:pt x="1" y="915"/>
                  </a:lnTo>
                  <a:lnTo>
                    <a:pt x="25" y="988"/>
                  </a:lnTo>
                  <a:lnTo>
                    <a:pt x="73" y="1060"/>
                  </a:lnTo>
                  <a:lnTo>
                    <a:pt x="145" y="1132"/>
                  </a:lnTo>
                  <a:lnTo>
                    <a:pt x="242" y="1156"/>
                  </a:lnTo>
                  <a:lnTo>
                    <a:pt x="314" y="1156"/>
                  </a:lnTo>
                  <a:lnTo>
                    <a:pt x="410" y="1132"/>
                  </a:lnTo>
                  <a:lnTo>
                    <a:pt x="482" y="1084"/>
                  </a:lnTo>
                  <a:lnTo>
                    <a:pt x="1108" y="482"/>
                  </a:lnTo>
                  <a:lnTo>
                    <a:pt x="1180" y="410"/>
                  </a:lnTo>
                  <a:lnTo>
                    <a:pt x="1229" y="338"/>
                  </a:lnTo>
                  <a:lnTo>
                    <a:pt x="1229" y="241"/>
                  </a:lnTo>
                  <a:lnTo>
                    <a:pt x="1205" y="145"/>
                  </a:lnTo>
                  <a:lnTo>
                    <a:pt x="1132" y="73"/>
                  </a:lnTo>
                  <a:lnTo>
                    <a:pt x="1060" y="25"/>
                  </a:lnTo>
                  <a:lnTo>
                    <a:pt x="9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6"/>
            <p:cNvSpPr/>
            <p:nvPr/>
          </p:nvSpPr>
          <p:spPr>
            <a:xfrm rot="-1874795">
              <a:off x="-592216" y="48846"/>
              <a:ext cx="39308" cy="41262"/>
            </a:xfrm>
            <a:custGeom>
              <a:avLst/>
              <a:gdLst/>
              <a:ahLst/>
              <a:cxnLst/>
              <a:rect l="l" t="t" r="r" b="b"/>
              <a:pathLst>
                <a:path w="483" h="507" extrusionOk="0">
                  <a:moveTo>
                    <a:pt x="169" y="1"/>
                  </a:moveTo>
                  <a:lnTo>
                    <a:pt x="97" y="49"/>
                  </a:lnTo>
                  <a:lnTo>
                    <a:pt x="25" y="121"/>
                  </a:lnTo>
                  <a:lnTo>
                    <a:pt x="1" y="193"/>
                  </a:lnTo>
                  <a:lnTo>
                    <a:pt x="1" y="290"/>
                  </a:lnTo>
                  <a:lnTo>
                    <a:pt x="73" y="410"/>
                  </a:lnTo>
                  <a:lnTo>
                    <a:pt x="145" y="458"/>
                  </a:lnTo>
                  <a:lnTo>
                    <a:pt x="241" y="506"/>
                  </a:lnTo>
                  <a:lnTo>
                    <a:pt x="362" y="482"/>
                  </a:lnTo>
                  <a:lnTo>
                    <a:pt x="434" y="458"/>
                  </a:lnTo>
                  <a:lnTo>
                    <a:pt x="482" y="386"/>
                  </a:lnTo>
                  <a:lnTo>
                    <a:pt x="482" y="290"/>
                  </a:lnTo>
                  <a:lnTo>
                    <a:pt x="482" y="217"/>
                  </a:lnTo>
                  <a:lnTo>
                    <a:pt x="434" y="121"/>
                  </a:lnTo>
                  <a:lnTo>
                    <a:pt x="386" y="49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6"/>
            <p:cNvSpPr/>
            <p:nvPr/>
          </p:nvSpPr>
          <p:spPr>
            <a:xfrm rot="-1874795">
              <a:off x="-275122" y="-15808"/>
              <a:ext cx="50946" cy="49075"/>
            </a:xfrm>
            <a:custGeom>
              <a:avLst/>
              <a:gdLst/>
              <a:ahLst/>
              <a:cxnLst/>
              <a:rect l="l" t="t" r="r" b="b"/>
              <a:pathLst>
                <a:path w="626" h="603" extrusionOk="0">
                  <a:moveTo>
                    <a:pt x="169" y="1"/>
                  </a:moveTo>
                  <a:lnTo>
                    <a:pt x="72" y="49"/>
                  </a:lnTo>
                  <a:lnTo>
                    <a:pt x="0" y="121"/>
                  </a:lnTo>
                  <a:lnTo>
                    <a:pt x="0" y="217"/>
                  </a:lnTo>
                  <a:lnTo>
                    <a:pt x="0" y="338"/>
                  </a:lnTo>
                  <a:lnTo>
                    <a:pt x="72" y="458"/>
                  </a:lnTo>
                  <a:lnTo>
                    <a:pt x="169" y="555"/>
                  </a:lnTo>
                  <a:lnTo>
                    <a:pt x="289" y="603"/>
                  </a:lnTo>
                  <a:lnTo>
                    <a:pt x="361" y="603"/>
                  </a:lnTo>
                  <a:lnTo>
                    <a:pt x="433" y="579"/>
                  </a:lnTo>
                  <a:lnTo>
                    <a:pt x="554" y="530"/>
                  </a:lnTo>
                  <a:lnTo>
                    <a:pt x="602" y="458"/>
                  </a:lnTo>
                  <a:lnTo>
                    <a:pt x="626" y="338"/>
                  </a:lnTo>
                  <a:lnTo>
                    <a:pt x="602" y="242"/>
                  </a:lnTo>
                  <a:lnTo>
                    <a:pt x="578" y="169"/>
                  </a:lnTo>
                  <a:lnTo>
                    <a:pt x="530" y="97"/>
                  </a:lnTo>
                  <a:lnTo>
                    <a:pt x="481" y="49"/>
                  </a:lnTo>
                  <a:lnTo>
                    <a:pt x="433" y="25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6"/>
            <p:cNvSpPr/>
            <p:nvPr/>
          </p:nvSpPr>
          <p:spPr>
            <a:xfrm rot="-1874795">
              <a:off x="-536720" y="-37268"/>
              <a:ext cx="27507" cy="29461"/>
            </a:xfrm>
            <a:custGeom>
              <a:avLst/>
              <a:gdLst/>
              <a:ahLst/>
              <a:cxnLst/>
              <a:rect l="l" t="t" r="r" b="b"/>
              <a:pathLst>
                <a:path w="338" h="362" extrusionOk="0">
                  <a:moveTo>
                    <a:pt x="169" y="1"/>
                  </a:moveTo>
                  <a:lnTo>
                    <a:pt x="97" y="25"/>
                  </a:lnTo>
                  <a:lnTo>
                    <a:pt x="48" y="49"/>
                  </a:lnTo>
                  <a:lnTo>
                    <a:pt x="0" y="97"/>
                  </a:lnTo>
                  <a:lnTo>
                    <a:pt x="0" y="169"/>
                  </a:lnTo>
                  <a:lnTo>
                    <a:pt x="0" y="218"/>
                  </a:lnTo>
                  <a:lnTo>
                    <a:pt x="48" y="290"/>
                  </a:lnTo>
                  <a:lnTo>
                    <a:pt x="97" y="338"/>
                  </a:lnTo>
                  <a:lnTo>
                    <a:pt x="169" y="362"/>
                  </a:lnTo>
                  <a:lnTo>
                    <a:pt x="241" y="338"/>
                  </a:lnTo>
                  <a:lnTo>
                    <a:pt x="289" y="314"/>
                  </a:lnTo>
                  <a:lnTo>
                    <a:pt x="337" y="242"/>
                  </a:lnTo>
                  <a:lnTo>
                    <a:pt x="337" y="194"/>
                  </a:lnTo>
                  <a:lnTo>
                    <a:pt x="337" y="121"/>
                  </a:lnTo>
                  <a:lnTo>
                    <a:pt x="289" y="49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6"/>
            <p:cNvSpPr/>
            <p:nvPr/>
          </p:nvSpPr>
          <p:spPr>
            <a:xfrm rot="-1874795">
              <a:off x="-73795" y="-40320"/>
              <a:ext cx="23601" cy="21648"/>
            </a:xfrm>
            <a:custGeom>
              <a:avLst/>
              <a:gdLst/>
              <a:ahLst/>
              <a:cxnLst/>
              <a:rect l="l" t="t" r="r" b="b"/>
              <a:pathLst>
                <a:path w="290" h="266" extrusionOk="0">
                  <a:moveTo>
                    <a:pt x="72" y="1"/>
                  </a:moveTo>
                  <a:lnTo>
                    <a:pt x="24" y="73"/>
                  </a:lnTo>
                  <a:lnTo>
                    <a:pt x="0" y="97"/>
                  </a:lnTo>
                  <a:lnTo>
                    <a:pt x="0" y="169"/>
                  </a:lnTo>
                  <a:lnTo>
                    <a:pt x="48" y="217"/>
                  </a:lnTo>
                  <a:lnTo>
                    <a:pt x="72" y="241"/>
                  </a:lnTo>
                  <a:lnTo>
                    <a:pt x="121" y="266"/>
                  </a:lnTo>
                  <a:lnTo>
                    <a:pt x="193" y="266"/>
                  </a:lnTo>
                  <a:lnTo>
                    <a:pt x="241" y="217"/>
                  </a:lnTo>
                  <a:lnTo>
                    <a:pt x="289" y="193"/>
                  </a:lnTo>
                  <a:lnTo>
                    <a:pt x="289" y="145"/>
                  </a:lnTo>
                  <a:lnTo>
                    <a:pt x="289" y="73"/>
                  </a:lnTo>
                  <a:lnTo>
                    <a:pt x="241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6"/>
            <p:cNvSpPr/>
            <p:nvPr/>
          </p:nvSpPr>
          <p:spPr>
            <a:xfrm rot="-1874795">
              <a:off x="-466615" y="-99585"/>
              <a:ext cx="47121" cy="54935"/>
            </a:xfrm>
            <a:custGeom>
              <a:avLst/>
              <a:gdLst/>
              <a:ahLst/>
              <a:cxnLst/>
              <a:rect l="l" t="t" r="r" b="b"/>
              <a:pathLst>
                <a:path w="579" h="675" extrusionOk="0">
                  <a:moveTo>
                    <a:pt x="193" y="0"/>
                  </a:moveTo>
                  <a:lnTo>
                    <a:pt x="121" y="24"/>
                  </a:lnTo>
                  <a:lnTo>
                    <a:pt x="73" y="73"/>
                  </a:lnTo>
                  <a:lnTo>
                    <a:pt x="25" y="121"/>
                  </a:lnTo>
                  <a:lnTo>
                    <a:pt x="0" y="193"/>
                  </a:lnTo>
                  <a:lnTo>
                    <a:pt x="0" y="313"/>
                  </a:lnTo>
                  <a:lnTo>
                    <a:pt x="0" y="434"/>
                  </a:lnTo>
                  <a:lnTo>
                    <a:pt x="49" y="578"/>
                  </a:lnTo>
                  <a:lnTo>
                    <a:pt x="145" y="650"/>
                  </a:lnTo>
                  <a:lnTo>
                    <a:pt x="241" y="674"/>
                  </a:lnTo>
                  <a:lnTo>
                    <a:pt x="362" y="674"/>
                  </a:lnTo>
                  <a:lnTo>
                    <a:pt x="434" y="650"/>
                  </a:lnTo>
                  <a:lnTo>
                    <a:pt x="482" y="602"/>
                  </a:lnTo>
                  <a:lnTo>
                    <a:pt x="530" y="554"/>
                  </a:lnTo>
                  <a:lnTo>
                    <a:pt x="554" y="506"/>
                  </a:lnTo>
                  <a:lnTo>
                    <a:pt x="578" y="410"/>
                  </a:lnTo>
                  <a:lnTo>
                    <a:pt x="530" y="265"/>
                  </a:lnTo>
                  <a:lnTo>
                    <a:pt x="482" y="145"/>
                  </a:lnTo>
                  <a:lnTo>
                    <a:pt x="434" y="49"/>
                  </a:lnTo>
                  <a:lnTo>
                    <a:pt x="386" y="2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6"/>
            <p:cNvSpPr/>
            <p:nvPr/>
          </p:nvSpPr>
          <p:spPr>
            <a:xfrm rot="-1874795">
              <a:off x="-185679" y="-130684"/>
              <a:ext cx="60874" cy="72595"/>
            </a:xfrm>
            <a:custGeom>
              <a:avLst/>
              <a:gdLst/>
              <a:ahLst/>
              <a:cxnLst/>
              <a:rect l="l" t="t" r="r" b="b"/>
              <a:pathLst>
                <a:path w="748" h="892" extrusionOk="0">
                  <a:moveTo>
                    <a:pt x="530" y="1"/>
                  </a:moveTo>
                  <a:lnTo>
                    <a:pt x="482" y="25"/>
                  </a:lnTo>
                  <a:lnTo>
                    <a:pt x="362" y="49"/>
                  </a:lnTo>
                  <a:lnTo>
                    <a:pt x="266" y="121"/>
                  </a:lnTo>
                  <a:lnTo>
                    <a:pt x="193" y="194"/>
                  </a:lnTo>
                  <a:lnTo>
                    <a:pt x="121" y="290"/>
                  </a:lnTo>
                  <a:lnTo>
                    <a:pt x="49" y="362"/>
                  </a:lnTo>
                  <a:lnTo>
                    <a:pt x="25" y="458"/>
                  </a:lnTo>
                  <a:lnTo>
                    <a:pt x="1" y="555"/>
                  </a:lnTo>
                  <a:lnTo>
                    <a:pt x="1" y="627"/>
                  </a:lnTo>
                  <a:lnTo>
                    <a:pt x="49" y="699"/>
                  </a:lnTo>
                  <a:lnTo>
                    <a:pt x="73" y="747"/>
                  </a:lnTo>
                  <a:lnTo>
                    <a:pt x="193" y="843"/>
                  </a:lnTo>
                  <a:lnTo>
                    <a:pt x="338" y="892"/>
                  </a:lnTo>
                  <a:lnTo>
                    <a:pt x="410" y="892"/>
                  </a:lnTo>
                  <a:lnTo>
                    <a:pt x="482" y="868"/>
                  </a:lnTo>
                  <a:lnTo>
                    <a:pt x="555" y="843"/>
                  </a:lnTo>
                  <a:lnTo>
                    <a:pt x="627" y="771"/>
                  </a:lnTo>
                  <a:lnTo>
                    <a:pt x="675" y="699"/>
                  </a:lnTo>
                  <a:lnTo>
                    <a:pt x="699" y="627"/>
                  </a:lnTo>
                  <a:lnTo>
                    <a:pt x="747" y="531"/>
                  </a:lnTo>
                  <a:lnTo>
                    <a:pt x="747" y="434"/>
                  </a:lnTo>
                  <a:lnTo>
                    <a:pt x="747" y="338"/>
                  </a:lnTo>
                  <a:lnTo>
                    <a:pt x="723" y="218"/>
                  </a:lnTo>
                  <a:lnTo>
                    <a:pt x="699" y="145"/>
                  </a:lnTo>
                  <a:lnTo>
                    <a:pt x="651" y="49"/>
                  </a:lnTo>
                  <a:lnTo>
                    <a:pt x="627" y="25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6"/>
            <p:cNvSpPr/>
            <p:nvPr/>
          </p:nvSpPr>
          <p:spPr>
            <a:xfrm rot="-1874795">
              <a:off x="-1074672" y="-823504"/>
              <a:ext cx="2343250" cy="1326409"/>
            </a:xfrm>
            <a:custGeom>
              <a:avLst/>
              <a:gdLst/>
              <a:ahLst/>
              <a:cxnLst/>
              <a:rect l="l" t="t" r="r" b="b"/>
              <a:pathLst>
                <a:path w="28793" h="16298" extrusionOk="0">
                  <a:moveTo>
                    <a:pt x="10400" y="0"/>
                  </a:moveTo>
                  <a:lnTo>
                    <a:pt x="9750" y="48"/>
                  </a:lnTo>
                  <a:lnTo>
                    <a:pt x="9076" y="145"/>
                  </a:lnTo>
                  <a:lnTo>
                    <a:pt x="6910" y="530"/>
                  </a:lnTo>
                  <a:lnTo>
                    <a:pt x="6356" y="626"/>
                  </a:lnTo>
                  <a:lnTo>
                    <a:pt x="5826" y="747"/>
                  </a:lnTo>
                  <a:lnTo>
                    <a:pt x="5273" y="891"/>
                  </a:lnTo>
                  <a:lnTo>
                    <a:pt x="4743" y="1060"/>
                  </a:lnTo>
                  <a:lnTo>
                    <a:pt x="4286" y="1204"/>
                  </a:lnTo>
                  <a:lnTo>
                    <a:pt x="3804" y="1348"/>
                  </a:lnTo>
                  <a:lnTo>
                    <a:pt x="2841" y="1589"/>
                  </a:lnTo>
                  <a:lnTo>
                    <a:pt x="2552" y="1661"/>
                  </a:lnTo>
                  <a:lnTo>
                    <a:pt x="2287" y="1758"/>
                  </a:lnTo>
                  <a:lnTo>
                    <a:pt x="2023" y="1878"/>
                  </a:lnTo>
                  <a:lnTo>
                    <a:pt x="1782" y="1998"/>
                  </a:lnTo>
                  <a:lnTo>
                    <a:pt x="1276" y="2287"/>
                  </a:lnTo>
                  <a:lnTo>
                    <a:pt x="771" y="2600"/>
                  </a:lnTo>
                  <a:lnTo>
                    <a:pt x="650" y="2697"/>
                  </a:lnTo>
                  <a:lnTo>
                    <a:pt x="530" y="2817"/>
                  </a:lnTo>
                  <a:lnTo>
                    <a:pt x="434" y="2961"/>
                  </a:lnTo>
                  <a:lnTo>
                    <a:pt x="362" y="3130"/>
                  </a:lnTo>
                  <a:lnTo>
                    <a:pt x="193" y="3659"/>
                  </a:lnTo>
                  <a:lnTo>
                    <a:pt x="73" y="4213"/>
                  </a:lnTo>
                  <a:lnTo>
                    <a:pt x="25" y="4478"/>
                  </a:lnTo>
                  <a:lnTo>
                    <a:pt x="1" y="4767"/>
                  </a:lnTo>
                  <a:lnTo>
                    <a:pt x="1" y="5032"/>
                  </a:lnTo>
                  <a:lnTo>
                    <a:pt x="25" y="5320"/>
                  </a:lnTo>
                  <a:lnTo>
                    <a:pt x="73" y="5489"/>
                  </a:lnTo>
                  <a:lnTo>
                    <a:pt x="97" y="5658"/>
                  </a:lnTo>
                  <a:lnTo>
                    <a:pt x="169" y="5826"/>
                  </a:lnTo>
                  <a:lnTo>
                    <a:pt x="241" y="5995"/>
                  </a:lnTo>
                  <a:lnTo>
                    <a:pt x="410" y="6283"/>
                  </a:lnTo>
                  <a:lnTo>
                    <a:pt x="626" y="6524"/>
                  </a:lnTo>
                  <a:lnTo>
                    <a:pt x="771" y="6644"/>
                  </a:lnTo>
                  <a:lnTo>
                    <a:pt x="891" y="6741"/>
                  </a:lnTo>
                  <a:lnTo>
                    <a:pt x="1036" y="6813"/>
                  </a:lnTo>
                  <a:lnTo>
                    <a:pt x="1180" y="6885"/>
                  </a:lnTo>
                  <a:lnTo>
                    <a:pt x="1325" y="6933"/>
                  </a:lnTo>
                  <a:lnTo>
                    <a:pt x="1469" y="6982"/>
                  </a:lnTo>
                  <a:lnTo>
                    <a:pt x="1637" y="7006"/>
                  </a:lnTo>
                  <a:lnTo>
                    <a:pt x="1782" y="7006"/>
                  </a:lnTo>
                  <a:lnTo>
                    <a:pt x="3106" y="6933"/>
                  </a:lnTo>
                  <a:lnTo>
                    <a:pt x="4406" y="6861"/>
                  </a:lnTo>
                  <a:lnTo>
                    <a:pt x="6187" y="6717"/>
                  </a:lnTo>
                  <a:lnTo>
                    <a:pt x="7078" y="6644"/>
                  </a:lnTo>
                  <a:lnTo>
                    <a:pt x="7969" y="6596"/>
                  </a:lnTo>
                  <a:lnTo>
                    <a:pt x="8763" y="6596"/>
                  </a:lnTo>
                  <a:lnTo>
                    <a:pt x="9558" y="6644"/>
                  </a:lnTo>
                  <a:lnTo>
                    <a:pt x="10352" y="6765"/>
                  </a:lnTo>
                  <a:lnTo>
                    <a:pt x="11122" y="6909"/>
                  </a:lnTo>
                  <a:lnTo>
                    <a:pt x="11869" y="7126"/>
                  </a:lnTo>
                  <a:lnTo>
                    <a:pt x="12615" y="7391"/>
                  </a:lnTo>
                  <a:lnTo>
                    <a:pt x="13337" y="7704"/>
                  </a:lnTo>
                  <a:lnTo>
                    <a:pt x="14059" y="8065"/>
                  </a:lnTo>
                  <a:lnTo>
                    <a:pt x="14830" y="8474"/>
                  </a:lnTo>
                  <a:lnTo>
                    <a:pt x="15576" y="8907"/>
                  </a:lnTo>
                  <a:lnTo>
                    <a:pt x="16322" y="9365"/>
                  </a:lnTo>
                  <a:lnTo>
                    <a:pt x="17068" y="9822"/>
                  </a:lnTo>
                  <a:lnTo>
                    <a:pt x="17718" y="10255"/>
                  </a:lnTo>
                  <a:lnTo>
                    <a:pt x="18344" y="10737"/>
                  </a:lnTo>
                  <a:lnTo>
                    <a:pt x="18970" y="11218"/>
                  </a:lnTo>
                  <a:lnTo>
                    <a:pt x="19572" y="11748"/>
                  </a:lnTo>
                  <a:lnTo>
                    <a:pt x="20150" y="12278"/>
                  </a:lnTo>
                  <a:lnTo>
                    <a:pt x="20704" y="12831"/>
                  </a:lnTo>
                  <a:lnTo>
                    <a:pt x="21257" y="13385"/>
                  </a:lnTo>
                  <a:lnTo>
                    <a:pt x="21787" y="13987"/>
                  </a:lnTo>
                  <a:lnTo>
                    <a:pt x="22052" y="14300"/>
                  </a:lnTo>
                  <a:lnTo>
                    <a:pt x="22341" y="14589"/>
                  </a:lnTo>
                  <a:lnTo>
                    <a:pt x="22629" y="14853"/>
                  </a:lnTo>
                  <a:lnTo>
                    <a:pt x="22942" y="15094"/>
                  </a:lnTo>
                  <a:lnTo>
                    <a:pt x="23279" y="15311"/>
                  </a:lnTo>
                  <a:lnTo>
                    <a:pt x="23616" y="15503"/>
                  </a:lnTo>
                  <a:lnTo>
                    <a:pt x="23978" y="15648"/>
                  </a:lnTo>
                  <a:lnTo>
                    <a:pt x="24363" y="15768"/>
                  </a:lnTo>
                  <a:lnTo>
                    <a:pt x="24652" y="15865"/>
                  </a:lnTo>
                  <a:lnTo>
                    <a:pt x="24772" y="15913"/>
                  </a:lnTo>
                  <a:lnTo>
                    <a:pt x="24892" y="15961"/>
                  </a:lnTo>
                  <a:lnTo>
                    <a:pt x="25181" y="16129"/>
                  </a:lnTo>
                  <a:lnTo>
                    <a:pt x="25470" y="16226"/>
                  </a:lnTo>
                  <a:lnTo>
                    <a:pt x="25783" y="16274"/>
                  </a:lnTo>
                  <a:lnTo>
                    <a:pt x="26072" y="16298"/>
                  </a:lnTo>
                  <a:lnTo>
                    <a:pt x="26361" y="16274"/>
                  </a:lnTo>
                  <a:lnTo>
                    <a:pt x="26650" y="16226"/>
                  </a:lnTo>
                  <a:lnTo>
                    <a:pt x="26963" y="16129"/>
                  </a:lnTo>
                  <a:lnTo>
                    <a:pt x="27251" y="16033"/>
                  </a:lnTo>
                  <a:lnTo>
                    <a:pt x="27589" y="15913"/>
                  </a:lnTo>
                  <a:lnTo>
                    <a:pt x="27901" y="15720"/>
                  </a:lnTo>
                  <a:lnTo>
                    <a:pt x="28142" y="15527"/>
                  </a:lnTo>
                  <a:lnTo>
                    <a:pt x="28359" y="15287"/>
                  </a:lnTo>
                  <a:lnTo>
                    <a:pt x="28527" y="14998"/>
                  </a:lnTo>
                  <a:lnTo>
                    <a:pt x="28672" y="14685"/>
                  </a:lnTo>
                  <a:lnTo>
                    <a:pt x="28744" y="14348"/>
                  </a:lnTo>
                  <a:lnTo>
                    <a:pt x="28792" y="13987"/>
                  </a:lnTo>
                  <a:lnTo>
                    <a:pt x="28768" y="13722"/>
                  </a:lnTo>
                  <a:lnTo>
                    <a:pt x="28768" y="13433"/>
                  </a:lnTo>
                  <a:lnTo>
                    <a:pt x="28696" y="12904"/>
                  </a:lnTo>
                  <a:lnTo>
                    <a:pt x="28576" y="12374"/>
                  </a:lnTo>
                  <a:lnTo>
                    <a:pt x="28431" y="11844"/>
                  </a:lnTo>
                  <a:lnTo>
                    <a:pt x="28311" y="11435"/>
                  </a:lnTo>
                  <a:lnTo>
                    <a:pt x="28166" y="11050"/>
                  </a:lnTo>
                  <a:lnTo>
                    <a:pt x="27998" y="10665"/>
                  </a:lnTo>
                  <a:lnTo>
                    <a:pt x="27805" y="10304"/>
                  </a:lnTo>
                  <a:lnTo>
                    <a:pt x="26914" y="8956"/>
                  </a:lnTo>
                  <a:lnTo>
                    <a:pt x="26481" y="8306"/>
                  </a:lnTo>
                  <a:lnTo>
                    <a:pt x="26000" y="7680"/>
                  </a:lnTo>
                  <a:lnTo>
                    <a:pt x="25518" y="7054"/>
                  </a:lnTo>
                  <a:lnTo>
                    <a:pt x="25013" y="6428"/>
                  </a:lnTo>
                  <a:lnTo>
                    <a:pt x="24483" y="5826"/>
                  </a:lnTo>
                  <a:lnTo>
                    <a:pt x="23929" y="5272"/>
                  </a:lnTo>
                  <a:lnTo>
                    <a:pt x="23424" y="4767"/>
                  </a:lnTo>
                  <a:lnTo>
                    <a:pt x="22918" y="4309"/>
                  </a:lnTo>
                  <a:lnTo>
                    <a:pt x="22389" y="3876"/>
                  </a:lnTo>
                  <a:lnTo>
                    <a:pt x="21835" y="3467"/>
                  </a:lnTo>
                  <a:lnTo>
                    <a:pt x="21281" y="3082"/>
                  </a:lnTo>
                  <a:lnTo>
                    <a:pt x="20728" y="2721"/>
                  </a:lnTo>
                  <a:lnTo>
                    <a:pt x="20126" y="2384"/>
                  </a:lnTo>
                  <a:lnTo>
                    <a:pt x="19548" y="2071"/>
                  </a:lnTo>
                  <a:lnTo>
                    <a:pt x="18946" y="1758"/>
                  </a:lnTo>
                  <a:lnTo>
                    <a:pt x="18320" y="1493"/>
                  </a:lnTo>
                  <a:lnTo>
                    <a:pt x="17694" y="1252"/>
                  </a:lnTo>
                  <a:lnTo>
                    <a:pt x="17044" y="1035"/>
                  </a:lnTo>
                  <a:lnTo>
                    <a:pt x="16394" y="843"/>
                  </a:lnTo>
                  <a:lnTo>
                    <a:pt x="15720" y="674"/>
                  </a:lnTo>
                  <a:lnTo>
                    <a:pt x="15046" y="506"/>
                  </a:lnTo>
                  <a:lnTo>
                    <a:pt x="14372" y="385"/>
                  </a:lnTo>
                  <a:lnTo>
                    <a:pt x="13048" y="193"/>
                  </a:lnTo>
                  <a:lnTo>
                    <a:pt x="12398" y="97"/>
                  </a:lnTo>
                  <a:lnTo>
                    <a:pt x="11724" y="48"/>
                  </a:lnTo>
                  <a:lnTo>
                    <a:pt x="110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6"/>
            <p:cNvSpPr/>
            <p:nvPr/>
          </p:nvSpPr>
          <p:spPr>
            <a:xfrm rot="-1874795">
              <a:off x="-265193" y="-128785"/>
              <a:ext cx="27507" cy="27508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217" y="0"/>
                  </a:moveTo>
                  <a:lnTo>
                    <a:pt x="145" y="24"/>
                  </a:lnTo>
                  <a:lnTo>
                    <a:pt x="73" y="48"/>
                  </a:lnTo>
                  <a:lnTo>
                    <a:pt x="25" y="97"/>
                  </a:lnTo>
                  <a:lnTo>
                    <a:pt x="1" y="169"/>
                  </a:lnTo>
                  <a:lnTo>
                    <a:pt x="1" y="241"/>
                  </a:lnTo>
                  <a:lnTo>
                    <a:pt x="25" y="289"/>
                  </a:lnTo>
                  <a:lnTo>
                    <a:pt x="73" y="337"/>
                  </a:lnTo>
                  <a:lnTo>
                    <a:pt x="193" y="337"/>
                  </a:lnTo>
                  <a:lnTo>
                    <a:pt x="266" y="289"/>
                  </a:lnTo>
                  <a:lnTo>
                    <a:pt x="314" y="241"/>
                  </a:lnTo>
                  <a:lnTo>
                    <a:pt x="338" y="193"/>
                  </a:lnTo>
                  <a:lnTo>
                    <a:pt x="338" y="97"/>
                  </a:lnTo>
                  <a:lnTo>
                    <a:pt x="290" y="48"/>
                  </a:lnTo>
                  <a:lnTo>
                    <a:pt x="266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6"/>
            <p:cNvSpPr/>
            <p:nvPr/>
          </p:nvSpPr>
          <p:spPr>
            <a:xfrm rot="-1874795">
              <a:off x="-790902" y="-171636"/>
              <a:ext cx="37355" cy="39309"/>
            </a:xfrm>
            <a:custGeom>
              <a:avLst/>
              <a:gdLst/>
              <a:ahLst/>
              <a:cxnLst/>
              <a:rect l="l" t="t" r="r" b="b"/>
              <a:pathLst>
                <a:path w="459" h="483" extrusionOk="0">
                  <a:moveTo>
                    <a:pt x="145" y="1"/>
                  </a:moveTo>
                  <a:lnTo>
                    <a:pt x="73" y="73"/>
                  </a:lnTo>
                  <a:lnTo>
                    <a:pt x="25" y="145"/>
                  </a:lnTo>
                  <a:lnTo>
                    <a:pt x="1" y="217"/>
                  </a:lnTo>
                  <a:lnTo>
                    <a:pt x="1" y="314"/>
                  </a:lnTo>
                  <a:lnTo>
                    <a:pt x="49" y="386"/>
                  </a:lnTo>
                  <a:lnTo>
                    <a:pt x="121" y="458"/>
                  </a:lnTo>
                  <a:lnTo>
                    <a:pt x="193" y="482"/>
                  </a:lnTo>
                  <a:lnTo>
                    <a:pt x="290" y="458"/>
                  </a:lnTo>
                  <a:lnTo>
                    <a:pt x="386" y="410"/>
                  </a:lnTo>
                  <a:lnTo>
                    <a:pt x="434" y="338"/>
                  </a:lnTo>
                  <a:lnTo>
                    <a:pt x="458" y="266"/>
                  </a:lnTo>
                  <a:lnTo>
                    <a:pt x="434" y="169"/>
                  </a:lnTo>
                  <a:lnTo>
                    <a:pt x="386" y="97"/>
                  </a:lnTo>
                  <a:lnTo>
                    <a:pt x="338" y="2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6"/>
            <p:cNvSpPr/>
            <p:nvPr/>
          </p:nvSpPr>
          <p:spPr>
            <a:xfrm rot="-1874795">
              <a:off x="-663726" y="-184663"/>
              <a:ext cx="41261" cy="52981"/>
            </a:xfrm>
            <a:custGeom>
              <a:avLst/>
              <a:gdLst/>
              <a:ahLst/>
              <a:cxnLst/>
              <a:rect l="l" t="t" r="r" b="b"/>
              <a:pathLst>
                <a:path w="507" h="651" extrusionOk="0">
                  <a:moveTo>
                    <a:pt x="242" y="1"/>
                  </a:moveTo>
                  <a:lnTo>
                    <a:pt x="169" y="25"/>
                  </a:lnTo>
                  <a:lnTo>
                    <a:pt x="121" y="73"/>
                  </a:lnTo>
                  <a:lnTo>
                    <a:pt x="73" y="121"/>
                  </a:lnTo>
                  <a:lnTo>
                    <a:pt x="49" y="193"/>
                  </a:lnTo>
                  <a:lnTo>
                    <a:pt x="25" y="338"/>
                  </a:lnTo>
                  <a:lnTo>
                    <a:pt x="1" y="482"/>
                  </a:lnTo>
                  <a:lnTo>
                    <a:pt x="73" y="603"/>
                  </a:lnTo>
                  <a:lnTo>
                    <a:pt x="97" y="651"/>
                  </a:lnTo>
                  <a:lnTo>
                    <a:pt x="193" y="651"/>
                  </a:lnTo>
                  <a:lnTo>
                    <a:pt x="266" y="627"/>
                  </a:lnTo>
                  <a:lnTo>
                    <a:pt x="314" y="579"/>
                  </a:lnTo>
                  <a:lnTo>
                    <a:pt x="434" y="458"/>
                  </a:lnTo>
                  <a:lnTo>
                    <a:pt x="506" y="338"/>
                  </a:lnTo>
                  <a:lnTo>
                    <a:pt x="506" y="266"/>
                  </a:lnTo>
                  <a:lnTo>
                    <a:pt x="506" y="217"/>
                  </a:lnTo>
                  <a:lnTo>
                    <a:pt x="482" y="121"/>
                  </a:lnTo>
                  <a:lnTo>
                    <a:pt x="434" y="49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6"/>
            <p:cNvSpPr/>
            <p:nvPr/>
          </p:nvSpPr>
          <p:spPr>
            <a:xfrm rot="-1874795">
              <a:off x="-1701239" y="-1296710"/>
              <a:ext cx="3575465" cy="2264857"/>
            </a:xfrm>
            <a:custGeom>
              <a:avLst/>
              <a:gdLst/>
              <a:ahLst/>
              <a:cxnLst/>
              <a:rect l="l" t="t" r="r" b="b"/>
              <a:pathLst>
                <a:path w="43934" h="27829" extrusionOk="0">
                  <a:moveTo>
                    <a:pt x="16852" y="0"/>
                  </a:moveTo>
                  <a:lnTo>
                    <a:pt x="16322" y="49"/>
                  </a:lnTo>
                  <a:lnTo>
                    <a:pt x="15792" y="121"/>
                  </a:lnTo>
                  <a:lnTo>
                    <a:pt x="15263" y="217"/>
                  </a:lnTo>
                  <a:lnTo>
                    <a:pt x="14733" y="362"/>
                  </a:lnTo>
                  <a:lnTo>
                    <a:pt x="13963" y="650"/>
                  </a:lnTo>
                  <a:lnTo>
                    <a:pt x="13168" y="963"/>
                  </a:lnTo>
                  <a:lnTo>
                    <a:pt x="12422" y="1300"/>
                  </a:lnTo>
                  <a:lnTo>
                    <a:pt x="11652" y="1662"/>
                  </a:lnTo>
                  <a:lnTo>
                    <a:pt x="10905" y="2047"/>
                  </a:lnTo>
                  <a:lnTo>
                    <a:pt x="10183" y="2456"/>
                  </a:lnTo>
                  <a:lnTo>
                    <a:pt x="9485" y="2889"/>
                  </a:lnTo>
                  <a:lnTo>
                    <a:pt x="8787" y="3371"/>
                  </a:lnTo>
                  <a:lnTo>
                    <a:pt x="8113" y="3900"/>
                  </a:lnTo>
                  <a:lnTo>
                    <a:pt x="7463" y="4430"/>
                  </a:lnTo>
                  <a:lnTo>
                    <a:pt x="6813" y="4984"/>
                  </a:lnTo>
                  <a:lnTo>
                    <a:pt x="6139" y="5489"/>
                  </a:lnTo>
                  <a:lnTo>
                    <a:pt x="5032" y="6308"/>
                  </a:lnTo>
                  <a:lnTo>
                    <a:pt x="3900" y="7102"/>
                  </a:lnTo>
                  <a:lnTo>
                    <a:pt x="3346" y="7487"/>
                  </a:lnTo>
                  <a:lnTo>
                    <a:pt x="2793" y="7896"/>
                  </a:lnTo>
                  <a:lnTo>
                    <a:pt x="2263" y="8330"/>
                  </a:lnTo>
                  <a:lnTo>
                    <a:pt x="1733" y="8787"/>
                  </a:lnTo>
                  <a:lnTo>
                    <a:pt x="1324" y="9148"/>
                  </a:lnTo>
                  <a:lnTo>
                    <a:pt x="963" y="9558"/>
                  </a:lnTo>
                  <a:lnTo>
                    <a:pt x="771" y="9774"/>
                  </a:lnTo>
                  <a:lnTo>
                    <a:pt x="626" y="9991"/>
                  </a:lnTo>
                  <a:lnTo>
                    <a:pt x="482" y="10207"/>
                  </a:lnTo>
                  <a:lnTo>
                    <a:pt x="337" y="10448"/>
                  </a:lnTo>
                  <a:lnTo>
                    <a:pt x="217" y="10689"/>
                  </a:lnTo>
                  <a:lnTo>
                    <a:pt x="145" y="10930"/>
                  </a:lnTo>
                  <a:lnTo>
                    <a:pt x="72" y="11170"/>
                  </a:lnTo>
                  <a:lnTo>
                    <a:pt x="24" y="11411"/>
                  </a:lnTo>
                  <a:lnTo>
                    <a:pt x="0" y="11652"/>
                  </a:lnTo>
                  <a:lnTo>
                    <a:pt x="24" y="11893"/>
                  </a:lnTo>
                  <a:lnTo>
                    <a:pt x="48" y="12133"/>
                  </a:lnTo>
                  <a:lnTo>
                    <a:pt x="72" y="12374"/>
                  </a:lnTo>
                  <a:lnTo>
                    <a:pt x="145" y="12591"/>
                  </a:lnTo>
                  <a:lnTo>
                    <a:pt x="241" y="12807"/>
                  </a:lnTo>
                  <a:lnTo>
                    <a:pt x="337" y="13000"/>
                  </a:lnTo>
                  <a:lnTo>
                    <a:pt x="458" y="13193"/>
                  </a:lnTo>
                  <a:lnTo>
                    <a:pt x="602" y="13385"/>
                  </a:lnTo>
                  <a:lnTo>
                    <a:pt x="771" y="13530"/>
                  </a:lnTo>
                  <a:lnTo>
                    <a:pt x="963" y="13674"/>
                  </a:lnTo>
                  <a:lnTo>
                    <a:pt x="1156" y="13818"/>
                  </a:lnTo>
                  <a:lnTo>
                    <a:pt x="1493" y="13987"/>
                  </a:lnTo>
                  <a:lnTo>
                    <a:pt x="1854" y="14155"/>
                  </a:lnTo>
                  <a:lnTo>
                    <a:pt x="2215" y="14300"/>
                  </a:lnTo>
                  <a:lnTo>
                    <a:pt x="2576" y="14396"/>
                  </a:lnTo>
                  <a:lnTo>
                    <a:pt x="3154" y="14517"/>
                  </a:lnTo>
                  <a:lnTo>
                    <a:pt x="3732" y="14685"/>
                  </a:lnTo>
                  <a:lnTo>
                    <a:pt x="4285" y="14878"/>
                  </a:lnTo>
                  <a:lnTo>
                    <a:pt x="4839" y="15070"/>
                  </a:lnTo>
                  <a:lnTo>
                    <a:pt x="5369" y="15287"/>
                  </a:lnTo>
                  <a:lnTo>
                    <a:pt x="5898" y="15528"/>
                  </a:lnTo>
                  <a:lnTo>
                    <a:pt x="6428" y="15792"/>
                  </a:lnTo>
                  <a:lnTo>
                    <a:pt x="6957" y="16057"/>
                  </a:lnTo>
                  <a:lnTo>
                    <a:pt x="7607" y="16370"/>
                  </a:lnTo>
                  <a:lnTo>
                    <a:pt x="8281" y="16659"/>
                  </a:lnTo>
                  <a:lnTo>
                    <a:pt x="8955" y="16876"/>
                  </a:lnTo>
                  <a:lnTo>
                    <a:pt x="9630" y="17068"/>
                  </a:lnTo>
                  <a:lnTo>
                    <a:pt x="10328" y="17237"/>
                  </a:lnTo>
                  <a:lnTo>
                    <a:pt x="11050" y="17357"/>
                  </a:lnTo>
                  <a:lnTo>
                    <a:pt x="11748" y="17429"/>
                  </a:lnTo>
                  <a:lnTo>
                    <a:pt x="12470" y="17478"/>
                  </a:lnTo>
                  <a:lnTo>
                    <a:pt x="13048" y="17502"/>
                  </a:lnTo>
                  <a:lnTo>
                    <a:pt x="13602" y="17526"/>
                  </a:lnTo>
                  <a:lnTo>
                    <a:pt x="14155" y="17598"/>
                  </a:lnTo>
                  <a:lnTo>
                    <a:pt x="14709" y="17670"/>
                  </a:lnTo>
                  <a:lnTo>
                    <a:pt x="15239" y="17766"/>
                  </a:lnTo>
                  <a:lnTo>
                    <a:pt x="15792" y="17911"/>
                  </a:lnTo>
                  <a:lnTo>
                    <a:pt x="16322" y="18079"/>
                  </a:lnTo>
                  <a:lnTo>
                    <a:pt x="16852" y="18296"/>
                  </a:lnTo>
                  <a:lnTo>
                    <a:pt x="17453" y="18537"/>
                  </a:lnTo>
                  <a:lnTo>
                    <a:pt x="18079" y="18729"/>
                  </a:lnTo>
                  <a:lnTo>
                    <a:pt x="18705" y="18874"/>
                  </a:lnTo>
                  <a:lnTo>
                    <a:pt x="19379" y="18970"/>
                  </a:lnTo>
                  <a:lnTo>
                    <a:pt x="19813" y="19018"/>
                  </a:lnTo>
                  <a:lnTo>
                    <a:pt x="20246" y="19090"/>
                  </a:lnTo>
                  <a:lnTo>
                    <a:pt x="20655" y="19211"/>
                  </a:lnTo>
                  <a:lnTo>
                    <a:pt x="21040" y="19355"/>
                  </a:lnTo>
                  <a:lnTo>
                    <a:pt x="21401" y="19572"/>
                  </a:lnTo>
                  <a:lnTo>
                    <a:pt x="21762" y="19813"/>
                  </a:lnTo>
                  <a:lnTo>
                    <a:pt x="21931" y="19933"/>
                  </a:lnTo>
                  <a:lnTo>
                    <a:pt x="22099" y="20102"/>
                  </a:lnTo>
                  <a:lnTo>
                    <a:pt x="22244" y="20270"/>
                  </a:lnTo>
                  <a:lnTo>
                    <a:pt x="22388" y="20439"/>
                  </a:lnTo>
                  <a:lnTo>
                    <a:pt x="22798" y="20968"/>
                  </a:lnTo>
                  <a:lnTo>
                    <a:pt x="23207" y="21450"/>
                  </a:lnTo>
                  <a:lnTo>
                    <a:pt x="24073" y="22413"/>
                  </a:lnTo>
                  <a:lnTo>
                    <a:pt x="24964" y="23375"/>
                  </a:lnTo>
                  <a:lnTo>
                    <a:pt x="25855" y="24314"/>
                  </a:lnTo>
                  <a:lnTo>
                    <a:pt x="26336" y="24844"/>
                  </a:lnTo>
                  <a:lnTo>
                    <a:pt x="26842" y="25349"/>
                  </a:lnTo>
                  <a:lnTo>
                    <a:pt x="27372" y="25831"/>
                  </a:lnTo>
                  <a:lnTo>
                    <a:pt x="27901" y="26240"/>
                  </a:lnTo>
                  <a:lnTo>
                    <a:pt x="28190" y="26457"/>
                  </a:lnTo>
                  <a:lnTo>
                    <a:pt x="28479" y="26625"/>
                  </a:lnTo>
                  <a:lnTo>
                    <a:pt x="28792" y="26818"/>
                  </a:lnTo>
                  <a:lnTo>
                    <a:pt x="29105" y="26962"/>
                  </a:lnTo>
                  <a:lnTo>
                    <a:pt x="29418" y="27107"/>
                  </a:lnTo>
                  <a:lnTo>
                    <a:pt x="29755" y="27251"/>
                  </a:lnTo>
                  <a:lnTo>
                    <a:pt x="30092" y="27372"/>
                  </a:lnTo>
                  <a:lnTo>
                    <a:pt x="30453" y="27468"/>
                  </a:lnTo>
                  <a:lnTo>
                    <a:pt x="31079" y="27636"/>
                  </a:lnTo>
                  <a:lnTo>
                    <a:pt x="31705" y="27733"/>
                  </a:lnTo>
                  <a:lnTo>
                    <a:pt x="32307" y="27805"/>
                  </a:lnTo>
                  <a:lnTo>
                    <a:pt x="32620" y="27829"/>
                  </a:lnTo>
                  <a:lnTo>
                    <a:pt x="32908" y="27805"/>
                  </a:lnTo>
                  <a:lnTo>
                    <a:pt x="33221" y="27805"/>
                  </a:lnTo>
                  <a:lnTo>
                    <a:pt x="33510" y="27757"/>
                  </a:lnTo>
                  <a:lnTo>
                    <a:pt x="33823" y="27709"/>
                  </a:lnTo>
                  <a:lnTo>
                    <a:pt x="34112" y="27612"/>
                  </a:lnTo>
                  <a:lnTo>
                    <a:pt x="34401" y="27516"/>
                  </a:lnTo>
                  <a:lnTo>
                    <a:pt x="34714" y="27396"/>
                  </a:lnTo>
                  <a:lnTo>
                    <a:pt x="35003" y="27251"/>
                  </a:lnTo>
                  <a:lnTo>
                    <a:pt x="35292" y="27083"/>
                  </a:lnTo>
                  <a:lnTo>
                    <a:pt x="35653" y="26842"/>
                  </a:lnTo>
                  <a:lnTo>
                    <a:pt x="36038" y="26625"/>
                  </a:lnTo>
                  <a:lnTo>
                    <a:pt x="36423" y="26409"/>
                  </a:lnTo>
                  <a:lnTo>
                    <a:pt x="36832" y="26240"/>
                  </a:lnTo>
                  <a:lnTo>
                    <a:pt x="37218" y="26096"/>
                  </a:lnTo>
                  <a:lnTo>
                    <a:pt x="37627" y="25951"/>
                  </a:lnTo>
                  <a:lnTo>
                    <a:pt x="38012" y="25807"/>
                  </a:lnTo>
                  <a:lnTo>
                    <a:pt x="38180" y="25711"/>
                  </a:lnTo>
                  <a:lnTo>
                    <a:pt x="38373" y="25590"/>
                  </a:lnTo>
                  <a:lnTo>
                    <a:pt x="39577" y="24724"/>
                  </a:lnTo>
                  <a:lnTo>
                    <a:pt x="40804" y="23905"/>
                  </a:lnTo>
                  <a:lnTo>
                    <a:pt x="41117" y="23688"/>
                  </a:lnTo>
                  <a:lnTo>
                    <a:pt x="41406" y="23472"/>
                  </a:lnTo>
                  <a:lnTo>
                    <a:pt x="41695" y="23255"/>
                  </a:lnTo>
                  <a:lnTo>
                    <a:pt x="41960" y="23014"/>
                  </a:lnTo>
                  <a:lnTo>
                    <a:pt x="42201" y="22750"/>
                  </a:lnTo>
                  <a:lnTo>
                    <a:pt x="42441" y="22485"/>
                  </a:lnTo>
                  <a:lnTo>
                    <a:pt x="42658" y="22220"/>
                  </a:lnTo>
                  <a:lnTo>
                    <a:pt x="42875" y="21931"/>
                  </a:lnTo>
                  <a:lnTo>
                    <a:pt x="43043" y="21642"/>
                  </a:lnTo>
                  <a:lnTo>
                    <a:pt x="43212" y="21353"/>
                  </a:lnTo>
                  <a:lnTo>
                    <a:pt x="43380" y="21016"/>
                  </a:lnTo>
                  <a:lnTo>
                    <a:pt x="43501" y="20703"/>
                  </a:lnTo>
                  <a:lnTo>
                    <a:pt x="43621" y="20366"/>
                  </a:lnTo>
                  <a:lnTo>
                    <a:pt x="43717" y="20005"/>
                  </a:lnTo>
                  <a:lnTo>
                    <a:pt x="43790" y="19644"/>
                  </a:lnTo>
                  <a:lnTo>
                    <a:pt x="43862" y="19259"/>
                  </a:lnTo>
                  <a:lnTo>
                    <a:pt x="43910" y="18778"/>
                  </a:lnTo>
                  <a:lnTo>
                    <a:pt x="43934" y="18272"/>
                  </a:lnTo>
                  <a:lnTo>
                    <a:pt x="43934" y="17791"/>
                  </a:lnTo>
                  <a:lnTo>
                    <a:pt x="43886" y="17309"/>
                  </a:lnTo>
                  <a:lnTo>
                    <a:pt x="43765" y="16852"/>
                  </a:lnTo>
                  <a:lnTo>
                    <a:pt x="43693" y="16635"/>
                  </a:lnTo>
                  <a:lnTo>
                    <a:pt x="43621" y="16394"/>
                  </a:lnTo>
                  <a:lnTo>
                    <a:pt x="43525" y="16178"/>
                  </a:lnTo>
                  <a:lnTo>
                    <a:pt x="43404" y="15961"/>
                  </a:lnTo>
                  <a:lnTo>
                    <a:pt x="43260" y="15720"/>
                  </a:lnTo>
                  <a:lnTo>
                    <a:pt x="43115" y="15504"/>
                  </a:lnTo>
                  <a:lnTo>
                    <a:pt x="42610" y="14805"/>
                  </a:lnTo>
                  <a:lnTo>
                    <a:pt x="42104" y="14083"/>
                  </a:lnTo>
                  <a:lnTo>
                    <a:pt x="41647" y="13337"/>
                  </a:lnTo>
                  <a:lnTo>
                    <a:pt x="41214" y="12591"/>
                  </a:lnTo>
                  <a:lnTo>
                    <a:pt x="40756" y="11893"/>
                  </a:lnTo>
                  <a:lnTo>
                    <a:pt x="40275" y="11194"/>
                  </a:lnTo>
                  <a:lnTo>
                    <a:pt x="39769" y="10545"/>
                  </a:lnTo>
                  <a:lnTo>
                    <a:pt x="39216" y="9943"/>
                  </a:lnTo>
                  <a:lnTo>
                    <a:pt x="38638" y="9341"/>
                  </a:lnTo>
                  <a:lnTo>
                    <a:pt x="38036" y="8787"/>
                  </a:lnTo>
                  <a:lnTo>
                    <a:pt x="37386" y="8258"/>
                  </a:lnTo>
                  <a:lnTo>
                    <a:pt x="36712" y="7752"/>
                  </a:lnTo>
                  <a:lnTo>
                    <a:pt x="36206" y="7391"/>
                  </a:lnTo>
                  <a:lnTo>
                    <a:pt x="35653" y="7054"/>
                  </a:lnTo>
                  <a:lnTo>
                    <a:pt x="35099" y="6741"/>
                  </a:lnTo>
                  <a:lnTo>
                    <a:pt x="34545" y="6452"/>
                  </a:lnTo>
                  <a:lnTo>
                    <a:pt x="33438" y="5850"/>
                  </a:lnTo>
                  <a:lnTo>
                    <a:pt x="32884" y="5537"/>
                  </a:lnTo>
                  <a:lnTo>
                    <a:pt x="32331" y="5224"/>
                  </a:lnTo>
                  <a:lnTo>
                    <a:pt x="31079" y="4430"/>
                  </a:lnTo>
                  <a:lnTo>
                    <a:pt x="29803" y="3660"/>
                  </a:lnTo>
                  <a:lnTo>
                    <a:pt x="28527" y="2889"/>
                  </a:lnTo>
                  <a:lnTo>
                    <a:pt x="27901" y="2480"/>
                  </a:lnTo>
                  <a:lnTo>
                    <a:pt x="27275" y="2071"/>
                  </a:lnTo>
                  <a:lnTo>
                    <a:pt x="26649" y="1662"/>
                  </a:lnTo>
                  <a:lnTo>
                    <a:pt x="26023" y="1300"/>
                  </a:lnTo>
                  <a:lnTo>
                    <a:pt x="25349" y="987"/>
                  </a:lnTo>
                  <a:lnTo>
                    <a:pt x="24675" y="723"/>
                  </a:lnTo>
                  <a:lnTo>
                    <a:pt x="24001" y="530"/>
                  </a:lnTo>
                  <a:lnTo>
                    <a:pt x="23303" y="362"/>
                  </a:lnTo>
                  <a:lnTo>
                    <a:pt x="22581" y="265"/>
                  </a:lnTo>
                  <a:lnTo>
                    <a:pt x="21835" y="193"/>
                  </a:lnTo>
                  <a:lnTo>
                    <a:pt x="20414" y="121"/>
                  </a:lnTo>
                  <a:lnTo>
                    <a:pt x="19018" y="49"/>
                  </a:lnTo>
                  <a:lnTo>
                    <a:pt x="184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6"/>
            <p:cNvSpPr/>
            <p:nvPr/>
          </p:nvSpPr>
          <p:spPr>
            <a:xfrm rot="-1874795">
              <a:off x="-416347" y="-240129"/>
              <a:ext cx="66734" cy="43134"/>
            </a:xfrm>
            <a:custGeom>
              <a:avLst/>
              <a:gdLst/>
              <a:ahLst/>
              <a:cxnLst/>
              <a:rect l="l" t="t" r="r" b="b"/>
              <a:pathLst>
                <a:path w="820" h="530" extrusionOk="0">
                  <a:moveTo>
                    <a:pt x="314" y="0"/>
                  </a:moveTo>
                  <a:lnTo>
                    <a:pt x="218" y="24"/>
                  </a:lnTo>
                  <a:lnTo>
                    <a:pt x="121" y="72"/>
                  </a:lnTo>
                  <a:lnTo>
                    <a:pt x="25" y="145"/>
                  </a:lnTo>
                  <a:lnTo>
                    <a:pt x="1" y="241"/>
                  </a:lnTo>
                  <a:lnTo>
                    <a:pt x="1" y="289"/>
                  </a:lnTo>
                  <a:lnTo>
                    <a:pt x="25" y="337"/>
                  </a:lnTo>
                  <a:lnTo>
                    <a:pt x="73" y="433"/>
                  </a:lnTo>
                  <a:lnTo>
                    <a:pt x="121" y="482"/>
                  </a:lnTo>
                  <a:lnTo>
                    <a:pt x="193" y="506"/>
                  </a:lnTo>
                  <a:lnTo>
                    <a:pt x="266" y="530"/>
                  </a:lnTo>
                  <a:lnTo>
                    <a:pt x="410" y="530"/>
                  </a:lnTo>
                  <a:lnTo>
                    <a:pt x="579" y="506"/>
                  </a:lnTo>
                  <a:lnTo>
                    <a:pt x="675" y="482"/>
                  </a:lnTo>
                  <a:lnTo>
                    <a:pt x="771" y="409"/>
                  </a:lnTo>
                  <a:lnTo>
                    <a:pt x="819" y="337"/>
                  </a:lnTo>
                  <a:lnTo>
                    <a:pt x="819" y="217"/>
                  </a:lnTo>
                  <a:lnTo>
                    <a:pt x="795" y="169"/>
                  </a:lnTo>
                  <a:lnTo>
                    <a:pt x="747" y="120"/>
                  </a:lnTo>
                  <a:lnTo>
                    <a:pt x="579" y="48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6"/>
            <p:cNvSpPr/>
            <p:nvPr/>
          </p:nvSpPr>
          <p:spPr>
            <a:xfrm rot="-1874795">
              <a:off x="-674391" y="-258191"/>
              <a:ext cx="25554" cy="25555"/>
            </a:xfrm>
            <a:custGeom>
              <a:avLst/>
              <a:gdLst/>
              <a:ahLst/>
              <a:cxnLst/>
              <a:rect l="l" t="t" r="r" b="b"/>
              <a:pathLst>
                <a:path w="314" h="314" extrusionOk="0">
                  <a:moveTo>
                    <a:pt x="121" y="0"/>
                  </a:moveTo>
                  <a:lnTo>
                    <a:pt x="72" y="48"/>
                  </a:lnTo>
                  <a:lnTo>
                    <a:pt x="24" y="72"/>
                  </a:lnTo>
                  <a:lnTo>
                    <a:pt x="0" y="121"/>
                  </a:lnTo>
                  <a:lnTo>
                    <a:pt x="0" y="193"/>
                  </a:lnTo>
                  <a:lnTo>
                    <a:pt x="24" y="241"/>
                  </a:lnTo>
                  <a:lnTo>
                    <a:pt x="72" y="289"/>
                  </a:lnTo>
                  <a:lnTo>
                    <a:pt x="145" y="313"/>
                  </a:lnTo>
                  <a:lnTo>
                    <a:pt x="217" y="313"/>
                  </a:lnTo>
                  <a:lnTo>
                    <a:pt x="265" y="289"/>
                  </a:lnTo>
                  <a:lnTo>
                    <a:pt x="313" y="241"/>
                  </a:lnTo>
                  <a:lnTo>
                    <a:pt x="313" y="193"/>
                  </a:lnTo>
                  <a:lnTo>
                    <a:pt x="313" y="145"/>
                  </a:lnTo>
                  <a:lnTo>
                    <a:pt x="289" y="72"/>
                  </a:lnTo>
                  <a:lnTo>
                    <a:pt x="265" y="2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6"/>
            <p:cNvSpPr/>
            <p:nvPr/>
          </p:nvSpPr>
          <p:spPr>
            <a:xfrm rot="-1874795">
              <a:off x="-636781" y="-296940"/>
              <a:ext cx="35320" cy="35402"/>
            </a:xfrm>
            <a:custGeom>
              <a:avLst/>
              <a:gdLst/>
              <a:ahLst/>
              <a:cxnLst/>
              <a:rect l="l" t="t" r="r" b="b"/>
              <a:pathLst>
                <a:path w="434" h="435" extrusionOk="0">
                  <a:moveTo>
                    <a:pt x="145" y="1"/>
                  </a:moveTo>
                  <a:lnTo>
                    <a:pt x="72" y="49"/>
                  </a:lnTo>
                  <a:lnTo>
                    <a:pt x="24" y="121"/>
                  </a:lnTo>
                  <a:lnTo>
                    <a:pt x="0" y="193"/>
                  </a:lnTo>
                  <a:lnTo>
                    <a:pt x="0" y="290"/>
                  </a:lnTo>
                  <a:lnTo>
                    <a:pt x="72" y="362"/>
                  </a:lnTo>
                  <a:lnTo>
                    <a:pt x="120" y="410"/>
                  </a:lnTo>
                  <a:lnTo>
                    <a:pt x="217" y="434"/>
                  </a:lnTo>
                  <a:lnTo>
                    <a:pt x="313" y="434"/>
                  </a:lnTo>
                  <a:lnTo>
                    <a:pt x="385" y="386"/>
                  </a:lnTo>
                  <a:lnTo>
                    <a:pt x="433" y="314"/>
                  </a:lnTo>
                  <a:lnTo>
                    <a:pt x="433" y="217"/>
                  </a:lnTo>
                  <a:lnTo>
                    <a:pt x="433" y="145"/>
                  </a:lnTo>
                  <a:lnTo>
                    <a:pt x="385" y="49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6"/>
            <p:cNvSpPr/>
            <p:nvPr/>
          </p:nvSpPr>
          <p:spPr>
            <a:xfrm rot="-1874795">
              <a:off x="-440431" y="-314410"/>
              <a:ext cx="31414" cy="31496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241" y="1"/>
                  </a:moveTo>
                  <a:lnTo>
                    <a:pt x="145" y="25"/>
                  </a:lnTo>
                  <a:lnTo>
                    <a:pt x="73" y="49"/>
                  </a:lnTo>
                  <a:lnTo>
                    <a:pt x="25" y="97"/>
                  </a:lnTo>
                  <a:lnTo>
                    <a:pt x="1" y="169"/>
                  </a:lnTo>
                  <a:lnTo>
                    <a:pt x="1" y="266"/>
                  </a:lnTo>
                  <a:lnTo>
                    <a:pt x="25" y="338"/>
                  </a:lnTo>
                  <a:lnTo>
                    <a:pt x="97" y="386"/>
                  </a:lnTo>
                  <a:lnTo>
                    <a:pt x="217" y="386"/>
                  </a:lnTo>
                  <a:lnTo>
                    <a:pt x="314" y="362"/>
                  </a:lnTo>
                  <a:lnTo>
                    <a:pt x="362" y="290"/>
                  </a:lnTo>
                  <a:lnTo>
                    <a:pt x="386" y="218"/>
                  </a:lnTo>
                  <a:lnTo>
                    <a:pt x="386" y="145"/>
                  </a:lnTo>
                  <a:lnTo>
                    <a:pt x="338" y="73"/>
                  </a:lnTo>
                  <a:lnTo>
                    <a:pt x="290" y="2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6"/>
            <p:cNvSpPr/>
            <p:nvPr/>
          </p:nvSpPr>
          <p:spPr>
            <a:xfrm rot="-1874795">
              <a:off x="-304284" y="-355216"/>
              <a:ext cx="51027" cy="80408"/>
            </a:xfrm>
            <a:custGeom>
              <a:avLst/>
              <a:gdLst/>
              <a:ahLst/>
              <a:cxnLst/>
              <a:rect l="l" t="t" r="r" b="b"/>
              <a:pathLst>
                <a:path w="627" h="988" extrusionOk="0">
                  <a:moveTo>
                    <a:pt x="241" y="0"/>
                  </a:moveTo>
                  <a:lnTo>
                    <a:pt x="145" y="24"/>
                  </a:lnTo>
                  <a:lnTo>
                    <a:pt x="73" y="73"/>
                  </a:lnTo>
                  <a:lnTo>
                    <a:pt x="24" y="169"/>
                  </a:lnTo>
                  <a:lnTo>
                    <a:pt x="0" y="265"/>
                  </a:lnTo>
                  <a:lnTo>
                    <a:pt x="24" y="361"/>
                  </a:lnTo>
                  <a:lnTo>
                    <a:pt x="97" y="434"/>
                  </a:lnTo>
                  <a:lnTo>
                    <a:pt x="169" y="506"/>
                  </a:lnTo>
                  <a:lnTo>
                    <a:pt x="265" y="602"/>
                  </a:lnTo>
                  <a:lnTo>
                    <a:pt x="361" y="698"/>
                  </a:lnTo>
                  <a:lnTo>
                    <a:pt x="434" y="843"/>
                  </a:lnTo>
                  <a:lnTo>
                    <a:pt x="530" y="987"/>
                  </a:lnTo>
                  <a:lnTo>
                    <a:pt x="626" y="554"/>
                  </a:lnTo>
                  <a:lnTo>
                    <a:pt x="626" y="410"/>
                  </a:lnTo>
                  <a:lnTo>
                    <a:pt x="626" y="289"/>
                  </a:lnTo>
                  <a:lnTo>
                    <a:pt x="578" y="193"/>
                  </a:lnTo>
                  <a:lnTo>
                    <a:pt x="530" y="97"/>
                  </a:lnTo>
                  <a:lnTo>
                    <a:pt x="434" y="2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6"/>
            <p:cNvSpPr/>
            <p:nvPr/>
          </p:nvSpPr>
          <p:spPr>
            <a:xfrm rot="-1874795">
              <a:off x="-243483" y="-412088"/>
              <a:ext cx="31414" cy="45169"/>
            </a:xfrm>
            <a:custGeom>
              <a:avLst/>
              <a:gdLst/>
              <a:ahLst/>
              <a:cxnLst/>
              <a:rect l="l" t="t" r="r" b="b"/>
              <a:pathLst>
                <a:path w="386" h="555" extrusionOk="0">
                  <a:moveTo>
                    <a:pt x="217" y="1"/>
                  </a:moveTo>
                  <a:lnTo>
                    <a:pt x="145" y="25"/>
                  </a:lnTo>
                  <a:lnTo>
                    <a:pt x="97" y="49"/>
                  </a:lnTo>
                  <a:lnTo>
                    <a:pt x="49" y="97"/>
                  </a:lnTo>
                  <a:lnTo>
                    <a:pt x="25" y="193"/>
                  </a:lnTo>
                  <a:lnTo>
                    <a:pt x="1" y="290"/>
                  </a:lnTo>
                  <a:lnTo>
                    <a:pt x="25" y="410"/>
                  </a:lnTo>
                  <a:lnTo>
                    <a:pt x="49" y="482"/>
                  </a:lnTo>
                  <a:lnTo>
                    <a:pt x="97" y="530"/>
                  </a:lnTo>
                  <a:lnTo>
                    <a:pt x="145" y="554"/>
                  </a:lnTo>
                  <a:lnTo>
                    <a:pt x="242" y="530"/>
                  </a:lnTo>
                  <a:lnTo>
                    <a:pt x="338" y="482"/>
                  </a:lnTo>
                  <a:lnTo>
                    <a:pt x="362" y="410"/>
                  </a:lnTo>
                  <a:lnTo>
                    <a:pt x="386" y="314"/>
                  </a:lnTo>
                  <a:lnTo>
                    <a:pt x="362" y="193"/>
                  </a:lnTo>
                  <a:lnTo>
                    <a:pt x="314" y="121"/>
                  </a:lnTo>
                  <a:lnTo>
                    <a:pt x="266" y="4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6"/>
            <p:cNvSpPr/>
            <p:nvPr/>
          </p:nvSpPr>
          <p:spPr>
            <a:xfrm rot="-1874795">
              <a:off x="-767165" y="-429007"/>
              <a:ext cx="74465" cy="62748"/>
            </a:xfrm>
            <a:custGeom>
              <a:avLst/>
              <a:gdLst/>
              <a:ahLst/>
              <a:cxnLst/>
              <a:rect l="l" t="t" r="r" b="b"/>
              <a:pathLst>
                <a:path w="915" h="771" extrusionOk="0">
                  <a:moveTo>
                    <a:pt x="602" y="0"/>
                  </a:moveTo>
                  <a:lnTo>
                    <a:pt x="457" y="48"/>
                  </a:lnTo>
                  <a:lnTo>
                    <a:pt x="361" y="97"/>
                  </a:lnTo>
                  <a:lnTo>
                    <a:pt x="313" y="145"/>
                  </a:lnTo>
                  <a:lnTo>
                    <a:pt x="289" y="193"/>
                  </a:lnTo>
                  <a:lnTo>
                    <a:pt x="265" y="265"/>
                  </a:lnTo>
                  <a:lnTo>
                    <a:pt x="265" y="337"/>
                  </a:lnTo>
                  <a:lnTo>
                    <a:pt x="241" y="434"/>
                  </a:lnTo>
                  <a:lnTo>
                    <a:pt x="169" y="482"/>
                  </a:lnTo>
                  <a:lnTo>
                    <a:pt x="48" y="554"/>
                  </a:lnTo>
                  <a:lnTo>
                    <a:pt x="0" y="602"/>
                  </a:lnTo>
                  <a:lnTo>
                    <a:pt x="24" y="674"/>
                  </a:lnTo>
                  <a:lnTo>
                    <a:pt x="48" y="747"/>
                  </a:lnTo>
                  <a:lnTo>
                    <a:pt x="120" y="771"/>
                  </a:lnTo>
                  <a:lnTo>
                    <a:pt x="578" y="771"/>
                  </a:lnTo>
                  <a:lnTo>
                    <a:pt x="722" y="674"/>
                  </a:lnTo>
                  <a:lnTo>
                    <a:pt x="819" y="578"/>
                  </a:lnTo>
                  <a:lnTo>
                    <a:pt x="891" y="458"/>
                  </a:lnTo>
                  <a:lnTo>
                    <a:pt x="915" y="337"/>
                  </a:lnTo>
                  <a:lnTo>
                    <a:pt x="891" y="193"/>
                  </a:lnTo>
                  <a:lnTo>
                    <a:pt x="843" y="97"/>
                  </a:lnTo>
                  <a:lnTo>
                    <a:pt x="770" y="2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6"/>
            <p:cNvSpPr/>
            <p:nvPr/>
          </p:nvSpPr>
          <p:spPr>
            <a:xfrm rot="-1874795">
              <a:off x="-497580" y="-436909"/>
              <a:ext cx="25554" cy="21648"/>
            </a:xfrm>
            <a:custGeom>
              <a:avLst/>
              <a:gdLst/>
              <a:ahLst/>
              <a:cxnLst/>
              <a:rect l="l" t="t" r="r" b="b"/>
              <a:pathLst>
                <a:path w="314" h="266" extrusionOk="0">
                  <a:moveTo>
                    <a:pt x="97" y="1"/>
                  </a:moveTo>
                  <a:lnTo>
                    <a:pt x="49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24" y="169"/>
                  </a:lnTo>
                  <a:lnTo>
                    <a:pt x="73" y="218"/>
                  </a:lnTo>
                  <a:lnTo>
                    <a:pt x="121" y="242"/>
                  </a:lnTo>
                  <a:lnTo>
                    <a:pt x="169" y="266"/>
                  </a:lnTo>
                  <a:lnTo>
                    <a:pt x="241" y="242"/>
                  </a:lnTo>
                  <a:lnTo>
                    <a:pt x="265" y="218"/>
                  </a:lnTo>
                  <a:lnTo>
                    <a:pt x="313" y="169"/>
                  </a:lnTo>
                  <a:lnTo>
                    <a:pt x="313" y="121"/>
                  </a:lnTo>
                  <a:lnTo>
                    <a:pt x="289" y="73"/>
                  </a:lnTo>
                  <a:lnTo>
                    <a:pt x="265" y="25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6"/>
            <p:cNvSpPr/>
            <p:nvPr/>
          </p:nvSpPr>
          <p:spPr>
            <a:xfrm rot="-1874795">
              <a:off x="-634059" y="-447300"/>
              <a:ext cx="23601" cy="23602"/>
            </a:xfrm>
            <a:custGeom>
              <a:avLst/>
              <a:gdLst/>
              <a:ahLst/>
              <a:cxnLst/>
              <a:rect l="l" t="t" r="r" b="b"/>
              <a:pathLst>
                <a:path w="290" h="290" extrusionOk="0">
                  <a:moveTo>
                    <a:pt x="145" y="1"/>
                  </a:moveTo>
                  <a:lnTo>
                    <a:pt x="97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0" y="194"/>
                  </a:lnTo>
                  <a:lnTo>
                    <a:pt x="48" y="242"/>
                  </a:lnTo>
                  <a:lnTo>
                    <a:pt x="72" y="290"/>
                  </a:lnTo>
                  <a:lnTo>
                    <a:pt x="193" y="290"/>
                  </a:lnTo>
                  <a:lnTo>
                    <a:pt x="241" y="242"/>
                  </a:lnTo>
                  <a:lnTo>
                    <a:pt x="289" y="194"/>
                  </a:lnTo>
                  <a:lnTo>
                    <a:pt x="289" y="145"/>
                  </a:lnTo>
                  <a:lnTo>
                    <a:pt x="289" y="97"/>
                  </a:lnTo>
                  <a:lnTo>
                    <a:pt x="265" y="49"/>
                  </a:lnTo>
                  <a:lnTo>
                    <a:pt x="217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6"/>
            <p:cNvSpPr/>
            <p:nvPr/>
          </p:nvSpPr>
          <p:spPr>
            <a:xfrm rot="-1874795">
              <a:off x="-203026" y="-458212"/>
              <a:ext cx="41180" cy="41181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289" y="0"/>
                  </a:moveTo>
                  <a:lnTo>
                    <a:pt x="193" y="24"/>
                  </a:lnTo>
                  <a:lnTo>
                    <a:pt x="96" y="72"/>
                  </a:lnTo>
                  <a:lnTo>
                    <a:pt x="24" y="144"/>
                  </a:lnTo>
                  <a:lnTo>
                    <a:pt x="0" y="241"/>
                  </a:lnTo>
                  <a:lnTo>
                    <a:pt x="0" y="337"/>
                  </a:lnTo>
                  <a:lnTo>
                    <a:pt x="72" y="433"/>
                  </a:lnTo>
                  <a:lnTo>
                    <a:pt x="144" y="482"/>
                  </a:lnTo>
                  <a:lnTo>
                    <a:pt x="241" y="506"/>
                  </a:lnTo>
                  <a:lnTo>
                    <a:pt x="337" y="482"/>
                  </a:lnTo>
                  <a:lnTo>
                    <a:pt x="433" y="433"/>
                  </a:lnTo>
                  <a:lnTo>
                    <a:pt x="481" y="361"/>
                  </a:lnTo>
                  <a:lnTo>
                    <a:pt x="506" y="289"/>
                  </a:lnTo>
                  <a:lnTo>
                    <a:pt x="481" y="193"/>
                  </a:lnTo>
                  <a:lnTo>
                    <a:pt x="433" y="96"/>
                  </a:lnTo>
                  <a:lnTo>
                    <a:pt x="361" y="2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6"/>
            <p:cNvSpPr/>
            <p:nvPr/>
          </p:nvSpPr>
          <p:spPr>
            <a:xfrm rot="-1874795">
              <a:off x="-20813" y="-488236"/>
              <a:ext cx="58840" cy="54935"/>
            </a:xfrm>
            <a:custGeom>
              <a:avLst/>
              <a:gdLst/>
              <a:ahLst/>
              <a:cxnLst/>
              <a:rect l="l" t="t" r="r" b="b"/>
              <a:pathLst>
                <a:path w="723" h="675" extrusionOk="0">
                  <a:moveTo>
                    <a:pt x="554" y="1"/>
                  </a:moveTo>
                  <a:lnTo>
                    <a:pt x="458" y="25"/>
                  </a:lnTo>
                  <a:lnTo>
                    <a:pt x="337" y="49"/>
                  </a:lnTo>
                  <a:lnTo>
                    <a:pt x="241" y="73"/>
                  </a:lnTo>
                  <a:lnTo>
                    <a:pt x="169" y="121"/>
                  </a:lnTo>
                  <a:lnTo>
                    <a:pt x="97" y="193"/>
                  </a:lnTo>
                  <a:lnTo>
                    <a:pt x="48" y="241"/>
                  </a:lnTo>
                  <a:lnTo>
                    <a:pt x="24" y="314"/>
                  </a:lnTo>
                  <a:lnTo>
                    <a:pt x="0" y="386"/>
                  </a:lnTo>
                  <a:lnTo>
                    <a:pt x="0" y="458"/>
                  </a:lnTo>
                  <a:lnTo>
                    <a:pt x="24" y="554"/>
                  </a:lnTo>
                  <a:lnTo>
                    <a:pt x="72" y="627"/>
                  </a:lnTo>
                  <a:lnTo>
                    <a:pt x="145" y="675"/>
                  </a:lnTo>
                  <a:lnTo>
                    <a:pt x="217" y="675"/>
                  </a:lnTo>
                  <a:lnTo>
                    <a:pt x="313" y="651"/>
                  </a:lnTo>
                  <a:lnTo>
                    <a:pt x="482" y="554"/>
                  </a:lnTo>
                  <a:lnTo>
                    <a:pt x="626" y="434"/>
                  </a:lnTo>
                  <a:lnTo>
                    <a:pt x="674" y="362"/>
                  </a:lnTo>
                  <a:lnTo>
                    <a:pt x="722" y="290"/>
                  </a:lnTo>
                  <a:lnTo>
                    <a:pt x="722" y="217"/>
                  </a:lnTo>
                  <a:lnTo>
                    <a:pt x="722" y="145"/>
                  </a:lnTo>
                  <a:lnTo>
                    <a:pt x="698" y="97"/>
                  </a:lnTo>
                  <a:lnTo>
                    <a:pt x="650" y="49"/>
                  </a:lnTo>
                  <a:lnTo>
                    <a:pt x="602" y="25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6"/>
            <p:cNvSpPr/>
            <p:nvPr/>
          </p:nvSpPr>
          <p:spPr>
            <a:xfrm rot="-1874795">
              <a:off x="-394519" y="-488998"/>
              <a:ext cx="43214" cy="45169"/>
            </a:xfrm>
            <a:custGeom>
              <a:avLst/>
              <a:gdLst/>
              <a:ahLst/>
              <a:cxnLst/>
              <a:rect l="l" t="t" r="r" b="b"/>
              <a:pathLst>
                <a:path w="531" h="555" extrusionOk="0">
                  <a:moveTo>
                    <a:pt x="313" y="0"/>
                  </a:moveTo>
                  <a:lnTo>
                    <a:pt x="193" y="24"/>
                  </a:lnTo>
                  <a:lnTo>
                    <a:pt x="97" y="73"/>
                  </a:lnTo>
                  <a:lnTo>
                    <a:pt x="25" y="145"/>
                  </a:lnTo>
                  <a:lnTo>
                    <a:pt x="0" y="241"/>
                  </a:lnTo>
                  <a:lnTo>
                    <a:pt x="25" y="361"/>
                  </a:lnTo>
                  <a:lnTo>
                    <a:pt x="73" y="458"/>
                  </a:lnTo>
                  <a:lnTo>
                    <a:pt x="145" y="530"/>
                  </a:lnTo>
                  <a:lnTo>
                    <a:pt x="217" y="554"/>
                  </a:lnTo>
                  <a:lnTo>
                    <a:pt x="337" y="554"/>
                  </a:lnTo>
                  <a:lnTo>
                    <a:pt x="458" y="506"/>
                  </a:lnTo>
                  <a:lnTo>
                    <a:pt x="506" y="434"/>
                  </a:lnTo>
                  <a:lnTo>
                    <a:pt x="530" y="337"/>
                  </a:lnTo>
                  <a:lnTo>
                    <a:pt x="530" y="217"/>
                  </a:lnTo>
                  <a:lnTo>
                    <a:pt x="482" y="121"/>
                  </a:lnTo>
                  <a:lnTo>
                    <a:pt x="410" y="24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6"/>
            <p:cNvSpPr/>
            <p:nvPr/>
          </p:nvSpPr>
          <p:spPr>
            <a:xfrm rot="-1874795">
              <a:off x="67415" y="-506912"/>
              <a:ext cx="27507" cy="29461"/>
            </a:xfrm>
            <a:custGeom>
              <a:avLst/>
              <a:gdLst/>
              <a:ahLst/>
              <a:cxnLst/>
              <a:rect l="l" t="t" r="r" b="b"/>
              <a:pathLst>
                <a:path w="338" h="362" extrusionOk="0">
                  <a:moveTo>
                    <a:pt x="121" y="1"/>
                  </a:moveTo>
                  <a:lnTo>
                    <a:pt x="49" y="25"/>
                  </a:lnTo>
                  <a:lnTo>
                    <a:pt x="1" y="73"/>
                  </a:lnTo>
                  <a:lnTo>
                    <a:pt x="1" y="145"/>
                  </a:lnTo>
                  <a:lnTo>
                    <a:pt x="1" y="217"/>
                  </a:lnTo>
                  <a:lnTo>
                    <a:pt x="25" y="290"/>
                  </a:lnTo>
                  <a:lnTo>
                    <a:pt x="73" y="338"/>
                  </a:lnTo>
                  <a:lnTo>
                    <a:pt x="145" y="362"/>
                  </a:lnTo>
                  <a:lnTo>
                    <a:pt x="217" y="338"/>
                  </a:lnTo>
                  <a:lnTo>
                    <a:pt x="266" y="314"/>
                  </a:lnTo>
                  <a:lnTo>
                    <a:pt x="314" y="265"/>
                  </a:lnTo>
                  <a:lnTo>
                    <a:pt x="338" y="217"/>
                  </a:lnTo>
                  <a:lnTo>
                    <a:pt x="338" y="145"/>
                  </a:lnTo>
                  <a:lnTo>
                    <a:pt x="290" y="73"/>
                  </a:lnTo>
                  <a:lnTo>
                    <a:pt x="241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6"/>
            <p:cNvSpPr/>
            <p:nvPr/>
          </p:nvSpPr>
          <p:spPr>
            <a:xfrm rot="-1874795">
              <a:off x="-154991" y="-560249"/>
              <a:ext cx="129398" cy="92128"/>
            </a:xfrm>
            <a:custGeom>
              <a:avLst/>
              <a:gdLst/>
              <a:ahLst/>
              <a:cxnLst/>
              <a:rect l="l" t="t" r="r" b="b"/>
              <a:pathLst>
                <a:path w="1590" h="1132" extrusionOk="0">
                  <a:moveTo>
                    <a:pt x="1108" y="0"/>
                  </a:moveTo>
                  <a:lnTo>
                    <a:pt x="1012" y="25"/>
                  </a:lnTo>
                  <a:lnTo>
                    <a:pt x="940" y="49"/>
                  </a:lnTo>
                  <a:lnTo>
                    <a:pt x="771" y="169"/>
                  </a:lnTo>
                  <a:lnTo>
                    <a:pt x="579" y="289"/>
                  </a:lnTo>
                  <a:lnTo>
                    <a:pt x="482" y="313"/>
                  </a:lnTo>
                  <a:lnTo>
                    <a:pt x="386" y="337"/>
                  </a:lnTo>
                  <a:lnTo>
                    <a:pt x="290" y="337"/>
                  </a:lnTo>
                  <a:lnTo>
                    <a:pt x="169" y="313"/>
                  </a:lnTo>
                  <a:lnTo>
                    <a:pt x="121" y="313"/>
                  </a:lnTo>
                  <a:lnTo>
                    <a:pt x="73" y="337"/>
                  </a:lnTo>
                  <a:lnTo>
                    <a:pt x="49" y="386"/>
                  </a:lnTo>
                  <a:lnTo>
                    <a:pt x="25" y="434"/>
                  </a:lnTo>
                  <a:lnTo>
                    <a:pt x="1" y="482"/>
                  </a:lnTo>
                  <a:lnTo>
                    <a:pt x="25" y="530"/>
                  </a:lnTo>
                  <a:lnTo>
                    <a:pt x="49" y="554"/>
                  </a:lnTo>
                  <a:lnTo>
                    <a:pt x="97" y="578"/>
                  </a:lnTo>
                  <a:lnTo>
                    <a:pt x="217" y="578"/>
                  </a:lnTo>
                  <a:lnTo>
                    <a:pt x="314" y="626"/>
                  </a:lnTo>
                  <a:lnTo>
                    <a:pt x="410" y="674"/>
                  </a:lnTo>
                  <a:lnTo>
                    <a:pt x="506" y="747"/>
                  </a:lnTo>
                  <a:lnTo>
                    <a:pt x="843" y="1036"/>
                  </a:lnTo>
                  <a:lnTo>
                    <a:pt x="964" y="1108"/>
                  </a:lnTo>
                  <a:lnTo>
                    <a:pt x="1084" y="1132"/>
                  </a:lnTo>
                  <a:lnTo>
                    <a:pt x="1229" y="1108"/>
                  </a:lnTo>
                  <a:lnTo>
                    <a:pt x="1349" y="1012"/>
                  </a:lnTo>
                  <a:lnTo>
                    <a:pt x="1469" y="915"/>
                  </a:lnTo>
                  <a:lnTo>
                    <a:pt x="1541" y="771"/>
                  </a:lnTo>
                  <a:lnTo>
                    <a:pt x="1590" y="626"/>
                  </a:lnTo>
                  <a:lnTo>
                    <a:pt x="1566" y="458"/>
                  </a:lnTo>
                  <a:lnTo>
                    <a:pt x="1517" y="362"/>
                  </a:lnTo>
                  <a:lnTo>
                    <a:pt x="1445" y="241"/>
                  </a:lnTo>
                  <a:lnTo>
                    <a:pt x="1373" y="169"/>
                  </a:lnTo>
                  <a:lnTo>
                    <a:pt x="1277" y="97"/>
                  </a:lnTo>
                  <a:lnTo>
                    <a:pt x="1204" y="25"/>
                  </a:lnTo>
                  <a:lnTo>
                    <a:pt x="11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6"/>
            <p:cNvSpPr/>
            <p:nvPr/>
          </p:nvSpPr>
          <p:spPr>
            <a:xfrm rot="-1874795">
              <a:off x="-340562" y="-560299"/>
              <a:ext cx="64699" cy="72514"/>
            </a:xfrm>
            <a:custGeom>
              <a:avLst/>
              <a:gdLst/>
              <a:ahLst/>
              <a:cxnLst/>
              <a:rect l="l" t="t" r="r" b="b"/>
              <a:pathLst>
                <a:path w="795" h="891" extrusionOk="0">
                  <a:moveTo>
                    <a:pt x="289" y="0"/>
                  </a:moveTo>
                  <a:lnTo>
                    <a:pt x="169" y="24"/>
                  </a:lnTo>
                  <a:lnTo>
                    <a:pt x="72" y="97"/>
                  </a:lnTo>
                  <a:lnTo>
                    <a:pt x="24" y="193"/>
                  </a:lnTo>
                  <a:lnTo>
                    <a:pt x="0" y="313"/>
                  </a:lnTo>
                  <a:lnTo>
                    <a:pt x="24" y="385"/>
                  </a:lnTo>
                  <a:lnTo>
                    <a:pt x="72" y="482"/>
                  </a:lnTo>
                  <a:lnTo>
                    <a:pt x="169" y="578"/>
                  </a:lnTo>
                  <a:lnTo>
                    <a:pt x="289" y="674"/>
                  </a:lnTo>
                  <a:lnTo>
                    <a:pt x="409" y="771"/>
                  </a:lnTo>
                  <a:lnTo>
                    <a:pt x="530" y="843"/>
                  </a:lnTo>
                  <a:lnTo>
                    <a:pt x="626" y="867"/>
                  </a:lnTo>
                  <a:lnTo>
                    <a:pt x="722" y="891"/>
                  </a:lnTo>
                  <a:lnTo>
                    <a:pt x="746" y="867"/>
                  </a:lnTo>
                  <a:lnTo>
                    <a:pt x="771" y="819"/>
                  </a:lnTo>
                  <a:lnTo>
                    <a:pt x="795" y="674"/>
                  </a:lnTo>
                  <a:lnTo>
                    <a:pt x="795" y="530"/>
                  </a:lnTo>
                  <a:lnTo>
                    <a:pt x="771" y="385"/>
                  </a:lnTo>
                  <a:lnTo>
                    <a:pt x="698" y="265"/>
                  </a:lnTo>
                  <a:lnTo>
                    <a:pt x="626" y="145"/>
                  </a:lnTo>
                  <a:lnTo>
                    <a:pt x="530" y="72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" name="Google Shape;2631;p7"/>
          <p:cNvSpPr/>
          <p:nvPr/>
        </p:nvSpPr>
        <p:spPr>
          <a:xfrm>
            <a:off x="145650" y="119725"/>
            <a:ext cx="8852700" cy="490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2" name="Google Shape;2632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633" name="Google Shape;2633;p7"/>
          <p:cNvSpPr txBox="1">
            <a:spLocks noGrp="1"/>
          </p:cNvSpPr>
          <p:nvPr>
            <p:ph type="body" idx="1"/>
          </p:nvPr>
        </p:nvSpPr>
        <p:spPr>
          <a:xfrm>
            <a:off x="1970988" y="1551800"/>
            <a:ext cx="5202000" cy="27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2634" name="Google Shape;2634;p7"/>
          <p:cNvGrpSpPr/>
          <p:nvPr/>
        </p:nvGrpSpPr>
        <p:grpSpPr>
          <a:xfrm rot="3463747" flipH="1">
            <a:off x="-672216" y="-1598352"/>
            <a:ext cx="1782737" cy="4456717"/>
            <a:chOff x="1094525" y="1997475"/>
            <a:chExt cx="357500" cy="893725"/>
          </a:xfrm>
        </p:grpSpPr>
        <p:sp>
          <p:nvSpPr>
            <p:cNvPr id="2635" name="Google Shape;2635;p7"/>
            <p:cNvSpPr/>
            <p:nvPr/>
          </p:nvSpPr>
          <p:spPr>
            <a:xfrm>
              <a:off x="1269650" y="2297175"/>
              <a:ext cx="49975" cy="48775"/>
            </a:xfrm>
            <a:custGeom>
              <a:avLst/>
              <a:gdLst/>
              <a:ahLst/>
              <a:cxnLst/>
              <a:rect l="l" t="t" r="r" b="b"/>
              <a:pathLst>
                <a:path w="1999" h="1951" extrusionOk="0">
                  <a:moveTo>
                    <a:pt x="1565" y="0"/>
                  </a:moveTo>
                  <a:lnTo>
                    <a:pt x="1493" y="24"/>
                  </a:lnTo>
                  <a:lnTo>
                    <a:pt x="1445" y="73"/>
                  </a:lnTo>
                  <a:lnTo>
                    <a:pt x="1349" y="217"/>
                  </a:lnTo>
                  <a:lnTo>
                    <a:pt x="1277" y="362"/>
                  </a:lnTo>
                  <a:lnTo>
                    <a:pt x="1156" y="602"/>
                  </a:lnTo>
                  <a:lnTo>
                    <a:pt x="1036" y="795"/>
                  </a:lnTo>
                  <a:lnTo>
                    <a:pt x="867" y="939"/>
                  </a:lnTo>
                  <a:lnTo>
                    <a:pt x="771" y="1011"/>
                  </a:lnTo>
                  <a:lnTo>
                    <a:pt x="651" y="1084"/>
                  </a:lnTo>
                  <a:lnTo>
                    <a:pt x="434" y="1204"/>
                  </a:lnTo>
                  <a:lnTo>
                    <a:pt x="193" y="1349"/>
                  </a:lnTo>
                  <a:lnTo>
                    <a:pt x="97" y="1445"/>
                  </a:lnTo>
                  <a:lnTo>
                    <a:pt x="25" y="1541"/>
                  </a:lnTo>
                  <a:lnTo>
                    <a:pt x="1" y="1686"/>
                  </a:lnTo>
                  <a:lnTo>
                    <a:pt x="49" y="1806"/>
                  </a:lnTo>
                  <a:lnTo>
                    <a:pt x="97" y="1878"/>
                  </a:lnTo>
                  <a:lnTo>
                    <a:pt x="145" y="1902"/>
                  </a:lnTo>
                  <a:lnTo>
                    <a:pt x="193" y="1926"/>
                  </a:lnTo>
                  <a:lnTo>
                    <a:pt x="241" y="1950"/>
                  </a:lnTo>
                  <a:lnTo>
                    <a:pt x="362" y="1926"/>
                  </a:lnTo>
                  <a:lnTo>
                    <a:pt x="482" y="1878"/>
                  </a:lnTo>
                  <a:lnTo>
                    <a:pt x="554" y="1902"/>
                  </a:lnTo>
                  <a:lnTo>
                    <a:pt x="602" y="1878"/>
                  </a:lnTo>
                  <a:lnTo>
                    <a:pt x="675" y="1854"/>
                  </a:lnTo>
                  <a:lnTo>
                    <a:pt x="699" y="1806"/>
                  </a:lnTo>
                  <a:lnTo>
                    <a:pt x="771" y="1710"/>
                  </a:lnTo>
                  <a:lnTo>
                    <a:pt x="843" y="1589"/>
                  </a:lnTo>
                  <a:lnTo>
                    <a:pt x="891" y="1493"/>
                  </a:lnTo>
                  <a:lnTo>
                    <a:pt x="964" y="1421"/>
                  </a:lnTo>
                  <a:lnTo>
                    <a:pt x="1060" y="1349"/>
                  </a:lnTo>
                  <a:lnTo>
                    <a:pt x="1156" y="1300"/>
                  </a:lnTo>
                  <a:lnTo>
                    <a:pt x="1373" y="1204"/>
                  </a:lnTo>
                  <a:lnTo>
                    <a:pt x="1589" y="1084"/>
                  </a:lnTo>
                  <a:lnTo>
                    <a:pt x="1758" y="939"/>
                  </a:lnTo>
                  <a:lnTo>
                    <a:pt x="1830" y="843"/>
                  </a:lnTo>
                  <a:lnTo>
                    <a:pt x="1902" y="747"/>
                  </a:lnTo>
                  <a:lnTo>
                    <a:pt x="1951" y="650"/>
                  </a:lnTo>
                  <a:lnTo>
                    <a:pt x="1975" y="530"/>
                  </a:lnTo>
                  <a:lnTo>
                    <a:pt x="1999" y="434"/>
                  </a:lnTo>
                  <a:lnTo>
                    <a:pt x="1975" y="313"/>
                  </a:lnTo>
                  <a:lnTo>
                    <a:pt x="1951" y="217"/>
                  </a:lnTo>
                  <a:lnTo>
                    <a:pt x="1902" y="145"/>
                  </a:lnTo>
                  <a:lnTo>
                    <a:pt x="1854" y="73"/>
                  </a:lnTo>
                  <a:lnTo>
                    <a:pt x="1782" y="24"/>
                  </a:lnTo>
                  <a:lnTo>
                    <a:pt x="166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7"/>
            <p:cNvSpPr/>
            <p:nvPr/>
          </p:nvSpPr>
          <p:spPr>
            <a:xfrm>
              <a:off x="1213075" y="2269500"/>
              <a:ext cx="25300" cy="25900"/>
            </a:xfrm>
            <a:custGeom>
              <a:avLst/>
              <a:gdLst/>
              <a:ahLst/>
              <a:cxnLst/>
              <a:rect l="l" t="t" r="r" b="b"/>
              <a:pathLst>
                <a:path w="1012" h="1036" extrusionOk="0">
                  <a:moveTo>
                    <a:pt x="578" y="0"/>
                  </a:moveTo>
                  <a:lnTo>
                    <a:pt x="434" y="48"/>
                  </a:lnTo>
                  <a:lnTo>
                    <a:pt x="290" y="120"/>
                  </a:lnTo>
                  <a:lnTo>
                    <a:pt x="193" y="193"/>
                  </a:lnTo>
                  <a:lnTo>
                    <a:pt x="121" y="289"/>
                  </a:lnTo>
                  <a:lnTo>
                    <a:pt x="49" y="385"/>
                  </a:lnTo>
                  <a:lnTo>
                    <a:pt x="25" y="482"/>
                  </a:lnTo>
                  <a:lnTo>
                    <a:pt x="1" y="578"/>
                  </a:lnTo>
                  <a:lnTo>
                    <a:pt x="25" y="698"/>
                  </a:lnTo>
                  <a:lnTo>
                    <a:pt x="49" y="794"/>
                  </a:lnTo>
                  <a:lnTo>
                    <a:pt x="97" y="891"/>
                  </a:lnTo>
                  <a:lnTo>
                    <a:pt x="145" y="963"/>
                  </a:lnTo>
                  <a:lnTo>
                    <a:pt x="217" y="987"/>
                  </a:lnTo>
                  <a:lnTo>
                    <a:pt x="290" y="1011"/>
                  </a:lnTo>
                  <a:lnTo>
                    <a:pt x="362" y="1035"/>
                  </a:lnTo>
                  <a:lnTo>
                    <a:pt x="554" y="1011"/>
                  </a:lnTo>
                  <a:lnTo>
                    <a:pt x="675" y="963"/>
                  </a:lnTo>
                  <a:lnTo>
                    <a:pt x="771" y="915"/>
                  </a:lnTo>
                  <a:lnTo>
                    <a:pt x="843" y="843"/>
                  </a:lnTo>
                  <a:lnTo>
                    <a:pt x="916" y="746"/>
                  </a:lnTo>
                  <a:lnTo>
                    <a:pt x="988" y="650"/>
                  </a:lnTo>
                  <a:lnTo>
                    <a:pt x="1012" y="554"/>
                  </a:lnTo>
                  <a:lnTo>
                    <a:pt x="1012" y="457"/>
                  </a:lnTo>
                  <a:lnTo>
                    <a:pt x="1012" y="337"/>
                  </a:lnTo>
                  <a:lnTo>
                    <a:pt x="964" y="265"/>
                  </a:lnTo>
                  <a:lnTo>
                    <a:pt x="916" y="169"/>
                  </a:lnTo>
                  <a:lnTo>
                    <a:pt x="819" y="72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7"/>
            <p:cNvSpPr/>
            <p:nvPr/>
          </p:nvSpPr>
          <p:spPr>
            <a:xfrm>
              <a:off x="1270250" y="2283925"/>
              <a:ext cx="19300" cy="21100"/>
            </a:xfrm>
            <a:custGeom>
              <a:avLst/>
              <a:gdLst/>
              <a:ahLst/>
              <a:cxnLst/>
              <a:rect l="l" t="t" r="r" b="b"/>
              <a:pathLst>
                <a:path w="772" h="844" extrusionOk="0">
                  <a:moveTo>
                    <a:pt x="434" y="1"/>
                  </a:moveTo>
                  <a:lnTo>
                    <a:pt x="241" y="25"/>
                  </a:lnTo>
                  <a:lnTo>
                    <a:pt x="121" y="73"/>
                  </a:lnTo>
                  <a:lnTo>
                    <a:pt x="25" y="145"/>
                  </a:lnTo>
                  <a:lnTo>
                    <a:pt x="1" y="193"/>
                  </a:lnTo>
                  <a:lnTo>
                    <a:pt x="1" y="242"/>
                  </a:lnTo>
                  <a:lnTo>
                    <a:pt x="1" y="314"/>
                  </a:lnTo>
                  <a:lnTo>
                    <a:pt x="25" y="386"/>
                  </a:lnTo>
                  <a:lnTo>
                    <a:pt x="97" y="554"/>
                  </a:lnTo>
                  <a:lnTo>
                    <a:pt x="193" y="723"/>
                  </a:lnTo>
                  <a:lnTo>
                    <a:pt x="266" y="771"/>
                  </a:lnTo>
                  <a:lnTo>
                    <a:pt x="362" y="819"/>
                  </a:lnTo>
                  <a:lnTo>
                    <a:pt x="434" y="843"/>
                  </a:lnTo>
                  <a:lnTo>
                    <a:pt x="554" y="843"/>
                  </a:lnTo>
                  <a:lnTo>
                    <a:pt x="627" y="819"/>
                  </a:lnTo>
                  <a:lnTo>
                    <a:pt x="675" y="771"/>
                  </a:lnTo>
                  <a:lnTo>
                    <a:pt x="723" y="723"/>
                  </a:lnTo>
                  <a:lnTo>
                    <a:pt x="747" y="651"/>
                  </a:lnTo>
                  <a:lnTo>
                    <a:pt x="771" y="506"/>
                  </a:lnTo>
                  <a:lnTo>
                    <a:pt x="747" y="338"/>
                  </a:lnTo>
                  <a:lnTo>
                    <a:pt x="723" y="242"/>
                  </a:lnTo>
                  <a:lnTo>
                    <a:pt x="699" y="169"/>
                  </a:lnTo>
                  <a:lnTo>
                    <a:pt x="651" y="97"/>
                  </a:lnTo>
                  <a:lnTo>
                    <a:pt x="578" y="49"/>
                  </a:lnTo>
                  <a:lnTo>
                    <a:pt x="506" y="25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7"/>
            <p:cNvSpPr/>
            <p:nvPr/>
          </p:nvSpPr>
          <p:spPr>
            <a:xfrm>
              <a:off x="1403250" y="2264075"/>
              <a:ext cx="18700" cy="17475"/>
            </a:xfrm>
            <a:custGeom>
              <a:avLst/>
              <a:gdLst/>
              <a:ahLst/>
              <a:cxnLst/>
              <a:rect l="l" t="t" r="r" b="b"/>
              <a:pathLst>
                <a:path w="748" h="699" extrusionOk="0">
                  <a:moveTo>
                    <a:pt x="338" y="0"/>
                  </a:moveTo>
                  <a:lnTo>
                    <a:pt x="193" y="73"/>
                  </a:lnTo>
                  <a:lnTo>
                    <a:pt x="73" y="169"/>
                  </a:lnTo>
                  <a:lnTo>
                    <a:pt x="49" y="217"/>
                  </a:lnTo>
                  <a:lnTo>
                    <a:pt x="25" y="265"/>
                  </a:lnTo>
                  <a:lnTo>
                    <a:pt x="1" y="337"/>
                  </a:lnTo>
                  <a:lnTo>
                    <a:pt x="1" y="434"/>
                  </a:lnTo>
                  <a:lnTo>
                    <a:pt x="49" y="554"/>
                  </a:lnTo>
                  <a:lnTo>
                    <a:pt x="145" y="650"/>
                  </a:lnTo>
                  <a:lnTo>
                    <a:pt x="266" y="699"/>
                  </a:lnTo>
                  <a:lnTo>
                    <a:pt x="410" y="699"/>
                  </a:lnTo>
                  <a:lnTo>
                    <a:pt x="482" y="674"/>
                  </a:lnTo>
                  <a:lnTo>
                    <a:pt x="555" y="650"/>
                  </a:lnTo>
                  <a:lnTo>
                    <a:pt x="627" y="602"/>
                  </a:lnTo>
                  <a:lnTo>
                    <a:pt x="675" y="554"/>
                  </a:lnTo>
                  <a:lnTo>
                    <a:pt x="699" y="482"/>
                  </a:lnTo>
                  <a:lnTo>
                    <a:pt x="723" y="410"/>
                  </a:lnTo>
                  <a:lnTo>
                    <a:pt x="747" y="265"/>
                  </a:lnTo>
                  <a:lnTo>
                    <a:pt x="723" y="193"/>
                  </a:lnTo>
                  <a:lnTo>
                    <a:pt x="699" y="121"/>
                  </a:lnTo>
                  <a:lnTo>
                    <a:pt x="651" y="73"/>
                  </a:lnTo>
                  <a:lnTo>
                    <a:pt x="603" y="49"/>
                  </a:lnTo>
                  <a:lnTo>
                    <a:pt x="482" y="24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7"/>
            <p:cNvSpPr/>
            <p:nvPr/>
          </p:nvSpPr>
          <p:spPr>
            <a:xfrm>
              <a:off x="1150500" y="2347725"/>
              <a:ext cx="13250" cy="11450"/>
            </a:xfrm>
            <a:custGeom>
              <a:avLst/>
              <a:gdLst/>
              <a:ahLst/>
              <a:cxnLst/>
              <a:rect l="l" t="t" r="r" b="b"/>
              <a:pathLst>
                <a:path w="530" h="458" extrusionOk="0">
                  <a:moveTo>
                    <a:pt x="217" y="1"/>
                  </a:moveTo>
                  <a:lnTo>
                    <a:pt x="120" y="25"/>
                  </a:lnTo>
                  <a:lnTo>
                    <a:pt x="48" y="97"/>
                  </a:lnTo>
                  <a:lnTo>
                    <a:pt x="24" y="169"/>
                  </a:lnTo>
                  <a:lnTo>
                    <a:pt x="0" y="193"/>
                  </a:lnTo>
                  <a:lnTo>
                    <a:pt x="24" y="241"/>
                  </a:lnTo>
                  <a:lnTo>
                    <a:pt x="72" y="338"/>
                  </a:lnTo>
                  <a:lnTo>
                    <a:pt x="169" y="410"/>
                  </a:lnTo>
                  <a:lnTo>
                    <a:pt x="265" y="458"/>
                  </a:lnTo>
                  <a:lnTo>
                    <a:pt x="361" y="458"/>
                  </a:lnTo>
                  <a:lnTo>
                    <a:pt x="433" y="434"/>
                  </a:lnTo>
                  <a:lnTo>
                    <a:pt x="482" y="386"/>
                  </a:lnTo>
                  <a:lnTo>
                    <a:pt x="530" y="289"/>
                  </a:lnTo>
                  <a:lnTo>
                    <a:pt x="530" y="193"/>
                  </a:lnTo>
                  <a:lnTo>
                    <a:pt x="482" y="97"/>
                  </a:lnTo>
                  <a:lnTo>
                    <a:pt x="409" y="25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7"/>
            <p:cNvSpPr/>
            <p:nvPr/>
          </p:nvSpPr>
          <p:spPr>
            <a:xfrm>
              <a:off x="1094525" y="1997475"/>
              <a:ext cx="357500" cy="893725"/>
            </a:xfrm>
            <a:custGeom>
              <a:avLst/>
              <a:gdLst/>
              <a:ahLst/>
              <a:cxnLst/>
              <a:rect l="l" t="t" r="r" b="b"/>
              <a:pathLst>
                <a:path w="14300" h="35749" extrusionOk="0">
                  <a:moveTo>
                    <a:pt x="7343" y="0"/>
                  </a:moveTo>
                  <a:lnTo>
                    <a:pt x="6982" y="24"/>
                  </a:lnTo>
                  <a:lnTo>
                    <a:pt x="6620" y="72"/>
                  </a:lnTo>
                  <a:lnTo>
                    <a:pt x="6259" y="144"/>
                  </a:lnTo>
                  <a:lnTo>
                    <a:pt x="5922" y="217"/>
                  </a:lnTo>
                  <a:lnTo>
                    <a:pt x="5561" y="313"/>
                  </a:lnTo>
                  <a:lnTo>
                    <a:pt x="5224" y="433"/>
                  </a:lnTo>
                  <a:lnTo>
                    <a:pt x="4863" y="554"/>
                  </a:lnTo>
                  <a:lnTo>
                    <a:pt x="4526" y="698"/>
                  </a:lnTo>
                  <a:lnTo>
                    <a:pt x="4213" y="843"/>
                  </a:lnTo>
                  <a:lnTo>
                    <a:pt x="3876" y="1011"/>
                  </a:lnTo>
                  <a:lnTo>
                    <a:pt x="3563" y="1204"/>
                  </a:lnTo>
                  <a:lnTo>
                    <a:pt x="3250" y="1396"/>
                  </a:lnTo>
                  <a:lnTo>
                    <a:pt x="2937" y="1613"/>
                  </a:lnTo>
                  <a:lnTo>
                    <a:pt x="2648" y="1830"/>
                  </a:lnTo>
                  <a:lnTo>
                    <a:pt x="2359" y="2070"/>
                  </a:lnTo>
                  <a:lnTo>
                    <a:pt x="2095" y="2311"/>
                  </a:lnTo>
                  <a:lnTo>
                    <a:pt x="1830" y="2576"/>
                  </a:lnTo>
                  <a:lnTo>
                    <a:pt x="1589" y="2841"/>
                  </a:lnTo>
                  <a:lnTo>
                    <a:pt x="1348" y="3105"/>
                  </a:lnTo>
                  <a:lnTo>
                    <a:pt x="1132" y="3394"/>
                  </a:lnTo>
                  <a:lnTo>
                    <a:pt x="939" y="3683"/>
                  </a:lnTo>
                  <a:lnTo>
                    <a:pt x="747" y="3972"/>
                  </a:lnTo>
                  <a:lnTo>
                    <a:pt x="554" y="4285"/>
                  </a:lnTo>
                  <a:lnTo>
                    <a:pt x="410" y="4598"/>
                  </a:lnTo>
                  <a:lnTo>
                    <a:pt x="265" y="4935"/>
                  </a:lnTo>
                  <a:lnTo>
                    <a:pt x="169" y="5176"/>
                  </a:lnTo>
                  <a:lnTo>
                    <a:pt x="97" y="5441"/>
                  </a:lnTo>
                  <a:lnTo>
                    <a:pt x="24" y="5705"/>
                  </a:lnTo>
                  <a:lnTo>
                    <a:pt x="0" y="5946"/>
                  </a:lnTo>
                  <a:lnTo>
                    <a:pt x="24" y="6211"/>
                  </a:lnTo>
                  <a:lnTo>
                    <a:pt x="48" y="6452"/>
                  </a:lnTo>
                  <a:lnTo>
                    <a:pt x="121" y="6716"/>
                  </a:lnTo>
                  <a:lnTo>
                    <a:pt x="241" y="6981"/>
                  </a:lnTo>
                  <a:lnTo>
                    <a:pt x="313" y="7174"/>
                  </a:lnTo>
                  <a:lnTo>
                    <a:pt x="385" y="7366"/>
                  </a:lnTo>
                  <a:lnTo>
                    <a:pt x="482" y="7727"/>
                  </a:lnTo>
                  <a:lnTo>
                    <a:pt x="602" y="8065"/>
                  </a:lnTo>
                  <a:lnTo>
                    <a:pt x="747" y="8377"/>
                  </a:lnTo>
                  <a:lnTo>
                    <a:pt x="939" y="8690"/>
                  </a:lnTo>
                  <a:lnTo>
                    <a:pt x="1108" y="9003"/>
                  </a:lnTo>
                  <a:lnTo>
                    <a:pt x="1324" y="9292"/>
                  </a:lnTo>
                  <a:lnTo>
                    <a:pt x="1758" y="9870"/>
                  </a:lnTo>
                  <a:lnTo>
                    <a:pt x="1950" y="10111"/>
                  </a:lnTo>
                  <a:lnTo>
                    <a:pt x="2167" y="10327"/>
                  </a:lnTo>
                  <a:lnTo>
                    <a:pt x="2408" y="10520"/>
                  </a:lnTo>
                  <a:lnTo>
                    <a:pt x="2672" y="10688"/>
                  </a:lnTo>
                  <a:lnTo>
                    <a:pt x="3178" y="11025"/>
                  </a:lnTo>
                  <a:lnTo>
                    <a:pt x="3708" y="11338"/>
                  </a:lnTo>
                  <a:lnTo>
                    <a:pt x="4093" y="11603"/>
                  </a:lnTo>
                  <a:lnTo>
                    <a:pt x="4285" y="11748"/>
                  </a:lnTo>
                  <a:lnTo>
                    <a:pt x="4454" y="11916"/>
                  </a:lnTo>
                  <a:lnTo>
                    <a:pt x="4622" y="12085"/>
                  </a:lnTo>
                  <a:lnTo>
                    <a:pt x="4767" y="12277"/>
                  </a:lnTo>
                  <a:lnTo>
                    <a:pt x="4887" y="12470"/>
                  </a:lnTo>
                  <a:lnTo>
                    <a:pt x="5008" y="12711"/>
                  </a:lnTo>
                  <a:lnTo>
                    <a:pt x="5056" y="12879"/>
                  </a:lnTo>
                  <a:lnTo>
                    <a:pt x="5104" y="13072"/>
                  </a:lnTo>
                  <a:lnTo>
                    <a:pt x="5128" y="13240"/>
                  </a:lnTo>
                  <a:lnTo>
                    <a:pt x="5152" y="13409"/>
                  </a:lnTo>
                  <a:lnTo>
                    <a:pt x="5128" y="13553"/>
                  </a:lnTo>
                  <a:lnTo>
                    <a:pt x="5128" y="13722"/>
                  </a:lnTo>
                  <a:lnTo>
                    <a:pt x="5032" y="14011"/>
                  </a:lnTo>
                  <a:lnTo>
                    <a:pt x="4911" y="14299"/>
                  </a:lnTo>
                  <a:lnTo>
                    <a:pt x="4743" y="14564"/>
                  </a:lnTo>
                  <a:lnTo>
                    <a:pt x="4526" y="14829"/>
                  </a:lnTo>
                  <a:lnTo>
                    <a:pt x="4285" y="15094"/>
                  </a:lnTo>
                  <a:lnTo>
                    <a:pt x="3419" y="15864"/>
                  </a:lnTo>
                  <a:lnTo>
                    <a:pt x="2600" y="16635"/>
                  </a:lnTo>
                  <a:lnTo>
                    <a:pt x="2167" y="17020"/>
                  </a:lnTo>
                  <a:lnTo>
                    <a:pt x="1782" y="17429"/>
                  </a:lnTo>
                  <a:lnTo>
                    <a:pt x="1397" y="17862"/>
                  </a:lnTo>
                  <a:lnTo>
                    <a:pt x="1035" y="18320"/>
                  </a:lnTo>
                  <a:lnTo>
                    <a:pt x="819" y="18609"/>
                  </a:lnTo>
                  <a:lnTo>
                    <a:pt x="650" y="18921"/>
                  </a:lnTo>
                  <a:lnTo>
                    <a:pt x="530" y="19234"/>
                  </a:lnTo>
                  <a:lnTo>
                    <a:pt x="434" y="19571"/>
                  </a:lnTo>
                  <a:lnTo>
                    <a:pt x="385" y="19884"/>
                  </a:lnTo>
                  <a:lnTo>
                    <a:pt x="337" y="20221"/>
                  </a:lnTo>
                  <a:lnTo>
                    <a:pt x="361" y="20534"/>
                  </a:lnTo>
                  <a:lnTo>
                    <a:pt x="385" y="20871"/>
                  </a:lnTo>
                  <a:lnTo>
                    <a:pt x="434" y="21184"/>
                  </a:lnTo>
                  <a:lnTo>
                    <a:pt x="530" y="21497"/>
                  </a:lnTo>
                  <a:lnTo>
                    <a:pt x="626" y="21786"/>
                  </a:lnTo>
                  <a:lnTo>
                    <a:pt x="771" y="22075"/>
                  </a:lnTo>
                  <a:lnTo>
                    <a:pt x="915" y="22340"/>
                  </a:lnTo>
                  <a:lnTo>
                    <a:pt x="1084" y="22581"/>
                  </a:lnTo>
                  <a:lnTo>
                    <a:pt x="1276" y="22797"/>
                  </a:lnTo>
                  <a:lnTo>
                    <a:pt x="1493" y="22990"/>
                  </a:lnTo>
                  <a:lnTo>
                    <a:pt x="1854" y="23351"/>
                  </a:lnTo>
                  <a:lnTo>
                    <a:pt x="2215" y="23712"/>
                  </a:lnTo>
                  <a:lnTo>
                    <a:pt x="2552" y="24097"/>
                  </a:lnTo>
                  <a:lnTo>
                    <a:pt x="2865" y="24506"/>
                  </a:lnTo>
                  <a:lnTo>
                    <a:pt x="3467" y="25325"/>
                  </a:lnTo>
                  <a:lnTo>
                    <a:pt x="4045" y="26167"/>
                  </a:lnTo>
                  <a:lnTo>
                    <a:pt x="4213" y="26408"/>
                  </a:lnTo>
                  <a:lnTo>
                    <a:pt x="4382" y="26697"/>
                  </a:lnTo>
                  <a:lnTo>
                    <a:pt x="4526" y="26962"/>
                  </a:lnTo>
                  <a:lnTo>
                    <a:pt x="4574" y="27130"/>
                  </a:lnTo>
                  <a:lnTo>
                    <a:pt x="4598" y="27275"/>
                  </a:lnTo>
                  <a:lnTo>
                    <a:pt x="4671" y="27829"/>
                  </a:lnTo>
                  <a:lnTo>
                    <a:pt x="4743" y="28358"/>
                  </a:lnTo>
                  <a:lnTo>
                    <a:pt x="4791" y="28912"/>
                  </a:lnTo>
                  <a:lnTo>
                    <a:pt x="4791" y="29466"/>
                  </a:lnTo>
                  <a:lnTo>
                    <a:pt x="4767" y="30067"/>
                  </a:lnTo>
                  <a:lnTo>
                    <a:pt x="4767" y="30645"/>
                  </a:lnTo>
                  <a:lnTo>
                    <a:pt x="4767" y="31223"/>
                  </a:lnTo>
                  <a:lnTo>
                    <a:pt x="4815" y="31801"/>
                  </a:lnTo>
                  <a:lnTo>
                    <a:pt x="4887" y="32378"/>
                  </a:lnTo>
                  <a:lnTo>
                    <a:pt x="4983" y="32932"/>
                  </a:lnTo>
                  <a:lnTo>
                    <a:pt x="5128" y="33510"/>
                  </a:lnTo>
                  <a:lnTo>
                    <a:pt x="5296" y="34063"/>
                  </a:lnTo>
                  <a:lnTo>
                    <a:pt x="5369" y="34232"/>
                  </a:lnTo>
                  <a:lnTo>
                    <a:pt x="5465" y="34401"/>
                  </a:lnTo>
                  <a:lnTo>
                    <a:pt x="5561" y="34545"/>
                  </a:lnTo>
                  <a:lnTo>
                    <a:pt x="5706" y="34713"/>
                  </a:lnTo>
                  <a:lnTo>
                    <a:pt x="5995" y="35002"/>
                  </a:lnTo>
                  <a:lnTo>
                    <a:pt x="6332" y="35267"/>
                  </a:lnTo>
                  <a:lnTo>
                    <a:pt x="6693" y="35484"/>
                  </a:lnTo>
                  <a:lnTo>
                    <a:pt x="6861" y="35580"/>
                  </a:lnTo>
                  <a:lnTo>
                    <a:pt x="7054" y="35652"/>
                  </a:lnTo>
                  <a:lnTo>
                    <a:pt x="7246" y="35700"/>
                  </a:lnTo>
                  <a:lnTo>
                    <a:pt x="7439" y="35725"/>
                  </a:lnTo>
                  <a:lnTo>
                    <a:pt x="7607" y="35749"/>
                  </a:lnTo>
                  <a:lnTo>
                    <a:pt x="7776" y="35725"/>
                  </a:lnTo>
                  <a:lnTo>
                    <a:pt x="8354" y="35628"/>
                  </a:lnTo>
                  <a:lnTo>
                    <a:pt x="8883" y="35484"/>
                  </a:lnTo>
                  <a:lnTo>
                    <a:pt x="9413" y="35291"/>
                  </a:lnTo>
                  <a:lnTo>
                    <a:pt x="9894" y="35050"/>
                  </a:lnTo>
                  <a:lnTo>
                    <a:pt x="10376" y="34786"/>
                  </a:lnTo>
                  <a:lnTo>
                    <a:pt x="10809" y="34449"/>
                  </a:lnTo>
                  <a:lnTo>
                    <a:pt x="11218" y="34063"/>
                  </a:lnTo>
                  <a:lnTo>
                    <a:pt x="11604" y="33654"/>
                  </a:lnTo>
                  <a:lnTo>
                    <a:pt x="11772" y="33414"/>
                  </a:lnTo>
                  <a:lnTo>
                    <a:pt x="11844" y="33293"/>
                  </a:lnTo>
                  <a:lnTo>
                    <a:pt x="11917" y="33149"/>
                  </a:lnTo>
                  <a:lnTo>
                    <a:pt x="11965" y="33004"/>
                  </a:lnTo>
                  <a:lnTo>
                    <a:pt x="11989" y="32836"/>
                  </a:lnTo>
                  <a:lnTo>
                    <a:pt x="12013" y="32499"/>
                  </a:lnTo>
                  <a:lnTo>
                    <a:pt x="12037" y="31849"/>
                  </a:lnTo>
                  <a:lnTo>
                    <a:pt x="12013" y="31247"/>
                  </a:lnTo>
                  <a:lnTo>
                    <a:pt x="11941" y="30693"/>
                  </a:lnTo>
                  <a:lnTo>
                    <a:pt x="11844" y="30164"/>
                  </a:lnTo>
                  <a:lnTo>
                    <a:pt x="11700" y="29634"/>
                  </a:lnTo>
                  <a:lnTo>
                    <a:pt x="11507" y="29104"/>
                  </a:lnTo>
                  <a:lnTo>
                    <a:pt x="11291" y="28551"/>
                  </a:lnTo>
                  <a:lnTo>
                    <a:pt x="11026" y="27949"/>
                  </a:lnTo>
                  <a:lnTo>
                    <a:pt x="10881" y="27636"/>
                  </a:lnTo>
                  <a:lnTo>
                    <a:pt x="10761" y="27323"/>
                  </a:lnTo>
                  <a:lnTo>
                    <a:pt x="10665" y="27034"/>
                  </a:lnTo>
                  <a:lnTo>
                    <a:pt x="10593" y="26721"/>
                  </a:lnTo>
                  <a:lnTo>
                    <a:pt x="10544" y="26432"/>
                  </a:lnTo>
                  <a:lnTo>
                    <a:pt x="10520" y="26143"/>
                  </a:lnTo>
                  <a:lnTo>
                    <a:pt x="10496" y="25855"/>
                  </a:lnTo>
                  <a:lnTo>
                    <a:pt x="10496" y="25566"/>
                  </a:lnTo>
                  <a:lnTo>
                    <a:pt x="10544" y="25277"/>
                  </a:lnTo>
                  <a:lnTo>
                    <a:pt x="10593" y="24988"/>
                  </a:lnTo>
                  <a:lnTo>
                    <a:pt x="10665" y="24723"/>
                  </a:lnTo>
                  <a:lnTo>
                    <a:pt x="10761" y="24434"/>
                  </a:lnTo>
                  <a:lnTo>
                    <a:pt x="10906" y="24169"/>
                  </a:lnTo>
                  <a:lnTo>
                    <a:pt x="11050" y="23881"/>
                  </a:lnTo>
                  <a:lnTo>
                    <a:pt x="11218" y="23616"/>
                  </a:lnTo>
                  <a:lnTo>
                    <a:pt x="11435" y="23351"/>
                  </a:lnTo>
                  <a:lnTo>
                    <a:pt x="12326" y="22220"/>
                  </a:lnTo>
                  <a:lnTo>
                    <a:pt x="13168" y="21064"/>
                  </a:lnTo>
                  <a:lnTo>
                    <a:pt x="13505" y="20607"/>
                  </a:lnTo>
                  <a:lnTo>
                    <a:pt x="13794" y="20149"/>
                  </a:lnTo>
                  <a:lnTo>
                    <a:pt x="13939" y="19908"/>
                  </a:lnTo>
                  <a:lnTo>
                    <a:pt x="14059" y="19668"/>
                  </a:lnTo>
                  <a:lnTo>
                    <a:pt x="14155" y="19403"/>
                  </a:lnTo>
                  <a:lnTo>
                    <a:pt x="14228" y="19138"/>
                  </a:lnTo>
                  <a:lnTo>
                    <a:pt x="14276" y="18777"/>
                  </a:lnTo>
                  <a:lnTo>
                    <a:pt x="14300" y="18416"/>
                  </a:lnTo>
                  <a:lnTo>
                    <a:pt x="14300" y="18055"/>
                  </a:lnTo>
                  <a:lnTo>
                    <a:pt x="14252" y="17694"/>
                  </a:lnTo>
                  <a:lnTo>
                    <a:pt x="14179" y="17357"/>
                  </a:lnTo>
                  <a:lnTo>
                    <a:pt x="14083" y="16996"/>
                  </a:lnTo>
                  <a:lnTo>
                    <a:pt x="13963" y="16659"/>
                  </a:lnTo>
                  <a:lnTo>
                    <a:pt x="13818" y="16322"/>
                  </a:lnTo>
                  <a:lnTo>
                    <a:pt x="13650" y="15985"/>
                  </a:lnTo>
                  <a:lnTo>
                    <a:pt x="13433" y="15672"/>
                  </a:lnTo>
                  <a:lnTo>
                    <a:pt x="13192" y="15383"/>
                  </a:lnTo>
                  <a:lnTo>
                    <a:pt x="12952" y="15118"/>
                  </a:lnTo>
                  <a:lnTo>
                    <a:pt x="12398" y="14588"/>
                  </a:lnTo>
                  <a:lnTo>
                    <a:pt x="11868" y="14083"/>
                  </a:lnTo>
                  <a:lnTo>
                    <a:pt x="11676" y="13914"/>
                  </a:lnTo>
                  <a:lnTo>
                    <a:pt x="11507" y="13722"/>
                  </a:lnTo>
                  <a:lnTo>
                    <a:pt x="11363" y="13529"/>
                  </a:lnTo>
                  <a:lnTo>
                    <a:pt x="11267" y="13288"/>
                  </a:lnTo>
                  <a:lnTo>
                    <a:pt x="11074" y="12783"/>
                  </a:lnTo>
                  <a:lnTo>
                    <a:pt x="10930" y="12277"/>
                  </a:lnTo>
                  <a:lnTo>
                    <a:pt x="10833" y="11796"/>
                  </a:lnTo>
                  <a:lnTo>
                    <a:pt x="10809" y="11290"/>
                  </a:lnTo>
                  <a:lnTo>
                    <a:pt x="10809" y="11025"/>
                  </a:lnTo>
                  <a:lnTo>
                    <a:pt x="10833" y="10785"/>
                  </a:lnTo>
                  <a:lnTo>
                    <a:pt x="10857" y="10520"/>
                  </a:lnTo>
                  <a:lnTo>
                    <a:pt x="10930" y="10279"/>
                  </a:lnTo>
                  <a:lnTo>
                    <a:pt x="11002" y="10038"/>
                  </a:lnTo>
                  <a:lnTo>
                    <a:pt x="11074" y="9774"/>
                  </a:lnTo>
                  <a:lnTo>
                    <a:pt x="11194" y="9533"/>
                  </a:lnTo>
                  <a:lnTo>
                    <a:pt x="11315" y="9268"/>
                  </a:lnTo>
                  <a:lnTo>
                    <a:pt x="11652" y="8618"/>
                  </a:lnTo>
                  <a:lnTo>
                    <a:pt x="11820" y="8281"/>
                  </a:lnTo>
                  <a:lnTo>
                    <a:pt x="11965" y="7944"/>
                  </a:lnTo>
                  <a:lnTo>
                    <a:pt x="12109" y="7583"/>
                  </a:lnTo>
                  <a:lnTo>
                    <a:pt x="12230" y="7222"/>
                  </a:lnTo>
                  <a:lnTo>
                    <a:pt x="12302" y="6861"/>
                  </a:lnTo>
                  <a:lnTo>
                    <a:pt x="12350" y="6476"/>
                  </a:lnTo>
                  <a:lnTo>
                    <a:pt x="12398" y="5994"/>
                  </a:lnTo>
                  <a:lnTo>
                    <a:pt x="12398" y="5489"/>
                  </a:lnTo>
                  <a:lnTo>
                    <a:pt x="12374" y="5007"/>
                  </a:lnTo>
                  <a:lnTo>
                    <a:pt x="12326" y="4502"/>
                  </a:lnTo>
                  <a:lnTo>
                    <a:pt x="12254" y="4020"/>
                  </a:lnTo>
                  <a:lnTo>
                    <a:pt x="12157" y="3539"/>
                  </a:lnTo>
                  <a:lnTo>
                    <a:pt x="12037" y="3057"/>
                  </a:lnTo>
                  <a:lnTo>
                    <a:pt x="11917" y="2576"/>
                  </a:lnTo>
                  <a:lnTo>
                    <a:pt x="11772" y="2167"/>
                  </a:lnTo>
                  <a:lnTo>
                    <a:pt x="11580" y="1781"/>
                  </a:lnTo>
                  <a:lnTo>
                    <a:pt x="11363" y="1444"/>
                  </a:lnTo>
                  <a:lnTo>
                    <a:pt x="11098" y="1156"/>
                  </a:lnTo>
                  <a:lnTo>
                    <a:pt x="10833" y="891"/>
                  </a:lnTo>
                  <a:lnTo>
                    <a:pt x="10520" y="698"/>
                  </a:lnTo>
                  <a:lnTo>
                    <a:pt x="10183" y="506"/>
                  </a:lnTo>
                  <a:lnTo>
                    <a:pt x="9822" y="361"/>
                  </a:lnTo>
                  <a:lnTo>
                    <a:pt x="9485" y="241"/>
                  </a:lnTo>
                  <a:lnTo>
                    <a:pt x="9124" y="169"/>
                  </a:lnTo>
                  <a:lnTo>
                    <a:pt x="8787" y="96"/>
                  </a:lnTo>
                  <a:lnTo>
                    <a:pt x="8426" y="48"/>
                  </a:lnTo>
                  <a:lnTo>
                    <a:pt x="80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7"/>
            <p:cNvSpPr/>
            <p:nvPr/>
          </p:nvSpPr>
          <p:spPr>
            <a:xfrm>
              <a:off x="1157700" y="2029950"/>
              <a:ext cx="235350" cy="827550"/>
            </a:xfrm>
            <a:custGeom>
              <a:avLst/>
              <a:gdLst/>
              <a:ahLst/>
              <a:cxnLst/>
              <a:rect l="l" t="t" r="r" b="b"/>
              <a:pathLst>
                <a:path w="9414" h="33102" extrusionOk="0">
                  <a:moveTo>
                    <a:pt x="5177" y="1"/>
                  </a:moveTo>
                  <a:lnTo>
                    <a:pt x="4816" y="25"/>
                  </a:lnTo>
                  <a:lnTo>
                    <a:pt x="4455" y="73"/>
                  </a:lnTo>
                  <a:lnTo>
                    <a:pt x="4069" y="121"/>
                  </a:lnTo>
                  <a:lnTo>
                    <a:pt x="3684" y="218"/>
                  </a:lnTo>
                  <a:lnTo>
                    <a:pt x="3299" y="314"/>
                  </a:lnTo>
                  <a:lnTo>
                    <a:pt x="2938" y="458"/>
                  </a:lnTo>
                  <a:lnTo>
                    <a:pt x="2577" y="603"/>
                  </a:lnTo>
                  <a:lnTo>
                    <a:pt x="2216" y="771"/>
                  </a:lnTo>
                  <a:lnTo>
                    <a:pt x="1903" y="940"/>
                  </a:lnTo>
                  <a:lnTo>
                    <a:pt x="1614" y="1132"/>
                  </a:lnTo>
                  <a:lnTo>
                    <a:pt x="1349" y="1349"/>
                  </a:lnTo>
                  <a:lnTo>
                    <a:pt x="1132" y="1566"/>
                  </a:lnTo>
                  <a:lnTo>
                    <a:pt x="964" y="1782"/>
                  </a:lnTo>
                  <a:lnTo>
                    <a:pt x="723" y="2192"/>
                  </a:lnTo>
                  <a:lnTo>
                    <a:pt x="434" y="2601"/>
                  </a:lnTo>
                  <a:lnTo>
                    <a:pt x="314" y="2793"/>
                  </a:lnTo>
                  <a:lnTo>
                    <a:pt x="218" y="3010"/>
                  </a:lnTo>
                  <a:lnTo>
                    <a:pt x="121" y="3203"/>
                  </a:lnTo>
                  <a:lnTo>
                    <a:pt x="73" y="3419"/>
                  </a:lnTo>
                  <a:lnTo>
                    <a:pt x="25" y="3660"/>
                  </a:lnTo>
                  <a:lnTo>
                    <a:pt x="1" y="3877"/>
                  </a:lnTo>
                  <a:lnTo>
                    <a:pt x="25" y="4093"/>
                  </a:lnTo>
                  <a:lnTo>
                    <a:pt x="25" y="4334"/>
                  </a:lnTo>
                  <a:lnTo>
                    <a:pt x="97" y="4840"/>
                  </a:lnTo>
                  <a:lnTo>
                    <a:pt x="145" y="5321"/>
                  </a:lnTo>
                  <a:lnTo>
                    <a:pt x="194" y="5682"/>
                  </a:lnTo>
                  <a:lnTo>
                    <a:pt x="242" y="6019"/>
                  </a:lnTo>
                  <a:lnTo>
                    <a:pt x="314" y="6356"/>
                  </a:lnTo>
                  <a:lnTo>
                    <a:pt x="434" y="6693"/>
                  </a:lnTo>
                  <a:lnTo>
                    <a:pt x="555" y="7006"/>
                  </a:lnTo>
                  <a:lnTo>
                    <a:pt x="699" y="7319"/>
                  </a:lnTo>
                  <a:lnTo>
                    <a:pt x="868" y="7632"/>
                  </a:lnTo>
                  <a:lnTo>
                    <a:pt x="1060" y="7945"/>
                  </a:lnTo>
                  <a:lnTo>
                    <a:pt x="1205" y="8138"/>
                  </a:lnTo>
                  <a:lnTo>
                    <a:pt x="1373" y="8306"/>
                  </a:lnTo>
                  <a:lnTo>
                    <a:pt x="1710" y="8643"/>
                  </a:lnTo>
                  <a:lnTo>
                    <a:pt x="2047" y="9004"/>
                  </a:lnTo>
                  <a:lnTo>
                    <a:pt x="2216" y="9173"/>
                  </a:lnTo>
                  <a:lnTo>
                    <a:pt x="2360" y="9389"/>
                  </a:lnTo>
                  <a:lnTo>
                    <a:pt x="2577" y="9678"/>
                  </a:lnTo>
                  <a:lnTo>
                    <a:pt x="2818" y="9967"/>
                  </a:lnTo>
                  <a:lnTo>
                    <a:pt x="3058" y="10256"/>
                  </a:lnTo>
                  <a:lnTo>
                    <a:pt x="3275" y="10569"/>
                  </a:lnTo>
                  <a:lnTo>
                    <a:pt x="3419" y="10786"/>
                  </a:lnTo>
                  <a:lnTo>
                    <a:pt x="3540" y="11026"/>
                  </a:lnTo>
                  <a:lnTo>
                    <a:pt x="3636" y="11267"/>
                  </a:lnTo>
                  <a:lnTo>
                    <a:pt x="3708" y="11508"/>
                  </a:lnTo>
                  <a:lnTo>
                    <a:pt x="3756" y="11749"/>
                  </a:lnTo>
                  <a:lnTo>
                    <a:pt x="3805" y="11989"/>
                  </a:lnTo>
                  <a:lnTo>
                    <a:pt x="3829" y="12230"/>
                  </a:lnTo>
                  <a:lnTo>
                    <a:pt x="3853" y="12471"/>
                  </a:lnTo>
                  <a:lnTo>
                    <a:pt x="3829" y="12952"/>
                  </a:lnTo>
                  <a:lnTo>
                    <a:pt x="3756" y="13434"/>
                  </a:lnTo>
                  <a:lnTo>
                    <a:pt x="3636" y="13915"/>
                  </a:lnTo>
                  <a:lnTo>
                    <a:pt x="3492" y="14421"/>
                  </a:lnTo>
                  <a:lnTo>
                    <a:pt x="3443" y="14541"/>
                  </a:lnTo>
                  <a:lnTo>
                    <a:pt x="3371" y="14637"/>
                  </a:lnTo>
                  <a:lnTo>
                    <a:pt x="3299" y="14710"/>
                  </a:lnTo>
                  <a:lnTo>
                    <a:pt x="3203" y="14782"/>
                  </a:lnTo>
                  <a:lnTo>
                    <a:pt x="2914" y="15023"/>
                  </a:lnTo>
                  <a:lnTo>
                    <a:pt x="2649" y="15239"/>
                  </a:lnTo>
                  <a:lnTo>
                    <a:pt x="2144" y="15745"/>
                  </a:lnTo>
                  <a:lnTo>
                    <a:pt x="1686" y="16274"/>
                  </a:lnTo>
                  <a:lnTo>
                    <a:pt x="1205" y="16804"/>
                  </a:lnTo>
                  <a:lnTo>
                    <a:pt x="1084" y="16948"/>
                  </a:lnTo>
                  <a:lnTo>
                    <a:pt x="988" y="17117"/>
                  </a:lnTo>
                  <a:lnTo>
                    <a:pt x="916" y="17285"/>
                  </a:lnTo>
                  <a:lnTo>
                    <a:pt x="844" y="17454"/>
                  </a:lnTo>
                  <a:lnTo>
                    <a:pt x="771" y="17743"/>
                  </a:lnTo>
                  <a:lnTo>
                    <a:pt x="723" y="18032"/>
                  </a:lnTo>
                  <a:lnTo>
                    <a:pt x="699" y="18321"/>
                  </a:lnTo>
                  <a:lnTo>
                    <a:pt x="699" y="18609"/>
                  </a:lnTo>
                  <a:lnTo>
                    <a:pt x="699" y="18874"/>
                  </a:lnTo>
                  <a:lnTo>
                    <a:pt x="723" y="19139"/>
                  </a:lnTo>
                  <a:lnTo>
                    <a:pt x="771" y="19404"/>
                  </a:lnTo>
                  <a:lnTo>
                    <a:pt x="819" y="19669"/>
                  </a:lnTo>
                  <a:lnTo>
                    <a:pt x="892" y="19934"/>
                  </a:lnTo>
                  <a:lnTo>
                    <a:pt x="988" y="20198"/>
                  </a:lnTo>
                  <a:lnTo>
                    <a:pt x="1084" y="20439"/>
                  </a:lnTo>
                  <a:lnTo>
                    <a:pt x="1205" y="20680"/>
                  </a:lnTo>
                  <a:lnTo>
                    <a:pt x="1349" y="20921"/>
                  </a:lnTo>
                  <a:lnTo>
                    <a:pt x="1518" y="21161"/>
                  </a:lnTo>
                  <a:lnTo>
                    <a:pt x="1855" y="21619"/>
                  </a:lnTo>
                  <a:lnTo>
                    <a:pt x="2071" y="21883"/>
                  </a:lnTo>
                  <a:lnTo>
                    <a:pt x="2264" y="22172"/>
                  </a:lnTo>
                  <a:lnTo>
                    <a:pt x="2456" y="22461"/>
                  </a:lnTo>
                  <a:lnTo>
                    <a:pt x="2601" y="22774"/>
                  </a:lnTo>
                  <a:lnTo>
                    <a:pt x="2745" y="23087"/>
                  </a:lnTo>
                  <a:lnTo>
                    <a:pt x="2866" y="23400"/>
                  </a:lnTo>
                  <a:lnTo>
                    <a:pt x="2962" y="23713"/>
                  </a:lnTo>
                  <a:lnTo>
                    <a:pt x="3058" y="24050"/>
                  </a:lnTo>
                  <a:lnTo>
                    <a:pt x="3275" y="24917"/>
                  </a:lnTo>
                  <a:lnTo>
                    <a:pt x="3492" y="25807"/>
                  </a:lnTo>
                  <a:lnTo>
                    <a:pt x="3636" y="26698"/>
                  </a:lnTo>
                  <a:lnTo>
                    <a:pt x="3708" y="27155"/>
                  </a:lnTo>
                  <a:lnTo>
                    <a:pt x="3756" y="27589"/>
                  </a:lnTo>
                  <a:lnTo>
                    <a:pt x="3781" y="27781"/>
                  </a:lnTo>
                  <a:lnTo>
                    <a:pt x="3781" y="27950"/>
                  </a:lnTo>
                  <a:lnTo>
                    <a:pt x="3756" y="28118"/>
                  </a:lnTo>
                  <a:lnTo>
                    <a:pt x="3684" y="28287"/>
                  </a:lnTo>
                  <a:lnTo>
                    <a:pt x="3540" y="28624"/>
                  </a:lnTo>
                  <a:lnTo>
                    <a:pt x="3395" y="28961"/>
                  </a:lnTo>
                  <a:lnTo>
                    <a:pt x="3299" y="29322"/>
                  </a:lnTo>
                  <a:lnTo>
                    <a:pt x="3227" y="29659"/>
                  </a:lnTo>
                  <a:lnTo>
                    <a:pt x="3179" y="30020"/>
                  </a:lnTo>
                  <a:lnTo>
                    <a:pt x="3179" y="30381"/>
                  </a:lnTo>
                  <a:lnTo>
                    <a:pt x="3203" y="30766"/>
                  </a:lnTo>
                  <a:lnTo>
                    <a:pt x="3251" y="31152"/>
                  </a:lnTo>
                  <a:lnTo>
                    <a:pt x="3323" y="31440"/>
                  </a:lnTo>
                  <a:lnTo>
                    <a:pt x="3443" y="31729"/>
                  </a:lnTo>
                  <a:lnTo>
                    <a:pt x="3588" y="31994"/>
                  </a:lnTo>
                  <a:lnTo>
                    <a:pt x="3756" y="32235"/>
                  </a:lnTo>
                  <a:lnTo>
                    <a:pt x="3949" y="32452"/>
                  </a:lnTo>
                  <a:lnTo>
                    <a:pt x="4166" y="32620"/>
                  </a:lnTo>
                  <a:lnTo>
                    <a:pt x="4406" y="32789"/>
                  </a:lnTo>
                  <a:lnTo>
                    <a:pt x="4647" y="32909"/>
                  </a:lnTo>
                  <a:lnTo>
                    <a:pt x="4912" y="33005"/>
                  </a:lnTo>
                  <a:lnTo>
                    <a:pt x="5177" y="33053"/>
                  </a:lnTo>
                  <a:lnTo>
                    <a:pt x="5466" y="33102"/>
                  </a:lnTo>
                  <a:lnTo>
                    <a:pt x="5730" y="33077"/>
                  </a:lnTo>
                  <a:lnTo>
                    <a:pt x="5995" y="33029"/>
                  </a:lnTo>
                  <a:lnTo>
                    <a:pt x="6284" y="32957"/>
                  </a:lnTo>
                  <a:lnTo>
                    <a:pt x="6549" y="32813"/>
                  </a:lnTo>
                  <a:lnTo>
                    <a:pt x="6790" y="32644"/>
                  </a:lnTo>
                  <a:lnTo>
                    <a:pt x="7079" y="32403"/>
                  </a:lnTo>
                  <a:lnTo>
                    <a:pt x="7319" y="32163"/>
                  </a:lnTo>
                  <a:lnTo>
                    <a:pt x="7560" y="31874"/>
                  </a:lnTo>
                  <a:lnTo>
                    <a:pt x="7753" y="31585"/>
                  </a:lnTo>
                  <a:lnTo>
                    <a:pt x="7945" y="31296"/>
                  </a:lnTo>
                  <a:lnTo>
                    <a:pt x="8090" y="30959"/>
                  </a:lnTo>
                  <a:lnTo>
                    <a:pt x="8210" y="30622"/>
                  </a:lnTo>
                  <a:lnTo>
                    <a:pt x="8306" y="30261"/>
                  </a:lnTo>
                  <a:lnTo>
                    <a:pt x="8354" y="29948"/>
                  </a:lnTo>
                  <a:lnTo>
                    <a:pt x="8354" y="29779"/>
                  </a:lnTo>
                  <a:lnTo>
                    <a:pt x="8354" y="29611"/>
                  </a:lnTo>
                  <a:lnTo>
                    <a:pt x="8330" y="29466"/>
                  </a:lnTo>
                  <a:lnTo>
                    <a:pt x="8282" y="29298"/>
                  </a:lnTo>
                  <a:lnTo>
                    <a:pt x="8210" y="29154"/>
                  </a:lnTo>
                  <a:lnTo>
                    <a:pt x="8114" y="29009"/>
                  </a:lnTo>
                  <a:lnTo>
                    <a:pt x="7969" y="28816"/>
                  </a:lnTo>
                  <a:lnTo>
                    <a:pt x="7849" y="28600"/>
                  </a:lnTo>
                  <a:lnTo>
                    <a:pt x="7584" y="28167"/>
                  </a:lnTo>
                  <a:lnTo>
                    <a:pt x="7343" y="27733"/>
                  </a:lnTo>
                  <a:lnTo>
                    <a:pt x="7199" y="27517"/>
                  </a:lnTo>
                  <a:lnTo>
                    <a:pt x="7054" y="27324"/>
                  </a:lnTo>
                  <a:lnTo>
                    <a:pt x="6910" y="27107"/>
                  </a:lnTo>
                  <a:lnTo>
                    <a:pt x="6766" y="26891"/>
                  </a:lnTo>
                  <a:lnTo>
                    <a:pt x="6669" y="26650"/>
                  </a:lnTo>
                  <a:lnTo>
                    <a:pt x="6597" y="26433"/>
                  </a:lnTo>
                  <a:lnTo>
                    <a:pt x="6549" y="26193"/>
                  </a:lnTo>
                  <a:lnTo>
                    <a:pt x="6525" y="25928"/>
                  </a:lnTo>
                  <a:lnTo>
                    <a:pt x="6525" y="25687"/>
                  </a:lnTo>
                  <a:lnTo>
                    <a:pt x="6549" y="25422"/>
                  </a:lnTo>
                  <a:lnTo>
                    <a:pt x="6573" y="25206"/>
                  </a:lnTo>
                  <a:lnTo>
                    <a:pt x="6573" y="24989"/>
                  </a:lnTo>
                  <a:lnTo>
                    <a:pt x="6549" y="24796"/>
                  </a:lnTo>
                  <a:lnTo>
                    <a:pt x="6525" y="24580"/>
                  </a:lnTo>
                  <a:lnTo>
                    <a:pt x="6477" y="24339"/>
                  </a:lnTo>
                  <a:lnTo>
                    <a:pt x="6453" y="24074"/>
                  </a:lnTo>
                  <a:lnTo>
                    <a:pt x="6453" y="23833"/>
                  </a:lnTo>
                  <a:lnTo>
                    <a:pt x="6453" y="23593"/>
                  </a:lnTo>
                  <a:lnTo>
                    <a:pt x="6477" y="23376"/>
                  </a:lnTo>
                  <a:lnTo>
                    <a:pt x="6525" y="23135"/>
                  </a:lnTo>
                  <a:lnTo>
                    <a:pt x="6621" y="22678"/>
                  </a:lnTo>
                  <a:lnTo>
                    <a:pt x="6790" y="22269"/>
                  </a:lnTo>
                  <a:lnTo>
                    <a:pt x="7006" y="21835"/>
                  </a:lnTo>
                  <a:lnTo>
                    <a:pt x="7271" y="21450"/>
                  </a:lnTo>
                  <a:lnTo>
                    <a:pt x="7560" y="21065"/>
                  </a:lnTo>
                  <a:lnTo>
                    <a:pt x="7849" y="20680"/>
                  </a:lnTo>
                  <a:lnTo>
                    <a:pt x="8114" y="20295"/>
                  </a:lnTo>
                  <a:lnTo>
                    <a:pt x="8354" y="19885"/>
                  </a:lnTo>
                  <a:lnTo>
                    <a:pt x="8595" y="19476"/>
                  </a:lnTo>
                  <a:lnTo>
                    <a:pt x="8788" y="19067"/>
                  </a:lnTo>
                  <a:lnTo>
                    <a:pt x="8980" y="18634"/>
                  </a:lnTo>
                  <a:lnTo>
                    <a:pt x="9125" y="18176"/>
                  </a:lnTo>
                  <a:lnTo>
                    <a:pt x="9269" y="17719"/>
                  </a:lnTo>
                  <a:lnTo>
                    <a:pt x="9341" y="17454"/>
                  </a:lnTo>
                  <a:lnTo>
                    <a:pt x="9390" y="17165"/>
                  </a:lnTo>
                  <a:lnTo>
                    <a:pt x="9414" y="16900"/>
                  </a:lnTo>
                  <a:lnTo>
                    <a:pt x="9414" y="16635"/>
                  </a:lnTo>
                  <a:lnTo>
                    <a:pt x="9366" y="16371"/>
                  </a:lnTo>
                  <a:lnTo>
                    <a:pt x="9293" y="16106"/>
                  </a:lnTo>
                  <a:lnTo>
                    <a:pt x="9197" y="15841"/>
                  </a:lnTo>
                  <a:lnTo>
                    <a:pt x="9077" y="15600"/>
                  </a:lnTo>
                  <a:lnTo>
                    <a:pt x="8619" y="14830"/>
                  </a:lnTo>
                  <a:lnTo>
                    <a:pt x="8210" y="14036"/>
                  </a:lnTo>
                  <a:lnTo>
                    <a:pt x="7825" y="13241"/>
                  </a:lnTo>
                  <a:lnTo>
                    <a:pt x="7464" y="12447"/>
                  </a:lnTo>
                  <a:lnTo>
                    <a:pt x="7271" y="11989"/>
                  </a:lnTo>
                  <a:lnTo>
                    <a:pt x="7127" y="11508"/>
                  </a:lnTo>
                  <a:lnTo>
                    <a:pt x="7054" y="11051"/>
                  </a:lnTo>
                  <a:lnTo>
                    <a:pt x="7030" y="10593"/>
                  </a:lnTo>
                  <a:lnTo>
                    <a:pt x="7030" y="10112"/>
                  </a:lnTo>
                  <a:lnTo>
                    <a:pt x="7127" y="9654"/>
                  </a:lnTo>
                  <a:lnTo>
                    <a:pt x="7247" y="9197"/>
                  </a:lnTo>
                  <a:lnTo>
                    <a:pt x="7440" y="8739"/>
                  </a:lnTo>
                  <a:lnTo>
                    <a:pt x="7704" y="8186"/>
                  </a:lnTo>
                  <a:lnTo>
                    <a:pt x="7969" y="7632"/>
                  </a:lnTo>
                  <a:lnTo>
                    <a:pt x="8114" y="7367"/>
                  </a:lnTo>
                  <a:lnTo>
                    <a:pt x="8282" y="7103"/>
                  </a:lnTo>
                  <a:lnTo>
                    <a:pt x="8451" y="6838"/>
                  </a:lnTo>
                  <a:lnTo>
                    <a:pt x="8667" y="6597"/>
                  </a:lnTo>
                  <a:lnTo>
                    <a:pt x="8691" y="6525"/>
                  </a:lnTo>
                  <a:lnTo>
                    <a:pt x="8740" y="6453"/>
                  </a:lnTo>
                  <a:lnTo>
                    <a:pt x="8788" y="6308"/>
                  </a:lnTo>
                  <a:lnTo>
                    <a:pt x="8932" y="5875"/>
                  </a:lnTo>
                  <a:lnTo>
                    <a:pt x="9028" y="5441"/>
                  </a:lnTo>
                  <a:lnTo>
                    <a:pt x="9077" y="5008"/>
                  </a:lnTo>
                  <a:lnTo>
                    <a:pt x="9077" y="4575"/>
                  </a:lnTo>
                  <a:lnTo>
                    <a:pt x="9053" y="4166"/>
                  </a:lnTo>
                  <a:lnTo>
                    <a:pt x="8980" y="3732"/>
                  </a:lnTo>
                  <a:lnTo>
                    <a:pt x="8884" y="3299"/>
                  </a:lnTo>
                  <a:lnTo>
                    <a:pt x="8764" y="2890"/>
                  </a:lnTo>
                  <a:lnTo>
                    <a:pt x="8595" y="2456"/>
                  </a:lnTo>
                  <a:lnTo>
                    <a:pt x="8403" y="2023"/>
                  </a:lnTo>
                  <a:lnTo>
                    <a:pt x="8138" y="1638"/>
                  </a:lnTo>
                  <a:lnTo>
                    <a:pt x="7993" y="1445"/>
                  </a:lnTo>
                  <a:lnTo>
                    <a:pt x="7849" y="1253"/>
                  </a:lnTo>
                  <a:lnTo>
                    <a:pt x="7680" y="1084"/>
                  </a:lnTo>
                  <a:lnTo>
                    <a:pt x="7512" y="940"/>
                  </a:lnTo>
                  <a:lnTo>
                    <a:pt x="7295" y="771"/>
                  </a:lnTo>
                  <a:lnTo>
                    <a:pt x="7103" y="627"/>
                  </a:lnTo>
                  <a:lnTo>
                    <a:pt x="6862" y="482"/>
                  </a:lnTo>
                  <a:lnTo>
                    <a:pt x="6621" y="362"/>
                  </a:lnTo>
                  <a:lnTo>
                    <a:pt x="6356" y="242"/>
                  </a:lnTo>
                  <a:lnTo>
                    <a:pt x="6092" y="145"/>
                  </a:lnTo>
                  <a:lnTo>
                    <a:pt x="5803" y="73"/>
                  </a:lnTo>
                  <a:lnTo>
                    <a:pt x="5514" y="25"/>
                  </a:lnTo>
                  <a:lnTo>
                    <a:pt x="517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7"/>
            <p:cNvSpPr/>
            <p:nvPr/>
          </p:nvSpPr>
          <p:spPr>
            <a:xfrm>
              <a:off x="1204650" y="2410925"/>
              <a:ext cx="150500" cy="145050"/>
            </a:xfrm>
            <a:custGeom>
              <a:avLst/>
              <a:gdLst/>
              <a:ahLst/>
              <a:cxnLst/>
              <a:rect l="l" t="t" r="r" b="b"/>
              <a:pathLst>
                <a:path w="6020" h="5802" extrusionOk="0">
                  <a:moveTo>
                    <a:pt x="3130" y="289"/>
                  </a:moveTo>
                  <a:lnTo>
                    <a:pt x="3251" y="313"/>
                  </a:lnTo>
                  <a:lnTo>
                    <a:pt x="3925" y="409"/>
                  </a:lnTo>
                  <a:lnTo>
                    <a:pt x="4093" y="458"/>
                  </a:lnTo>
                  <a:lnTo>
                    <a:pt x="4238" y="506"/>
                  </a:lnTo>
                  <a:lnTo>
                    <a:pt x="4575" y="698"/>
                  </a:lnTo>
                  <a:lnTo>
                    <a:pt x="4888" y="915"/>
                  </a:lnTo>
                  <a:lnTo>
                    <a:pt x="5152" y="1156"/>
                  </a:lnTo>
                  <a:lnTo>
                    <a:pt x="5273" y="1300"/>
                  </a:lnTo>
                  <a:lnTo>
                    <a:pt x="5393" y="1469"/>
                  </a:lnTo>
                  <a:lnTo>
                    <a:pt x="5465" y="1613"/>
                  </a:lnTo>
                  <a:lnTo>
                    <a:pt x="5538" y="1758"/>
                  </a:lnTo>
                  <a:lnTo>
                    <a:pt x="5634" y="2046"/>
                  </a:lnTo>
                  <a:lnTo>
                    <a:pt x="5706" y="2456"/>
                  </a:lnTo>
                  <a:lnTo>
                    <a:pt x="5754" y="2889"/>
                  </a:lnTo>
                  <a:lnTo>
                    <a:pt x="5730" y="3130"/>
                  </a:lnTo>
                  <a:lnTo>
                    <a:pt x="5706" y="3370"/>
                  </a:lnTo>
                  <a:lnTo>
                    <a:pt x="5634" y="3611"/>
                  </a:lnTo>
                  <a:lnTo>
                    <a:pt x="5538" y="3852"/>
                  </a:lnTo>
                  <a:lnTo>
                    <a:pt x="5441" y="3996"/>
                  </a:lnTo>
                  <a:lnTo>
                    <a:pt x="5321" y="4141"/>
                  </a:lnTo>
                  <a:lnTo>
                    <a:pt x="5008" y="4454"/>
                  </a:lnTo>
                  <a:lnTo>
                    <a:pt x="4695" y="4815"/>
                  </a:lnTo>
                  <a:lnTo>
                    <a:pt x="4575" y="4959"/>
                  </a:lnTo>
                  <a:lnTo>
                    <a:pt x="4430" y="5056"/>
                  </a:lnTo>
                  <a:lnTo>
                    <a:pt x="4262" y="5152"/>
                  </a:lnTo>
                  <a:lnTo>
                    <a:pt x="4093" y="5200"/>
                  </a:lnTo>
                  <a:lnTo>
                    <a:pt x="3756" y="5320"/>
                  </a:lnTo>
                  <a:lnTo>
                    <a:pt x="3443" y="5417"/>
                  </a:lnTo>
                  <a:lnTo>
                    <a:pt x="3275" y="5465"/>
                  </a:lnTo>
                  <a:lnTo>
                    <a:pt x="3082" y="5489"/>
                  </a:lnTo>
                  <a:lnTo>
                    <a:pt x="2745" y="5489"/>
                  </a:lnTo>
                  <a:lnTo>
                    <a:pt x="2095" y="5417"/>
                  </a:lnTo>
                  <a:lnTo>
                    <a:pt x="1782" y="5344"/>
                  </a:lnTo>
                  <a:lnTo>
                    <a:pt x="1469" y="5272"/>
                  </a:lnTo>
                  <a:lnTo>
                    <a:pt x="1253" y="5200"/>
                  </a:lnTo>
                  <a:lnTo>
                    <a:pt x="1060" y="5080"/>
                  </a:lnTo>
                  <a:lnTo>
                    <a:pt x="891" y="4935"/>
                  </a:lnTo>
                  <a:lnTo>
                    <a:pt x="747" y="4743"/>
                  </a:lnTo>
                  <a:lnTo>
                    <a:pt x="578" y="4502"/>
                  </a:lnTo>
                  <a:lnTo>
                    <a:pt x="410" y="4261"/>
                  </a:lnTo>
                  <a:lnTo>
                    <a:pt x="314" y="4093"/>
                  </a:lnTo>
                  <a:lnTo>
                    <a:pt x="266" y="3900"/>
                  </a:lnTo>
                  <a:lnTo>
                    <a:pt x="217" y="3708"/>
                  </a:lnTo>
                  <a:lnTo>
                    <a:pt x="217" y="3515"/>
                  </a:lnTo>
                  <a:lnTo>
                    <a:pt x="217" y="3322"/>
                  </a:lnTo>
                  <a:lnTo>
                    <a:pt x="241" y="3106"/>
                  </a:lnTo>
                  <a:lnTo>
                    <a:pt x="338" y="2600"/>
                  </a:lnTo>
                  <a:lnTo>
                    <a:pt x="434" y="2071"/>
                  </a:lnTo>
                  <a:lnTo>
                    <a:pt x="506" y="1806"/>
                  </a:lnTo>
                  <a:lnTo>
                    <a:pt x="603" y="1565"/>
                  </a:lnTo>
                  <a:lnTo>
                    <a:pt x="723" y="1348"/>
                  </a:lnTo>
                  <a:lnTo>
                    <a:pt x="891" y="1132"/>
                  </a:lnTo>
                  <a:lnTo>
                    <a:pt x="988" y="1035"/>
                  </a:lnTo>
                  <a:lnTo>
                    <a:pt x="1060" y="1011"/>
                  </a:lnTo>
                  <a:lnTo>
                    <a:pt x="1132" y="987"/>
                  </a:lnTo>
                  <a:lnTo>
                    <a:pt x="1349" y="939"/>
                  </a:lnTo>
                  <a:lnTo>
                    <a:pt x="1590" y="891"/>
                  </a:lnTo>
                  <a:lnTo>
                    <a:pt x="1710" y="867"/>
                  </a:lnTo>
                  <a:lnTo>
                    <a:pt x="1830" y="819"/>
                  </a:lnTo>
                  <a:lnTo>
                    <a:pt x="1927" y="771"/>
                  </a:lnTo>
                  <a:lnTo>
                    <a:pt x="2047" y="698"/>
                  </a:lnTo>
                  <a:lnTo>
                    <a:pt x="2215" y="578"/>
                  </a:lnTo>
                  <a:lnTo>
                    <a:pt x="2384" y="482"/>
                  </a:lnTo>
                  <a:lnTo>
                    <a:pt x="2745" y="337"/>
                  </a:lnTo>
                  <a:lnTo>
                    <a:pt x="2865" y="313"/>
                  </a:lnTo>
                  <a:lnTo>
                    <a:pt x="2986" y="289"/>
                  </a:lnTo>
                  <a:close/>
                  <a:moveTo>
                    <a:pt x="3082" y="0"/>
                  </a:moveTo>
                  <a:lnTo>
                    <a:pt x="2817" y="24"/>
                  </a:lnTo>
                  <a:lnTo>
                    <a:pt x="2601" y="97"/>
                  </a:lnTo>
                  <a:lnTo>
                    <a:pt x="2360" y="217"/>
                  </a:lnTo>
                  <a:lnTo>
                    <a:pt x="2240" y="265"/>
                  </a:lnTo>
                  <a:lnTo>
                    <a:pt x="2119" y="313"/>
                  </a:lnTo>
                  <a:lnTo>
                    <a:pt x="1999" y="385"/>
                  </a:lnTo>
                  <a:lnTo>
                    <a:pt x="1903" y="434"/>
                  </a:lnTo>
                  <a:lnTo>
                    <a:pt x="1806" y="530"/>
                  </a:lnTo>
                  <a:lnTo>
                    <a:pt x="1686" y="578"/>
                  </a:lnTo>
                  <a:lnTo>
                    <a:pt x="1445" y="626"/>
                  </a:lnTo>
                  <a:lnTo>
                    <a:pt x="1301" y="650"/>
                  </a:lnTo>
                  <a:lnTo>
                    <a:pt x="1180" y="674"/>
                  </a:lnTo>
                  <a:lnTo>
                    <a:pt x="1108" y="698"/>
                  </a:lnTo>
                  <a:lnTo>
                    <a:pt x="1012" y="771"/>
                  </a:lnTo>
                  <a:lnTo>
                    <a:pt x="964" y="867"/>
                  </a:lnTo>
                  <a:lnTo>
                    <a:pt x="915" y="939"/>
                  </a:lnTo>
                  <a:lnTo>
                    <a:pt x="843" y="987"/>
                  </a:lnTo>
                  <a:lnTo>
                    <a:pt x="651" y="1180"/>
                  </a:lnTo>
                  <a:lnTo>
                    <a:pt x="506" y="1396"/>
                  </a:lnTo>
                  <a:lnTo>
                    <a:pt x="386" y="1637"/>
                  </a:lnTo>
                  <a:lnTo>
                    <a:pt x="290" y="1926"/>
                  </a:lnTo>
                  <a:lnTo>
                    <a:pt x="97" y="2769"/>
                  </a:lnTo>
                  <a:lnTo>
                    <a:pt x="25" y="3154"/>
                  </a:lnTo>
                  <a:lnTo>
                    <a:pt x="1" y="3322"/>
                  </a:lnTo>
                  <a:lnTo>
                    <a:pt x="1" y="3515"/>
                  </a:lnTo>
                  <a:lnTo>
                    <a:pt x="1" y="3804"/>
                  </a:lnTo>
                  <a:lnTo>
                    <a:pt x="73" y="4045"/>
                  </a:lnTo>
                  <a:lnTo>
                    <a:pt x="169" y="4285"/>
                  </a:lnTo>
                  <a:lnTo>
                    <a:pt x="290" y="4526"/>
                  </a:lnTo>
                  <a:lnTo>
                    <a:pt x="434" y="4719"/>
                  </a:lnTo>
                  <a:lnTo>
                    <a:pt x="578" y="4935"/>
                  </a:lnTo>
                  <a:lnTo>
                    <a:pt x="747" y="5152"/>
                  </a:lnTo>
                  <a:lnTo>
                    <a:pt x="867" y="5272"/>
                  </a:lnTo>
                  <a:lnTo>
                    <a:pt x="1012" y="5369"/>
                  </a:lnTo>
                  <a:lnTo>
                    <a:pt x="1156" y="5465"/>
                  </a:lnTo>
                  <a:lnTo>
                    <a:pt x="1325" y="5537"/>
                  </a:lnTo>
                  <a:lnTo>
                    <a:pt x="1686" y="5633"/>
                  </a:lnTo>
                  <a:lnTo>
                    <a:pt x="2071" y="5730"/>
                  </a:lnTo>
                  <a:lnTo>
                    <a:pt x="2456" y="5778"/>
                  </a:lnTo>
                  <a:lnTo>
                    <a:pt x="2841" y="5802"/>
                  </a:lnTo>
                  <a:lnTo>
                    <a:pt x="3034" y="5802"/>
                  </a:lnTo>
                  <a:lnTo>
                    <a:pt x="3227" y="5778"/>
                  </a:lnTo>
                  <a:lnTo>
                    <a:pt x="3395" y="5754"/>
                  </a:lnTo>
                  <a:lnTo>
                    <a:pt x="3588" y="5706"/>
                  </a:lnTo>
                  <a:lnTo>
                    <a:pt x="4286" y="5465"/>
                  </a:lnTo>
                  <a:lnTo>
                    <a:pt x="4406" y="5417"/>
                  </a:lnTo>
                  <a:lnTo>
                    <a:pt x="4551" y="5344"/>
                  </a:lnTo>
                  <a:lnTo>
                    <a:pt x="4671" y="5272"/>
                  </a:lnTo>
                  <a:lnTo>
                    <a:pt x="4767" y="5152"/>
                  </a:lnTo>
                  <a:lnTo>
                    <a:pt x="5080" y="4791"/>
                  </a:lnTo>
                  <a:lnTo>
                    <a:pt x="5225" y="4622"/>
                  </a:lnTo>
                  <a:lnTo>
                    <a:pt x="5393" y="4454"/>
                  </a:lnTo>
                  <a:lnTo>
                    <a:pt x="5538" y="4309"/>
                  </a:lnTo>
                  <a:lnTo>
                    <a:pt x="5658" y="4165"/>
                  </a:lnTo>
                  <a:lnTo>
                    <a:pt x="5754" y="4020"/>
                  </a:lnTo>
                  <a:lnTo>
                    <a:pt x="5826" y="3828"/>
                  </a:lnTo>
                  <a:lnTo>
                    <a:pt x="5923" y="3587"/>
                  </a:lnTo>
                  <a:lnTo>
                    <a:pt x="5995" y="3322"/>
                  </a:lnTo>
                  <a:lnTo>
                    <a:pt x="6019" y="3058"/>
                  </a:lnTo>
                  <a:lnTo>
                    <a:pt x="6019" y="2793"/>
                  </a:lnTo>
                  <a:lnTo>
                    <a:pt x="5971" y="2408"/>
                  </a:lnTo>
                  <a:lnTo>
                    <a:pt x="5899" y="2022"/>
                  </a:lnTo>
                  <a:lnTo>
                    <a:pt x="5851" y="1806"/>
                  </a:lnTo>
                  <a:lnTo>
                    <a:pt x="5754" y="1565"/>
                  </a:lnTo>
                  <a:lnTo>
                    <a:pt x="5586" y="1252"/>
                  </a:lnTo>
                  <a:lnTo>
                    <a:pt x="5393" y="987"/>
                  </a:lnTo>
                  <a:lnTo>
                    <a:pt x="5152" y="747"/>
                  </a:lnTo>
                  <a:lnTo>
                    <a:pt x="4864" y="530"/>
                  </a:lnTo>
                  <a:lnTo>
                    <a:pt x="4671" y="409"/>
                  </a:lnTo>
                  <a:lnTo>
                    <a:pt x="4478" y="289"/>
                  </a:lnTo>
                  <a:lnTo>
                    <a:pt x="4286" y="193"/>
                  </a:lnTo>
                  <a:lnTo>
                    <a:pt x="4069" y="145"/>
                  </a:lnTo>
                  <a:lnTo>
                    <a:pt x="3323" y="24"/>
                  </a:lnTo>
                  <a:lnTo>
                    <a:pt x="30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7"/>
            <p:cNvSpPr/>
            <p:nvPr/>
          </p:nvSpPr>
          <p:spPr>
            <a:xfrm>
              <a:off x="1252200" y="2451850"/>
              <a:ext cx="58400" cy="61400"/>
            </a:xfrm>
            <a:custGeom>
              <a:avLst/>
              <a:gdLst/>
              <a:ahLst/>
              <a:cxnLst/>
              <a:rect l="l" t="t" r="r" b="b"/>
              <a:pathLst>
                <a:path w="2336" h="2456" extrusionOk="0">
                  <a:moveTo>
                    <a:pt x="1252" y="289"/>
                  </a:moveTo>
                  <a:lnTo>
                    <a:pt x="1421" y="313"/>
                  </a:lnTo>
                  <a:lnTo>
                    <a:pt x="1565" y="361"/>
                  </a:lnTo>
                  <a:lnTo>
                    <a:pt x="1758" y="482"/>
                  </a:lnTo>
                  <a:lnTo>
                    <a:pt x="1926" y="578"/>
                  </a:lnTo>
                  <a:lnTo>
                    <a:pt x="1975" y="626"/>
                  </a:lnTo>
                  <a:lnTo>
                    <a:pt x="2023" y="698"/>
                  </a:lnTo>
                  <a:lnTo>
                    <a:pt x="2047" y="771"/>
                  </a:lnTo>
                  <a:lnTo>
                    <a:pt x="2071" y="843"/>
                  </a:lnTo>
                  <a:lnTo>
                    <a:pt x="2095" y="1228"/>
                  </a:lnTo>
                  <a:lnTo>
                    <a:pt x="2071" y="1421"/>
                  </a:lnTo>
                  <a:lnTo>
                    <a:pt x="2047" y="1613"/>
                  </a:lnTo>
                  <a:lnTo>
                    <a:pt x="1975" y="1758"/>
                  </a:lnTo>
                  <a:lnTo>
                    <a:pt x="1878" y="1878"/>
                  </a:lnTo>
                  <a:lnTo>
                    <a:pt x="1565" y="2143"/>
                  </a:lnTo>
                  <a:lnTo>
                    <a:pt x="1469" y="2215"/>
                  </a:lnTo>
                  <a:lnTo>
                    <a:pt x="1108" y="2215"/>
                  </a:lnTo>
                  <a:lnTo>
                    <a:pt x="843" y="2191"/>
                  </a:lnTo>
                  <a:lnTo>
                    <a:pt x="723" y="2167"/>
                  </a:lnTo>
                  <a:lnTo>
                    <a:pt x="626" y="2119"/>
                  </a:lnTo>
                  <a:lnTo>
                    <a:pt x="410" y="1998"/>
                  </a:lnTo>
                  <a:lnTo>
                    <a:pt x="338" y="1926"/>
                  </a:lnTo>
                  <a:lnTo>
                    <a:pt x="289" y="1854"/>
                  </a:lnTo>
                  <a:lnTo>
                    <a:pt x="241" y="1758"/>
                  </a:lnTo>
                  <a:lnTo>
                    <a:pt x="241" y="1637"/>
                  </a:lnTo>
                  <a:lnTo>
                    <a:pt x="241" y="1541"/>
                  </a:lnTo>
                  <a:lnTo>
                    <a:pt x="241" y="1396"/>
                  </a:lnTo>
                  <a:lnTo>
                    <a:pt x="217" y="1300"/>
                  </a:lnTo>
                  <a:lnTo>
                    <a:pt x="241" y="1180"/>
                  </a:lnTo>
                  <a:lnTo>
                    <a:pt x="289" y="915"/>
                  </a:lnTo>
                  <a:lnTo>
                    <a:pt x="338" y="795"/>
                  </a:lnTo>
                  <a:lnTo>
                    <a:pt x="386" y="698"/>
                  </a:lnTo>
                  <a:lnTo>
                    <a:pt x="458" y="602"/>
                  </a:lnTo>
                  <a:lnTo>
                    <a:pt x="554" y="530"/>
                  </a:lnTo>
                  <a:lnTo>
                    <a:pt x="723" y="434"/>
                  </a:lnTo>
                  <a:lnTo>
                    <a:pt x="891" y="361"/>
                  </a:lnTo>
                  <a:lnTo>
                    <a:pt x="1084" y="313"/>
                  </a:lnTo>
                  <a:lnTo>
                    <a:pt x="1252" y="289"/>
                  </a:lnTo>
                  <a:close/>
                  <a:moveTo>
                    <a:pt x="1300" y="0"/>
                  </a:moveTo>
                  <a:lnTo>
                    <a:pt x="1084" y="24"/>
                  </a:lnTo>
                  <a:lnTo>
                    <a:pt x="867" y="72"/>
                  </a:lnTo>
                  <a:lnTo>
                    <a:pt x="650" y="169"/>
                  </a:lnTo>
                  <a:lnTo>
                    <a:pt x="458" y="265"/>
                  </a:lnTo>
                  <a:lnTo>
                    <a:pt x="338" y="361"/>
                  </a:lnTo>
                  <a:lnTo>
                    <a:pt x="241" y="458"/>
                  </a:lnTo>
                  <a:lnTo>
                    <a:pt x="169" y="554"/>
                  </a:lnTo>
                  <a:lnTo>
                    <a:pt x="121" y="674"/>
                  </a:lnTo>
                  <a:lnTo>
                    <a:pt x="25" y="939"/>
                  </a:lnTo>
                  <a:lnTo>
                    <a:pt x="1" y="1204"/>
                  </a:lnTo>
                  <a:lnTo>
                    <a:pt x="1" y="1421"/>
                  </a:lnTo>
                  <a:lnTo>
                    <a:pt x="25" y="1637"/>
                  </a:lnTo>
                  <a:lnTo>
                    <a:pt x="25" y="1806"/>
                  </a:lnTo>
                  <a:lnTo>
                    <a:pt x="73" y="1926"/>
                  </a:lnTo>
                  <a:lnTo>
                    <a:pt x="169" y="2046"/>
                  </a:lnTo>
                  <a:lnTo>
                    <a:pt x="265" y="2167"/>
                  </a:lnTo>
                  <a:lnTo>
                    <a:pt x="434" y="2287"/>
                  </a:lnTo>
                  <a:lnTo>
                    <a:pt x="530" y="2335"/>
                  </a:lnTo>
                  <a:lnTo>
                    <a:pt x="626" y="2383"/>
                  </a:lnTo>
                  <a:lnTo>
                    <a:pt x="819" y="2432"/>
                  </a:lnTo>
                  <a:lnTo>
                    <a:pt x="1012" y="2456"/>
                  </a:lnTo>
                  <a:lnTo>
                    <a:pt x="1421" y="2456"/>
                  </a:lnTo>
                  <a:lnTo>
                    <a:pt x="1565" y="2432"/>
                  </a:lnTo>
                  <a:lnTo>
                    <a:pt x="1662" y="2359"/>
                  </a:lnTo>
                  <a:lnTo>
                    <a:pt x="2023" y="2071"/>
                  </a:lnTo>
                  <a:lnTo>
                    <a:pt x="2095" y="1998"/>
                  </a:lnTo>
                  <a:lnTo>
                    <a:pt x="2167" y="1902"/>
                  </a:lnTo>
                  <a:lnTo>
                    <a:pt x="2215" y="1806"/>
                  </a:lnTo>
                  <a:lnTo>
                    <a:pt x="2263" y="1685"/>
                  </a:lnTo>
                  <a:lnTo>
                    <a:pt x="2312" y="1445"/>
                  </a:lnTo>
                  <a:lnTo>
                    <a:pt x="2336" y="1180"/>
                  </a:lnTo>
                  <a:lnTo>
                    <a:pt x="2287" y="795"/>
                  </a:lnTo>
                  <a:lnTo>
                    <a:pt x="2263" y="650"/>
                  </a:lnTo>
                  <a:lnTo>
                    <a:pt x="2191" y="530"/>
                  </a:lnTo>
                  <a:lnTo>
                    <a:pt x="2119" y="409"/>
                  </a:lnTo>
                  <a:lnTo>
                    <a:pt x="1999" y="337"/>
                  </a:lnTo>
                  <a:lnTo>
                    <a:pt x="1806" y="193"/>
                  </a:lnTo>
                  <a:lnTo>
                    <a:pt x="1589" y="72"/>
                  </a:lnTo>
                  <a:lnTo>
                    <a:pt x="1445" y="24"/>
                  </a:lnTo>
                  <a:lnTo>
                    <a:pt x="13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7"/>
            <p:cNvSpPr/>
            <p:nvPr/>
          </p:nvSpPr>
          <p:spPr>
            <a:xfrm>
              <a:off x="1270850" y="2474700"/>
              <a:ext cx="19900" cy="22300"/>
            </a:xfrm>
            <a:custGeom>
              <a:avLst/>
              <a:gdLst/>
              <a:ahLst/>
              <a:cxnLst/>
              <a:rect l="l" t="t" r="r" b="b"/>
              <a:pathLst>
                <a:path w="796" h="892" extrusionOk="0">
                  <a:moveTo>
                    <a:pt x="506" y="242"/>
                  </a:moveTo>
                  <a:lnTo>
                    <a:pt x="554" y="266"/>
                  </a:lnTo>
                  <a:lnTo>
                    <a:pt x="579" y="290"/>
                  </a:lnTo>
                  <a:lnTo>
                    <a:pt x="603" y="338"/>
                  </a:lnTo>
                  <a:lnTo>
                    <a:pt x="603" y="434"/>
                  </a:lnTo>
                  <a:lnTo>
                    <a:pt x="579" y="507"/>
                  </a:lnTo>
                  <a:lnTo>
                    <a:pt x="530" y="579"/>
                  </a:lnTo>
                  <a:lnTo>
                    <a:pt x="482" y="627"/>
                  </a:lnTo>
                  <a:lnTo>
                    <a:pt x="410" y="675"/>
                  </a:lnTo>
                  <a:lnTo>
                    <a:pt x="362" y="699"/>
                  </a:lnTo>
                  <a:lnTo>
                    <a:pt x="338" y="675"/>
                  </a:lnTo>
                  <a:lnTo>
                    <a:pt x="290" y="651"/>
                  </a:lnTo>
                  <a:lnTo>
                    <a:pt x="266" y="627"/>
                  </a:lnTo>
                  <a:lnTo>
                    <a:pt x="266" y="531"/>
                  </a:lnTo>
                  <a:lnTo>
                    <a:pt x="290" y="410"/>
                  </a:lnTo>
                  <a:lnTo>
                    <a:pt x="338" y="314"/>
                  </a:lnTo>
                  <a:lnTo>
                    <a:pt x="386" y="266"/>
                  </a:lnTo>
                  <a:lnTo>
                    <a:pt x="482" y="242"/>
                  </a:lnTo>
                  <a:close/>
                  <a:moveTo>
                    <a:pt x="434" y="1"/>
                  </a:moveTo>
                  <a:lnTo>
                    <a:pt x="314" y="25"/>
                  </a:lnTo>
                  <a:lnTo>
                    <a:pt x="217" y="73"/>
                  </a:lnTo>
                  <a:lnTo>
                    <a:pt x="25" y="242"/>
                  </a:lnTo>
                  <a:lnTo>
                    <a:pt x="1" y="266"/>
                  </a:lnTo>
                  <a:lnTo>
                    <a:pt x="1" y="314"/>
                  </a:lnTo>
                  <a:lnTo>
                    <a:pt x="1" y="458"/>
                  </a:lnTo>
                  <a:lnTo>
                    <a:pt x="1" y="627"/>
                  </a:lnTo>
                  <a:lnTo>
                    <a:pt x="49" y="723"/>
                  </a:lnTo>
                  <a:lnTo>
                    <a:pt x="121" y="795"/>
                  </a:lnTo>
                  <a:lnTo>
                    <a:pt x="193" y="868"/>
                  </a:lnTo>
                  <a:lnTo>
                    <a:pt x="290" y="892"/>
                  </a:lnTo>
                  <a:lnTo>
                    <a:pt x="410" y="868"/>
                  </a:lnTo>
                  <a:lnTo>
                    <a:pt x="530" y="844"/>
                  </a:lnTo>
                  <a:lnTo>
                    <a:pt x="627" y="771"/>
                  </a:lnTo>
                  <a:lnTo>
                    <a:pt x="699" y="699"/>
                  </a:lnTo>
                  <a:lnTo>
                    <a:pt x="747" y="603"/>
                  </a:lnTo>
                  <a:lnTo>
                    <a:pt x="795" y="507"/>
                  </a:lnTo>
                  <a:lnTo>
                    <a:pt x="795" y="386"/>
                  </a:lnTo>
                  <a:lnTo>
                    <a:pt x="795" y="290"/>
                  </a:lnTo>
                  <a:lnTo>
                    <a:pt x="771" y="170"/>
                  </a:lnTo>
                  <a:lnTo>
                    <a:pt x="699" y="73"/>
                  </a:lnTo>
                  <a:lnTo>
                    <a:pt x="627" y="2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7"/>
            <p:cNvSpPr/>
            <p:nvPr/>
          </p:nvSpPr>
          <p:spPr>
            <a:xfrm>
              <a:off x="1249200" y="2726875"/>
              <a:ext cx="108350" cy="104750"/>
            </a:xfrm>
            <a:custGeom>
              <a:avLst/>
              <a:gdLst/>
              <a:ahLst/>
              <a:cxnLst/>
              <a:rect l="l" t="t" r="r" b="b"/>
              <a:pathLst>
                <a:path w="4334" h="4190" extrusionOk="0">
                  <a:moveTo>
                    <a:pt x="2335" y="217"/>
                  </a:moveTo>
                  <a:lnTo>
                    <a:pt x="2817" y="314"/>
                  </a:lnTo>
                  <a:lnTo>
                    <a:pt x="2937" y="338"/>
                  </a:lnTo>
                  <a:lnTo>
                    <a:pt x="3057" y="386"/>
                  </a:lnTo>
                  <a:lnTo>
                    <a:pt x="3298" y="506"/>
                  </a:lnTo>
                  <a:lnTo>
                    <a:pt x="3515" y="651"/>
                  </a:lnTo>
                  <a:lnTo>
                    <a:pt x="3707" y="843"/>
                  </a:lnTo>
                  <a:lnTo>
                    <a:pt x="3876" y="1060"/>
                  </a:lnTo>
                  <a:lnTo>
                    <a:pt x="3996" y="1277"/>
                  </a:lnTo>
                  <a:lnTo>
                    <a:pt x="4044" y="1493"/>
                  </a:lnTo>
                  <a:lnTo>
                    <a:pt x="4117" y="1782"/>
                  </a:lnTo>
                  <a:lnTo>
                    <a:pt x="4141" y="2071"/>
                  </a:lnTo>
                  <a:lnTo>
                    <a:pt x="4141" y="2264"/>
                  </a:lnTo>
                  <a:lnTo>
                    <a:pt x="4093" y="2432"/>
                  </a:lnTo>
                  <a:lnTo>
                    <a:pt x="4044" y="2601"/>
                  </a:lnTo>
                  <a:lnTo>
                    <a:pt x="3996" y="2769"/>
                  </a:lnTo>
                  <a:lnTo>
                    <a:pt x="3924" y="2889"/>
                  </a:lnTo>
                  <a:lnTo>
                    <a:pt x="3828" y="2986"/>
                  </a:lnTo>
                  <a:lnTo>
                    <a:pt x="3587" y="3202"/>
                  </a:lnTo>
                  <a:lnTo>
                    <a:pt x="3394" y="3467"/>
                  </a:lnTo>
                  <a:lnTo>
                    <a:pt x="3298" y="3563"/>
                  </a:lnTo>
                  <a:lnTo>
                    <a:pt x="3178" y="3660"/>
                  </a:lnTo>
                  <a:lnTo>
                    <a:pt x="3082" y="3708"/>
                  </a:lnTo>
                  <a:lnTo>
                    <a:pt x="2937" y="3756"/>
                  </a:lnTo>
                  <a:lnTo>
                    <a:pt x="2480" y="3900"/>
                  </a:lnTo>
                  <a:lnTo>
                    <a:pt x="2359" y="3925"/>
                  </a:lnTo>
                  <a:lnTo>
                    <a:pt x="2215" y="3949"/>
                  </a:lnTo>
                  <a:lnTo>
                    <a:pt x="1974" y="3949"/>
                  </a:lnTo>
                  <a:lnTo>
                    <a:pt x="1517" y="3900"/>
                  </a:lnTo>
                  <a:lnTo>
                    <a:pt x="1276" y="3852"/>
                  </a:lnTo>
                  <a:lnTo>
                    <a:pt x="1059" y="3804"/>
                  </a:lnTo>
                  <a:lnTo>
                    <a:pt x="891" y="3732"/>
                  </a:lnTo>
                  <a:lnTo>
                    <a:pt x="770" y="3660"/>
                  </a:lnTo>
                  <a:lnTo>
                    <a:pt x="650" y="3539"/>
                  </a:lnTo>
                  <a:lnTo>
                    <a:pt x="530" y="3419"/>
                  </a:lnTo>
                  <a:lnTo>
                    <a:pt x="313" y="3058"/>
                  </a:lnTo>
                  <a:lnTo>
                    <a:pt x="241" y="2938"/>
                  </a:lnTo>
                  <a:lnTo>
                    <a:pt x="193" y="2817"/>
                  </a:lnTo>
                  <a:lnTo>
                    <a:pt x="169" y="2673"/>
                  </a:lnTo>
                  <a:lnTo>
                    <a:pt x="169" y="2528"/>
                  </a:lnTo>
                  <a:lnTo>
                    <a:pt x="193" y="2239"/>
                  </a:lnTo>
                  <a:lnTo>
                    <a:pt x="241" y="1854"/>
                  </a:lnTo>
                  <a:lnTo>
                    <a:pt x="313" y="1493"/>
                  </a:lnTo>
                  <a:lnTo>
                    <a:pt x="361" y="1301"/>
                  </a:lnTo>
                  <a:lnTo>
                    <a:pt x="433" y="1132"/>
                  </a:lnTo>
                  <a:lnTo>
                    <a:pt x="530" y="964"/>
                  </a:lnTo>
                  <a:lnTo>
                    <a:pt x="650" y="819"/>
                  </a:lnTo>
                  <a:lnTo>
                    <a:pt x="722" y="747"/>
                  </a:lnTo>
                  <a:lnTo>
                    <a:pt x="819" y="723"/>
                  </a:lnTo>
                  <a:lnTo>
                    <a:pt x="987" y="675"/>
                  </a:lnTo>
                  <a:lnTo>
                    <a:pt x="1132" y="651"/>
                  </a:lnTo>
                  <a:lnTo>
                    <a:pt x="1324" y="602"/>
                  </a:lnTo>
                  <a:lnTo>
                    <a:pt x="1469" y="506"/>
                  </a:lnTo>
                  <a:lnTo>
                    <a:pt x="1589" y="410"/>
                  </a:lnTo>
                  <a:lnTo>
                    <a:pt x="1709" y="362"/>
                  </a:lnTo>
                  <a:lnTo>
                    <a:pt x="1974" y="241"/>
                  </a:lnTo>
                  <a:lnTo>
                    <a:pt x="2070" y="217"/>
                  </a:lnTo>
                  <a:close/>
                  <a:moveTo>
                    <a:pt x="2215" y="1"/>
                  </a:moveTo>
                  <a:lnTo>
                    <a:pt x="2046" y="25"/>
                  </a:lnTo>
                  <a:lnTo>
                    <a:pt x="1878" y="73"/>
                  </a:lnTo>
                  <a:lnTo>
                    <a:pt x="1709" y="145"/>
                  </a:lnTo>
                  <a:lnTo>
                    <a:pt x="1517" y="241"/>
                  </a:lnTo>
                  <a:lnTo>
                    <a:pt x="1445" y="265"/>
                  </a:lnTo>
                  <a:lnTo>
                    <a:pt x="1372" y="314"/>
                  </a:lnTo>
                  <a:lnTo>
                    <a:pt x="1300" y="386"/>
                  </a:lnTo>
                  <a:lnTo>
                    <a:pt x="1204" y="410"/>
                  </a:lnTo>
                  <a:lnTo>
                    <a:pt x="1035" y="458"/>
                  </a:lnTo>
                  <a:lnTo>
                    <a:pt x="939" y="458"/>
                  </a:lnTo>
                  <a:lnTo>
                    <a:pt x="867" y="482"/>
                  </a:lnTo>
                  <a:lnTo>
                    <a:pt x="795" y="506"/>
                  </a:lnTo>
                  <a:lnTo>
                    <a:pt x="746" y="554"/>
                  </a:lnTo>
                  <a:lnTo>
                    <a:pt x="698" y="627"/>
                  </a:lnTo>
                  <a:lnTo>
                    <a:pt x="650" y="675"/>
                  </a:lnTo>
                  <a:lnTo>
                    <a:pt x="602" y="723"/>
                  </a:lnTo>
                  <a:lnTo>
                    <a:pt x="482" y="867"/>
                  </a:lnTo>
                  <a:lnTo>
                    <a:pt x="361" y="1012"/>
                  </a:lnTo>
                  <a:lnTo>
                    <a:pt x="265" y="1180"/>
                  </a:lnTo>
                  <a:lnTo>
                    <a:pt x="217" y="1373"/>
                  </a:lnTo>
                  <a:lnTo>
                    <a:pt x="72" y="1999"/>
                  </a:lnTo>
                  <a:lnTo>
                    <a:pt x="24" y="2264"/>
                  </a:lnTo>
                  <a:lnTo>
                    <a:pt x="0" y="2528"/>
                  </a:lnTo>
                  <a:lnTo>
                    <a:pt x="0" y="2745"/>
                  </a:lnTo>
                  <a:lnTo>
                    <a:pt x="48" y="2913"/>
                  </a:lnTo>
                  <a:lnTo>
                    <a:pt x="121" y="3106"/>
                  </a:lnTo>
                  <a:lnTo>
                    <a:pt x="217" y="3251"/>
                  </a:lnTo>
                  <a:lnTo>
                    <a:pt x="313" y="3395"/>
                  </a:lnTo>
                  <a:lnTo>
                    <a:pt x="409" y="3563"/>
                  </a:lnTo>
                  <a:lnTo>
                    <a:pt x="554" y="3708"/>
                  </a:lnTo>
                  <a:lnTo>
                    <a:pt x="626" y="3804"/>
                  </a:lnTo>
                  <a:lnTo>
                    <a:pt x="722" y="3876"/>
                  </a:lnTo>
                  <a:lnTo>
                    <a:pt x="963" y="3973"/>
                  </a:lnTo>
                  <a:lnTo>
                    <a:pt x="1228" y="4069"/>
                  </a:lnTo>
                  <a:lnTo>
                    <a:pt x="1493" y="4117"/>
                  </a:lnTo>
                  <a:lnTo>
                    <a:pt x="1782" y="4165"/>
                  </a:lnTo>
                  <a:lnTo>
                    <a:pt x="2046" y="4189"/>
                  </a:lnTo>
                  <a:lnTo>
                    <a:pt x="2311" y="4165"/>
                  </a:lnTo>
                  <a:lnTo>
                    <a:pt x="2456" y="4141"/>
                  </a:lnTo>
                  <a:lnTo>
                    <a:pt x="2576" y="4117"/>
                  </a:lnTo>
                  <a:lnTo>
                    <a:pt x="3082" y="3925"/>
                  </a:lnTo>
                  <a:lnTo>
                    <a:pt x="3274" y="3852"/>
                  </a:lnTo>
                  <a:lnTo>
                    <a:pt x="3370" y="3780"/>
                  </a:lnTo>
                  <a:lnTo>
                    <a:pt x="3443" y="3708"/>
                  </a:lnTo>
                  <a:lnTo>
                    <a:pt x="3659" y="3467"/>
                  </a:lnTo>
                  <a:lnTo>
                    <a:pt x="3780" y="3323"/>
                  </a:lnTo>
                  <a:lnTo>
                    <a:pt x="3900" y="3202"/>
                  </a:lnTo>
                  <a:lnTo>
                    <a:pt x="3996" y="3106"/>
                  </a:lnTo>
                  <a:lnTo>
                    <a:pt x="4069" y="3010"/>
                  </a:lnTo>
                  <a:lnTo>
                    <a:pt x="4141" y="2889"/>
                  </a:lnTo>
                  <a:lnTo>
                    <a:pt x="4213" y="2769"/>
                  </a:lnTo>
                  <a:lnTo>
                    <a:pt x="4261" y="2576"/>
                  </a:lnTo>
                  <a:lnTo>
                    <a:pt x="4309" y="2408"/>
                  </a:lnTo>
                  <a:lnTo>
                    <a:pt x="4333" y="2215"/>
                  </a:lnTo>
                  <a:lnTo>
                    <a:pt x="4333" y="2023"/>
                  </a:lnTo>
                  <a:lnTo>
                    <a:pt x="4309" y="1734"/>
                  </a:lnTo>
                  <a:lnTo>
                    <a:pt x="4261" y="1469"/>
                  </a:lnTo>
                  <a:lnTo>
                    <a:pt x="4213" y="1301"/>
                  </a:lnTo>
                  <a:lnTo>
                    <a:pt x="4141" y="1132"/>
                  </a:lnTo>
                  <a:lnTo>
                    <a:pt x="4020" y="915"/>
                  </a:lnTo>
                  <a:lnTo>
                    <a:pt x="3876" y="723"/>
                  </a:lnTo>
                  <a:lnTo>
                    <a:pt x="3707" y="530"/>
                  </a:lnTo>
                  <a:lnTo>
                    <a:pt x="3515" y="386"/>
                  </a:lnTo>
                  <a:lnTo>
                    <a:pt x="3226" y="217"/>
                  </a:lnTo>
                  <a:lnTo>
                    <a:pt x="3082" y="145"/>
                  </a:lnTo>
                  <a:lnTo>
                    <a:pt x="2913" y="97"/>
                  </a:lnTo>
                  <a:lnTo>
                    <a:pt x="2383" y="2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7"/>
            <p:cNvSpPr/>
            <p:nvPr/>
          </p:nvSpPr>
          <p:spPr>
            <a:xfrm>
              <a:off x="1283500" y="2756375"/>
              <a:ext cx="42150" cy="44550"/>
            </a:xfrm>
            <a:custGeom>
              <a:avLst/>
              <a:gdLst/>
              <a:ahLst/>
              <a:cxnLst/>
              <a:rect l="l" t="t" r="r" b="b"/>
              <a:pathLst>
                <a:path w="1686" h="1782" extrusionOk="0">
                  <a:moveTo>
                    <a:pt x="1011" y="217"/>
                  </a:moveTo>
                  <a:lnTo>
                    <a:pt x="1132" y="265"/>
                  </a:lnTo>
                  <a:lnTo>
                    <a:pt x="1372" y="434"/>
                  </a:lnTo>
                  <a:lnTo>
                    <a:pt x="1445" y="506"/>
                  </a:lnTo>
                  <a:lnTo>
                    <a:pt x="1493" y="602"/>
                  </a:lnTo>
                  <a:lnTo>
                    <a:pt x="1493" y="891"/>
                  </a:lnTo>
                  <a:lnTo>
                    <a:pt x="1493" y="1035"/>
                  </a:lnTo>
                  <a:lnTo>
                    <a:pt x="1469" y="1156"/>
                  </a:lnTo>
                  <a:lnTo>
                    <a:pt x="1421" y="1276"/>
                  </a:lnTo>
                  <a:lnTo>
                    <a:pt x="1348" y="1348"/>
                  </a:lnTo>
                  <a:lnTo>
                    <a:pt x="1132" y="1541"/>
                  </a:lnTo>
                  <a:lnTo>
                    <a:pt x="1060" y="1589"/>
                  </a:lnTo>
                  <a:lnTo>
                    <a:pt x="987" y="1613"/>
                  </a:lnTo>
                  <a:lnTo>
                    <a:pt x="795" y="1589"/>
                  </a:lnTo>
                  <a:lnTo>
                    <a:pt x="602" y="1589"/>
                  </a:lnTo>
                  <a:lnTo>
                    <a:pt x="434" y="1517"/>
                  </a:lnTo>
                  <a:lnTo>
                    <a:pt x="313" y="1445"/>
                  </a:lnTo>
                  <a:lnTo>
                    <a:pt x="241" y="1396"/>
                  </a:lnTo>
                  <a:lnTo>
                    <a:pt x="193" y="1324"/>
                  </a:lnTo>
                  <a:lnTo>
                    <a:pt x="169" y="1252"/>
                  </a:lnTo>
                  <a:lnTo>
                    <a:pt x="169" y="1180"/>
                  </a:lnTo>
                  <a:lnTo>
                    <a:pt x="169" y="1108"/>
                  </a:lnTo>
                  <a:lnTo>
                    <a:pt x="169" y="1011"/>
                  </a:lnTo>
                  <a:lnTo>
                    <a:pt x="169" y="843"/>
                  </a:lnTo>
                  <a:lnTo>
                    <a:pt x="193" y="674"/>
                  </a:lnTo>
                  <a:lnTo>
                    <a:pt x="241" y="578"/>
                  </a:lnTo>
                  <a:lnTo>
                    <a:pt x="289" y="506"/>
                  </a:lnTo>
                  <a:lnTo>
                    <a:pt x="410" y="385"/>
                  </a:lnTo>
                  <a:lnTo>
                    <a:pt x="506" y="313"/>
                  </a:lnTo>
                  <a:lnTo>
                    <a:pt x="650" y="265"/>
                  </a:lnTo>
                  <a:lnTo>
                    <a:pt x="771" y="241"/>
                  </a:lnTo>
                  <a:lnTo>
                    <a:pt x="915" y="217"/>
                  </a:lnTo>
                  <a:close/>
                  <a:moveTo>
                    <a:pt x="939" y="0"/>
                  </a:moveTo>
                  <a:lnTo>
                    <a:pt x="771" y="24"/>
                  </a:lnTo>
                  <a:lnTo>
                    <a:pt x="626" y="48"/>
                  </a:lnTo>
                  <a:lnTo>
                    <a:pt x="482" y="121"/>
                  </a:lnTo>
                  <a:lnTo>
                    <a:pt x="337" y="193"/>
                  </a:lnTo>
                  <a:lnTo>
                    <a:pt x="241" y="265"/>
                  </a:lnTo>
                  <a:lnTo>
                    <a:pt x="169" y="337"/>
                  </a:lnTo>
                  <a:lnTo>
                    <a:pt x="73" y="482"/>
                  </a:lnTo>
                  <a:lnTo>
                    <a:pt x="24" y="674"/>
                  </a:lnTo>
                  <a:lnTo>
                    <a:pt x="0" y="867"/>
                  </a:lnTo>
                  <a:lnTo>
                    <a:pt x="0" y="1035"/>
                  </a:lnTo>
                  <a:lnTo>
                    <a:pt x="0" y="1180"/>
                  </a:lnTo>
                  <a:lnTo>
                    <a:pt x="24" y="1300"/>
                  </a:lnTo>
                  <a:lnTo>
                    <a:pt x="48" y="1396"/>
                  </a:lnTo>
                  <a:lnTo>
                    <a:pt x="121" y="1469"/>
                  </a:lnTo>
                  <a:lnTo>
                    <a:pt x="193" y="1565"/>
                  </a:lnTo>
                  <a:lnTo>
                    <a:pt x="313" y="1637"/>
                  </a:lnTo>
                  <a:lnTo>
                    <a:pt x="434" y="1709"/>
                  </a:lnTo>
                  <a:lnTo>
                    <a:pt x="578" y="1733"/>
                  </a:lnTo>
                  <a:lnTo>
                    <a:pt x="723" y="1758"/>
                  </a:lnTo>
                  <a:lnTo>
                    <a:pt x="1035" y="1782"/>
                  </a:lnTo>
                  <a:lnTo>
                    <a:pt x="1132" y="1758"/>
                  </a:lnTo>
                  <a:lnTo>
                    <a:pt x="1204" y="1685"/>
                  </a:lnTo>
                  <a:lnTo>
                    <a:pt x="1445" y="1493"/>
                  </a:lnTo>
                  <a:lnTo>
                    <a:pt x="1565" y="1372"/>
                  </a:lnTo>
                  <a:lnTo>
                    <a:pt x="1613" y="1228"/>
                  </a:lnTo>
                  <a:lnTo>
                    <a:pt x="1661" y="1035"/>
                  </a:lnTo>
                  <a:lnTo>
                    <a:pt x="1685" y="843"/>
                  </a:lnTo>
                  <a:lnTo>
                    <a:pt x="1637" y="578"/>
                  </a:lnTo>
                  <a:lnTo>
                    <a:pt x="1613" y="458"/>
                  </a:lnTo>
                  <a:lnTo>
                    <a:pt x="1589" y="385"/>
                  </a:lnTo>
                  <a:lnTo>
                    <a:pt x="1517" y="313"/>
                  </a:lnTo>
                  <a:lnTo>
                    <a:pt x="1445" y="241"/>
                  </a:lnTo>
                  <a:lnTo>
                    <a:pt x="1300" y="145"/>
                  </a:lnTo>
                  <a:lnTo>
                    <a:pt x="1132" y="48"/>
                  </a:lnTo>
                  <a:lnTo>
                    <a:pt x="1035" y="24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7"/>
            <p:cNvSpPr/>
            <p:nvPr/>
          </p:nvSpPr>
          <p:spPr>
            <a:xfrm>
              <a:off x="1296725" y="2772625"/>
              <a:ext cx="14475" cy="16275"/>
            </a:xfrm>
            <a:custGeom>
              <a:avLst/>
              <a:gdLst/>
              <a:ahLst/>
              <a:cxnLst/>
              <a:rect l="l" t="t" r="r" b="b"/>
              <a:pathLst>
                <a:path w="579" h="651" extrusionOk="0">
                  <a:moveTo>
                    <a:pt x="410" y="193"/>
                  </a:moveTo>
                  <a:lnTo>
                    <a:pt x="434" y="265"/>
                  </a:lnTo>
                  <a:lnTo>
                    <a:pt x="434" y="313"/>
                  </a:lnTo>
                  <a:lnTo>
                    <a:pt x="410" y="385"/>
                  </a:lnTo>
                  <a:lnTo>
                    <a:pt x="362" y="458"/>
                  </a:lnTo>
                  <a:lnTo>
                    <a:pt x="290" y="506"/>
                  </a:lnTo>
                  <a:lnTo>
                    <a:pt x="242" y="506"/>
                  </a:lnTo>
                  <a:lnTo>
                    <a:pt x="218" y="482"/>
                  </a:lnTo>
                  <a:lnTo>
                    <a:pt x="194" y="458"/>
                  </a:lnTo>
                  <a:lnTo>
                    <a:pt x="194" y="385"/>
                  </a:lnTo>
                  <a:lnTo>
                    <a:pt x="218" y="313"/>
                  </a:lnTo>
                  <a:lnTo>
                    <a:pt x="242" y="241"/>
                  </a:lnTo>
                  <a:lnTo>
                    <a:pt x="290" y="193"/>
                  </a:lnTo>
                  <a:close/>
                  <a:moveTo>
                    <a:pt x="314" y="0"/>
                  </a:moveTo>
                  <a:lnTo>
                    <a:pt x="242" y="24"/>
                  </a:lnTo>
                  <a:lnTo>
                    <a:pt x="169" y="48"/>
                  </a:lnTo>
                  <a:lnTo>
                    <a:pt x="25" y="193"/>
                  </a:lnTo>
                  <a:lnTo>
                    <a:pt x="1" y="241"/>
                  </a:lnTo>
                  <a:lnTo>
                    <a:pt x="1" y="337"/>
                  </a:lnTo>
                  <a:lnTo>
                    <a:pt x="25" y="458"/>
                  </a:lnTo>
                  <a:lnTo>
                    <a:pt x="49" y="530"/>
                  </a:lnTo>
                  <a:lnTo>
                    <a:pt x="97" y="578"/>
                  </a:lnTo>
                  <a:lnTo>
                    <a:pt x="145" y="626"/>
                  </a:lnTo>
                  <a:lnTo>
                    <a:pt x="218" y="650"/>
                  </a:lnTo>
                  <a:lnTo>
                    <a:pt x="314" y="650"/>
                  </a:lnTo>
                  <a:lnTo>
                    <a:pt x="386" y="602"/>
                  </a:lnTo>
                  <a:lnTo>
                    <a:pt x="458" y="578"/>
                  </a:lnTo>
                  <a:lnTo>
                    <a:pt x="506" y="506"/>
                  </a:lnTo>
                  <a:lnTo>
                    <a:pt x="555" y="458"/>
                  </a:lnTo>
                  <a:lnTo>
                    <a:pt x="579" y="385"/>
                  </a:lnTo>
                  <a:lnTo>
                    <a:pt x="579" y="289"/>
                  </a:lnTo>
                  <a:lnTo>
                    <a:pt x="579" y="217"/>
                  </a:lnTo>
                  <a:lnTo>
                    <a:pt x="555" y="121"/>
                  </a:lnTo>
                  <a:lnTo>
                    <a:pt x="506" y="72"/>
                  </a:lnTo>
                  <a:lnTo>
                    <a:pt x="458" y="24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7"/>
            <p:cNvSpPr/>
            <p:nvPr/>
          </p:nvSpPr>
          <p:spPr>
            <a:xfrm>
              <a:off x="1207675" y="2091350"/>
              <a:ext cx="145050" cy="155300"/>
            </a:xfrm>
            <a:custGeom>
              <a:avLst/>
              <a:gdLst/>
              <a:ahLst/>
              <a:cxnLst/>
              <a:rect l="l" t="t" r="r" b="b"/>
              <a:pathLst>
                <a:path w="5802" h="6212" extrusionOk="0">
                  <a:moveTo>
                    <a:pt x="3178" y="265"/>
                  </a:moveTo>
                  <a:lnTo>
                    <a:pt x="3394" y="289"/>
                  </a:lnTo>
                  <a:lnTo>
                    <a:pt x="3635" y="362"/>
                  </a:lnTo>
                  <a:lnTo>
                    <a:pt x="3900" y="482"/>
                  </a:lnTo>
                  <a:lnTo>
                    <a:pt x="4189" y="554"/>
                  </a:lnTo>
                  <a:lnTo>
                    <a:pt x="4357" y="650"/>
                  </a:lnTo>
                  <a:lnTo>
                    <a:pt x="4502" y="747"/>
                  </a:lnTo>
                  <a:lnTo>
                    <a:pt x="4646" y="891"/>
                  </a:lnTo>
                  <a:lnTo>
                    <a:pt x="4767" y="1036"/>
                  </a:lnTo>
                  <a:lnTo>
                    <a:pt x="4887" y="1204"/>
                  </a:lnTo>
                  <a:lnTo>
                    <a:pt x="4983" y="1397"/>
                  </a:lnTo>
                  <a:lnTo>
                    <a:pt x="5248" y="1854"/>
                  </a:lnTo>
                  <a:lnTo>
                    <a:pt x="5465" y="2336"/>
                  </a:lnTo>
                  <a:lnTo>
                    <a:pt x="5561" y="2576"/>
                  </a:lnTo>
                  <a:lnTo>
                    <a:pt x="5609" y="2841"/>
                  </a:lnTo>
                  <a:lnTo>
                    <a:pt x="5657" y="3082"/>
                  </a:lnTo>
                  <a:lnTo>
                    <a:pt x="5657" y="3347"/>
                  </a:lnTo>
                  <a:lnTo>
                    <a:pt x="5609" y="3491"/>
                  </a:lnTo>
                  <a:lnTo>
                    <a:pt x="5585" y="3563"/>
                  </a:lnTo>
                  <a:lnTo>
                    <a:pt x="5537" y="3611"/>
                  </a:lnTo>
                  <a:lnTo>
                    <a:pt x="5392" y="3804"/>
                  </a:lnTo>
                  <a:lnTo>
                    <a:pt x="5224" y="3972"/>
                  </a:lnTo>
                  <a:lnTo>
                    <a:pt x="5152" y="4045"/>
                  </a:lnTo>
                  <a:lnTo>
                    <a:pt x="5080" y="4165"/>
                  </a:lnTo>
                  <a:lnTo>
                    <a:pt x="5007" y="4261"/>
                  </a:lnTo>
                  <a:lnTo>
                    <a:pt x="4983" y="4406"/>
                  </a:lnTo>
                  <a:lnTo>
                    <a:pt x="4911" y="4598"/>
                  </a:lnTo>
                  <a:lnTo>
                    <a:pt x="4839" y="4767"/>
                  </a:lnTo>
                  <a:lnTo>
                    <a:pt x="4622" y="5080"/>
                  </a:lnTo>
                  <a:lnTo>
                    <a:pt x="4550" y="5200"/>
                  </a:lnTo>
                  <a:lnTo>
                    <a:pt x="4454" y="5272"/>
                  </a:lnTo>
                  <a:lnTo>
                    <a:pt x="4357" y="5345"/>
                  </a:lnTo>
                  <a:lnTo>
                    <a:pt x="4237" y="5417"/>
                  </a:lnTo>
                  <a:lnTo>
                    <a:pt x="3635" y="5730"/>
                  </a:lnTo>
                  <a:lnTo>
                    <a:pt x="3467" y="5802"/>
                  </a:lnTo>
                  <a:lnTo>
                    <a:pt x="3322" y="5850"/>
                  </a:lnTo>
                  <a:lnTo>
                    <a:pt x="2937" y="5898"/>
                  </a:lnTo>
                  <a:lnTo>
                    <a:pt x="2576" y="5898"/>
                  </a:lnTo>
                  <a:lnTo>
                    <a:pt x="2191" y="5850"/>
                  </a:lnTo>
                  <a:lnTo>
                    <a:pt x="1998" y="5826"/>
                  </a:lnTo>
                  <a:lnTo>
                    <a:pt x="1830" y="5754"/>
                  </a:lnTo>
                  <a:lnTo>
                    <a:pt x="1661" y="5706"/>
                  </a:lnTo>
                  <a:lnTo>
                    <a:pt x="1541" y="5609"/>
                  </a:lnTo>
                  <a:lnTo>
                    <a:pt x="1276" y="5417"/>
                  </a:lnTo>
                  <a:lnTo>
                    <a:pt x="987" y="5152"/>
                  </a:lnTo>
                  <a:lnTo>
                    <a:pt x="698" y="4839"/>
                  </a:lnTo>
                  <a:lnTo>
                    <a:pt x="554" y="4622"/>
                  </a:lnTo>
                  <a:lnTo>
                    <a:pt x="433" y="4406"/>
                  </a:lnTo>
                  <a:lnTo>
                    <a:pt x="361" y="4165"/>
                  </a:lnTo>
                  <a:lnTo>
                    <a:pt x="289" y="3924"/>
                  </a:lnTo>
                  <a:lnTo>
                    <a:pt x="265" y="3756"/>
                  </a:lnTo>
                  <a:lnTo>
                    <a:pt x="289" y="3563"/>
                  </a:lnTo>
                  <a:lnTo>
                    <a:pt x="361" y="3106"/>
                  </a:lnTo>
                  <a:lnTo>
                    <a:pt x="409" y="2648"/>
                  </a:lnTo>
                  <a:lnTo>
                    <a:pt x="409" y="2456"/>
                  </a:lnTo>
                  <a:lnTo>
                    <a:pt x="457" y="2287"/>
                  </a:lnTo>
                  <a:lnTo>
                    <a:pt x="554" y="2119"/>
                  </a:lnTo>
                  <a:lnTo>
                    <a:pt x="650" y="1974"/>
                  </a:lnTo>
                  <a:lnTo>
                    <a:pt x="867" y="1710"/>
                  </a:lnTo>
                  <a:lnTo>
                    <a:pt x="1059" y="1421"/>
                  </a:lnTo>
                  <a:lnTo>
                    <a:pt x="1180" y="1276"/>
                  </a:lnTo>
                  <a:lnTo>
                    <a:pt x="1300" y="1156"/>
                  </a:lnTo>
                  <a:lnTo>
                    <a:pt x="1565" y="939"/>
                  </a:lnTo>
                  <a:lnTo>
                    <a:pt x="2143" y="626"/>
                  </a:lnTo>
                  <a:lnTo>
                    <a:pt x="2431" y="482"/>
                  </a:lnTo>
                  <a:lnTo>
                    <a:pt x="2744" y="362"/>
                  </a:lnTo>
                  <a:lnTo>
                    <a:pt x="2961" y="289"/>
                  </a:lnTo>
                  <a:lnTo>
                    <a:pt x="3178" y="265"/>
                  </a:lnTo>
                  <a:close/>
                  <a:moveTo>
                    <a:pt x="3033" y="0"/>
                  </a:moveTo>
                  <a:lnTo>
                    <a:pt x="2865" y="24"/>
                  </a:lnTo>
                  <a:lnTo>
                    <a:pt x="2696" y="73"/>
                  </a:lnTo>
                  <a:lnTo>
                    <a:pt x="2335" y="217"/>
                  </a:lnTo>
                  <a:lnTo>
                    <a:pt x="1974" y="362"/>
                  </a:lnTo>
                  <a:lnTo>
                    <a:pt x="1637" y="554"/>
                  </a:lnTo>
                  <a:lnTo>
                    <a:pt x="1300" y="747"/>
                  </a:lnTo>
                  <a:lnTo>
                    <a:pt x="1156" y="867"/>
                  </a:lnTo>
                  <a:lnTo>
                    <a:pt x="1011" y="987"/>
                  </a:lnTo>
                  <a:lnTo>
                    <a:pt x="891" y="1132"/>
                  </a:lnTo>
                  <a:lnTo>
                    <a:pt x="770" y="1276"/>
                  </a:lnTo>
                  <a:lnTo>
                    <a:pt x="361" y="1878"/>
                  </a:lnTo>
                  <a:lnTo>
                    <a:pt x="265" y="1998"/>
                  </a:lnTo>
                  <a:lnTo>
                    <a:pt x="217" y="2119"/>
                  </a:lnTo>
                  <a:lnTo>
                    <a:pt x="169" y="2263"/>
                  </a:lnTo>
                  <a:lnTo>
                    <a:pt x="120" y="2408"/>
                  </a:lnTo>
                  <a:lnTo>
                    <a:pt x="96" y="2889"/>
                  </a:lnTo>
                  <a:lnTo>
                    <a:pt x="96" y="3130"/>
                  </a:lnTo>
                  <a:lnTo>
                    <a:pt x="48" y="3371"/>
                  </a:lnTo>
                  <a:lnTo>
                    <a:pt x="24" y="3563"/>
                  </a:lnTo>
                  <a:lnTo>
                    <a:pt x="0" y="3732"/>
                  </a:lnTo>
                  <a:lnTo>
                    <a:pt x="24" y="3924"/>
                  </a:lnTo>
                  <a:lnTo>
                    <a:pt x="72" y="4117"/>
                  </a:lnTo>
                  <a:lnTo>
                    <a:pt x="145" y="4358"/>
                  </a:lnTo>
                  <a:lnTo>
                    <a:pt x="241" y="4622"/>
                  </a:lnTo>
                  <a:lnTo>
                    <a:pt x="361" y="4839"/>
                  </a:lnTo>
                  <a:lnTo>
                    <a:pt x="530" y="5056"/>
                  </a:lnTo>
                  <a:lnTo>
                    <a:pt x="794" y="5345"/>
                  </a:lnTo>
                  <a:lnTo>
                    <a:pt x="1059" y="5609"/>
                  </a:lnTo>
                  <a:lnTo>
                    <a:pt x="1252" y="5754"/>
                  </a:lnTo>
                  <a:lnTo>
                    <a:pt x="1469" y="5898"/>
                  </a:lnTo>
                  <a:lnTo>
                    <a:pt x="1782" y="6043"/>
                  </a:lnTo>
                  <a:lnTo>
                    <a:pt x="2119" y="6139"/>
                  </a:lnTo>
                  <a:lnTo>
                    <a:pt x="2456" y="6187"/>
                  </a:lnTo>
                  <a:lnTo>
                    <a:pt x="2793" y="6211"/>
                  </a:lnTo>
                  <a:lnTo>
                    <a:pt x="3033" y="6187"/>
                  </a:lnTo>
                  <a:lnTo>
                    <a:pt x="3250" y="6163"/>
                  </a:lnTo>
                  <a:lnTo>
                    <a:pt x="3467" y="6115"/>
                  </a:lnTo>
                  <a:lnTo>
                    <a:pt x="3683" y="6043"/>
                  </a:lnTo>
                  <a:lnTo>
                    <a:pt x="4333" y="5682"/>
                  </a:lnTo>
                  <a:lnTo>
                    <a:pt x="4550" y="5561"/>
                  </a:lnTo>
                  <a:lnTo>
                    <a:pt x="4743" y="5393"/>
                  </a:lnTo>
                  <a:lnTo>
                    <a:pt x="4887" y="5200"/>
                  </a:lnTo>
                  <a:lnTo>
                    <a:pt x="5007" y="4984"/>
                  </a:lnTo>
                  <a:lnTo>
                    <a:pt x="5080" y="4863"/>
                  </a:lnTo>
                  <a:lnTo>
                    <a:pt x="5128" y="4743"/>
                  </a:lnTo>
                  <a:lnTo>
                    <a:pt x="5200" y="4622"/>
                  </a:lnTo>
                  <a:lnTo>
                    <a:pt x="5224" y="4526"/>
                  </a:lnTo>
                  <a:lnTo>
                    <a:pt x="5272" y="4382"/>
                  </a:lnTo>
                  <a:lnTo>
                    <a:pt x="5344" y="4285"/>
                  </a:lnTo>
                  <a:lnTo>
                    <a:pt x="5513" y="4093"/>
                  </a:lnTo>
                  <a:lnTo>
                    <a:pt x="5609" y="3997"/>
                  </a:lnTo>
                  <a:lnTo>
                    <a:pt x="5681" y="3924"/>
                  </a:lnTo>
                  <a:lnTo>
                    <a:pt x="5730" y="3828"/>
                  </a:lnTo>
                  <a:lnTo>
                    <a:pt x="5754" y="3732"/>
                  </a:lnTo>
                  <a:lnTo>
                    <a:pt x="5754" y="3611"/>
                  </a:lnTo>
                  <a:lnTo>
                    <a:pt x="5754" y="3539"/>
                  </a:lnTo>
                  <a:lnTo>
                    <a:pt x="5778" y="3443"/>
                  </a:lnTo>
                  <a:lnTo>
                    <a:pt x="5802" y="3178"/>
                  </a:lnTo>
                  <a:lnTo>
                    <a:pt x="5802" y="2913"/>
                  </a:lnTo>
                  <a:lnTo>
                    <a:pt x="5754" y="2648"/>
                  </a:lnTo>
                  <a:lnTo>
                    <a:pt x="5657" y="2384"/>
                  </a:lnTo>
                  <a:lnTo>
                    <a:pt x="5320" y="1565"/>
                  </a:lnTo>
                  <a:lnTo>
                    <a:pt x="5152" y="1228"/>
                  </a:lnTo>
                  <a:lnTo>
                    <a:pt x="5055" y="1060"/>
                  </a:lnTo>
                  <a:lnTo>
                    <a:pt x="4959" y="915"/>
                  </a:lnTo>
                  <a:lnTo>
                    <a:pt x="4791" y="699"/>
                  </a:lnTo>
                  <a:lnTo>
                    <a:pt x="4574" y="506"/>
                  </a:lnTo>
                  <a:lnTo>
                    <a:pt x="4357" y="386"/>
                  </a:lnTo>
                  <a:lnTo>
                    <a:pt x="4117" y="289"/>
                  </a:lnTo>
                  <a:lnTo>
                    <a:pt x="3900" y="193"/>
                  </a:lnTo>
                  <a:lnTo>
                    <a:pt x="3635" y="97"/>
                  </a:lnTo>
                  <a:lnTo>
                    <a:pt x="3370" y="24"/>
                  </a:lnTo>
                  <a:lnTo>
                    <a:pt x="3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7"/>
            <p:cNvSpPr/>
            <p:nvPr/>
          </p:nvSpPr>
          <p:spPr>
            <a:xfrm>
              <a:off x="1249200" y="2140700"/>
              <a:ext cx="60200" cy="62625"/>
            </a:xfrm>
            <a:custGeom>
              <a:avLst/>
              <a:gdLst/>
              <a:ahLst/>
              <a:cxnLst/>
              <a:rect l="l" t="t" r="r" b="b"/>
              <a:pathLst>
                <a:path w="2408" h="2505" extrusionOk="0">
                  <a:moveTo>
                    <a:pt x="1469" y="217"/>
                  </a:moveTo>
                  <a:lnTo>
                    <a:pt x="1565" y="265"/>
                  </a:lnTo>
                  <a:lnTo>
                    <a:pt x="1637" y="313"/>
                  </a:lnTo>
                  <a:lnTo>
                    <a:pt x="1709" y="410"/>
                  </a:lnTo>
                  <a:lnTo>
                    <a:pt x="1757" y="482"/>
                  </a:lnTo>
                  <a:lnTo>
                    <a:pt x="1854" y="602"/>
                  </a:lnTo>
                  <a:lnTo>
                    <a:pt x="1926" y="674"/>
                  </a:lnTo>
                  <a:lnTo>
                    <a:pt x="1998" y="771"/>
                  </a:lnTo>
                  <a:lnTo>
                    <a:pt x="2095" y="1011"/>
                  </a:lnTo>
                  <a:lnTo>
                    <a:pt x="2143" y="1132"/>
                  </a:lnTo>
                  <a:lnTo>
                    <a:pt x="2143" y="1252"/>
                  </a:lnTo>
                  <a:lnTo>
                    <a:pt x="2143" y="1373"/>
                  </a:lnTo>
                  <a:lnTo>
                    <a:pt x="2095" y="1469"/>
                  </a:lnTo>
                  <a:lnTo>
                    <a:pt x="2022" y="1661"/>
                  </a:lnTo>
                  <a:lnTo>
                    <a:pt x="1926" y="1806"/>
                  </a:lnTo>
                  <a:lnTo>
                    <a:pt x="1806" y="1950"/>
                  </a:lnTo>
                  <a:lnTo>
                    <a:pt x="1685" y="2095"/>
                  </a:lnTo>
                  <a:lnTo>
                    <a:pt x="1541" y="2167"/>
                  </a:lnTo>
                  <a:lnTo>
                    <a:pt x="1396" y="2215"/>
                  </a:lnTo>
                  <a:lnTo>
                    <a:pt x="1180" y="2239"/>
                  </a:lnTo>
                  <a:lnTo>
                    <a:pt x="891" y="2239"/>
                  </a:lnTo>
                  <a:lnTo>
                    <a:pt x="843" y="2215"/>
                  </a:lnTo>
                  <a:lnTo>
                    <a:pt x="770" y="2191"/>
                  </a:lnTo>
                  <a:lnTo>
                    <a:pt x="698" y="2119"/>
                  </a:lnTo>
                  <a:lnTo>
                    <a:pt x="458" y="1830"/>
                  </a:lnTo>
                  <a:lnTo>
                    <a:pt x="361" y="1661"/>
                  </a:lnTo>
                  <a:lnTo>
                    <a:pt x="265" y="1493"/>
                  </a:lnTo>
                  <a:lnTo>
                    <a:pt x="241" y="1349"/>
                  </a:lnTo>
                  <a:lnTo>
                    <a:pt x="241" y="1180"/>
                  </a:lnTo>
                  <a:lnTo>
                    <a:pt x="337" y="771"/>
                  </a:lnTo>
                  <a:lnTo>
                    <a:pt x="385" y="674"/>
                  </a:lnTo>
                  <a:lnTo>
                    <a:pt x="458" y="602"/>
                  </a:lnTo>
                  <a:lnTo>
                    <a:pt x="674" y="458"/>
                  </a:lnTo>
                  <a:lnTo>
                    <a:pt x="891" y="313"/>
                  </a:lnTo>
                  <a:lnTo>
                    <a:pt x="1011" y="265"/>
                  </a:lnTo>
                  <a:lnTo>
                    <a:pt x="1108" y="241"/>
                  </a:lnTo>
                  <a:lnTo>
                    <a:pt x="1348" y="217"/>
                  </a:lnTo>
                  <a:close/>
                  <a:moveTo>
                    <a:pt x="1083" y="0"/>
                  </a:moveTo>
                  <a:lnTo>
                    <a:pt x="963" y="24"/>
                  </a:lnTo>
                  <a:lnTo>
                    <a:pt x="770" y="121"/>
                  </a:lnTo>
                  <a:lnTo>
                    <a:pt x="602" y="217"/>
                  </a:lnTo>
                  <a:lnTo>
                    <a:pt x="433" y="313"/>
                  </a:lnTo>
                  <a:lnTo>
                    <a:pt x="265" y="434"/>
                  </a:lnTo>
                  <a:lnTo>
                    <a:pt x="169" y="554"/>
                  </a:lnTo>
                  <a:lnTo>
                    <a:pt x="121" y="674"/>
                  </a:lnTo>
                  <a:lnTo>
                    <a:pt x="24" y="1108"/>
                  </a:lnTo>
                  <a:lnTo>
                    <a:pt x="0" y="1228"/>
                  </a:lnTo>
                  <a:lnTo>
                    <a:pt x="0" y="1324"/>
                  </a:lnTo>
                  <a:lnTo>
                    <a:pt x="24" y="1445"/>
                  </a:lnTo>
                  <a:lnTo>
                    <a:pt x="48" y="1541"/>
                  </a:lnTo>
                  <a:lnTo>
                    <a:pt x="169" y="1782"/>
                  </a:lnTo>
                  <a:lnTo>
                    <a:pt x="289" y="1998"/>
                  </a:lnTo>
                  <a:lnTo>
                    <a:pt x="554" y="2287"/>
                  </a:lnTo>
                  <a:lnTo>
                    <a:pt x="674" y="2384"/>
                  </a:lnTo>
                  <a:lnTo>
                    <a:pt x="795" y="2456"/>
                  </a:lnTo>
                  <a:lnTo>
                    <a:pt x="915" y="2504"/>
                  </a:lnTo>
                  <a:lnTo>
                    <a:pt x="1059" y="2504"/>
                  </a:lnTo>
                  <a:lnTo>
                    <a:pt x="1300" y="2480"/>
                  </a:lnTo>
                  <a:lnTo>
                    <a:pt x="1541" y="2456"/>
                  </a:lnTo>
                  <a:lnTo>
                    <a:pt x="1685" y="2408"/>
                  </a:lnTo>
                  <a:lnTo>
                    <a:pt x="1806" y="2336"/>
                  </a:lnTo>
                  <a:lnTo>
                    <a:pt x="1974" y="2191"/>
                  </a:lnTo>
                  <a:lnTo>
                    <a:pt x="2119" y="2023"/>
                  </a:lnTo>
                  <a:lnTo>
                    <a:pt x="2239" y="1854"/>
                  </a:lnTo>
                  <a:lnTo>
                    <a:pt x="2335" y="1637"/>
                  </a:lnTo>
                  <a:lnTo>
                    <a:pt x="2383" y="1493"/>
                  </a:lnTo>
                  <a:lnTo>
                    <a:pt x="2407" y="1349"/>
                  </a:lnTo>
                  <a:lnTo>
                    <a:pt x="2407" y="1228"/>
                  </a:lnTo>
                  <a:lnTo>
                    <a:pt x="2383" y="1108"/>
                  </a:lnTo>
                  <a:lnTo>
                    <a:pt x="2287" y="843"/>
                  </a:lnTo>
                  <a:lnTo>
                    <a:pt x="2167" y="602"/>
                  </a:lnTo>
                  <a:lnTo>
                    <a:pt x="2046" y="434"/>
                  </a:lnTo>
                  <a:lnTo>
                    <a:pt x="1878" y="265"/>
                  </a:lnTo>
                  <a:lnTo>
                    <a:pt x="1782" y="145"/>
                  </a:lnTo>
                  <a:lnTo>
                    <a:pt x="1661" y="73"/>
                  </a:lnTo>
                  <a:lnTo>
                    <a:pt x="1541" y="24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7"/>
            <p:cNvSpPr/>
            <p:nvPr/>
          </p:nvSpPr>
          <p:spPr>
            <a:xfrm>
              <a:off x="1267850" y="2158150"/>
              <a:ext cx="20475" cy="23500"/>
            </a:xfrm>
            <a:custGeom>
              <a:avLst/>
              <a:gdLst/>
              <a:ahLst/>
              <a:cxnLst/>
              <a:rect l="l" t="t" r="r" b="b"/>
              <a:pathLst>
                <a:path w="819" h="940" extrusionOk="0">
                  <a:moveTo>
                    <a:pt x="410" y="241"/>
                  </a:moveTo>
                  <a:lnTo>
                    <a:pt x="458" y="313"/>
                  </a:lnTo>
                  <a:lnTo>
                    <a:pt x="506" y="410"/>
                  </a:lnTo>
                  <a:lnTo>
                    <a:pt x="530" y="530"/>
                  </a:lnTo>
                  <a:lnTo>
                    <a:pt x="506" y="602"/>
                  </a:lnTo>
                  <a:lnTo>
                    <a:pt x="458" y="675"/>
                  </a:lnTo>
                  <a:lnTo>
                    <a:pt x="434" y="699"/>
                  </a:lnTo>
                  <a:lnTo>
                    <a:pt x="386" y="699"/>
                  </a:lnTo>
                  <a:lnTo>
                    <a:pt x="337" y="675"/>
                  </a:lnTo>
                  <a:lnTo>
                    <a:pt x="313" y="651"/>
                  </a:lnTo>
                  <a:lnTo>
                    <a:pt x="241" y="602"/>
                  </a:lnTo>
                  <a:lnTo>
                    <a:pt x="217" y="506"/>
                  </a:lnTo>
                  <a:lnTo>
                    <a:pt x="217" y="434"/>
                  </a:lnTo>
                  <a:lnTo>
                    <a:pt x="217" y="362"/>
                  </a:lnTo>
                  <a:lnTo>
                    <a:pt x="241" y="289"/>
                  </a:lnTo>
                  <a:lnTo>
                    <a:pt x="289" y="241"/>
                  </a:lnTo>
                  <a:close/>
                  <a:moveTo>
                    <a:pt x="313" y="1"/>
                  </a:moveTo>
                  <a:lnTo>
                    <a:pt x="241" y="49"/>
                  </a:lnTo>
                  <a:lnTo>
                    <a:pt x="145" y="121"/>
                  </a:lnTo>
                  <a:lnTo>
                    <a:pt x="73" y="217"/>
                  </a:lnTo>
                  <a:lnTo>
                    <a:pt x="24" y="338"/>
                  </a:lnTo>
                  <a:lnTo>
                    <a:pt x="0" y="434"/>
                  </a:lnTo>
                  <a:lnTo>
                    <a:pt x="24" y="554"/>
                  </a:lnTo>
                  <a:lnTo>
                    <a:pt x="49" y="651"/>
                  </a:lnTo>
                  <a:lnTo>
                    <a:pt x="97" y="747"/>
                  </a:lnTo>
                  <a:lnTo>
                    <a:pt x="169" y="819"/>
                  </a:lnTo>
                  <a:lnTo>
                    <a:pt x="265" y="915"/>
                  </a:lnTo>
                  <a:lnTo>
                    <a:pt x="362" y="939"/>
                  </a:lnTo>
                  <a:lnTo>
                    <a:pt x="482" y="939"/>
                  </a:lnTo>
                  <a:lnTo>
                    <a:pt x="578" y="891"/>
                  </a:lnTo>
                  <a:lnTo>
                    <a:pt x="626" y="843"/>
                  </a:lnTo>
                  <a:lnTo>
                    <a:pt x="723" y="771"/>
                  </a:lnTo>
                  <a:lnTo>
                    <a:pt x="771" y="651"/>
                  </a:lnTo>
                  <a:lnTo>
                    <a:pt x="819" y="410"/>
                  </a:lnTo>
                  <a:lnTo>
                    <a:pt x="819" y="362"/>
                  </a:lnTo>
                  <a:lnTo>
                    <a:pt x="795" y="338"/>
                  </a:lnTo>
                  <a:lnTo>
                    <a:pt x="723" y="193"/>
                  </a:lnTo>
                  <a:lnTo>
                    <a:pt x="602" y="97"/>
                  </a:lnTo>
                  <a:lnTo>
                    <a:pt x="530" y="25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1" name="Google Shape;2651;p7"/>
          <p:cNvGrpSpPr/>
          <p:nvPr/>
        </p:nvGrpSpPr>
        <p:grpSpPr>
          <a:xfrm rot="2841141" flipH="1">
            <a:off x="7061572" y="3330197"/>
            <a:ext cx="3605651" cy="3438384"/>
            <a:chOff x="1781825" y="1787425"/>
            <a:chExt cx="804050" cy="766750"/>
          </a:xfrm>
        </p:grpSpPr>
        <p:sp>
          <p:nvSpPr>
            <p:cNvPr id="2652" name="Google Shape;2652;p7"/>
            <p:cNvSpPr/>
            <p:nvPr/>
          </p:nvSpPr>
          <p:spPr>
            <a:xfrm>
              <a:off x="1797450" y="2122050"/>
              <a:ext cx="356325" cy="331625"/>
            </a:xfrm>
            <a:custGeom>
              <a:avLst/>
              <a:gdLst/>
              <a:ahLst/>
              <a:cxnLst/>
              <a:rect l="l" t="t" r="r" b="b"/>
              <a:pathLst>
                <a:path w="14253" h="13265" extrusionOk="0">
                  <a:moveTo>
                    <a:pt x="9799" y="0"/>
                  </a:moveTo>
                  <a:lnTo>
                    <a:pt x="9197" y="72"/>
                  </a:lnTo>
                  <a:lnTo>
                    <a:pt x="8547" y="169"/>
                  </a:lnTo>
                  <a:lnTo>
                    <a:pt x="7993" y="313"/>
                  </a:lnTo>
                  <a:lnTo>
                    <a:pt x="7464" y="482"/>
                  </a:lnTo>
                  <a:lnTo>
                    <a:pt x="6934" y="674"/>
                  </a:lnTo>
                  <a:lnTo>
                    <a:pt x="6428" y="891"/>
                  </a:lnTo>
                  <a:lnTo>
                    <a:pt x="5923" y="1132"/>
                  </a:lnTo>
                  <a:lnTo>
                    <a:pt x="5441" y="1420"/>
                  </a:lnTo>
                  <a:lnTo>
                    <a:pt x="4960" y="1709"/>
                  </a:lnTo>
                  <a:lnTo>
                    <a:pt x="4503" y="2022"/>
                  </a:lnTo>
                  <a:lnTo>
                    <a:pt x="4045" y="2359"/>
                  </a:lnTo>
                  <a:lnTo>
                    <a:pt x="3636" y="2720"/>
                  </a:lnTo>
                  <a:lnTo>
                    <a:pt x="3203" y="3082"/>
                  </a:lnTo>
                  <a:lnTo>
                    <a:pt x="2817" y="3491"/>
                  </a:lnTo>
                  <a:lnTo>
                    <a:pt x="2432" y="3900"/>
                  </a:lnTo>
                  <a:lnTo>
                    <a:pt x="2071" y="4333"/>
                  </a:lnTo>
                  <a:lnTo>
                    <a:pt x="1734" y="4767"/>
                  </a:lnTo>
                  <a:lnTo>
                    <a:pt x="1397" y="5224"/>
                  </a:lnTo>
                  <a:lnTo>
                    <a:pt x="1181" y="5513"/>
                  </a:lnTo>
                  <a:lnTo>
                    <a:pt x="988" y="5826"/>
                  </a:lnTo>
                  <a:lnTo>
                    <a:pt x="819" y="6139"/>
                  </a:lnTo>
                  <a:lnTo>
                    <a:pt x="651" y="6452"/>
                  </a:lnTo>
                  <a:lnTo>
                    <a:pt x="506" y="6789"/>
                  </a:lnTo>
                  <a:lnTo>
                    <a:pt x="386" y="7126"/>
                  </a:lnTo>
                  <a:lnTo>
                    <a:pt x="266" y="7463"/>
                  </a:lnTo>
                  <a:lnTo>
                    <a:pt x="169" y="7800"/>
                  </a:lnTo>
                  <a:lnTo>
                    <a:pt x="97" y="8137"/>
                  </a:lnTo>
                  <a:lnTo>
                    <a:pt x="49" y="8498"/>
                  </a:lnTo>
                  <a:lnTo>
                    <a:pt x="25" y="8835"/>
                  </a:lnTo>
                  <a:lnTo>
                    <a:pt x="1" y="9172"/>
                  </a:lnTo>
                  <a:lnTo>
                    <a:pt x="1" y="9509"/>
                  </a:lnTo>
                  <a:lnTo>
                    <a:pt x="25" y="9822"/>
                  </a:lnTo>
                  <a:lnTo>
                    <a:pt x="73" y="10159"/>
                  </a:lnTo>
                  <a:lnTo>
                    <a:pt x="145" y="10472"/>
                  </a:lnTo>
                  <a:lnTo>
                    <a:pt x="218" y="10761"/>
                  </a:lnTo>
                  <a:lnTo>
                    <a:pt x="338" y="11050"/>
                  </a:lnTo>
                  <a:lnTo>
                    <a:pt x="458" y="11339"/>
                  </a:lnTo>
                  <a:lnTo>
                    <a:pt x="627" y="11603"/>
                  </a:lnTo>
                  <a:lnTo>
                    <a:pt x="795" y="11868"/>
                  </a:lnTo>
                  <a:lnTo>
                    <a:pt x="988" y="12085"/>
                  </a:lnTo>
                  <a:lnTo>
                    <a:pt x="1205" y="12302"/>
                  </a:lnTo>
                  <a:lnTo>
                    <a:pt x="1445" y="12518"/>
                  </a:lnTo>
                  <a:lnTo>
                    <a:pt x="1710" y="12687"/>
                  </a:lnTo>
                  <a:lnTo>
                    <a:pt x="1999" y="12855"/>
                  </a:lnTo>
                  <a:lnTo>
                    <a:pt x="2312" y="12976"/>
                  </a:lnTo>
                  <a:lnTo>
                    <a:pt x="2649" y="13096"/>
                  </a:lnTo>
                  <a:lnTo>
                    <a:pt x="3010" y="13168"/>
                  </a:lnTo>
                  <a:lnTo>
                    <a:pt x="3395" y="13240"/>
                  </a:lnTo>
                  <a:lnTo>
                    <a:pt x="3804" y="13264"/>
                  </a:lnTo>
                  <a:lnTo>
                    <a:pt x="4238" y="13264"/>
                  </a:lnTo>
                  <a:lnTo>
                    <a:pt x="4743" y="13240"/>
                  </a:lnTo>
                  <a:lnTo>
                    <a:pt x="5249" y="13168"/>
                  </a:lnTo>
                  <a:lnTo>
                    <a:pt x="5730" y="13072"/>
                  </a:lnTo>
                  <a:lnTo>
                    <a:pt x="6212" y="12951"/>
                  </a:lnTo>
                  <a:lnTo>
                    <a:pt x="6693" y="12807"/>
                  </a:lnTo>
                  <a:lnTo>
                    <a:pt x="7151" y="12639"/>
                  </a:lnTo>
                  <a:lnTo>
                    <a:pt x="7608" y="12446"/>
                  </a:lnTo>
                  <a:lnTo>
                    <a:pt x="8065" y="12253"/>
                  </a:lnTo>
                  <a:lnTo>
                    <a:pt x="8523" y="12013"/>
                  </a:lnTo>
                  <a:lnTo>
                    <a:pt x="8956" y="11748"/>
                  </a:lnTo>
                  <a:lnTo>
                    <a:pt x="9365" y="11483"/>
                  </a:lnTo>
                  <a:lnTo>
                    <a:pt x="9775" y="11194"/>
                  </a:lnTo>
                  <a:lnTo>
                    <a:pt x="10184" y="10905"/>
                  </a:lnTo>
                  <a:lnTo>
                    <a:pt x="10569" y="10592"/>
                  </a:lnTo>
                  <a:lnTo>
                    <a:pt x="10954" y="10255"/>
                  </a:lnTo>
                  <a:lnTo>
                    <a:pt x="11315" y="9918"/>
                  </a:lnTo>
                  <a:lnTo>
                    <a:pt x="11676" y="9557"/>
                  </a:lnTo>
                  <a:lnTo>
                    <a:pt x="12038" y="9196"/>
                  </a:lnTo>
                  <a:lnTo>
                    <a:pt x="12375" y="8787"/>
                  </a:lnTo>
                  <a:lnTo>
                    <a:pt x="12688" y="8378"/>
                  </a:lnTo>
                  <a:lnTo>
                    <a:pt x="12952" y="7968"/>
                  </a:lnTo>
                  <a:lnTo>
                    <a:pt x="13217" y="7535"/>
                  </a:lnTo>
                  <a:lnTo>
                    <a:pt x="13434" y="7102"/>
                  </a:lnTo>
                  <a:lnTo>
                    <a:pt x="13650" y="6644"/>
                  </a:lnTo>
                  <a:lnTo>
                    <a:pt x="13819" y="6211"/>
                  </a:lnTo>
                  <a:lnTo>
                    <a:pt x="13963" y="5754"/>
                  </a:lnTo>
                  <a:lnTo>
                    <a:pt x="14084" y="5296"/>
                  </a:lnTo>
                  <a:lnTo>
                    <a:pt x="14156" y="4863"/>
                  </a:lnTo>
                  <a:lnTo>
                    <a:pt x="14228" y="4406"/>
                  </a:lnTo>
                  <a:lnTo>
                    <a:pt x="14252" y="3972"/>
                  </a:lnTo>
                  <a:lnTo>
                    <a:pt x="14228" y="3563"/>
                  </a:lnTo>
                  <a:lnTo>
                    <a:pt x="14204" y="3154"/>
                  </a:lnTo>
                  <a:lnTo>
                    <a:pt x="14132" y="2744"/>
                  </a:lnTo>
                  <a:lnTo>
                    <a:pt x="14012" y="2359"/>
                  </a:lnTo>
                  <a:lnTo>
                    <a:pt x="13867" y="1998"/>
                  </a:lnTo>
                  <a:lnTo>
                    <a:pt x="13699" y="1661"/>
                  </a:lnTo>
                  <a:lnTo>
                    <a:pt x="13482" y="1348"/>
                  </a:lnTo>
                  <a:lnTo>
                    <a:pt x="13217" y="1059"/>
                  </a:lnTo>
                  <a:lnTo>
                    <a:pt x="12928" y="819"/>
                  </a:lnTo>
                  <a:lnTo>
                    <a:pt x="12615" y="578"/>
                  </a:lnTo>
                  <a:lnTo>
                    <a:pt x="12254" y="385"/>
                  </a:lnTo>
                  <a:lnTo>
                    <a:pt x="11845" y="241"/>
                  </a:lnTo>
                  <a:lnTo>
                    <a:pt x="11388" y="121"/>
                  </a:lnTo>
                  <a:lnTo>
                    <a:pt x="10906" y="24"/>
                  </a:lnTo>
                  <a:lnTo>
                    <a:pt x="103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7"/>
            <p:cNvSpPr/>
            <p:nvPr/>
          </p:nvSpPr>
          <p:spPr>
            <a:xfrm>
              <a:off x="2080925" y="2161150"/>
              <a:ext cx="9050" cy="15675"/>
            </a:xfrm>
            <a:custGeom>
              <a:avLst/>
              <a:gdLst/>
              <a:ahLst/>
              <a:cxnLst/>
              <a:rect l="l" t="t" r="r" b="b"/>
              <a:pathLst>
                <a:path w="362" h="627" extrusionOk="0">
                  <a:moveTo>
                    <a:pt x="289" y="1"/>
                  </a:moveTo>
                  <a:lnTo>
                    <a:pt x="241" y="25"/>
                  </a:lnTo>
                  <a:lnTo>
                    <a:pt x="193" y="97"/>
                  </a:lnTo>
                  <a:lnTo>
                    <a:pt x="73" y="266"/>
                  </a:lnTo>
                  <a:lnTo>
                    <a:pt x="0" y="386"/>
                  </a:lnTo>
                  <a:lnTo>
                    <a:pt x="25" y="482"/>
                  </a:lnTo>
                  <a:lnTo>
                    <a:pt x="73" y="579"/>
                  </a:lnTo>
                  <a:lnTo>
                    <a:pt x="97" y="627"/>
                  </a:lnTo>
                  <a:lnTo>
                    <a:pt x="145" y="627"/>
                  </a:lnTo>
                  <a:lnTo>
                    <a:pt x="169" y="579"/>
                  </a:lnTo>
                  <a:lnTo>
                    <a:pt x="145" y="506"/>
                  </a:lnTo>
                  <a:lnTo>
                    <a:pt x="169" y="458"/>
                  </a:lnTo>
                  <a:lnTo>
                    <a:pt x="193" y="386"/>
                  </a:lnTo>
                  <a:lnTo>
                    <a:pt x="217" y="338"/>
                  </a:lnTo>
                  <a:lnTo>
                    <a:pt x="313" y="242"/>
                  </a:lnTo>
                  <a:lnTo>
                    <a:pt x="362" y="169"/>
                  </a:lnTo>
                  <a:lnTo>
                    <a:pt x="362" y="121"/>
                  </a:lnTo>
                  <a:lnTo>
                    <a:pt x="337" y="25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7"/>
            <p:cNvSpPr/>
            <p:nvPr/>
          </p:nvSpPr>
          <p:spPr>
            <a:xfrm>
              <a:off x="2144125" y="2205700"/>
              <a:ext cx="7225" cy="8450"/>
            </a:xfrm>
            <a:custGeom>
              <a:avLst/>
              <a:gdLst/>
              <a:ahLst/>
              <a:cxnLst/>
              <a:rect l="l" t="t" r="r" b="b"/>
              <a:pathLst>
                <a:path w="289" h="338" extrusionOk="0">
                  <a:moveTo>
                    <a:pt x="72" y="0"/>
                  </a:moveTo>
                  <a:lnTo>
                    <a:pt x="24" y="24"/>
                  </a:lnTo>
                  <a:lnTo>
                    <a:pt x="0" y="73"/>
                  </a:lnTo>
                  <a:lnTo>
                    <a:pt x="0" y="145"/>
                  </a:lnTo>
                  <a:lnTo>
                    <a:pt x="0" y="241"/>
                  </a:lnTo>
                  <a:lnTo>
                    <a:pt x="48" y="313"/>
                  </a:lnTo>
                  <a:lnTo>
                    <a:pt x="120" y="337"/>
                  </a:lnTo>
                  <a:lnTo>
                    <a:pt x="193" y="337"/>
                  </a:lnTo>
                  <a:lnTo>
                    <a:pt x="265" y="313"/>
                  </a:lnTo>
                  <a:lnTo>
                    <a:pt x="289" y="289"/>
                  </a:lnTo>
                  <a:lnTo>
                    <a:pt x="265" y="241"/>
                  </a:lnTo>
                  <a:lnTo>
                    <a:pt x="169" y="169"/>
                  </a:lnTo>
                  <a:lnTo>
                    <a:pt x="145" y="145"/>
                  </a:lnTo>
                  <a:lnTo>
                    <a:pt x="145" y="121"/>
                  </a:lnTo>
                  <a:lnTo>
                    <a:pt x="193" y="97"/>
                  </a:lnTo>
                  <a:lnTo>
                    <a:pt x="217" y="48"/>
                  </a:lnTo>
                  <a:lnTo>
                    <a:pt x="217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7"/>
            <p:cNvSpPr/>
            <p:nvPr/>
          </p:nvSpPr>
          <p:spPr>
            <a:xfrm>
              <a:off x="2092950" y="2144900"/>
              <a:ext cx="8450" cy="9075"/>
            </a:xfrm>
            <a:custGeom>
              <a:avLst/>
              <a:gdLst/>
              <a:ahLst/>
              <a:cxnLst/>
              <a:rect l="l" t="t" r="r" b="b"/>
              <a:pathLst>
                <a:path w="338" h="363" extrusionOk="0">
                  <a:moveTo>
                    <a:pt x="218" y="1"/>
                  </a:moveTo>
                  <a:lnTo>
                    <a:pt x="169" y="25"/>
                  </a:lnTo>
                  <a:lnTo>
                    <a:pt x="25" y="25"/>
                  </a:lnTo>
                  <a:lnTo>
                    <a:pt x="1" y="73"/>
                  </a:lnTo>
                  <a:lnTo>
                    <a:pt x="49" y="145"/>
                  </a:lnTo>
                  <a:lnTo>
                    <a:pt x="73" y="194"/>
                  </a:lnTo>
                  <a:lnTo>
                    <a:pt x="49" y="266"/>
                  </a:lnTo>
                  <a:lnTo>
                    <a:pt x="73" y="314"/>
                  </a:lnTo>
                  <a:lnTo>
                    <a:pt x="97" y="338"/>
                  </a:lnTo>
                  <a:lnTo>
                    <a:pt x="145" y="362"/>
                  </a:lnTo>
                  <a:lnTo>
                    <a:pt x="169" y="338"/>
                  </a:lnTo>
                  <a:lnTo>
                    <a:pt x="193" y="290"/>
                  </a:lnTo>
                  <a:lnTo>
                    <a:pt x="218" y="218"/>
                  </a:lnTo>
                  <a:lnTo>
                    <a:pt x="242" y="194"/>
                  </a:lnTo>
                  <a:lnTo>
                    <a:pt x="290" y="194"/>
                  </a:lnTo>
                  <a:lnTo>
                    <a:pt x="314" y="169"/>
                  </a:lnTo>
                  <a:lnTo>
                    <a:pt x="338" y="145"/>
                  </a:lnTo>
                  <a:lnTo>
                    <a:pt x="338" y="97"/>
                  </a:lnTo>
                  <a:lnTo>
                    <a:pt x="314" y="73"/>
                  </a:lnTo>
                  <a:lnTo>
                    <a:pt x="242" y="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7"/>
            <p:cNvSpPr/>
            <p:nvPr/>
          </p:nvSpPr>
          <p:spPr>
            <a:xfrm>
              <a:off x="2068275" y="2297175"/>
              <a:ext cx="9050" cy="6050"/>
            </a:xfrm>
            <a:custGeom>
              <a:avLst/>
              <a:gdLst/>
              <a:ahLst/>
              <a:cxnLst/>
              <a:rect l="l" t="t" r="r" b="b"/>
              <a:pathLst>
                <a:path w="362" h="242" extrusionOk="0">
                  <a:moveTo>
                    <a:pt x="266" y="0"/>
                  </a:moveTo>
                  <a:lnTo>
                    <a:pt x="193" y="24"/>
                  </a:lnTo>
                  <a:lnTo>
                    <a:pt x="25" y="24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97" y="193"/>
                  </a:lnTo>
                  <a:lnTo>
                    <a:pt x="145" y="217"/>
                  </a:lnTo>
                  <a:lnTo>
                    <a:pt x="218" y="241"/>
                  </a:lnTo>
                  <a:lnTo>
                    <a:pt x="290" y="217"/>
                  </a:lnTo>
                  <a:lnTo>
                    <a:pt x="338" y="169"/>
                  </a:lnTo>
                  <a:lnTo>
                    <a:pt x="362" y="121"/>
                  </a:lnTo>
                  <a:lnTo>
                    <a:pt x="362" y="73"/>
                  </a:lnTo>
                  <a:lnTo>
                    <a:pt x="338" y="49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7"/>
            <p:cNvSpPr/>
            <p:nvPr/>
          </p:nvSpPr>
          <p:spPr>
            <a:xfrm>
              <a:off x="2001475" y="2168975"/>
              <a:ext cx="7850" cy="6050"/>
            </a:xfrm>
            <a:custGeom>
              <a:avLst/>
              <a:gdLst/>
              <a:ahLst/>
              <a:cxnLst/>
              <a:rect l="l" t="t" r="r" b="b"/>
              <a:pathLst>
                <a:path w="314" h="242" extrusionOk="0">
                  <a:moveTo>
                    <a:pt x="169" y="1"/>
                  </a:moveTo>
                  <a:lnTo>
                    <a:pt x="121" y="25"/>
                  </a:lnTo>
                  <a:lnTo>
                    <a:pt x="49" y="49"/>
                  </a:lnTo>
                  <a:lnTo>
                    <a:pt x="25" y="97"/>
                  </a:lnTo>
                  <a:lnTo>
                    <a:pt x="1" y="145"/>
                  </a:lnTo>
                  <a:lnTo>
                    <a:pt x="25" y="193"/>
                  </a:lnTo>
                  <a:lnTo>
                    <a:pt x="49" y="242"/>
                  </a:lnTo>
                  <a:lnTo>
                    <a:pt x="217" y="242"/>
                  </a:lnTo>
                  <a:lnTo>
                    <a:pt x="290" y="169"/>
                  </a:lnTo>
                  <a:lnTo>
                    <a:pt x="314" y="145"/>
                  </a:lnTo>
                  <a:lnTo>
                    <a:pt x="290" y="97"/>
                  </a:lnTo>
                  <a:lnTo>
                    <a:pt x="290" y="73"/>
                  </a:lnTo>
                  <a:lnTo>
                    <a:pt x="241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7"/>
            <p:cNvSpPr/>
            <p:nvPr/>
          </p:nvSpPr>
          <p:spPr>
            <a:xfrm>
              <a:off x="2065875" y="2247225"/>
              <a:ext cx="7250" cy="7250"/>
            </a:xfrm>
            <a:custGeom>
              <a:avLst/>
              <a:gdLst/>
              <a:ahLst/>
              <a:cxnLst/>
              <a:rect l="l" t="t" r="r" b="b"/>
              <a:pathLst>
                <a:path w="290" h="290" extrusionOk="0">
                  <a:moveTo>
                    <a:pt x="145" y="0"/>
                  </a:moveTo>
                  <a:lnTo>
                    <a:pt x="97" y="24"/>
                  </a:lnTo>
                  <a:lnTo>
                    <a:pt x="25" y="97"/>
                  </a:lnTo>
                  <a:lnTo>
                    <a:pt x="1" y="145"/>
                  </a:lnTo>
                  <a:lnTo>
                    <a:pt x="1" y="193"/>
                  </a:lnTo>
                  <a:lnTo>
                    <a:pt x="25" y="265"/>
                  </a:lnTo>
                  <a:lnTo>
                    <a:pt x="73" y="289"/>
                  </a:lnTo>
                  <a:lnTo>
                    <a:pt x="121" y="265"/>
                  </a:lnTo>
                  <a:lnTo>
                    <a:pt x="169" y="241"/>
                  </a:lnTo>
                  <a:lnTo>
                    <a:pt x="241" y="145"/>
                  </a:lnTo>
                  <a:lnTo>
                    <a:pt x="289" y="4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7"/>
            <p:cNvSpPr/>
            <p:nvPr/>
          </p:nvSpPr>
          <p:spPr>
            <a:xfrm>
              <a:off x="2032175" y="2327875"/>
              <a:ext cx="5450" cy="6025"/>
            </a:xfrm>
            <a:custGeom>
              <a:avLst/>
              <a:gdLst/>
              <a:ahLst/>
              <a:cxnLst/>
              <a:rect l="l" t="t" r="r" b="b"/>
              <a:pathLst>
                <a:path w="218" h="241" extrusionOk="0">
                  <a:moveTo>
                    <a:pt x="97" y="0"/>
                  </a:moveTo>
                  <a:lnTo>
                    <a:pt x="49" y="24"/>
                  </a:lnTo>
                  <a:lnTo>
                    <a:pt x="25" y="48"/>
                  </a:lnTo>
                  <a:lnTo>
                    <a:pt x="0" y="72"/>
                  </a:lnTo>
                  <a:lnTo>
                    <a:pt x="0" y="121"/>
                  </a:lnTo>
                  <a:lnTo>
                    <a:pt x="49" y="193"/>
                  </a:lnTo>
                  <a:lnTo>
                    <a:pt x="73" y="217"/>
                  </a:lnTo>
                  <a:lnTo>
                    <a:pt x="121" y="241"/>
                  </a:lnTo>
                  <a:lnTo>
                    <a:pt x="169" y="217"/>
                  </a:lnTo>
                  <a:lnTo>
                    <a:pt x="217" y="193"/>
                  </a:lnTo>
                  <a:lnTo>
                    <a:pt x="217" y="145"/>
                  </a:lnTo>
                  <a:lnTo>
                    <a:pt x="217" y="96"/>
                  </a:lnTo>
                  <a:lnTo>
                    <a:pt x="217" y="72"/>
                  </a:lnTo>
                  <a:lnTo>
                    <a:pt x="193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7"/>
            <p:cNvSpPr/>
            <p:nvPr/>
          </p:nvSpPr>
          <p:spPr>
            <a:xfrm>
              <a:off x="2041200" y="2200275"/>
              <a:ext cx="6650" cy="5450"/>
            </a:xfrm>
            <a:custGeom>
              <a:avLst/>
              <a:gdLst/>
              <a:ahLst/>
              <a:cxnLst/>
              <a:rect l="l" t="t" r="r" b="b"/>
              <a:pathLst>
                <a:path w="266" h="218" extrusionOk="0">
                  <a:moveTo>
                    <a:pt x="97" y="1"/>
                  </a:moveTo>
                  <a:lnTo>
                    <a:pt x="73" y="49"/>
                  </a:lnTo>
                  <a:lnTo>
                    <a:pt x="1" y="193"/>
                  </a:lnTo>
                  <a:lnTo>
                    <a:pt x="97" y="217"/>
                  </a:lnTo>
                  <a:lnTo>
                    <a:pt x="193" y="217"/>
                  </a:lnTo>
                  <a:lnTo>
                    <a:pt x="241" y="193"/>
                  </a:lnTo>
                  <a:lnTo>
                    <a:pt x="265" y="145"/>
                  </a:lnTo>
                  <a:lnTo>
                    <a:pt x="241" y="73"/>
                  </a:lnTo>
                  <a:lnTo>
                    <a:pt x="193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7"/>
            <p:cNvSpPr/>
            <p:nvPr/>
          </p:nvSpPr>
          <p:spPr>
            <a:xfrm>
              <a:off x="2105000" y="2178625"/>
              <a:ext cx="5450" cy="6025"/>
            </a:xfrm>
            <a:custGeom>
              <a:avLst/>
              <a:gdLst/>
              <a:ahLst/>
              <a:cxnLst/>
              <a:rect l="l" t="t" r="r" b="b"/>
              <a:pathLst>
                <a:path w="218" h="241" extrusionOk="0">
                  <a:moveTo>
                    <a:pt x="97" y="0"/>
                  </a:moveTo>
                  <a:lnTo>
                    <a:pt x="24" y="48"/>
                  </a:lnTo>
                  <a:lnTo>
                    <a:pt x="0" y="96"/>
                  </a:lnTo>
                  <a:lnTo>
                    <a:pt x="0" y="144"/>
                  </a:lnTo>
                  <a:lnTo>
                    <a:pt x="49" y="193"/>
                  </a:lnTo>
                  <a:lnTo>
                    <a:pt x="97" y="241"/>
                  </a:lnTo>
                  <a:lnTo>
                    <a:pt x="145" y="241"/>
                  </a:lnTo>
                  <a:lnTo>
                    <a:pt x="193" y="217"/>
                  </a:lnTo>
                  <a:lnTo>
                    <a:pt x="217" y="144"/>
                  </a:lnTo>
                  <a:lnTo>
                    <a:pt x="217" y="96"/>
                  </a:lnTo>
                  <a:lnTo>
                    <a:pt x="193" y="4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7"/>
            <p:cNvSpPr/>
            <p:nvPr/>
          </p:nvSpPr>
          <p:spPr>
            <a:xfrm>
              <a:off x="2069500" y="2214725"/>
              <a:ext cx="7225" cy="6050"/>
            </a:xfrm>
            <a:custGeom>
              <a:avLst/>
              <a:gdLst/>
              <a:ahLst/>
              <a:cxnLst/>
              <a:rect l="l" t="t" r="r" b="b"/>
              <a:pathLst>
                <a:path w="289" h="242" extrusionOk="0">
                  <a:moveTo>
                    <a:pt x="24" y="0"/>
                  </a:moveTo>
                  <a:lnTo>
                    <a:pt x="0" y="24"/>
                  </a:lnTo>
                  <a:lnTo>
                    <a:pt x="0" y="73"/>
                  </a:lnTo>
                  <a:lnTo>
                    <a:pt x="48" y="121"/>
                  </a:lnTo>
                  <a:lnTo>
                    <a:pt x="120" y="217"/>
                  </a:lnTo>
                  <a:lnTo>
                    <a:pt x="169" y="241"/>
                  </a:lnTo>
                  <a:lnTo>
                    <a:pt x="217" y="241"/>
                  </a:lnTo>
                  <a:lnTo>
                    <a:pt x="265" y="217"/>
                  </a:lnTo>
                  <a:lnTo>
                    <a:pt x="289" y="169"/>
                  </a:lnTo>
                  <a:lnTo>
                    <a:pt x="289" y="121"/>
                  </a:lnTo>
                  <a:lnTo>
                    <a:pt x="241" y="97"/>
                  </a:lnTo>
                  <a:lnTo>
                    <a:pt x="169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7"/>
            <p:cNvSpPr/>
            <p:nvPr/>
          </p:nvSpPr>
          <p:spPr>
            <a:xfrm>
              <a:off x="2126675" y="2214725"/>
              <a:ext cx="5425" cy="6050"/>
            </a:xfrm>
            <a:custGeom>
              <a:avLst/>
              <a:gdLst/>
              <a:ahLst/>
              <a:cxnLst/>
              <a:rect l="l" t="t" r="r" b="b"/>
              <a:pathLst>
                <a:path w="217" h="242" extrusionOk="0">
                  <a:moveTo>
                    <a:pt x="72" y="0"/>
                  </a:moveTo>
                  <a:lnTo>
                    <a:pt x="24" y="24"/>
                  </a:lnTo>
                  <a:lnTo>
                    <a:pt x="0" y="97"/>
                  </a:lnTo>
                  <a:lnTo>
                    <a:pt x="0" y="169"/>
                  </a:lnTo>
                  <a:lnTo>
                    <a:pt x="48" y="217"/>
                  </a:lnTo>
                  <a:lnTo>
                    <a:pt x="120" y="241"/>
                  </a:lnTo>
                  <a:lnTo>
                    <a:pt x="193" y="241"/>
                  </a:lnTo>
                  <a:lnTo>
                    <a:pt x="217" y="217"/>
                  </a:lnTo>
                  <a:lnTo>
                    <a:pt x="217" y="193"/>
                  </a:lnTo>
                  <a:lnTo>
                    <a:pt x="217" y="121"/>
                  </a:lnTo>
                  <a:lnTo>
                    <a:pt x="193" y="49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7"/>
            <p:cNvSpPr/>
            <p:nvPr/>
          </p:nvSpPr>
          <p:spPr>
            <a:xfrm>
              <a:off x="2055650" y="2222550"/>
              <a:ext cx="6050" cy="5450"/>
            </a:xfrm>
            <a:custGeom>
              <a:avLst/>
              <a:gdLst/>
              <a:ahLst/>
              <a:cxnLst/>
              <a:rect l="l" t="t" r="r" b="b"/>
              <a:pathLst>
                <a:path w="242" h="218" extrusionOk="0">
                  <a:moveTo>
                    <a:pt x="145" y="0"/>
                  </a:moveTo>
                  <a:lnTo>
                    <a:pt x="73" y="24"/>
                  </a:lnTo>
                  <a:lnTo>
                    <a:pt x="24" y="48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217" y="217"/>
                  </a:lnTo>
                  <a:lnTo>
                    <a:pt x="241" y="121"/>
                  </a:lnTo>
                  <a:lnTo>
                    <a:pt x="241" y="73"/>
                  </a:lnTo>
                  <a:lnTo>
                    <a:pt x="241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7"/>
            <p:cNvSpPr/>
            <p:nvPr/>
          </p:nvSpPr>
          <p:spPr>
            <a:xfrm>
              <a:off x="2034575" y="2168975"/>
              <a:ext cx="4850" cy="8450"/>
            </a:xfrm>
            <a:custGeom>
              <a:avLst/>
              <a:gdLst/>
              <a:ahLst/>
              <a:cxnLst/>
              <a:rect l="l" t="t" r="r" b="b"/>
              <a:pathLst>
                <a:path w="194" h="338" extrusionOk="0">
                  <a:moveTo>
                    <a:pt x="145" y="1"/>
                  </a:moveTo>
                  <a:lnTo>
                    <a:pt x="97" y="25"/>
                  </a:lnTo>
                  <a:lnTo>
                    <a:pt x="73" y="49"/>
                  </a:lnTo>
                  <a:lnTo>
                    <a:pt x="25" y="145"/>
                  </a:lnTo>
                  <a:lnTo>
                    <a:pt x="1" y="266"/>
                  </a:lnTo>
                  <a:lnTo>
                    <a:pt x="25" y="314"/>
                  </a:lnTo>
                  <a:lnTo>
                    <a:pt x="73" y="338"/>
                  </a:lnTo>
                  <a:lnTo>
                    <a:pt x="97" y="338"/>
                  </a:lnTo>
                  <a:lnTo>
                    <a:pt x="121" y="290"/>
                  </a:lnTo>
                  <a:lnTo>
                    <a:pt x="169" y="218"/>
                  </a:lnTo>
                  <a:lnTo>
                    <a:pt x="193" y="97"/>
                  </a:lnTo>
                  <a:lnTo>
                    <a:pt x="169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7"/>
            <p:cNvSpPr/>
            <p:nvPr/>
          </p:nvSpPr>
          <p:spPr>
            <a:xfrm>
              <a:off x="2048425" y="2149725"/>
              <a:ext cx="7250" cy="5450"/>
            </a:xfrm>
            <a:custGeom>
              <a:avLst/>
              <a:gdLst/>
              <a:ahLst/>
              <a:cxnLst/>
              <a:rect l="l" t="t" r="r" b="b"/>
              <a:pathLst>
                <a:path w="290" h="218" extrusionOk="0">
                  <a:moveTo>
                    <a:pt x="193" y="1"/>
                  </a:moveTo>
                  <a:lnTo>
                    <a:pt x="49" y="49"/>
                  </a:lnTo>
                  <a:lnTo>
                    <a:pt x="25" y="73"/>
                  </a:lnTo>
                  <a:lnTo>
                    <a:pt x="0" y="97"/>
                  </a:lnTo>
                  <a:lnTo>
                    <a:pt x="25" y="121"/>
                  </a:lnTo>
                  <a:lnTo>
                    <a:pt x="49" y="145"/>
                  </a:lnTo>
                  <a:lnTo>
                    <a:pt x="169" y="217"/>
                  </a:lnTo>
                  <a:lnTo>
                    <a:pt x="217" y="217"/>
                  </a:lnTo>
                  <a:lnTo>
                    <a:pt x="265" y="193"/>
                  </a:lnTo>
                  <a:lnTo>
                    <a:pt x="289" y="169"/>
                  </a:lnTo>
                  <a:lnTo>
                    <a:pt x="289" y="121"/>
                  </a:lnTo>
                  <a:lnTo>
                    <a:pt x="289" y="97"/>
                  </a:lnTo>
                  <a:lnTo>
                    <a:pt x="265" y="49"/>
                  </a:lnTo>
                  <a:lnTo>
                    <a:pt x="241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7"/>
            <p:cNvSpPr/>
            <p:nvPr/>
          </p:nvSpPr>
          <p:spPr>
            <a:xfrm>
              <a:off x="2105000" y="2233375"/>
              <a:ext cx="5450" cy="5450"/>
            </a:xfrm>
            <a:custGeom>
              <a:avLst/>
              <a:gdLst/>
              <a:ahLst/>
              <a:cxnLst/>
              <a:rect l="l" t="t" r="r" b="b"/>
              <a:pathLst>
                <a:path w="218" h="218" extrusionOk="0">
                  <a:moveTo>
                    <a:pt x="97" y="1"/>
                  </a:moveTo>
                  <a:lnTo>
                    <a:pt x="49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0" y="193"/>
                  </a:lnTo>
                  <a:lnTo>
                    <a:pt x="49" y="217"/>
                  </a:lnTo>
                  <a:lnTo>
                    <a:pt x="121" y="217"/>
                  </a:lnTo>
                  <a:lnTo>
                    <a:pt x="193" y="193"/>
                  </a:lnTo>
                  <a:lnTo>
                    <a:pt x="217" y="145"/>
                  </a:lnTo>
                  <a:lnTo>
                    <a:pt x="217" y="97"/>
                  </a:lnTo>
                  <a:lnTo>
                    <a:pt x="193" y="49"/>
                  </a:lnTo>
                  <a:lnTo>
                    <a:pt x="169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7"/>
            <p:cNvSpPr/>
            <p:nvPr/>
          </p:nvSpPr>
          <p:spPr>
            <a:xfrm>
              <a:off x="1972600" y="2158150"/>
              <a:ext cx="5425" cy="5450"/>
            </a:xfrm>
            <a:custGeom>
              <a:avLst/>
              <a:gdLst/>
              <a:ahLst/>
              <a:cxnLst/>
              <a:rect l="l" t="t" r="r" b="b"/>
              <a:pathLst>
                <a:path w="217" h="218" extrusionOk="0">
                  <a:moveTo>
                    <a:pt x="121" y="1"/>
                  </a:moveTo>
                  <a:lnTo>
                    <a:pt x="48" y="25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193"/>
                  </a:lnTo>
                  <a:lnTo>
                    <a:pt x="72" y="217"/>
                  </a:lnTo>
                  <a:lnTo>
                    <a:pt x="97" y="217"/>
                  </a:lnTo>
                  <a:lnTo>
                    <a:pt x="145" y="193"/>
                  </a:lnTo>
                  <a:lnTo>
                    <a:pt x="193" y="169"/>
                  </a:lnTo>
                  <a:lnTo>
                    <a:pt x="217" y="121"/>
                  </a:lnTo>
                  <a:lnTo>
                    <a:pt x="217" y="73"/>
                  </a:lnTo>
                  <a:lnTo>
                    <a:pt x="193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7"/>
            <p:cNvSpPr/>
            <p:nvPr/>
          </p:nvSpPr>
          <p:spPr>
            <a:xfrm>
              <a:off x="2029175" y="2258050"/>
              <a:ext cx="4825" cy="6050"/>
            </a:xfrm>
            <a:custGeom>
              <a:avLst/>
              <a:gdLst/>
              <a:ahLst/>
              <a:cxnLst/>
              <a:rect l="l" t="t" r="r" b="b"/>
              <a:pathLst>
                <a:path w="193" h="242" extrusionOk="0">
                  <a:moveTo>
                    <a:pt x="48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145"/>
                  </a:lnTo>
                  <a:lnTo>
                    <a:pt x="72" y="217"/>
                  </a:lnTo>
                  <a:lnTo>
                    <a:pt x="96" y="241"/>
                  </a:lnTo>
                  <a:lnTo>
                    <a:pt x="169" y="241"/>
                  </a:lnTo>
                  <a:lnTo>
                    <a:pt x="193" y="193"/>
                  </a:lnTo>
                  <a:lnTo>
                    <a:pt x="145" y="121"/>
                  </a:lnTo>
                  <a:lnTo>
                    <a:pt x="96" y="4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7"/>
            <p:cNvSpPr/>
            <p:nvPr/>
          </p:nvSpPr>
          <p:spPr>
            <a:xfrm>
              <a:off x="2118225" y="2156350"/>
              <a:ext cx="5450" cy="5425"/>
            </a:xfrm>
            <a:custGeom>
              <a:avLst/>
              <a:gdLst/>
              <a:ahLst/>
              <a:cxnLst/>
              <a:rect l="l" t="t" r="r" b="b"/>
              <a:pathLst>
                <a:path w="218" h="217" extrusionOk="0">
                  <a:moveTo>
                    <a:pt x="49" y="0"/>
                  </a:moveTo>
                  <a:lnTo>
                    <a:pt x="25" y="48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73" y="193"/>
                  </a:lnTo>
                  <a:lnTo>
                    <a:pt x="97" y="217"/>
                  </a:lnTo>
                  <a:lnTo>
                    <a:pt x="145" y="217"/>
                  </a:lnTo>
                  <a:lnTo>
                    <a:pt x="194" y="193"/>
                  </a:lnTo>
                  <a:lnTo>
                    <a:pt x="218" y="145"/>
                  </a:lnTo>
                  <a:lnTo>
                    <a:pt x="218" y="73"/>
                  </a:lnTo>
                  <a:lnTo>
                    <a:pt x="169" y="48"/>
                  </a:lnTo>
                  <a:lnTo>
                    <a:pt x="121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7"/>
            <p:cNvSpPr/>
            <p:nvPr/>
          </p:nvSpPr>
          <p:spPr>
            <a:xfrm>
              <a:off x="2052625" y="2174400"/>
              <a:ext cx="4850" cy="6050"/>
            </a:xfrm>
            <a:custGeom>
              <a:avLst/>
              <a:gdLst/>
              <a:ahLst/>
              <a:cxnLst/>
              <a:rect l="l" t="t" r="r" b="b"/>
              <a:pathLst>
                <a:path w="194" h="242" extrusionOk="0">
                  <a:moveTo>
                    <a:pt x="49" y="1"/>
                  </a:moveTo>
                  <a:lnTo>
                    <a:pt x="25" y="49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25" y="193"/>
                  </a:lnTo>
                  <a:lnTo>
                    <a:pt x="73" y="217"/>
                  </a:lnTo>
                  <a:lnTo>
                    <a:pt x="97" y="241"/>
                  </a:lnTo>
                  <a:lnTo>
                    <a:pt x="145" y="241"/>
                  </a:lnTo>
                  <a:lnTo>
                    <a:pt x="169" y="217"/>
                  </a:lnTo>
                  <a:lnTo>
                    <a:pt x="194" y="169"/>
                  </a:lnTo>
                  <a:lnTo>
                    <a:pt x="194" y="121"/>
                  </a:lnTo>
                  <a:lnTo>
                    <a:pt x="194" y="73"/>
                  </a:lnTo>
                  <a:lnTo>
                    <a:pt x="169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7"/>
            <p:cNvSpPr/>
            <p:nvPr/>
          </p:nvSpPr>
          <p:spPr>
            <a:xfrm>
              <a:off x="1964175" y="2181625"/>
              <a:ext cx="5425" cy="4825"/>
            </a:xfrm>
            <a:custGeom>
              <a:avLst/>
              <a:gdLst/>
              <a:ahLst/>
              <a:cxnLst/>
              <a:rect l="l" t="t" r="r" b="b"/>
              <a:pathLst>
                <a:path w="217" h="193" extrusionOk="0">
                  <a:moveTo>
                    <a:pt x="97" y="0"/>
                  </a:moveTo>
                  <a:lnTo>
                    <a:pt x="72" y="24"/>
                  </a:lnTo>
                  <a:lnTo>
                    <a:pt x="24" y="49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24" y="169"/>
                  </a:lnTo>
                  <a:lnTo>
                    <a:pt x="48" y="193"/>
                  </a:lnTo>
                  <a:lnTo>
                    <a:pt x="97" y="193"/>
                  </a:lnTo>
                  <a:lnTo>
                    <a:pt x="145" y="169"/>
                  </a:lnTo>
                  <a:lnTo>
                    <a:pt x="217" y="121"/>
                  </a:lnTo>
                  <a:lnTo>
                    <a:pt x="217" y="49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7"/>
            <p:cNvSpPr/>
            <p:nvPr/>
          </p:nvSpPr>
          <p:spPr>
            <a:xfrm>
              <a:off x="2088150" y="2133475"/>
              <a:ext cx="4825" cy="6050"/>
            </a:xfrm>
            <a:custGeom>
              <a:avLst/>
              <a:gdLst/>
              <a:ahLst/>
              <a:cxnLst/>
              <a:rect l="l" t="t" r="r" b="b"/>
              <a:pathLst>
                <a:path w="193" h="242" extrusionOk="0">
                  <a:moveTo>
                    <a:pt x="97" y="1"/>
                  </a:moveTo>
                  <a:lnTo>
                    <a:pt x="48" y="49"/>
                  </a:lnTo>
                  <a:lnTo>
                    <a:pt x="24" y="97"/>
                  </a:lnTo>
                  <a:lnTo>
                    <a:pt x="0" y="169"/>
                  </a:lnTo>
                  <a:lnTo>
                    <a:pt x="24" y="217"/>
                  </a:lnTo>
                  <a:lnTo>
                    <a:pt x="48" y="241"/>
                  </a:lnTo>
                  <a:lnTo>
                    <a:pt x="121" y="241"/>
                  </a:lnTo>
                  <a:lnTo>
                    <a:pt x="169" y="145"/>
                  </a:lnTo>
                  <a:lnTo>
                    <a:pt x="193" y="73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7"/>
            <p:cNvSpPr/>
            <p:nvPr/>
          </p:nvSpPr>
          <p:spPr>
            <a:xfrm>
              <a:off x="2026750" y="2295375"/>
              <a:ext cx="6050" cy="3625"/>
            </a:xfrm>
            <a:custGeom>
              <a:avLst/>
              <a:gdLst/>
              <a:ahLst/>
              <a:cxnLst/>
              <a:rect l="l" t="t" r="r" b="b"/>
              <a:pathLst>
                <a:path w="242" h="145" extrusionOk="0">
                  <a:moveTo>
                    <a:pt x="73" y="0"/>
                  </a:moveTo>
                  <a:lnTo>
                    <a:pt x="25" y="24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45"/>
                  </a:lnTo>
                  <a:lnTo>
                    <a:pt x="193" y="145"/>
                  </a:lnTo>
                  <a:lnTo>
                    <a:pt x="217" y="121"/>
                  </a:lnTo>
                  <a:lnTo>
                    <a:pt x="242" y="72"/>
                  </a:lnTo>
                  <a:lnTo>
                    <a:pt x="242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7"/>
            <p:cNvSpPr/>
            <p:nvPr/>
          </p:nvSpPr>
          <p:spPr>
            <a:xfrm>
              <a:off x="2105600" y="2168375"/>
              <a:ext cx="4850" cy="5450"/>
            </a:xfrm>
            <a:custGeom>
              <a:avLst/>
              <a:gdLst/>
              <a:ahLst/>
              <a:cxnLst/>
              <a:rect l="l" t="t" r="r" b="b"/>
              <a:pathLst>
                <a:path w="194" h="218" extrusionOk="0">
                  <a:moveTo>
                    <a:pt x="97" y="1"/>
                  </a:moveTo>
                  <a:lnTo>
                    <a:pt x="49" y="25"/>
                  </a:lnTo>
                  <a:lnTo>
                    <a:pt x="25" y="49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49" y="193"/>
                  </a:lnTo>
                  <a:lnTo>
                    <a:pt x="73" y="217"/>
                  </a:lnTo>
                  <a:lnTo>
                    <a:pt x="97" y="217"/>
                  </a:lnTo>
                  <a:lnTo>
                    <a:pt x="145" y="193"/>
                  </a:lnTo>
                  <a:lnTo>
                    <a:pt x="169" y="169"/>
                  </a:lnTo>
                  <a:lnTo>
                    <a:pt x="193" y="97"/>
                  </a:lnTo>
                  <a:lnTo>
                    <a:pt x="193" y="73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7"/>
            <p:cNvSpPr/>
            <p:nvPr/>
          </p:nvSpPr>
          <p:spPr>
            <a:xfrm>
              <a:off x="2027350" y="2199075"/>
              <a:ext cx="3650" cy="5450"/>
            </a:xfrm>
            <a:custGeom>
              <a:avLst/>
              <a:gdLst/>
              <a:ahLst/>
              <a:cxnLst/>
              <a:rect l="l" t="t" r="r" b="b"/>
              <a:pathLst>
                <a:path w="146" h="218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121"/>
                  </a:lnTo>
                  <a:lnTo>
                    <a:pt x="49" y="193"/>
                  </a:lnTo>
                  <a:lnTo>
                    <a:pt x="97" y="217"/>
                  </a:lnTo>
                  <a:lnTo>
                    <a:pt x="145" y="193"/>
                  </a:lnTo>
                  <a:lnTo>
                    <a:pt x="145" y="169"/>
                  </a:lnTo>
                  <a:lnTo>
                    <a:pt x="145" y="97"/>
                  </a:lnTo>
                  <a:lnTo>
                    <a:pt x="121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7"/>
            <p:cNvSpPr/>
            <p:nvPr/>
          </p:nvSpPr>
          <p:spPr>
            <a:xfrm>
              <a:off x="1991850" y="2257450"/>
              <a:ext cx="4250" cy="4250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25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69" y="73"/>
                  </a:lnTo>
                  <a:lnTo>
                    <a:pt x="169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7"/>
            <p:cNvSpPr/>
            <p:nvPr/>
          </p:nvSpPr>
          <p:spPr>
            <a:xfrm>
              <a:off x="2012325" y="2309200"/>
              <a:ext cx="6025" cy="4250"/>
            </a:xfrm>
            <a:custGeom>
              <a:avLst/>
              <a:gdLst/>
              <a:ahLst/>
              <a:cxnLst/>
              <a:rect l="l" t="t" r="r" b="b"/>
              <a:pathLst>
                <a:path w="241" h="170" extrusionOk="0">
                  <a:moveTo>
                    <a:pt x="120" y="1"/>
                  </a:moveTo>
                  <a:lnTo>
                    <a:pt x="48" y="49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96" y="169"/>
                  </a:lnTo>
                  <a:lnTo>
                    <a:pt x="193" y="121"/>
                  </a:lnTo>
                  <a:lnTo>
                    <a:pt x="241" y="73"/>
                  </a:lnTo>
                  <a:lnTo>
                    <a:pt x="217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7"/>
            <p:cNvSpPr/>
            <p:nvPr/>
          </p:nvSpPr>
          <p:spPr>
            <a:xfrm>
              <a:off x="2104400" y="2210500"/>
              <a:ext cx="4825" cy="4850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24" y="1"/>
                  </a:moveTo>
                  <a:lnTo>
                    <a:pt x="0" y="121"/>
                  </a:lnTo>
                  <a:lnTo>
                    <a:pt x="0" y="145"/>
                  </a:lnTo>
                  <a:lnTo>
                    <a:pt x="0" y="169"/>
                  </a:lnTo>
                  <a:lnTo>
                    <a:pt x="48" y="193"/>
                  </a:lnTo>
                  <a:lnTo>
                    <a:pt x="121" y="169"/>
                  </a:lnTo>
                  <a:lnTo>
                    <a:pt x="169" y="121"/>
                  </a:lnTo>
                  <a:lnTo>
                    <a:pt x="193" y="73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7"/>
            <p:cNvSpPr/>
            <p:nvPr/>
          </p:nvSpPr>
          <p:spPr>
            <a:xfrm>
              <a:off x="2048425" y="2229175"/>
              <a:ext cx="4225" cy="5425"/>
            </a:xfrm>
            <a:custGeom>
              <a:avLst/>
              <a:gdLst/>
              <a:ahLst/>
              <a:cxnLst/>
              <a:rect l="l" t="t" r="r" b="b"/>
              <a:pathLst>
                <a:path w="169" h="217" extrusionOk="0">
                  <a:moveTo>
                    <a:pt x="97" y="0"/>
                  </a:moveTo>
                  <a:lnTo>
                    <a:pt x="25" y="48"/>
                  </a:lnTo>
                  <a:lnTo>
                    <a:pt x="0" y="96"/>
                  </a:lnTo>
                  <a:lnTo>
                    <a:pt x="0" y="145"/>
                  </a:lnTo>
                  <a:lnTo>
                    <a:pt x="0" y="193"/>
                  </a:lnTo>
                  <a:lnTo>
                    <a:pt x="25" y="217"/>
                  </a:lnTo>
                  <a:lnTo>
                    <a:pt x="73" y="193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69" y="72"/>
                  </a:lnTo>
                  <a:lnTo>
                    <a:pt x="145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7"/>
            <p:cNvSpPr/>
            <p:nvPr/>
          </p:nvSpPr>
          <p:spPr>
            <a:xfrm>
              <a:off x="1961750" y="2191850"/>
              <a:ext cx="4850" cy="4250"/>
            </a:xfrm>
            <a:custGeom>
              <a:avLst/>
              <a:gdLst/>
              <a:ahLst/>
              <a:cxnLst/>
              <a:rect l="l" t="t" r="r" b="b"/>
              <a:pathLst>
                <a:path w="194" h="170" extrusionOk="0">
                  <a:moveTo>
                    <a:pt x="49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49" y="145"/>
                  </a:lnTo>
                  <a:lnTo>
                    <a:pt x="145" y="169"/>
                  </a:lnTo>
                  <a:lnTo>
                    <a:pt x="169" y="169"/>
                  </a:lnTo>
                  <a:lnTo>
                    <a:pt x="194" y="145"/>
                  </a:lnTo>
                  <a:lnTo>
                    <a:pt x="194" y="97"/>
                  </a:lnTo>
                  <a:lnTo>
                    <a:pt x="145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7"/>
            <p:cNvSpPr/>
            <p:nvPr/>
          </p:nvSpPr>
          <p:spPr>
            <a:xfrm>
              <a:off x="2033975" y="2217125"/>
              <a:ext cx="5450" cy="3650"/>
            </a:xfrm>
            <a:custGeom>
              <a:avLst/>
              <a:gdLst/>
              <a:ahLst/>
              <a:cxnLst/>
              <a:rect l="l" t="t" r="r" b="b"/>
              <a:pathLst>
                <a:path w="218" h="146" extrusionOk="0">
                  <a:moveTo>
                    <a:pt x="121" y="1"/>
                  </a:moveTo>
                  <a:lnTo>
                    <a:pt x="49" y="25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73" y="145"/>
                  </a:lnTo>
                  <a:lnTo>
                    <a:pt x="169" y="145"/>
                  </a:lnTo>
                  <a:lnTo>
                    <a:pt x="217" y="121"/>
                  </a:lnTo>
                  <a:lnTo>
                    <a:pt x="217" y="73"/>
                  </a:lnTo>
                  <a:lnTo>
                    <a:pt x="193" y="1"/>
                  </a:lnTo>
                  <a:lnTo>
                    <a:pt x="193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7"/>
            <p:cNvSpPr/>
            <p:nvPr/>
          </p:nvSpPr>
          <p:spPr>
            <a:xfrm>
              <a:off x="2079725" y="2348925"/>
              <a:ext cx="4225" cy="4250"/>
            </a:xfrm>
            <a:custGeom>
              <a:avLst/>
              <a:gdLst/>
              <a:ahLst/>
              <a:cxnLst/>
              <a:rect l="l" t="t" r="r" b="b"/>
              <a:pathLst>
                <a:path w="169" h="170" extrusionOk="0">
                  <a:moveTo>
                    <a:pt x="73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24" y="145"/>
                  </a:lnTo>
                  <a:lnTo>
                    <a:pt x="97" y="169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69" y="73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7"/>
            <p:cNvSpPr/>
            <p:nvPr/>
          </p:nvSpPr>
          <p:spPr>
            <a:xfrm>
              <a:off x="2009300" y="2385650"/>
              <a:ext cx="3650" cy="4825"/>
            </a:xfrm>
            <a:custGeom>
              <a:avLst/>
              <a:gdLst/>
              <a:ahLst/>
              <a:cxnLst/>
              <a:rect l="l" t="t" r="r" b="b"/>
              <a:pathLst>
                <a:path w="146" h="193" extrusionOk="0">
                  <a:moveTo>
                    <a:pt x="49" y="0"/>
                  </a:moveTo>
                  <a:lnTo>
                    <a:pt x="1" y="48"/>
                  </a:lnTo>
                  <a:lnTo>
                    <a:pt x="1" y="72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121" y="193"/>
                  </a:lnTo>
                  <a:lnTo>
                    <a:pt x="145" y="145"/>
                  </a:lnTo>
                  <a:lnTo>
                    <a:pt x="145" y="96"/>
                  </a:lnTo>
                  <a:lnTo>
                    <a:pt x="121" y="48"/>
                  </a:lnTo>
                  <a:lnTo>
                    <a:pt x="97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7"/>
            <p:cNvSpPr/>
            <p:nvPr/>
          </p:nvSpPr>
          <p:spPr>
            <a:xfrm>
              <a:off x="2085125" y="2254450"/>
              <a:ext cx="4850" cy="4825"/>
            </a:xfrm>
            <a:custGeom>
              <a:avLst/>
              <a:gdLst/>
              <a:ahLst/>
              <a:cxnLst/>
              <a:rect l="l" t="t" r="r" b="b"/>
              <a:pathLst>
                <a:path w="194" h="193" extrusionOk="0">
                  <a:moveTo>
                    <a:pt x="97" y="0"/>
                  </a:moveTo>
                  <a:lnTo>
                    <a:pt x="49" y="48"/>
                  </a:lnTo>
                  <a:lnTo>
                    <a:pt x="1" y="121"/>
                  </a:lnTo>
                  <a:lnTo>
                    <a:pt x="1" y="169"/>
                  </a:lnTo>
                  <a:lnTo>
                    <a:pt x="25" y="193"/>
                  </a:lnTo>
                  <a:lnTo>
                    <a:pt x="73" y="193"/>
                  </a:lnTo>
                  <a:lnTo>
                    <a:pt x="145" y="145"/>
                  </a:lnTo>
                  <a:lnTo>
                    <a:pt x="169" y="97"/>
                  </a:lnTo>
                  <a:lnTo>
                    <a:pt x="194" y="4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7"/>
            <p:cNvSpPr/>
            <p:nvPr/>
          </p:nvSpPr>
          <p:spPr>
            <a:xfrm>
              <a:off x="2091750" y="2185225"/>
              <a:ext cx="4250" cy="4250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49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25" y="145"/>
                  </a:lnTo>
                  <a:lnTo>
                    <a:pt x="97" y="169"/>
                  </a:lnTo>
                  <a:lnTo>
                    <a:pt x="121" y="169"/>
                  </a:lnTo>
                  <a:lnTo>
                    <a:pt x="145" y="145"/>
                  </a:lnTo>
                  <a:lnTo>
                    <a:pt x="169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7"/>
            <p:cNvSpPr/>
            <p:nvPr/>
          </p:nvSpPr>
          <p:spPr>
            <a:xfrm>
              <a:off x="1978600" y="2162375"/>
              <a:ext cx="3650" cy="4825"/>
            </a:xfrm>
            <a:custGeom>
              <a:avLst/>
              <a:gdLst/>
              <a:ahLst/>
              <a:cxnLst/>
              <a:rect l="l" t="t" r="r" b="b"/>
              <a:pathLst>
                <a:path w="146" h="193" extrusionOk="0">
                  <a:moveTo>
                    <a:pt x="25" y="0"/>
                  </a:moveTo>
                  <a:lnTo>
                    <a:pt x="1" y="48"/>
                  </a:lnTo>
                  <a:lnTo>
                    <a:pt x="1" y="120"/>
                  </a:lnTo>
                  <a:lnTo>
                    <a:pt x="25" y="169"/>
                  </a:lnTo>
                  <a:lnTo>
                    <a:pt x="73" y="193"/>
                  </a:lnTo>
                  <a:lnTo>
                    <a:pt x="121" y="193"/>
                  </a:lnTo>
                  <a:lnTo>
                    <a:pt x="145" y="169"/>
                  </a:lnTo>
                  <a:lnTo>
                    <a:pt x="145" y="144"/>
                  </a:lnTo>
                  <a:lnTo>
                    <a:pt x="145" y="96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7"/>
            <p:cNvSpPr/>
            <p:nvPr/>
          </p:nvSpPr>
          <p:spPr>
            <a:xfrm>
              <a:off x="2012325" y="2155750"/>
              <a:ext cx="5425" cy="4225"/>
            </a:xfrm>
            <a:custGeom>
              <a:avLst/>
              <a:gdLst/>
              <a:ahLst/>
              <a:cxnLst/>
              <a:rect l="l" t="t" r="r" b="b"/>
              <a:pathLst>
                <a:path w="217" h="169" extrusionOk="0">
                  <a:moveTo>
                    <a:pt x="72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24" y="97"/>
                  </a:lnTo>
                  <a:lnTo>
                    <a:pt x="96" y="169"/>
                  </a:lnTo>
                  <a:lnTo>
                    <a:pt x="169" y="145"/>
                  </a:lnTo>
                  <a:lnTo>
                    <a:pt x="217" y="145"/>
                  </a:lnTo>
                  <a:lnTo>
                    <a:pt x="217" y="97"/>
                  </a:lnTo>
                  <a:lnTo>
                    <a:pt x="217" y="72"/>
                  </a:lnTo>
                  <a:lnTo>
                    <a:pt x="169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7"/>
            <p:cNvSpPr/>
            <p:nvPr/>
          </p:nvSpPr>
          <p:spPr>
            <a:xfrm>
              <a:off x="2147125" y="2233975"/>
              <a:ext cx="3625" cy="4850"/>
            </a:xfrm>
            <a:custGeom>
              <a:avLst/>
              <a:gdLst/>
              <a:ahLst/>
              <a:cxnLst/>
              <a:rect l="l" t="t" r="r" b="b"/>
              <a:pathLst>
                <a:path w="145" h="194" extrusionOk="0">
                  <a:moveTo>
                    <a:pt x="97" y="1"/>
                  </a:moveTo>
                  <a:lnTo>
                    <a:pt x="49" y="25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73" y="193"/>
                  </a:lnTo>
                  <a:lnTo>
                    <a:pt x="121" y="169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7"/>
            <p:cNvSpPr/>
            <p:nvPr/>
          </p:nvSpPr>
          <p:spPr>
            <a:xfrm>
              <a:off x="2052025" y="2302000"/>
              <a:ext cx="4850" cy="4825"/>
            </a:xfrm>
            <a:custGeom>
              <a:avLst/>
              <a:gdLst/>
              <a:ahLst/>
              <a:cxnLst/>
              <a:rect l="l" t="t" r="r" b="b"/>
              <a:pathLst>
                <a:path w="194" h="193" extrusionOk="0">
                  <a:moveTo>
                    <a:pt x="121" y="0"/>
                  </a:moveTo>
                  <a:lnTo>
                    <a:pt x="73" y="24"/>
                  </a:lnTo>
                  <a:lnTo>
                    <a:pt x="1" y="96"/>
                  </a:lnTo>
                  <a:lnTo>
                    <a:pt x="1" y="120"/>
                  </a:lnTo>
                  <a:lnTo>
                    <a:pt x="25" y="144"/>
                  </a:lnTo>
                  <a:lnTo>
                    <a:pt x="73" y="193"/>
                  </a:lnTo>
                  <a:lnTo>
                    <a:pt x="145" y="169"/>
                  </a:lnTo>
                  <a:lnTo>
                    <a:pt x="193" y="144"/>
                  </a:lnTo>
                  <a:lnTo>
                    <a:pt x="193" y="48"/>
                  </a:lnTo>
                  <a:lnTo>
                    <a:pt x="169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7"/>
            <p:cNvSpPr/>
            <p:nvPr/>
          </p:nvSpPr>
          <p:spPr>
            <a:xfrm>
              <a:off x="1984625" y="2252650"/>
              <a:ext cx="4250" cy="4225"/>
            </a:xfrm>
            <a:custGeom>
              <a:avLst/>
              <a:gdLst/>
              <a:ahLst/>
              <a:cxnLst/>
              <a:rect l="l" t="t" r="r" b="b"/>
              <a:pathLst>
                <a:path w="170" h="169" extrusionOk="0">
                  <a:moveTo>
                    <a:pt x="49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25" y="120"/>
                  </a:lnTo>
                  <a:lnTo>
                    <a:pt x="97" y="169"/>
                  </a:lnTo>
                  <a:lnTo>
                    <a:pt x="121" y="169"/>
                  </a:lnTo>
                  <a:lnTo>
                    <a:pt x="145" y="144"/>
                  </a:lnTo>
                  <a:lnTo>
                    <a:pt x="169" y="96"/>
                  </a:lnTo>
                  <a:lnTo>
                    <a:pt x="145" y="48"/>
                  </a:lnTo>
                  <a:lnTo>
                    <a:pt x="97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7"/>
            <p:cNvSpPr/>
            <p:nvPr/>
          </p:nvSpPr>
          <p:spPr>
            <a:xfrm>
              <a:off x="2003275" y="2291750"/>
              <a:ext cx="3650" cy="3650"/>
            </a:xfrm>
            <a:custGeom>
              <a:avLst/>
              <a:gdLst/>
              <a:ahLst/>
              <a:cxnLst/>
              <a:rect l="l" t="t" r="r" b="b"/>
              <a:pathLst>
                <a:path w="146" h="146" extrusionOk="0">
                  <a:moveTo>
                    <a:pt x="97" y="1"/>
                  </a:moveTo>
                  <a:lnTo>
                    <a:pt x="49" y="25"/>
                  </a:lnTo>
                  <a:lnTo>
                    <a:pt x="25" y="25"/>
                  </a:lnTo>
                  <a:lnTo>
                    <a:pt x="1" y="73"/>
                  </a:lnTo>
                  <a:lnTo>
                    <a:pt x="1" y="145"/>
                  </a:lnTo>
                  <a:lnTo>
                    <a:pt x="121" y="145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7"/>
            <p:cNvSpPr/>
            <p:nvPr/>
          </p:nvSpPr>
          <p:spPr>
            <a:xfrm>
              <a:off x="1987650" y="2293550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24" y="1"/>
                  </a:moveTo>
                  <a:lnTo>
                    <a:pt x="0" y="49"/>
                  </a:lnTo>
                  <a:lnTo>
                    <a:pt x="24" y="121"/>
                  </a:lnTo>
                  <a:lnTo>
                    <a:pt x="48" y="145"/>
                  </a:lnTo>
                  <a:lnTo>
                    <a:pt x="96" y="145"/>
                  </a:lnTo>
                  <a:lnTo>
                    <a:pt x="120" y="121"/>
                  </a:lnTo>
                  <a:lnTo>
                    <a:pt x="145" y="73"/>
                  </a:lnTo>
                  <a:lnTo>
                    <a:pt x="120" y="25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7"/>
            <p:cNvSpPr/>
            <p:nvPr/>
          </p:nvSpPr>
          <p:spPr>
            <a:xfrm>
              <a:off x="2033975" y="2124450"/>
              <a:ext cx="3050" cy="4225"/>
            </a:xfrm>
            <a:custGeom>
              <a:avLst/>
              <a:gdLst/>
              <a:ahLst/>
              <a:cxnLst/>
              <a:rect l="l" t="t" r="r" b="b"/>
              <a:pathLst>
                <a:path w="122" h="169" extrusionOk="0">
                  <a:moveTo>
                    <a:pt x="25" y="0"/>
                  </a:moveTo>
                  <a:lnTo>
                    <a:pt x="1" y="73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97" y="145"/>
                  </a:lnTo>
                  <a:lnTo>
                    <a:pt x="121" y="97"/>
                  </a:lnTo>
                  <a:lnTo>
                    <a:pt x="121" y="25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7"/>
            <p:cNvSpPr/>
            <p:nvPr/>
          </p:nvSpPr>
          <p:spPr>
            <a:xfrm>
              <a:off x="2029775" y="2144300"/>
              <a:ext cx="4225" cy="4250"/>
            </a:xfrm>
            <a:custGeom>
              <a:avLst/>
              <a:gdLst/>
              <a:ahLst/>
              <a:cxnLst/>
              <a:rect l="l" t="t" r="r" b="b"/>
              <a:pathLst>
                <a:path w="169" h="170" extrusionOk="0">
                  <a:moveTo>
                    <a:pt x="72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24" y="145"/>
                  </a:lnTo>
                  <a:lnTo>
                    <a:pt x="96" y="169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69" y="97"/>
                  </a:lnTo>
                  <a:lnTo>
                    <a:pt x="145" y="49"/>
                  </a:lnTo>
                  <a:lnTo>
                    <a:pt x="145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7"/>
            <p:cNvSpPr/>
            <p:nvPr/>
          </p:nvSpPr>
          <p:spPr>
            <a:xfrm>
              <a:off x="2000875" y="2179825"/>
              <a:ext cx="4250" cy="4225"/>
            </a:xfrm>
            <a:custGeom>
              <a:avLst/>
              <a:gdLst/>
              <a:ahLst/>
              <a:cxnLst/>
              <a:rect l="l" t="t" r="r" b="b"/>
              <a:pathLst>
                <a:path w="170" h="169" extrusionOk="0">
                  <a:moveTo>
                    <a:pt x="73" y="0"/>
                  </a:moveTo>
                  <a:lnTo>
                    <a:pt x="25" y="48"/>
                  </a:lnTo>
                  <a:lnTo>
                    <a:pt x="1" y="96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97" y="169"/>
                  </a:lnTo>
                  <a:lnTo>
                    <a:pt x="145" y="121"/>
                  </a:lnTo>
                  <a:lnTo>
                    <a:pt x="169" y="48"/>
                  </a:lnTo>
                  <a:lnTo>
                    <a:pt x="145" y="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7"/>
            <p:cNvSpPr/>
            <p:nvPr/>
          </p:nvSpPr>
          <p:spPr>
            <a:xfrm>
              <a:off x="2037600" y="2181625"/>
              <a:ext cx="3625" cy="4225"/>
            </a:xfrm>
            <a:custGeom>
              <a:avLst/>
              <a:gdLst/>
              <a:ahLst/>
              <a:cxnLst/>
              <a:rect l="l" t="t" r="r" b="b"/>
              <a:pathLst>
                <a:path w="145" h="169" extrusionOk="0">
                  <a:moveTo>
                    <a:pt x="72" y="0"/>
                  </a:moveTo>
                  <a:lnTo>
                    <a:pt x="24" y="49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48" y="145"/>
                  </a:lnTo>
                  <a:lnTo>
                    <a:pt x="72" y="169"/>
                  </a:lnTo>
                  <a:lnTo>
                    <a:pt x="121" y="169"/>
                  </a:lnTo>
                  <a:lnTo>
                    <a:pt x="145" y="121"/>
                  </a:lnTo>
                  <a:lnTo>
                    <a:pt x="145" y="73"/>
                  </a:lnTo>
                  <a:lnTo>
                    <a:pt x="121" y="49"/>
                  </a:lnTo>
                  <a:lnTo>
                    <a:pt x="96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7"/>
            <p:cNvSpPr/>
            <p:nvPr/>
          </p:nvSpPr>
          <p:spPr>
            <a:xfrm>
              <a:off x="2096575" y="2193050"/>
              <a:ext cx="5425" cy="4250"/>
            </a:xfrm>
            <a:custGeom>
              <a:avLst/>
              <a:gdLst/>
              <a:ahLst/>
              <a:cxnLst/>
              <a:rect l="l" t="t" r="r" b="b"/>
              <a:pathLst>
                <a:path w="217" h="170" extrusionOk="0">
                  <a:moveTo>
                    <a:pt x="193" y="1"/>
                  </a:moveTo>
                  <a:lnTo>
                    <a:pt x="121" y="25"/>
                  </a:lnTo>
                  <a:lnTo>
                    <a:pt x="73" y="49"/>
                  </a:lnTo>
                  <a:lnTo>
                    <a:pt x="0" y="169"/>
                  </a:lnTo>
                  <a:lnTo>
                    <a:pt x="73" y="145"/>
                  </a:lnTo>
                  <a:lnTo>
                    <a:pt x="145" y="121"/>
                  </a:lnTo>
                  <a:lnTo>
                    <a:pt x="193" y="73"/>
                  </a:lnTo>
                  <a:lnTo>
                    <a:pt x="217" y="4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7"/>
            <p:cNvSpPr/>
            <p:nvPr/>
          </p:nvSpPr>
          <p:spPr>
            <a:xfrm>
              <a:off x="1988250" y="2172000"/>
              <a:ext cx="4225" cy="4225"/>
            </a:xfrm>
            <a:custGeom>
              <a:avLst/>
              <a:gdLst/>
              <a:ahLst/>
              <a:cxnLst/>
              <a:rect l="l" t="t" r="r" b="b"/>
              <a:pathLst>
                <a:path w="169" h="169" extrusionOk="0">
                  <a:moveTo>
                    <a:pt x="0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48" y="121"/>
                  </a:lnTo>
                  <a:lnTo>
                    <a:pt x="121" y="169"/>
                  </a:lnTo>
                  <a:lnTo>
                    <a:pt x="145" y="169"/>
                  </a:lnTo>
                  <a:lnTo>
                    <a:pt x="169" y="121"/>
                  </a:lnTo>
                  <a:lnTo>
                    <a:pt x="121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7"/>
            <p:cNvSpPr/>
            <p:nvPr/>
          </p:nvSpPr>
          <p:spPr>
            <a:xfrm>
              <a:off x="1999675" y="2244825"/>
              <a:ext cx="3025" cy="3625"/>
            </a:xfrm>
            <a:custGeom>
              <a:avLst/>
              <a:gdLst/>
              <a:ahLst/>
              <a:cxnLst/>
              <a:rect l="l" t="t" r="r" b="b"/>
              <a:pathLst>
                <a:path w="121" h="145" extrusionOk="0">
                  <a:moveTo>
                    <a:pt x="97" y="0"/>
                  </a:moveTo>
                  <a:lnTo>
                    <a:pt x="25" y="24"/>
                  </a:lnTo>
                  <a:lnTo>
                    <a:pt x="1" y="72"/>
                  </a:lnTo>
                  <a:lnTo>
                    <a:pt x="25" y="96"/>
                  </a:lnTo>
                  <a:lnTo>
                    <a:pt x="49" y="144"/>
                  </a:lnTo>
                  <a:lnTo>
                    <a:pt x="121" y="144"/>
                  </a:lnTo>
                  <a:lnTo>
                    <a:pt x="121" y="96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7"/>
            <p:cNvSpPr/>
            <p:nvPr/>
          </p:nvSpPr>
          <p:spPr>
            <a:xfrm>
              <a:off x="2074300" y="2235175"/>
              <a:ext cx="3025" cy="4850"/>
            </a:xfrm>
            <a:custGeom>
              <a:avLst/>
              <a:gdLst/>
              <a:ahLst/>
              <a:cxnLst/>
              <a:rect l="l" t="t" r="r" b="b"/>
              <a:pathLst>
                <a:path w="121" h="194" extrusionOk="0">
                  <a:moveTo>
                    <a:pt x="25" y="1"/>
                  </a:moveTo>
                  <a:lnTo>
                    <a:pt x="1" y="49"/>
                  </a:lnTo>
                  <a:lnTo>
                    <a:pt x="1" y="121"/>
                  </a:lnTo>
                  <a:lnTo>
                    <a:pt x="49" y="169"/>
                  </a:lnTo>
                  <a:lnTo>
                    <a:pt x="73" y="193"/>
                  </a:lnTo>
                  <a:lnTo>
                    <a:pt x="121" y="169"/>
                  </a:lnTo>
                  <a:lnTo>
                    <a:pt x="121" y="145"/>
                  </a:lnTo>
                  <a:lnTo>
                    <a:pt x="121" y="73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7"/>
            <p:cNvSpPr/>
            <p:nvPr/>
          </p:nvSpPr>
          <p:spPr>
            <a:xfrm>
              <a:off x="2051425" y="2137700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49" y="0"/>
                  </a:moveTo>
                  <a:lnTo>
                    <a:pt x="1" y="48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49" y="144"/>
                  </a:lnTo>
                  <a:lnTo>
                    <a:pt x="121" y="120"/>
                  </a:lnTo>
                  <a:lnTo>
                    <a:pt x="145" y="72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7"/>
            <p:cNvSpPr/>
            <p:nvPr/>
          </p:nvSpPr>
          <p:spPr>
            <a:xfrm>
              <a:off x="2019525" y="2223750"/>
              <a:ext cx="3050" cy="4250"/>
            </a:xfrm>
            <a:custGeom>
              <a:avLst/>
              <a:gdLst/>
              <a:ahLst/>
              <a:cxnLst/>
              <a:rect l="l" t="t" r="r" b="b"/>
              <a:pathLst>
                <a:path w="122" h="170" extrusionOk="0">
                  <a:moveTo>
                    <a:pt x="73" y="0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121"/>
                  </a:lnTo>
                  <a:lnTo>
                    <a:pt x="49" y="145"/>
                  </a:lnTo>
                  <a:lnTo>
                    <a:pt x="73" y="169"/>
                  </a:lnTo>
                  <a:lnTo>
                    <a:pt x="73" y="145"/>
                  </a:lnTo>
                  <a:lnTo>
                    <a:pt x="121" y="97"/>
                  </a:lnTo>
                  <a:lnTo>
                    <a:pt x="121" y="25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7"/>
            <p:cNvSpPr/>
            <p:nvPr/>
          </p:nvSpPr>
          <p:spPr>
            <a:xfrm>
              <a:off x="2043000" y="2252025"/>
              <a:ext cx="4250" cy="3650"/>
            </a:xfrm>
            <a:custGeom>
              <a:avLst/>
              <a:gdLst/>
              <a:ahLst/>
              <a:cxnLst/>
              <a:rect l="l" t="t" r="r" b="b"/>
              <a:pathLst>
                <a:path w="170" h="146" extrusionOk="0">
                  <a:moveTo>
                    <a:pt x="73" y="1"/>
                  </a:moveTo>
                  <a:lnTo>
                    <a:pt x="25" y="49"/>
                  </a:lnTo>
                  <a:lnTo>
                    <a:pt x="1" y="97"/>
                  </a:lnTo>
                  <a:lnTo>
                    <a:pt x="25" y="121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45" y="97"/>
                  </a:lnTo>
                  <a:lnTo>
                    <a:pt x="169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7"/>
            <p:cNvSpPr/>
            <p:nvPr/>
          </p:nvSpPr>
          <p:spPr>
            <a:xfrm>
              <a:off x="2012925" y="2342900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72" y="1"/>
                  </a:moveTo>
                  <a:lnTo>
                    <a:pt x="24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24" y="145"/>
                  </a:lnTo>
                  <a:lnTo>
                    <a:pt x="96" y="145"/>
                  </a:lnTo>
                  <a:lnTo>
                    <a:pt x="145" y="121"/>
                  </a:lnTo>
                  <a:lnTo>
                    <a:pt x="145" y="73"/>
                  </a:lnTo>
                  <a:lnTo>
                    <a:pt x="121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7"/>
            <p:cNvSpPr/>
            <p:nvPr/>
          </p:nvSpPr>
          <p:spPr>
            <a:xfrm>
              <a:off x="2083325" y="2210500"/>
              <a:ext cx="3050" cy="3650"/>
            </a:xfrm>
            <a:custGeom>
              <a:avLst/>
              <a:gdLst/>
              <a:ahLst/>
              <a:cxnLst/>
              <a:rect l="l" t="t" r="r" b="b"/>
              <a:pathLst>
                <a:path w="122" h="146" extrusionOk="0">
                  <a:moveTo>
                    <a:pt x="25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97" y="145"/>
                  </a:lnTo>
                  <a:lnTo>
                    <a:pt x="121" y="73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7"/>
            <p:cNvSpPr/>
            <p:nvPr/>
          </p:nvSpPr>
          <p:spPr>
            <a:xfrm>
              <a:off x="1940700" y="2197875"/>
              <a:ext cx="3025" cy="3625"/>
            </a:xfrm>
            <a:custGeom>
              <a:avLst/>
              <a:gdLst/>
              <a:ahLst/>
              <a:cxnLst/>
              <a:rect l="l" t="t" r="r" b="b"/>
              <a:pathLst>
                <a:path w="121" h="145" extrusionOk="0">
                  <a:moveTo>
                    <a:pt x="73" y="0"/>
                  </a:moveTo>
                  <a:lnTo>
                    <a:pt x="24" y="24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48" y="145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121" y="73"/>
                  </a:lnTo>
                  <a:lnTo>
                    <a:pt x="121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7"/>
            <p:cNvSpPr/>
            <p:nvPr/>
          </p:nvSpPr>
          <p:spPr>
            <a:xfrm>
              <a:off x="2000275" y="2276700"/>
              <a:ext cx="4850" cy="3050"/>
            </a:xfrm>
            <a:custGeom>
              <a:avLst/>
              <a:gdLst/>
              <a:ahLst/>
              <a:cxnLst/>
              <a:rect l="l" t="t" r="r" b="b"/>
              <a:pathLst>
                <a:path w="194" h="122" extrusionOk="0">
                  <a:moveTo>
                    <a:pt x="49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97" y="121"/>
                  </a:lnTo>
                  <a:lnTo>
                    <a:pt x="193" y="97"/>
                  </a:lnTo>
                  <a:lnTo>
                    <a:pt x="145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7"/>
            <p:cNvSpPr/>
            <p:nvPr/>
          </p:nvSpPr>
          <p:spPr>
            <a:xfrm>
              <a:off x="2120050" y="2191250"/>
              <a:ext cx="3025" cy="4250"/>
            </a:xfrm>
            <a:custGeom>
              <a:avLst/>
              <a:gdLst/>
              <a:ahLst/>
              <a:cxnLst/>
              <a:rect l="l" t="t" r="r" b="b"/>
              <a:pathLst>
                <a:path w="121" h="170" extrusionOk="0">
                  <a:moveTo>
                    <a:pt x="72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169"/>
                  </a:lnTo>
                  <a:lnTo>
                    <a:pt x="96" y="169"/>
                  </a:lnTo>
                  <a:lnTo>
                    <a:pt x="96" y="121"/>
                  </a:lnTo>
                  <a:lnTo>
                    <a:pt x="121" y="73"/>
                  </a:lnTo>
                  <a:lnTo>
                    <a:pt x="96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7"/>
            <p:cNvSpPr/>
            <p:nvPr/>
          </p:nvSpPr>
          <p:spPr>
            <a:xfrm>
              <a:off x="2014125" y="2188250"/>
              <a:ext cx="3025" cy="4225"/>
            </a:xfrm>
            <a:custGeom>
              <a:avLst/>
              <a:gdLst/>
              <a:ahLst/>
              <a:cxnLst/>
              <a:rect l="l" t="t" r="r" b="b"/>
              <a:pathLst>
                <a:path w="121" h="169" extrusionOk="0">
                  <a:moveTo>
                    <a:pt x="48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0" y="121"/>
                  </a:lnTo>
                  <a:lnTo>
                    <a:pt x="24" y="169"/>
                  </a:lnTo>
                  <a:lnTo>
                    <a:pt x="73" y="169"/>
                  </a:lnTo>
                  <a:lnTo>
                    <a:pt x="97" y="145"/>
                  </a:lnTo>
                  <a:lnTo>
                    <a:pt x="121" y="96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7"/>
            <p:cNvSpPr/>
            <p:nvPr/>
          </p:nvSpPr>
          <p:spPr>
            <a:xfrm>
              <a:off x="2094175" y="2245425"/>
              <a:ext cx="3025" cy="4225"/>
            </a:xfrm>
            <a:custGeom>
              <a:avLst/>
              <a:gdLst/>
              <a:ahLst/>
              <a:cxnLst/>
              <a:rect l="l" t="t" r="r" b="b"/>
              <a:pathLst>
                <a:path w="121" h="169" extrusionOk="0">
                  <a:moveTo>
                    <a:pt x="72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96" y="145"/>
                  </a:lnTo>
                  <a:lnTo>
                    <a:pt x="120" y="96"/>
                  </a:lnTo>
                  <a:lnTo>
                    <a:pt x="120" y="4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7"/>
            <p:cNvSpPr/>
            <p:nvPr/>
          </p:nvSpPr>
          <p:spPr>
            <a:xfrm>
              <a:off x="2052625" y="2259850"/>
              <a:ext cx="3650" cy="3050"/>
            </a:xfrm>
            <a:custGeom>
              <a:avLst/>
              <a:gdLst/>
              <a:ahLst/>
              <a:cxnLst/>
              <a:rect l="l" t="t" r="r" b="b"/>
              <a:pathLst>
                <a:path w="146" h="122" extrusionOk="0">
                  <a:moveTo>
                    <a:pt x="73" y="1"/>
                  </a:moveTo>
                  <a:lnTo>
                    <a:pt x="49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73" y="121"/>
                  </a:lnTo>
                  <a:lnTo>
                    <a:pt x="121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7"/>
            <p:cNvSpPr/>
            <p:nvPr/>
          </p:nvSpPr>
          <p:spPr>
            <a:xfrm>
              <a:off x="2051425" y="2373600"/>
              <a:ext cx="3050" cy="2425"/>
            </a:xfrm>
            <a:custGeom>
              <a:avLst/>
              <a:gdLst/>
              <a:ahLst/>
              <a:cxnLst/>
              <a:rect l="l" t="t" r="r" b="b"/>
              <a:pathLst>
                <a:path w="122" h="97" extrusionOk="0">
                  <a:moveTo>
                    <a:pt x="73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97" y="97"/>
                  </a:lnTo>
                  <a:lnTo>
                    <a:pt x="121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7"/>
            <p:cNvSpPr/>
            <p:nvPr/>
          </p:nvSpPr>
          <p:spPr>
            <a:xfrm>
              <a:off x="1994250" y="2134675"/>
              <a:ext cx="3050" cy="2425"/>
            </a:xfrm>
            <a:custGeom>
              <a:avLst/>
              <a:gdLst/>
              <a:ahLst/>
              <a:cxnLst/>
              <a:rect l="l" t="t" r="r" b="b"/>
              <a:pathLst>
                <a:path w="122" h="97" extrusionOk="0">
                  <a:moveTo>
                    <a:pt x="1" y="1"/>
                  </a:moveTo>
                  <a:lnTo>
                    <a:pt x="1" y="49"/>
                  </a:lnTo>
                  <a:lnTo>
                    <a:pt x="25" y="97"/>
                  </a:lnTo>
                  <a:lnTo>
                    <a:pt x="121" y="97"/>
                  </a:lnTo>
                  <a:lnTo>
                    <a:pt x="121" y="73"/>
                  </a:lnTo>
                  <a:lnTo>
                    <a:pt x="97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7"/>
            <p:cNvSpPr/>
            <p:nvPr/>
          </p:nvSpPr>
          <p:spPr>
            <a:xfrm>
              <a:off x="2033975" y="2134675"/>
              <a:ext cx="3650" cy="3050"/>
            </a:xfrm>
            <a:custGeom>
              <a:avLst/>
              <a:gdLst/>
              <a:ahLst/>
              <a:cxnLst/>
              <a:rect l="l" t="t" r="r" b="b"/>
              <a:pathLst>
                <a:path w="146" h="122" extrusionOk="0">
                  <a:moveTo>
                    <a:pt x="49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49" y="121"/>
                  </a:lnTo>
                  <a:lnTo>
                    <a:pt x="121" y="121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7"/>
            <p:cNvSpPr/>
            <p:nvPr/>
          </p:nvSpPr>
          <p:spPr>
            <a:xfrm>
              <a:off x="2005100" y="2137700"/>
              <a:ext cx="3025" cy="3625"/>
            </a:xfrm>
            <a:custGeom>
              <a:avLst/>
              <a:gdLst/>
              <a:ahLst/>
              <a:cxnLst/>
              <a:rect l="l" t="t" r="r" b="b"/>
              <a:pathLst>
                <a:path w="121" h="145" extrusionOk="0">
                  <a:moveTo>
                    <a:pt x="48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48" y="144"/>
                  </a:lnTo>
                  <a:lnTo>
                    <a:pt x="96" y="144"/>
                  </a:lnTo>
                  <a:lnTo>
                    <a:pt x="121" y="120"/>
                  </a:lnTo>
                  <a:lnTo>
                    <a:pt x="121" y="72"/>
                  </a:lnTo>
                  <a:lnTo>
                    <a:pt x="96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7"/>
            <p:cNvSpPr/>
            <p:nvPr/>
          </p:nvSpPr>
          <p:spPr>
            <a:xfrm>
              <a:off x="2133275" y="2167775"/>
              <a:ext cx="3050" cy="3650"/>
            </a:xfrm>
            <a:custGeom>
              <a:avLst/>
              <a:gdLst/>
              <a:ahLst/>
              <a:cxnLst/>
              <a:rect l="l" t="t" r="r" b="b"/>
              <a:pathLst>
                <a:path w="122" h="146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73" y="145"/>
                  </a:lnTo>
                  <a:lnTo>
                    <a:pt x="97" y="121"/>
                  </a:lnTo>
                  <a:lnTo>
                    <a:pt x="121" y="121"/>
                  </a:lnTo>
                  <a:lnTo>
                    <a:pt x="97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7"/>
            <p:cNvSpPr/>
            <p:nvPr/>
          </p:nvSpPr>
          <p:spPr>
            <a:xfrm>
              <a:off x="2011725" y="2258050"/>
              <a:ext cx="3025" cy="3050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72" y="121"/>
                  </a:lnTo>
                  <a:lnTo>
                    <a:pt x="120" y="97"/>
                  </a:lnTo>
                  <a:lnTo>
                    <a:pt x="120" y="49"/>
                  </a:lnTo>
                  <a:lnTo>
                    <a:pt x="96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7"/>
            <p:cNvSpPr/>
            <p:nvPr/>
          </p:nvSpPr>
          <p:spPr>
            <a:xfrm>
              <a:off x="2112225" y="2256250"/>
              <a:ext cx="3025" cy="242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48" y="0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97" y="97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7"/>
            <p:cNvSpPr/>
            <p:nvPr/>
          </p:nvSpPr>
          <p:spPr>
            <a:xfrm>
              <a:off x="2129075" y="2193050"/>
              <a:ext cx="3025" cy="3050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48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3" y="121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7"/>
            <p:cNvSpPr/>
            <p:nvPr/>
          </p:nvSpPr>
          <p:spPr>
            <a:xfrm>
              <a:off x="1965375" y="2152725"/>
              <a:ext cx="2425" cy="3050"/>
            </a:xfrm>
            <a:custGeom>
              <a:avLst/>
              <a:gdLst/>
              <a:ahLst/>
              <a:cxnLst/>
              <a:rect l="l" t="t" r="r" b="b"/>
              <a:pathLst>
                <a:path w="97" h="122" extrusionOk="0">
                  <a:moveTo>
                    <a:pt x="24" y="1"/>
                  </a:moveTo>
                  <a:lnTo>
                    <a:pt x="0" y="49"/>
                  </a:lnTo>
                  <a:lnTo>
                    <a:pt x="24" y="97"/>
                  </a:lnTo>
                  <a:lnTo>
                    <a:pt x="49" y="121"/>
                  </a:lnTo>
                  <a:lnTo>
                    <a:pt x="73" y="121"/>
                  </a:lnTo>
                  <a:lnTo>
                    <a:pt x="97" y="73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7"/>
            <p:cNvSpPr/>
            <p:nvPr/>
          </p:nvSpPr>
          <p:spPr>
            <a:xfrm>
              <a:off x="2085750" y="2293550"/>
              <a:ext cx="3025" cy="3050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0" y="1"/>
                  </a:moveTo>
                  <a:lnTo>
                    <a:pt x="0" y="49"/>
                  </a:lnTo>
                  <a:lnTo>
                    <a:pt x="48" y="97"/>
                  </a:lnTo>
                  <a:lnTo>
                    <a:pt x="72" y="121"/>
                  </a:lnTo>
                  <a:lnTo>
                    <a:pt x="96" y="97"/>
                  </a:lnTo>
                  <a:lnTo>
                    <a:pt x="120" y="73"/>
                  </a:lnTo>
                  <a:lnTo>
                    <a:pt x="120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7"/>
            <p:cNvSpPr/>
            <p:nvPr/>
          </p:nvSpPr>
          <p:spPr>
            <a:xfrm>
              <a:off x="2073100" y="2267675"/>
              <a:ext cx="2425" cy="245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49" y="1"/>
                  </a:moveTo>
                  <a:lnTo>
                    <a:pt x="25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49" y="97"/>
                  </a:lnTo>
                  <a:lnTo>
                    <a:pt x="73" y="97"/>
                  </a:lnTo>
                  <a:lnTo>
                    <a:pt x="97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7"/>
            <p:cNvSpPr/>
            <p:nvPr/>
          </p:nvSpPr>
          <p:spPr>
            <a:xfrm>
              <a:off x="2075500" y="2203300"/>
              <a:ext cx="3050" cy="2425"/>
            </a:xfrm>
            <a:custGeom>
              <a:avLst/>
              <a:gdLst/>
              <a:ahLst/>
              <a:cxnLst/>
              <a:rect l="l" t="t" r="r" b="b"/>
              <a:pathLst>
                <a:path w="122" h="97" extrusionOk="0">
                  <a:moveTo>
                    <a:pt x="49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2"/>
                  </a:lnTo>
                  <a:lnTo>
                    <a:pt x="49" y="96"/>
                  </a:lnTo>
                  <a:lnTo>
                    <a:pt x="97" y="72"/>
                  </a:lnTo>
                  <a:lnTo>
                    <a:pt x="121" y="48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7"/>
            <p:cNvSpPr/>
            <p:nvPr/>
          </p:nvSpPr>
          <p:spPr>
            <a:xfrm>
              <a:off x="1944300" y="2209900"/>
              <a:ext cx="2450" cy="3050"/>
            </a:xfrm>
            <a:custGeom>
              <a:avLst/>
              <a:gdLst/>
              <a:ahLst/>
              <a:cxnLst/>
              <a:rect l="l" t="t" r="r" b="b"/>
              <a:pathLst>
                <a:path w="98" h="122" extrusionOk="0">
                  <a:moveTo>
                    <a:pt x="49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73" y="121"/>
                  </a:lnTo>
                  <a:lnTo>
                    <a:pt x="97" y="97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7"/>
            <p:cNvSpPr/>
            <p:nvPr/>
          </p:nvSpPr>
          <p:spPr>
            <a:xfrm>
              <a:off x="2014125" y="2136475"/>
              <a:ext cx="2425" cy="3050"/>
            </a:xfrm>
            <a:custGeom>
              <a:avLst/>
              <a:gdLst/>
              <a:ahLst/>
              <a:cxnLst/>
              <a:rect l="l" t="t" r="r" b="b"/>
              <a:pathLst>
                <a:path w="97" h="122" extrusionOk="0">
                  <a:moveTo>
                    <a:pt x="24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48" y="97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7"/>
            <p:cNvSpPr/>
            <p:nvPr/>
          </p:nvSpPr>
          <p:spPr>
            <a:xfrm>
              <a:off x="2099575" y="2264675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25" y="0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49" y="97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7"/>
            <p:cNvSpPr/>
            <p:nvPr/>
          </p:nvSpPr>
          <p:spPr>
            <a:xfrm>
              <a:off x="2014725" y="2224350"/>
              <a:ext cx="2425" cy="3025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49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49" y="121"/>
                  </a:lnTo>
                  <a:lnTo>
                    <a:pt x="97" y="97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7"/>
            <p:cNvSpPr/>
            <p:nvPr/>
          </p:nvSpPr>
          <p:spPr>
            <a:xfrm>
              <a:off x="2069500" y="2224350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24" y="1"/>
                  </a:moveTo>
                  <a:lnTo>
                    <a:pt x="0" y="49"/>
                  </a:lnTo>
                  <a:lnTo>
                    <a:pt x="24" y="97"/>
                  </a:lnTo>
                  <a:lnTo>
                    <a:pt x="72" y="121"/>
                  </a:lnTo>
                  <a:lnTo>
                    <a:pt x="120" y="97"/>
                  </a:lnTo>
                  <a:lnTo>
                    <a:pt x="144" y="49"/>
                  </a:lnTo>
                  <a:lnTo>
                    <a:pt x="120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7"/>
            <p:cNvSpPr/>
            <p:nvPr/>
          </p:nvSpPr>
          <p:spPr>
            <a:xfrm>
              <a:off x="2060450" y="2253850"/>
              <a:ext cx="2450" cy="242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25" y="0"/>
                  </a:moveTo>
                  <a:lnTo>
                    <a:pt x="1" y="48"/>
                  </a:lnTo>
                  <a:lnTo>
                    <a:pt x="1" y="72"/>
                  </a:lnTo>
                  <a:lnTo>
                    <a:pt x="25" y="96"/>
                  </a:lnTo>
                  <a:lnTo>
                    <a:pt x="73" y="96"/>
                  </a:lnTo>
                  <a:lnTo>
                    <a:pt x="97" y="72"/>
                  </a:lnTo>
                  <a:lnTo>
                    <a:pt x="97" y="48"/>
                  </a:lnTo>
                  <a:lnTo>
                    <a:pt x="73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7"/>
            <p:cNvSpPr/>
            <p:nvPr/>
          </p:nvSpPr>
          <p:spPr>
            <a:xfrm>
              <a:off x="2014125" y="2325450"/>
              <a:ext cx="3025" cy="3050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24" y="1"/>
                  </a:moveTo>
                  <a:lnTo>
                    <a:pt x="0" y="49"/>
                  </a:lnTo>
                  <a:lnTo>
                    <a:pt x="24" y="73"/>
                  </a:lnTo>
                  <a:lnTo>
                    <a:pt x="48" y="121"/>
                  </a:lnTo>
                  <a:lnTo>
                    <a:pt x="97" y="121"/>
                  </a:lnTo>
                  <a:lnTo>
                    <a:pt x="121" y="73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7"/>
            <p:cNvSpPr/>
            <p:nvPr/>
          </p:nvSpPr>
          <p:spPr>
            <a:xfrm>
              <a:off x="1982225" y="2191250"/>
              <a:ext cx="1825" cy="3025"/>
            </a:xfrm>
            <a:custGeom>
              <a:avLst/>
              <a:gdLst/>
              <a:ahLst/>
              <a:cxnLst/>
              <a:rect l="l" t="t" r="r" b="b"/>
              <a:pathLst>
                <a:path w="73" h="121" extrusionOk="0">
                  <a:moveTo>
                    <a:pt x="0" y="1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49" y="97"/>
                  </a:lnTo>
                  <a:lnTo>
                    <a:pt x="73" y="73"/>
                  </a:lnTo>
                  <a:lnTo>
                    <a:pt x="73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7"/>
            <p:cNvSpPr/>
            <p:nvPr/>
          </p:nvSpPr>
          <p:spPr>
            <a:xfrm>
              <a:off x="1949125" y="2205700"/>
              <a:ext cx="2425" cy="3025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73" y="0"/>
                  </a:moveTo>
                  <a:lnTo>
                    <a:pt x="24" y="24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49" y="121"/>
                  </a:lnTo>
                  <a:lnTo>
                    <a:pt x="97" y="97"/>
                  </a:lnTo>
                  <a:lnTo>
                    <a:pt x="97" y="48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7"/>
            <p:cNvSpPr/>
            <p:nvPr/>
          </p:nvSpPr>
          <p:spPr>
            <a:xfrm>
              <a:off x="2037600" y="2209300"/>
              <a:ext cx="3025" cy="2450"/>
            </a:xfrm>
            <a:custGeom>
              <a:avLst/>
              <a:gdLst/>
              <a:ahLst/>
              <a:cxnLst/>
              <a:rect l="l" t="t" r="r" b="b"/>
              <a:pathLst>
                <a:path w="121" h="98" extrusionOk="0">
                  <a:moveTo>
                    <a:pt x="48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24" y="97"/>
                  </a:lnTo>
                  <a:lnTo>
                    <a:pt x="72" y="97"/>
                  </a:lnTo>
                  <a:lnTo>
                    <a:pt x="96" y="49"/>
                  </a:lnTo>
                  <a:lnTo>
                    <a:pt x="121" y="25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7"/>
            <p:cNvSpPr/>
            <p:nvPr/>
          </p:nvSpPr>
          <p:spPr>
            <a:xfrm>
              <a:off x="2061675" y="2210500"/>
              <a:ext cx="2425" cy="245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48" y="97"/>
                  </a:lnTo>
                  <a:lnTo>
                    <a:pt x="96" y="73"/>
                  </a:lnTo>
                  <a:lnTo>
                    <a:pt x="96" y="4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7"/>
            <p:cNvSpPr/>
            <p:nvPr/>
          </p:nvSpPr>
          <p:spPr>
            <a:xfrm>
              <a:off x="1993650" y="2225550"/>
              <a:ext cx="1850" cy="182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73"/>
                  </a:lnTo>
                  <a:lnTo>
                    <a:pt x="49" y="73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7"/>
            <p:cNvSpPr/>
            <p:nvPr/>
          </p:nvSpPr>
          <p:spPr>
            <a:xfrm>
              <a:off x="1946125" y="2237600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24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24" y="96"/>
                  </a:lnTo>
                  <a:lnTo>
                    <a:pt x="72" y="96"/>
                  </a:lnTo>
                  <a:lnTo>
                    <a:pt x="96" y="48"/>
                  </a:lnTo>
                  <a:lnTo>
                    <a:pt x="96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7"/>
            <p:cNvSpPr/>
            <p:nvPr/>
          </p:nvSpPr>
          <p:spPr>
            <a:xfrm>
              <a:off x="2063475" y="2280925"/>
              <a:ext cx="3625" cy="2425"/>
            </a:xfrm>
            <a:custGeom>
              <a:avLst/>
              <a:gdLst/>
              <a:ahLst/>
              <a:cxnLst/>
              <a:rect l="l" t="t" r="r" b="b"/>
              <a:pathLst>
                <a:path w="145" h="97" extrusionOk="0">
                  <a:moveTo>
                    <a:pt x="48" y="0"/>
                  </a:moveTo>
                  <a:lnTo>
                    <a:pt x="0" y="25"/>
                  </a:lnTo>
                  <a:lnTo>
                    <a:pt x="24" y="73"/>
                  </a:lnTo>
                  <a:lnTo>
                    <a:pt x="73" y="97"/>
                  </a:lnTo>
                  <a:lnTo>
                    <a:pt x="121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7"/>
            <p:cNvSpPr/>
            <p:nvPr/>
          </p:nvSpPr>
          <p:spPr>
            <a:xfrm>
              <a:off x="2113425" y="2283925"/>
              <a:ext cx="2425" cy="245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24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3" y="97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7"/>
            <p:cNvSpPr/>
            <p:nvPr/>
          </p:nvSpPr>
          <p:spPr>
            <a:xfrm>
              <a:off x="2089950" y="2128650"/>
              <a:ext cx="1825" cy="185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25" y="1"/>
                  </a:moveTo>
                  <a:lnTo>
                    <a:pt x="1" y="73"/>
                  </a:lnTo>
                  <a:lnTo>
                    <a:pt x="73" y="73"/>
                  </a:lnTo>
                  <a:lnTo>
                    <a:pt x="73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7"/>
            <p:cNvSpPr/>
            <p:nvPr/>
          </p:nvSpPr>
          <p:spPr>
            <a:xfrm>
              <a:off x="2026750" y="2159950"/>
              <a:ext cx="2450" cy="1825"/>
            </a:xfrm>
            <a:custGeom>
              <a:avLst/>
              <a:gdLst/>
              <a:ahLst/>
              <a:cxnLst/>
              <a:rect l="l" t="t" r="r" b="b"/>
              <a:pathLst>
                <a:path w="98" h="73" extrusionOk="0">
                  <a:moveTo>
                    <a:pt x="25" y="1"/>
                  </a:moveTo>
                  <a:lnTo>
                    <a:pt x="1" y="25"/>
                  </a:lnTo>
                  <a:lnTo>
                    <a:pt x="25" y="73"/>
                  </a:lnTo>
                  <a:lnTo>
                    <a:pt x="73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7"/>
            <p:cNvSpPr/>
            <p:nvPr/>
          </p:nvSpPr>
          <p:spPr>
            <a:xfrm>
              <a:off x="2040600" y="2159950"/>
              <a:ext cx="1225" cy="182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1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49" y="73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7"/>
            <p:cNvSpPr/>
            <p:nvPr/>
          </p:nvSpPr>
          <p:spPr>
            <a:xfrm>
              <a:off x="2068875" y="2163575"/>
              <a:ext cx="1850" cy="182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73" y="72"/>
                  </a:lnTo>
                  <a:lnTo>
                    <a:pt x="73" y="48"/>
                  </a:lnTo>
                  <a:lnTo>
                    <a:pt x="49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7"/>
            <p:cNvSpPr/>
            <p:nvPr/>
          </p:nvSpPr>
          <p:spPr>
            <a:xfrm>
              <a:off x="1937675" y="2178625"/>
              <a:ext cx="1850" cy="182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2"/>
                  </a:lnTo>
                  <a:lnTo>
                    <a:pt x="49" y="72"/>
                  </a:lnTo>
                  <a:lnTo>
                    <a:pt x="73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7"/>
            <p:cNvSpPr/>
            <p:nvPr/>
          </p:nvSpPr>
          <p:spPr>
            <a:xfrm>
              <a:off x="1925650" y="218945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3"/>
                  </a:lnTo>
                  <a:lnTo>
                    <a:pt x="49" y="73"/>
                  </a:lnTo>
                  <a:lnTo>
                    <a:pt x="73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7"/>
            <p:cNvSpPr/>
            <p:nvPr/>
          </p:nvSpPr>
          <p:spPr>
            <a:xfrm>
              <a:off x="1929875" y="2194250"/>
              <a:ext cx="1825" cy="1250"/>
            </a:xfrm>
            <a:custGeom>
              <a:avLst/>
              <a:gdLst/>
              <a:ahLst/>
              <a:cxnLst/>
              <a:rect l="l" t="t" r="r" b="b"/>
              <a:pathLst>
                <a:path w="73" h="50" extrusionOk="0">
                  <a:moveTo>
                    <a:pt x="0" y="1"/>
                  </a:moveTo>
                  <a:lnTo>
                    <a:pt x="0" y="49"/>
                  </a:lnTo>
                  <a:lnTo>
                    <a:pt x="48" y="49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7"/>
            <p:cNvSpPr/>
            <p:nvPr/>
          </p:nvSpPr>
          <p:spPr>
            <a:xfrm>
              <a:off x="1988850" y="2193050"/>
              <a:ext cx="2425" cy="245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72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24" y="73"/>
                  </a:lnTo>
                  <a:lnTo>
                    <a:pt x="48" y="97"/>
                  </a:lnTo>
                  <a:lnTo>
                    <a:pt x="97" y="73"/>
                  </a:lnTo>
                  <a:lnTo>
                    <a:pt x="97" y="49"/>
                  </a:lnTo>
                  <a:lnTo>
                    <a:pt x="97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7"/>
            <p:cNvSpPr/>
            <p:nvPr/>
          </p:nvSpPr>
          <p:spPr>
            <a:xfrm>
              <a:off x="2003900" y="2197875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4" y="0"/>
                  </a:moveTo>
                  <a:lnTo>
                    <a:pt x="0" y="24"/>
                  </a:lnTo>
                  <a:lnTo>
                    <a:pt x="0" y="49"/>
                  </a:lnTo>
                  <a:lnTo>
                    <a:pt x="48" y="73"/>
                  </a:lnTo>
                  <a:lnTo>
                    <a:pt x="72" y="49"/>
                  </a:lnTo>
                  <a:lnTo>
                    <a:pt x="72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7"/>
            <p:cNvSpPr/>
            <p:nvPr/>
          </p:nvSpPr>
          <p:spPr>
            <a:xfrm>
              <a:off x="2102600" y="2208100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48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96" y="97"/>
                  </a:lnTo>
                  <a:lnTo>
                    <a:pt x="96" y="4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7"/>
            <p:cNvSpPr/>
            <p:nvPr/>
          </p:nvSpPr>
          <p:spPr>
            <a:xfrm>
              <a:off x="1972000" y="2217725"/>
              <a:ext cx="2425" cy="245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48" y="97"/>
                  </a:lnTo>
                  <a:lnTo>
                    <a:pt x="72" y="73"/>
                  </a:lnTo>
                  <a:lnTo>
                    <a:pt x="96" y="49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7"/>
            <p:cNvSpPr/>
            <p:nvPr/>
          </p:nvSpPr>
          <p:spPr>
            <a:xfrm>
              <a:off x="2068875" y="2220150"/>
              <a:ext cx="1850" cy="2425"/>
            </a:xfrm>
            <a:custGeom>
              <a:avLst/>
              <a:gdLst/>
              <a:ahLst/>
              <a:cxnLst/>
              <a:rect l="l" t="t" r="r" b="b"/>
              <a:pathLst>
                <a:path w="74" h="97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25" y="96"/>
                  </a:lnTo>
                  <a:lnTo>
                    <a:pt x="73" y="72"/>
                  </a:lnTo>
                  <a:lnTo>
                    <a:pt x="73" y="48"/>
                  </a:lnTo>
                  <a:lnTo>
                    <a:pt x="49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7"/>
            <p:cNvSpPr/>
            <p:nvPr/>
          </p:nvSpPr>
          <p:spPr>
            <a:xfrm>
              <a:off x="2011100" y="2249625"/>
              <a:ext cx="3050" cy="1825"/>
            </a:xfrm>
            <a:custGeom>
              <a:avLst/>
              <a:gdLst/>
              <a:ahLst/>
              <a:cxnLst/>
              <a:rect l="l" t="t" r="r" b="b"/>
              <a:pathLst>
                <a:path w="122" h="73" extrusionOk="0">
                  <a:moveTo>
                    <a:pt x="25" y="1"/>
                  </a:moveTo>
                  <a:lnTo>
                    <a:pt x="1" y="49"/>
                  </a:lnTo>
                  <a:lnTo>
                    <a:pt x="25" y="73"/>
                  </a:lnTo>
                  <a:lnTo>
                    <a:pt x="97" y="73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7"/>
            <p:cNvSpPr/>
            <p:nvPr/>
          </p:nvSpPr>
          <p:spPr>
            <a:xfrm>
              <a:off x="1991850" y="2250825"/>
              <a:ext cx="1225" cy="1850"/>
            </a:xfrm>
            <a:custGeom>
              <a:avLst/>
              <a:gdLst/>
              <a:ahLst/>
              <a:cxnLst/>
              <a:rect l="l" t="t" r="r" b="b"/>
              <a:pathLst>
                <a:path w="49" h="74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25" y="49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7"/>
            <p:cNvSpPr/>
            <p:nvPr/>
          </p:nvSpPr>
          <p:spPr>
            <a:xfrm>
              <a:off x="2140500" y="2264675"/>
              <a:ext cx="1825" cy="2425"/>
            </a:xfrm>
            <a:custGeom>
              <a:avLst/>
              <a:gdLst/>
              <a:ahLst/>
              <a:cxnLst/>
              <a:rect l="l" t="t" r="r" b="b"/>
              <a:pathLst>
                <a:path w="73" h="97" extrusionOk="0">
                  <a:moveTo>
                    <a:pt x="25" y="0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73"/>
                  </a:lnTo>
                  <a:lnTo>
                    <a:pt x="49" y="97"/>
                  </a:lnTo>
                  <a:lnTo>
                    <a:pt x="73" y="73"/>
                  </a:lnTo>
                  <a:lnTo>
                    <a:pt x="73" y="2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7"/>
            <p:cNvSpPr/>
            <p:nvPr/>
          </p:nvSpPr>
          <p:spPr>
            <a:xfrm>
              <a:off x="2047825" y="22983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1"/>
                  </a:moveTo>
                  <a:lnTo>
                    <a:pt x="0" y="25"/>
                  </a:lnTo>
                  <a:lnTo>
                    <a:pt x="24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7"/>
            <p:cNvSpPr/>
            <p:nvPr/>
          </p:nvSpPr>
          <p:spPr>
            <a:xfrm>
              <a:off x="2043000" y="2385050"/>
              <a:ext cx="1850" cy="1225"/>
            </a:xfrm>
            <a:custGeom>
              <a:avLst/>
              <a:gdLst/>
              <a:ahLst/>
              <a:cxnLst/>
              <a:rect l="l" t="t" r="r" b="b"/>
              <a:pathLst>
                <a:path w="74" h="49" extrusionOk="0">
                  <a:moveTo>
                    <a:pt x="25" y="0"/>
                  </a:moveTo>
                  <a:lnTo>
                    <a:pt x="1" y="48"/>
                  </a:lnTo>
                  <a:lnTo>
                    <a:pt x="73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7"/>
            <p:cNvSpPr/>
            <p:nvPr/>
          </p:nvSpPr>
          <p:spPr>
            <a:xfrm>
              <a:off x="2125450" y="21720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0"/>
                  </a:moveTo>
                  <a:lnTo>
                    <a:pt x="25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7"/>
            <p:cNvSpPr/>
            <p:nvPr/>
          </p:nvSpPr>
          <p:spPr>
            <a:xfrm>
              <a:off x="2053250" y="2170175"/>
              <a:ext cx="1825" cy="2450"/>
            </a:xfrm>
            <a:custGeom>
              <a:avLst/>
              <a:gdLst/>
              <a:ahLst/>
              <a:cxnLst/>
              <a:rect l="l" t="t" r="r" b="b"/>
              <a:pathLst>
                <a:path w="73" h="98" extrusionOk="0">
                  <a:moveTo>
                    <a:pt x="48" y="1"/>
                  </a:moveTo>
                  <a:lnTo>
                    <a:pt x="0" y="49"/>
                  </a:lnTo>
                  <a:lnTo>
                    <a:pt x="24" y="73"/>
                  </a:lnTo>
                  <a:lnTo>
                    <a:pt x="48" y="97"/>
                  </a:lnTo>
                  <a:lnTo>
                    <a:pt x="72" y="73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7"/>
            <p:cNvSpPr/>
            <p:nvPr/>
          </p:nvSpPr>
          <p:spPr>
            <a:xfrm>
              <a:off x="1956950" y="2152725"/>
              <a:ext cx="625" cy="1250"/>
            </a:xfrm>
            <a:custGeom>
              <a:avLst/>
              <a:gdLst/>
              <a:ahLst/>
              <a:cxnLst/>
              <a:rect l="l" t="t" r="r" b="b"/>
              <a:pathLst>
                <a:path w="25" h="50" extrusionOk="0">
                  <a:moveTo>
                    <a:pt x="0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7"/>
            <p:cNvSpPr/>
            <p:nvPr/>
          </p:nvSpPr>
          <p:spPr>
            <a:xfrm>
              <a:off x="2022550" y="2136475"/>
              <a:ext cx="1825" cy="1250"/>
            </a:xfrm>
            <a:custGeom>
              <a:avLst/>
              <a:gdLst/>
              <a:ahLst/>
              <a:cxnLst/>
              <a:rect l="l" t="t" r="r" b="b"/>
              <a:pathLst>
                <a:path w="73" h="50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73" y="49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7"/>
            <p:cNvSpPr/>
            <p:nvPr/>
          </p:nvSpPr>
          <p:spPr>
            <a:xfrm>
              <a:off x="2086950" y="2290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lnTo>
                    <a:pt x="0" y="1"/>
                  </a:lnTo>
                  <a:lnTo>
                    <a:pt x="2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7"/>
            <p:cNvSpPr/>
            <p:nvPr/>
          </p:nvSpPr>
          <p:spPr>
            <a:xfrm>
              <a:off x="2053850" y="21220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0"/>
                  </a:moveTo>
                  <a:lnTo>
                    <a:pt x="0" y="24"/>
                  </a:lnTo>
                  <a:lnTo>
                    <a:pt x="24" y="48"/>
                  </a:lnTo>
                  <a:lnTo>
                    <a:pt x="48" y="48"/>
                  </a:lnTo>
                  <a:lnTo>
                    <a:pt x="48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7"/>
            <p:cNvSpPr/>
            <p:nvPr/>
          </p:nvSpPr>
          <p:spPr>
            <a:xfrm>
              <a:off x="2026750" y="2274900"/>
              <a:ext cx="1225" cy="182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7"/>
            <p:cNvSpPr/>
            <p:nvPr/>
          </p:nvSpPr>
          <p:spPr>
            <a:xfrm>
              <a:off x="2071900" y="225445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4" y="0"/>
                  </a:moveTo>
                  <a:lnTo>
                    <a:pt x="0" y="48"/>
                  </a:lnTo>
                  <a:lnTo>
                    <a:pt x="24" y="48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7"/>
            <p:cNvSpPr/>
            <p:nvPr/>
          </p:nvSpPr>
          <p:spPr>
            <a:xfrm>
              <a:off x="2059850" y="2227975"/>
              <a:ext cx="1250" cy="2425"/>
            </a:xfrm>
            <a:custGeom>
              <a:avLst/>
              <a:gdLst/>
              <a:ahLst/>
              <a:cxnLst/>
              <a:rect l="l" t="t" r="r" b="b"/>
              <a:pathLst>
                <a:path w="50" h="97" extrusionOk="0">
                  <a:moveTo>
                    <a:pt x="49" y="0"/>
                  </a:moveTo>
                  <a:lnTo>
                    <a:pt x="25" y="48"/>
                  </a:lnTo>
                  <a:lnTo>
                    <a:pt x="1" y="72"/>
                  </a:lnTo>
                  <a:lnTo>
                    <a:pt x="25" y="96"/>
                  </a:lnTo>
                  <a:lnTo>
                    <a:pt x="49" y="72"/>
                  </a:lnTo>
                  <a:lnTo>
                    <a:pt x="49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7"/>
            <p:cNvSpPr/>
            <p:nvPr/>
          </p:nvSpPr>
          <p:spPr>
            <a:xfrm>
              <a:off x="1964175" y="2251425"/>
              <a:ext cx="1825" cy="185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24" y="73"/>
                  </a:lnTo>
                  <a:lnTo>
                    <a:pt x="72" y="49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7"/>
            <p:cNvSpPr/>
            <p:nvPr/>
          </p:nvSpPr>
          <p:spPr>
            <a:xfrm>
              <a:off x="2088750" y="2235175"/>
              <a:ext cx="2425" cy="1850"/>
            </a:xfrm>
            <a:custGeom>
              <a:avLst/>
              <a:gdLst/>
              <a:ahLst/>
              <a:cxnLst/>
              <a:rect l="l" t="t" r="r" b="b"/>
              <a:pathLst>
                <a:path w="97" h="74" extrusionOk="0">
                  <a:moveTo>
                    <a:pt x="24" y="1"/>
                  </a:moveTo>
                  <a:lnTo>
                    <a:pt x="0" y="25"/>
                  </a:lnTo>
                  <a:lnTo>
                    <a:pt x="24" y="73"/>
                  </a:lnTo>
                  <a:lnTo>
                    <a:pt x="73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7"/>
            <p:cNvSpPr/>
            <p:nvPr/>
          </p:nvSpPr>
          <p:spPr>
            <a:xfrm>
              <a:off x="2111025" y="2230375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0" y="0"/>
                  </a:moveTo>
                  <a:lnTo>
                    <a:pt x="0" y="24"/>
                  </a:lnTo>
                  <a:lnTo>
                    <a:pt x="24" y="48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7"/>
            <p:cNvSpPr/>
            <p:nvPr/>
          </p:nvSpPr>
          <p:spPr>
            <a:xfrm>
              <a:off x="2051425" y="2217125"/>
              <a:ext cx="1850" cy="182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25" y="73"/>
                  </a:lnTo>
                  <a:lnTo>
                    <a:pt x="49" y="49"/>
                  </a:lnTo>
                  <a:lnTo>
                    <a:pt x="73" y="25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7"/>
            <p:cNvSpPr/>
            <p:nvPr/>
          </p:nvSpPr>
          <p:spPr>
            <a:xfrm>
              <a:off x="2038800" y="2196075"/>
              <a:ext cx="1825" cy="122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24" y="0"/>
                  </a:moveTo>
                  <a:lnTo>
                    <a:pt x="0" y="24"/>
                  </a:lnTo>
                  <a:lnTo>
                    <a:pt x="24" y="48"/>
                  </a:lnTo>
                  <a:lnTo>
                    <a:pt x="73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7"/>
            <p:cNvSpPr/>
            <p:nvPr/>
          </p:nvSpPr>
          <p:spPr>
            <a:xfrm>
              <a:off x="2046625" y="21930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0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48" y="49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7"/>
            <p:cNvSpPr/>
            <p:nvPr/>
          </p:nvSpPr>
          <p:spPr>
            <a:xfrm>
              <a:off x="2076700" y="2183425"/>
              <a:ext cx="1850" cy="182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73"/>
                  </a:lnTo>
                  <a:lnTo>
                    <a:pt x="49" y="73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7"/>
            <p:cNvSpPr/>
            <p:nvPr/>
          </p:nvSpPr>
          <p:spPr>
            <a:xfrm>
              <a:off x="2005100" y="22791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7"/>
            <p:cNvSpPr/>
            <p:nvPr/>
          </p:nvSpPr>
          <p:spPr>
            <a:xfrm>
              <a:off x="1983425" y="218102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48"/>
                  </a:lnTo>
                  <a:lnTo>
                    <a:pt x="49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7"/>
            <p:cNvSpPr/>
            <p:nvPr/>
          </p:nvSpPr>
          <p:spPr>
            <a:xfrm>
              <a:off x="2076700" y="2179825"/>
              <a:ext cx="1250" cy="1225"/>
            </a:xfrm>
            <a:custGeom>
              <a:avLst/>
              <a:gdLst/>
              <a:ahLst/>
              <a:cxnLst/>
              <a:rect l="l" t="t" r="r" b="b"/>
              <a:pathLst>
                <a:path w="50" h="49" extrusionOk="0">
                  <a:moveTo>
                    <a:pt x="25" y="0"/>
                  </a:moveTo>
                  <a:lnTo>
                    <a:pt x="1" y="24"/>
                  </a:lnTo>
                  <a:lnTo>
                    <a:pt x="25" y="48"/>
                  </a:lnTo>
                  <a:lnTo>
                    <a:pt x="49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7"/>
            <p:cNvSpPr/>
            <p:nvPr/>
          </p:nvSpPr>
          <p:spPr>
            <a:xfrm>
              <a:off x="2023150" y="2178625"/>
              <a:ext cx="625" cy="1825"/>
            </a:xfrm>
            <a:custGeom>
              <a:avLst/>
              <a:gdLst/>
              <a:ahLst/>
              <a:cxnLst/>
              <a:rect l="l" t="t" r="r" b="b"/>
              <a:pathLst>
                <a:path w="25" h="7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7"/>
            <p:cNvSpPr/>
            <p:nvPr/>
          </p:nvSpPr>
          <p:spPr>
            <a:xfrm>
              <a:off x="2037600" y="2254450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0" y="0"/>
                  </a:moveTo>
                  <a:lnTo>
                    <a:pt x="24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7"/>
            <p:cNvSpPr/>
            <p:nvPr/>
          </p:nvSpPr>
          <p:spPr>
            <a:xfrm>
              <a:off x="2032175" y="2358550"/>
              <a:ext cx="1225" cy="1250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25" y="1"/>
                  </a:moveTo>
                  <a:lnTo>
                    <a:pt x="0" y="25"/>
                  </a:lnTo>
                  <a:lnTo>
                    <a:pt x="25" y="49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7"/>
            <p:cNvSpPr/>
            <p:nvPr/>
          </p:nvSpPr>
          <p:spPr>
            <a:xfrm>
              <a:off x="1970175" y="2147925"/>
              <a:ext cx="650" cy="625"/>
            </a:xfrm>
            <a:custGeom>
              <a:avLst/>
              <a:gdLst/>
              <a:ahLst/>
              <a:cxnLst/>
              <a:rect l="l" t="t" r="r" b="b"/>
              <a:pathLst>
                <a:path w="26" h="25" extrusionOk="0">
                  <a:moveTo>
                    <a:pt x="1" y="0"/>
                  </a:moveTo>
                  <a:lnTo>
                    <a:pt x="1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7"/>
            <p:cNvSpPr/>
            <p:nvPr/>
          </p:nvSpPr>
          <p:spPr>
            <a:xfrm>
              <a:off x="2005700" y="2146125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0" y="0"/>
                  </a:moveTo>
                  <a:lnTo>
                    <a:pt x="0" y="24"/>
                  </a:lnTo>
                  <a:lnTo>
                    <a:pt x="48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7"/>
            <p:cNvSpPr/>
            <p:nvPr/>
          </p:nvSpPr>
          <p:spPr>
            <a:xfrm>
              <a:off x="1972000" y="2286950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0" y="0"/>
                  </a:moveTo>
                  <a:lnTo>
                    <a:pt x="24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7"/>
            <p:cNvSpPr/>
            <p:nvPr/>
          </p:nvSpPr>
          <p:spPr>
            <a:xfrm>
              <a:off x="1987650" y="2284525"/>
              <a:ext cx="1225" cy="1250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48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7"/>
            <p:cNvSpPr/>
            <p:nvPr/>
          </p:nvSpPr>
          <p:spPr>
            <a:xfrm>
              <a:off x="2002075" y="2243600"/>
              <a:ext cx="625" cy="1250"/>
            </a:xfrm>
            <a:custGeom>
              <a:avLst/>
              <a:gdLst/>
              <a:ahLst/>
              <a:cxnLst/>
              <a:rect l="l" t="t" r="r" b="b"/>
              <a:pathLst>
                <a:path w="25" h="50" extrusionOk="0">
                  <a:moveTo>
                    <a:pt x="1" y="49"/>
                  </a:moveTo>
                  <a:lnTo>
                    <a:pt x="1" y="49"/>
                  </a:lnTo>
                  <a:lnTo>
                    <a:pt x="25" y="1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7"/>
            <p:cNvSpPr/>
            <p:nvPr/>
          </p:nvSpPr>
          <p:spPr>
            <a:xfrm>
              <a:off x="2024950" y="22364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5" y="0"/>
                  </a:moveTo>
                  <a:lnTo>
                    <a:pt x="1" y="24"/>
                  </a:lnTo>
                  <a:lnTo>
                    <a:pt x="25" y="48"/>
                  </a:lnTo>
                  <a:lnTo>
                    <a:pt x="49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7"/>
            <p:cNvSpPr/>
            <p:nvPr/>
          </p:nvSpPr>
          <p:spPr>
            <a:xfrm>
              <a:off x="1998475" y="2235175"/>
              <a:ext cx="1825" cy="1250"/>
            </a:xfrm>
            <a:custGeom>
              <a:avLst/>
              <a:gdLst/>
              <a:ahLst/>
              <a:cxnLst/>
              <a:rect l="l" t="t" r="r" b="b"/>
              <a:pathLst>
                <a:path w="73" h="50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7"/>
            <p:cNvSpPr/>
            <p:nvPr/>
          </p:nvSpPr>
          <p:spPr>
            <a:xfrm>
              <a:off x="2086950" y="2230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7"/>
            <p:cNvSpPr/>
            <p:nvPr/>
          </p:nvSpPr>
          <p:spPr>
            <a:xfrm>
              <a:off x="2126675" y="222917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7"/>
            <p:cNvSpPr/>
            <p:nvPr/>
          </p:nvSpPr>
          <p:spPr>
            <a:xfrm>
              <a:off x="2026750" y="230620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5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25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7"/>
            <p:cNvSpPr/>
            <p:nvPr/>
          </p:nvSpPr>
          <p:spPr>
            <a:xfrm>
              <a:off x="1968975" y="220570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1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7"/>
            <p:cNvSpPr/>
            <p:nvPr/>
          </p:nvSpPr>
          <p:spPr>
            <a:xfrm>
              <a:off x="2072500" y="219847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0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7"/>
            <p:cNvSpPr/>
            <p:nvPr/>
          </p:nvSpPr>
          <p:spPr>
            <a:xfrm>
              <a:off x="2085125" y="2146125"/>
              <a:ext cx="650" cy="625"/>
            </a:xfrm>
            <a:custGeom>
              <a:avLst/>
              <a:gdLst/>
              <a:ahLst/>
              <a:cxnLst/>
              <a:rect l="l" t="t" r="r" b="b"/>
              <a:pathLst>
                <a:path w="26" h="25" extrusionOk="0">
                  <a:moveTo>
                    <a:pt x="25" y="0"/>
                  </a:moveTo>
                  <a:lnTo>
                    <a:pt x="1" y="24"/>
                  </a:lnTo>
                  <a:lnTo>
                    <a:pt x="25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7"/>
            <p:cNvSpPr/>
            <p:nvPr/>
          </p:nvSpPr>
          <p:spPr>
            <a:xfrm>
              <a:off x="2052625" y="2283925"/>
              <a:ext cx="650" cy="625"/>
            </a:xfrm>
            <a:custGeom>
              <a:avLst/>
              <a:gdLst/>
              <a:ahLst/>
              <a:cxnLst/>
              <a:rect l="l" t="t" r="r" b="b"/>
              <a:pathLst>
                <a:path w="26" h="25" extrusionOk="0">
                  <a:moveTo>
                    <a:pt x="1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7"/>
            <p:cNvSpPr/>
            <p:nvPr/>
          </p:nvSpPr>
          <p:spPr>
            <a:xfrm>
              <a:off x="1971400" y="23381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4" y="0"/>
                  </a:moveTo>
                  <a:lnTo>
                    <a:pt x="0" y="24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7"/>
            <p:cNvSpPr/>
            <p:nvPr/>
          </p:nvSpPr>
          <p:spPr>
            <a:xfrm>
              <a:off x="2008100" y="24127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1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7"/>
            <p:cNvSpPr/>
            <p:nvPr/>
          </p:nvSpPr>
          <p:spPr>
            <a:xfrm>
              <a:off x="1978600" y="231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5"/>
                  </a:moveTo>
                  <a:lnTo>
                    <a:pt x="1" y="25"/>
                  </a:lnTo>
                  <a:lnTo>
                    <a:pt x="1" y="1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7"/>
            <p:cNvSpPr/>
            <p:nvPr/>
          </p:nvSpPr>
          <p:spPr>
            <a:xfrm>
              <a:off x="2038800" y="22171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25"/>
                  </a:moveTo>
                  <a:lnTo>
                    <a:pt x="0" y="25"/>
                  </a:lnTo>
                  <a:lnTo>
                    <a:pt x="0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0" y="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7"/>
            <p:cNvSpPr/>
            <p:nvPr/>
          </p:nvSpPr>
          <p:spPr>
            <a:xfrm>
              <a:off x="2006900" y="2215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7"/>
            <p:cNvSpPr/>
            <p:nvPr/>
          </p:nvSpPr>
          <p:spPr>
            <a:xfrm>
              <a:off x="2041200" y="220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7"/>
            <p:cNvSpPr/>
            <p:nvPr/>
          </p:nvSpPr>
          <p:spPr>
            <a:xfrm>
              <a:off x="1952125" y="2182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7"/>
            <p:cNvSpPr/>
            <p:nvPr/>
          </p:nvSpPr>
          <p:spPr>
            <a:xfrm>
              <a:off x="1952125" y="21816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0"/>
                  </a:moveTo>
                  <a:lnTo>
                    <a:pt x="1" y="24"/>
                  </a:lnTo>
                  <a:lnTo>
                    <a:pt x="25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7"/>
            <p:cNvSpPr/>
            <p:nvPr/>
          </p:nvSpPr>
          <p:spPr>
            <a:xfrm>
              <a:off x="1924450" y="21774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5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7"/>
            <p:cNvSpPr/>
            <p:nvPr/>
          </p:nvSpPr>
          <p:spPr>
            <a:xfrm>
              <a:off x="1781825" y="1840975"/>
              <a:ext cx="652400" cy="709600"/>
            </a:xfrm>
            <a:custGeom>
              <a:avLst/>
              <a:gdLst/>
              <a:ahLst/>
              <a:cxnLst/>
              <a:rect l="l" t="t" r="r" b="b"/>
              <a:pathLst>
                <a:path w="26096" h="28384" extrusionOk="0">
                  <a:moveTo>
                    <a:pt x="18392" y="1"/>
                  </a:moveTo>
                  <a:lnTo>
                    <a:pt x="18031" y="49"/>
                  </a:lnTo>
                  <a:lnTo>
                    <a:pt x="17646" y="121"/>
                  </a:lnTo>
                  <a:lnTo>
                    <a:pt x="17261" y="194"/>
                  </a:lnTo>
                  <a:lnTo>
                    <a:pt x="16851" y="314"/>
                  </a:lnTo>
                  <a:lnTo>
                    <a:pt x="16418" y="434"/>
                  </a:lnTo>
                  <a:lnTo>
                    <a:pt x="15599" y="747"/>
                  </a:lnTo>
                  <a:lnTo>
                    <a:pt x="13938" y="1397"/>
                  </a:lnTo>
                  <a:lnTo>
                    <a:pt x="13529" y="1542"/>
                  </a:lnTo>
                  <a:lnTo>
                    <a:pt x="13120" y="1662"/>
                  </a:lnTo>
                  <a:lnTo>
                    <a:pt x="12711" y="1758"/>
                  </a:lnTo>
                  <a:lnTo>
                    <a:pt x="12277" y="1855"/>
                  </a:lnTo>
                  <a:lnTo>
                    <a:pt x="11676" y="1951"/>
                  </a:lnTo>
                  <a:lnTo>
                    <a:pt x="11098" y="2023"/>
                  </a:lnTo>
                  <a:lnTo>
                    <a:pt x="10472" y="2047"/>
                  </a:lnTo>
                  <a:lnTo>
                    <a:pt x="9870" y="2071"/>
                  </a:lnTo>
                  <a:lnTo>
                    <a:pt x="8715" y="2095"/>
                  </a:lnTo>
                  <a:lnTo>
                    <a:pt x="7968" y="2168"/>
                  </a:lnTo>
                  <a:lnTo>
                    <a:pt x="7607" y="2216"/>
                  </a:lnTo>
                  <a:lnTo>
                    <a:pt x="7270" y="2288"/>
                  </a:lnTo>
                  <a:lnTo>
                    <a:pt x="6909" y="2360"/>
                  </a:lnTo>
                  <a:lnTo>
                    <a:pt x="6548" y="2456"/>
                  </a:lnTo>
                  <a:lnTo>
                    <a:pt x="6211" y="2577"/>
                  </a:lnTo>
                  <a:lnTo>
                    <a:pt x="5874" y="2697"/>
                  </a:lnTo>
                  <a:lnTo>
                    <a:pt x="5007" y="3058"/>
                  </a:lnTo>
                  <a:lnTo>
                    <a:pt x="4165" y="3468"/>
                  </a:lnTo>
                  <a:lnTo>
                    <a:pt x="3346" y="3925"/>
                  </a:lnTo>
                  <a:lnTo>
                    <a:pt x="2552" y="4430"/>
                  </a:lnTo>
                  <a:lnTo>
                    <a:pt x="1998" y="4816"/>
                  </a:lnTo>
                  <a:lnTo>
                    <a:pt x="1420" y="5225"/>
                  </a:lnTo>
                  <a:lnTo>
                    <a:pt x="313" y="6067"/>
                  </a:lnTo>
                  <a:lnTo>
                    <a:pt x="120" y="6212"/>
                  </a:lnTo>
                  <a:lnTo>
                    <a:pt x="24" y="6356"/>
                  </a:lnTo>
                  <a:lnTo>
                    <a:pt x="0" y="6404"/>
                  </a:lnTo>
                  <a:lnTo>
                    <a:pt x="24" y="6477"/>
                  </a:lnTo>
                  <a:lnTo>
                    <a:pt x="48" y="6525"/>
                  </a:lnTo>
                  <a:lnTo>
                    <a:pt x="265" y="6525"/>
                  </a:lnTo>
                  <a:lnTo>
                    <a:pt x="385" y="6501"/>
                  </a:lnTo>
                  <a:lnTo>
                    <a:pt x="1372" y="6236"/>
                  </a:lnTo>
                  <a:lnTo>
                    <a:pt x="2672" y="5875"/>
                  </a:lnTo>
                  <a:lnTo>
                    <a:pt x="3972" y="5562"/>
                  </a:lnTo>
                  <a:lnTo>
                    <a:pt x="5296" y="5297"/>
                  </a:lnTo>
                  <a:lnTo>
                    <a:pt x="6620" y="5056"/>
                  </a:lnTo>
                  <a:lnTo>
                    <a:pt x="8474" y="4767"/>
                  </a:lnTo>
                  <a:lnTo>
                    <a:pt x="10327" y="4527"/>
                  </a:lnTo>
                  <a:lnTo>
                    <a:pt x="12181" y="4334"/>
                  </a:lnTo>
                  <a:lnTo>
                    <a:pt x="14035" y="4166"/>
                  </a:lnTo>
                  <a:lnTo>
                    <a:pt x="14805" y="4117"/>
                  </a:lnTo>
                  <a:lnTo>
                    <a:pt x="15599" y="4069"/>
                  </a:lnTo>
                  <a:lnTo>
                    <a:pt x="16394" y="4069"/>
                  </a:lnTo>
                  <a:lnTo>
                    <a:pt x="17164" y="4093"/>
                  </a:lnTo>
                  <a:lnTo>
                    <a:pt x="17670" y="4142"/>
                  </a:lnTo>
                  <a:lnTo>
                    <a:pt x="18175" y="4190"/>
                  </a:lnTo>
                  <a:lnTo>
                    <a:pt x="18681" y="4238"/>
                  </a:lnTo>
                  <a:lnTo>
                    <a:pt x="19186" y="4334"/>
                  </a:lnTo>
                  <a:lnTo>
                    <a:pt x="19620" y="4430"/>
                  </a:lnTo>
                  <a:lnTo>
                    <a:pt x="20029" y="4575"/>
                  </a:lnTo>
                  <a:lnTo>
                    <a:pt x="20438" y="4719"/>
                  </a:lnTo>
                  <a:lnTo>
                    <a:pt x="20847" y="4912"/>
                  </a:lnTo>
                  <a:lnTo>
                    <a:pt x="21257" y="5153"/>
                  </a:lnTo>
                  <a:lnTo>
                    <a:pt x="21666" y="5442"/>
                  </a:lnTo>
                  <a:lnTo>
                    <a:pt x="22027" y="5754"/>
                  </a:lnTo>
                  <a:lnTo>
                    <a:pt x="22364" y="6091"/>
                  </a:lnTo>
                  <a:lnTo>
                    <a:pt x="22749" y="6501"/>
                  </a:lnTo>
                  <a:lnTo>
                    <a:pt x="23086" y="6934"/>
                  </a:lnTo>
                  <a:lnTo>
                    <a:pt x="23375" y="7391"/>
                  </a:lnTo>
                  <a:lnTo>
                    <a:pt x="23616" y="7897"/>
                  </a:lnTo>
                  <a:lnTo>
                    <a:pt x="23784" y="8282"/>
                  </a:lnTo>
                  <a:lnTo>
                    <a:pt x="23905" y="8691"/>
                  </a:lnTo>
                  <a:lnTo>
                    <a:pt x="23977" y="9101"/>
                  </a:lnTo>
                  <a:lnTo>
                    <a:pt x="24025" y="9534"/>
                  </a:lnTo>
                  <a:lnTo>
                    <a:pt x="24025" y="9823"/>
                  </a:lnTo>
                  <a:lnTo>
                    <a:pt x="23977" y="10088"/>
                  </a:lnTo>
                  <a:lnTo>
                    <a:pt x="23881" y="10352"/>
                  </a:lnTo>
                  <a:lnTo>
                    <a:pt x="23760" y="10593"/>
                  </a:lnTo>
                  <a:lnTo>
                    <a:pt x="23616" y="10810"/>
                  </a:lnTo>
                  <a:lnTo>
                    <a:pt x="23447" y="11026"/>
                  </a:lnTo>
                  <a:lnTo>
                    <a:pt x="22725" y="12038"/>
                  </a:lnTo>
                  <a:lnTo>
                    <a:pt x="22027" y="13049"/>
                  </a:lnTo>
                  <a:lnTo>
                    <a:pt x="21690" y="13626"/>
                  </a:lnTo>
                  <a:lnTo>
                    <a:pt x="21377" y="14204"/>
                  </a:lnTo>
                  <a:lnTo>
                    <a:pt x="21064" y="14782"/>
                  </a:lnTo>
                  <a:lnTo>
                    <a:pt x="20823" y="15408"/>
                  </a:lnTo>
                  <a:lnTo>
                    <a:pt x="20510" y="16226"/>
                  </a:lnTo>
                  <a:lnTo>
                    <a:pt x="20246" y="17069"/>
                  </a:lnTo>
                  <a:lnTo>
                    <a:pt x="20029" y="17935"/>
                  </a:lnTo>
                  <a:lnTo>
                    <a:pt x="19885" y="18802"/>
                  </a:lnTo>
                  <a:lnTo>
                    <a:pt x="19764" y="19500"/>
                  </a:lnTo>
                  <a:lnTo>
                    <a:pt x="19620" y="20222"/>
                  </a:lnTo>
                  <a:lnTo>
                    <a:pt x="19523" y="20608"/>
                  </a:lnTo>
                  <a:lnTo>
                    <a:pt x="19403" y="20969"/>
                  </a:lnTo>
                  <a:lnTo>
                    <a:pt x="19283" y="21354"/>
                  </a:lnTo>
                  <a:lnTo>
                    <a:pt x="19138" y="21715"/>
                  </a:lnTo>
                  <a:lnTo>
                    <a:pt x="18970" y="22076"/>
                  </a:lnTo>
                  <a:lnTo>
                    <a:pt x="18801" y="22413"/>
                  </a:lnTo>
                  <a:lnTo>
                    <a:pt x="18609" y="22750"/>
                  </a:lnTo>
                  <a:lnTo>
                    <a:pt x="18392" y="23087"/>
                  </a:lnTo>
                  <a:lnTo>
                    <a:pt x="18199" y="23352"/>
                  </a:lnTo>
                  <a:lnTo>
                    <a:pt x="17983" y="23593"/>
                  </a:lnTo>
                  <a:lnTo>
                    <a:pt x="17766" y="23833"/>
                  </a:lnTo>
                  <a:lnTo>
                    <a:pt x="17549" y="24026"/>
                  </a:lnTo>
                  <a:lnTo>
                    <a:pt x="17309" y="24243"/>
                  </a:lnTo>
                  <a:lnTo>
                    <a:pt x="17044" y="24411"/>
                  </a:lnTo>
                  <a:lnTo>
                    <a:pt x="16779" y="24580"/>
                  </a:lnTo>
                  <a:lnTo>
                    <a:pt x="16490" y="24724"/>
                  </a:lnTo>
                  <a:lnTo>
                    <a:pt x="16153" y="24893"/>
                  </a:lnTo>
                  <a:lnTo>
                    <a:pt x="15816" y="25037"/>
                  </a:lnTo>
                  <a:lnTo>
                    <a:pt x="15118" y="25278"/>
                  </a:lnTo>
                  <a:lnTo>
                    <a:pt x="13866" y="25639"/>
                  </a:lnTo>
                  <a:lnTo>
                    <a:pt x="13240" y="25807"/>
                  </a:lnTo>
                  <a:lnTo>
                    <a:pt x="12590" y="25976"/>
                  </a:lnTo>
                  <a:lnTo>
                    <a:pt x="12157" y="26072"/>
                  </a:lnTo>
                  <a:lnTo>
                    <a:pt x="11724" y="26217"/>
                  </a:lnTo>
                  <a:lnTo>
                    <a:pt x="11290" y="26361"/>
                  </a:lnTo>
                  <a:lnTo>
                    <a:pt x="10857" y="26530"/>
                  </a:lnTo>
                  <a:lnTo>
                    <a:pt x="10568" y="26674"/>
                  </a:lnTo>
                  <a:lnTo>
                    <a:pt x="10303" y="26843"/>
                  </a:lnTo>
                  <a:lnTo>
                    <a:pt x="10183" y="26939"/>
                  </a:lnTo>
                  <a:lnTo>
                    <a:pt x="10111" y="27083"/>
                  </a:lnTo>
                  <a:lnTo>
                    <a:pt x="10063" y="27228"/>
                  </a:lnTo>
                  <a:lnTo>
                    <a:pt x="10063" y="27372"/>
                  </a:lnTo>
                  <a:lnTo>
                    <a:pt x="10111" y="27517"/>
                  </a:lnTo>
                  <a:lnTo>
                    <a:pt x="10159" y="27661"/>
                  </a:lnTo>
                  <a:lnTo>
                    <a:pt x="10279" y="27781"/>
                  </a:lnTo>
                  <a:lnTo>
                    <a:pt x="10400" y="27854"/>
                  </a:lnTo>
                  <a:lnTo>
                    <a:pt x="10953" y="28070"/>
                  </a:lnTo>
                  <a:lnTo>
                    <a:pt x="11242" y="28142"/>
                  </a:lnTo>
                  <a:lnTo>
                    <a:pt x="11531" y="28215"/>
                  </a:lnTo>
                  <a:lnTo>
                    <a:pt x="12037" y="28287"/>
                  </a:lnTo>
                  <a:lnTo>
                    <a:pt x="12542" y="28359"/>
                  </a:lnTo>
                  <a:lnTo>
                    <a:pt x="13024" y="28383"/>
                  </a:lnTo>
                  <a:lnTo>
                    <a:pt x="13529" y="28383"/>
                  </a:lnTo>
                  <a:lnTo>
                    <a:pt x="15455" y="28359"/>
                  </a:lnTo>
                  <a:lnTo>
                    <a:pt x="16129" y="28335"/>
                  </a:lnTo>
                  <a:lnTo>
                    <a:pt x="16611" y="28287"/>
                  </a:lnTo>
                  <a:lnTo>
                    <a:pt x="17092" y="28215"/>
                  </a:lnTo>
                  <a:lnTo>
                    <a:pt x="17574" y="28142"/>
                  </a:lnTo>
                  <a:lnTo>
                    <a:pt x="18055" y="28022"/>
                  </a:lnTo>
                  <a:lnTo>
                    <a:pt x="18512" y="27878"/>
                  </a:lnTo>
                  <a:lnTo>
                    <a:pt x="18970" y="27709"/>
                  </a:lnTo>
                  <a:lnTo>
                    <a:pt x="19427" y="27517"/>
                  </a:lnTo>
                  <a:lnTo>
                    <a:pt x="19885" y="27300"/>
                  </a:lnTo>
                  <a:lnTo>
                    <a:pt x="20390" y="27035"/>
                  </a:lnTo>
                  <a:lnTo>
                    <a:pt x="20872" y="26746"/>
                  </a:lnTo>
                  <a:lnTo>
                    <a:pt x="21859" y="26120"/>
                  </a:lnTo>
                  <a:lnTo>
                    <a:pt x="22147" y="25928"/>
                  </a:lnTo>
                  <a:lnTo>
                    <a:pt x="22436" y="25711"/>
                  </a:lnTo>
                  <a:lnTo>
                    <a:pt x="23014" y="25254"/>
                  </a:lnTo>
                  <a:lnTo>
                    <a:pt x="23183" y="25085"/>
                  </a:lnTo>
                  <a:lnTo>
                    <a:pt x="23327" y="24917"/>
                  </a:lnTo>
                  <a:lnTo>
                    <a:pt x="23568" y="24532"/>
                  </a:lnTo>
                  <a:lnTo>
                    <a:pt x="23664" y="24363"/>
                  </a:lnTo>
                  <a:lnTo>
                    <a:pt x="23736" y="24170"/>
                  </a:lnTo>
                  <a:lnTo>
                    <a:pt x="23760" y="24026"/>
                  </a:lnTo>
                  <a:lnTo>
                    <a:pt x="23784" y="23906"/>
                  </a:lnTo>
                  <a:lnTo>
                    <a:pt x="23760" y="23617"/>
                  </a:lnTo>
                  <a:lnTo>
                    <a:pt x="23712" y="23352"/>
                  </a:lnTo>
                  <a:lnTo>
                    <a:pt x="23592" y="23087"/>
                  </a:lnTo>
                  <a:lnTo>
                    <a:pt x="23423" y="22798"/>
                  </a:lnTo>
                  <a:lnTo>
                    <a:pt x="23207" y="22533"/>
                  </a:lnTo>
                  <a:lnTo>
                    <a:pt x="22629" y="21763"/>
                  </a:lnTo>
                  <a:lnTo>
                    <a:pt x="22509" y="21571"/>
                  </a:lnTo>
                  <a:lnTo>
                    <a:pt x="22388" y="21378"/>
                  </a:lnTo>
                  <a:lnTo>
                    <a:pt x="22292" y="21161"/>
                  </a:lnTo>
                  <a:lnTo>
                    <a:pt x="22220" y="20945"/>
                  </a:lnTo>
                  <a:lnTo>
                    <a:pt x="22147" y="20728"/>
                  </a:lnTo>
                  <a:lnTo>
                    <a:pt x="22099" y="20487"/>
                  </a:lnTo>
                  <a:lnTo>
                    <a:pt x="22099" y="20271"/>
                  </a:lnTo>
                  <a:lnTo>
                    <a:pt x="22075" y="20030"/>
                  </a:lnTo>
                  <a:lnTo>
                    <a:pt x="22099" y="19717"/>
                  </a:lnTo>
                  <a:lnTo>
                    <a:pt x="22123" y="19404"/>
                  </a:lnTo>
                  <a:lnTo>
                    <a:pt x="22196" y="19043"/>
                  </a:lnTo>
                  <a:lnTo>
                    <a:pt x="22268" y="18682"/>
                  </a:lnTo>
                  <a:lnTo>
                    <a:pt x="22364" y="18345"/>
                  </a:lnTo>
                  <a:lnTo>
                    <a:pt x="22484" y="17984"/>
                  </a:lnTo>
                  <a:lnTo>
                    <a:pt x="22677" y="17478"/>
                  </a:lnTo>
                  <a:lnTo>
                    <a:pt x="22894" y="16997"/>
                  </a:lnTo>
                  <a:lnTo>
                    <a:pt x="23159" y="16491"/>
                  </a:lnTo>
                  <a:lnTo>
                    <a:pt x="23399" y="16034"/>
                  </a:lnTo>
                  <a:lnTo>
                    <a:pt x="24001" y="14999"/>
                  </a:lnTo>
                  <a:lnTo>
                    <a:pt x="24579" y="13963"/>
                  </a:lnTo>
                  <a:lnTo>
                    <a:pt x="24844" y="13458"/>
                  </a:lnTo>
                  <a:lnTo>
                    <a:pt x="25108" y="12928"/>
                  </a:lnTo>
                  <a:lnTo>
                    <a:pt x="25325" y="12399"/>
                  </a:lnTo>
                  <a:lnTo>
                    <a:pt x="25518" y="11845"/>
                  </a:lnTo>
                  <a:lnTo>
                    <a:pt x="25686" y="11315"/>
                  </a:lnTo>
                  <a:lnTo>
                    <a:pt x="25831" y="10786"/>
                  </a:lnTo>
                  <a:lnTo>
                    <a:pt x="25951" y="10256"/>
                  </a:lnTo>
                  <a:lnTo>
                    <a:pt x="26023" y="9727"/>
                  </a:lnTo>
                  <a:lnTo>
                    <a:pt x="26071" y="9173"/>
                  </a:lnTo>
                  <a:lnTo>
                    <a:pt x="26095" y="8643"/>
                  </a:lnTo>
                  <a:lnTo>
                    <a:pt x="26095" y="8090"/>
                  </a:lnTo>
                  <a:lnTo>
                    <a:pt x="26047" y="7536"/>
                  </a:lnTo>
                  <a:lnTo>
                    <a:pt x="25975" y="6910"/>
                  </a:lnTo>
                  <a:lnTo>
                    <a:pt x="25831" y="6284"/>
                  </a:lnTo>
                  <a:lnTo>
                    <a:pt x="25662" y="5682"/>
                  </a:lnTo>
                  <a:lnTo>
                    <a:pt x="25445" y="5104"/>
                  </a:lnTo>
                  <a:lnTo>
                    <a:pt x="25205" y="4527"/>
                  </a:lnTo>
                  <a:lnTo>
                    <a:pt x="24892" y="3997"/>
                  </a:lnTo>
                  <a:lnTo>
                    <a:pt x="24555" y="3468"/>
                  </a:lnTo>
                  <a:lnTo>
                    <a:pt x="24146" y="2962"/>
                  </a:lnTo>
                  <a:lnTo>
                    <a:pt x="23881" y="2649"/>
                  </a:lnTo>
                  <a:lnTo>
                    <a:pt x="23592" y="2360"/>
                  </a:lnTo>
                  <a:lnTo>
                    <a:pt x="23303" y="2095"/>
                  </a:lnTo>
                  <a:lnTo>
                    <a:pt x="23014" y="1831"/>
                  </a:lnTo>
                  <a:lnTo>
                    <a:pt x="22701" y="1566"/>
                  </a:lnTo>
                  <a:lnTo>
                    <a:pt x="22388" y="1325"/>
                  </a:lnTo>
                  <a:lnTo>
                    <a:pt x="21714" y="892"/>
                  </a:lnTo>
                  <a:lnTo>
                    <a:pt x="21305" y="651"/>
                  </a:lnTo>
                  <a:lnTo>
                    <a:pt x="20896" y="434"/>
                  </a:lnTo>
                  <a:lnTo>
                    <a:pt x="20390" y="242"/>
                  </a:lnTo>
                  <a:lnTo>
                    <a:pt x="20125" y="170"/>
                  </a:lnTo>
                  <a:lnTo>
                    <a:pt x="19860" y="97"/>
                  </a:lnTo>
                  <a:lnTo>
                    <a:pt x="19596" y="49"/>
                  </a:lnTo>
                  <a:lnTo>
                    <a:pt x="19331" y="25"/>
                  </a:lnTo>
                  <a:lnTo>
                    <a:pt x="190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7"/>
            <p:cNvSpPr/>
            <p:nvPr/>
          </p:nvSpPr>
          <p:spPr>
            <a:xfrm>
              <a:off x="1802875" y="1996850"/>
              <a:ext cx="521825" cy="518800"/>
            </a:xfrm>
            <a:custGeom>
              <a:avLst/>
              <a:gdLst/>
              <a:ahLst/>
              <a:cxnLst/>
              <a:rect l="l" t="t" r="r" b="b"/>
              <a:pathLst>
                <a:path w="20873" h="20752" extrusionOk="0">
                  <a:moveTo>
                    <a:pt x="18224" y="1"/>
                  </a:moveTo>
                  <a:lnTo>
                    <a:pt x="17983" y="25"/>
                  </a:lnTo>
                  <a:lnTo>
                    <a:pt x="17767" y="49"/>
                  </a:lnTo>
                  <a:lnTo>
                    <a:pt x="17430" y="97"/>
                  </a:lnTo>
                  <a:lnTo>
                    <a:pt x="17093" y="169"/>
                  </a:lnTo>
                  <a:lnTo>
                    <a:pt x="16419" y="338"/>
                  </a:lnTo>
                  <a:lnTo>
                    <a:pt x="15143" y="627"/>
                  </a:lnTo>
                  <a:lnTo>
                    <a:pt x="14709" y="723"/>
                  </a:lnTo>
                  <a:lnTo>
                    <a:pt x="14252" y="771"/>
                  </a:lnTo>
                  <a:lnTo>
                    <a:pt x="13795" y="795"/>
                  </a:lnTo>
                  <a:lnTo>
                    <a:pt x="13337" y="795"/>
                  </a:lnTo>
                  <a:lnTo>
                    <a:pt x="12639" y="771"/>
                  </a:lnTo>
                  <a:lnTo>
                    <a:pt x="11941" y="699"/>
                  </a:lnTo>
                  <a:lnTo>
                    <a:pt x="11243" y="603"/>
                  </a:lnTo>
                  <a:lnTo>
                    <a:pt x="10569" y="482"/>
                  </a:lnTo>
                  <a:lnTo>
                    <a:pt x="9774" y="314"/>
                  </a:lnTo>
                  <a:lnTo>
                    <a:pt x="8980" y="169"/>
                  </a:lnTo>
                  <a:lnTo>
                    <a:pt x="8330" y="97"/>
                  </a:lnTo>
                  <a:lnTo>
                    <a:pt x="7680" y="73"/>
                  </a:lnTo>
                  <a:lnTo>
                    <a:pt x="7367" y="73"/>
                  </a:lnTo>
                  <a:lnTo>
                    <a:pt x="7030" y="97"/>
                  </a:lnTo>
                  <a:lnTo>
                    <a:pt x="6717" y="145"/>
                  </a:lnTo>
                  <a:lnTo>
                    <a:pt x="6380" y="218"/>
                  </a:lnTo>
                  <a:lnTo>
                    <a:pt x="5778" y="338"/>
                  </a:lnTo>
                  <a:lnTo>
                    <a:pt x="5176" y="482"/>
                  </a:lnTo>
                  <a:lnTo>
                    <a:pt x="4574" y="651"/>
                  </a:lnTo>
                  <a:lnTo>
                    <a:pt x="3997" y="868"/>
                  </a:lnTo>
                  <a:lnTo>
                    <a:pt x="3082" y="1205"/>
                  </a:lnTo>
                  <a:lnTo>
                    <a:pt x="2167" y="1542"/>
                  </a:lnTo>
                  <a:lnTo>
                    <a:pt x="1782" y="1686"/>
                  </a:lnTo>
                  <a:lnTo>
                    <a:pt x="1373" y="1782"/>
                  </a:lnTo>
                  <a:lnTo>
                    <a:pt x="964" y="1879"/>
                  </a:lnTo>
                  <a:lnTo>
                    <a:pt x="554" y="1951"/>
                  </a:lnTo>
                  <a:lnTo>
                    <a:pt x="193" y="1999"/>
                  </a:lnTo>
                  <a:lnTo>
                    <a:pt x="97" y="2023"/>
                  </a:lnTo>
                  <a:lnTo>
                    <a:pt x="49" y="2047"/>
                  </a:lnTo>
                  <a:lnTo>
                    <a:pt x="1" y="2095"/>
                  </a:lnTo>
                  <a:lnTo>
                    <a:pt x="1" y="2143"/>
                  </a:lnTo>
                  <a:lnTo>
                    <a:pt x="25" y="2192"/>
                  </a:lnTo>
                  <a:lnTo>
                    <a:pt x="97" y="2240"/>
                  </a:lnTo>
                  <a:lnTo>
                    <a:pt x="169" y="2264"/>
                  </a:lnTo>
                  <a:lnTo>
                    <a:pt x="458" y="2312"/>
                  </a:lnTo>
                  <a:lnTo>
                    <a:pt x="723" y="2360"/>
                  </a:lnTo>
                  <a:lnTo>
                    <a:pt x="988" y="2360"/>
                  </a:lnTo>
                  <a:lnTo>
                    <a:pt x="1517" y="2336"/>
                  </a:lnTo>
                  <a:lnTo>
                    <a:pt x="5706" y="1927"/>
                  </a:lnTo>
                  <a:lnTo>
                    <a:pt x="6573" y="1855"/>
                  </a:lnTo>
                  <a:lnTo>
                    <a:pt x="7463" y="1806"/>
                  </a:lnTo>
                  <a:lnTo>
                    <a:pt x="7921" y="1806"/>
                  </a:lnTo>
                  <a:lnTo>
                    <a:pt x="8402" y="1830"/>
                  </a:lnTo>
                  <a:lnTo>
                    <a:pt x="8811" y="1855"/>
                  </a:lnTo>
                  <a:lnTo>
                    <a:pt x="9221" y="1951"/>
                  </a:lnTo>
                  <a:lnTo>
                    <a:pt x="9630" y="2047"/>
                  </a:lnTo>
                  <a:lnTo>
                    <a:pt x="10015" y="2216"/>
                  </a:lnTo>
                  <a:lnTo>
                    <a:pt x="10545" y="2432"/>
                  </a:lnTo>
                  <a:lnTo>
                    <a:pt x="11050" y="2649"/>
                  </a:lnTo>
                  <a:lnTo>
                    <a:pt x="11435" y="2793"/>
                  </a:lnTo>
                  <a:lnTo>
                    <a:pt x="11821" y="2914"/>
                  </a:lnTo>
                  <a:lnTo>
                    <a:pt x="12206" y="3010"/>
                  </a:lnTo>
                  <a:lnTo>
                    <a:pt x="12591" y="3082"/>
                  </a:lnTo>
                  <a:lnTo>
                    <a:pt x="12976" y="3130"/>
                  </a:lnTo>
                  <a:lnTo>
                    <a:pt x="13770" y="3130"/>
                  </a:lnTo>
                  <a:lnTo>
                    <a:pt x="14156" y="3082"/>
                  </a:lnTo>
                  <a:lnTo>
                    <a:pt x="15552" y="2866"/>
                  </a:lnTo>
                  <a:lnTo>
                    <a:pt x="15913" y="2817"/>
                  </a:lnTo>
                  <a:lnTo>
                    <a:pt x="16274" y="2769"/>
                  </a:lnTo>
                  <a:lnTo>
                    <a:pt x="17020" y="2769"/>
                  </a:lnTo>
                  <a:lnTo>
                    <a:pt x="17261" y="2793"/>
                  </a:lnTo>
                  <a:lnTo>
                    <a:pt x="17502" y="2817"/>
                  </a:lnTo>
                  <a:lnTo>
                    <a:pt x="17743" y="2890"/>
                  </a:lnTo>
                  <a:lnTo>
                    <a:pt x="17983" y="2962"/>
                  </a:lnTo>
                  <a:lnTo>
                    <a:pt x="18128" y="3010"/>
                  </a:lnTo>
                  <a:lnTo>
                    <a:pt x="18248" y="3082"/>
                  </a:lnTo>
                  <a:lnTo>
                    <a:pt x="18368" y="3155"/>
                  </a:lnTo>
                  <a:lnTo>
                    <a:pt x="18465" y="3251"/>
                  </a:lnTo>
                  <a:lnTo>
                    <a:pt x="18609" y="3419"/>
                  </a:lnTo>
                  <a:lnTo>
                    <a:pt x="18706" y="3588"/>
                  </a:lnTo>
                  <a:lnTo>
                    <a:pt x="18778" y="3804"/>
                  </a:lnTo>
                  <a:lnTo>
                    <a:pt x="18802" y="4021"/>
                  </a:lnTo>
                  <a:lnTo>
                    <a:pt x="18802" y="4238"/>
                  </a:lnTo>
                  <a:lnTo>
                    <a:pt x="18778" y="4430"/>
                  </a:lnTo>
                  <a:lnTo>
                    <a:pt x="18754" y="4647"/>
                  </a:lnTo>
                  <a:lnTo>
                    <a:pt x="18706" y="4864"/>
                  </a:lnTo>
                  <a:lnTo>
                    <a:pt x="18537" y="5393"/>
                  </a:lnTo>
                  <a:lnTo>
                    <a:pt x="18320" y="5899"/>
                  </a:lnTo>
                  <a:lnTo>
                    <a:pt x="18056" y="6404"/>
                  </a:lnTo>
                  <a:lnTo>
                    <a:pt x="17767" y="6886"/>
                  </a:lnTo>
                  <a:lnTo>
                    <a:pt x="17093" y="7921"/>
                  </a:lnTo>
                  <a:lnTo>
                    <a:pt x="16659" y="8667"/>
                  </a:lnTo>
                  <a:lnTo>
                    <a:pt x="16443" y="9028"/>
                  </a:lnTo>
                  <a:lnTo>
                    <a:pt x="16274" y="9414"/>
                  </a:lnTo>
                  <a:lnTo>
                    <a:pt x="15817" y="10425"/>
                  </a:lnTo>
                  <a:lnTo>
                    <a:pt x="15383" y="11460"/>
                  </a:lnTo>
                  <a:lnTo>
                    <a:pt x="15215" y="11941"/>
                  </a:lnTo>
                  <a:lnTo>
                    <a:pt x="15070" y="12447"/>
                  </a:lnTo>
                  <a:lnTo>
                    <a:pt x="14950" y="12952"/>
                  </a:lnTo>
                  <a:lnTo>
                    <a:pt x="14902" y="13482"/>
                  </a:lnTo>
                  <a:lnTo>
                    <a:pt x="14854" y="14011"/>
                  </a:lnTo>
                  <a:lnTo>
                    <a:pt x="14806" y="14397"/>
                  </a:lnTo>
                  <a:lnTo>
                    <a:pt x="14733" y="14782"/>
                  </a:lnTo>
                  <a:lnTo>
                    <a:pt x="14661" y="14974"/>
                  </a:lnTo>
                  <a:lnTo>
                    <a:pt x="14589" y="15143"/>
                  </a:lnTo>
                  <a:lnTo>
                    <a:pt x="14493" y="15311"/>
                  </a:lnTo>
                  <a:lnTo>
                    <a:pt x="14396" y="15480"/>
                  </a:lnTo>
                  <a:lnTo>
                    <a:pt x="14276" y="15648"/>
                  </a:lnTo>
                  <a:lnTo>
                    <a:pt x="14132" y="15793"/>
                  </a:lnTo>
                  <a:lnTo>
                    <a:pt x="13987" y="15913"/>
                  </a:lnTo>
                  <a:lnTo>
                    <a:pt x="13843" y="16058"/>
                  </a:lnTo>
                  <a:lnTo>
                    <a:pt x="13578" y="16226"/>
                  </a:lnTo>
                  <a:lnTo>
                    <a:pt x="13289" y="16371"/>
                  </a:lnTo>
                  <a:lnTo>
                    <a:pt x="12952" y="16539"/>
                  </a:lnTo>
                  <a:lnTo>
                    <a:pt x="12591" y="16684"/>
                  </a:lnTo>
                  <a:lnTo>
                    <a:pt x="12037" y="16924"/>
                  </a:lnTo>
                  <a:lnTo>
                    <a:pt x="11484" y="17189"/>
                  </a:lnTo>
                  <a:lnTo>
                    <a:pt x="10954" y="17502"/>
                  </a:lnTo>
                  <a:lnTo>
                    <a:pt x="10424" y="17815"/>
                  </a:lnTo>
                  <a:lnTo>
                    <a:pt x="9967" y="18104"/>
                  </a:lnTo>
                  <a:lnTo>
                    <a:pt x="9534" y="18441"/>
                  </a:lnTo>
                  <a:lnTo>
                    <a:pt x="9293" y="18658"/>
                  </a:lnTo>
                  <a:lnTo>
                    <a:pt x="9076" y="18874"/>
                  </a:lnTo>
                  <a:lnTo>
                    <a:pt x="8884" y="19091"/>
                  </a:lnTo>
                  <a:lnTo>
                    <a:pt x="8715" y="19332"/>
                  </a:lnTo>
                  <a:lnTo>
                    <a:pt x="8571" y="19572"/>
                  </a:lnTo>
                  <a:lnTo>
                    <a:pt x="8426" y="19837"/>
                  </a:lnTo>
                  <a:lnTo>
                    <a:pt x="8306" y="20126"/>
                  </a:lnTo>
                  <a:lnTo>
                    <a:pt x="8185" y="20391"/>
                  </a:lnTo>
                  <a:lnTo>
                    <a:pt x="8137" y="20608"/>
                  </a:lnTo>
                  <a:lnTo>
                    <a:pt x="8137" y="20680"/>
                  </a:lnTo>
                  <a:lnTo>
                    <a:pt x="8161" y="20704"/>
                  </a:lnTo>
                  <a:lnTo>
                    <a:pt x="8185" y="20728"/>
                  </a:lnTo>
                  <a:lnTo>
                    <a:pt x="8258" y="20752"/>
                  </a:lnTo>
                  <a:lnTo>
                    <a:pt x="8306" y="20704"/>
                  </a:lnTo>
                  <a:lnTo>
                    <a:pt x="8474" y="20559"/>
                  </a:lnTo>
                  <a:lnTo>
                    <a:pt x="8835" y="20126"/>
                  </a:lnTo>
                  <a:lnTo>
                    <a:pt x="9221" y="19717"/>
                  </a:lnTo>
                  <a:lnTo>
                    <a:pt x="9437" y="19500"/>
                  </a:lnTo>
                  <a:lnTo>
                    <a:pt x="9654" y="19308"/>
                  </a:lnTo>
                  <a:lnTo>
                    <a:pt x="10111" y="18995"/>
                  </a:lnTo>
                  <a:lnTo>
                    <a:pt x="10569" y="18730"/>
                  </a:lnTo>
                  <a:lnTo>
                    <a:pt x="11074" y="18489"/>
                  </a:lnTo>
                  <a:lnTo>
                    <a:pt x="11580" y="18321"/>
                  </a:lnTo>
                  <a:lnTo>
                    <a:pt x="12326" y="18152"/>
                  </a:lnTo>
                  <a:lnTo>
                    <a:pt x="13072" y="17959"/>
                  </a:lnTo>
                  <a:lnTo>
                    <a:pt x="13626" y="17839"/>
                  </a:lnTo>
                  <a:lnTo>
                    <a:pt x="14156" y="17695"/>
                  </a:lnTo>
                  <a:lnTo>
                    <a:pt x="14565" y="17526"/>
                  </a:lnTo>
                  <a:lnTo>
                    <a:pt x="14950" y="17334"/>
                  </a:lnTo>
                  <a:lnTo>
                    <a:pt x="15311" y="17093"/>
                  </a:lnTo>
                  <a:lnTo>
                    <a:pt x="15672" y="16828"/>
                  </a:lnTo>
                  <a:lnTo>
                    <a:pt x="15889" y="16635"/>
                  </a:lnTo>
                  <a:lnTo>
                    <a:pt x="16082" y="16419"/>
                  </a:lnTo>
                  <a:lnTo>
                    <a:pt x="16226" y="16178"/>
                  </a:lnTo>
                  <a:lnTo>
                    <a:pt x="16370" y="15913"/>
                  </a:lnTo>
                  <a:lnTo>
                    <a:pt x="16443" y="15648"/>
                  </a:lnTo>
                  <a:lnTo>
                    <a:pt x="16539" y="15384"/>
                  </a:lnTo>
                  <a:lnTo>
                    <a:pt x="16587" y="15119"/>
                  </a:lnTo>
                  <a:lnTo>
                    <a:pt x="16635" y="14854"/>
                  </a:lnTo>
                  <a:lnTo>
                    <a:pt x="16683" y="14324"/>
                  </a:lnTo>
                  <a:lnTo>
                    <a:pt x="16732" y="13771"/>
                  </a:lnTo>
                  <a:lnTo>
                    <a:pt x="16756" y="13217"/>
                  </a:lnTo>
                  <a:lnTo>
                    <a:pt x="16780" y="12663"/>
                  </a:lnTo>
                  <a:lnTo>
                    <a:pt x="16780" y="12062"/>
                  </a:lnTo>
                  <a:lnTo>
                    <a:pt x="16852" y="11460"/>
                  </a:lnTo>
                  <a:lnTo>
                    <a:pt x="16948" y="10954"/>
                  </a:lnTo>
                  <a:lnTo>
                    <a:pt x="17069" y="10497"/>
                  </a:lnTo>
                  <a:lnTo>
                    <a:pt x="17285" y="10039"/>
                  </a:lnTo>
                  <a:lnTo>
                    <a:pt x="17526" y="9606"/>
                  </a:lnTo>
                  <a:lnTo>
                    <a:pt x="17791" y="9197"/>
                  </a:lnTo>
                  <a:lnTo>
                    <a:pt x="18080" y="8812"/>
                  </a:lnTo>
                  <a:lnTo>
                    <a:pt x="19139" y="7367"/>
                  </a:lnTo>
                  <a:lnTo>
                    <a:pt x="19572" y="6765"/>
                  </a:lnTo>
                  <a:lnTo>
                    <a:pt x="19789" y="6453"/>
                  </a:lnTo>
                  <a:lnTo>
                    <a:pt x="20005" y="6116"/>
                  </a:lnTo>
                  <a:lnTo>
                    <a:pt x="20294" y="5610"/>
                  </a:lnTo>
                  <a:lnTo>
                    <a:pt x="20415" y="5345"/>
                  </a:lnTo>
                  <a:lnTo>
                    <a:pt x="20535" y="5056"/>
                  </a:lnTo>
                  <a:lnTo>
                    <a:pt x="20655" y="4743"/>
                  </a:lnTo>
                  <a:lnTo>
                    <a:pt x="20752" y="4430"/>
                  </a:lnTo>
                  <a:lnTo>
                    <a:pt x="20824" y="4117"/>
                  </a:lnTo>
                  <a:lnTo>
                    <a:pt x="20848" y="3804"/>
                  </a:lnTo>
                  <a:lnTo>
                    <a:pt x="20872" y="3492"/>
                  </a:lnTo>
                  <a:lnTo>
                    <a:pt x="20872" y="3155"/>
                  </a:lnTo>
                  <a:lnTo>
                    <a:pt x="20848" y="2842"/>
                  </a:lnTo>
                  <a:lnTo>
                    <a:pt x="20776" y="2505"/>
                  </a:lnTo>
                  <a:lnTo>
                    <a:pt x="20680" y="2095"/>
                  </a:lnTo>
                  <a:lnTo>
                    <a:pt x="20535" y="1686"/>
                  </a:lnTo>
                  <a:lnTo>
                    <a:pt x="20439" y="1445"/>
                  </a:lnTo>
                  <a:lnTo>
                    <a:pt x="20343" y="1205"/>
                  </a:lnTo>
                  <a:lnTo>
                    <a:pt x="20198" y="964"/>
                  </a:lnTo>
                  <a:lnTo>
                    <a:pt x="20030" y="771"/>
                  </a:lnTo>
                  <a:lnTo>
                    <a:pt x="19861" y="579"/>
                  </a:lnTo>
                  <a:lnTo>
                    <a:pt x="19668" y="410"/>
                  </a:lnTo>
                  <a:lnTo>
                    <a:pt x="19452" y="290"/>
                  </a:lnTo>
                  <a:lnTo>
                    <a:pt x="19211" y="169"/>
                  </a:lnTo>
                  <a:lnTo>
                    <a:pt x="18970" y="97"/>
                  </a:lnTo>
                  <a:lnTo>
                    <a:pt x="18706" y="25"/>
                  </a:lnTo>
                  <a:lnTo>
                    <a:pt x="184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7"/>
            <p:cNvSpPr/>
            <p:nvPr/>
          </p:nvSpPr>
          <p:spPr>
            <a:xfrm>
              <a:off x="1946725" y="1787425"/>
              <a:ext cx="588000" cy="766750"/>
            </a:xfrm>
            <a:custGeom>
              <a:avLst/>
              <a:gdLst/>
              <a:ahLst/>
              <a:cxnLst/>
              <a:rect l="l" t="t" r="r" b="b"/>
              <a:pathLst>
                <a:path w="23520" h="30670" extrusionOk="0">
                  <a:moveTo>
                    <a:pt x="11098" y="0"/>
                  </a:moveTo>
                  <a:lnTo>
                    <a:pt x="10640" y="49"/>
                  </a:lnTo>
                  <a:lnTo>
                    <a:pt x="9942" y="97"/>
                  </a:lnTo>
                  <a:lnTo>
                    <a:pt x="9292" y="169"/>
                  </a:lnTo>
                  <a:lnTo>
                    <a:pt x="8618" y="265"/>
                  </a:lnTo>
                  <a:lnTo>
                    <a:pt x="7944" y="410"/>
                  </a:lnTo>
                  <a:lnTo>
                    <a:pt x="7270" y="602"/>
                  </a:lnTo>
                  <a:lnTo>
                    <a:pt x="6596" y="795"/>
                  </a:lnTo>
                  <a:lnTo>
                    <a:pt x="5946" y="1012"/>
                  </a:lnTo>
                  <a:lnTo>
                    <a:pt x="4093" y="1589"/>
                  </a:lnTo>
                  <a:lnTo>
                    <a:pt x="2239" y="2119"/>
                  </a:lnTo>
                  <a:lnTo>
                    <a:pt x="1300" y="2384"/>
                  </a:lnTo>
                  <a:lnTo>
                    <a:pt x="361" y="2673"/>
                  </a:lnTo>
                  <a:lnTo>
                    <a:pt x="193" y="2721"/>
                  </a:lnTo>
                  <a:lnTo>
                    <a:pt x="24" y="2793"/>
                  </a:lnTo>
                  <a:lnTo>
                    <a:pt x="0" y="2841"/>
                  </a:lnTo>
                  <a:lnTo>
                    <a:pt x="0" y="2889"/>
                  </a:lnTo>
                  <a:lnTo>
                    <a:pt x="24" y="2937"/>
                  </a:lnTo>
                  <a:lnTo>
                    <a:pt x="72" y="2961"/>
                  </a:lnTo>
                  <a:lnTo>
                    <a:pt x="241" y="2986"/>
                  </a:lnTo>
                  <a:lnTo>
                    <a:pt x="433" y="2961"/>
                  </a:lnTo>
                  <a:lnTo>
                    <a:pt x="1709" y="2793"/>
                  </a:lnTo>
                  <a:lnTo>
                    <a:pt x="3009" y="2673"/>
                  </a:lnTo>
                  <a:lnTo>
                    <a:pt x="4526" y="2528"/>
                  </a:lnTo>
                  <a:lnTo>
                    <a:pt x="5296" y="2456"/>
                  </a:lnTo>
                  <a:lnTo>
                    <a:pt x="6042" y="2336"/>
                  </a:lnTo>
                  <a:lnTo>
                    <a:pt x="6789" y="2167"/>
                  </a:lnTo>
                  <a:lnTo>
                    <a:pt x="7535" y="1974"/>
                  </a:lnTo>
                  <a:lnTo>
                    <a:pt x="8522" y="1710"/>
                  </a:lnTo>
                  <a:lnTo>
                    <a:pt x="10279" y="1228"/>
                  </a:lnTo>
                  <a:lnTo>
                    <a:pt x="10929" y="1060"/>
                  </a:lnTo>
                  <a:lnTo>
                    <a:pt x="11579" y="939"/>
                  </a:lnTo>
                  <a:lnTo>
                    <a:pt x="12229" y="843"/>
                  </a:lnTo>
                  <a:lnTo>
                    <a:pt x="12903" y="771"/>
                  </a:lnTo>
                  <a:lnTo>
                    <a:pt x="13192" y="747"/>
                  </a:lnTo>
                  <a:lnTo>
                    <a:pt x="13722" y="747"/>
                  </a:lnTo>
                  <a:lnTo>
                    <a:pt x="13939" y="795"/>
                  </a:lnTo>
                  <a:lnTo>
                    <a:pt x="14372" y="867"/>
                  </a:lnTo>
                  <a:lnTo>
                    <a:pt x="14709" y="987"/>
                  </a:lnTo>
                  <a:lnTo>
                    <a:pt x="15022" y="1108"/>
                  </a:lnTo>
                  <a:lnTo>
                    <a:pt x="15335" y="1276"/>
                  </a:lnTo>
                  <a:lnTo>
                    <a:pt x="15576" y="1445"/>
                  </a:lnTo>
                  <a:lnTo>
                    <a:pt x="16009" y="1734"/>
                  </a:lnTo>
                  <a:lnTo>
                    <a:pt x="16394" y="1999"/>
                  </a:lnTo>
                  <a:lnTo>
                    <a:pt x="17116" y="2576"/>
                  </a:lnTo>
                  <a:lnTo>
                    <a:pt x="17453" y="2841"/>
                  </a:lnTo>
                  <a:lnTo>
                    <a:pt x="17766" y="3154"/>
                  </a:lnTo>
                  <a:lnTo>
                    <a:pt x="18874" y="4334"/>
                  </a:lnTo>
                  <a:lnTo>
                    <a:pt x="19379" y="4911"/>
                  </a:lnTo>
                  <a:lnTo>
                    <a:pt x="19548" y="5176"/>
                  </a:lnTo>
                  <a:lnTo>
                    <a:pt x="19716" y="5417"/>
                  </a:lnTo>
                  <a:lnTo>
                    <a:pt x="19861" y="5658"/>
                  </a:lnTo>
                  <a:lnTo>
                    <a:pt x="20005" y="5947"/>
                  </a:lnTo>
                  <a:lnTo>
                    <a:pt x="20294" y="6645"/>
                  </a:lnTo>
                  <a:lnTo>
                    <a:pt x="20848" y="8017"/>
                  </a:lnTo>
                  <a:lnTo>
                    <a:pt x="21161" y="8691"/>
                  </a:lnTo>
                  <a:lnTo>
                    <a:pt x="21473" y="9341"/>
                  </a:lnTo>
                  <a:lnTo>
                    <a:pt x="21570" y="9558"/>
                  </a:lnTo>
                  <a:lnTo>
                    <a:pt x="21618" y="9774"/>
                  </a:lnTo>
                  <a:lnTo>
                    <a:pt x="21666" y="9991"/>
                  </a:lnTo>
                  <a:lnTo>
                    <a:pt x="21690" y="10207"/>
                  </a:lnTo>
                  <a:lnTo>
                    <a:pt x="21714" y="10785"/>
                  </a:lnTo>
                  <a:lnTo>
                    <a:pt x="21666" y="11363"/>
                  </a:lnTo>
                  <a:lnTo>
                    <a:pt x="21618" y="11748"/>
                  </a:lnTo>
                  <a:lnTo>
                    <a:pt x="21546" y="12109"/>
                  </a:lnTo>
                  <a:lnTo>
                    <a:pt x="21425" y="12446"/>
                  </a:lnTo>
                  <a:lnTo>
                    <a:pt x="21305" y="12807"/>
                  </a:lnTo>
                  <a:lnTo>
                    <a:pt x="21136" y="13120"/>
                  </a:lnTo>
                  <a:lnTo>
                    <a:pt x="20968" y="13457"/>
                  </a:lnTo>
                  <a:lnTo>
                    <a:pt x="20775" y="13746"/>
                  </a:lnTo>
                  <a:lnTo>
                    <a:pt x="20535" y="14059"/>
                  </a:lnTo>
                  <a:lnTo>
                    <a:pt x="20101" y="14565"/>
                  </a:lnTo>
                  <a:lnTo>
                    <a:pt x="19668" y="15070"/>
                  </a:lnTo>
                  <a:lnTo>
                    <a:pt x="19451" y="15359"/>
                  </a:lnTo>
                  <a:lnTo>
                    <a:pt x="19235" y="15672"/>
                  </a:lnTo>
                  <a:lnTo>
                    <a:pt x="19042" y="15985"/>
                  </a:lnTo>
                  <a:lnTo>
                    <a:pt x="18898" y="16322"/>
                  </a:lnTo>
                  <a:lnTo>
                    <a:pt x="18777" y="16611"/>
                  </a:lnTo>
                  <a:lnTo>
                    <a:pt x="18681" y="16924"/>
                  </a:lnTo>
                  <a:lnTo>
                    <a:pt x="18512" y="17526"/>
                  </a:lnTo>
                  <a:lnTo>
                    <a:pt x="18392" y="18079"/>
                  </a:lnTo>
                  <a:lnTo>
                    <a:pt x="18199" y="18585"/>
                  </a:lnTo>
                  <a:lnTo>
                    <a:pt x="17911" y="19235"/>
                  </a:lnTo>
                  <a:lnTo>
                    <a:pt x="17598" y="19861"/>
                  </a:lnTo>
                  <a:lnTo>
                    <a:pt x="17405" y="20318"/>
                  </a:lnTo>
                  <a:lnTo>
                    <a:pt x="17237" y="20800"/>
                  </a:lnTo>
                  <a:lnTo>
                    <a:pt x="17140" y="21305"/>
                  </a:lnTo>
                  <a:lnTo>
                    <a:pt x="17068" y="21811"/>
                  </a:lnTo>
                  <a:lnTo>
                    <a:pt x="17068" y="22220"/>
                  </a:lnTo>
                  <a:lnTo>
                    <a:pt x="17092" y="22653"/>
                  </a:lnTo>
                  <a:lnTo>
                    <a:pt x="17188" y="23063"/>
                  </a:lnTo>
                  <a:lnTo>
                    <a:pt x="17333" y="23472"/>
                  </a:lnTo>
                  <a:lnTo>
                    <a:pt x="17622" y="24098"/>
                  </a:lnTo>
                  <a:lnTo>
                    <a:pt x="17862" y="24627"/>
                  </a:lnTo>
                  <a:lnTo>
                    <a:pt x="17983" y="24892"/>
                  </a:lnTo>
                  <a:lnTo>
                    <a:pt x="18079" y="25157"/>
                  </a:lnTo>
                  <a:lnTo>
                    <a:pt x="18175" y="25446"/>
                  </a:lnTo>
                  <a:lnTo>
                    <a:pt x="18224" y="25735"/>
                  </a:lnTo>
                  <a:lnTo>
                    <a:pt x="18248" y="26024"/>
                  </a:lnTo>
                  <a:lnTo>
                    <a:pt x="18224" y="26312"/>
                  </a:lnTo>
                  <a:lnTo>
                    <a:pt x="18175" y="26601"/>
                  </a:lnTo>
                  <a:lnTo>
                    <a:pt x="18103" y="26866"/>
                  </a:lnTo>
                  <a:lnTo>
                    <a:pt x="18007" y="27155"/>
                  </a:lnTo>
                  <a:lnTo>
                    <a:pt x="17862" y="27420"/>
                  </a:lnTo>
                  <a:lnTo>
                    <a:pt x="17742" y="27612"/>
                  </a:lnTo>
                  <a:lnTo>
                    <a:pt x="17622" y="27781"/>
                  </a:lnTo>
                  <a:lnTo>
                    <a:pt x="17333" y="28118"/>
                  </a:lnTo>
                  <a:lnTo>
                    <a:pt x="17020" y="28407"/>
                  </a:lnTo>
                  <a:lnTo>
                    <a:pt x="16683" y="28696"/>
                  </a:lnTo>
                  <a:lnTo>
                    <a:pt x="16274" y="28985"/>
                  </a:lnTo>
                  <a:lnTo>
                    <a:pt x="15864" y="29249"/>
                  </a:lnTo>
                  <a:lnTo>
                    <a:pt x="15431" y="29490"/>
                  </a:lnTo>
                  <a:lnTo>
                    <a:pt x="14998" y="29707"/>
                  </a:lnTo>
                  <a:lnTo>
                    <a:pt x="14155" y="30068"/>
                  </a:lnTo>
                  <a:lnTo>
                    <a:pt x="13337" y="30405"/>
                  </a:lnTo>
                  <a:lnTo>
                    <a:pt x="13192" y="30477"/>
                  </a:lnTo>
                  <a:lnTo>
                    <a:pt x="13048" y="30549"/>
                  </a:lnTo>
                  <a:lnTo>
                    <a:pt x="13024" y="30573"/>
                  </a:lnTo>
                  <a:lnTo>
                    <a:pt x="13024" y="30622"/>
                  </a:lnTo>
                  <a:lnTo>
                    <a:pt x="13072" y="30646"/>
                  </a:lnTo>
                  <a:lnTo>
                    <a:pt x="13096" y="30670"/>
                  </a:lnTo>
                  <a:lnTo>
                    <a:pt x="13289" y="30670"/>
                  </a:lnTo>
                  <a:lnTo>
                    <a:pt x="13842" y="30597"/>
                  </a:lnTo>
                  <a:lnTo>
                    <a:pt x="14372" y="30525"/>
                  </a:lnTo>
                  <a:lnTo>
                    <a:pt x="14901" y="30405"/>
                  </a:lnTo>
                  <a:lnTo>
                    <a:pt x="15431" y="30236"/>
                  </a:lnTo>
                  <a:lnTo>
                    <a:pt x="15816" y="30116"/>
                  </a:lnTo>
                  <a:lnTo>
                    <a:pt x="16177" y="29947"/>
                  </a:lnTo>
                  <a:lnTo>
                    <a:pt x="16538" y="29779"/>
                  </a:lnTo>
                  <a:lnTo>
                    <a:pt x="16875" y="29562"/>
                  </a:lnTo>
                  <a:lnTo>
                    <a:pt x="17188" y="29346"/>
                  </a:lnTo>
                  <a:lnTo>
                    <a:pt x="17477" y="29081"/>
                  </a:lnTo>
                  <a:lnTo>
                    <a:pt x="17766" y="28816"/>
                  </a:lnTo>
                  <a:lnTo>
                    <a:pt x="18031" y="28503"/>
                  </a:lnTo>
                  <a:lnTo>
                    <a:pt x="18296" y="28166"/>
                  </a:lnTo>
                  <a:lnTo>
                    <a:pt x="18392" y="27973"/>
                  </a:lnTo>
                  <a:lnTo>
                    <a:pt x="18488" y="27805"/>
                  </a:lnTo>
                  <a:lnTo>
                    <a:pt x="18561" y="27612"/>
                  </a:lnTo>
                  <a:lnTo>
                    <a:pt x="18609" y="27396"/>
                  </a:lnTo>
                  <a:lnTo>
                    <a:pt x="18657" y="27203"/>
                  </a:lnTo>
                  <a:lnTo>
                    <a:pt x="18681" y="26986"/>
                  </a:lnTo>
                  <a:lnTo>
                    <a:pt x="18705" y="26505"/>
                  </a:lnTo>
                  <a:lnTo>
                    <a:pt x="18705" y="26264"/>
                  </a:lnTo>
                  <a:lnTo>
                    <a:pt x="18705" y="26024"/>
                  </a:lnTo>
                  <a:lnTo>
                    <a:pt x="18657" y="25374"/>
                  </a:lnTo>
                  <a:lnTo>
                    <a:pt x="18633" y="24700"/>
                  </a:lnTo>
                  <a:lnTo>
                    <a:pt x="18585" y="23400"/>
                  </a:lnTo>
                  <a:lnTo>
                    <a:pt x="18585" y="22966"/>
                  </a:lnTo>
                  <a:lnTo>
                    <a:pt x="18633" y="22533"/>
                  </a:lnTo>
                  <a:lnTo>
                    <a:pt x="18657" y="22196"/>
                  </a:lnTo>
                  <a:lnTo>
                    <a:pt x="18705" y="21835"/>
                  </a:lnTo>
                  <a:lnTo>
                    <a:pt x="18705" y="21137"/>
                  </a:lnTo>
                  <a:lnTo>
                    <a:pt x="18705" y="20559"/>
                  </a:lnTo>
                  <a:lnTo>
                    <a:pt x="18729" y="20198"/>
                  </a:lnTo>
                  <a:lnTo>
                    <a:pt x="18753" y="19837"/>
                  </a:lnTo>
                  <a:lnTo>
                    <a:pt x="18825" y="19476"/>
                  </a:lnTo>
                  <a:lnTo>
                    <a:pt x="18922" y="19115"/>
                  </a:lnTo>
                  <a:lnTo>
                    <a:pt x="19114" y="18561"/>
                  </a:lnTo>
                  <a:lnTo>
                    <a:pt x="19331" y="17983"/>
                  </a:lnTo>
                  <a:lnTo>
                    <a:pt x="19548" y="17429"/>
                  </a:lnTo>
                  <a:lnTo>
                    <a:pt x="19812" y="16900"/>
                  </a:lnTo>
                  <a:lnTo>
                    <a:pt x="20029" y="16491"/>
                  </a:lnTo>
                  <a:lnTo>
                    <a:pt x="20294" y="16105"/>
                  </a:lnTo>
                  <a:lnTo>
                    <a:pt x="20535" y="15817"/>
                  </a:lnTo>
                  <a:lnTo>
                    <a:pt x="20799" y="15504"/>
                  </a:lnTo>
                  <a:lnTo>
                    <a:pt x="21353" y="14950"/>
                  </a:lnTo>
                  <a:lnTo>
                    <a:pt x="21594" y="14733"/>
                  </a:lnTo>
                  <a:lnTo>
                    <a:pt x="21786" y="14493"/>
                  </a:lnTo>
                  <a:lnTo>
                    <a:pt x="21979" y="14228"/>
                  </a:lnTo>
                  <a:lnTo>
                    <a:pt x="22148" y="13963"/>
                  </a:lnTo>
                  <a:lnTo>
                    <a:pt x="22340" y="13578"/>
                  </a:lnTo>
                  <a:lnTo>
                    <a:pt x="22557" y="13193"/>
                  </a:lnTo>
                  <a:lnTo>
                    <a:pt x="22918" y="12398"/>
                  </a:lnTo>
                  <a:lnTo>
                    <a:pt x="23183" y="11724"/>
                  </a:lnTo>
                  <a:lnTo>
                    <a:pt x="23303" y="11363"/>
                  </a:lnTo>
                  <a:lnTo>
                    <a:pt x="23399" y="11002"/>
                  </a:lnTo>
                  <a:lnTo>
                    <a:pt x="23472" y="10761"/>
                  </a:lnTo>
                  <a:lnTo>
                    <a:pt x="23496" y="10520"/>
                  </a:lnTo>
                  <a:lnTo>
                    <a:pt x="23520" y="10280"/>
                  </a:lnTo>
                  <a:lnTo>
                    <a:pt x="23520" y="10039"/>
                  </a:lnTo>
                  <a:lnTo>
                    <a:pt x="23520" y="9798"/>
                  </a:lnTo>
                  <a:lnTo>
                    <a:pt x="23496" y="9582"/>
                  </a:lnTo>
                  <a:lnTo>
                    <a:pt x="23447" y="9341"/>
                  </a:lnTo>
                  <a:lnTo>
                    <a:pt x="23375" y="9100"/>
                  </a:lnTo>
                  <a:lnTo>
                    <a:pt x="23231" y="8595"/>
                  </a:lnTo>
                  <a:lnTo>
                    <a:pt x="23038" y="8113"/>
                  </a:lnTo>
                  <a:lnTo>
                    <a:pt x="22846" y="7632"/>
                  </a:lnTo>
                  <a:lnTo>
                    <a:pt x="22629" y="7150"/>
                  </a:lnTo>
                  <a:lnTo>
                    <a:pt x="22388" y="6717"/>
                  </a:lnTo>
                  <a:lnTo>
                    <a:pt x="22148" y="6284"/>
                  </a:lnTo>
                  <a:lnTo>
                    <a:pt x="21883" y="5850"/>
                  </a:lnTo>
                  <a:lnTo>
                    <a:pt x="21594" y="5441"/>
                  </a:lnTo>
                  <a:lnTo>
                    <a:pt x="21305" y="5032"/>
                  </a:lnTo>
                  <a:lnTo>
                    <a:pt x="21016" y="4647"/>
                  </a:lnTo>
                  <a:lnTo>
                    <a:pt x="20679" y="4261"/>
                  </a:lnTo>
                  <a:lnTo>
                    <a:pt x="20342" y="3900"/>
                  </a:lnTo>
                  <a:lnTo>
                    <a:pt x="19764" y="3347"/>
                  </a:lnTo>
                  <a:lnTo>
                    <a:pt x="19475" y="3082"/>
                  </a:lnTo>
                  <a:lnTo>
                    <a:pt x="19162" y="2841"/>
                  </a:lnTo>
                  <a:lnTo>
                    <a:pt x="18079" y="2047"/>
                  </a:lnTo>
                  <a:lnTo>
                    <a:pt x="17742" y="1830"/>
                  </a:lnTo>
                  <a:lnTo>
                    <a:pt x="17405" y="1613"/>
                  </a:lnTo>
                  <a:lnTo>
                    <a:pt x="17044" y="1421"/>
                  </a:lnTo>
                  <a:lnTo>
                    <a:pt x="16683" y="1276"/>
                  </a:lnTo>
                  <a:lnTo>
                    <a:pt x="16081" y="1012"/>
                  </a:lnTo>
                  <a:lnTo>
                    <a:pt x="15455" y="795"/>
                  </a:lnTo>
                  <a:lnTo>
                    <a:pt x="14829" y="578"/>
                  </a:lnTo>
                  <a:lnTo>
                    <a:pt x="14179" y="386"/>
                  </a:lnTo>
                  <a:lnTo>
                    <a:pt x="13746" y="289"/>
                  </a:lnTo>
                  <a:lnTo>
                    <a:pt x="13313" y="169"/>
                  </a:lnTo>
                  <a:lnTo>
                    <a:pt x="12879" y="97"/>
                  </a:lnTo>
                  <a:lnTo>
                    <a:pt x="12422" y="49"/>
                  </a:lnTo>
                  <a:lnTo>
                    <a:pt x="119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7"/>
            <p:cNvSpPr/>
            <p:nvPr/>
          </p:nvSpPr>
          <p:spPr>
            <a:xfrm>
              <a:off x="2080325" y="1904775"/>
              <a:ext cx="13875" cy="10875"/>
            </a:xfrm>
            <a:custGeom>
              <a:avLst/>
              <a:gdLst/>
              <a:ahLst/>
              <a:cxnLst/>
              <a:rect l="l" t="t" r="r" b="b"/>
              <a:pathLst>
                <a:path w="555" h="435" extrusionOk="0">
                  <a:moveTo>
                    <a:pt x="217" y="1"/>
                  </a:moveTo>
                  <a:lnTo>
                    <a:pt x="169" y="49"/>
                  </a:lnTo>
                  <a:lnTo>
                    <a:pt x="145" y="121"/>
                  </a:lnTo>
                  <a:lnTo>
                    <a:pt x="121" y="145"/>
                  </a:lnTo>
                  <a:lnTo>
                    <a:pt x="97" y="145"/>
                  </a:lnTo>
                  <a:lnTo>
                    <a:pt x="24" y="217"/>
                  </a:lnTo>
                  <a:lnTo>
                    <a:pt x="0" y="266"/>
                  </a:lnTo>
                  <a:lnTo>
                    <a:pt x="0" y="338"/>
                  </a:lnTo>
                  <a:lnTo>
                    <a:pt x="24" y="386"/>
                  </a:lnTo>
                  <a:lnTo>
                    <a:pt x="73" y="410"/>
                  </a:lnTo>
                  <a:lnTo>
                    <a:pt x="97" y="434"/>
                  </a:lnTo>
                  <a:lnTo>
                    <a:pt x="145" y="434"/>
                  </a:lnTo>
                  <a:lnTo>
                    <a:pt x="145" y="386"/>
                  </a:lnTo>
                  <a:lnTo>
                    <a:pt x="169" y="338"/>
                  </a:lnTo>
                  <a:lnTo>
                    <a:pt x="169" y="290"/>
                  </a:lnTo>
                  <a:lnTo>
                    <a:pt x="313" y="290"/>
                  </a:lnTo>
                  <a:lnTo>
                    <a:pt x="361" y="217"/>
                  </a:lnTo>
                  <a:lnTo>
                    <a:pt x="434" y="169"/>
                  </a:lnTo>
                  <a:lnTo>
                    <a:pt x="482" y="145"/>
                  </a:lnTo>
                  <a:lnTo>
                    <a:pt x="554" y="97"/>
                  </a:lnTo>
                  <a:lnTo>
                    <a:pt x="554" y="73"/>
                  </a:lnTo>
                  <a:lnTo>
                    <a:pt x="554" y="25"/>
                  </a:lnTo>
                  <a:lnTo>
                    <a:pt x="530" y="1"/>
                  </a:lnTo>
                  <a:lnTo>
                    <a:pt x="458" y="1"/>
                  </a:lnTo>
                  <a:lnTo>
                    <a:pt x="410" y="25"/>
                  </a:lnTo>
                  <a:lnTo>
                    <a:pt x="289" y="2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7"/>
            <p:cNvSpPr/>
            <p:nvPr/>
          </p:nvSpPr>
          <p:spPr>
            <a:xfrm>
              <a:off x="1955750" y="1926450"/>
              <a:ext cx="13850" cy="9650"/>
            </a:xfrm>
            <a:custGeom>
              <a:avLst/>
              <a:gdLst/>
              <a:ahLst/>
              <a:cxnLst/>
              <a:rect l="l" t="t" r="r" b="b"/>
              <a:pathLst>
                <a:path w="554" h="386" extrusionOk="0">
                  <a:moveTo>
                    <a:pt x="193" y="0"/>
                  </a:moveTo>
                  <a:lnTo>
                    <a:pt x="145" y="49"/>
                  </a:lnTo>
                  <a:lnTo>
                    <a:pt x="96" y="97"/>
                  </a:lnTo>
                  <a:lnTo>
                    <a:pt x="0" y="337"/>
                  </a:lnTo>
                  <a:lnTo>
                    <a:pt x="24" y="386"/>
                  </a:lnTo>
                  <a:lnTo>
                    <a:pt x="72" y="386"/>
                  </a:lnTo>
                  <a:lnTo>
                    <a:pt x="145" y="337"/>
                  </a:lnTo>
                  <a:lnTo>
                    <a:pt x="169" y="289"/>
                  </a:lnTo>
                  <a:lnTo>
                    <a:pt x="217" y="193"/>
                  </a:lnTo>
                  <a:lnTo>
                    <a:pt x="217" y="121"/>
                  </a:lnTo>
                  <a:lnTo>
                    <a:pt x="409" y="169"/>
                  </a:lnTo>
                  <a:lnTo>
                    <a:pt x="530" y="169"/>
                  </a:lnTo>
                  <a:lnTo>
                    <a:pt x="530" y="121"/>
                  </a:lnTo>
                  <a:lnTo>
                    <a:pt x="554" y="97"/>
                  </a:lnTo>
                  <a:lnTo>
                    <a:pt x="530" y="73"/>
                  </a:lnTo>
                  <a:lnTo>
                    <a:pt x="458" y="4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7"/>
            <p:cNvSpPr/>
            <p:nvPr/>
          </p:nvSpPr>
          <p:spPr>
            <a:xfrm>
              <a:off x="1876900" y="1956550"/>
              <a:ext cx="12675" cy="9650"/>
            </a:xfrm>
            <a:custGeom>
              <a:avLst/>
              <a:gdLst/>
              <a:ahLst/>
              <a:cxnLst/>
              <a:rect l="l" t="t" r="r" b="b"/>
              <a:pathLst>
                <a:path w="507" h="386" extrusionOk="0">
                  <a:moveTo>
                    <a:pt x="121" y="0"/>
                  </a:moveTo>
                  <a:lnTo>
                    <a:pt x="49" y="24"/>
                  </a:lnTo>
                  <a:lnTo>
                    <a:pt x="1" y="72"/>
                  </a:lnTo>
                  <a:lnTo>
                    <a:pt x="25" y="144"/>
                  </a:lnTo>
                  <a:lnTo>
                    <a:pt x="73" y="193"/>
                  </a:lnTo>
                  <a:lnTo>
                    <a:pt x="193" y="265"/>
                  </a:lnTo>
                  <a:lnTo>
                    <a:pt x="314" y="313"/>
                  </a:lnTo>
                  <a:lnTo>
                    <a:pt x="434" y="385"/>
                  </a:lnTo>
                  <a:lnTo>
                    <a:pt x="482" y="361"/>
                  </a:lnTo>
                  <a:lnTo>
                    <a:pt x="506" y="313"/>
                  </a:lnTo>
                  <a:lnTo>
                    <a:pt x="482" y="289"/>
                  </a:lnTo>
                  <a:lnTo>
                    <a:pt x="386" y="144"/>
                  </a:lnTo>
                  <a:lnTo>
                    <a:pt x="241" y="4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7"/>
            <p:cNvSpPr/>
            <p:nvPr/>
          </p:nvSpPr>
          <p:spPr>
            <a:xfrm>
              <a:off x="1950325" y="1918625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45" y="0"/>
                  </a:moveTo>
                  <a:lnTo>
                    <a:pt x="73" y="24"/>
                  </a:lnTo>
                  <a:lnTo>
                    <a:pt x="25" y="73"/>
                  </a:lnTo>
                  <a:lnTo>
                    <a:pt x="1" y="193"/>
                  </a:lnTo>
                  <a:lnTo>
                    <a:pt x="25" y="313"/>
                  </a:lnTo>
                  <a:lnTo>
                    <a:pt x="49" y="337"/>
                  </a:lnTo>
                  <a:lnTo>
                    <a:pt x="97" y="337"/>
                  </a:lnTo>
                  <a:lnTo>
                    <a:pt x="145" y="313"/>
                  </a:lnTo>
                  <a:lnTo>
                    <a:pt x="193" y="265"/>
                  </a:lnTo>
                  <a:lnTo>
                    <a:pt x="241" y="241"/>
                  </a:lnTo>
                  <a:lnTo>
                    <a:pt x="313" y="241"/>
                  </a:lnTo>
                  <a:lnTo>
                    <a:pt x="313" y="217"/>
                  </a:lnTo>
                  <a:lnTo>
                    <a:pt x="338" y="217"/>
                  </a:lnTo>
                  <a:lnTo>
                    <a:pt x="338" y="169"/>
                  </a:lnTo>
                  <a:lnTo>
                    <a:pt x="265" y="4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7"/>
            <p:cNvSpPr/>
            <p:nvPr/>
          </p:nvSpPr>
          <p:spPr>
            <a:xfrm>
              <a:off x="2000275" y="1944500"/>
              <a:ext cx="6650" cy="12075"/>
            </a:xfrm>
            <a:custGeom>
              <a:avLst/>
              <a:gdLst/>
              <a:ahLst/>
              <a:cxnLst/>
              <a:rect l="l" t="t" r="r" b="b"/>
              <a:pathLst>
                <a:path w="266" h="483" extrusionOk="0">
                  <a:moveTo>
                    <a:pt x="193" y="1"/>
                  </a:moveTo>
                  <a:lnTo>
                    <a:pt x="73" y="97"/>
                  </a:lnTo>
                  <a:lnTo>
                    <a:pt x="25" y="145"/>
                  </a:lnTo>
                  <a:lnTo>
                    <a:pt x="25" y="193"/>
                  </a:lnTo>
                  <a:lnTo>
                    <a:pt x="1" y="241"/>
                  </a:lnTo>
                  <a:lnTo>
                    <a:pt x="25" y="289"/>
                  </a:lnTo>
                  <a:lnTo>
                    <a:pt x="97" y="434"/>
                  </a:lnTo>
                  <a:lnTo>
                    <a:pt x="169" y="482"/>
                  </a:lnTo>
                  <a:lnTo>
                    <a:pt x="217" y="458"/>
                  </a:lnTo>
                  <a:lnTo>
                    <a:pt x="265" y="410"/>
                  </a:lnTo>
                  <a:lnTo>
                    <a:pt x="241" y="362"/>
                  </a:lnTo>
                  <a:lnTo>
                    <a:pt x="217" y="289"/>
                  </a:lnTo>
                  <a:lnTo>
                    <a:pt x="193" y="217"/>
                  </a:lnTo>
                  <a:lnTo>
                    <a:pt x="193" y="121"/>
                  </a:lnTo>
                  <a:lnTo>
                    <a:pt x="241" y="4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7"/>
            <p:cNvSpPr/>
            <p:nvPr/>
          </p:nvSpPr>
          <p:spPr>
            <a:xfrm>
              <a:off x="1997275" y="1844000"/>
              <a:ext cx="6650" cy="8450"/>
            </a:xfrm>
            <a:custGeom>
              <a:avLst/>
              <a:gdLst/>
              <a:ahLst/>
              <a:cxnLst/>
              <a:rect l="l" t="t" r="r" b="b"/>
              <a:pathLst>
                <a:path w="266" h="338" extrusionOk="0">
                  <a:moveTo>
                    <a:pt x="72" y="0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48" y="241"/>
                  </a:lnTo>
                  <a:lnTo>
                    <a:pt x="97" y="313"/>
                  </a:lnTo>
                  <a:lnTo>
                    <a:pt x="145" y="337"/>
                  </a:lnTo>
                  <a:lnTo>
                    <a:pt x="169" y="337"/>
                  </a:lnTo>
                  <a:lnTo>
                    <a:pt x="217" y="313"/>
                  </a:lnTo>
                  <a:lnTo>
                    <a:pt x="241" y="289"/>
                  </a:lnTo>
                  <a:lnTo>
                    <a:pt x="241" y="193"/>
                  </a:lnTo>
                  <a:lnTo>
                    <a:pt x="265" y="121"/>
                  </a:lnTo>
                  <a:lnTo>
                    <a:pt x="241" y="73"/>
                  </a:lnTo>
                  <a:lnTo>
                    <a:pt x="193" y="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7"/>
            <p:cNvSpPr/>
            <p:nvPr/>
          </p:nvSpPr>
          <p:spPr>
            <a:xfrm>
              <a:off x="2005700" y="1909600"/>
              <a:ext cx="9050" cy="7850"/>
            </a:xfrm>
            <a:custGeom>
              <a:avLst/>
              <a:gdLst/>
              <a:ahLst/>
              <a:cxnLst/>
              <a:rect l="l" t="t" r="r" b="b"/>
              <a:pathLst>
                <a:path w="362" h="314" extrusionOk="0">
                  <a:moveTo>
                    <a:pt x="48" y="0"/>
                  </a:moveTo>
                  <a:lnTo>
                    <a:pt x="0" y="48"/>
                  </a:lnTo>
                  <a:lnTo>
                    <a:pt x="0" y="97"/>
                  </a:lnTo>
                  <a:lnTo>
                    <a:pt x="0" y="169"/>
                  </a:lnTo>
                  <a:lnTo>
                    <a:pt x="24" y="217"/>
                  </a:lnTo>
                  <a:lnTo>
                    <a:pt x="72" y="265"/>
                  </a:lnTo>
                  <a:lnTo>
                    <a:pt x="121" y="289"/>
                  </a:lnTo>
                  <a:lnTo>
                    <a:pt x="193" y="313"/>
                  </a:lnTo>
                  <a:lnTo>
                    <a:pt x="313" y="289"/>
                  </a:lnTo>
                  <a:lnTo>
                    <a:pt x="361" y="265"/>
                  </a:lnTo>
                  <a:lnTo>
                    <a:pt x="361" y="241"/>
                  </a:lnTo>
                  <a:lnTo>
                    <a:pt x="217" y="121"/>
                  </a:lnTo>
                  <a:lnTo>
                    <a:pt x="97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7"/>
            <p:cNvSpPr/>
            <p:nvPr/>
          </p:nvSpPr>
          <p:spPr>
            <a:xfrm>
              <a:off x="2018325" y="2007100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290" y="0"/>
                  </a:moveTo>
                  <a:lnTo>
                    <a:pt x="242" y="24"/>
                  </a:lnTo>
                  <a:lnTo>
                    <a:pt x="217" y="48"/>
                  </a:lnTo>
                  <a:lnTo>
                    <a:pt x="193" y="96"/>
                  </a:lnTo>
                  <a:lnTo>
                    <a:pt x="169" y="169"/>
                  </a:lnTo>
                  <a:lnTo>
                    <a:pt x="145" y="193"/>
                  </a:lnTo>
                  <a:lnTo>
                    <a:pt x="97" y="217"/>
                  </a:lnTo>
                  <a:lnTo>
                    <a:pt x="49" y="241"/>
                  </a:lnTo>
                  <a:lnTo>
                    <a:pt x="1" y="265"/>
                  </a:lnTo>
                  <a:lnTo>
                    <a:pt x="25" y="313"/>
                  </a:lnTo>
                  <a:lnTo>
                    <a:pt x="73" y="361"/>
                  </a:lnTo>
                  <a:lnTo>
                    <a:pt x="121" y="361"/>
                  </a:lnTo>
                  <a:lnTo>
                    <a:pt x="193" y="289"/>
                  </a:lnTo>
                  <a:lnTo>
                    <a:pt x="217" y="265"/>
                  </a:lnTo>
                  <a:lnTo>
                    <a:pt x="242" y="265"/>
                  </a:lnTo>
                  <a:lnTo>
                    <a:pt x="314" y="217"/>
                  </a:lnTo>
                  <a:lnTo>
                    <a:pt x="338" y="193"/>
                  </a:lnTo>
                  <a:lnTo>
                    <a:pt x="362" y="121"/>
                  </a:lnTo>
                  <a:lnTo>
                    <a:pt x="338" y="72"/>
                  </a:lnTo>
                  <a:lnTo>
                    <a:pt x="338" y="24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7"/>
            <p:cNvSpPr/>
            <p:nvPr/>
          </p:nvSpPr>
          <p:spPr>
            <a:xfrm>
              <a:off x="1799275" y="1984225"/>
              <a:ext cx="9050" cy="4825"/>
            </a:xfrm>
            <a:custGeom>
              <a:avLst/>
              <a:gdLst/>
              <a:ahLst/>
              <a:cxnLst/>
              <a:rect l="l" t="t" r="r" b="b"/>
              <a:pathLst>
                <a:path w="362" h="193" extrusionOk="0">
                  <a:moveTo>
                    <a:pt x="265" y="0"/>
                  </a:moveTo>
                  <a:lnTo>
                    <a:pt x="24" y="73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169" y="193"/>
                  </a:lnTo>
                  <a:lnTo>
                    <a:pt x="289" y="193"/>
                  </a:lnTo>
                  <a:lnTo>
                    <a:pt x="337" y="169"/>
                  </a:lnTo>
                  <a:lnTo>
                    <a:pt x="361" y="97"/>
                  </a:lnTo>
                  <a:lnTo>
                    <a:pt x="337" y="49"/>
                  </a:lnTo>
                  <a:lnTo>
                    <a:pt x="313" y="2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7"/>
            <p:cNvSpPr/>
            <p:nvPr/>
          </p:nvSpPr>
          <p:spPr>
            <a:xfrm>
              <a:off x="2308425" y="2495775"/>
              <a:ext cx="4825" cy="8450"/>
            </a:xfrm>
            <a:custGeom>
              <a:avLst/>
              <a:gdLst/>
              <a:ahLst/>
              <a:cxnLst/>
              <a:rect l="l" t="t" r="r" b="b"/>
              <a:pathLst>
                <a:path w="193" h="338" extrusionOk="0">
                  <a:moveTo>
                    <a:pt x="72" y="1"/>
                  </a:moveTo>
                  <a:lnTo>
                    <a:pt x="24" y="25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289"/>
                  </a:lnTo>
                  <a:lnTo>
                    <a:pt x="48" y="338"/>
                  </a:lnTo>
                  <a:lnTo>
                    <a:pt x="96" y="338"/>
                  </a:lnTo>
                  <a:lnTo>
                    <a:pt x="169" y="314"/>
                  </a:lnTo>
                  <a:lnTo>
                    <a:pt x="193" y="289"/>
                  </a:lnTo>
                  <a:lnTo>
                    <a:pt x="193" y="265"/>
                  </a:lnTo>
                  <a:lnTo>
                    <a:pt x="169" y="121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7"/>
            <p:cNvSpPr/>
            <p:nvPr/>
          </p:nvSpPr>
          <p:spPr>
            <a:xfrm>
              <a:off x="1916625" y="1937875"/>
              <a:ext cx="6050" cy="7250"/>
            </a:xfrm>
            <a:custGeom>
              <a:avLst/>
              <a:gdLst/>
              <a:ahLst/>
              <a:cxnLst/>
              <a:rect l="l" t="t" r="r" b="b"/>
              <a:pathLst>
                <a:path w="242" h="290" extrusionOk="0">
                  <a:moveTo>
                    <a:pt x="145" y="1"/>
                  </a:moveTo>
                  <a:lnTo>
                    <a:pt x="97" y="25"/>
                  </a:lnTo>
                  <a:lnTo>
                    <a:pt x="49" y="97"/>
                  </a:lnTo>
                  <a:lnTo>
                    <a:pt x="24" y="169"/>
                  </a:lnTo>
                  <a:lnTo>
                    <a:pt x="0" y="217"/>
                  </a:lnTo>
                  <a:lnTo>
                    <a:pt x="24" y="266"/>
                  </a:lnTo>
                  <a:lnTo>
                    <a:pt x="73" y="290"/>
                  </a:lnTo>
                  <a:lnTo>
                    <a:pt x="121" y="290"/>
                  </a:lnTo>
                  <a:lnTo>
                    <a:pt x="193" y="266"/>
                  </a:lnTo>
                  <a:lnTo>
                    <a:pt x="241" y="193"/>
                  </a:lnTo>
                  <a:lnTo>
                    <a:pt x="241" y="145"/>
                  </a:lnTo>
                  <a:lnTo>
                    <a:pt x="241" y="97"/>
                  </a:lnTo>
                  <a:lnTo>
                    <a:pt x="169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7"/>
            <p:cNvSpPr/>
            <p:nvPr/>
          </p:nvSpPr>
          <p:spPr>
            <a:xfrm>
              <a:off x="2332500" y="2432575"/>
              <a:ext cx="6025" cy="6050"/>
            </a:xfrm>
            <a:custGeom>
              <a:avLst/>
              <a:gdLst/>
              <a:ahLst/>
              <a:cxnLst/>
              <a:rect l="l" t="t" r="r" b="b"/>
              <a:pathLst>
                <a:path w="241" h="242" extrusionOk="0">
                  <a:moveTo>
                    <a:pt x="96" y="1"/>
                  </a:moveTo>
                  <a:lnTo>
                    <a:pt x="48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0" y="169"/>
                  </a:lnTo>
                  <a:lnTo>
                    <a:pt x="48" y="193"/>
                  </a:lnTo>
                  <a:lnTo>
                    <a:pt x="72" y="242"/>
                  </a:lnTo>
                  <a:lnTo>
                    <a:pt x="145" y="242"/>
                  </a:lnTo>
                  <a:lnTo>
                    <a:pt x="217" y="218"/>
                  </a:lnTo>
                  <a:lnTo>
                    <a:pt x="241" y="169"/>
                  </a:lnTo>
                  <a:lnTo>
                    <a:pt x="241" y="97"/>
                  </a:lnTo>
                  <a:lnTo>
                    <a:pt x="217" y="49"/>
                  </a:lnTo>
                  <a:lnTo>
                    <a:pt x="169" y="2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7"/>
            <p:cNvSpPr/>
            <p:nvPr/>
          </p:nvSpPr>
          <p:spPr>
            <a:xfrm>
              <a:off x="1887125" y="1972175"/>
              <a:ext cx="8450" cy="6050"/>
            </a:xfrm>
            <a:custGeom>
              <a:avLst/>
              <a:gdLst/>
              <a:ahLst/>
              <a:cxnLst/>
              <a:rect l="l" t="t" r="r" b="b"/>
              <a:pathLst>
                <a:path w="338" h="242" extrusionOk="0">
                  <a:moveTo>
                    <a:pt x="73" y="1"/>
                  </a:moveTo>
                  <a:lnTo>
                    <a:pt x="25" y="25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49" y="218"/>
                  </a:lnTo>
                  <a:lnTo>
                    <a:pt x="121" y="242"/>
                  </a:lnTo>
                  <a:lnTo>
                    <a:pt x="217" y="218"/>
                  </a:lnTo>
                  <a:lnTo>
                    <a:pt x="290" y="194"/>
                  </a:lnTo>
                  <a:lnTo>
                    <a:pt x="338" y="145"/>
                  </a:lnTo>
                  <a:lnTo>
                    <a:pt x="242" y="73"/>
                  </a:lnTo>
                  <a:lnTo>
                    <a:pt x="193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7"/>
            <p:cNvSpPr/>
            <p:nvPr/>
          </p:nvSpPr>
          <p:spPr>
            <a:xfrm>
              <a:off x="2236200" y="2445825"/>
              <a:ext cx="6050" cy="7850"/>
            </a:xfrm>
            <a:custGeom>
              <a:avLst/>
              <a:gdLst/>
              <a:ahLst/>
              <a:cxnLst/>
              <a:rect l="l" t="t" r="r" b="b"/>
              <a:pathLst>
                <a:path w="242" h="314" extrusionOk="0">
                  <a:moveTo>
                    <a:pt x="24" y="0"/>
                  </a:moveTo>
                  <a:lnTo>
                    <a:pt x="0" y="49"/>
                  </a:lnTo>
                  <a:lnTo>
                    <a:pt x="0" y="121"/>
                  </a:lnTo>
                  <a:lnTo>
                    <a:pt x="24" y="193"/>
                  </a:lnTo>
                  <a:lnTo>
                    <a:pt x="97" y="289"/>
                  </a:lnTo>
                  <a:lnTo>
                    <a:pt x="169" y="313"/>
                  </a:lnTo>
                  <a:lnTo>
                    <a:pt x="193" y="289"/>
                  </a:lnTo>
                  <a:lnTo>
                    <a:pt x="241" y="241"/>
                  </a:lnTo>
                  <a:lnTo>
                    <a:pt x="241" y="217"/>
                  </a:lnTo>
                  <a:lnTo>
                    <a:pt x="241" y="169"/>
                  </a:lnTo>
                  <a:lnTo>
                    <a:pt x="169" y="7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7"/>
            <p:cNvSpPr/>
            <p:nvPr/>
          </p:nvSpPr>
          <p:spPr>
            <a:xfrm>
              <a:off x="1850425" y="1947500"/>
              <a:ext cx="4825" cy="8450"/>
            </a:xfrm>
            <a:custGeom>
              <a:avLst/>
              <a:gdLst/>
              <a:ahLst/>
              <a:cxnLst/>
              <a:rect l="l" t="t" r="r" b="b"/>
              <a:pathLst>
                <a:path w="193" h="338" extrusionOk="0">
                  <a:moveTo>
                    <a:pt x="49" y="1"/>
                  </a:moveTo>
                  <a:lnTo>
                    <a:pt x="24" y="49"/>
                  </a:lnTo>
                  <a:lnTo>
                    <a:pt x="0" y="97"/>
                  </a:lnTo>
                  <a:lnTo>
                    <a:pt x="24" y="169"/>
                  </a:lnTo>
                  <a:lnTo>
                    <a:pt x="49" y="266"/>
                  </a:lnTo>
                  <a:lnTo>
                    <a:pt x="73" y="314"/>
                  </a:lnTo>
                  <a:lnTo>
                    <a:pt x="97" y="338"/>
                  </a:lnTo>
                  <a:lnTo>
                    <a:pt x="145" y="338"/>
                  </a:lnTo>
                  <a:lnTo>
                    <a:pt x="169" y="314"/>
                  </a:lnTo>
                  <a:lnTo>
                    <a:pt x="193" y="242"/>
                  </a:lnTo>
                  <a:lnTo>
                    <a:pt x="193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7"/>
            <p:cNvSpPr/>
            <p:nvPr/>
          </p:nvSpPr>
          <p:spPr>
            <a:xfrm>
              <a:off x="2291575" y="2463875"/>
              <a:ext cx="6025" cy="5450"/>
            </a:xfrm>
            <a:custGeom>
              <a:avLst/>
              <a:gdLst/>
              <a:ahLst/>
              <a:cxnLst/>
              <a:rect l="l" t="t" r="r" b="b"/>
              <a:pathLst>
                <a:path w="241" h="218" extrusionOk="0">
                  <a:moveTo>
                    <a:pt x="96" y="1"/>
                  </a:moveTo>
                  <a:lnTo>
                    <a:pt x="48" y="25"/>
                  </a:lnTo>
                  <a:lnTo>
                    <a:pt x="24" y="49"/>
                  </a:lnTo>
                  <a:lnTo>
                    <a:pt x="0" y="145"/>
                  </a:lnTo>
                  <a:lnTo>
                    <a:pt x="0" y="169"/>
                  </a:lnTo>
                  <a:lnTo>
                    <a:pt x="24" y="193"/>
                  </a:lnTo>
                  <a:lnTo>
                    <a:pt x="72" y="217"/>
                  </a:lnTo>
                  <a:lnTo>
                    <a:pt x="120" y="217"/>
                  </a:lnTo>
                  <a:lnTo>
                    <a:pt x="169" y="193"/>
                  </a:lnTo>
                  <a:lnTo>
                    <a:pt x="217" y="145"/>
                  </a:lnTo>
                  <a:lnTo>
                    <a:pt x="241" y="97"/>
                  </a:lnTo>
                  <a:lnTo>
                    <a:pt x="241" y="73"/>
                  </a:lnTo>
                  <a:lnTo>
                    <a:pt x="217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7"/>
            <p:cNvSpPr/>
            <p:nvPr/>
          </p:nvSpPr>
          <p:spPr>
            <a:xfrm>
              <a:off x="1889550" y="2042600"/>
              <a:ext cx="5425" cy="6050"/>
            </a:xfrm>
            <a:custGeom>
              <a:avLst/>
              <a:gdLst/>
              <a:ahLst/>
              <a:cxnLst/>
              <a:rect l="l" t="t" r="r" b="b"/>
              <a:pathLst>
                <a:path w="217" h="242" extrusionOk="0">
                  <a:moveTo>
                    <a:pt x="72" y="0"/>
                  </a:moveTo>
                  <a:lnTo>
                    <a:pt x="48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193"/>
                  </a:lnTo>
                  <a:lnTo>
                    <a:pt x="48" y="241"/>
                  </a:lnTo>
                  <a:lnTo>
                    <a:pt x="145" y="241"/>
                  </a:lnTo>
                  <a:lnTo>
                    <a:pt x="169" y="217"/>
                  </a:lnTo>
                  <a:lnTo>
                    <a:pt x="217" y="169"/>
                  </a:lnTo>
                  <a:lnTo>
                    <a:pt x="217" y="121"/>
                  </a:lnTo>
                  <a:lnTo>
                    <a:pt x="217" y="73"/>
                  </a:lnTo>
                  <a:lnTo>
                    <a:pt x="193" y="25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7"/>
            <p:cNvSpPr/>
            <p:nvPr/>
          </p:nvSpPr>
          <p:spPr>
            <a:xfrm>
              <a:off x="1903375" y="1937875"/>
              <a:ext cx="6050" cy="6050"/>
            </a:xfrm>
            <a:custGeom>
              <a:avLst/>
              <a:gdLst/>
              <a:ahLst/>
              <a:cxnLst/>
              <a:rect l="l" t="t" r="r" b="b"/>
              <a:pathLst>
                <a:path w="242" h="242" extrusionOk="0">
                  <a:moveTo>
                    <a:pt x="97" y="1"/>
                  </a:moveTo>
                  <a:lnTo>
                    <a:pt x="49" y="25"/>
                  </a:lnTo>
                  <a:lnTo>
                    <a:pt x="25" y="49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49" y="217"/>
                  </a:lnTo>
                  <a:lnTo>
                    <a:pt x="97" y="241"/>
                  </a:lnTo>
                  <a:lnTo>
                    <a:pt x="169" y="241"/>
                  </a:lnTo>
                  <a:lnTo>
                    <a:pt x="193" y="217"/>
                  </a:lnTo>
                  <a:lnTo>
                    <a:pt x="217" y="193"/>
                  </a:lnTo>
                  <a:lnTo>
                    <a:pt x="242" y="145"/>
                  </a:lnTo>
                  <a:lnTo>
                    <a:pt x="242" y="97"/>
                  </a:lnTo>
                  <a:lnTo>
                    <a:pt x="217" y="49"/>
                  </a:lnTo>
                  <a:lnTo>
                    <a:pt x="169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7"/>
            <p:cNvSpPr/>
            <p:nvPr/>
          </p:nvSpPr>
          <p:spPr>
            <a:xfrm>
              <a:off x="2095975" y="1907200"/>
              <a:ext cx="6025" cy="5425"/>
            </a:xfrm>
            <a:custGeom>
              <a:avLst/>
              <a:gdLst/>
              <a:ahLst/>
              <a:cxnLst/>
              <a:rect l="l" t="t" r="r" b="b"/>
              <a:pathLst>
                <a:path w="241" h="217" extrusionOk="0">
                  <a:moveTo>
                    <a:pt x="72" y="0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24" y="144"/>
                  </a:lnTo>
                  <a:lnTo>
                    <a:pt x="48" y="193"/>
                  </a:lnTo>
                  <a:lnTo>
                    <a:pt x="97" y="217"/>
                  </a:lnTo>
                  <a:lnTo>
                    <a:pt x="193" y="217"/>
                  </a:lnTo>
                  <a:lnTo>
                    <a:pt x="217" y="193"/>
                  </a:lnTo>
                  <a:lnTo>
                    <a:pt x="241" y="144"/>
                  </a:lnTo>
                  <a:lnTo>
                    <a:pt x="241" y="96"/>
                  </a:lnTo>
                  <a:lnTo>
                    <a:pt x="241" y="48"/>
                  </a:lnTo>
                  <a:lnTo>
                    <a:pt x="193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7"/>
            <p:cNvSpPr/>
            <p:nvPr/>
          </p:nvSpPr>
          <p:spPr>
            <a:xfrm>
              <a:off x="2312625" y="1857225"/>
              <a:ext cx="6650" cy="6650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49" y="1"/>
                  </a:moveTo>
                  <a:lnTo>
                    <a:pt x="25" y="49"/>
                  </a:lnTo>
                  <a:lnTo>
                    <a:pt x="1" y="97"/>
                  </a:lnTo>
                  <a:lnTo>
                    <a:pt x="1" y="145"/>
                  </a:lnTo>
                  <a:lnTo>
                    <a:pt x="145" y="266"/>
                  </a:lnTo>
                  <a:lnTo>
                    <a:pt x="241" y="266"/>
                  </a:lnTo>
                  <a:lnTo>
                    <a:pt x="265" y="242"/>
                  </a:lnTo>
                  <a:lnTo>
                    <a:pt x="265" y="194"/>
                  </a:lnTo>
                  <a:lnTo>
                    <a:pt x="217" y="97"/>
                  </a:lnTo>
                  <a:lnTo>
                    <a:pt x="169" y="49"/>
                  </a:lnTo>
                  <a:lnTo>
                    <a:pt x="121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7"/>
            <p:cNvSpPr/>
            <p:nvPr/>
          </p:nvSpPr>
          <p:spPr>
            <a:xfrm>
              <a:off x="1837775" y="2042600"/>
              <a:ext cx="6650" cy="4850"/>
            </a:xfrm>
            <a:custGeom>
              <a:avLst/>
              <a:gdLst/>
              <a:ahLst/>
              <a:cxnLst/>
              <a:rect l="l" t="t" r="r" b="b"/>
              <a:pathLst>
                <a:path w="266" h="194" extrusionOk="0">
                  <a:moveTo>
                    <a:pt x="97" y="0"/>
                  </a:moveTo>
                  <a:lnTo>
                    <a:pt x="49" y="25"/>
                  </a:lnTo>
                  <a:lnTo>
                    <a:pt x="1" y="49"/>
                  </a:lnTo>
                  <a:lnTo>
                    <a:pt x="1" y="121"/>
                  </a:lnTo>
                  <a:lnTo>
                    <a:pt x="49" y="169"/>
                  </a:lnTo>
                  <a:lnTo>
                    <a:pt x="97" y="193"/>
                  </a:lnTo>
                  <a:lnTo>
                    <a:pt x="169" y="193"/>
                  </a:lnTo>
                  <a:lnTo>
                    <a:pt x="217" y="169"/>
                  </a:lnTo>
                  <a:lnTo>
                    <a:pt x="266" y="121"/>
                  </a:lnTo>
                  <a:lnTo>
                    <a:pt x="266" y="97"/>
                  </a:lnTo>
                  <a:lnTo>
                    <a:pt x="266" y="73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7"/>
            <p:cNvSpPr/>
            <p:nvPr/>
          </p:nvSpPr>
          <p:spPr>
            <a:xfrm>
              <a:off x="1893750" y="1946300"/>
              <a:ext cx="4850" cy="6650"/>
            </a:xfrm>
            <a:custGeom>
              <a:avLst/>
              <a:gdLst/>
              <a:ahLst/>
              <a:cxnLst/>
              <a:rect l="l" t="t" r="r" b="b"/>
              <a:pathLst>
                <a:path w="194" h="266" extrusionOk="0">
                  <a:moveTo>
                    <a:pt x="49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25" y="169"/>
                  </a:lnTo>
                  <a:lnTo>
                    <a:pt x="49" y="217"/>
                  </a:lnTo>
                  <a:lnTo>
                    <a:pt x="121" y="266"/>
                  </a:lnTo>
                  <a:lnTo>
                    <a:pt x="145" y="266"/>
                  </a:lnTo>
                  <a:lnTo>
                    <a:pt x="169" y="242"/>
                  </a:lnTo>
                  <a:lnTo>
                    <a:pt x="193" y="169"/>
                  </a:lnTo>
                  <a:lnTo>
                    <a:pt x="169" y="121"/>
                  </a:lnTo>
                  <a:lnTo>
                    <a:pt x="145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7"/>
            <p:cNvSpPr/>
            <p:nvPr/>
          </p:nvSpPr>
          <p:spPr>
            <a:xfrm>
              <a:off x="2256650" y="1846400"/>
              <a:ext cx="5450" cy="6050"/>
            </a:xfrm>
            <a:custGeom>
              <a:avLst/>
              <a:gdLst/>
              <a:ahLst/>
              <a:cxnLst/>
              <a:rect l="l" t="t" r="r" b="b"/>
              <a:pathLst>
                <a:path w="218" h="242" extrusionOk="0">
                  <a:moveTo>
                    <a:pt x="145" y="1"/>
                  </a:moveTo>
                  <a:lnTo>
                    <a:pt x="97" y="25"/>
                  </a:lnTo>
                  <a:lnTo>
                    <a:pt x="49" y="49"/>
                  </a:lnTo>
                  <a:lnTo>
                    <a:pt x="1" y="97"/>
                  </a:lnTo>
                  <a:lnTo>
                    <a:pt x="1" y="121"/>
                  </a:lnTo>
                  <a:lnTo>
                    <a:pt x="1" y="169"/>
                  </a:lnTo>
                  <a:lnTo>
                    <a:pt x="1" y="217"/>
                  </a:lnTo>
                  <a:lnTo>
                    <a:pt x="25" y="241"/>
                  </a:lnTo>
                  <a:lnTo>
                    <a:pt x="169" y="241"/>
                  </a:lnTo>
                  <a:lnTo>
                    <a:pt x="193" y="217"/>
                  </a:lnTo>
                  <a:lnTo>
                    <a:pt x="217" y="169"/>
                  </a:lnTo>
                  <a:lnTo>
                    <a:pt x="217" y="97"/>
                  </a:lnTo>
                  <a:lnTo>
                    <a:pt x="217" y="73"/>
                  </a:lnTo>
                  <a:lnTo>
                    <a:pt x="193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7"/>
            <p:cNvSpPr/>
            <p:nvPr/>
          </p:nvSpPr>
          <p:spPr>
            <a:xfrm>
              <a:off x="2406525" y="2419350"/>
              <a:ext cx="4825" cy="6025"/>
            </a:xfrm>
            <a:custGeom>
              <a:avLst/>
              <a:gdLst/>
              <a:ahLst/>
              <a:cxnLst/>
              <a:rect l="l" t="t" r="r" b="b"/>
              <a:pathLst>
                <a:path w="193" h="241" extrusionOk="0">
                  <a:moveTo>
                    <a:pt x="96" y="0"/>
                  </a:moveTo>
                  <a:lnTo>
                    <a:pt x="48" y="24"/>
                  </a:lnTo>
                  <a:lnTo>
                    <a:pt x="0" y="72"/>
                  </a:lnTo>
                  <a:lnTo>
                    <a:pt x="0" y="145"/>
                  </a:lnTo>
                  <a:lnTo>
                    <a:pt x="0" y="193"/>
                  </a:lnTo>
                  <a:lnTo>
                    <a:pt x="24" y="217"/>
                  </a:lnTo>
                  <a:lnTo>
                    <a:pt x="72" y="241"/>
                  </a:lnTo>
                  <a:lnTo>
                    <a:pt x="120" y="217"/>
                  </a:lnTo>
                  <a:lnTo>
                    <a:pt x="169" y="169"/>
                  </a:lnTo>
                  <a:lnTo>
                    <a:pt x="193" y="121"/>
                  </a:lnTo>
                  <a:lnTo>
                    <a:pt x="193" y="72"/>
                  </a:lnTo>
                  <a:lnTo>
                    <a:pt x="169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7"/>
            <p:cNvSpPr/>
            <p:nvPr/>
          </p:nvSpPr>
          <p:spPr>
            <a:xfrm>
              <a:off x="1805275" y="1993250"/>
              <a:ext cx="6650" cy="6050"/>
            </a:xfrm>
            <a:custGeom>
              <a:avLst/>
              <a:gdLst/>
              <a:ahLst/>
              <a:cxnLst/>
              <a:rect l="l" t="t" r="r" b="b"/>
              <a:pathLst>
                <a:path w="266" h="242" extrusionOk="0">
                  <a:moveTo>
                    <a:pt x="97" y="0"/>
                  </a:moveTo>
                  <a:lnTo>
                    <a:pt x="49" y="49"/>
                  </a:lnTo>
                  <a:lnTo>
                    <a:pt x="25" y="97"/>
                  </a:lnTo>
                  <a:lnTo>
                    <a:pt x="1" y="169"/>
                  </a:lnTo>
                  <a:lnTo>
                    <a:pt x="25" y="217"/>
                  </a:lnTo>
                  <a:lnTo>
                    <a:pt x="73" y="241"/>
                  </a:lnTo>
                  <a:lnTo>
                    <a:pt x="169" y="217"/>
                  </a:lnTo>
                  <a:lnTo>
                    <a:pt x="266" y="169"/>
                  </a:lnTo>
                  <a:lnTo>
                    <a:pt x="145" y="25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7"/>
            <p:cNvSpPr/>
            <p:nvPr/>
          </p:nvSpPr>
          <p:spPr>
            <a:xfrm>
              <a:off x="2023750" y="1842800"/>
              <a:ext cx="6650" cy="5425"/>
            </a:xfrm>
            <a:custGeom>
              <a:avLst/>
              <a:gdLst/>
              <a:ahLst/>
              <a:cxnLst/>
              <a:rect l="l" t="t" r="r" b="b"/>
              <a:pathLst>
                <a:path w="266" h="217" extrusionOk="0">
                  <a:moveTo>
                    <a:pt x="97" y="0"/>
                  </a:moveTo>
                  <a:lnTo>
                    <a:pt x="49" y="24"/>
                  </a:lnTo>
                  <a:lnTo>
                    <a:pt x="25" y="72"/>
                  </a:lnTo>
                  <a:lnTo>
                    <a:pt x="0" y="145"/>
                  </a:lnTo>
                  <a:lnTo>
                    <a:pt x="49" y="193"/>
                  </a:lnTo>
                  <a:lnTo>
                    <a:pt x="97" y="217"/>
                  </a:lnTo>
                  <a:lnTo>
                    <a:pt x="193" y="217"/>
                  </a:lnTo>
                  <a:lnTo>
                    <a:pt x="241" y="193"/>
                  </a:lnTo>
                  <a:lnTo>
                    <a:pt x="265" y="145"/>
                  </a:lnTo>
                  <a:lnTo>
                    <a:pt x="265" y="97"/>
                  </a:lnTo>
                  <a:lnTo>
                    <a:pt x="241" y="72"/>
                  </a:lnTo>
                  <a:lnTo>
                    <a:pt x="193" y="4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7"/>
            <p:cNvSpPr/>
            <p:nvPr/>
          </p:nvSpPr>
          <p:spPr>
            <a:xfrm>
              <a:off x="2292175" y="2349525"/>
              <a:ext cx="6025" cy="6050"/>
            </a:xfrm>
            <a:custGeom>
              <a:avLst/>
              <a:gdLst/>
              <a:ahLst/>
              <a:cxnLst/>
              <a:rect l="l" t="t" r="r" b="b"/>
              <a:pathLst>
                <a:path w="241" h="242" extrusionOk="0">
                  <a:moveTo>
                    <a:pt x="169" y="1"/>
                  </a:moveTo>
                  <a:lnTo>
                    <a:pt x="96" y="49"/>
                  </a:lnTo>
                  <a:lnTo>
                    <a:pt x="0" y="121"/>
                  </a:lnTo>
                  <a:lnTo>
                    <a:pt x="0" y="193"/>
                  </a:lnTo>
                  <a:lnTo>
                    <a:pt x="24" y="242"/>
                  </a:lnTo>
                  <a:lnTo>
                    <a:pt x="96" y="242"/>
                  </a:lnTo>
                  <a:lnTo>
                    <a:pt x="193" y="169"/>
                  </a:lnTo>
                  <a:lnTo>
                    <a:pt x="241" y="97"/>
                  </a:lnTo>
                  <a:lnTo>
                    <a:pt x="217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7"/>
            <p:cNvSpPr/>
            <p:nvPr/>
          </p:nvSpPr>
          <p:spPr>
            <a:xfrm>
              <a:off x="1922050" y="1945100"/>
              <a:ext cx="4825" cy="6050"/>
            </a:xfrm>
            <a:custGeom>
              <a:avLst/>
              <a:gdLst/>
              <a:ahLst/>
              <a:cxnLst/>
              <a:rect l="l" t="t" r="r" b="b"/>
              <a:pathLst>
                <a:path w="193" h="242" extrusionOk="0">
                  <a:moveTo>
                    <a:pt x="96" y="1"/>
                  </a:moveTo>
                  <a:lnTo>
                    <a:pt x="48" y="25"/>
                  </a:lnTo>
                  <a:lnTo>
                    <a:pt x="0" y="73"/>
                  </a:lnTo>
                  <a:lnTo>
                    <a:pt x="0" y="145"/>
                  </a:lnTo>
                  <a:lnTo>
                    <a:pt x="24" y="193"/>
                  </a:lnTo>
                  <a:lnTo>
                    <a:pt x="48" y="217"/>
                  </a:lnTo>
                  <a:lnTo>
                    <a:pt x="72" y="241"/>
                  </a:lnTo>
                  <a:lnTo>
                    <a:pt x="145" y="217"/>
                  </a:lnTo>
                  <a:lnTo>
                    <a:pt x="193" y="145"/>
                  </a:lnTo>
                  <a:lnTo>
                    <a:pt x="193" y="73"/>
                  </a:lnTo>
                  <a:lnTo>
                    <a:pt x="169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7"/>
            <p:cNvSpPr/>
            <p:nvPr/>
          </p:nvSpPr>
          <p:spPr>
            <a:xfrm>
              <a:off x="2171800" y="2514425"/>
              <a:ext cx="4850" cy="6650"/>
            </a:xfrm>
            <a:custGeom>
              <a:avLst/>
              <a:gdLst/>
              <a:ahLst/>
              <a:cxnLst/>
              <a:rect l="l" t="t" r="r" b="b"/>
              <a:pathLst>
                <a:path w="194" h="266" extrusionOk="0">
                  <a:moveTo>
                    <a:pt x="97" y="1"/>
                  </a:moveTo>
                  <a:lnTo>
                    <a:pt x="49" y="25"/>
                  </a:lnTo>
                  <a:lnTo>
                    <a:pt x="25" y="73"/>
                  </a:lnTo>
                  <a:lnTo>
                    <a:pt x="0" y="145"/>
                  </a:lnTo>
                  <a:lnTo>
                    <a:pt x="0" y="217"/>
                  </a:lnTo>
                  <a:lnTo>
                    <a:pt x="25" y="266"/>
                  </a:lnTo>
                  <a:lnTo>
                    <a:pt x="97" y="266"/>
                  </a:lnTo>
                  <a:lnTo>
                    <a:pt x="121" y="193"/>
                  </a:lnTo>
                  <a:lnTo>
                    <a:pt x="169" y="145"/>
                  </a:lnTo>
                  <a:lnTo>
                    <a:pt x="193" y="73"/>
                  </a:lnTo>
                  <a:lnTo>
                    <a:pt x="169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7"/>
            <p:cNvSpPr/>
            <p:nvPr/>
          </p:nvSpPr>
          <p:spPr>
            <a:xfrm>
              <a:off x="1826350" y="1983025"/>
              <a:ext cx="7250" cy="3625"/>
            </a:xfrm>
            <a:custGeom>
              <a:avLst/>
              <a:gdLst/>
              <a:ahLst/>
              <a:cxnLst/>
              <a:rect l="l" t="t" r="r" b="b"/>
              <a:pathLst>
                <a:path w="290" h="145" extrusionOk="0">
                  <a:moveTo>
                    <a:pt x="73" y="0"/>
                  </a:moveTo>
                  <a:lnTo>
                    <a:pt x="25" y="48"/>
                  </a:lnTo>
                  <a:lnTo>
                    <a:pt x="0" y="97"/>
                  </a:lnTo>
                  <a:lnTo>
                    <a:pt x="25" y="121"/>
                  </a:lnTo>
                  <a:lnTo>
                    <a:pt x="73" y="145"/>
                  </a:lnTo>
                  <a:lnTo>
                    <a:pt x="241" y="145"/>
                  </a:lnTo>
                  <a:lnTo>
                    <a:pt x="289" y="121"/>
                  </a:lnTo>
                  <a:lnTo>
                    <a:pt x="289" y="48"/>
                  </a:lnTo>
                  <a:lnTo>
                    <a:pt x="265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7"/>
            <p:cNvSpPr/>
            <p:nvPr/>
          </p:nvSpPr>
          <p:spPr>
            <a:xfrm>
              <a:off x="2026750" y="1948725"/>
              <a:ext cx="6650" cy="6025"/>
            </a:xfrm>
            <a:custGeom>
              <a:avLst/>
              <a:gdLst/>
              <a:ahLst/>
              <a:cxnLst/>
              <a:rect l="l" t="t" r="r" b="b"/>
              <a:pathLst>
                <a:path w="266" h="241" extrusionOk="0">
                  <a:moveTo>
                    <a:pt x="217" y="0"/>
                  </a:moveTo>
                  <a:lnTo>
                    <a:pt x="145" y="24"/>
                  </a:lnTo>
                  <a:lnTo>
                    <a:pt x="97" y="48"/>
                  </a:lnTo>
                  <a:lnTo>
                    <a:pt x="49" y="96"/>
                  </a:lnTo>
                  <a:lnTo>
                    <a:pt x="25" y="145"/>
                  </a:lnTo>
                  <a:lnTo>
                    <a:pt x="1" y="193"/>
                  </a:lnTo>
                  <a:lnTo>
                    <a:pt x="25" y="217"/>
                  </a:lnTo>
                  <a:lnTo>
                    <a:pt x="49" y="241"/>
                  </a:lnTo>
                  <a:lnTo>
                    <a:pt x="73" y="241"/>
                  </a:lnTo>
                  <a:lnTo>
                    <a:pt x="121" y="217"/>
                  </a:lnTo>
                  <a:lnTo>
                    <a:pt x="193" y="169"/>
                  </a:lnTo>
                  <a:lnTo>
                    <a:pt x="242" y="145"/>
                  </a:lnTo>
                  <a:lnTo>
                    <a:pt x="266" y="120"/>
                  </a:lnTo>
                  <a:lnTo>
                    <a:pt x="266" y="48"/>
                  </a:lnTo>
                  <a:lnTo>
                    <a:pt x="242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7"/>
            <p:cNvSpPr/>
            <p:nvPr/>
          </p:nvSpPr>
          <p:spPr>
            <a:xfrm>
              <a:off x="2239200" y="2050425"/>
              <a:ext cx="7250" cy="4850"/>
            </a:xfrm>
            <a:custGeom>
              <a:avLst/>
              <a:gdLst/>
              <a:ahLst/>
              <a:cxnLst/>
              <a:rect l="l" t="t" r="r" b="b"/>
              <a:pathLst>
                <a:path w="290" h="194" extrusionOk="0">
                  <a:moveTo>
                    <a:pt x="97" y="0"/>
                  </a:moveTo>
                  <a:lnTo>
                    <a:pt x="49" y="25"/>
                  </a:lnTo>
                  <a:lnTo>
                    <a:pt x="25" y="49"/>
                  </a:lnTo>
                  <a:lnTo>
                    <a:pt x="1" y="97"/>
                  </a:lnTo>
                  <a:lnTo>
                    <a:pt x="25" y="121"/>
                  </a:lnTo>
                  <a:lnTo>
                    <a:pt x="73" y="169"/>
                  </a:lnTo>
                  <a:lnTo>
                    <a:pt x="145" y="193"/>
                  </a:lnTo>
                  <a:lnTo>
                    <a:pt x="193" y="193"/>
                  </a:lnTo>
                  <a:lnTo>
                    <a:pt x="266" y="169"/>
                  </a:lnTo>
                  <a:lnTo>
                    <a:pt x="290" y="145"/>
                  </a:lnTo>
                  <a:lnTo>
                    <a:pt x="290" y="97"/>
                  </a:lnTo>
                  <a:lnTo>
                    <a:pt x="217" y="49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7"/>
            <p:cNvSpPr/>
            <p:nvPr/>
          </p:nvSpPr>
          <p:spPr>
            <a:xfrm>
              <a:off x="2292175" y="2333875"/>
              <a:ext cx="4225" cy="6650"/>
            </a:xfrm>
            <a:custGeom>
              <a:avLst/>
              <a:gdLst/>
              <a:ahLst/>
              <a:cxnLst/>
              <a:rect l="l" t="t" r="r" b="b"/>
              <a:pathLst>
                <a:path w="169" h="266" extrusionOk="0">
                  <a:moveTo>
                    <a:pt x="96" y="1"/>
                  </a:moveTo>
                  <a:lnTo>
                    <a:pt x="48" y="25"/>
                  </a:lnTo>
                  <a:lnTo>
                    <a:pt x="24" y="49"/>
                  </a:lnTo>
                  <a:lnTo>
                    <a:pt x="0" y="121"/>
                  </a:lnTo>
                  <a:lnTo>
                    <a:pt x="0" y="193"/>
                  </a:lnTo>
                  <a:lnTo>
                    <a:pt x="24" y="242"/>
                  </a:lnTo>
                  <a:lnTo>
                    <a:pt x="48" y="266"/>
                  </a:lnTo>
                  <a:lnTo>
                    <a:pt x="96" y="242"/>
                  </a:lnTo>
                  <a:lnTo>
                    <a:pt x="145" y="218"/>
                  </a:lnTo>
                  <a:lnTo>
                    <a:pt x="169" y="169"/>
                  </a:lnTo>
                  <a:lnTo>
                    <a:pt x="169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7"/>
            <p:cNvSpPr/>
            <p:nvPr/>
          </p:nvSpPr>
          <p:spPr>
            <a:xfrm>
              <a:off x="2404100" y="1974600"/>
              <a:ext cx="4250" cy="7250"/>
            </a:xfrm>
            <a:custGeom>
              <a:avLst/>
              <a:gdLst/>
              <a:ahLst/>
              <a:cxnLst/>
              <a:rect l="l" t="t" r="r" b="b"/>
              <a:pathLst>
                <a:path w="170" h="290" extrusionOk="0">
                  <a:moveTo>
                    <a:pt x="97" y="0"/>
                  </a:moveTo>
                  <a:lnTo>
                    <a:pt x="49" y="24"/>
                  </a:lnTo>
                  <a:lnTo>
                    <a:pt x="1" y="97"/>
                  </a:lnTo>
                  <a:lnTo>
                    <a:pt x="1" y="193"/>
                  </a:lnTo>
                  <a:lnTo>
                    <a:pt x="25" y="241"/>
                  </a:lnTo>
                  <a:lnTo>
                    <a:pt x="73" y="289"/>
                  </a:lnTo>
                  <a:lnTo>
                    <a:pt x="97" y="265"/>
                  </a:lnTo>
                  <a:lnTo>
                    <a:pt x="121" y="241"/>
                  </a:lnTo>
                  <a:lnTo>
                    <a:pt x="169" y="169"/>
                  </a:lnTo>
                  <a:lnTo>
                    <a:pt x="169" y="121"/>
                  </a:lnTo>
                  <a:lnTo>
                    <a:pt x="169" y="72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7"/>
            <p:cNvSpPr/>
            <p:nvPr/>
          </p:nvSpPr>
          <p:spPr>
            <a:xfrm>
              <a:off x="2280725" y="2492775"/>
              <a:ext cx="6050" cy="4225"/>
            </a:xfrm>
            <a:custGeom>
              <a:avLst/>
              <a:gdLst/>
              <a:ahLst/>
              <a:cxnLst/>
              <a:rect l="l" t="t" r="r" b="b"/>
              <a:pathLst>
                <a:path w="242" h="169" extrusionOk="0">
                  <a:moveTo>
                    <a:pt x="97" y="0"/>
                  </a:moveTo>
                  <a:lnTo>
                    <a:pt x="49" y="24"/>
                  </a:lnTo>
                  <a:lnTo>
                    <a:pt x="25" y="48"/>
                  </a:lnTo>
                  <a:lnTo>
                    <a:pt x="1" y="96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121" y="169"/>
                  </a:lnTo>
                  <a:lnTo>
                    <a:pt x="193" y="145"/>
                  </a:lnTo>
                  <a:lnTo>
                    <a:pt x="217" y="121"/>
                  </a:lnTo>
                  <a:lnTo>
                    <a:pt x="241" y="72"/>
                  </a:lnTo>
                  <a:lnTo>
                    <a:pt x="217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7"/>
            <p:cNvSpPr/>
            <p:nvPr/>
          </p:nvSpPr>
          <p:spPr>
            <a:xfrm>
              <a:off x="2036400" y="1923450"/>
              <a:ext cx="3625" cy="6625"/>
            </a:xfrm>
            <a:custGeom>
              <a:avLst/>
              <a:gdLst/>
              <a:ahLst/>
              <a:cxnLst/>
              <a:rect l="l" t="t" r="r" b="b"/>
              <a:pathLst>
                <a:path w="145" h="265" extrusionOk="0">
                  <a:moveTo>
                    <a:pt x="48" y="0"/>
                  </a:moveTo>
                  <a:lnTo>
                    <a:pt x="24" y="120"/>
                  </a:lnTo>
                  <a:lnTo>
                    <a:pt x="0" y="241"/>
                  </a:lnTo>
                  <a:lnTo>
                    <a:pt x="24" y="265"/>
                  </a:lnTo>
                  <a:lnTo>
                    <a:pt x="48" y="265"/>
                  </a:lnTo>
                  <a:lnTo>
                    <a:pt x="96" y="241"/>
                  </a:lnTo>
                  <a:lnTo>
                    <a:pt x="144" y="169"/>
                  </a:lnTo>
                  <a:lnTo>
                    <a:pt x="120" y="72"/>
                  </a:lnTo>
                  <a:lnTo>
                    <a:pt x="96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7"/>
            <p:cNvSpPr/>
            <p:nvPr/>
          </p:nvSpPr>
          <p:spPr>
            <a:xfrm>
              <a:off x="1929875" y="1918625"/>
              <a:ext cx="6025" cy="4225"/>
            </a:xfrm>
            <a:custGeom>
              <a:avLst/>
              <a:gdLst/>
              <a:ahLst/>
              <a:cxnLst/>
              <a:rect l="l" t="t" r="r" b="b"/>
              <a:pathLst>
                <a:path w="241" h="169" extrusionOk="0">
                  <a:moveTo>
                    <a:pt x="72" y="0"/>
                  </a:moveTo>
                  <a:lnTo>
                    <a:pt x="24" y="24"/>
                  </a:lnTo>
                  <a:lnTo>
                    <a:pt x="0" y="49"/>
                  </a:lnTo>
                  <a:lnTo>
                    <a:pt x="24" y="73"/>
                  </a:lnTo>
                  <a:lnTo>
                    <a:pt x="48" y="121"/>
                  </a:lnTo>
                  <a:lnTo>
                    <a:pt x="96" y="145"/>
                  </a:lnTo>
                  <a:lnTo>
                    <a:pt x="144" y="169"/>
                  </a:lnTo>
                  <a:lnTo>
                    <a:pt x="193" y="145"/>
                  </a:lnTo>
                  <a:lnTo>
                    <a:pt x="241" y="121"/>
                  </a:lnTo>
                  <a:lnTo>
                    <a:pt x="241" y="97"/>
                  </a:lnTo>
                  <a:lnTo>
                    <a:pt x="241" y="73"/>
                  </a:lnTo>
                  <a:lnTo>
                    <a:pt x="193" y="2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7"/>
            <p:cNvSpPr/>
            <p:nvPr/>
          </p:nvSpPr>
          <p:spPr>
            <a:xfrm>
              <a:off x="2047225" y="1924650"/>
              <a:ext cx="6050" cy="4825"/>
            </a:xfrm>
            <a:custGeom>
              <a:avLst/>
              <a:gdLst/>
              <a:ahLst/>
              <a:cxnLst/>
              <a:rect l="l" t="t" r="r" b="b"/>
              <a:pathLst>
                <a:path w="242" h="193" extrusionOk="0">
                  <a:moveTo>
                    <a:pt x="193" y="0"/>
                  </a:moveTo>
                  <a:lnTo>
                    <a:pt x="169" y="24"/>
                  </a:lnTo>
                  <a:lnTo>
                    <a:pt x="73" y="24"/>
                  </a:lnTo>
                  <a:lnTo>
                    <a:pt x="24" y="72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97" y="193"/>
                  </a:lnTo>
                  <a:lnTo>
                    <a:pt x="145" y="169"/>
                  </a:lnTo>
                  <a:lnTo>
                    <a:pt x="217" y="96"/>
                  </a:lnTo>
                  <a:lnTo>
                    <a:pt x="241" y="72"/>
                  </a:lnTo>
                  <a:lnTo>
                    <a:pt x="241" y="2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7"/>
            <p:cNvSpPr/>
            <p:nvPr/>
          </p:nvSpPr>
          <p:spPr>
            <a:xfrm>
              <a:off x="2114625" y="1818725"/>
              <a:ext cx="4850" cy="5425"/>
            </a:xfrm>
            <a:custGeom>
              <a:avLst/>
              <a:gdLst/>
              <a:ahLst/>
              <a:cxnLst/>
              <a:rect l="l" t="t" r="r" b="b"/>
              <a:pathLst>
                <a:path w="194" h="217" extrusionOk="0">
                  <a:moveTo>
                    <a:pt x="97" y="0"/>
                  </a:moveTo>
                  <a:lnTo>
                    <a:pt x="49" y="24"/>
                  </a:lnTo>
                  <a:lnTo>
                    <a:pt x="25" y="73"/>
                  </a:lnTo>
                  <a:lnTo>
                    <a:pt x="1" y="121"/>
                  </a:lnTo>
                  <a:lnTo>
                    <a:pt x="1" y="145"/>
                  </a:lnTo>
                  <a:lnTo>
                    <a:pt x="25" y="193"/>
                  </a:lnTo>
                  <a:lnTo>
                    <a:pt x="49" y="217"/>
                  </a:lnTo>
                  <a:lnTo>
                    <a:pt x="121" y="217"/>
                  </a:lnTo>
                  <a:lnTo>
                    <a:pt x="169" y="145"/>
                  </a:lnTo>
                  <a:lnTo>
                    <a:pt x="193" y="48"/>
                  </a:lnTo>
                  <a:lnTo>
                    <a:pt x="169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7"/>
            <p:cNvSpPr/>
            <p:nvPr/>
          </p:nvSpPr>
          <p:spPr>
            <a:xfrm>
              <a:off x="2024350" y="1921625"/>
              <a:ext cx="4250" cy="4250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73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121" y="169"/>
                  </a:lnTo>
                  <a:lnTo>
                    <a:pt x="145" y="145"/>
                  </a:lnTo>
                  <a:lnTo>
                    <a:pt x="169" y="97"/>
                  </a:lnTo>
                  <a:lnTo>
                    <a:pt x="169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7"/>
            <p:cNvSpPr/>
            <p:nvPr/>
          </p:nvSpPr>
          <p:spPr>
            <a:xfrm>
              <a:off x="1956950" y="1960750"/>
              <a:ext cx="4825" cy="4250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48" y="1"/>
                  </a:moveTo>
                  <a:lnTo>
                    <a:pt x="0" y="49"/>
                  </a:lnTo>
                  <a:lnTo>
                    <a:pt x="0" y="121"/>
                  </a:lnTo>
                  <a:lnTo>
                    <a:pt x="24" y="169"/>
                  </a:lnTo>
                  <a:lnTo>
                    <a:pt x="121" y="169"/>
                  </a:lnTo>
                  <a:lnTo>
                    <a:pt x="169" y="145"/>
                  </a:lnTo>
                  <a:lnTo>
                    <a:pt x="193" y="121"/>
                  </a:lnTo>
                  <a:lnTo>
                    <a:pt x="169" y="97"/>
                  </a:lnTo>
                  <a:lnTo>
                    <a:pt x="169" y="49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7"/>
            <p:cNvSpPr/>
            <p:nvPr/>
          </p:nvSpPr>
          <p:spPr>
            <a:xfrm>
              <a:off x="1946725" y="2012500"/>
              <a:ext cx="4225" cy="4850"/>
            </a:xfrm>
            <a:custGeom>
              <a:avLst/>
              <a:gdLst/>
              <a:ahLst/>
              <a:cxnLst/>
              <a:rect l="l" t="t" r="r" b="b"/>
              <a:pathLst>
                <a:path w="169" h="194" extrusionOk="0">
                  <a:moveTo>
                    <a:pt x="72" y="1"/>
                  </a:moveTo>
                  <a:lnTo>
                    <a:pt x="24" y="49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0" y="169"/>
                  </a:lnTo>
                  <a:lnTo>
                    <a:pt x="24" y="193"/>
                  </a:lnTo>
                  <a:lnTo>
                    <a:pt x="96" y="193"/>
                  </a:lnTo>
                  <a:lnTo>
                    <a:pt x="120" y="145"/>
                  </a:lnTo>
                  <a:lnTo>
                    <a:pt x="145" y="121"/>
                  </a:lnTo>
                  <a:lnTo>
                    <a:pt x="169" y="73"/>
                  </a:lnTo>
                  <a:lnTo>
                    <a:pt x="169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7"/>
            <p:cNvSpPr/>
            <p:nvPr/>
          </p:nvSpPr>
          <p:spPr>
            <a:xfrm>
              <a:off x="2101375" y="1898775"/>
              <a:ext cx="6050" cy="3625"/>
            </a:xfrm>
            <a:custGeom>
              <a:avLst/>
              <a:gdLst/>
              <a:ahLst/>
              <a:cxnLst/>
              <a:rect l="l" t="t" r="r" b="b"/>
              <a:pathLst>
                <a:path w="242" h="145" extrusionOk="0">
                  <a:moveTo>
                    <a:pt x="49" y="0"/>
                  </a:moveTo>
                  <a:lnTo>
                    <a:pt x="1" y="48"/>
                  </a:lnTo>
                  <a:lnTo>
                    <a:pt x="25" y="96"/>
                  </a:lnTo>
                  <a:lnTo>
                    <a:pt x="73" y="120"/>
                  </a:lnTo>
                  <a:lnTo>
                    <a:pt x="121" y="144"/>
                  </a:lnTo>
                  <a:lnTo>
                    <a:pt x="194" y="120"/>
                  </a:lnTo>
                  <a:lnTo>
                    <a:pt x="242" y="96"/>
                  </a:lnTo>
                  <a:lnTo>
                    <a:pt x="242" y="72"/>
                  </a:lnTo>
                  <a:lnTo>
                    <a:pt x="218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7"/>
            <p:cNvSpPr/>
            <p:nvPr/>
          </p:nvSpPr>
          <p:spPr>
            <a:xfrm>
              <a:off x="2298175" y="2103975"/>
              <a:ext cx="4850" cy="4850"/>
            </a:xfrm>
            <a:custGeom>
              <a:avLst/>
              <a:gdLst/>
              <a:ahLst/>
              <a:cxnLst/>
              <a:rect l="l" t="t" r="r" b="b"/>
              <a:pathLst>
                <a:path w="194" h="194" extrusionOk="0">
                  <a:moveTo>
                    <a:pt x="97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73" y="194"/>
                  </a:lnTo>
                  <a:lnTo>
                    <a:pt x="145" y="194"/>
                  </a:lnTo>
                  <a:lnTo>
                    <a:pt x="169" y="169"/>
                  </a:lnTo>
                  <a:lnTo>
                    <a:pt x="193" y="97"/>
                  </a:lnTo>
                  <a:lnTo>
                    <a:pt x="145" y="25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7"/>
            <p:cNvSpPr/>
            <p:nvPr/>
          </p:nvSpPr>
          <p:spPr>
            <a:xfrm>
              <a:off x="1941900" y="1912000"/>
              <a:ext cx="4850" cy="4850"/>
            </a:xfrm>
            <a:custGeom>
              <a:avLst/>
              <a:gdLst/>
              <a:ahLst/>
              <a:cxnLst/>
              <a:rect l="l" t="t" r="r" b="b"/>
              <a:pathLst>
                <a:path w="194" h="194" extrusionOk="0">
                  <a:moveTo>
                    <a:pt x="49" y="1"/>
                  </a:moveTo>
                  <a:lnTo>
                    <a:pt x="25" y="25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49" y="169"/>
                  </a:lnTo>
                  <a:lnTo>
                    <a:pt x="97" y="193"/>
                  </a:lnTo>
                  <a:lnTo>
                    <a:pt x="169" y="193"/>
                  </a:lnTo>
                  <a:lnTo>
                    <a:pt x="193" y="145"/>
                  </a:lnTo>
                  <a:lnTo>
                    <a:pt x="169" y="121"/>
                  </a:lnTo>
                  <a:lnTo>
                    <a:pt x="145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7"/>
            <p:cNvSpPr/>
            <p:nvPr/>
          </p:nvSpPr>
          <p:spPr>
            <a:xfrm>
              <a:off x="2217550" y="2465075"/>
              <a:ext cx="3625" cy="5450"/>
            </a:xfrm>
            <a:custGeom>
              <a:avLst/>
              <a:gdLst/>
              <a:ahLst/>
              <a:cxnLst/>
              <a:rect l="l" t="t" r="r" b="b"/>
              <a:pathLst>
                <a:path w="145" h="218" extrusionOk="0">
                  <a:moveTo>
                    <a:pt x="48" y="1"/>
                  </a:moveTo>
                  <a:lnTo>
                    <a:pt x="0" y="25"/>
                  </a:lnTo>
                  <a:lnTo>
                    <a:pt x="0" y="121"/>
                  </a:lnTo>
                  <a:lnTo>
                    <a:pt x="24" y="193"/>
                  </a:lnTo>
                  <a:lnTo>
                    <a:pt x="96" y="217"/>
                  </a:lnTo>
                  <a:lnTo>
                    <a:pt x="120" y="193"/>
                  </a:lnTo>
                  <a:lnTo>
                    <a:pt x="145" y="169"/>
                  </a:lnTo>
                  <a:lnTo>
                    <a:pt x="145" y="145"/>
                  </a:lnTo>
                  <a:lnTo>
                    <a:pt x="120" y="73"/>
                  </a:lnTo>
                  <a:lnTo>
                    <a:pt x="96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7"/>
            <p:cNvSpPr/>
            <p:nvPr/>
          </p:nvSpPr>
          <p:spPr>
            <a:xfrm>
              <a:off x="2209725" y="2454850"/>
              <a:ext cx="5425" cy="4250"/>
            </a:xfrm>
            <a:custGeom>
              <a:avLst/>
              <a:gdLst/>
              <a:ahLst/>
              <a:cxnLst/>
              <a:rect l="l" t="t" r="r" b="b"/>
              <a:pathLst>
                <a:path w="217" h="170" extrusionOk="0">
                  <a:moveTo>
                    <a:pt x="72" y="1"/>
                  </a:moveTo>
                  <a:lnTo>
                    <a:pt x="48" y="25"/>
                  </a:lnTo>
                  <a:lnTo>
                    <a:pt x="24" y="73"/>
                  </a:lnTo>
                  <a:lnTo>
                    <a:pt x="0" y="121"/>
                  </a:lnTo>
                  <a:lnTo>
                    <a:pt x="48" y="169"/>
                  </a:lnTo>
                  <a:lnTo>
                    <a:pt x="96" y="169"/>
                  </a:lnTo>
                  <a:lnTo>
                    <a:pt x="169" y="145"/>
                  </a:lnTo>
                  <a:lnTo>
                    <a:pt x="193" y="73"/>
                  </a:lnTo>
                  <a:lnTo>
                    <a:pt x="217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7"/>
            <p:cNvSpPr/>
            <p:nvPr/>
          </p:nvSpPr>
          <p:spPr>
            <a:xfrm>
              <a:off x="2131475" y="1877700"/>
              <a:ext cx="7850" cy="5450"/>
            </a:xfrm>
            <a:custGeom>
              <a:avLst/>
              <a:gdLst/>
              <a:ahLst/>
              <a:cxnLst/>
              <a:rect l="l" t="t" r="r" b="b"/>
              <a:pathLst>
                <a:path w="314" h="218" extrusionOk="0">
                  <a:moveTo>
                    <a:pt x="289" y="0"/>
                  </a:moveTo>
                  <a:lnTo>
                    <a:pt x="249" y="14"/>
                  </a:lnTo>
                  <a:lnTo>
                    <a:pt x="249" y="14"/>
                  </a:lnTo>
                  <a:lnTo>
                    <a:pt x="314" y="25"/>
                  </a:lnTo>
                  <a:lnTo>
                    <a:pt x="289" y="0"/>
                  </a:lnTo>
                  <a:close/>
                  <a:moveTo>
                    <a:pt x="169" y="0"/>
                  </a:moveTo>
                  <a:lnTo>
                    <a:pt x="97" y="25"/>
                  </a:lnTo>
                  <a:lnTo>
                    <a:pt x="25" y="49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73" y="193"/>
                  </a:lnTo>
                  <a:lnTo>
                    <a:pt x="169" y="193"/>
                  </a:lnTo>
                  <a:lnTo>
                    <a:pt x="121" y="145"/>
                  </a:lnTo>
                  <a:lnTo>
                    <a:pt x="121" y="97"/>
                  </a:lnTo>
                  <a:lnTo>
                    <a:pt x="145" y="73"/>
                  </a:lnTo>
                  <a:lnTo>
                    <a:pt x="217" y="25"/>
                  </a:lnTo>
                  <a:lnTo>
                    <a:pt x="249" y="14"/>
                  </a:lnTo>
                  <a:lnTo>
                    <a:pt x="249" y="14"/>
                  </a:lnTo>
                  <a:lnTo>
                    <a:pt x="169" y="0"/>
                  </a:lnTo>
                  <a:close/>
                  <a:moveTo>
                    <a:pt x="169" y="193"/>
                  </a:moveTo>
                  <a:lnTo>
                    <a:pt x="193" y="217"/>
                  </a:lnTo>
                  <a:lnTo>
                    <a:pt x="193" y="193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7"/>
            <p:cNvSpPr/>
            <p:nvPr/>
          </p:nvSpPr>
          <p:spPr>
            <a:xfrm>
              <a:off x="1984025" y="2028150"/>
              <a:ext cx="4850" cy="4250"/>
            </a:xfrm>
            <a:custGeom>
              <a:avLst/>
              <a:gdLst/>
              <a:ahLst/>
              <a:cxnLst/>
              <a:rect l="l" t="t" r="r" b="b"/>
              <a:pathLst>
                <a:path w="194" h="170" extrusionOk="0">
                  <a:moveTo>
                    <a:pt x="73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121"/>
                  </a:lnTo>
                  <a:lnTo>
                    <a:pt x="49" y="145"/>
                  </a:lnTo>
                  <a:lnTo>
                    <a:pt x="73" y="169"/>
                  </a:lnTo>
                  <a:lnTo>
                    <a:pt x="121" y="169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93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7"/>
            <p:cNvSpPr/>
            <p:nvPr/>
          </p:nvSpPr>
          <p:spPr>
            <a:xfrm>
              <a:off x="2285550" y="2412125"/>
              <a:ext cx="4225" cy="4225"/>
            </a:xfrm>
            <a:custGeom>
              <a:avLst/>
              <a:gdLst/>
              <a:ahLst/>
              <a:cxnLst/>
              <a:rect l="l" t="t" r="r" b="b"/>
              <a:pathLst>
                <a:path w="169" h="169" extrusionOk="0">
                  <a:moveTo>
                    <a:pt x="24" y="0"/>
                  </a:moveTo>
                  <a:lnTo>
                    <a:pt x="0" y="24"/>
                  </a:lnTo>
                  <a:lnTo>
                    <a:pt x="0" y="97"/>
                  </a:lnTo>
                  <a:lnTo>
                    <a:pt x="48" y="145"/>
                  </a:lnTo>
                  <a:lnTo>
                    <a:pt x="73" y="145"/>
                  </a:lnTo>
                  <a:lnTo>
                    <a:pt x="121" y="169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69" y="49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7"/>
            <p:cNvSpPr/>
            <p:nvPr/>
          </p:nvSpPr>
          <p:spPr>
            <a:xfrm>
              <a:off x="2083925" y="2442825"/>
              <a:ext cx="4850" cy="4225"/>
            </a:xfrm>
            <a:custGeom>
              <a:avLst/>
              <a:gdLst/>
              <a:ahLst/>
              <a:cxnLst/>
              <a:rect l="l" t="t" r="r" b="b"/>
              <a:pathLst>
                <a:path w="194" h="169" extrusionOk="0">
                  <a:moveTo>
                    <a:pt x="73" y="0"/>
                  </a:moveTo>
                  <a:lnTo>
                    <a:pt x="49" y="24"/>
                  </a:lnTo>
                  <a:lnTo>
                    <a:pt x="25" y="48"/>
                  </a:lnTo>
                  <a:lnTo>
                    <a:pt x="1" y="120"/>
                  </a:lnTo>
                  <a:lnTo>
                    <a:pt x="49" y="145"/>
                  </a:lnTo>
                  <a:lnTo>
                    <a:pt x="73" y="169"/>
                  </a:lnTo>
                  <a:lnTo>
                    <a:pt x="145" y="169"/>
                  </a:lnTo>
                  <a:lnTo>
                    <a:pt x="193" y="145"/>
                  </a:lnTo>
                  <a:lnTo>
                    <a:pt x="193" y="72"/>
                  </a:lnTo>
                  <a:lnTo>
                    <a:pt x="145" y="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7"/>
            <p:cNvSpPr/>
            <p:nvPr/>
          </p:nvSpPr>
          <p:spPr>
            <a:xfrm>
              <a:off x="2268700" y="1899375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24" y="72"/>
                  </a:lnTo>
                  <a:lnTo>
                    <a:pt x="48" y="145"/>
                  </a:lnTo>
                  <a:lnTo>
                    <a:pt x="121" y="145"/>
                  </a:lnTo>
                  <a:lnTo>
                    <a:pt x="193" y="120"/>
                  </a:lnTo>
                  <a:lnTo>
                    <a:pt x="193" y="96"/>
                  </a:lnTo>
                  <a:lnTo>
                    <a:pt x="193" y="72"/>
                  </a:lnTo>
                  <a:lnTo>
                    <a:pt x="193" y="48"/>
                  </a:lnTo>
                  <a:lnTo>
                    <a:pt x="169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7"/>
            <p:cNvSpPr/>
            <p:nvPr/>
          </p:nvSpPr>
          <p:spPr>
            <a:xfrm>
              <a:off x="2072500" y="2030575"/>
              <a:ext cx="4225" cy="4225"/>
            </a:xfrm>
            <a:custGeom>
              <a:avLst/>
              <a:gdLst/>
              <a:ahLst/>
              <a:cxnLst/>
              <a:rect l="l" t="t" r="r" b="b"/>
              <a:pathLst>
                <a:path w="169" h="169" extrusionOk="0">
                  <a:moveTo>
                    <a:pt x="73" y="0"/>
                  </a:moveTo>
                  <a:lnTo>
                    <a:pt x="49" y="24"/>
                  </a:lnTo>
                  <a:lnTo>
                    <a:pt x="24" y="48"/>
                  </a:lnTo>
                  <a:lnTo>
                    <a:pt x="0" y="96"/>
                  </a:lnTo>
                  <a:lnTo>
                    <a:pt x="24" y="144"/>
                  </a:lnTo>
                  <a:lnTo>
                    <a:pt x="73" y="169"/>
                  </a:lnTo>
                  <a:lnTo>
                    <a:pt x="97" y="169"/>
                  </a:lnTo>
                  <a:lnTo>
                    <a:pt x="145" y="144"/>
                  </a:lnTo>
                  <a:lnTo>
                    <a:pt x="169" y="120"/>
                  </a:lnTo>
                  <a:lnTo>
                    <a:pt x="169" y="72"/>
                  </a:lnTo>
                  <a:lnTo>
                    <a:pt x="169" y="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7"/>
            <p:cNvSpPr/>
            <p:nvPr/>
          </p:nvSpPr>
          <p:spPr>
            <a:xfrm>
              <a:off x="2195875" y="2379625"/>
              <a:ext cx="4225" cy="4850"/>
            </a:xfrm>
            <a:custGeom>
              <a:avLst/>
              <a:gdLst/>
              <a:ahLst/>
              <a:cxnLst/>
              <a:rect l="l" t="t" r="r" b="b"/>
              <a:pathLst>
                <a:path w="169" h="194" extrusionOk="0">
                  <a:moveTo>
                    <a:pt x="25" y="0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25" y="145"/>
                  </a:lnTo>
                  <a:lnTo>
                    <a:pt x="73" y="193"/>
                  </a:lnTo>
                  <a:lnTo>
                    <a:pt x="121" y="193"/>
                  </a:lnTo>
                  <a:lnTo>
                    <a:pt x="169" y="169"/>
                  </a:lnTo>
                  <a:lnTo>
                    <a:pt x="169" y="121"/>
                  </a:lnTo>
                  <a:lnTo>
                    <a:pt x="121" y="49"/>
                  </a:lnTo>
                  <a:lnTo>
                    <a:pt x="73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7"/>
            <p:cNvSpPr/>
            <p:nvPr/>
          </p:nvSpPr>
          <p:spPr>
            <a:xfrm>
              <a:off x="2186250" y="2315825"/>
              <a:ext cx="6025" cy="3650"/>
            </a:xfrm>
            <a:custGeom>
              <a:avLst/>
              <a:gdLst/>
              <a:ahLst/>
              <a:cxnLst/>
              <a:rect l="l" t="t" r="r" b="b"/>
              <a:pathLst>
                <a:path w="241" h="146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97" y="145"/>
                  </a:lnTo>
                  <a:lnTo>
                    <a:pt x="145" y="145"/>
                  </a:lnTo>
                  <a:lnTo>
                    <a:pt x="217" y="121"/>
                  </a:lnTo>
                  <a:lnTo>
                    <a:pt x="241" y="73"/>
                  </a:lnTo>
                  <a:lnTo>
                    <a:pt x="241" y="49"/>
                  </a:lnTo>
                  <a:lnTo>
                    <a:pt x="217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7"/>
            <p:cNvSpPr/>
            <p:nvPr/>
          </p:nvSpPr>
          <p:spPr>
            <a:xfrm>
              <a:off x="1810100" y="1977000"/>
              <a:ext cx="4225" cy="4850"/>
            </a:xfrm>
            <a:custGeom>
              <a:avLst/>
              <a:gdLst/>
              <a:ahLst/>
              <a:cxnLst/>
              <a:rect l="l" t="t" r="r" b="b"/>
              <a:pathLst>
                <a:path w="169" h="194" extrusionOk="0">
                  <a:moveTo>
                    <a:pt x="49" y="1"/>
                  </a:moveTo>
                  <a:lnTo>
                    <a:pt x="25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121" y="193"/>
                  </a:lnTo>
                  <a:lnTo>
                    <a:pt x="145" y="169"/>
                  </a:lnTo>
                  <a:lnTo>
                    <a:pt x="169" y="121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7"/>
            <p:cNvSpPr/>
            <p:nvPr/>
          </p:nvSpPr>
          <p:spPr>
            <a:xfrm>
              <a:off x="2389050" y="1996250"/>
              <a:ext cx="3650" cy="4850"/>
            </a:xfrm>
            <a:custGeom>
              <a:avLst/>
              <a:gdLst/>
              <a:ahLst/>
              <a:cxnLst/>
              <a:rect l="l" t="t" r="r" b="b"/>
              <a:pathLst>
                <a:path w="146" h="194" extrusionOk="0">
                  <a:moveTo>
                    <a:pt x="73" y="1"/>
                  </a:moveTo>
                  <a:lnTo>
                    <a:pt x="25" y="49"/>
                  </a:lnTo>
                  <a:lnTo>
                    <a:pt x="1" y="121"/>
                  </a:lnTo>
                  <a:lnTo>
                    <a:pt x="1" y="145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73" y="193"/>
                  </a:lnTo>
                  <a:lnTo>
                    <a:pt x="121" y="145"/>
                  </a:lnTo>
                  <a:lnTo>
                    <a:pt x="145" y="97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7"/>
            <p:cNvSpPr/>
            <p:nvPr/>
          </p:nvSpPr>
          <p:spPr>
            <a:xfrm>
              <a:off x="2236200" y="1855425"/>
              <a:ext cx="4825" cy="3050"/>
            </a:xfrm>
            <a:custGeom>
              <a:avLst/>
              <a:gdLst/>
              <a:ahLst/>
              <a:cxnLst/>
              <a:rect l="l" t="t" r="r" b="b"/>
              <a:pathLst>
                <a:path w="193" h="122" extrusionOk="0">
                  <a:moveTo>
                    <a:pt x="48" y="1"/>
                  </a:moveTo>
                  <a:lnTo>
                    <a:pt x="0" y="25"/>
                  </a:lnTo>
                  <a:lnTo>
                    <a:pt x="48" y="97"/>
                  </a:lnTo>
                  <a:lnTo>
                    <a:pt x="121" y="121"/>
                  </a:lnTo>
                  <a:lnTo>
                    <a:pt x="169" y="97"/>
                  </a:lnTo>
                  <a:lnTo>
                    <a:pt x="193" y="73"/>
                  </a:lnTo>
                  <a:lnTo>
                    <a:pt x="193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7"/>
            <p:cNvSpPr/>
            <p:nvPr/>
          </p:nvSpPr>
          <p:spPr>
            <a:xfrm>
              <a:off x="2015925" y="1900575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49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45" y="97"/>
                  </a:lnTo>
                  <a:lnTo>
                    <a:pt x="145" y="48"/>
                  </a:lnTo>
                  <a:lnTo>
                    <a:pt x="121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7"/>
            <p:cNvSpPr/>
            <p:nvPr/>
          </p:nvSpPr>
          <p:spPr>
            <a:xfrm>
              <a:off x="2054450" y="1927650"/>
              <a:ext cx="4225" cy="3625"/>
            </a:xfrm>
            <a:custGeom>
              <a:avLst/>
              <a:gdLst/>
              <a:ahLst/>
              <a:cxnLst/>
              <a:rect l="l" t="t" r="r" b="b"/>
              <a:pathLst>
                <a:path w="169" h="145" extrusionOk="0">
                  <a:moveTo>
                    <a:pt x="72" y="1"/>
                  </a:moveTo>
                  <a:lnTo>
                    <a:pt x="0" y="49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121" y="145"/>
                  </a:lnTo>
                  <a:lnTo>
                    <a:pt x="169" y="97"/>
                  </a:lnTo>
                  <a:lnTo>
                    <a:pt x="145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7"/>
            <p:cNvSpPr/>
            <p:nvPr/>
          </p:nvSpPr>
          <p:spPr>
            <a:xfrm>
              <a:off x="1931075" y="1907800"/>
              <a:ext cx="3025" cy="5425"/>
            </a:xfrm>
            <a:custGeom>
              <a:avLst/>
              <a:gdLst/>
              <a:ahLst/>
              <a:cxnLst/>
              <a:rect l="l" t="t" r="r" b="b"/>
              <a:pathLst>
                <a:path w="121" h="217" extrusionOk="0">
                  <a:moveTo>
                    <a:pt x="0" y="0"/>
                  </a:moveTo>
                  <a:lnTo>
                    <a:pt x="0" y="24"/>
                  </a:lnTo>
                  <a:lnTo>
                    <a:pt x="0" y="217"/>
                  </a:lnTo>
                  <a:lnTo>
                    <a:pt x="72" y="145"/>
                  </a:lnTo>
                  <a:lnTo>
                    <a:pt x="96" y="120"/>
                  </a:lnTo>
                  <a:lnTo>
                    <a:pt x="121" y="72"/>
                  </a:lnTo>
                  <a:lnTo>
                    <a:pt x="96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7"/>
            <p:cNvSpPr/>
            <p:nvPr/>
          </p:nvSpPr>
          <p:spPr>
            <a:xfrm>
              <a:off x="2281925" y="2300775"/>
              <a:ext cx="4250" cy="3650"/>
            </a:xfrm>
            <a:custGeom>
              <a:avLst/>
              <a:gdLst/>
              <a:ahLst/>
              <a:cxnLst/>
              <a:rect l="l" t="t" r="r" b="b"/>
              <a:pathLst>
                <a:path w="170" h="146" extrusionOk="0">
                  <a:moveTo>
                    <a:pt x="73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49" y="145"/>
                  </a:lnTo>
                  <a:lnTo>
                    <a:pt x="121" y="145"/>
                  </a:lnTo>
                  <a:lnTo>
                    <a:pt x="169" y="97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7"/>
            <p:cNvSpPr/>
            <p:nvPr/>
          </p:nvSpPr>
          <p:spPr>
            <a:xfrm>
              <a:off x="2221150" y="2480125"/>
              <a:ext cx="4250" cy="4250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73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49" y="145"/>
                  </a:lnTo>
                  <a:lnTo>
                    <a:pt x="97" y="169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69" y="73"/>
                  </a:lnTo>
                  <a:lnTo>
                    <a:pt x="145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7"/>
            <p:cNvSpPr/>
            <p:nvPr/>
          </p:nvSpPr>
          <p:spPr>
            <a:xfrm>
              <a:off x="2048425" y="2019125"/>
              <a:ext cx="4225" cy="3650"/>
            </a:xfrm>
            <a:custGeom>
              <a:avLst/>
              <a:gdLst/>
              <a:ahLst/>
              <a:cxnLst/>
              <a:rect l="l" t="t" r="r" b="b"/>
              <a:pathLst>
                <a:path w="169" h="146" extrusionOk="0">
                  <a:moveTo>
                    <a:pt x="49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5" y="121"/>
                  </a:lnTo>
                  <a:lnTo>
                    <a:pt x="73" y="145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69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7"/>
            <p:cNvSpPr/>
            <p:nvPr/>
          </p:nvSpPr>
          <p:spPr>
            <a:xfrm>
              <a:off x="2100175" y="1940900"/>
              <a:ext cx="4850" cy="3025"/>
            </a:xfrm>
            <a:custGeom>
              <a:avLst/>
              <a:gdLst/>
              <a:ahLst/>
              <a:cxnLst/>
              <a:rect l="l" t="t" r="r" b="b"/>
              <a:pathLst>
                <a:path w="194" h="121" extrusionOk="0">
                  <a:moveTo>
                    <a:pt x="73" y="0"/>
                  </a:moveTo>
                  <a:lnTo>
                    <a:pt x="25" y="48"/>
                  </a:lnTo>
                  <a:lnTo>
                    <a:pt x="1" y="96"/>
                  </a:lnTo>
                  <a:lnTo>
                    <a:pt x="25" y="120"/>
                  </a:lnTo>
                  <a:lnTo>
                    <a:pt x="73" y="120"/>
                  </a:lnTo>
                  <a:lnTo>
                    <a:pt x="145" y="96"/>
                  </a:lnTo>
                  <a:lnTo>
                    <a:pt x="169" y="72"/>
                  </a:lnTo>
                  <a:lnTo>
                    <a:pt x="193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7"/>
            <p:cNvSpPr/>
            <p:nvPr/>
          </p:nvSpPr>
          <p:spPr>
            <a:xfrm>
              <a:off x="2279525" y="1938475"/>
              <a:ext cx="3650" cy="3650"/>
            </a:xfrm>
            <a:custGeom>
              <a:avLst/>
              <a:gdLst/>
              <a:ahLst/>
              <a:cxnLst/>
              <a:rect l="l" t="t" r="r" b="b"/>
              <a:pathLst>
                <a:path w="146" h="146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73" y="145"/>
                  </a:lnTo>
                  <a:lnTo>
                    <a:pt x="121" y="121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7"/>
            <p:cNvSpPr/>
            <p:nvPr/>
          </p:nvSpPr>
          <p:spPr>
            <a:xfrm>
              <a:off x="1877500" y="1936075"/>
              <a:ext cx="4250" cy="3625"/>
            </a:xfrm>
            <a:custGeom>
              <a:avLst/>
              <a:gdLst/>
              <a:ahLst/>
              <a:cxnLst/>
              <a:rect l="l" t="t" r="r" b="b"/>
              <a:pathLst>
                <a:path w="170" h="145" extrusionOk="0">
                  <a:moveTo>
                    <a:pt x="49" y="1"/>
                  </a:moveTo>
                  <a:lnTo>
                    <a:pt x="1" y="49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121" y="145"/>
                  </a:lnTo>
                  <a:lnTo>
                    <a:pt x="145" y="121"/>
                  </a:lnTo>
                  <a:lnTo>
                    <a:pt x="169" y="97"/>
                  </a:lnTo>
                  <a:lnTo>
                    <a:pt x="169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7"/>
            <p:cNvSpPr/>
            <p:nvPr/>
          </p:nvSpPr>
          <p:spPr>
            <a:xfrm>
              <a:off x="2382450" y="2011900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48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96" y="145"/>
                  </a:lnTo>
                  <a:lnTo>
                    <a:pt x="145" y="121"/>
                  </a:lnTo>
                  <a:lnTo>
                    <a:pt x="145" y="73"/>
                  </a:lnTo>
                  <a:lnTo>
                    <a:pt x="121" y="25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7"/>
            <p:cNvSpPr/>
            <p:nvPr/>
          </p:nvSpPr>
          <p:spPr>
            <a:xfrm>
              <a:off x="2290975" y="2317625"/>
              <a:ext cx="3625" cy="3050"/>
            </a:xfrm>
            <a:custGeom>
              <a:avLst/>
              <a:gdLst/>
              <a:ahLst/>
              <a:cxnLst/>
              <a:rect l="l" t="t" r="r" b="b"/>
              <a:pathLst>
                <a:path w="145" h="122" extrusionOk="0">
                  <a:moveTo>
                    <a:pt x="48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48" y="121"/>
                  </a:lnTo>
                  <a:lnTo>
                    <a:pt x="96" y="121"/>
                  </a:lnTo>
                  <a:lnTo>
                    <a:pt x="144" y="97"/>
                  </a:lnTo>
                  <a:lnTo>
                    <a:pt x="144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7"/>
            <p:cNvSpPr/>
            <p:nvPr/>
          </p:nvSpPr>
          <p:spPr>
            <a:xfrm>
              <a:off x="2074300" y="1934875"/>
              <a:ext cx="3650" cy="4225"/>
            </a:xfrm>
            <a:custGeom>
              <a:avLst/>
              <a:gdLst/>
              <a:ahLst/>
              <a:cxnLst/>
              <a:rect l="l" t="t" r="r" b="b"/>
              <a:pathLst>
                <a:path w="146" h="169" extrusionOk="0">
                  <a:moveTo>
                    <a:pt x="49" y="0"/>
                  </a:moveTo>
                  <a:lnTo>
                    <a:pt x="25" y="24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121" y="169"/>
                  </a:lnTo>
                  <a:lnTo>
                    <a:pt x="145" y="121"/>
                  </a:lnTo>
                  <a:lnTo>
                    <a:pt x="145" y="97"/>
                  </a:lnTo>
                  <a:lnTo>
                    <a:pt x="121" y="49"/>
                  </a:lnTo>
                  <a:lnTo>
                    <a:pt x="97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7"/>
            <p:cNvSpPr/>
            <p:nvPr/>
          </p:nvSpPr>
          <p:spPr>
            <a:xfrm>
              <a:off x="2337900" y="2410325"/>
              <a:ext cx="3050" cy="4225"/>
            </a:xfrm>
            <a:custGeom>
              <a:avLst/>
              <a:gdLst/>
              <a:ahLst/>
              <a:cxnLst/>
              <a:rect l="l" t="t" r="r" b="b"/>
              <a:pathLst>
                <a:path w="122" h="169" extrusionOk="0">
                  <a:moveTo>
                    <a:pt x="25" y="0"/>
                  </a:moveTo>
                  <a:lnTo>
                    <a:pt x="1" y="48"/>
                  </a:lnTo>
                  <a:lnTo>
                    <a:pt x="1" y="72"/>
                  </a:lnTo>
                  <a:lnTo>
                    <a:pt x="1" y="121"/>
                  </a:lnTo>
                  <a:lnTo>
                    <a:pt x="49" y="169"/>
                  </a:lnTo>
                  <a:lnTo>
                    <a:pt x="73" y="169"/>
                  </a:lnTo>
                  <a:lnTo>
                    <a:pt x="121" y="145"/>
                  </a:lnTo>
                  <a:lnTo>
                    <a:pt x="121" y="96"/>
                  </a:lnTo>
                  <a:lnTo>
                    <a:pt x="97" y="4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7"/>
            <p:cNvSpPr/>
            <p:nvPr/>
          </p:nvSpPr>
          <p:spPr>
            <a:xfrm>
              <a:off x="2048425" y="2525875"/>
              <a:ext cx="3025" cy="5425"/>
            </a:xfrm>
            <a:custGeom>
              <a:avLst/>
              <a:gdLst/>
              <a:ahLst/>
              <a:cxnLst/>
              <a:rect l="l" t="t" r="r" b="b"/>
              <a:pathLst>
                <a:path w="121" h="217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25" y="217"/>
                  </a:lnTo>
                  <a:lnTo>
                    <a:pt x="121" y="121"/>
                  </a:lnTo>
                  <a:lnTo>
                    <a:pt x="121" y="97"/>
                  </a:lnTo>
                  <a:lnTo>
                    <a:pt x="97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7"/>
            <p:cNvSpPr/>
            <p:nvPr/>
          </p:nvSpPr>
          <p:spPr>
            <a:xfrm>
              <a:off x="2126050" y="1902975"/>
              <a:ext cx="9075" cy="1225"/>
            </a:xfrm>
            <a:custGeom>
              <a:avLst/>
              <a:gdLst/>
              <a:ahLst/>
              <a:cxnLst/>
              <a:rect l="l" t="t" r="r" b="b"/>
              <a:pathLst>
                <a:path w="363" h="49" extrusionOk="0">
                  <a:moveTo>
                    <a:pt x="1" y="1"/>
                  </a:moveTo>
                  <a:lnTo>
                    <a:pt x="169" y="49"/>
                  </a:lnTo>
                  <a:lnTo>
                    <a:pt x="266" y="49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7"/>
            <p:cNvSpPr/>
            <p:nvPr/>
          </p:nvSpPr>
          <p:spPr>
            <a:xfrm>
              <a:off x="2280125" y="2017925"/>
              <a:ext cx="3650" cy="4225"/>
            </a:xfrm>
            <a:custGeom>
              <a:avLst/>
              <a:gdLst/>
              <a:ahLst/>
              <a:cxnLst/>
              <a:rect l="l" t="t" r="r" b="b"/>
              <a:pathLst>
                <a:path w="146" h="169" extrusionOk="0">
                  <a:moveTo>
                    <a:pt x="49" y="0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97" y="169"/>
                  </a:lnTo>
                  <a:lnTo>
                    <a:pt x="145" y="121"/>
                  </a:lnTo>
                  <a:lnTo>
                    <a:pt x="145" y="97"/>
                  </a:lnTo>
                  <a:lnTo>
                    <a:pt x="145" y="73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7"/>
            <p:cNvSpPr/>
            <p:nvPr/>
          </p:nvSpPr>
          <p:spPr>
            <a:xfrm>
              <a:off x="2115225" y="1922225"/>
              <a:ext cx="3650" cy="3050"/>
            </a:xfrm>
            <a:custGeom>
              <a:avLst/>
              <a:gdLst/>
              <a:ahLst/>
              <a:cxnLst/>
              <a:rect l="l" t="t" r="r" b="b"/>
              <a:pathLst>
                <a:path w="146" h="122" extrusionOk="0">
                  <a:moveTo>
                    <a:pt x="73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73" y="121"/>
                  </a:lnTo>
                  <a:lnTo>
                    <a:pt x="121" y="73"/>
                  </a:lnTo>
                  <a:lnTo>
                    <a:pt x="145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7"/>
            <p:cNvSpPr/>
            <p:nvPr/>
          </p:nvSpPr>
          <p:spPr>
            <a:xfrm>
              <a:off x="2260275" y="2067875"/>
              <a:ext cx="4225" cy="3625"/>
            </a:xfrm>
            <a:custGeom>
              <a:avLst/>
              <a:gdLst/>
              <a:ahLst/>
              <a:cxnLst/>
              <a:rect l="l" t="t" r="r" b="b"/>
              <a:pathLst>
                <a:path w="169" h="145" extrusionOk="0">
                  <a:moveTo>
                    <a:pt x="72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48" y="121"/>
                  </a:lnTo>
                  <a:lnTo>
                    <a:pt x="121" y="145"/>
                  </a:lnTo>
                  <a:lnTo>
                    <a:pt x="145" y="121"/>
                  </a:lnTo>
                  <a:lnTo>
                    <a:pt x="169" y="97"/>
                  </a:lnTo>
                  <a:lnTo>
                    <a:pt x="169" y="73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7"/>
            <p:cNvSpPr/>
            <p:nvPr/>
          </p:nvSpPr>
          <p:spPr>
            <a:xfrm>
              <a:off x="2274100" y="2029350"/>
              <a:ext cx="3050" cy="3050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25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97" y="121"/>
                  </a:lnTo>
                  <a:lnTo>
                    <a:pt x="121" y="97"/>
                  </a:lnTo>
                  <a:lnTo>
                    <a:pt x="121" y="73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7"/>
            <p:cNvSpPr/>
            <p:nvPr/>
          </p:nvSpPr>
          <p:spPr>
            <a:xfrm>
              <a:off x="2053250" y="2460875"/>
              <a:ext cx="4225" cy="3625"/>
            </a:xfrm>
            <a:custGeom>
              <a:avLst/>
              <a:gdLst/>
              <a:ahLst/>
              <a:cxnLst/>
              <a:rect l="l" t="t" r="r" b="b"/>
              <a:pathLst>
                <a:path w="169" h="145" extrusionOk="0">
                  <a:moveTo>
                    <a:pt x="96" y="0"/>
                  </a:moveTo>
                  <a:lnTo>
                    <a:pt x="24" y="24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96" y="145"/>
                  </a:lnTo>
                  <a:lnTo>
                    <a:pt x="144" y="121"/>
                  </a:lnTo>
                  <a:lnTo>
                    <a:pt x="169" y="73"/>
                  </a:lnTo>
                  <a:lnTo>
                    <a:pt x="144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7"/>
            <p:cNvSpPr/>
            <p:nvPr/>
          </p:nvSpPr>
          <p:spPr>
            <a:xfrm>
              <a:off x="1952125" y="1900575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73" y="0"/>
                  </a:moveTo>
                  <a:lnTo>
                    <a:pt x="25" y="24"/>
                  </a:lnTo>
                  <a:lnTo>
                    <a:pt x="1" y="72"/>
                  </a:lnTo>
                  <a:lnTo>
                    <a:pt x="25" y="121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145" y="72"/>
                  </a:lnTo>
                  <a:lnTo>
                    <a:pt x="121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7"/>
            <p:cNvSpPr/>
            <p:nvPr/>
          </p:nvSpPr>
          <p:spPr>
            <a:xfrm>
              <a:off x="2002075" y="1936675"/>
              <a:ext cx="3650" cy="3650"/>
            </a:xfrm>
            <a:custGeom>
              <a:avLst/>
              <a:gdLst/>
              <a:ahLst/>
              <a:cxnLst/>
              <a:rect l="l" t="t" r="r" b="b"/>
              <a:pathLst>
                <a:path w="146" h="146" extrusionOk="0">
                  <a:moveTo>
                    <a:pt x="49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7"/>
            <p:cNvSpPr/>
            <p:nvPr/>
          </p:nvSpPr>
          <p:spPr>
            <a:xfrm>
              <a:off x="1941300" y="2011900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49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24" y="145"/>
                  </a:lnTo>
                  <a:lnTo>
                    <a:pt x="73" y="145"/>
                  </a:lnTo>
                  <a:lnTo>
                    <a:pt x="121" y="121"/>
                  </a:lnTo>
                  <a:lnTo>
                    <a:pt x="145" y="73"/>
                  </a:lnTo>
                  <a:lnTo>
                    <a:pt x="121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7"/>
            <p:cNvSpPr/>
            <p:nvPr/>
          </p:nvSpPr>
          <p:spPr>
            <a:xfrm>
              <a:off x="1992450" y="1937875"/>
              <a:ext cx="3650" cy="4250"/>
            </a:xfrm>
            <a:custGeom>
              <a:avLst/>
              <a:gdLst/>
              <a:ahLst/>
              <a:cxnLst/>
              <a:rect l="l" t="t" r="r" b="b"/>
              <a:pathLst>
                <a:path w="146" h="170" extrusionOk="0">
                  <a:moveTo>
                    <a:pt x="49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73" y="169"/>
                  </a:lnTo>
                  <a:lnTo>
                    <a:pt x="121" y="169"/>
                  </a:lnTo>
                  <a:lnTo>
                    <a:pt x="145" y="121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7"/>
            <p:cNvSpPr/>
            <p:nvPr/>
          </p:nvSpPr>
          <p:spPr>
            <a:xfrm>
              <a:off x="1829350" y="1966775"/>
              <a:ext cx="3650" cy="4225"/>
            </a:xfrm>
            <a:custGeom>
              <a:avLst/>
              <a:gdLst/>
              <a:ahLst/>
              <a:cxnLst/>
              <a:rect l="l" t="t" r="r" b="b"/>
              <a:pathLst>
                <a:path w="146" h="169" extrusionOk="0">
                  <a:moveTo>
                    <a:pt x="49" y="0"/>
                  </a:moveTo>
                  <a:lnTo>
                    <a:pt x="25" y="24"/>
                  </a:lnTo>
                  <a:lnTo>
                    <a:pt x="1" y="72"/>
                  </a:lnTo>
                  <a:lnTo>
                    <a:pt x="25" y="97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121" y="169"/>
                  </a:lnTo>
                  <a:lnTo>
                    <a:pt x="145" y="145"/>
                  </a:lnTo>
                  <a:lnTo>
                    <a:pt x="145" y="97"/>
                  </a:lnTo>
                  <a:lnTo>
                    <a:pt x="145" y="48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7"/>
            <p:cNvSpPr/>
            <p:nvPr/>
          </p:nvSpPr>
          <p:spPr>
            <a:xfrm>
              <a:off x="2295175" y="2282725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97" y="1"/>
                  </a:moveTo>
                  <a:lnTo>
                    <a:pt x="49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45" y="121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7"/>
            <p:cNvSpPr/>
            <p:nvPr/>
          </p:nvSpPr>
          <p:spPr>
            <a:xfrm>
              <a:off x="1895550" y="1931875"/>
              <a:ext cx="4850" cy="3625"/>
            </a:xfrm>
            <a:custGeom>
              <a:avLst/>
              <a:gdLst/>
              <a:ahLst/>
              <a:cxnLst/>
              <a:rect l="l" t="t" r="r" b="b"/>
              <a:pathLst>
                <a:path w="194" h="145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2"/>
                  </a:lnTo>
                  <a:lnTo>
                    <a:pt x="97" y="144"/>
                  </a:lnTo>
                  <a:lnTo>
                    <a:pt x="193" y="144"/>
                  </a:lnTo>
                  <a:lnTo>
                    <a:pt x="193" y="120"/>
                  </a:lnTo>
                  <a:lnTo>
                    <a:pt x="193" y="72"/>
                  </a:lnTo>
                  <a:lnTo>
                    <a:pt x="145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7"/>
            <p:cNvSpPr/>
            <p:nvPr/>
          </p:nvSpPr>
          <p:spPr>
            <a:xfrm>
              <a:off x="2280125" y="2372400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49" y="1"/>
                  </a:moveTo>
                  <a:lnTo>
                    <a:pt x="1" y="49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97" y="145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7"/>
            <p:cNvSpPr/>
            <p:nvPr/>
          </p:nvSpPr>
          <p:spPr>
            <a:xfrm>
              <a:off x="2335500" y="1948725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25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25" y="96"/>
                  </a:lnTo>
                  <a:lnTo>
                    <a:pt x="73" y="145"/>
                  </a:lnTo>
                  <a:lnTo>
                    <a:pt x="121" y="120"/>
                  </a:lnTo>
                  <a:lnTo>
                    <a:pt x="145" y="72"/>
                  </a:lnTo>
                  <a:lnTo>
                    <a:pt x="121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7"/>
            <p:cNvSpPr/>
            <p:nvPr/>
          </p:nvSpPr>
          <p:spPr>
            <a:xfrm>
              <a:off x="2136900" y="2417550"/>
              <a:ext cx="3025" cy="4225"/>
            </a:xfrm>
            <a:custGeom>
              <a:avLst/>
              <a:gdLst/>
              <a:ahLst/>
              <a:cxnLst/>
              <a:rect l="l" t="t" r="r" b="b"/>
              <a:pathLst>
                <a:path w="121" h="169" extrusionOk="0">
                  <a:moveTo>
                    <a:pt x="48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24" y="144"/>
                  </a:lnTo>
                  <a:lnTo>
                    <a:pt x="72" y="169"/>
                  </a:lnTo>
                  <a:lnTo>
                    <a:pt x="97" y="169"/>
                  </a:lnTo>
                  <a:lnTo>
                    <a:pt x="121" y="144"/>
                  </a:lnTo>
                  <a:lnTo>
                    <a:pt x="121" y="96"/>
                  </a:lnTo>
                  <a:lnTo>
                    <a:pt x="121" y="72"/>
                  </a:lnTo>
                  <a:lnTo>
                    <a:pt x="97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7"/>
            <p:cNvSpPr/>
            <p:nvPr/>
          </p:nvSpPr>
          <p:spPr>
            <a:xfrm>
              <a:off x="2080925" y="1931875"/>
              <a:ext cx="3625" cy="4225"/>
            </a:xfrm>
            <a:custGeom>
              <a:avLst/>
              <a:gdLst/>
              <a:ahLst/>
              <a:cxnLst/>
              <a:rect l="l" t="t" r="r" b="b"/>
              <a:pathLst>
                <a:path w="145" h="169" extrusionOk="0">
                  <a:moveTo>
                    <a:pt x="49" y="0"/>
                  </a:moveTo>
                  <a:lnTo>
                    <a:pt x="25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25" y="144"/>
                  </a:lnTo>
                  <a:lnTo>
                    <a:pt x="97" y="169"/>
                  </a:lnTo>
                  <a:lnTo>
                    <a:pt x="121" y="144"/>
                  </a:lnTo>
                  <a:lnTo>
                    <a:pt x="145" y="96"/>
                  </a:lnTo>
                  <a:lnTo>
                    <a:pt x="145" y="72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7"/>
            <p:cNvSpPr/>
            <p:nvPr/>
          </p:nvSpPr>
          <p:spPr>
            <a:xfrm>
              <a:off x="1920225" y="2043800"/>
              <a:ext cx="4250" cy="3650"/>
            </a:xfrm>
            <a:custGeom>
              <a:avLst/>
              <a:gdLst/>
              <a:ahLst/>
              <a:cxnLst/>
              <a:rect l="l" t="t" r="r" b="b"/>
              <a:pathLst>
                <a:path w="170" h="146" extrusionOk="0">
                  <a:moveTo>
                    <a:pt x="73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1" y="121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145" y="97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7"/>
            <p:cNvSpPr/>
            <p:nvPr/>
          </p:nvSpPr>
          <p:spPr>
            <a:xfrm>
              <a:off x="2206100" y="2485550"/>
              <a:ext cx="3050" cy="3025"/>
            </a:xfrm>
            <a:custGeom>
              <a:avLst/>
              <a:gdLst/>
              <a:ahLst/>
              <a:cxnLst/>
              <a:rect l="l" t="t" r="r" b="b"/>
              <a:pathLst>
                <a:path w="122" h="121" extrusionOk="0">
                  <a:moveTo>
                    <a:pt x="49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1" y="97"/>
                  </a:lnTo>
                  <a:lnTo>
                    <a:pt x="25" y="121"/>
                  </a:lnTo>
                  <a:lnTo>
                    <a:pt x="97" y="97"/>
                  </a:lnTo>
                  <a:lnTo>
                    <a:pt x="121" y="73"/>
                  </a:lnTo>
                  <a:lnTo>
                    <a:pt x="121" y="48"/>
                  </a:lnTo>
                  <a:lnTo>
                    <a:pt x="97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7"/>
            <p:cNvSpPr/>
            <p:nvPr/>
          </p:nvSpPr>
          <p:spPr>
            <a:xfrm>
              <a:off x="2222350" y="2032375"/>
              <a:ext cx="3650" cy="3025"/>
            </a:xfrm>
            <a:custGeom>
              <a:avLst/>
              <a:gdLst/>
              <a:ahLst/>
              <a:cxnLst/>
              <a:rect l="l" t="t" r="r" b="b"/>
              <a:pathLst>
                <a:path w="146" h="121" extrusionOk="0">
                  <a:moveTo>
                    <a:pt x="73" y="0"/>
                  </a:moveTo>
                  <a:lnTo>
                    <a:pt x="25" y="48"/>
                  </a:lnTo>
                  <a:lnTo>
                    <a:pt x="1" y="97"/>
                  </a:lnTo>
                  <a:lnTo>
                    <a:pt x="25" y="121"/>
                  </a:lnTo>
                  <a:lnTo>
                    <a:pt x="73" y="121"/>
                  </a:lnTo>
                  <a:lnTo>
                    <a:pt x="145" y="72"/>
                  </a:lnTo>
                  <a:lnTo>
                    <a:pt x="145" y="4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7"/>
            <p:cNvSpPr/>
            <p:nvPr/>
          </p:nvSpPr>
          <p:spPr>
            <a:xfrm>
              <a:off x="2330675" y="2332075"/>
              <a:ext cx="3050" cy="3650"/>
            </a:xfrm>
            <a:custGeom>
              <a:avLst/>
              <a:gdLst/>
              <a:ahLst/>
              <a:cxnLst/>
              <a:rect l="l" t="t" r="r" b="b"/>
              <a:pathLst>
                <a:path w="122" h="146" extrusionOk="0">
                  <a:moveTo>
                    <a:pt x="25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7"/>
            <p:cNvSpPr/>
            <p:nvPr/>
          </p:nvSpPr>
          <p:spPr>
            <a:xfrm>
              <a:off x="2275325" y="2075700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48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72" y="145"/>
                  </a:lnTo>
                  <a:lnTo>
                    <a:pt x="96" y="121"/>
                  </a:lnTo>
                  <a:lnTo>
                    <a:pt x="120" y="97"/>
                  </a:lnTo>
                  <a:lnTo>
                    <a:pt x="145" y="49"/>
                  </a:lnTo>
                  <a:lnTo>
                    <a:pt x="120" y="2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7"/>
            <p:cNvSpPr/>
            <p:nvPr/>
          </p:nvSpPr>
          <p:spPr>
            <a:xfrm>
              <a:off x="1984025" y="1901175"/>
              <a:ext cx="3650" cy="4225"/>
            </a:xfrm>
            <a:custGeom>
              <a:avLst/>
              <a:gdLst/>
              <a:ahLst/>
              <a:cxnLst/>
              <a:rect l="l" t="t" r="r" b="b"/>
              <a:pathLst>
                <a:path w="146" h="169" extrusionOk="0">
                  <a:moveTo>
                    <a:pt x="97" y="0"/>
                  </a:moveTo>
                  <a:lnTo>
                    <a:pt x="1" y="97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49" y="169"/>
                  </a:lnTo>
                  <a:lnTo>
                    <a:pt x="73" y="145"/>
                  </a:lnTo>
                  <a:lnTo>
                    <a:pt x="121" y="73"/>
                  </a:lnTo>
                  <a:lnTo>
                    <a:pt x="121" y="97"/>
                  </a:lnTo>
                  <a:lnTo>
                    <a:pt x="145" y="4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7"/>
            <p:cNvSpPr/>
            <p:nvPr/>
          </p:nvSpPr>
          <p:spPr>
            <a:xfrm>
              <a:off x="2192875" y="2498775"/>
              <a:ext cx="3025" cy="3650"/>
            </a:xfrm>
            <a:custGeom>
              <a:avLst/>
              <a:gdLst/>
              <a:ahLst/>
              <a:cxnLst/>
              <a:rect l="l" t="t" r="r" b="b"/>
              <a:pathLst>
                <a:path w="121" h="146" extrusionOk="0">
                  <a:moveTo>
                    <a:pt x="24" y="1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48" y="121"/>
                  </a:lnTo>
                  <a:lnTo>
                    <a:pt x="72" y="145"/>
                  </a:lnTo>
                  <a:lnTo>
                    <a:pt x="96" y="145"/>
                  </a:lnTo>
                  <a:lnTo>
                    <a:pt x="120" y="97"/>
                  </a:lnTo>
                  <a:lnTo>
                    <a:pt x="120" y="4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7"/>
            <p:cNvSpPr/>
            <p:nvPr/>
          </p:nvSpPr>
          <p:spPr>
            <a:xfrm>
              <a:off x="2185650" y="2288750"/>
              <a:ext cx="3025" cy="3625"/>
            </a:xfrm>
            <a:custGeom>
              <a:avLst/>
              <a:gdLst/>
              <a:ahLst/>
              <a:cxnLst/>
              <a:rect l="l" t="t" r="r" b="b"/>
              <a:pathLst>
                <a:path w="121" h="145" extrusionOk="0">
                  <a:moveTo>
                    <a:pt x="72" y="0"/>
                  </a:moveTo>
                  <a:lnTo>
                    <a:pt x="0" y="24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48" y="145"/>
                  </a:lnTo>
                  <a:lnTo>
                    <a:pt x="96" y="145"/>
                  </a:lnTo>
                  <a:lnTo>
                    <a:pt x="121" y="121"/>
                  </a:lnTo>
                  <a:lnTo>
                    <a:pt x="121" y="73"/>
                  </a:lnTo>
                  <a:lnTo>
                    <a:pt x="121" y="49"/>
                  </a:lnTo>
                  <a:lnTo>
                    <a:pt x="96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7"/>
            <p:cNvSpPr/>
            <p:nvPr/>
          </p:nvSpPr>
          <p:spPr>
            <a:xfrm>
              <a:off x="2313225" y="2460275"/>
              <a:ext cx="4250" cy="3025"/>
            </a:xfrm>
            <a:custGeom>
              <a:avLst/>
              <a:gdLst/>
              <a:ahLst/>
              <a:cxnLst/>
              <a:rect l="l" t="t" r="r" b="b"/>
              <a:pathLst>
                <a:path w="170" h="121" extrusionOk="0">
                  <a:moveTo>
                    <a:pt x="49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2"/>
                  </a:lnTo>
                  <a:lnTo>
                    <a:pt x="97" y="121"/>
                  </a:lnTo>
                  <a:lnTo>
                    <a:pt x="145" y="121"/>
                  </a:lnTo>
                  <a:lnTo>
                    <a:pt x="169" y="97"/>
                  </a:lnTo>
                  <a:lnTo>
                    <a:pt x="169" y="4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7"/>
            <p:cNvSpPr/>
            <p:nvPr/>
          </p:nvSpPr>
          <p:spPr>
            <a:xfrm>
              <a:off x="2145325" y="2497575"/>
              <a:ext cx="3025" cy="3650"/>
            </a:xfrm>
            <a:custGeom>
              <a:avLst/>
              <a:gdLst/>
              <a:ahLst/>
              <a:cxnLst/>
              <a:rect l="l" t="t" r="r" b="b"/>
              <a:pathLst>
                <a:path w="121" h="146" extrusionOk="0">
                  <a:moveTo>
                    <a:pt x="48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72" y="145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7"/>
            <p:cNvSpPr/>
            <p:nvPr/>
          </p:nvSpPr>
          <p:spPr>
            <a:xfrm>
              <a:off x="2269900" y="2033575"/>
              <a:ext cx="3025" cy="3625"/>
            </a:xfrm>
            <a:custGeom>
              <a:avLst/>
              <a:gdLst/>
              <a:ahLst/>
              <a:cxnLst/>
              <a:rect l="l" t="t" r="r" b="b"/>
              <a:pathLst>
                <a:path w="121" h="145" extrusionOk="0">
                  <a:moveTo>
                    <a:pt x="49" y="0"/>
                  </a:moveTo>
                  <a:lnTo>
                    <a:pt x="25" y="24"/>
                  </a:lnTo>
                  <a:lnTo>
                    <a:pt x="0" y="73"/>
                  </a:lnTo>
                  <a:lnTo>
                    <a:pt x="25" y="121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121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7"/>
            <p:cNvSpPr/>
            <p:nvPr/>
          </p:nvSpPr>
          <p:spPr>
            <a:xfrm>
              <a:off x="1966575" y="1850025"/>
              <a:ext cx="4250" cy="3025"/>
            </a:xfrm>
            <a:custGeom>
              <a:avLst/>
              <a:gdLst/>
              <a:ahLst/>
              <a:cxnLst/>
              <a:rect l="l" t="t" r="r" b="b"/>
              <a:pathLst>
                <a:path w="170" h="121" extrusionOk="0">
                  <a:moveTo>
                    <a:pt x="145" y="0"/>
                  </a:moveTo>
                  <a:lnTo>
                    <a:pt x="49" y="24"/>
                  </a:lnTo>
                  <a:lnTo>
                    <a:pt x="25" y="48"/>
                  </a:lnTo>
                  <a:lnTo>
                    <a:pt x="1" y="72"/>
                  </a:lnTo>
                  <a:lnTo>
                    <a:pt x="25" y="120"/>
                  </a:lnTo>
                  <a:lnTo>
                    <a:pt x="73" y="120"/>
                  </a:lnTo>
                  <a:lnTo>
                    <a:pt x="97" y="96"/>
                  </a:lnTo>
                  <a:lnTo>
                    <a:pt x="169" y="4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7"/>
            <p:cNvSpPr/>
            <p:nvPr/>
          </p:nvSpPr>
          <p:spPr>
            <a:xfrm>
              <a:off x="1980425" y="2009500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48" y="0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48" y="121"/>
                  </a:lnTo>
                  <a:lnTo>
                    <a:pt x="96" y="121"/>
                  </a:lnTo>
                  <a:lnTo>
                    <a:pt x="121" y="97"/>
                  </a:lnTo>
                  <a:lnTo>
                    <a:pt x="145" y="73"/>
                  </a:lnTo>
                  <a:lnTo>
                    <a:pt x="121" y="49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7"/>
            <p:cNvSpPr/>
            <p:nvPr/>
          </p:nvSpPr>
          <p:spPr>
            <a:xfrm>
              <a:off x="1993650" y="2013700"/>
              <a:ext cx="3650" cy="3650"/>
            </a:xfrm>
            <a:custGeom>
              <a:avLst/>
              <a:gdLst/>
              <a:ahLst/>
              <a:cxnLst/>
              <a:rect l="l" t="t" r="r" b="b"/>
              <a:pathLst>
                <a:path w="146" h="146" extrusionOk="0">
                  <a:moveTo>
                    <a:pt x="73" y="1"/>
                  </a:moveTo>
                  <a:lnTo>
                    <a:pt x="25" y="25"/>
                  </a:lnTo>
                  <a:lnTo>
                    <a:pt x="1" y="97"/>
                  </a:lnTo>
                  <a:lnTo>
                    <a:pt x="25" y="121"/>
                  </a:lnTo>
                  <a:lnTo>
                    <a:pt x="73" y="145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145" y="73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7"/>
            <p:cNvSpPr/>
            <p:nvPr/>
          </p:nvSpPr>
          <p:spPr>
            <a:xfrm>
              <a:off x="2341525" y="1818725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72" y="0"/>
                  </a:moveTo>
                  <a:lnTo>
                    <a:pt x="24" y="24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48" y="121"/>
                  </a:lnTo>
                  <a:lnTo>
                    <a:pt x="96" y="121"/>
                  </a:lnTo>
                  <a:lnTo>
                    <a:pt x="145" y="73"/>
                  </a:lnTo>
                  <a:lnTo>
                    <a:pt x="145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7"/>
            <p:cNvSpPr/>
            <p:nvPr/>
          </p:nvSpPr>
          <p:spPr>
            <a:xfrm>
              <a:off x="1881125" y="1930050"/>
              <a:ext cx="3625" cy="3050"/>
            </a:xfrm>
            <a:custGeom>
              <a:avLst/>
              <a:gdLst/>
              <a:ahLst/>
              <a:cxnLst/>
              <a:rect l="l" t="t" r="r" b="b"/>
              <a:pathLst>
                <a:path w="145" h="122" extrusionOk="0">
                  <a:moveTo>
                    <a:pt x="24" y="1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2" y="121"/>
                  </a:lnTo>
                  <a:lnTo>
                    <a:pt x="120" y="97"/>
                  </a:lnTo>
                  <a:lnTo>
                    <a:pt x="145" y="49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7"/>
            <p:cNvSpPr/>
            <p:nvPr/>
          </p:nvSpPr>
          <p:spPr>
            <a:xfrm>
              <a:off x="2287350" y="2454850"/>
              <a:ext cx="3025" cy="4250"/>
            </a:xfrm>
            <a:custGeom>
              <a:avLst/>
              <a:gdLst/>
              <a:ahLst/>
              <a:cxnLst/>
              <a:rect l="l" t="t" r="r" b="b"/>
              <a:pathLst>
                <a:path w="121" h="170" extrusionOk="0">
                  <a:moveTo>
                    <a:pt x="49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121" y="73"/>
                  </a:lnTo>
                  <a:lnTo>
                    <a:pt x="121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7"/>
            <p:cNvSpPr/>
            <p:nvPr/>
          </p:nvSpPr>
          <p:spPr>
            <a:xfrm>
              <a:off x="2316850" y="2341700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72" y="145"/>
                  </a:lnTo>
                  <a:lnTo>
                    <a:pt x="96" y="121"/>
                  </a:lnTo>
                  <a:lnTo>
                    <a:pt x="145" y="73"/>
                  </a:lnTo>
                  <a:lnTo>
                    <a:pt x="145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7"/>
            <p:cNvSpPr/>
            <p:nvPr/>
          </p:nvSpPr>
          <p:spPr>
            <a:xfrm>
              <a:off x="2077300" y="1945100"/>
              <a:ext cx="2450" cy="3025"/>
            </a:xfrm>
            <a:custGeom>
              <a:avLst/>
              <a:gdLst/>
              <a:ahLst/>
              <a:cxnLst/>
              <a:rect l="l" t="t" r="r" b="b"/>
              <a:pathLst>
                <a:path w="98" h="121" extrusionOk="0">
                  <a:moveTo>
                    <a:pt x="25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25" y="121"/>
                  </a:lnTo>
                  <a:lnTo>
                    <a:pt x="49" y="121"/>
                  </a:lnTo>
                  <a:lnTo>
                    <a:pt x="73" y="73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7"/>
            <p:cNvSpPr/>
            <p:nvPr/>
          </p:nvSpPr>
          <p:spPr>
            <a:xfrm>
              <a:off x="2123650" y="2501200"/>
              <a:ext cx="2425" cy="3025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73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97"/>
                  </a:lnTo>
                  <a:lnTo>
                    <a:pt x="73" y="121"/>
                  </a:lnTo>
                  <a:lnTo>
                    <a:pt x="97" y="72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7"/>
            <p:cNvSpPr/>
            <p:nvPr/>
          </p:nvSpPr>
          <p:spPr>
            <a:xfrm>
              <a:off x="2031575" y="1922825"/>
              <a:ext cx="2425" cy="3650"/>
            </a:xfrm>
            <a:custGeom>
              <a:avLst/>
              <a:gdLst/>
              <a:ahLst/>
              <a:cxnLst/>
              <a:rect l="l" t="t" r="r" b="b"/>
              <a:pathLst>
                <a:path w="97" h="146" extrusionOk="0">
                  <a:moveTo>
                    <a:pt x="24" y="1"/>
                  </a:moveTo>
                  <a:lnTo>
                    <a:pt x="0" y="25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49" y="145"/>
                  </a:lnTo>
                  <a:lnTo>
                    <a:pt x="97" y="97"/>
                  </a:lnTo>
                  <a:lnTo>
                    <a:pt x="73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7"/>
            <p:cNvSpPr/>
            <p:nvPr/>
          </p:nvSpPr>
          <p:spPr>
            <a:xfrm>
              <a:off x="1864275" y="1957750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48" y="0"/>
                  </a:moveTo>
                  <a:lnTo>
                    <a:pt x="0" y="48"/>
                  </a:lnTo>
                  <a:lnTo>
                    <a:pt x="0" y="96"/>
                  </a:lnTo>
                  <a:lnTo>
                    <a:pt x="0" y="121"/>
                  </a:lnTo>
                  <a:lnTo>
                    <a:pt x="72" y="121"/>
                  </a:lnTo>
                  <a:lnTo>
                    <a:pt x="120" y="72"/>
                  </a:lnTo>
                  <a:lnTo>
                    <a:pt x="120" y="24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7"/>
            <p:cNvSpPr/>
            <p:nvPr/>
          </p:nvSpPr>
          <p:spPr>
            <a:xfrm>
              <a:off x="1984025" y="1915000"/>
              <a:ext cx="2425" cy="3650"/>
            </a:xfrm>
            <a:custGeom>
              <a:avLst/>
              <a:gdLst/>
              <a:ahLst/>
              <a:cxnLst/>
              <a:rect l="l" t="t" r="r" b="b"/>
              <a:pathLst>
                <a:path w="97" h="146" extrusionOk="0">
                  <a:moveTo>
                    <a:pt x="49" y="1"/>
                  </a:moveTo>
                  <a:lnTo>
                    <a:pt x="1" y="97"/>
                  </a:lnTo>
                  <a:lnTo>
                    <a:pt x="49" y="145"/>
                  </a:lnTo>
                  <a:lnTo>
                    <a:pt x="73" y="145"/>
                  </a:lnTo>
                  <a:lnTo>
                    <a:pt x="97" y="121"/>
                  </a:lnTo>
                  <a:lnTo>
                    <a:pt x="97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7"/>
            <p:cNvSpPr/>
            <p:nvPr/>
          </p:nvSpPr>
          <p:spPr>
            <a:xfrm>
              <a:off x="2124850" y="2506600"/>
              <a:ext cx="3050" cy="3050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97" y="121"/>
                  </a:lnTo>
                  <a:lnTo>
                    <a:pt x="121" y="73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7"/>
            <p:cNvSpPr/>
            <p:nvPr/>
          </p:nvSpPr>
          <p:spPr>
            <a:xfrm>
              <a:off x="2109200" y="1928850"/>
              <a:ext cx="3650" cy="3050"/>
            </a:xfrm>
            <a:custGeom>
              <a:avLst/>
              <a:gdLst/>
              <a:ahLst/>
              <a:cxnLst/>
              <a:rect l="l" t="t" r="r" b="b"/>
              <a:pathLst>
                <a:path w="146" h="122" extrusionOk="0">
                  <a:moveTo>
                    <a:pt x="49" y="1"/>
                  </a:moveTo>
                  <a:lnTo>
                    <a:pt x="1" y="49"/>
                  </a:lnTo>
                  <a:lnTo>
                    <a:pt x="1" y="97"/>
                  </a:lnTo>
                  <a:lnTo>
                    <a:pt x="49" y="121"/>
                  </a:lnTo>
                  <a:lnTo>
                    <a:pt x="97" y="97"/>
                  </a:lnTo>
                  <a:lnTo>
                    <a:pt x="121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7"/>
            <p:cNvSpPr/>
            <p:nvPr/>
          </p:nvSpPr>
          <p:spPr>
            <a:xfrm>
              <a:off x="1990050" y="1933075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49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24" y="96"/>
                  </a:lnTo>
                  <a:lnTo>
                    <a:pt x="73" y="96"/>
                  </a:lnTo>
                  <a:lnTo>
                    <a:pt x="97" y="7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7"/>
            <p:cNvSpPr/>
            <p:nvPr/>
          </p:nvSpPr>
          <p:spPr>
            <a:xfrm>
              <a:off x="2284950" y="2010100"/>
              <a:ext cx="3625" cy="2425"/>
            </a:xfrm>
            <a:custGeom>
              <a:avLst/>
              <a:gdLst/>
              <a:ahLst/>
              <a:cxnLst/>
              <a:rect l="l" t="t" r="r" b="b"/>
              <a:pathLst>
                <a:path w="145" h="97" extrusionOk="0">
                  <a:moveTo>
                    <a:pt x="24" y="1"/>
                  </a:moveTo>
                  <a:lnTo>
                    <a:pt x="0" y="49"/>
                  </a:lnTo>
                  <a:lnTo>
                    <a:pt x="24" y="73"/>
                  </a:lnTo>
                  <a:lnTo>
                    <a:pt x="72" y="97"/>
                  </a:lnTo>
                  <a:lnTo>
                    <a:pt x="121" y="73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7"/>
            <p:cNvSpPr/>
            <p:nvPr/>
          </p:nvSpPr>
          <p:spPr>
            <a:xfrm>
              <a:off x="2223550" y="2499375"/>
              <a:ext cx="2450" cy="2450"/>
            </a:xfrm>
            <a:custGeom>
              <a:avLst/>
              <a:gdLst/>
              <a:ahLst/>
              <a:cxnLst/>
              <a:rect l="l" t="t" r="r" b="b"/>
              <a:pathLst>
                <a:path w="98" h="98" extrusionOk="0">
                  <a:moveTo>
                    <a:pt x="49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73" y="97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7"/>
            <p:cNvSpPr/>
            <p:nvPr/>
          </p:nvSpPr>
          <p:spPr>
            <a:xfrm>
              <a:off x="2049025" y="2531275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" y="1"/>
                  </a:moveTo>
                  <a:lnTo>
                    <a:pt x="25" y="97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45" y="97"/>
                  </a:lnTo>
                  <a:lnTo>
                    <a:pt x="97" y="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7"/>
            <p:cNvSpPr/>
            <p:nvPr/>
          </p:nvSpPr>
          <p:spPr>
            <a:xfrm>
              <a:off x="1894350" y="1923450"/>
              <a:ext cx="3050" cy="3025"/>
            </a:xfrm>
            <a:custGeom>
              <a:avLst/>
              <a:gdLst/>
              <a:ahLst/>
              <a:cxnLst/>
              <a:rect l="l" t="t" r="r" b="b"/>
              <a:pathLst>
                <a:path w="122" h="121" extrusionOk="0">
                  <a:moveTo>
                    <a:pt x="49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96"/>
                  </a:lnTo>
                  <a:lnTo>
                    <a:pt x="49" y="120"/>
                  </a:lnTo>
                  <a:lnTo>
                    <a:pt x="97" y="96"/>
                  </a:lnTo>
                  <a:lnTo>
                    <a:pt x="121" y="48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7"/>
            <p:cNvSpPr/>
            <p:nvPr/>
          </p:nvSpPr>
          <p:spPr>
            <a:xfrm>
              <a:off x="2041200" y="2034175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49" y="0"/>
                  </a:moveTo>
                  <a:lnTo>
                    <a:pt x="1" y="49"/>
                  </a:lnTo>
                  <a:lnTo>
                    <a:pt x="1" y="97"/>
                  </a:lnTo>
                  <a:lnTo>
                    <a:pt x="49" y="121"/>
                  </a:lnTo>
                  <a:lnTo>
                    <a:pt x="73" y="97"/>
                  </a:lnTo>
                  <a:lnTo>
                    <a:pt x="121" y="49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7"/>
            <p:cNvSpPr/>
            <p:nvPr/>
          </p:nvSpPr>
          <p:spPr>
            <a:xfrm>
              <a:off x="2235000" y="2489150"/>
              <a:ext cx="2425" cy="245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24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2" y="97"/>
                  </a:lnTo>
                  <a:lnTo>
                    <a:pt x="96" y="73"/>
                  </a:lnTo>
                  <a:lnTo>
                    <a:pt x="96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7"/>
            <p:cNvSpPr/>
            <p:nvPr/>
          </p:nvSpPr>
          <p:spPr>
            <a:xfrm>
              <a:off x="2166375" y="2471700"/>
              <a:ext cx="2450" cy="242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73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49" y="97"/>
                  </a:lnTo>
                  <a:lnTo>
                    <a:pt x="73" y="97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7"/>
            <p:cNvSpPr/>
            <p:nvPr/>
          </p:nvSpPr>
          <p:spPr>
            <a:xfrm>
              <a:off x="2423975" y="2004075"/>
              <a:ext cx="3625" cy="3050"/>
            </a:xfrm>
            <a:custGeom>
              <a:avLst/>
              <a:gdLst/>
              <a:ahLst/>
              <a:cxnLst/>
              <a:rect l="l" t="t" r="r" b="b"/>
              <a:pathLst>
                <a:path w="145" h="122" extrusionOk="0">
                  <a:moveTo>
                    <a:pt x="72" y="1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72" y="121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7"/>
            <p:cNvSpPr/>
            <p:nvPr/>
          </p:nvSpPr>
          <p:spPr>
            <a:xfrm>
              <a:off x="1823350" y="1970375"/>
              <a:ext cx="3025" cy="3050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48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48" y="121"/>
                  </a:lnTo>
                  <a:lnTo>
                    <a:pt x="72" y="121"/>
                  </a:lnTo>
                  <a:lnTo>
                    <a:pt x="96" y="97"/>
                  </a:lnTo>
                  <a:lnTo>
                    <a:pt x="120" y="73"/>
                  </a:lnTo>
                  <a:lnTo>
                    <a:pt x="120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7"/>
            <p:cNvSpPr/>
            <p:nvPr/>
          </p:nvSpPr>
          <p:spPr>
            <a:xfrm>
              <a:off x="1914825" y="2019125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48" y="121"/>
                  </a:lnTo>
                  <a:lnTo>
                    <a:pt x="96" y="121"/>
                  </a:lnTo>
                  <a:lnTo>
                    <a:pt x="145" y="97"/>
                  </a:lnTo>
                  <a:lnTo>
                    <a:pt x="145" y="25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7"/>
            <p:cNvSpPr/>
            <p:nvPr/>
          </p:nvSpPr>
          <p:spPr>
            <a:xfrm>
              <a:off x="2397475" y="2362175"/>
              <a:ext cx="2450" cy="242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49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3"/>
                  </a:lnTo>
                  <a:lnTo>
                    <a:pt x="73" y="97"/>
                  </a:lnTo>
                  <a:lnTo>
                    <a:pt x="97" y="48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7"/>
            <p:cNvSpPr/>
            <p:nvPr/>
          </p:nvSpPr>
          <p:spPr>
            <a:xfrm>
              <a:off x="2240400" y="1803675"/>
              <a:ext cx="3650" cy="2425"/>
            </a:xfrm>
            <a:custGeom>
              <a:avLst/>
              <a:gdLst/>
              <a:ahLst/>
              <a:cxnLst/>
              <a:rect l="l" t="t" r="r" b="b"/>
              <a:pathLst>
                <a:path w="146" h="97" extrusionOk="0">
                  <a:moveTo>
                    <a:pt x="49" y="0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25" y="73"/>
                  </a:lnTo>
                  <a:lnTo>
                    <a:pt x="49" y="97"/>
                  </a:lnTo>
                  <a:lnTo>
                    <a:pt x="97" y="97"/>
                  </a:lnTo>
                  <a:lnTo>
                    <a:pt x="145" y="73"/>
                  </a:lnTo>
                  <a:lnTo>
                    <a:pt x="145" y="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7"/>
            <p:cNvSpPr/>
            <p:nvPr/>
          </p:nvSpPr>
          <p:spPr>
            <a:xfrm>
              <a:off x="2028575" y="1904175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97"/>
                  </a:lnTo>
                  <a:lnTo>
                    <a:pt x="96" y="97"/>
                  </a:lnTo>
                  <a:lnTo>
                    <a:pt x="96" y="49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7"/>
            <p:cNvSpPr/>
            <p:nvPr/>
          </p:nvSpPr>
          <p:spPr>
            <a:xfrm>
              <a:off x="2041200" y="1921625"/>
              <a:ext cx="3650" cy="2450"/>
            </a:xfrm>
            <a:custGeom>
              <a:avLst/>
              <a:gdLst/>
              <a:ahLst/>
              <a:cxnLst/>
              <a:rect l="l" t="t" r="r" b="b"/>
              <a:pathLst>
                <a:path w="146" h="98" extrusionOk="0">
                  <a:moveTo>
                    <a:pt x="73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73" y="97"/>
                  </a:lnTo>
                  <a:lnTo>
                    <a:pt x="97" y="97"/>
                  </a:lnTo>
                  <a:lnTo>
                    <a:pt x="121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7"/>
            <p:cNvSpPr/>
            <p:nvPr/>
          </p:nvSpPr>
          <p:spPr>
            <a:xfrm>
              <a:off x="1939500" y="1923450"/>
              <a:ext cx="2425" cy="3025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24" y="0"/>
                  </a:moveTo>
                  <a:lnTo>
                    <a:pt x="0" y="24"/>
                  </a:lnTo>
                  <a:lnTo>
                    <a:pt x="24" y="96"/>
                  </a:lnTo>
                  <a:lnTo>
                    <a:pt x="48" y="120"/>
                  </a:lnTo>
                  <a:lnTo>
                    <a:pt x="96" y="96"/>
                  </a:lnTo>
                  <a:lnTo>
                    <a:pt x="96" y="4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7"/>
            <p:cNvSpPr/>
            <p:nvPr/>
          </p:nvSpPr>
          <p:spPr>
            <a:xfrm>
              <a:off x="1911800" y="1927650"/>
              <a:ext cx="3050" cy="2425"/>
            </a:xfrm>
            <a:custGeom>
              <a:avLst/>
              <a:gdLst/>
              <a:ahLst/>
              <a:cxnLst/>
              <a:rect l="l" t="t" r="r" b="b"/>
              <a:pathLst>
                <a:path w="122" h="97" extrusionOk="0">
                  <a:moveTo>
                    <a:pt x="49" y="1"/>
                  </a:moveTo>
                  <a:lnTo>
                    <a:pt x="1" y="49"/>
                  </a:lnTo>
                  <a:lnTo>
                    <a:pt x="25" y="97"/>
                  </a:lnTo>
                  <a:lnTo>
                    <a:pt x="97" y="97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7"/>
            <p:cNvSpPr/>
            <p:nvPr/>
          </p:nvSpPr>
          <p:spPr>
            <a:xfrm>
              <a:off x="2061075" y="2017325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72" y="0"/>
                  </a:moveTo>
                  <a:lnTo>
                    <a:pt x="48" y="24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2" y="121"/>
                  </a:lnTo>
                  <a:lnTo>
                    <a:pt x="120" y="97"/>
                  </a:lnTo>
                  <a:lnTo>
                    <a:pt x="144" y="73"/>
                  </a:lnTo>
                  <a:lnTo>
                    <a:pt x="120" y="4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7"/>
            <p:cNvSpPr/>
            <p:nvPr/>
          </p:nvSpPr>
          <p:spPr>
            <a:xfrm>
              <a:off x="2209725" y="2335100"/>
              <a:ext cx="2425" cy="3025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72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24" y="120"/>
                  </a:lnTo>
                  <a:lnTo>
                    <a:pt x="72" y="120"/>
                  </a:lnTo>
                  <a:lnTo>
                    <a:pt x="96" y="48"/>
                  </a:lnTo>
                  <a:lnTo>
                    <a:pt x="96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7"/>
            <p:cNvSpPr/>
            <p:nvPr/>
          </p:nvSpPr>
          <p:spPr>
            <a:xfrm>
              <a:off x="1920825" y="2032375"/>
              <a:ext cx="2450" cy="3025"/>
            </a:xfrm>
            <a:custGeom>
              <a:avLst/>
              <a:gdLst/>
              <a:ahLst/>
              <a:cxnLst/>
              <a:rect l="l" t="t" r="r" b="b"/>
              <a:pathLst>
                <a:path w="98" h="121" extrusionOk="0">
                  <a:moveTo>
                    <a:pt x="49" y="0"/>
                  </a:moveTo>
                  <a:lnTo>
                    <a:pt x="1" y="24"/>
                  </a:lnTo>
                  <a:lnTo>
                    <a:pt x="1" y="72"/>
                  </a:lnTo>
                  <a:lnTo>
                    <a:pt x="25" y="121"/>
                  </a:lnTo>
                  <a:lnTo>
                    <a:pt x="97" y="72"/>
                  </a:lnTo>
                  <a:lnTo>
                    <a:pt x="97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7"/>
            <p:cNvSpPr/>
            <p:nvPr/>
          </p:nvSpPr>
          <p:spPr>
            <a:xfrm>
              <a:off x="2403500" y="2484950"/>
              <a:ext cx="3050" cy="3025"/>
            </a:xfrm>
            <a:custGeom>
              <a:avLst/>
              <a:gdLst/>
              <a:ahLst/>
              <a:cxnLst/>
              <a:rect l="l" t="t" r="r" b="b"/>
              <a:pathLst>
                <a:path w="122" h="121" extrusionOk="0">
                  <a:moveTo>
                    <a:pt x="49" y="0"/>
                  </a:moveTo>
                  <a:lnTo>
                    <a:pt x="1" y="24"/>
                  </a:lnTo>
                  <a:lnTo>
                    <a:pt x="1" y="72"/>
                  </a:lnTo>
                  <a:lnTo>
                    <a:pt x="1" y="97"/>
                  </a:lnTo>
                  <a:lnTo>
                    <a:pt x="25" y="121"/>
                  </a:lnTo>
                  <a:lnTo>
                    <a:pt x="73" y="121"/>
                  </a:lnTo>
                  <a:lnTo>
                    <a:pt x="97" y="97"/>
                  </a:lnTo>
                  <a:lnTo>
                    <a:pt x="121" y="48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7"/>
            <p:cNvSpPr/>
            <p:nvPr/>
          </p:nvSpPr>
          <p:spPr>
            <a:xfrm>
              <a:off x="2078525" y="1822925"/>
              <a:ext cx="2425" cy="245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24" y="1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72" y="97"/>
                  </a:lnTo>
                  <a:lnTo>
                    <a:pt x="96" y="73"/>
                  </a:lnTo>
                  <a:lnTo>
                    <a:pt x="96" y="4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7"/>
            <p:cNvSpPr/>
            <p:nvPr/>
          </p:nvSpPr>
          <p:spPr>
            <a:xfrm>
              <a:off x="2075500" y="1819925"/>
              <a:ext cx="1825" cy="2425"/>
            </a:xfrm>
            <a:custGeom>
              <a:avLst/>
              <a:gdLst/>
              <a:ahLst/>
              <a:cxnLst/>
              <a:rect l="l" t="t" r="r" b="b"/>
              <a:pathLst>
                <a:path w="73" h="97" extrusionOk="0">
                  <a:moveTo>
                    <a:pt x="25" y="0"/>
                  </a:moveTo>
                  <a:lnTo>
                    <a:pt x="1" y="49"/>
                  </a:lnTo>
                  <a:lnTo>
                    <a:pt x="1" y="97"/>
                  </a:lnTo>
                  <a:lnTo>
                    <a:pt x="73" y="97"/>
                  </a:lnTo>
                  <a:lnTo>
                    <a:pt x="73" y="4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7"/>
            <p:cNvSpPr/>
            <p:nvPr/>
          </p:nvSpPr>
          <p:spPr>
            <a:xfrm>
              <a:off x="1960550" y="2004675"/>
              <a:ext cx="1825" cy="2450"/>
            </a:xfrm>
            <a:custGeom>
              <a:avLst/>
              <a:gdLst/>
              <a:ahLst/>
              <a:cxnLst/>
              <a:rect l="l" t="t" r="r" b="b"/>
              <a:pathLst>
                <a:path w="73" h="98" extrusionOk="0">
                  <a:moveTo>
                    <a:pt x="25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49" y="97"/>
                  </a:lnTo>
                  <a:lnTo>
                    <a:pt x="73" y="73"/>
                  </a:lnTo>
                  <a:lnTo>
                    <a:pt x="73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7"/>
            <p:cNvSpPr/>
            <p:nvPr/>
          </p:nvSpPr>
          <p:spPr>
            <a:xfrm>
              <a:off x="2354750" y="1968575"/>
              <a:ext cx="1825" cy="3025"/>
            </a:xfrm>
            <a:custGeom>
              <a:avLst/>
              <a:gdLst/>
              <a:ahLst/>
              <a:cxnLst/>
              <a:rect l="l" t="t" r="r" b="b"/>
              <a:pathLst>
                <a:path w="73" h="121" extrusionOk="0">
                  <a:moveTo>
                    <a:pt x="49" y="0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1" y="121"/>
                  </a:lnTo>
                  <a:lnTo>
                    <a:pt x="49" y="121"/>
                  </a:lnTo>
                  <a:lnTo>
                    <a:pt x="73" y="73"/>
                  </a:lnTo>
                  <a:lnTo>
                    <a:pt x="73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7"/>
            <p:cNvSpPr/>
            <p:nvPr/>
          </p:nvSpPr>
          <p:spPr>
            <a:xfrm>
              <a:off x="1858250" y="2049825"/>
              <a:ext cx="2425" cy="3025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24" y="0"/>
                  </a:moveTo>
                  <a:lnTo>
                    <a:pt x="0" y="24"/>
                  </a:lnTo>
                  <a:lnTo>
                    <a:pt x="24" y="97"/>
                  </a:lnTo>
                  <a:lnTo>
                    <a:pt x="48" y="121"/>
                  </a:lnTo>
                  <a:lnTo>
                    <a:pt x="97" y="97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7"/>
            <p:cNvSpPr/>
            <p:nvPr/>
          </p:nvSpPr>
          <p:spPr>
            <a:xfrm>
              <a:off x="2265075" y="2500000"/>
              <a:ext cx="3050" cy="2425"/>
            </a:xfrm>
            <a:custGeom>
              <a:avLst/>
              <a:gdLst/>
              <a:ahLst/>
              <a:cxnLst/>
              <a:rect l="l" t="t" r="r" b="b"/>
              <a:pathLst>
                <a:path w="122" h="97" extrusionOk="0">
                  <a:moveTo>
                    <a:pt x="73" y="0"/>
                  </a:moveTo>
                  <a:lnTo>
                    <a:pt x="25" y="24"/>
                  </a:lnTo>
                  <a:lnTo>
                    <a:pt x="1" y="72"/>
                  </a:lnTo>
                  <a:lnTo>
                    <a:pt x="25" y="96"/>
                  </a:lnTo>
                  <a:lnTo>
                    <a:pt x="97" y="96"/>
                  </a:lnTo>
                  <a:lnTo>
                    <a:pt x="121" y="72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7"/>
            <p:cNvSpPr/>
            <p:nvPr/>
          </p:nvSpPr>
          <p:spPr>
            <a:xfrm>
              <a:off x="2405925" y="2478925"/>
              <a:ext cx="3025" cy="242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24" y="1"/>
                  </a:moveTo>
                  <a:lnTo>
                    <a:pt x="0" y="49"/>
                  </a:lnTo>
                  <a:lnTo>
                    <a:pt x="24" y="73"/>
                  </a:lnTo>
                  <a:lnTo>
                    <a:pt x="72" y="97"/>
                  </a:lnTo>
                  <a:lnTo>
                    <a:pt x="120" y="49"/>
                  </a:lnTo>
                  <a:lnTo>
                    <a:pt x="120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7"/>
            <p:cNvSpPr/>
            <p:nvPr/>
          </p:nvSpPr>
          <p:spPr>
            <a:xfrm>
              <a:off x="2105000" y="1916225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24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24" y="96"/>
                  </a:lnTo>
                  <a:lnTo>
                    <a:pt x="49" y="96"/>
                  </a:lnTo>
                  <a:lnTo>
                    <a:pt x="73" y="72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7"/>
            <p:cNvSpPr/>
            <p:nvPr/>
          </p:nvSpPr>
          <p:spPr>
            <a:xfrm>
              <a:off x="2332500" y="2384450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72" y="0"/>
                  </a:moveTo>
                  <a:lnTo>
                    <a:pt x="24" y="48"/>
                  </a:lnTo>
                  <a:lnTo>
                    <a:pt x="0" y="96"/>
                  </a:lnTo>
                  <a:lnTo>
                    <a:pt x="48" y="120"/>
                  </a:lnTo>
                  <a:lnTo>
                    <a:pt x="72" y="96"/>
                  </a:lnTo>
                  <a:lnTo>
                    <a:pt x="120" y="48"/>
                  </a:lnTo>
                  <a:lnTo>
                    <a:pt x="96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7"/>
            <p:cNvSpPr/>
            <p:nvPr/>
          </p:nvSpPr>
          <p:spPr>
            <a:xfrm>
              <a:off x="2316850" y="2388650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24" y="1"/>
                  </a:moveTo>
                  <a:lnTo>
                    <a:pt x="0" y="25"/>
                  </a:lnTo>
                  <a:lnTo>
                    <a:pt x="0" y="97"/>
                  </a:lnTo>
                  <a:lnTo>
                    <a:pt x="48" y="97"/>
                  </a:lnTo>
                  <a:lnTo>
                    <a:pt x="96" y="73"/>
                  </a:lnTo>
                  <a:lnTo>
                    <a:pt x="96" y="4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7"/>
            <p:cNvSpPr/>
            <p:nvPr/>
          </p:nvSpPr>
          <p:spPr>
            <a:xfrm>
              <a:off x="1890150" y="1955325"/>
              <a:ext cx="2425" cy="3050"/>
            </a:xfrm>
            <a:custGeom>
              <a:avLst/>
              <a:gdLst/>
              <a:ahLst/>
              <a:cxnLst/>
              <a:rect l="l" t="t" r="r" b="b"/>
              <a:pathLst>
                <a:path w="97" h="122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72" y="121"/>
                  </a:lnTo>
                  <a:lnTo>
                    <a:pt x="96" y="73"/>
                  </a:lnTo>
                  <a:lnTo>
                    <a:pt x="96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7"/>
            <p:cNvSpPr/>
            <p:nvPr/>
          </p:nvSpPr>
          <p:spPr>
            <a:xfrm>
              <a:off x="1837175" y="1980600"/>
              <a:ext cx="2450" cy="2450"/>
            </a:xfrm>
            <a:custGeom>
              <a:avLst/>
              <a:gdLst/>
              <a:ahLst/>
              <a:cxnLst/>
              <a:rect l="l" t="t" r="r" b="b"/>
              <a:pathLst>
                <a:path w="98" h="98" extrusionOk="0">
                  <a:moveTo>
                    <a:pt x="49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49" y="73"/>
                  </a:lnTo>
                  <a:lnTo>
                    <a:pt x="73" y="97"/>
                  </a:lnTo>
                  <a:lnTo>
                    <a:pt x="97" y="73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7"/>
            <p:cNvSpPr/>
            <p:nvPr/>
          </p:nvSpPr>
          <p:spPr>
            <a:xfrm>
              <a:off x="2323450" y="1807275"/>
              <a:ext cx="3050" cy="2450"/>
            </a:xfrm>
            <a:custGeom>
              <a:avLst/>
              <a:gdLst/>
              <a:ahLst/>
              <a:cxnLst/>
              <a:rect l="l" t="t" r="r" b="b"/>
              <a:pathLst>
                <a:path w="122" h="98" extrusionOk="0">
                  <a:moveTo>
                    <a:pt x="73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73" y="97"/>
                  </a:lnTo>
                  <a:lnTo>
                    <a:pt x="121" y="73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7"/>
            <p:cNvSpPr/>
            <p:nvPr/>
          </p:nvSpPr>
          <p:spPr>
            <a:xfrm>
              <a:off x="2383650" y="1829550"/>
              <a:ext cx="1825" cy="2425"/>
            </a:xfrm>
            <a:custGeom>
              <a:avLst/>
              <a:gdLst/>
              <a:ahLst/>
              <a:cxnLst/>
              <a:rect l="l" t="t" r="r" b="b"/>
              <a:pathLst>
                <a:path w="73" h="97" extrusionOk="0">
                  <a:moveTo>
                    <a:pt x="24" y="1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48" y="97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7"/>
            <p:cNvSpPr/>
            <p:nvPr/>
          </p:nvSpPr>
          <p:spPr>
            <a:xfrm>
              <a:off x="2040000" y="25186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0" y="0"/>
                  </a:moveTo>
                  <a:lnTo>
                    <a:pt x="0" y="48"/>
                  </a:lnTo>
                  <a:lnTo>
                    <a:pt x="49" y="48"/>
                  </a:lnTo>
                  <a:lnTo>
                    <a:pt x="49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7"/>
            <p:cNvSpPr/>
            <p:nvPr/>
          </p:nvSpPr>
          <p:spPr>
            <a:xfrm>
              <a:off x="2106200" y="25228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7"/>
            <p:cNvSpPr/>
            <p:nvPr/>
          </p:nvSpPr>
          <p:spPr>
            <a:xfrm>
              <a:off x="2085750" y="2451850"/>
              <a:ext cx="2425" cy="182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72"/>
                  </a:lnTo>
                  <a:lnTo>
                    <a:pt x="96" y="4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7"/>
            <p:cNvSpPr/>
            <p:nvPr/>
          </p:nvSpPr>
          <p:spPr>
            <a:xfrm>
              <a:off x="2159775" y="2429575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73"/>
                  </a:lnTo>
                  <a:lnTo>
                    <a:pt x="72" y="49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7"/>
            <p:cNvSpPr/>
            <p:nvPr/>
          </p:nvSpPr>
          <p:spPr>
            <a:xfrm>
              <a:off x="2177225" y="2409125"/>
              <a:ext cx="1825" cy="2425"/>
            </a:xfrm>
            <a:custGeom>
              <a:avLst/>
              <a:gdLst/>
              <a:ahLst/>
              <a:cxnLst/>
              <a:rect l="l" t="t" r="r" b="b"/>
              <a:pathLst>
                <a:path w="73" h="97" extrusionOk="0">
                  <a:moveTo>
                    <a:pt x="48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96"/>
                  </a:lnTo>
                  <a:lnTo>
                    <a:pt x="48" y="72"/>
                  </a:lnTo>
                  <a:lnTo>
                    <a:pt x="72" y="48"/>
                  </a:lnTo>
                  <a:lnTo>
                    <a:pt x="72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7"/>
            <p:cNvSpPr/>
            <p:nvPr/>
          </p:nvSpPr>
          <p:spPr>
            <a:xfrm>
              <a:off x="2336100" y="2477125"/>
              <a:ext cx="2425" cy="182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25" y="0"/>
                  </a:moveTo>
                  <a:lnTo>
                    <a:pt x="1" y="48"/>
                  </a:lnTo>
                  <a:lnTo>
                    <a:pt x="49" y="73"/>
                  </a:lnTo>
                  <a:lnTo>
                    <a:pt x="73" y="73"/>
                  </a:lnTo>
                  <a:lnTo>
                    <a:pt x="97" y="48"/>
                  </a:lnTo>
                  <a:lnTo>
                    <a:pt x="97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7"/>
            <p:cNvSpPr/>
            <p:nvPr/>
          </p:nvSpPr>
          <p:spPr>
            <a:xfrm>
              <a:off x="2271100" y="2436800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73" y="0"/>
                  </a:moveTo>
                  <a:lnTo>
                    <a:pt x="49" y="24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49" y="97"/>
                  </a:lnTo>
                  <a:lnTo>
                    <a:pt x="73" y="73"/>
                  </a:lnTo>
                  <a:lnTo>
                    <a:pt x="97" y="4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7"/>
            <p:cNvSpPr/>
            <p:nvPr/>
          </p:nvSpPr>
          <p:spPr>
            <a:xfrm>
              <a:off x="2253050" y="241755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0" y="48"/>
                  </a:lnTo>
                  <a:lnTo>
                    <a:pt x="24" y="72"/>
                  </a:lnTo>
                  <a:lnTo>
                    <a:pt x="49" y="48"/>
                  </a:lnTo>
                  <a:lnTo>
                    <a:pt x="73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7"/>
            <p:cNvSpPr/>
            <p:nvPr/>
          </p:nvSpPr>
          <p:spPr>
            <a:xfrm>
              <a:off x="2172400" y="2366975"/>
              <a:ext cx="2425" cy="245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49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49" y="97"/>
                  </a:lnTo>
                  <a:lnTo>
                    <a:pt x="73" y="73"/>
                  </a:lnTo>
                  <a:lnTo>
                    <a:pt x="97" y="49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7"/>
            <p:cNvSpPr/>
            <p:nvPr/>
          </p:nvSpPr>
          <p:spPr>
            <a:xfrm>
              <a:off x="2341525" y="243560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48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72"/>
                  </a:lnTo>
                  <a:lnTo>
                    <a:pt x="72" y="4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7"/>
            <p:cNvSpPr/>
            <p:nvPr/>
          </p:nvSpPr>
          <p:spPr>
            <a:xfrm>
              <a:off x="2268700" y="2359150"/>
              <a:ext cx="1825" cy="3050"/>
            </a:xfrm>
            <a:custGeom>
              <a:avLst/>
              <a:gdLst/>
              <a:ahLst/>
              <a:cxnLst/>
              <a:rect l="l" t="t" r="r" b="b"/>
              <a:pathLst>
                <a:path w="73" h="122" extrusionOk="0">
                  <a:moveTo>
                    <a:pt x="24" y="1"/>
                  </a:moveTo>
                  <a:lnTo>
                    <a:pt x="0" y="49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48" y="97"/>
                  </a:lnTo>
                  <a:lnTo>
                    <a:pt x="73" y="73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7"/>
            <p:cNvSpPr/>
            <p:nvPr/>
          </p:nvSpPr>
          <p:spPr>
            <a:xfrm>
              <a:off x="2311425" y="2298375"/>
              <a:ext cx="2425" cy="182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25" y="1"/>
                  </a:moveTo>
                  <a:lnTo>
                    <a:pt x="1" y="25"/>
                  </a:lnTo>
                  <a:lnTo>
                    <a:pt x="25" y="73"/>
                  </a:lnTo>
                  <a:lnTo>
                    <a:pt x="73" y="73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7"/>
            <p:cNvSpPr/>
            <p:nvPr/>
          </p:nvSpPr>
          <p:spPr>
            <a:xfrm>
              <a:off x="2235600" y="2185225"/>
              <a:ext cx="2425" cy="3050"/>
            </a:xfrm>
            <a:custGeom>
              <a:avLst/>
              <a:gdLst/>
              <a:ahLst/>
              <a:cxnLst/>
              <a:rect l="l" t="t" r="r" b="b"/>
              <a:pathLst>
                <a:path w="97" h="122" extrusionOk="0">
                  <a:moveTo>
                    <a:pt x="48" y="1"/>
                  </a:moveTo>
                  <a:lnTo>
                    <a:pt x="24" y="49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48" y="121"/>
                  </a:lnTo>
                  <a:lnTo>
                    <a:pt x="72" y="97"/>
                  </a:lnTo>
                  <a:lnTo>
                    <a:pt x="97" y="49"/>
                  </a:lnTo>
                  <a:lnTo>
                    <a:pt x="72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7"/>
            <p:cNvSpPr/>
            <p:nvPr/>
          </p:nvSpPr>
          <p:spPr>
            <a:xfrm>
              <a:off x="1973200" y="2011300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48" y="1"/>
                  </a:moveTo>
                  <a:lnTo>
                    <a:pt x="0" y="25"/>
                  </a:lnTo>
                  <a:lnTo>
                    <a:pt x="24" y="73"/>
                  </a:lnTo>
                  <a:lnTo>
                    <a:pt x="48" y="97"/>
                  </a:lnTo>
                  <a:lnTo>
                    <a:pt x="73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7"/>
            <p:cNvSpPr/>
            <p:nvPr/>
          </p:nvSpPr>
          <p:spPr>
            <a:xfrm>
              <a:off x="1863050" y="1940300"/>
              <a:ext cx="1850" cy="1225"/>
            </a:xfrm>
            <a:custGeom>
              <a:avLst/>
              <a:gdLst/>
              <a:ahLst/>
              <a:cxnLst/>
              <a:rect l="l" t="t" r="r" b="b"/>
              <a:pathLst>
                <a:path w="74" h="49" extrusionOk="0">
                  <a:moveTo>
                    <a:pt x="49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73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7"/>
            <p:cNvSpPr/>
            <p:nvPr/>
          </p:nvSpPr>
          <p:spPr>
            <a:xfrm>
              <a:off x="1925650" y="1964975"/>
              <a:ext cx="2425" cy="3025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25" y="96"/>
                  </a:lnTo>
                  <a:lnTo>
                    <a:pt x="73" y="120"/>
                  </a:lnTo>
                  <a:lnTo>
                    <a:pt x="97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7"/>
            <p:cNvSpPr/>
            <p:nvPr/>
          </p:nvSpPr>
          <p:spPr>
            <a:xfrm>
              <a:off x="2092950" y="2064275"/>
              <a:ext cx="2450" cy="242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25" y="0"/>
                  </a:moveTo>
                  <a:lnTo>
                    <a:pt x="1" y="24"/>
                  </a:lnTo>
                  <a:lnTo>
                    <a:pt x="1" y="72"/>
                  </a:lnTo>
                  <a:lnTo>
                    <a:pt x="25" y="96"/>
                  </a:lnTo>
                  <a:lnTo>
                    <a:pt x="49" y="96"/>
                  </a:lnTo>
                  <a:lnTo>
                    <a:pt x="97" y="72"/>
                  </a:lnTo>
                  <a:lnTo>
                    <a:pt x="97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7"/>
            <p:cNvSpPr/>
            <p:nvPr/>
          </p:nvSpPr>
          <p:spPr>
            <a:xfrm>
              <a:off x="2063475" y="2032375"/>
              <a:ext cx="2425" cy="182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72"/>
                  </a:lnTo>
                  <a:lnTo>
                    <a:pt x="73" y="72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7"/>
            <p:cNvSpPr/>
            <p:nvPr/>
          </p:nvSpPr>
          <p:spPr>
            <a:xfrm>
              <a:off x="2029775" y="2001675"/>
              <a:ext cx="2425" cy="182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72" y="73"/>
                  </a:lnTo>
                  <a:lnTo>
                    <a:pt x="96" y="49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7"/>
            <p:cNvSpPr/>
            <p:nvPr/>
          </p:nvSpPr>
          <p:spPr>
            <a:xfrm>
              <a:off x="1990050" y="1905375"/>
              <a:ext cx="1225" cy="1850"/>
            </a:xfrm>
            <a:custGeom>
              <a:avLst/>
              <a:gdLst/>
              <a:ahLst/>
              <a:cxnLst/>
              <a:rect l="l" t="t" r="r" b="b"/>
              <a:pathLst>
                <a:path w="49" h="74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49" y="73"/>
                  </a:lnTo>
                  <a:lnTo>
                    <a:pt x="49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7"/>
            <p:cNvSpPr/>
            <p:nvPr/>
          </p:nvSpPr>
          <p:spPr>
            <a:xfrm>
              <a:off x="1988250" y="1894550"/>
              <a:ext cx="1825" cy="122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48" y="0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72" y="4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7"/>
            <p:cNvSpPr/>
            <p:nvPr/>
          </p:nvSpPr>
          <p:spPr>
            <a:xfrm>
              <a:off x="2051425" y="1897550"/>
              <a:ext cx="2450" cy="1850"/>
            </a:xfrm>
            <a:custGeom>
              <a:avLst/>
              <a:gdLst/>
              <a:ahLst/>
              <a:cxnLst/>
              <a:rect l="l" t="t" r="r" b="b"/>
              <a:pathLst>
                <a:path w="98" h="74" extrusionOk="0">
                  <a:moveTo>
                    <a:pt x="25" y="1"/>
                  </a:moveTo>
                  <a:lnTo>
                    <a:pt x="1" y="49"/>
                  </a:lnTo>
                  <a:lnTo>
                    <a:pt x="25" y="73"/>
                  </a:lnTo>
                  <a:lnTo>
                    <a:pt x="73" y="73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7"/>
            <p:cNvSpPr/>
            <p:nvPr/>
          </p:nvSpPr>
          <p:spPr>
            <a:xfrm>
              <a:off x="2257250" y="2017325"/>
              <a:ext cx="2450" cy="1825"/>
            </a:xfrm>
            <a:custGeom>
              <a:avLst/>
              <a:gdLst/>
              <a:ahLst/>
              <a:cxnLst/>
              <a:rect l="l" t="t" r="r" b="b"/>
              <a:pathLst>
                <a:path w="98" h="73" extrusionOk="0">
                  <a:moveTo>
                    <a:pt x="25" y="0"/>
                  </a:moveTo>
                  <a:lnTo>
                    <a:pt x="1" y="24"/>
                  </a:lnTo>
                  <a:lnTo>
                    <a:pt x="25" y="73"/>
                  </a:lnTo>
                  <a:lnTo>
                    <a:pt x="49" y="73"/>
                  </a:lnTo>
                  <a:lnTo>
                    <a:pt x="97" y="49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7"/>
            <p:cNvSpPr/>
            <p:nvPr/>
          </p:nvSpPr>
          <p:spPr>
            <a:xfrm>
              <a:off x="2154950" y="1942100"/>
              <a:ext cx="5450" cy="1225"/>
            </a:xfrm>
            <a:custGeom>
              <a:avLst/>
              <a:gdLst/>
              <a:ahLst/>
              <a:cxnLst/>
              <a:rect l="l" t="t" r="r" b="b"/>
              <a:pathLst>
                <a:path w="218" h="49" extrusionOk="0">
                  <a:moveTo>
                    <a:pt x="49" y="0"/>
                  </a:moveTo>
                  <a:lnTo>
                    <a:pt x="0" y="48"/>
                  </a:lnTo>
                  <a:lnTo>
                    <a:pt x="97" y="48"/>
                  </a:lnTo>
                  <a:lnTo>
                    <a:pt x="197" y="28"/>
                  </a:lnTo>
                  <a:lnTo>
                    <a:pt x="197" y="28"/>
                  </a:lnTo>
                  <a:lnTo>
                    <a:pt x="169" y="0"/>
                  </a:lnTo>
                  <a:close/>
                  <a:moveTo>
                    <a:pt x="217" y="24"/>
                  </a:moveTo>
                  <a:lnTo>
                    <a:pt x="197" y="28"/>
                  </a:lnTo>
                  <a:lnTo>
                    <a:pt x="197" y="28"/>
                  </a:lnTo>
                  <a:lnTo>
                    <a:pt x="217" y="48"/>
                  </a:lnTo>
                  <a:lnTo>
                    <a:pt x="217" y="2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7"/>
            <p:cNvSpPr/>
            <p:nvPr/>
          </p:nvSpPr>
          <p:spPr>
            <a:xfrm>
              <a:off x="2135100" y="1902375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extrusionOk="0">
                  <a:moveTo>
                    <a:pt x="96" y="0"/>
                  </a:moveTo>
                  <a:lnTo>
                    <a:pt x="0" y="25"/>
                  </a:lnTo>
                  <a:lnTo>
                    <a:pt x="48" y="49"/>
                  </a:lnTo>
                  <a:lnTo>
                    <a:pt x="96" y="49"/>
                  </a:lnTo>
                  <a:lnTo>
                    <a:pt x="161" y="33"/>
                  </a:lnTo>
                  <a:lnTo>
                    <a:pt x="161" y="33"/>
                  </a:lnTo>
                  <a:lnTo>
                    <a:pt x="144" y="25"/>
                  </a:lnTo>
                  <a:lnTo>
                    <a:pt x="96" y="0"/>
                  </a:lnTo>
                  <a:close/>
                  <a:moveTo>
                    <a:pt x="193" y="25"/>
                  </a:moveTo>
                  <a:lnTo>
                    <a:pt x="161" y="33"/>
                  </a:lnTo>
                  <a:lnTo>
                    <a:pt x="161" y="33"/>
                  </a:lnTo>
                  <a:lnTo>
                    <a:pt x="193" y="49"/>
                  </a:lnTo>
                  <a:lnTo>
                    <a:pt x="193" y="2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7"/>
            <p:cNvSpPr/>
            <p:nvPr/>
          </p:nvSpPr>
          <p:spPr>
            <a:xfrm>
              <a:off x="2147125" y="1906575"/>
              <a:ext cx="5450" cy="1250"/>
            </a:xfrm>
            <a:custGeom>
              <a:avLst/>
              <a:gdLst/>
              <a:ahLst/>
              <a:cxnLst/>
              <a:rect l="l" t="t" r="r" b="b"/>
              <a:pathLst>
                <a:path w="218" h="50" extrusionOk="0">
                  <a:moveTo>
                    <a:pt x="0" y="1"/>
                  </a:moveTo>
                  <a:lnTo>
                    <a:pt x="49" y="49"/>
                  </a:lnTo>
                  <a:lnTo>
                    <a:pt x="145" y="49"/>
                  </a:lnTo>
                  <a:lnTo>
                    <a:pt x="217" y="25"/>
                  </a:lnTo>
                  <a:lnTo>
                    <a:pt x="193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7"/>
            <p:cNvSpPr/>
            <p:nvPr/>
          </p:nvSpPr>
          <p:spPr>
            <a:xfrm>
              <a:off x="2073700" y="1837975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49" y="97"/>
                  </a:lnTo>
                  <a:lnTo>
                    <a:pt x="73" y="73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7"/>
            <p:cNvSpPr/>
            <p:nvPr/>
          </p:nvSpPr>
          <p:spPr>
            <a:xfrm>
              <a:off x="2303600" y="189275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49" y="0"/>
                  </a:moveTo>
                  <a:lnTo>
                    <a:pt x="1" y="24"/>
                  </a:lnTo>
                  <a:lnTo>
                    <a:pt x="25" y="48"/>
                  </a:lnTo>
                  <a:lnTo>
                    <a:pt x="49" y="72"/>
                  </a:lnTo>
                  <a:lnTo>
                    <a:pt x="73" y="4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7"/>
            <p:cNvSpPr/>
            <p:nvPr/>
          </p:nvSpPr>
          <p:spPr>
            <a:xfrm>
              <a:off x="2436600" y="1894550"/>
              <a:ext cx="2450" cy="3025"/>
            </a:xfrm>
            <a:custGeom>
              <a:avLst/>
              <a:gdLst/>
              <a:ahLst/>
              <a:cxnLst/>
              <a:rect l="l" t="t" r="r" b="b"/>
              <a:pathLst>
                <a:path w="98" h="121" extrusionOk="0">
                  <a:moveTo>
                    <a:pt x="49" y="0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73" y="97"/>
                  </a:lnTo>
                  <a:lnTo>
                    <a:pt x="97" y="49"/>
                  </a:lnTo>
                  <a:lnTo>
                    <a:pt x="73" y="2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7"/>
            <p:cNvSpPr/>
            <p:nvPr/>
          </p:nvSpPr>
          <p:spPr>
            <a:xfrm>
              <a:off x="1827550" y="204500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1" y="1"/>
                  </a:moveTo>
                  <a:lnTo>
                    <a:pt x="1" y="49"/>
                  </a:lnTo>
                  <a:lnTo>
                    <a:pt x="49" y="73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7"/>
            <p:cNvSpPr/>
            <p:nvPr/>
          </p:nvSpPr>
          <p:spPr>
            <a:xfrm>
              <a:off x="1990650" y="2040800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0" y="0"/>
                  </a:moveTo>
                  <a:lnTo>
                    <a:pt x="0" y="24"/>
                  </a:lnTo>
                  <a:lnTo>
                    <a:pt x="49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7"/>
            <p:cNvSpPr/>
            <p:nvPr/>
          </p:nvSpPr>
          <p:spPr>
            <a:xfrm>
              <a:off x="1983425" y="2019125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5" y="1"/>
                  </a:moveTo>
                  <a:lnTo>
                    <a:pt x="1" y="25"/>
                  </a:lnTo>
                  <a:lnTo>
                    <a:pt x="25" y="73"/>
                  </a:lnTo>
                  <a:lnTo>
                    <a:pt x="73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7"/>
            <p:cNvSpPr/>
            <p:nvPr/>
          </p:nvSpPr>
          <p:spPr>
            <a:xfrm>
              <a:off x="1895550" y="1967975"/>
              <a:ext cx="1850" cy="1225"/>
            </a:xfrm>
            <a:custGeom>
              <a:avLst/>
              <a:gdLst/>
              <a:ahLst/>
              <a:cxnLst/>
              <a:rect l="l" t="t" r="r" b="b"/>
              <a:pathLst>
                <a:path w="74" h="49" extrusionOk="0">
                  <a:moveTo>
                    <a:pt x="25" y="0"/>
                  </a:moveTo>
                  <a:lnTo>
                    <a:pt x="1" y="24"/>
                  </a:lnTo>
                  <a:lnTo>
                    <a:pt x="25" y="49"/>
                  </a:lnTo>
                  <a:lnTo>
                    <a:pt x="49" y="49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7"/>
            <p:cNvSpPr/>
            <p:nvPr/>
          </p:nvSpPr>
          <p:spPr>
            <a:xfrm>
              <a:off x="2407725" y="2450025"/>
              <a:ext cx="1825" cy="185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24" y="1"/>
                  </a:moveTo>
                  <a:lnTo>
                    <a:pt x="0" y="49"/>
                  </a:lnTo>
                  <a:lnTo>
                    <a:pt x="24" y="73"/>
                  </a:lnTo>
                  <a:lnTo>
                    <a:pt x="72" y="73"/>
                  </a:lnTo>
                  <a:lnTo>
                    <a:pt x="72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7"/>
            <p:cNvSpPr/>
            <p:nvPr/>
          </p:nvSpPr>
          <p:spPr>
            <a:xfrm>
              <a:off x="2328875" y="24037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5" y="0"/>
                  </a:moveTo>
                  <a:lnTo>
                    <a:pt x="1" y="24"/>
                  </a:lnTo>
                  <a:lnTo>
                    <a:pt x="1" y="49"/>
                  </a:lnTo>
                  <a:lnTo>
                    <a:pt x="49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7"/>
            <p:cNvSpPr/>
            <p:nvPr/>
          </p:nvSpPr>
          <p:spPr>
            <a:xfrm>
              <a:off x="2178425" y="239527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7"/>
            <p:cNvSpPr/>
            <p:nvPr/>
          </p:nvSpPr>
          <p:spPr>
            <a:xfrm>
              <a:off x="2307825" y="23700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7"/>
            <p:cNvSpPr/>
            <p:nvPr/>
          </p:nvSpPr>
          <p:spPr>
            <a:xfrm>
              <a:off x="2171200" y="2383225"/>
              <a:ext cx="1225" cy="1250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7"/>
            <p:cNvSpPr/>
            <p:nvPr/>
          </p:nvSpPr>
          <p:spPr>
            <a:xfrm>
              <a:off x="1986425" y="2022750"/>
              <a:ext cx="1850" cy="1225"/>
            </a:xfrm>
            <a:custGeom>
              <a:avLst/>
              <a:gdLst/>
              <a:ahLst/>
              <a:cxnLst/>
              <a:rect l="l" t="t" r="r" b="b"/>
              <a:pathLst>
                <a:path w="74" h="49" extrusionOk="0">
                  <a:moveTo>
                    <a:pt x="1" y="0"/>
                  </a:moveTo>
                  <a:lnTo>
                    <a:pt x="1" y="24"/>
                  </a:lnTo>
                  <a:lnTo>
                    <a:pt x="49" y="48"/>
                  </a:lnTo>
                  <a:lnTo>
                    <a:pt x="73" y="4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7"/>
            <p:cNvSpPr/>
            <p:nvPr/>
          </p:nvSpPr>
          <p:spPr>
            <a:xfrm>
              <a:off x="2180825" y="233327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1" y="49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7"/>
            <p:cNvSpPr/>
            <p:nvPr/>
          </p:nvSpPr>
          <p:spPr>
            <a:xfrm>
              <a:off x="2014125" y="2003475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48" y="73"/>
                  </a:lnTo>
                  <a:lnTo>
                    <a:pt x="73" y="49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7"/>
            <p:cNvSpPr/>
            <p:nvPr/>
          </p:nvSpPr>
          <p:spPr>
            <a:xfrm>
              <a:off x="2272900" y="2126850"/>
              <a:ext cx="2450" cy="1825"/>
            </a:xfrm>
            <a:custGeom>
              <a:avLst/>
              <a:gdLst/>
              <a:ahLst/>
              <a:cxnLst/>
              <a:rect l="l" t="t" r="r" b="b"/>
              <a:pathLst>
                <a:path w="98" h="73" extrusionOk="0">
                  <a:moveTo>
                    <a:pt x="25" y="1"/>
                  </a:moveTo>
                  <a:lnTo>
                    <a:pt x="1" y="25"/>
                  </a:lnTo>
                  <a:lnTo>
                    <a:pt x="25" y="73"/>
                  </a:lnTo>
                  <a:lnTo>
                    <a:pt x="73" y="73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7"/>
            <p:cNvSpPr/>
            <p:nvPr/>
          </p:nvSpPr>
          <p:spPr>
            <a:xfrm>
              <a:off x="2083325" y="19487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1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7"/>
            <p:cNvSpPr/>
            <p:nvPr/>
          </p:nvSpPr>
          <p:spPr>
            <a:xfrm>
              <a:off x="2023750" y="191080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5" y="0"/>
                  </a:moveTo>
                  <a:lnTo>
                    <a:pt x="0" y="49"/>
                  </a:lnTo>
                  <a:lnTo>
                    <a:pt x="25" y="73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7"/>
            <p:cNvSpPr/>
            <p:nvPr/>
          </p:nvSpPr>
          <p:spPr>
            <a:xfrm>
              <a:off x="2019525" y="1909000"/>
              <a:ext cx="1850" cy="182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25" y="0"/>
                  </a:moveTo>
                  <a:lnTo>
                    <a:pt x="1" y="24"/>
                  </a:lnTo>
                  <a:lnTo>
                    <a:pt x="25" y="72"/>
                  </a:lnTo>
                  <a:lnTo>
                    <a:pt x="49" y="48"/>
                  </a:lnTo>
                  <a:lnTo>
                    <a:pt x="73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7"/>
            <p:cNvSpPr/>
            <p:nvPr/>
          </p:nvSpPr>
          <p:spPr>
            <a:xfrm>
              <a:off x="2149525" y="1868675"/>
              <a:ext cx="1225" cy="3025"/>
            </a:xfrm>
            <a:custGeom>
              <a:avLst/>
              <a:gdLst/>
              <a:ahLst/>
              <a:cxnLst/>
              <a:rect l="l" t="t" r="r" b="b"/>
              <a:pathLst>
                <a:path w="49" h="121" extrusionOk="0">
                  <a:moveTo>
                    <a:pt x="49" y="0"/>
                  </a:moveTo>
                  <a:lnTo>
                    <a:pt x="37" y="30"/>
                  </a:lnTo>
                  <a:lnTo>
                    <a:pt x="49" y="24"/>
                  </a:lnTo>
                  <a:lnTo>
                    <a:pt x="49" y="0"/>
                  </a:lnTo>
                  <a:close/>
                  <a:moveTo>
                    <a:pt x="37" y="30"/>
                  </a:moveTo>
                  <a:lnTo>
                    <a:pt x="1" y="48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37" y="3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7"/>
            <p:cNvSpPr/>
            <p:nvPr/>
          </p:nvSpPr>
          <p:spPr>
            <a:xfrm>
              <a:off x="2064075" y="19102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0" y="0"/>
                  </a:moveTo>
                  <a:lnTo>
                    <a:pt x="0" y="49"/>
                  </a:lnTo>
                  <a:lnTo>
                    <a:pt x="49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7"/>
            <p:cNvSpPr/>
            <p:nvPr/>
          </p:nvSpPr>
          <p:spPr>
            <a:xfrm>
              <a:off x="2068275" y="1892750"/>
              <a:ext cx="1250" cy="1225"/>
            </a:xfrm>
            <a:custGeom>
              <a:avLst/>
              <a:gdLst/>
              <a:ahLst/>
              <a:cxnLst/>
              <a:rect l="l" t="t" r="r" b="b"/>
              <a:pathLst>
                <a:path w="50" h="49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49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7"/>
            <p:cNvSpPr/>
            <p:nvPr/>
          </p:nvSpPr>
          <p:spPr>
            <a:xfrm>
              <a:off x="2091150" y="1887325"/>
              <a:ext cx="1825" cy="122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73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7"/>
            <p:cNvSpPr/>
            <p:nvPr/>
          </p:nvSpPr>
          <p:spPr>
            <a:xfrm>
              <a:off x="2064675" y="1831350"/>
              <a:ext cx="1825" cy="185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49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5" y="73"/>
                  </a:lnTo>
                  <a:lnTo>
                    <a:pt x="73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7"/>
            <p:cNvSpPr/>
            <p:nvPr/>
          </p:nvSpPr>
          <p:spPr>
            <a:xfrm>
              <a:off x="2349350" y="1951125"/>
              <a:ext cx="1225" cy="182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0" y="0"/>
                  </a:moveTo>
                  <a:lnTo>
                    <a:pt x="0" y="49"/>
                  </a:lnTo>
                  <a:lnTo>
                    <a:pt x="48" y="73"/>
                  </a:lnTo>
                  <a:lnTo>
                    <a:pt x="48" y="4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7"/>
            <p:cNvSpPr/>
            <p:nvPr/>
          </p:nvSpPr>
          <p:spPr>
            <a:xfrm>
              <a:off x="2384850" y="1969175"/>
              <a:ext cx="1225" cy="182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25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5" y="73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7"/>
            <p:cNvSpPr/>
            <p:nvPr/>
          </p:nvSpPr>
          <p:spPr>
            <a:xfrm>
              <a:off x="2321050" y="1930650"/>
              <a:ext cx="1825" cy="185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25" y="1"/>
                  </a:moveTo>
                  <a:lnTo>
                    <a:pt x="1" y="25"/>
                  </a:lnTo>
                  <a:lnTo>
                    <a:pt x="25" y="73"/>
                  </a:lnTo>
                  <a:lnTo>
                    <a:pt x="73" y="73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7"/>
            <p:cNvSpPr/>
            <p:nvPr/>
          </p:nvSpPr>
          <p:spPr>
            <a:xfrm>
              <a:off x="1879300" y="2041400"/>
              <a:ext cx="1250" cy="625"/>
            </a:xfrm>
            <a:custGeom>
              <a:avLst/>
              <a:gdLst/>
              <a:ahLst/>
              <a:cxnLst/>
              <a:rect l="l" t="t" r="r" b="b"/>
              <a:pathLst>
                <a:path w="50" h="25" extrusionOk="0">
                  <a:moveTo>
                    <a:pt x="1" y="0"/>
                  </a:moveTo>
                  <a:lnTo>
                    <a:pt x="25" y="24"/>
                  </a:lnTo>
                  <a:lnTo>
                    <a:pt x="49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7"/>
            <p:cNvSpPr/>
            <p:nvPr/>
          </p:nvSpPr>
          <p:spPr>
            <a:xfrm>
              <a:off x="1979825" y="203717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48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7"/>
            <p:cNvSpPr/>
            <p:nvPr/>
          </p:nvSpPr>
          <p:spPr>
            <a:xfrm>
              <a:off x="2061075" y="251082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0" y="0"/>
                  </a:moveTo>
                  <a:lnTo>
                    <a:pt x="0" y="24"/>
                  </a:lnTo>
                  <a:lnTo>
                    <a:pt x="24" y="49"/>
                  </a:lnTo>
                  <a:lnTo>
                    <a:pt x="48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7"/>
            <p:cNvSpPr/>
            <p:nvPr/>
          </p:nvSpPr>
          <p:spPr>
            <a:xfrm>
              <a:off x="2277725" y="241152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0" y="0"/>
                  </a:moveTo>
                  <a:lnTo>
                    <a:pt x="0" y="48"/>
                  </a:lnTo>
                  <a:lnTo>
                    <a:pt x="24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7"/>
            <p:cNvSpPr/>
            <p:nvPr/>
          </p:nvSpPr>
          <p:spPr>
            <a:xfrm>
              <a:off x="1893750" y="202875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4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7"/>
            <p:cNvSpPr/>
            <p:nvPr/>
          </p:nvSpPr>
          <p:spPr>
            <a:xfrm>
              <a:off x="2325875" y="22863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7"/>
            <p:cNvSpPr/>
            <p:nvPr/>
          </p:nvSpPr>
          <p:spPr>
            <a:xfrm>
              <a:off x="2021950" y="248315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7"/>
            <p:cNvSpPr/>
            <p:nvPr/>
          </p:nvSpPr>
          <p:spPr>
            <a:xfrm>
              <a:off x="2214525" y="235495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1" y="0"/>
                  </a:moveTo>
                  <a:lnTo>
                    <a:pt x="1" y="49"/>
                  </a:lnTo>
                  <a:lnTo>
                    <a:pt x="25" y="4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7"/>
            <p:cNvSpPr/>
            <p:nvPr/>
          </p:nvSpPr>
          <p:spPr>
            <a:xfrm>
              <a:off x="2185050" y="2481925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24" y="1"/>
                  </a:moveTo>
                  <a:lnTo>
                    <a:pt x="0" y="25"/>
                  </a:lnTo>
                  <a:lnTo>
                    <a:pt x="48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7"/>
            <p:cNvSpPr/>
            <p:nvPr/>
          </p:nvSpPr>
          <p:spPr>
            <a:xfrm>
              <a:off x="2399900" y="24656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1"/>
                  </a:moveTo>
                  <a:lnTo>
                    <a:pt x="0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7"/>
            <p:cNvSpPr/>
            <p:nvPr/>
          </p:nvSpPr>
          <p:spPr>
            <a:xfrm>
              <a:off x="1927450" y="1967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7"/>
            <p:cNvSpPr/>
            <p:nvPr/>
          </p:nvSpPr>
          <p:spPr>
            <a:xfrm>
              <a:off x="2052025" y="20311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1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7"/>
            <p:cNvSpPr/>
            <p:nvPr/>
          </p:nvSpPr>
          <p:spPr>
            <a:xfrm>
              <a:off x="1893150" y="1937275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1" y="1"/>
                  </a:moveTo>
                  <a:lnTo>
                    <a:pt x="1" y="25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7"/>
            <p:cNvSpPr/>
            <p:nvPr/>
          </p:nvSpPr>
          <p:spPr>
            <a:xfrm>
              <a:off x="1941300" y="1962550"/>
              <a:ext cx="1825" cy="122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49" y="49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7"/>
            <p:cNvSpPr/>
            <p:nvPr/>
          </p:nvSpPr>
          <p:spPr>
            <a:xfrm>
              <a:off x="1910600" y="1920425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1" y="1"/>
                  </a:moveTo>
                  <a:lnTo>
                    <a:pt x="1" y="49"/>
                  </a:lnTo>
                  <a:lnTo>
                    <a:pt x="25" y="4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7"/>
            <p:cNvSpPr/>
            <p:nvPr/>
          </p:nvSpPr>
          <p:spPr>
            <a:xfrm>
              <a:off x="1861250" y="19547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5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7"/>
            <p:cNvSpPr/>
            <p:nvPr/>
          </p:nvSpPr>
          <p:spPr>
            <a:xfrm>
              <a:off x="2337900" y="24061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7"/>
            <p:cNvSpPr/>
            <p:nvPr/>
          </p:nvSpPr>
          <p:spPr>
            <a:xfrm>
              <a:off x="1912400" y="2023350"/>
              <a:ext cx="1250" cy="1225"/>
            </a:xfrm>
            <a:custGeom>
              <a:avLst/>
              <a:gdLst/>
              <a:ahLst/>
              <a:cxnLst/>
              <a:rect l="l" t="t" r="r" b="b"/>
              <a:pathLst>
                <a:path w="50" h="49" extrusionOk="0">
                  <a:moveTo>
                    <a:pt x="1" y="0"/>
                  </a:moveTo>
                  <a:lnTo>
                    <a:pt x="25" y="48"/>
                  </a:lnTo>
                  <a:lnTo>
                    <a:pt x="49" y="4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7"/>
            <p:cNvSpPr/>
            <p:nvPr/>
          </p:nvSpPr>
          <p:spPr>
            <a:xfrm>
              <a:off x="2395075" y="24031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1" y="24"/>
                  </a:lnTo>
                  <a:lnTo>
                    <a:pt x="25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7"/>
            <p:cNvSpPr/>
            <p:nvPr/>
          </p:nvSpPr>
          <p:spPr>
            <a:xfrm>
              <a:off x="2241600" y="2462075"/>
              <a:ext cx="1250" cy="1225"/>
            </a:xfrm>
            <a:custGeom>
              <a:avLst/>
              <a:gdLst/>
              <a:ahLst/>
              <a:cxnLst/>
              <a:rect l="l" t="t" r="r" b="b"/>
              <a:pathLst>
                <a:path w="50" h="49" extrusionOk="0">
                  <a:moveTo>
                    <a:pt x="1" y="0"/>
                  </a:moveTo>
                  <a:lnTo>
                    <a:pt x="25" y="49"/>
                  </a:lnTo>
                  <a:lnTo>
                    <a:pt x="49" y="4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7"/>
            <p:cNvSpPr/>
            <p:nvPr/>
          </p:nvSpPr>
          <p:spPr>
            <a:xfrm>
              <a:off x="1857650" y="1984225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0" y="0"/>
                  </a:moveTo>
                  <a:lnTo>
                    <a:pt x="24" y="24"/>
                  </a:lnTo>
                  <a:lnTo>
                    <a:pt x="48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7"/>
            <p:cNvSpPr/>
            <p:nvPr/>
          </p:nvSpPr>
          <p:spPr>
            <a:xfrm>
              <a:off x="2059250" y="19120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5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7"/>
            <p:cNvSpPr/>
            <p:nvPr/>
          </p:nvSpPr>
          <p:spPr>
            <a:xfrm>
              <a:off x="2127875" y="1943900"/>
              <a:ext cx="1825" cy="122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24" y="0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72" y="49"/>
                  </a:lnTo>
                  <a:lnTo>
                    <a:pt x="72" y="2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7"/>
            <p:cNvSpPr/>
            <p:nvPr/>
          </p:nvSpPr>
          <p:spPr>
            <a:xfrm>
              <a:off x="2145325" y="1943300"/>
              <a:ext cx="2425" cy="625"/>
            </a:xfrm>
            <a:custGeom>
              <a:avLst/>
              <a:gdLst/>
              <a:ahLst/>
              <a:cxnLst/>
              <a:rect l="l" t="t" r="r" b="b"/>
              <a:pathLst>
                <a:path w="97" h="25" extrusionOk="0">
                  <a:moveTo>
                    <a:pt x="0" y="0"/>
                  </a:moveTo>
                  <a:lnTo>
                    <a:pt x="0" y="0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7"/>
            <p:cNvSpPr/>
            <p:nvPr/>
          </p:nvSpPr>
          <p:spPr>
            <a:xfrm>
              <a:off x="1929250" y="2019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7"/>
            <p:cNvSpPr/>
            <p:nvPr/>
          </p:nvSpPr>
          <p:spPr>
            <a:xfrm>
              <a:off x="2125450" y="19023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7"/>
            <p:cNvSpPr/>
            <p:nvPr/>
          </p:nvSpPr>
          <p:spPr>
            <a:xfrm>
              <a:off x="2153750" y="25060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48" y="49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7"/>
            <p:cNvSpPr/>
            <p:nvPr/>
          </p:nvSpPr>
          <p:spPr>
            <a:xfrm>
              <a:off x="2413725" y="2051025"/>
              <a:ext cx="1250" cy="625"/>
            </a:xfrm>
            <a:custGeom>
              <a:avLst/>
              <a:gdLst/>
              <a:ahLst/>
              <a:cxnLst/>
              <a:rect l="l" t="t" r="r" b="b"/>
              <a:pathLst>
                <a:path w="50" h="25" extrusionOk="0">
                  <a:moveTo>
                    <a:pt x="1" y="1"/>
                  </a:moveTo>
                  <a:lnTo>
                    <a:pt x="25" y="25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7"/>
            <p:cNvSpPr/>
            <p:nvPr/>
          </p:nvSpPr>
          <p:spPr>
            <a:xfrm>
              <a:off x="2211525" y="22592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4" y="1"/>
                  </a:moveTo>
                  <a:lnTo>
                    <a:pt x="0" y="25"/>
                  </a:lnTo>
                  <a:lnTo>
                    <a:pt x="24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7"/>
            <p:cNvSpPr/>
            <p:nvPr/>
          </p:nvSpPr>
          <p:spPr>
            <a:xfrm>
              <a:off x="1967775" y="20016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1"/>
                  </a:moveTo>
                  <a:lnTo>
                    <a:pt x="25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7"/>
            <p:cNvSpPr/>
            <p:nvPr/>
          </p:nvSpPr>
          <p:spPr>
            <a:xfrm>
              <a:off x="2125450" y="18337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1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7"/>
            <p:cNvSpPr/>
            <p:nvPr/>
          </p:nvSpPr>
          <p:spPr>
            <a:xfrm>
              <a:off x="2225975" y="22610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0" y="24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7"/>
            <p:cNvSpPr/>
            <p:nvPr/>
          </p:nvSpPr>
          <p:spPr>
            <a:xfrm>
              <a:off x="1913000" y="1970375"/>
              <a:ext cx="650" cy="625"/>
            </a:xfrm>
            <a:custGeom>
              <a:avLst/>
              <a:gdLst/>
              <a:ahLst/>
              <a:cxnLst/>
              <a:rect l="l" t="t" r="r" b="b"/>
              <a:pathLst>
                <a:path w="26" h="25" extrusionOk="0">
                  <a:moveTo>
                    <a:pt x="1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7"/>
            <p:cNvSpPr/>
            <p:nvPr/>
          </p:nvSpPr>
          <p:spPr>
            <a:xfrm>
              <a:off x="2356550" y="1886725"/>
              <a:ext cx="1250" cy="625"/>
            </a:xfrm>
            <a:custGeom>
              <a:avLst/>
              <a:gdLst/>
              <a:ahLst/>
              <a:cxnLst/>
              <a:rect l="l" t="t" r="r" b="b"/>
              <a:pathLst>
                <a:path w="50" h="25" extrusionOk="0">
                  <a:moveTo>
                    <a:pt x="1" y="1"/>
                  </a:moveTo>
                  <a:lnTo>
                    <a:pt x="25" y="13"/>
                  </a:lnTo>
                  <a:lnTo>
                    <a:pt x="25" y="1"/>
                  </a:lnTo>
                  <a:close/>
                  <a:moveTo>
                    <a:pt x="25" y="13"/>
                  </a:moveTo>
                  <a:lnTo>
                    <a:pt x="25" y="25"/>
                  </a:lnTo>
                  <a:lnTo>
                    <a:pt x="49" y="25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7"/>
            <p:cNvSpPr/>
            <p:nvPr/>
          </p:nvSpPr>
          <p:spPr>
            <a:xfrm>
              <a:off x="2393275" y="1856625"/>
              <a:ext cx="1225" cy="1250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0" y="1"/>
                  </a:moveTo>
                  <a:lnTo>
                    <a:pt x="49" y="49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7"/>
            <p:cNvSpPr/>
            <p:nvPr/>
          </p:nvSpPr>
          <p:spPr>
            <a:xfrm>
              <a:off x="2076700" y="20167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1" y="24"/>
                  </a:lnTo>
                  <a:lnTo>
                    <a:pt x="25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7"/>
            <p:cNvSpPr/>
            <p:nvPr/>
          </p:nvSpPr>
          <p:spPr>
            <a:xfrm>
              <a:off x="2325275" y="23465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0" y="24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7"/>
            <p:cNvSpPr/>
            <p:nvPr/>
          </p:nvSpPr>
          <p:spPr>
            <a:xfrm>
              <a:off x="2127875" y="1944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7"/>
            <p:cNvSpPr/>
            <p:nvPr/>
          </p:nvSpPr>
          <p:spPr>
            <a:xfrm>
              <a:off x="2375825" y="2359150"/>
              <a:ext cx="625" cy="650"/>
            </a:xfrm>
            <a:custGeom>
              <a:avLst/>
              <a:gdLst/>
              <a:ahLst/>
              <a:cxnLst/>
              <a:rect l="l" t="t" r="r" b="b"/>
              <a:pathLst>
                <a:path w="25" h="26" extrusionOk="0">
                  <a:moveTo>
                    <a:pt x="24" y="1"/>
                  </a:moveTo>
                  <a:lnTo>
                    <a:pt x="0" y="25"/>
                  </a:lnTo>
                  <a:lnTo>
                    <a:pt x="24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7"/>
            <p:cNvSpPr/>
            <p:nvPr/>
          </p:nvSpPr>
          <p:spPr>
            <a:xfrm>
              <a:off x="2316250" y="20486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7"/>
            <p:cNvSpPr/>
            <p:nvPr/>
          </p:nvSpPr>
          <p:spPr>
            <a:xfrm>
              <a:off x="2142300" y="19439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7"/>
            <p:cNvSpPr/>
            <p:nvPr/>
          </p:nvSpPr>
          <p:spPr>
            <a:xfrm>
              <a:off x="2142900" y="1943300"/>
              <a:ext cx="2450" cy="625"/>
            </a:xfrm>
            <a:custGeom>
              <a:avLst/>
              <a:gdLst/>
              <a:ahLst/>
              <a:cxnLst/>
              <a:rect l="l" t="t" r="r" b="b"/>
              <a:pathLst>
                <a:path w="98" h="25" extrusionOk="0">
                  <a:moveTo>
                    <a:pt x="97" y="0"/>
                  </a:moveTo>
                  <a:lnTo>
                    <a:pt x="97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7"/>
            <p:cNvSpPr/>
            <p:nvPr/>
          </p:nvSpPr>
          <p:spPr>
            <a:xfrm>
              <a:off x="2147725" y="1943300"/>
              <a:ext cx="2425" cy="625"/>
            </a:xfrm>
            <a:custGeom>
              <a:avLst/>
              <a:gdLst/>
              <a:ahLst/>
              <a:cxnLst/>
              <a:rect l="l" t="t" r="r" b="b"/>
              <a:pathLst>
                <a:path w="97" h="25" extrusionOk="0">
                  <a:moveTo>
                    <a:pt x="97" y="0"/>
                  </a:moveTo>
                  <a:lnTo>
                    <a:pt x="97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7"/>
            <p:cNvSpPr/>
            <p:nvPr/>
          </p:nvSpPr>
          <p:spPr>
            <a:xfrm>
              <a:off x="2150125" y="1943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7"/>
            <p:cNvSpPr/>
            <p:nvPr/>
          </p:nvSpPr>
          <p:spPr>
            <a:xfrm>
              <a:off x="2154350" y="19433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2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7"/>
            <p:cNvSpPr/>
            <p:nvPr/>
          </p:nvSpPr>
          <p:spPr>
            <a:xfrm>
              <a:off x="2029775" y="18524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24" y="0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7"/>
            <p:cNvSpPr/>
            <p:nvPr/>
          </p:nvSpPr>
          <p:spPr>
            <a:xfrm>
              <a:off x="2135100" y="19084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7"/>
            <p:cNvSpPr/>
            <p:nvPr/>
          </p:nvSpPr>
          <p:spPr>
            <a:xfrm>
              <a:off x="2135100" y="19084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7"/>
            <p:cNvSpPr/>
            <p:nvPr/>
          </p:nvSpPr>
          <p:spPr>
            <a:xfrm>
              <a:off x="2139900" y="19078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0"/>
                  </a:moveTo>
                  <a:lnTo>
                    <a:pt x="1" y="24"/>
                  </a:lnTo>
                  <a:lnTo>
                    <a:pt x="25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7"/>
            <p:cNvSpPr/>
            <p:nvPr/>
          </p:nvSpPr>
          <p:spPr>
            <a:xfrm>
              <a:off x="2140500" y="19078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4"/>
                  </a:move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7"/>
            <p:cNvSpPr/>
            <p:nvPr/>
          </p:nvSpPr>
          <p:spPr>
            <a:xfrm>
              <a:off x="2128475" y="1897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7"/>
            <p:cNvSpPr/>
            <p:nvPr/>
          </p:nvSpPr>
          <p:spPr>
            <a:xfrm>
              <a:off x="2147125" y="1906575"/>
              <a:ext cx="25" cy="650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0" y="1"/>
                  </a:move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7"/>
            <p:cNvSpPr/>
            <p:nvPr/>
          </p:nvSpPr>
          <p:spPr>
            <a:xfrm>
              <a:off x="2128475" y="1897550"/>
              <a:ext cx="2425" cy="625"/>
            </a:xfrm>
            <a:custGeom>
              <a:avLst/>
              <a:gdLst/>
              <a:ahLst/>
              <a:cxnLst/>
              <a:rect l="l" t="t" r="r" b="b"/>
              <a:pathLst>
                <a:path w="97" h="25" extrusionOk="0">
                  <a:moveTo>
                    <a:pt x="0" y="1"/>
                  </a:moveTo>
                  <a:lnTo>
                    <a:pt x="24" y="25"/>
                  </a:lnTo>
                  <a:lnTo>
                    <a:pt x="9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7"/>
            <p:cNvSpPr/>
            <p:nvPr/>
          </p:nvSpPr>
          <p:spPr>
            <a:xfrm>
              <a:off x="2139900" y="1902375"/>
              <a:ext cx="1825" cy="122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49" y="0"/>
                  </a:moveTo>
                  <a:lnTo>
                    <a:pt x="25" y="25"/>
                  </a:lnTo>
                  <a:lnTo>
                    <a:pt x="49" y="25"/>
                  </a:lnTo>
                  <a:lnTo>
                    <a:pt x="73" y="0"/>
                  </a:lnTo>
                  <a:close/>
                  <a:moveTo>
                    <a:pt x="1" y="25"/>
                  </a:moveTo>
                  <a:lnTo>
                    <a:pt x="1" y="49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7"/>
            <p:cNvSpPr/>
            <p:nvPr/>
          </p:nvSpPr>
          <p:spPr>
            <a:xfrm>
              <a:off x="2130275" y="1896350"/>
              <a:ext cx="2425" cy="182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25" y="1"/>
                  </a:moveTo>
                  <a:lnTo>
                    <a:pt x="44" y="7"/>
                  </a:lnTo>
                  <a:lnTo>
                    <a:pt x="44" y="7"/>
                  </a:lnTo>
                  <a:lnTo>
                    <a:pt x="49" y="1"/>
                  </a:lnTo>
                  <a:close/>
                  <a:moveTo>
                    <a:pt x="44" y="7"/>
                  </a:moveTo>
                  <a:lnTo>
                    <a:pt x="0" y="73"/>
                  </a:lnTo>
                  <a:lnTo>
                    <a:pt x="25" y="73"/>
                  </a:lnTo>
                  <a:lnTo>
                    <a:pt x="49" y="25"/>
                  </a:lnTo>
                  <a:lnTo>
                    <a:pt x="97" y="25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7"/>
            <p:cNvSpPr/>
            <p:nvPr/>
          </p:nvSpPr>
          <p:spPr>
            <a:xfrm>
              <a:off x="2118850" y="24873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1"/>
                  </a:moveTo>
                  <a:lnTo>
                    <a:pt x="0" y="25"/>
                  </a:lnTo>
                  <a:lnTo>
                    <a:pt x="24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7"/>
            <p:cNvSpPr/>
            <p:nvPr/>
          </p:nvSpPr>
          <p:spPr>
            <a:xfrm>
              <a:off x="2136300" y="1887325"/>
              <a:ext cx="1825" cy="625"/>
            </a:xfrm>
            <a:custGeom>
              <a:avLst/>
              <a:gdLst/>
              <a:ahLst/>
              <a:cxnLst/>
              <a:rect l="l" t="t" r="r" b="b"/>
              <a:pathLst>
                <a:path w="73" h="25" extrusionOk="0">
                  <a:moveTo>
                    <a:pt x="24" y="1"/>
                  </a:moveTo>
                  <a:lnTo>
                    <a:pt x="0" y="25"/>
                  </a:lnTo>
                  <a:lnTo>
                    <a:pt x="48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7"/>
            <p:cNvSpPr/>
            <p:nvPr/>
          </p:nvSpPr>
          <p:spPr>
            <a:xfrm>
              <a:off x="2138100" y="1886725"/>
              <a:ext cx="1825" cy="625"/>
            </a:xfrm>
            <a:custGeom>
              <a:avLst/>
              <a:gdLst/>
              <a:ahLst/>
              <a:cxnLst/>
              <a:rect l="l" t="t" r="r" b="b"/>
              <a:pathLst>
                <a:path w="73" h="25" extrusionOk="0">
                  <a:moveTo>
                    <a:pt x="49" y="1"/>
                  </a:moveTo>
                  <a:lnTo>
                    <a:pt x="0" y="25"/>
                  </a:lnTo>
                  <a:lnTo>
                    <a:pt x="49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7"/>
            <p:cNvSpPr/>
            <p:nvPr/>
          </p:nvSpPr>
          <p:spPr>
            <a:xfrm>
              <a:off x="2074900" y="18482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1"/>
                  </a:moveTo>
                  <a:lnTo>
                    <a:pt x="2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7"/>
            <p:cNvSpPr/>
            <p:nvPr/>
          </p:nvSpPr>
          <p:spPr>
            <a:xfrm>
              <a:off x="2139900" y="1886125"/>
              <a:ext cx="2425" cy="625"/>
            </a:xfrm>
            <a:custGeom>
              <a:avLst/>
              <a:gdLst/>
              <a:ahLst/>
              <a:cxnLst/>
              <a:rect l="l" t="t" r="r" b="b"/>
              <a:pathLst>
                <a:path w="97" h="25" extrusionOk="0">
                  <a:moveTo>
                    <a:pt x="49" y="0"/>
                  </a:moveTo>
                  <a:lnTo>
                    <a:pt x="1" y="25"/>
                  </a:lnTo>
                  <a:lnTo>
                    <a:pt x="49" y="25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49" y="0"/>
                  </a:lnTo>
                  <a:close/>
                  <a:moveTo>
                    <a:pt x="73" y="0"/>
                  </a:moveTo>
                  <a:lnTo>
                    <a:pt x="65" y="8"/>
                  </a:lnTo>
                  <a:lnTo>
                    <a:pt x="65" y="8"/>
                  </a:lnTo>
                  <a:lnTo>
                    <a:pt x="97" y="2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7"/>
            <p:cNvSpPr/>
            <p:nvPr/>
          </p:nvSpPr>
          <p:spPr>
            <a:xfrm>
              <a:off x="2075500" y="1847600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25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7"/>
            <p:cNvSpPr/>
            <p:nvPr/>
          </p:nvSpPr>
          <p:spPr>
            <a:xfrm>
              <a:off x="1965975" y="20396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7"/>
            <p:cNvSpPr/>
            <p:nvPr/>
          </p:nvSpPr>
          <p:spPr>
            <a:xfrm>
              <a:off x="1895550" y="1964350"/>
              <a:ext cx="625" cy="650"/>
            </a:xfrm>
            <a:custGeom>
              <a:avLst/>
              <a:gdLst/>
              <a:ahLst/>
              <a:cxnLst/>
              <a:rect l="l" t="t" r="r" b="b"/>
              <a:pathLst>
                <a:path w="25" h="26" extrusionOk="0">
                  <a:moveTo>
                    <a:pt x="1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7"/>
            <p:cNvSpPr/>
            <p:nvPr/>
          </p:nvSpPr>
          <p:spPr>
            <a:xfrm>
              <a:off x="2027350" y="20371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7"/>
            <p:cNvSpPr/>
            <p:nvPr/>
          </p:nvSpPr>
          <p:spPr>
            <a:xfrm>
              <a:off x="2405300" y="1951725"/>
              <a:ext cx="650" cy="25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25" y="0"/>
                  </a:moveTo>
                  <a:lnTo>
                    <a:pt x="1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7"/>
            <p:cNvSpPr/>
            <p:nvPr/>
          </p:nvSpPr>
          <p:spPr>
            <a:xfrm>
              <a:off x="2357175" y="18873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lnTo>
                    <a:pt x="0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7"/>
            <p:cNvSpPr/>
            <p:nvPr/>
          </p:nvSpPr>
          <p:spPr>
            <a:xfrm>
              <a:off x="2484150" y="1986025"/>
              <a:ext cx="101725" cy="97525"/>
            </a:xfrm>
            <a:custGeom>
              <a:avLst/>
              <a:gdLst/>
              <a:ahLst/>
              <a:cxnLst/>
              <a:rect l="l" t="t" r="r" b="b"/>
              <a:pathLst>
                <a:path w="4069" h="3901" extrusionOk="0">
                  <a:moveTo>
                    <a:pt x="2191" y="193"/>
                  </a:moveTo>
                  <a:lnTo>
                    <a:pt x="2649" y="265"/>
                  </a:lnTo>
                  <a:lnTo>
                    <a:pt x="2745" y="289"/>
                  </a:lnTo>
                  <a:lnTo>
                    <a:pt x="2865" y="338"/>
                  </a:lnTo>
                  <a:lnTo>
                    <a:pt x="3082" y="458"/>
                  </a:lnTo>
                  <a:lnTo>
                    <a:pt x="3299" y="602"/>
                  </a:lnTo>
                  <a:lnTo>
                    <a:pt x="3491" y="771"/>
                  </a:lnTo>
                  <a:lnTo>
                    <a:pt x="3636" y="988"/>
                  </a:lnTo>
                  <a:lnTo>
                    <a:pt x="3732" y="1180"/>
                  </a:lnTo>
                  <a:lnTo>
                    <a:pt x="3804" y="1373"/>
                  </a:lnTo>
                  <a:lnTo>
                    <a:pt x="3852" y="1662"/>
                  </a:lnTo>
                  <a:lnTo>
                    <a:pt x="3876" y="1926"/>
                  </a:lnTo>
                  <a:lnTo>
                    <a:pt x="3876" y="2095"/>
                  </a:lnTo>
                  <a:lnTo>
                    <a:pt x="3852" y="2263"/>
                  </a:lnTo>
                  <a:lnTo>
                    <a:pt x="3804" y="2432"/>
                  </a:lnTo>
                  <a:lnTo>
                    <a:pt x="3732" y="2601"/>
                  </a:lnTo>
                  <a:lnTo>
                    <a:pt x="3684" y="2697"/>
                  </a:lnTo>
                  <a:lnTo>
                    <a:pt x="3612" y="2793"/>
                  </a:lnTo>
                  <a:lnTo>
                    <a:pt x="3371" y="3010"/>
                  </a:lnTo>
                  <a:lnTo>
                    <a:pt x="3178" y="3250"/>
                  </a:lnTo>
                  <a:lnTo>
                    <a:pt x="3082" y="3347"/>
                  </a:lnTo>
                  <a:lnTo>
                    <a:pt x="2986" y="3419"/>
                  </a:lnTo>
                  <a:lnTo>
                    <a:pt x="2889" y="3467"/>
                  </a:lnTo>
                  <a:lnTo>
                    <a:pt x="2769" y="3515"/>
                  </a:lnTo>
                  <a:lnTo>
                    <a:pt x="2312" y="3660"/>
                  </a:lnTo>
                  <a:lnTo>
                    <a:pt x="2095" y="3684"/>
                  </a:lnTo>
                  <a:lnTo>
                    <a:pt x="1854" y="3708"/>
                  </a:lnTo>
                  <a:lnTo>
                    <a:pt x="1397" y="3636"/>
                  </a:lnTo>
                  <a:lnTo>
                    <a:pt x="1204" y="3612"/>
                  </a:lnTo>
                  <a:lnTo>
                    <a:pt x="988" y="3563"/>
                  </a:lnTo>
                  <a:lnTo>
                    <a:pt x="843" y="3491"/>
                  </a:lnTo>
                  <a:lnTo>
                    <a:pt x="699" y="3419"/>
                  </a:lnTo>
                  <a:lnTo>
                    <a:pt x="602" y="3323"/>
                  </a:lnTo>
                  <a:lnTo>
                    <a:pt x="506" y="3178"/>
                  </a:lnTo>
                  <a:lnTo>
                    <a:pt x="289" y="2865"/>
                  </a:lnTo>
                  <a:lnTo>
                    <a:pt x="217" y="2745"/>
                  </a:lnTo>
                  <a:lnTo>
                    <a:pt x="169" y="2625"/>
                  </a:lnTo>
                  <a:lnTo>
                    <a:pt x="145" y="2504"/>
                  </a:lnTo>
                  <a:lnTo>
                    <a:pt x="145" y="2360"/>
                  </a:lnTo>
                  <a:lnTo>
                    <a:pt x="169" y="2095"/>
                  </a:lnTo>
                  <a:lnTo>
                    <a:pt x="217" y="1734"/>
                  </a:lnTo>
                  <a:lnTo>
                    <a:pt x="289" y="1397"/>
                  </a:lnTo>
                  <a:lnTo>
                    <a:pt x="338" y="1204"/>
                  </a:lnTo>
                  <a:lnTo>
                    <a:pt x="410" y="1060"/>
                  </a:lnTo>
                  <a:lnTo>
                    <a:pt x="482" y="891"/>
                  </a:lnTo>
                  <a:lnTo>
                    <a:pt x="602" y="747"/>
                  </a:lnTo>
                  <a:lnTo>
                    <a:pt x="675" y="699"/>
                  </a:lnTo>
                  <a:lnTo>
                    <a:pt x="771" y="651"/>
                  </a:lnTo>
                  <a:lnTo>
                    <a:pt x="915" y="627"/>
                  </a:lnTo>
                  <a:lnTo>
                    <a:pt x="1060" y="578"/>
                  </a:lnTo>
                  <a:lnTo>
                    <a:pt x="1228" y="554"/>
                  </a:lnTo>
                  <a:lnTo>
                    <a:pt x="1373" y="458"/>
                  </a:lnTo>
                  <a:lnTo>
                    <a:pt x="1493" y="386"/>
                  </a:lnTo>
                  <a:lnTo>
                    <a:pt x="1613" y="314"/>
                  </a:lnTo>
                  <a:lnTo>
                    <a:pt x="1854" y="217"/>
                  </a:lnTo>
                  <a:lnTo>
                    <a:pt x="2023" y="193"/>
                  </a:lnTo>
                  <a:close/>
                  <a:moveTo>
                    <a:pt x="1902" y="1"/>
                  </a:moveTo>
                  <a:lnTo>
                    <a:pt x="1758" y="49"/>
                  </a:lnTo>
                  <a:lnTo>
                    <a:pt x="1589" y="121"/>
                  </a:lnTo>
                  <a:lnTo>
                    <a:pt x="1421" y="193"/>
                  </a:lnTo>
                  <a:lnTo>
                    <a:pt x="1349" y="241"/>
                  </a:lnTo>
                  <a:lnTo>
                    <a:pt x="1276" y="289"/>
                  </a:lnTo>
                  <a:lnTo>
                    <a:pt x="1204" y="338"/>
                  </a:lnTo>
                  <a:lnTo>
                    <a:pt x="1132" y="386"/>
                  </a:lnTo>
                  <a:lnTo>
                    <a:pt x="963" y="410"/>
                  </a:lnTo>
                  <a:lnTo>
                    <a:pt x="867" y="410"/>
                  </a:lnTo>
                  <a:lnTo>
                    <a:pt x="795" y="434"/>
                  </a:lnTo>
                  <a:lnTo>
                    <a:pt x="747" y="458"/>
                  </a:lnTo>
                  <a:lnTo>
                    <a:pt x="675" y="506"/>
                  </a:lnTo>
                  <a:lnTo>
                    <a:pt x="651" y="578"/>
                  </a:lnTo>
                  <a:lnTo>
                    <a:pt x="602" y="627"/>
                  </a:lnTo>
                  <a:lnTo>
                    <a:pt x="554" y="651"/>
                  </a:lnTo>
                  <a:lnTo>
                    <a:pt x="434" y="795"/>
                  </a:lnTo>
                  <a:lnTo>
                    <a:pt x="338" y="939"/>
                  </a:lnTo>
                  <a:lnTo>
                    <a:pt x="241" y="1108"/>
                  </a:lnTo>
                  <a:lnTo>
                    <a:pt x="193" y="1276"/>
                  </a:lnTo>
                  <a:lnTo>
                    <a:pt x="73" y="1854"/>
                  </a:lnTo>
                  <a:lnTo>
                    <a:pt x="25" y="2119"/>
                  </a:lnTo>
                  <a:lnTo>
                    <a:pt x="1" y="2360"/>
                  </a:lnTo>
                  <a:lnTo>
                    <a:pt x="1" y="2552"/>
                  </a:lnTo>
                  <a:lnTo>
                    <a:pt x="25" y="2721"/>
                  </a:lnTo>
                  <a:lnTo>
                    <a:pt x="97" y="2889"/>
                  </a:lnTo>
                  <a:lnTo>
                    <a:pt x="193" y="3034"/>
                  </a:lnTo>
                  <a:lnTo>
                    <a:pt x="289" y="3178"/>
                  </a:lnTo>
                  <a:lnTo>
                    <a:pt x="386" y="3323"/>
                  </a:lnTo>
                  <a:lnTo>
                    <a:pt x="506" y="3467"/>
                  </a:lnTo>
                  <a:lnTo>
                    <a:pt x="578" y="3563"/>
                  </a:lnTo>
                  <a:lnTo>
                    <a:pt x="675" y="3636"/>
                  </a:lnTo>
                  <a:lnTo>
                    <a:pt x="891" y="3732"/>
                  </a:lnTo>
                  <a:lnTo>
                    <a:pt x="1132" y="3804"/>
                  </a:lnTo>
                  <a:lnTo>
                    <a:pt x="1397" y="3852"/>
                  </a:lnTo>
                  <a:lnTo>
                    <a:pt x="1926" y="3900"/>
                  </a:lnTo>
                  <a:lnTo>
                    <a:pt x="2167" y="3900"/>
                  </a:lnTo>
                  <a:lnTo>
                    <a:pt x="2432" y="3852"/>
                  </a:lnTo>
                  <a:lnTo>
                    <a:pt x="2889" y="3684"/>
                  </a:lnTo>
                  <a:lnTo>
                    <a:pt x="3058" y="3612"/>
                  </a:lnTo>
                  <a:lnTo>
                    <a:pt x="3154" y="3539"/>
                  </a:lnTo>
                  <a:lnTo>
                    <a:pt x="3226" y="3467"/>
                  </a:lnTo>
                  <a:lnTo>
                    <a:pt x="3443" y="3226"/>
                  </a:lnTo>
                  <a:lnTo>
                    <a:pt x="3539" y="3106"/>
                  </a:lnTo>
                  <a:lnTo>
                    <a:pt x="3660" y="2986"/>
                  </a:lnTo>
                  <a:lnTo>
                    <a:pt x="3732" y="2889"/>
                  </a:lnTo>
                  <a:lnTo>
                    <a:pt x="3828" y="2793"/>
                  </a:lnTo>
                  <a:lnTo>
                    <a:pt x="3900" y="2697"/>
                  </a:lnTo>
                  <a:lnTo>
                    <a:pt x="3949" y="2576"/>
                  </a:lnTo>
                  <a:lnTo>
                    <a:pt x="3997" y="2408"/>
                  </a:lnTo>
                  <a:lnTo>
                    <a:pt x="4045" y="2239"/>
                  </a:lnTo>
                  <a:lnTo>
                    <a:pt x="4069" y="2047"/>
                  </a:lnTo>
                  <a:lnTo>
                    <a:pt x="4069" y="1878"/>
                  </a:lnTo>
                  <a:lnTo>
                    <a:pt x="4045" y="1614"/>
                  </a:lnTo>
                  <a:lnTo>
                    <a:pt x="3997" y="1349"/>
                  </a:lnTo>
                  <a:lnTo>
                    <a:pt x="3949" y="1204"/>
                  </a:lnTo>
                  <a:lnTo>
                    <a:pt x="3900" y="1036"/>
                  </a:lnTo>
                  <a:lnTo>
                    <a:pt x="3780" y="843"/>
                  </a:lnTo>
                  <a:lnTo>
                    <a:pt x="3636" y="651"/>
                  </a:lnTo>
                  <a:lnTo>
                    <a:pt x="3467" y="482"/>
                  </a:lnTo>
                  <a:lnTo>
                    <a:pt x="3299" y="338"/>
                  </a:lnTo>
                  <a:lnTo>
                    <a:pt x="3034" y="193"/>
                  </a:lnTo>
                  <a:lnTo>
                    <a:pt x="2889" y="121"/>
                  </a:lnTo>
                  <a:lnTo>
                    <a:pt x="2745" y="73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7"/>
            <p:cNvSpPr/>
            <p:nvPr/>
          </p:nvSpPr>
          <p:spPr>
            <a:xfrm>
              <a:off x="2516050" y="2013700"/>
              <a:ext cx="39750" cy="41575"/>
            </a:xfrm>
            <a:custGeom>
              <a:avLst/>
              <a:gdLst/>
              <a:ahLst/>
              <a:cxnLst/>
              <a:rect l="l" t="t" r="r" b="b"/>
              <a:pathLst>
                <a:path w="1590" h="1663" extrusionOk="0">
                  <a:moveTo>
                    <a:pt x="963" y="194"/>
                  </a:moveTo>
                  <a:lnTo>
                    <a:pt x="1060" y="242"/>
                  </a:lnTo>
                  <a:lnTo>
                    <a:pt x="1300" y="386"/>
                  </a:lnTo>
                  <a:lnTo>
                    <a:pt x="1373" y="458"/>
                  </a:lnTo>
                  <a:lnTo>
                    <a:pt x="1397" y="555"/>
                  </a:lnTo>
                  <a:lnTo>
                    <a:pt x="1421" y="819"/>
                  </a:lnTo>
                  <a:lnTo>
                    <a:pt x="1421" y="940"/>
                  </a:lnTo>
                  <a:lnTo>
                    <a:pt x="1397" y="1084"/>
                  </a:lnTo>
                  <a:lnTo>
                    <a:pt x="1349" y="1181"/>
                  </a:lnTo>
                  <a:lnTo>
                    <a:pt x="1276" y="1253"/>
                  </a:lnTo>
                  <a:lnTo>
                    <a:pt x="1060" y="1445"/>
                  </a:lnTo>
                  <a:lnTo>
                    <a:pt x="1012" y="1469"/>
                  </a:lnTo>
                  <a:lnTo>
                    <a:pt x="939" y="1494"/>
                  </a:lnTo>
                  <a:lnTo>
                    <a:pt x="747" y="1494"/>
                  </a:lnTo>
                  <a:lnTo>
                    <a:pt x="578" y="1469"/>
                  </a:lnTo>
                  <a:lnTo>
                    <a:pt x="434" y="1421"/>
                  </a:lnTo>
                  <a:lnTo>
                    <a:pt x="289" y="1349"/>
                  </a:lnTo>
                  <a:lnTo>
                    <a:pt x="241" y="1301"/>
                  </a:lnTo>
                  <a:lnTo>
                    <a:pt x="193" y="1229"/>
                  </a:lnTo>
                  <a:lnTo>
                    <a:pt x="169" y="1181"/>
                  </a:lnTo>
                  <a:lnTo>
                    <a:pt x="169" y="1084"/>
                  </a:lnTo>
                  <a:lnTo>
                    <a:pt x="169" y="1036"/>
                  </a:lnTo>
                  <a:lnTo>
                    <a:pt x="169" y="940"/>
                  </a:lnTo>
                  <a:lnTo>
                    <a:pt x="169" y="771"/>
                  </a:lnTo>
                  <a:lnTo>
                    <a:pt x="193" y="603"/>
                  </a:lnTo>
                  <a:lnTo>
                    <a:pt x="217" y="531"/>
                  </a:lnTo>
                  <a:lnTo>
                    <a:pt x="265" y="458"/>
                  </a:lnTo>
                  <a:lnTo>
                    <a:pt x="386" y="362"/>
                  </a:lnTo>
                  <a:lnTo>
                    <a:pt x="482" y="290"/>
                  </a:lnTo>
                  <a:lnTo>
                    <a:pt x="602" y="242"/>
                  </a:lnTo>
                  <a:lnTo>
                    <a:pt x="723" y="194"/>
                  </a:lnTo>
                  <a:close/>
                  <a:moveTo>
                    <a:pt x="747" y="1"/>
                  </a:moveTo>
                  <a:lnTo>
                    <a:pt x="602" y="49"/>
                  </a:lnTo>
                  <a:lnTo>
                    <a:pt x="458" y="97"/>
                  </a:lnTo>
                  <a:lnTo>
                    <a:pt x="313" y="169"/>
                  </a:lnTo>
                  <a:lnTo>
                    <a:pt x="241" y="218"/>
                  </a:lnTo>
                  <a:lnTo>
                    <a:pt x="169" y="290"/>
                  </a:lnTo>
                  <a:lnTo>
                    <a:pt x="73" y="434"/>
                  </a:lnTo>
                  <a:lnTo>
                    <a:pt x="24" y="627"/>
                  </a:lnTo>
                  <a:lnTo>
                    <a:pt x="0" y="795"/>
                  </a:lnTo>
                  <a:lnTo>
                    <a:pt x="0" y="940"/>
                  </a:lnTo>
                  <a:lnTo>
                    <a:pt x="24" y="1108"/>
                  </a:lnTo>
                  <a:lnTo>
                    <a:pt x="24" y="1205"/>
                  </a:lnTo>
                  <a:lnTo>
                    <a:pt x="73" y="1301"/>
                  </a:lnTo>
                  <a:lnTo>
                    <a:pt x="121" y="1373"/>
                  </a:lnTo>
                  <a:lnTo>
                    <a:pt x="193" y="1445"/>
                  </a:lnTo>
                  <a:lnTo>
                    <a:pt x="289" y="1518"/>
                  </a:lnTo>
                  <a:lnTo>
                    <a:pt x="410" y="1590"/>
                  </a:lnTo>
                  <a:lnTo>
                    <a:pt x="554" y="1614"/>
                  </a:lnTo>
                  <a:lnTo>
                    <a:pt x="699" y="1638"/>
                  </a:lnTo>
                  <a:lnTo>
                    <a:pt x="963" y="1662"/>
                  </a:lnTo>
                  <a:lnTo>
                    <a:pt x="1060" y="1638"/>
                  </a:lnTo>
                  <a:lnTo>
                    <a:pt x="1132" y="1590"/>
                  </a:lnTo>
                  <a:lnTo>
                    <a:pt x="1373" y="1373"/>
                  </a:lnTo>
                  <a:lnTo>
                    <a:pt x="1469" y="1277"/>
                  </a:lnTo>
                  <a:lnTo>
                    <a:pt x="1517" y="1132"/>
                  </a:lnTo>
                  <a:lnTo>
                    <a:pt x="1565" y="964"/>
                  </a:lnTo>
                  <a:lnTo>
                    <a:pt x="1589" y="771"/>
                  </a:lnTo>
                  <a:lnTo>
                    <a:pt x="1541" y="531"/>
                  </a:lnTo>
                  <a:lnTo>
                    <a:pt x="1541" y="434"/>
                  </a:lnTo>
                  <a:lnTo>
                    <a:pt x="1493" y="338"/>
                  </a:lnTo>
                  <a:lnTo>
                    <a:pt x="1445" y="266"/>
                  </a:lnTo>
                  <a:lnTo>
                    <a:pt x="1373" y="218"/>
                  </a:lnTo>
                  <a:lnTo>
                    <a:pt x="1228" y="121"/>
                  </a:lnTo>
                  <a:lnTo>
                    <a:pt x="1084" y="49"/>
                  </a:lnTo>
                  <a:lnTo>
                    <a:pt x="9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7"/>
            <p:cNvSpPr/>
            <p:nvPr/>
          </p:nvSpPr>
          <p:spPr>
            <a:xfrm>
              <a:off x="2528675" y="2028750"/>
              <a:ext cx="13875" cy="15075"/>
            </a:xfrm>
            <a:custGeom>
              <a:avLst/>
              <a:gdLst/>
              <a:ahLst/>
              <a:cxnLst/>
              <a:rect l="l" t="t" r="r" b="b"/>
              <a:pathLst>
                <a:path w="555" h="603" extrusionOk="0">
                  <a:moveTo>
                    <a:pt x="314" y="169"/>
                  </a:moveTo>
                  <a:lnTo>
                    <a:pt x="386" y="193"/>
                  </a:lnTo>
                  <a:lnTo>
                    <a:pt x="410" y="242"/>
                  </a:lnTo>
                  <a:lnTo>
                    <a:pt x="410" y="290"/>
                  </a:lnTo>
                  <a:lnTo>
                    <a:pt x="386" y="338"/>
                  </a:lnTo>
                  <a:lnTo>
                    <a:pt x="338" y="434"/>
                  </a:lnTo>
                  <a:lnTo>
                    <a:pt x="290" y="458"/>
                  </a:lnTo>
                  <a:lnTo>
                    <a:pt x="218" y="458"/>
                  </a:lnTo>
                  <a:lnTo>
                    <a:pt x="194" y="434"/>
                  </a:lnTo>
                  <a:lnTo>
                    <a:pt x="194" y="410"/>
                  </a:lnTo>
                  <a:lnTo>
                    <a:pt x="194" y="362"/>
                  </a:lnTo>
                  <a:lnTo>
                    <a:pt x="194" y="290"/>
                  </a:lnTo>
                  <a:lnTo>
                    <a:pt x="218" y="217"/>
                  </a:lnTo>
                  <a:lnTo>
                    <a:pt x="266" y="169"/>
                  </a:lnTo>
                  <a:close/>
                  <a:moveTo>
                    <a:pt x="218" y="1"/>
                  </a:moveTo>
                  <a:lnTo>
                    <a:pt x="145" y="49"/>
                  </a:lnTo>
                  <a:lnTo>
                    <a:pt x="25" y="169"/>
                  </a:lnTo>
                  <a:lnTo>
                    <a:pt x="1" y="217"/>
                  </a:lnTo>
                  <a:lnTo>
                    <a:pt x="1" y="314"/>
                  </a:lnTo>
                  <a:lnTo>
                    <a:pt x="1" y="434"/>
                  </a:lnTo>
                  <a:lnTo>
                    <a:pt x="49" y="482"/>
                  </a:lnTo>
                  <a:lnTo>
                    <a:pt x="73" y="554"/>
                  </a:lnTo>
                  <a:lnTo>
                    <a:pt x="145" y="579"/>
                  </a:lnTo>
                  <a:lnTo>
                    <a:pt x="194" y="603"/>
                  </a:lnTo>
                  <a:lnTo>
                    <a:pt x="290" y="603"/>
                  </a:lnTo>
                  <a:lnTo>
                    <a:pt x="362" y="579"/>
                  </a:lnTo>
                  <a:lnTo>
                    <a:pt x="434" y="530"/>
                  </a:lnTo>
                  <a:lnTo>
                    <a:pt x="482" y="482"/>
                  </a:lnTo>
                  <a:lnTo>
                    <a:pt x="507" y="410"/>
                  </a:lnTo>
                  <a:lnTo>
                    <a:pt x="531" y="338"/>
                  </a:lnTo>
                  <a:lnTo>
                    <a:pt x="555" y="266"/>
                  </a:lnTo>
                  <a:lnTo>
                    <a:pt x="555" y="193"/>
                  </a:lnTo>
                  <a:lnTo>
                    <a:pt x="531" y="121"/>
                  </a:lnTo>
                  <a:lnTo>
                    <a:pt x="482" y="49"/>
                  </a:lnTo>
                  <a:lnTo>
                    <a:pt x="434" y="2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6" name="Google Shape;3076;p7"/>
          <p:cNvGrpSpPr/>
          <p:nvPr/>
        </p:nvGrpSpPr>
        <p:grpSpPr>
          <a:xfrm flipH="1">
            <a:off x="648129" y="4149711"/>
            <a:ext cx="551525" cy="559295"/>
            <a:chOff x="1308175" y="3327500"/>
            <a:chExt cx="170350" cy="172750"/>
          </a:xfrm>
        </p:grpSpPr>
        <p:sp>
          <p:nvSpPr>
            <p:cNvPr id="3077" name="Google Shape;3077;p7"/>
            <p:cNvSpPr/>
            <p:nvPr/>
          </p:nvSpPr>
          <p:spPr>
            <a:xfrm>
              <a:off x="1308175" y="3327500"/>
              <a:ext cx="170350" cy="172750"/>
            </a:xfrm>
            <a:custGeom>
              <a:avLst/>
              <a:gdLst/>
              <a:ahLst/>
              <a:cxnLst/>
              <a:rect l="l" t="t" r="r" b="b"/>
              <a:pathLst>
                <a:path w="6814" h="6910" extrusionOk="0">
                  <a:moveTo>
                    <a:pt x="3395" y="554"/>
                  </a:moveTo>
                  <a:lnTo>
                    <a:pt x="3684" y="578"/>
                  </a:lnTo>
                  <a:lnTo>
                    <a:pt x="3972" y="602"/>
                  </a:lnTo>
                  <a:lnTo>
                    <a:pt x="4237" y="675"/>
                  </a:lnTo>
                  <a:lnTo>
                    <a:pt x="4502" y="771"/>
                  </a:lnTo>
                  <a:lnTo>
                    <a:pt x="4743" y="891"/>
                  </a:lnTo>
                  <a:lnTo>
                    <a:pt x="4983" y="1036"/>
                  </a:lnTo>
                  <a:lnTo>
                    <a:pt x="5200" y="1204"/>
                  </a:lnTo>
                  <a:lnTo>
                    <a:pt x="5417" y="1397"/>
                  </a:lnTo>
                  <a:lnTo>
                    <a:pt x="5585" y="1614"/>
                  </a:lnTo>
                  <a:lnTo>
                    <a:pt x="5754" y="1830"/>
                  </a:lnTo>
                  <a:lnTo>
                    <a:pt x="5898" y="2071"/>
                  </a:lnTo>
                  <a:lnTo>
                    <a:pt x="6019" y="2312"/>
                  </a:lnTo>
                  <a:lnTo>
                    <a:pt x="6115" y="2576"/>
                  </a:lnTo>
                  <a:lnTo>
                    <a:pt x="6187" y="2865"/>
                  </a:lnTo>
                  <a:lnTo>
                    <a:pt x="6235" y="3154"/>
                  </a:lnTo>
                  <a:lnTo>
                    <a:pt x="6235" y="3443"/>
                  </a:lnTo>
                  <a:lnTo>
                    <a:pt x="6235" y="3756"/>
                  </a:lnTo>
                  <a:lnTo>
                    <a:pt x="6187" y="4045"/>
                  </a:lnTo>
                  <a:lnTo>
                    <a:pt x="6115" y="4310"/>
                  </a:lnTo>
                  <a:lnTo>
                    <a:pt x="6019" y="4575"/>
                  </a:lnTo>
                  <a:lnTo>
                    <a:pt x="5898" y="4839"/>
                  </a:lnTo>
                  <a:lnTo>
                    <a:pt x="5754" y="5080"/>
                  </a:lnTo>
                  <a:lnTo>
                    <a:pt x="5609" y="5297"/>
                  </a:lnTo>
                  <a:lnTo>
                    <a:pt x="5417" y="5513"/>
                  </a:lnTo>
                  <a:lnTo>
                    <a:pt x="5224" y="5706"/>
                  </a:lnTo>
                  <a:lnTo>
                    <a:pt x="5008" y="5850"/>
                  </a:lnTo>
                  <a:lnTo>
                    <a:pt x="4767" y="6019"/>
                  </a:lnTo>
                  <a:lnTo>
                    <a:pt x="4526" y="6139"/>
                  </a:lnTo>
                  <a:lnTo>
                    <a:pt x="4261" y="6236"/>
                  </a:lnTo>
                  <a:lnTo>
                    <a:pt x="3996" y="6308"/>
                  </a:lnTo>
                  <a:lnTo>
                    <a:pt x="3708" y="6332"/>
                  </a:lnTo>
                  <a:lnTo>
                    <a:pt x="3419" y="6356"/>
                  </a:lnTo>
                  <a:lnTo>
                    <a:pt x="3130" y="6332"/>
                  </a:lnTo>
                  <a:lnTo>
                    <a:pt x="2841" y="6308"/>
                  </a:lnTo>
                  <a:lnTo>
                    <a:pt x="2576" y="6236"/>
                  </a:lnTo>
                  <a:lnTo>
                    <a:pt x="2311" y="6139"/>
                  </a:lnTo>
                  <a:lnTo>
                    <a:pt x="2047" y="6019"/>
                  </a:lnTo>
                  <a:lnTo>
                    <a:pt x="1830" y="5874"/>
                  </a:lnTo>
                  <a:lnTo>
                    <a:pt x="1613" y="5706"/>
                  </a:lnTo>
                  <a:lnTo>
                    <a:pt x="1397" y="5513"/>
                  </a:lnTo>
                  <a:lnTo>
                    <a:pt x="1228" y="5321"/>
                  </a:lnTo>
                  <a:lnTo>
                    <a:pt x="1060" y="5080"/>
                  </a:lnTo>
                  <a:lnTo>
                    <a:pt x="915" y="4839"/>
                  </a:lnTo>
                  <a:lnTo>
                    <a:pt x="795" y="4599"/>
                  </a:lnTo>
                  <a:lnTo>
                    <a:pt x="698" y="4334"/>
                  </a:lnTo>
                  <a:lnTo>
                    <a:pt x="626" y="4045"/>
                  </a:lnTo>
                  <a:lnTo>
                    <a:pt x="578" y="3756"/>
                  </a:lnTo>
                  <a:lnTo>
                    <a:pt x="578" y="3467"/>
                  </a:lnTo>
                  <a:lnTo>
                    <a:pt x="578" y="3178"/>
                  </a:lnTo>
                  <a:lnTo>
                    <a:pt x="626" y="2865"/>
                  </a:lnTo>
                  <a:lnTo>
                    <a:pt x="698" y="2601"/>
                  </a:lnTo>
                  <a:lnTo>
                    <a:pt x="795" y="2336"/>
                  </a:lnTo>
                  <a:lnTo>
                    <a:pt x="915" y="2071"/>
                  </a:lnTo>
                  <a:lnTo>
                    <a:pt x="1035" y="1830"/>
                  </a:lnTo>
                  <a:lnTo>
                    <a:pt x="1204" y="1614"/>
                  </a:lnTo>
                  <a:lnTo>
                    <a:pt x="1397" y="1397"/>
                  </a:lnTo>
                  <a:lnTo>
                    <a:pt x="1589" y="1228"/>
                  </a:lnTo>
                  <a:lnTo>
                    <a:pt x="1806" y="1060"/>
                  </a:lnTo>
                  <a:lnTo>
                    <a:pt x="2047" y="915"/>
                  </a:lnTo>
                  <a:lnTo>
                    <a:pt x="2287" y="795"/>
                  </a:lnTo>
                  <a:lnTo>
                    <a:pt x="2552" y="675"/>
                  </a:lnTo>
                  <a:lnTo>
                    <a:pt x="2817" y="602"/>
                  </a:lnTo>
                  <a:lnTo>
                    <a:pt x="3106" y="578"/>
                  </a:lnTo>
                  <a:lnTo>
                    <a:pt x="3395" y="554"/>
                  </a:lnTo>
                  <a:close/>
                  <a:moveTo>
                    <a:pt x="3058" y="1"/>
                  </a:moveTo>
                  <a:lnTo>
                    <a:pt x="2721" y="73"/>
                  </a:lnTo>
                  <a:lnTo>
                    <a:pt x="2384" y="145"/>
                  </a:lnTo>
                  <a:lnTo>
                    <a:pt x="2071" y="265"/>
                  </a:lnTo>
                  <a:lnTo>
                    <a:pt x="1782" y="410"/>
                  </a:lnTo>
                  <a:lnTo>
                    <a:pt x="1493" y="578"/>
                  </a:lnTo>
                  <a:lnTo>
                    <a:pt x="1228" y="795"/>
                  </a:lnTo>
                  <a:lnTo>
                    <a:pt x="987" y="1012"/>
                  </a:lnTo>
                  <a:lnTo>
                    <a:pt x="771" y="1252"/>
                  </a:lnTo>
                  <a:lnTo>
                    <a:pt x="578" y="1517"/>
                  </a:lnTo>
                  <a:lnTo>
                    <a:pt x="410" y="1806"/>
                  </a:lnTo>
                  <a:lnTo>
                    <a:pt x="265" y="2119"/>
                  </a:lnTo>
                  <a:lnTo>
                    <a:pt x="169" y="2432"/>
                  </a:lnTo>
                  <a:lnTo>
                    <a:pt x="73" y="2769"/>
                  </a:lnTo>
                  <a:lnTo>
                    <a:pt x="24" y="3106"/>
                  </a:lnTo>
                  <a:lnTo>
                    <a:pt x="0" y="3467"/>
                  </a:lnTo>
                  <a:lnTo>
                    <a:pt x="24" y="3804"/>
                  </a:lnTo>
                  <a:lnTo>
                    <a:pt x="73" y="4165"/>
                  </a:lnTo>
                  <a:lnTo>
                    <a:pt x="169" y="4478"/>
                  </a:lnTo>
                  <a:lnTo>
                    <a:pt x="289" y="4815"/>
                  </a:lnTo>
                  <a:lnTo>
                    <a:pt x="434" y="5104"/>
                  </a:lnTo>
                  <a:lnTo>
                    <a:pt x="602" y="5393"/>
                  </a:lnTo>
                  <a:lnTo>
                    <a:pt x="795" y="5658"/>
                  </a:lnTo>
                  <a:lnTo>
                    <a:pt x="1011" y="5899"/>
                  </a:lnTo>
                  <a:lnTo>
                    <a:pt x="1252" y="6139"/>
                  </a:lnTo>
                  <a:lnTo>
                    <a:pt x="1517" y="6332"/>
                  </a:lnTo>
                  <a:lnTo>
                    <a:pt x="1782" y="6500"/>
                  </a:lnTo>
                  <a:lnTo>
                    <a:pt x="2095" y="6645"/>
                  </a:lnTo>
                  <a:lnTo>
                    <a:pt x="2408" y="6765"/>
                  </a:lnTo>
                  <a:lnTo>
                    <a:pt x="2721" y="6861"/>
                  </a:lnTo>
                  <a:lnTo>
                    <a:pt x="3058" y="6910"/>
                  </a:lnTo>
                  <a:lnTo>
                    <a:pt x="3756" y="6910"/>
                  </a:lnTo>
                  <a:lnTo>
                    <a:pt x="4093" y="6861"/>
                  </a:lnTo>
                  <a:lnTo>
                    <a:pt x="4406" y="6765"/>
                  </a:lnTo>
                  <a:lnTo>
                    <a:pt x="4719" y="6645"/>
                  </a:lnTo>
                  <a:lnTo>
                    <a:pt x="5032" y="6500"/>
                  </a:lnTo>
                  <a:lnTo>
                    <a:pt x="5296" y="6332"/>
                  </a:lnTo>
                  <a:lnTo>
                    <a:pt x="5561" y="6115"/>
                  </a:lnTo>
                  <a:lnTo>
                    <a:pt x="5802" y="5899"/>
                  </a:lnTo>
                  <a:lnTo>
                    <a:pt x="6019" y="5658"/>
                  </a:lnTo>
                  <a:lnTo>
                    <a:pt x="6235" y="5393"/>
                  </a:lnTo>
                  <a:lnTo>
                    <a:pt x="6404" y="5104"/>
                  </a:lnTo>
                  <a:lnTo>
                    <a:pt x="6548" y="4791"/>
                  </a:lnTo>
                  <a:lnTo>
                    <a:pt x="6645" y="4478"/>
                  </a:lnTo>
                  <a:lnTo>
                    <a:pt x="6741" y="4141"/>
                  </a:lnTo>
                  <a:lnTo>
                    <a:pt x="6789" y="3804"/>
                  </a:lnTo>
                  <a:lnTo>
                    <a:pt x="6813" y="3443"/>
                  </a:lnTo>
                  <a:lnTo>
                    <a:pt x="6789" y="3106"/>
                  </a:lnTo>
                  <a:lnTo>
                    <a:pt x="6741" y="2745"/>
                  </a:lnTo>
                  <a:lnTo>
                    <a:pt x="6645" y="2432"/>
                  </a:lnTo>
                  <a:lnTo>
                    <a:pt x="6524" y="2119"/>
                  </a:lnTo>
                  <a:lnTo>
                    <a:pt x="6380" y="1806"/>
                  </a:lnTo>
                  <a:lnTo>
                    <a:pt x="6211" y="1517"/>
                  </a:lnTo>
                  <a:lnTo>
                    <a:pt x="6019" y="1252"/>
                  </a:lnTo>
                  <a:lnTo>
                    <a:pt x="5802" y="1012"/>
                  </a:lnTo>
                  <a:lnTo>
                    <a:pt x="5561" y="795"/>
                  </a:lnTo>
                  <a:lnTo>
                    <a:pt x="5296" y="578"/>
                  </a:lnTo>
                  <a:lnTo>
                    <a:pt x="5008" y="410"/>
                  </a:lnTo>
                  <a:lnTo>
                    <a:pt x="4719" y="265"/>
                  </a:lnTo>
                  <a:lnTo>
                    <a:pt x="4406" y="145"/>
                  </a:lnTo>
                  <a:lnTo>
                    <a:pt x="4069" y="73"/>
                  </a:lnTo>
                  <a:lnTo>
                    <a:pt x="37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7"/>
            <p:cNvSpPr/>
            <p:nvPr/>
          </p:nvSpPr>
          <p:spPr>
            <a:xfrm>
              <a:off x="1346700" y="3372050"/>
              <a:ext cx="76450" cy="69825"/>
            </a:xfrm>
            <a:custGeom>
              <a:avLst/>
              <a:gdLst/>
              <a:ahLst/>
              <a:cxnLst/>
              <a:rect l="l" t="t" r="r" b="b"/>
              <a:pathLst>
                <a:path w="3058" h="2793" extrusionOk="0">
                  <a:moveTo>
                    <a:pt x="1107" y="0"/>
                  </a:moveTo>
                  <a:lnTo>
                    <a:pt x="843" y="24"/>
                  </a:lnTo>
                  <a:lnTo>
                    <a:pt x="674" y="96"/>
                  </a:lnTo>
                  <a:lnTo>
                    <a:pt x="506" y="169"/>
                  </a:lnTo>
                  <a:lnTo>
                    <a:pt x="361" y="289"/>
                  </a:lnTo>
                  <a:lnTo>
                    <a:pt x="241" y="409"/>
                  </a:lnTo>
                  <a:lnTo>
                    <a:pt x="144" y="554"/>
                  </a:lnTo>
                  <a:lnTo>
                    <a:pt x="72" y="722"/>
                  </a:lnTo>
                  <a:lnTo>
                    <a:pt x="0" y="891"/>
                  </a:lnTo>
                  <a:lnTo>
                    <a:pt x="0" y="1083"/>
                  </a:lnTo>
                  <a:lnTo>
                    <a:pt x="24" y="1348"/>
                  </a:lnTo>
                  <a:lnTo>
                    <a:pt x="72" y="1613"/>
                  </a:lnTo>
                  <a:lnTo>
                    <a:pt x="169" y="1854"/>
                  </a:lnTo>
                  <a:lnTo>
                    <a:pt x="313" y="2070"/>
                  </a:lnTo>
                  <a:lnTo>
                    <a:pt x="481" y="2287"/>
                  </a:lnTo>
                  <a:lnTo>
                    <a:pt x="650" y="2455"/>
                  </a:lnTo>
                  <a:lnTo>
                    <a:pt x="867" y="2624"/>
                  </a:lnTo>
                  <a:lnTo>
                    <a:pt x="1107" y="2720"/>
                  </a:lnTo>
                  <a:lnTo>
                    <a:pt x="1324" y="2768"/>
                  </a:lnTo>
                  <a:lnTo>
                    <a:pt x="1541" y="2793"/>
                  </a:lnTo>
                  <a:lnTo>
                    <a:pt x="1757" y="2768"/>
                  </a:lnTo>
                  <a:lnTo>
                    <a:pt x="1974" y="2720"/>
                  </a:lnTo>
                  <a:lnTo>
                    <a:pt x="2191" y="2624"/>
                  </a:lnTo>
                  <a:lnTo>
                    <a:pt x="2407" y="2480"/>
                  </a:lnTo>
                  <a:lnTo>
                    <a:pt x="2600" y="2335"/>
                  </a:lnTo>
                  <a:lnTo>
                    <a:pt x="2768" y="2143"/>
                  </a:lnTo>
                  <a:lnTo>
                    <a:pt x="2889" y="1998"/>
                  </a:lnTo>
                  <a:lnTo>
                    <a:pt x="2985" y="1830"/>
                  </a:lnTo>
                  <a:lnTo>
                    <a:pt x="3033" y="1661"/>
                  </a:lnTo>
                  <a:lnTo>
                    <a:pt x="3057" y="1493"/>
                  </a:lnTo>
                  <a:lnTo>
                    <a:pt x="3057" y="1324"/>
                  </a:lnTo>
                  <a:lnTo>
                    <a:pt x="3009" y="1156"/>
                  </a:lnTo>
                  <a:lnTo>
                    <a:pt x="2937" y="987"/>
                  </a:lnTo>
                  <a:lnTo>
                    <a:pt x="2841" y="819"/>
                  </a:lnTo>
                  <a:lnTo>
                    <a:pt x="2672" y="626"/>
                  </a:lnTo>
                  <a:lnTo>
                    <a:pt x="2455" y="433"/>
                  </a:lnTo>
                  <a:lnTo>
                    <a:pt x="2215" y="265"/>
                  </a:lnTo>
                  <a:lnTo>
                    <a:pt x="1950" y="144"/>
                  </a:lnTo>
                  <a:lnTo>
                    <a:pt x="1685" y="48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9" name="Google Shape;3079;p7"/>
          <p:cNvSpPr/>
          <p:nvPr/>
        </p:nvSpPr>
        <p:spPr>
          <a:xfrm flipH="1">
            <a:off x="8251050" y="704999"/>
            <a:ext cx="551518" cy="671941"/>
          </a:xfrm>
          <a:custGeom>
            <a:avLst/>
            <a:gdLst/>
            <a:ahLst/>
            <a:cxnLst/>
            <a:rect l="l" t="t" r="r" b="b"/>
            <a:pathLst>
              <a:path w="10039" h="12231" extrusionOk="0">
                <a:moveTo>
                  <a:pt x="4478" y="675"/>
                </a:moveTo>
                <a:lnTo>
                  <a:pt x="4887" y="699"/>
                </a:lnTo>
                <a:lnTo>
                  <a:pt x="5272" y="795"/>
                </a:lnTo>
                <a:lnTo>
                  <a:pt x="5633" y="916"/>
                </a:lnTo>
                <a:lnTo>
                  <a:pt x="5994" y="1084"/>
                </a:lnTo>
                <a:lnTo>
                  <a:pt x="6355" y="1277"/>
                </a:lnTo>
                <a:lnTo>
                  <a:pt x="6692" y="1517"/>
                </a:lnTo>
                <a:lnTo>
                  <a:pt x="7005" y="1758"/>
                </a:lnTo>
                <a:lnTo>
                  <a:pt x="7270" y="1999"/>
                </a:lnTo>
                <a:lnTo>
                  <a:pt x="7535" y="2264"/>
                </a:lnTo>
                <a:lnTo>
                  <a:pt x="7776" y="2529"/>
                </a:lnTo>
                <a:lnTo>
                  <a:pt x="7992" y="2817"/>
                </a:lnTo>
                <a:lnTo>
                  <a:pt x="8209" y="3130"/>
                </a:lnTo>
                <a:lnTo>
                  <a:pt x="8402" y="3443"/>
                </a:lnTo>
                <a:lnTo>
                  <a:pt x="8570" y="3780"/>
                </a:lnTo>
                <a:lnTo>
                  <a:pt x="8739" y="4117"/>
                </a:lnTo>
                <a:lnTo>
                  <a:pt x="8883" y="4478"/>
                </a:lnTo>
                <a:lnTo>
                  <a:pt x="9027" y="4840"/>
                </a:lnTo>
                <a:lnTo>
                  <a:pt x="9124" y="5201"/>
                </a:lnTo>
                <a:lnTo>
                  <a:pt x="9220" y="5586"/>
                </a:lnTo>
                <a:lnTo>
                  <a:pt x="9292" y="5971"/>
                </a:lnTo>
                <a:lnTo>
                  <a:pt x="9340" y="6356"/>
                </a:lnTo>
                <a:lnTo>
                  <a:pt x="9365" y="6741"/>
                </a:lnTo>
                <a:lnTo>
                  <a:pt x="9389" y="7127"/>
                </a:lnTo>
                <a:lnTo>
                  <a:pt x="9365" y="7488"/>
                </a:lnTo>
                <a:lnTo>
                  <a:pt x="9340" y="7849"/>
                </a:lnTo>
                <a:lnTo>
                  <a:pt x="9268" y="8210"/>
                </a:lnTo>
                <a:lnTo>
                  <a:pt x="9196" y="8571"/>
                </a:lnTo>
                <a:lnTo>
                  <a:pt x="9076" y="8932"/>
                </a:lnTo>
                <a:lnTo>
                  <a:pt x="8955" y="9293"/>
                </a:lnTo>
                <a:lnTo>
                  <a:pt x="8787" y="9630"/>
                </a:lnTo>
                <a:lnTo>
                  <a:pt x="8570" y="9967"/>
                </a:lnTo>
                <a:lnTo>
                  <a:pt x="8402" y="10232"/>
                </a:lnTo>
                <a:lnTo>
                  <a:pt x="8209" y="10449"/>
                </a:lnTo>
                <a:lnTo>
                  <a:pt x="7992" y="10665"/>
                </a:lnTo>
                <a:lnTo>
                  <a:pt x="7776" y="10858"/>
                </a:lnTo>
                <a:lnTo>
                  <a:pt x="7559" y="11026"/>
                </a:lnTo>
                <a:lnTo>
                  <a:pt x="7318" y="11171"/>
                </a:lnTo>
                <a:lnTo>
                  <a:pt x="7078" y="11291"/>
                </a:lnTo>
                <a:lnTo>
                  <a:pt x="6813" y="11387"/>
                </a:lnTo>
                <a:lnTo>
                  <a:pt x="6548" y="11460"/>
                </a:lnTo>
                <a:lnTo>
                  <a:pt x="6283" y="11508"/>
                </a:lnTo>
                <a:lnTo>
                  <a:pt x="6018" y="11556"/>
                </a:lnTo>
                <a:lnTo>
                  <a:pt x="5729" y="11556"/>
                </a:lnTo>
                <a:lnTo>
                  <a:pt x="5441" y="11532"/>
                </a:lnTo>
                <a:lnTo>
                  <a:pt x="5152" y="11484"/>
                </a:lnTo>
                <a:lnTo>
                  <a:pt x="4863" y="11436"/>
                </a:lnTo>
                <a:lnTo>
                  <a:pt x="4574" y="11339"/>
                </a:lnTo>
                <a:lnTo>
                  <a:pt x="4237" y="11195"/>
                </a:lnTo>
                <a:lnTo>
                  <a:pt x="3900" y="11050"/>
                </a:lnTo>
                <a:lnTo>
                  <a:pt x="3587" y="10858"/>
                </a:lnTo>
                <a:lnTo>
                  <a:pt x="3298" y="10665"/>
                </a:lnTo>
                <a:lnTo>
                  <a:pt x="3009" y="10449"/>
                </a:lnTo>
                <a:lnTo>
                  <a:pt x="2768" y="10208"/>
                </a:lnTo>
                <a:lnTo>
                  <a:pt x="2504" y="9943"/>
                </a:lnTo>
                <a:lnTo>
                  <a:pt x="2287" y="9654"/>
                </a:lnTo>
                <a:lnTo>
                  <a:pt x="2022" y="9293"/>
                </a:lnTo>
                <a:lnTo>
                  <a:pt x="1781" y="8932"/>
                </a:lnTo>
                <a:lnTo>
                  <a:pt x="1565" y="8547"/>
                </a:lnTo>
                <a:lnTo>
                  <a:pt x="1348" y="8186"/>
                </a:lnTo>
                <a:lnTo>
                  <a:pt x="1180" y="7801"/>
                </a:lnTo>
                <a:lnTo>
                  <a:pt x="1035" y="7415"/>
                </a:lnTo>
                <a:lnTo>
                  <a:pt x="915" y="7006"/>
                </a:lnTo>
                <a:lnTo>
                  <a:pt x="818" y="6621"/>
                </a:lnTo>
                <a:lnTo>
                  <a:pt x="746" y="6212"/>
                </a:lnTo>
                <a:lnTo>
                  <a:pt x="698" y="5803"/>
                </a:lnTo>
                <a:lnTo>
                  <a:pt x="674" y="5393"/>
                </a:lnTo>
                <a:lnTo>
                  <a:pt x="698" y="4984"/>
                </a:lnTo>
                <a:lnTo>
                  <a:pt x="722" y="4551"/>
                </a:lnTo>
                <a:lnTo>
                  <a:pt x="794" y="4117"/>
                </a:lnTo>
                <a:lnTo>
                  <a:pt x="891" y="3684"/>
                </a:lnTo>
                <a:lnTo>
                  <a:pt x="1011" y="3251"/>
                </a:lnTo>
                <a:lnTo>
                  <a:pt x="1107" y="2986"/>
                </a:lnTo>
                <a:lnTo>
                  <a:pt x="1204" y="2745"/>
                </a:lnTo>
                <a:lnTo>
                  <a:pt x="1324" y="2480"/>
                </a:lnTo>
                <a:lnTo>
                  <a:pt x="1468" y="2264"/>
                </a:lnTo>
                <a:lnTo>
                  <a:pt x="1613" y="2047"/>
                </a:lnTo>
                <a:lnTo>
                  <a:pt x="1757" y="1830"/>
                </a:lnTo>
                <a:lnTo>
                  <a:pt x="1926" y="1662"/>
                </a:lnTo>
                <a:lnTo>
                  <a:pt x="2118" y="1469"/>
                </a:lnTo>
                <a:lnTo>
                  <a:pt x="2311" y="1325"/>
                </a:lnTo>
                <a:lnTo>
                  <a:pt x="2528" y="1180"/>
                </a:lnTo>
                <a:lnTo>
                  <a:pt x="2744" y="1060"/>
                </a:lnTo>
                <a:lnTo>
                  <a:pt x="2985" y="940"/>
                </a:lnTo>
                <a:lnTo>
                  <a:pt x="3226" y="868"/>
                </a:lnTo>
                <a:lnTo>
                  <a:pt x="3491" y="771"/>
                </a:lnTo>
                <a:lnTo>
                  <a:pt x="3755" y="723"/>
                </a:lnTo>
                <a:lnTo>
                  <a:pt x="4044" y="699"/>
                </a:lnTo>
                <a:lnTo>
                  <a:pt x="4478" y="675"/>
                </a:lnTo>
                <a:close/>
                <a:moveTo>
                  <a:pt x="3924" y="1"/>
                </a:moveTo>
                <a:lnTo>
                  <a:pt x="3539" y="49"/>
                </a:lnTo>
                <a:lnTo>
                  <a:pt x="3154" y="145"/>
                </a:lnTo>
                <a:lnTo>
                  <a:pt x="2793" y="290"/>
                </a:lnTo>
                <a:lnTo>
                  <a:pt x="2407" y="482"/>
                </a:lnTo>
                <a:lnTo>
                  <a:pt x="2070" y="699"/>
                </a:lnTo>
                <a:lnTo>
                  <a:pt x="1733" y="940"/>
                </a:lnTo>
                <a:lnTo>
                  <a:pt x="1444" y="1205"/>
                </a:lnTo>
                <a:lnTo>
                  <a:pt x="1180" y="1517"/>
                </a:lnTo>
                <a:lnTo>
                  <a:pt x="939" y="1855"/>
                </a:lnTo>
                <a:lnTo>
                  <a:pt x="746" y="2192"/>
                </a:lnTo>
                <a:lnTo>
                  <a:pt x="554" y="2577"/>
                </a:lnTo>
                <a:lnTo>
                  <a:pt x="409" y="2986"/>
                </a:lnTo>
                <a:lnTo>
                  <a:pt x="289" y="3371"/>
                </a:lnTo>
                <a:lnTo>
                  <a:pt x="169" y="3756"/>
                </a:lnTo>
                <a:lnTo>
                  <a:pt x="96" y="4141"/>
                </a:lnTo>
                <a:lnTo>
                  <a:pt x="48" y="4551"/>
                </a:lnTo>
                <a:lnTo>
                  <a:pt x="24" y="4936"/>
                </a:lnTo>
                <a:lnTo>
                  <a:pt x="0" y="5321"/>
                </a:lnTo>
                <a:lnTo>
                  <a:pt x="24" y="5706"/>
                </a:lnTo>
                <a:lnTo>
                  <a:pt x="48" y="6091"/>
                </a:lnTo>
                <a:lnTo>
                  <a:pt x="120" y="6477"/>
                </a:lnTo>
                <a:lnTo>
                  <a:pt x="193" y="6838"/>
                </a:lnTo>
                <a:lnTo>
                  <a:pt x="289" y="7223"/>
                </a:lnTo>
                <a:lnTo>
                  <a:pt x="409" y="7608"/>
                </a:lnTo>
                <a:lnTo>
                  <a:pt x="554" y="7993"/>
                </a:lnTo>
                <a:lnTo>
                  <a:pt x="722" y="8354"/>
                </a:lnTo>
                <a:lnTo>
                  <a:pt x="891" y="8739"/>
                </a:lnTo>
                <a:lnTo>
                  <a:pt x="1204" y="9269"/>
                </a:lnTo>
                <a:lnTo>
                  <a:pt x="1517" y="9775"/>
                </a:lnTo>
                <a:lnTo>
                  <a:pt x="1878" y="10256"/>
                </a:lnTo>
                <a:lnTo>
                  <a:pt x="2287" y="10689"/>
                </a:lnTo>
                <a:lnTo>
                  <a:pt x="2504" y="10882"/>
                </a:lnTo>
                <a:lnTo>
                  <a:pt x="2744" y="11075"/>
                </a:lnTo>
                <a:lnTo>
                  <a:pt x="2985" y="11243"/>
                </a:lnTo>
                <a:lnTo>
                  <a:pt x="3226" y="11412"/>
                </a:lnTo>
                <a:lnTo>
                  <a:pt x="3491" y="11556"/>
                </a:lnTo>
                <a:lnTo>
                  <a:pt x="3755" y="11700"/>
                </a:lnTo>
                <a:lnTo>
                  <a:pt x="4044" y="11845"/>
                </a:lnTo>
                <a:lnTo>
                  <a:pt x="4333" y="11965"/>
                </a:lnTo>
                <a:lnTo>
                  <a:pt x="4670" y="12062"/>
                </a:lnTo>
                <a:lnTo>
                  <a:pt x="5007" y="12158"/>
                </a:lnTo>
                <a:lnTo>
                  <a:pt x="5344" y="12206"/>
                </a:lnTo>
                <a:lnTo>
                  <a:pt x="5681" y="12230"/>
                </a:lnTo>
                <a:lnTo>
                  <a:pt x="6018" y="12206"/>
                </a:lnTo>
                <a:lnTo>
                  <a:pt x="6331" y="12182"/>
                </a:lnTo>
                <a:lnTo>
                  <a:pt x="6668" y="12134"/>
                </a:lnTo>
                <a:lnTo>
                  <a:pt x="6981" y="12037"/>
                </a:lnTo>
                <a:lnTo>
                  <a:pt x="7270" y="11917"/>
                </a:lnTo>
                <a:lnTo>
                  <a:pt x="7583" y="11773"/>
                </a:lnTo>
                <a:lnTo>
                  <a:pt x="7872" y="11628"/>
                </a:lnTo>
                <a:lnTo>
                  <a:pt x="8137" y="11436"/>
                </a:lnTo>
                <a:lnTo>
                  <a:pt x="8402" y="11219"/>
                </a:lnTo>
                <a:lnTo>
                  <a:pt x="8642" y="10978"/>
                </a:lnTo>
                <a:lnTo>
                  <a:pt x="8859" y="10713"/>
                </a:lnTo>
                <a:lnTo>
                  <a:pt x="9076" y="10425"/>
                </a:lnTo>
                <a:lnTo>
                  <a:pt x="9316" y="10039"/>
                </a:lnTo>
                <a:lnTo>
                  <a:pt x="9509" y="9630"/>
                </a:lnTo>
                <a:lnTo>
                  <a:pt x="9677" y="9221"/>
                </a:lnTo>
                <a:lnTo>
                  <a:pt x="9822" y="8812"/>
                </a:lnTo>
                <a:lnTo>
                  <a:pt x="9918" y="8378"/>
                </a:lnTo>
                <a:lnTo>
                  <a:pt x="9990" y="7921"/>
                </a:lnTo>
                <a:lnTo>
                  <a:pt x="10039" y="7464"/>
                </a:lnTo>
                <a:lnTo>
                  <a:pt x="10039" y="6982"/>
                </a:lnTo>
                <a:lnTo>
                  <a:pt x="10014" y="6428"/>
                </a:lnTo>
                <a:lnTo>
                  <a:pt x="9966" y="5851"/>
                </a:lnTo>
                <a:lnTo>
                  <a:pt x="9846" y="5297"/>
                </a:lnTo>
                <a:lnTo>
                  <a:pt x="9702" y="4743"/>
                </a:lnTo>
                <a:lnTo>
                  <a:pt x="9509" y="4214"/>
                </a:lnTo>
                <a:lnTo>
                  <a:pt x="9268" y="3660"/>
                </a:lnTo>
                <a:lnTo>
                  <a:pt x="9003" y="3154"/>
                </a:lnTo>
                <a:lnTo>
                  <a:pt x="8690" y="2649"/>
                </a:lnTo>
                <a:lnTo>
                  <a:pt x="8402" y="2264"/>
                </a:lnTo>
                <a:lnTo>
                  <a:pt x="8113" y="1903"/>
                </a:lnTo>
                <a:lnTo>
                  <a:pt x="7800" y="1566"/>
                </a:lnTo>
                <a:lnTo>
                  <a:pt x="7463" y="1253"/>
                </a:lnTo>
                <a:lnTo>
                  <a:pt x="7078" y="964"/>
                </a:lnTo>
                <a:lnTo>
                  <a:pt x="6692" y="723"/>
                </a:lnTo>
                <a:lnTo>
                  <a:pt x="6283" y="506"/>
                </a:lnTo>
                <a:lnTo>
                  <a:pt x="5850" y="314"/>
                </a:lnTo>
                <a:lnTo>
                  <a:pt x="5465" y="169"/>
                </a:lnTo>
                <a:lnTo>
                  <a:pt x="5079" y="73"/>
                </a:lnTo>
                <a:lnTo>
                  <a:pt x="4694" y="25"/>
                </a:lnTo>
                <a:lnTo>
                  <a:pt x="43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Google Shape;3081;p8"/>
          <p:cNvSpPr/>
          <p:nvPr/>
        </p:nvSpPr>
        <p:spPr>
          <a:xfrm>
            <a:off x="145650" y="119725"/>
            <a:ext cx="8852700" cy="490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2" name="Google Shape;3082;p8"/>
          <p:cNvSpPr txBox="1">
            <a:spLocks noGrp="1"/>
          </p:cNvSpPr>
          <p:nvPr>
            <p:ph type="title"/>
          </p:nvPr>
        </p:nvSpPr>
        <p:spPr>
          <a:xfrm>
            <a:off x="1710100" y="1383300"/>
            <a:ext cx="57237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3083" name="Google Shape;3083;p8"/>
          <p:cNvGrpSpPr/>
          <p:nvPr/>
        </p:nvGrpSpPr>
        <p:grpSpPr>
          <a:xfrm rot="10800000">
            <a:off x="6901488" y="-976284"/>
            <a:ext cx="2955793" cy="3147574"/>
            <a:chOff x="2827954" y="5779702"/>
            <a:chExt cx="2144676" cy="2283829"/>
          </a:xfrm>
        </p:grpSpPr>
        <p:sp>
          <p:nvSpPr>
            <p:cNvPr id="3084" name="Google Shape;3084;p8"/>
            <p:cNvSpPr/>
            <p:nvPr/>
          </p:nvSpPr>
          <p:spPr>
            <a:xfrm rot="10800000">
              <a:off x="2827954" y="6935855"/>
              <a:ext cx="2132350" cy="1127676"/>
            </a:xfrm>
            <a:custGeom>
              <a:avLst/>
              <a:gdLst/>
              <a:ahLst/>
              <a:cxnLst/>
              <a:rect l="l" t="t" r="r" b="b"/>
              <a:pathLst>
                <a:path w="25085" h="13266" extrusionOk="0">
                  <a:moveTo>
                    <a:pt x="12494" y="1"/>
                  </a:moveTo>
                  <a:lnTo>
                    <a:pt x="12013" y="25"/>
                  </a:lnTo>
                  <a:lnTo>
                    <a:pt x="11507" y="49"/>
                  </a:lnTo>
                  <a:lnTo>
                    <a:pt x="11026" y="97"/>
                  </a:lnTo>
                  <a:lnTo>
                    <a:pt x="10544" y="145"/>
                  </a:lnTo>
                  <a:lnTo>
                    <a:pt x="10063" y="242"/>
                  </a:lnTo>
                  <a:lnTo>
                    <a:pt x="9317" y="386"/>
                  </a:lnTo>
                  <a:lnTo>
                    <a:pt x="8594" y="579"/>
                  </a:lnTo>
                  <a:lnTo>
                    <a:pt x="7896" y="819"/>
                  </a:lnTo>
                  <a:lnTo>
                    <a:pt x="7198" y="1060"/>
                  </a:lnTo>
                  <a:lnTo>
                    <a:pt x="6669" y="1277"/>
                  </a:lnTo>
                  <a:lnTo>
                    <a:pt x="6139" y="1542"/>
                  </a:lnTo>
                  <a:lnTo>
                    <a:pt x="5633" y="1782"/>
                  </a:lnTo>
                  <a:lnTo>
                    <a:pt x="5152" y="2071"/>
                  </a:lnTo>
                  <a:lnTo>
                    <a:pt x="4670" y="2360"/>
                  </a:lnTo>
                  <a:lnTo>
                    <a:pt x="4189" y="2673"/>
                  </a:lnTo>
                  <a:lnTo>
                    <a:pt x="3732" y="3010"/>
                  </a:lnTo>
                  <a:lnTo>
                    <a:pt x="3274" y="3347"/>
                  </a:lnTo>
                  <a:lnTo>
                    <a:pt x="2985" y="3612"/>
                  </a:lnTo>
                  <a:lnTo>
                    <a:pt x="2696" y="3877"/>
                  </a:lnTo>
                  <a:lnTo>
                    <a:pt x="2432" y="4141"/>
                  </a:lnTo>
                  <a:lnTo>
                    <a:pt x="2167" y="4430"/>
                  </a:lnTo>
                  <a:lnTo>
                    <a:pt x="1926" y="4719"/>
                  </a:lnTo>
                  <a:lnTo>
                    <a:pt x="1709" y="5032"/>
                  </a:lnTo>
                  <a:lnTo>
                    <a:pt x="1493" y="5345"/>
                  </a:lnTo>
                  <a:lnTo>
                    <a:pt x="1300" y="5658"/>
                  </a:lnTo>
                  <a:lnTo>
                    <a:pt x="1108" y="5971"/>
                  </a:lnTo>
                  <a:lnTo>
                    <a:pt x="939" y="6308"/>
                  </a:lnTo>
                  <a:lnTo>
                    <a:pt x="771" y="6645"/>
                  </a:lnTo>
                  <a:lnTo>
                    <a:pt x="626" y="7006"/>
                  </a:lnTo>
                  <a:lnTo>
                    <a:pt x="506" y="7367"/>
                  </a:lnTo>
                  <a:lnTo>
                    <a:pt x="385" y="7728"/>
                  </a:lnTo>
                  <a:lnTo>
                    <a:pt x="289" y="8114"/>
                  </a:lnTo>
                  <a:lnTo>
                    <a:pt x="193" y="8499"/>
                  </a:lnTo>
                  <a:lnTo>
                    <a:pt x="121" y="9028"/>
                  </a:lnTo>
                  <a:lnTo>
                    <a:pt x="48" y="9582"/>
                  </a:lnTo>
                  <a:lnTo>
                    <a:pt x="0" y="10112"/>
                  </a:lnTo>
                  <a:lnTo>
                    <a:pt x="0" y="10665"/>
                  </a:lnTo>
                  <a:lnTo>
                    <a:pt x="0" y="10954"/>
                  </a:lnTo>
                  <a:lnTo>
                    <a:pt x="24" y="11243"/>
                  </a:lnTo>
                  <a:lnTo>
                    <a:pt x="72" y="11532"/>
                  </a:lnTo>
                  <a:lnTo>
                    <a:pt x="145" y="11797"/>
                  </a:lnTo>
                  <a:lnTo>
                    <a:pt x="217" y="12086"/>
                  </a:lnTo>
                  <a:lnTo>
                    <a:pt x="313" y="12350"/>
                  </a:lnTo>
                  <a:lnTo>
                    <a:pt x="530" y="12880"/>
                  </a:lnTo>
                  <a:lnTo>
                    <a:pt x="578" y="12976"/>
                  </a:lnTo>
                  <a:lnTo>
                    <a:pt x="674" y="13073"/>
                  </a:lnTo>
                  <a:lnTo>
                    <a:pt x="771" y="13145"/>
                  </a:lnTo>
                  <a:lnTo>
                    <a:pt x="891" y="13193"/>
                  </a:lnTo>
                  <a:lnTo>
                    <a:pt x="1035" y="13241"/>
                  </a:lnTo>
                  <a:lnTo>
                    <a:pt x="1156" y="13265"/>
                  </a:lnTo>
                  <a:lnTo>
                    <a:pt x="1276" y="13265"/>
                  </a:lnTo>
                  <a:lnTo>
                    <a:pt x="1396" y="13241"/>
                  </a:lnTo>
                  <a:lnTo>
                    <a:pt x="1493" y="13193"/>
                  </a:lnTo>
                  <a:lnTo>
                    <a:pt x="1589" y="13145"/>
                  </a:lnTo>
                  <a:lnTo>
                    <a:pt x="1782" y="13000"/>
                  </a:lnTo>
                  <a:lnTo>
                    <a:pt x="2071" y="12712"/>
                  </a:lnTo>
                  <a:lnTo>
                    <a:pt x="2335" y="12423"/>
                  </a:lnTo>
                  <a:lnTo>
                    <a:pt x="2552" y="12110"/>
                  </a:lnTo>
                  <a:lnTo>
                    <a:pt x="2745" y="11773"/>
                  </a:lnTo>
                  <a:lnTo>
                    <a:pt x="2985" y="11315"/>
                  </a:lnTo>
                  <a:lnTo>
                    <a:pt x="3226" y="10882"/>
                  </a:lnTo>
                  <a:lnTo>
                    <a:pt x="3467" y="10473"/>
                  </a:lnTo>
                  <a:lnTo>
                    <a:pt x="3756" y="10039"/>
                  </a:lnTo>
                  <a:lnTo>
                    <a:pt x="3972" y="9775"/>
                  </a:lnTo>
                  <a:lnTo>
                    <a:pt x="4213" y="9486"/>
                  </a:lnTo>
                  <a:lnTo>
                    <a:pt x="4454" y="9245"/>
                  </a:lnTo>
                  <a:lnTo>
                    <a:pt x="4719" y="9004"/>
                  </a:lnTo>
                  <a:lnTo>
                    <a:pt x="4983" y="8764"/>
                  </a:lnTo>
                  <a:lnTo>
                    <a:pt x="5272" y="8571"/>
                  </a:lnTo>
                  <a:lnTo>
                    <a:pt x="5561" y="8378"/>
                  </a:lnTo>
                  <a:lnTo>
                    <a:pt x="5874" y="8186"/>
                  </a:lnTo>
                  <a:lnTo>
                    <a:pt x="6259" y="8017"/>
                  </a:lnTo>
                  <a:lnTo>
                    <a:pt x="6620" y="7873"/>
                  </a:lnTo>
                  <a:lnTo>
                    <a:pt x="7030" y="7777"/>
                  </a:lnTo>
                  <a:lnTo>
                    <a:pt x="7439" y="7728"/>
                  </a:lnTo>
                  <a:lnTo>
                    <a:pt x="8065" y="7680"/>
                  </a:lnTo>
                  <a:lnTo>
                    <a:pt x="8691" y="7656"/>
                  </a:lnTo>
                  <a:lnTo>
                    <a:pt x="9341" y="7704"/>
                  </a:lnTo>
                  <a:lnTo>
                    <a:pt x="9967" y="7801"/>
                  </a:lnTo>
                  <a:lnTo>
                    <a:pt x="10617" y="7921"/>
                  </a:lnTo>
                  <a:lnTo>
                    <a:pt x="11242" y="8089"/>
                  </a:lnTo>
                  <a:lnTo>
                    <a:pt x="11868" y="8282"/>
                  </a:lnTo>
                  <a:lnTo>
                    <a:pt x="12494" y="8499"/>
                  </a:lnTo>
                  <a:lnTo>
                    <a:pt x="13096" y="8739"/>
                  </a:lnTo>
                  <a:lnTo>
                    <a:pt x="13674" y="9028"/>
                  </a:lnTo>
                  <a:lnTo>
                    <a:pt x="14252" y="9341"/>
                  </a:lnTo>
                  <a:lnTo>
                    <a:pt x="14829" y="9654"/>
                  </a:lnTo>
                  <a:lnTo>
                    <a:pt x="15359" y="9991"/>
                  </a:lnTo>
                  <a:lnTo>
                    <a:pt x="15865" y="10304"/>
                  </a:lnTo>
                  <a:lnTo>
                    <a:pt x="16876" y="11002"/>
                  </a:lnTo>
                  <a:lnTo>
                    <a:pt x="17646" y="11508"/>
                  </a:lnTo>
                  <a:lnTo>
                    <a:pt x="18031" y="11749"/>
                  </a:lnTo>
                  <a:lnTo>
                    <a:pt x="18440" y="11965"/>
                  </a:lnTo>
                  <a:lnTo>
                    <a:pt x="18922" y="12206"/>
                  </a:lnTo>
                  <a:lnTo>
                    <a:pt x="19427" y="12423"/>
                  </a:lnTo>
                  <a:lnTo>
                    <a:pt x="19957" y="12567"/>
                  </a:lnTo>
                  <a:lnTo>
                    <a:pt x="20487" y="12687"/>
                  </a:lnTo>
                  <a:lnTo>
                    <a:pt x="20944" y="12736"/>
                  </a:lnTo>
                  <a:lnTo>
                    <a:pt x="21377" y="12760"/>
                  </a:lnTo>
                  <a:lnTo>
                    <a:pt x="21811" y="12712"/>
                  </a:lnTo>
                  <a:lnTo>
                    <a:pt x="22268" y="12639"/>
                  </a:lnTo>
                  <a:lnTo>
                    <a:pt x="22605" y="12543"/>
                  </a:lnTo>
                  <a:lnTo>
                    <a:pt x="22942" y="12399"/>
                  </a:lnTo>
                  <a:lnTo>
                    <a:pt x="23279" y="12206"/>
                  </a:lnTo>
                  <a:lnTo>
                    <a:pt x="23568" y="11989"/>
                  </a:lnTo>
                  <a:lnTo>
                    <a:pt x="23785" y="11797"/>
                  </a:lnTo>
                  <a:lnTo>
                    <a:pt x="24001" y="11604"/>
                  </a:lnTo>
                  <a:lnTo>
                    <a:pt x="24194" y="11363"/>
                  </a:lnTo>
                  <a:lnTo>
                    <a:pt x="24362" y="11123"/>
                  </a:lnTo>
                  <a:lnTo>
                    <a:pt x="24507" y="10858"/>
                  </a:lnTo>
                  <a:lnTo>
                    <a:pt x="24651" y="10593"/>
                  </a:lnTo>
                  <a:lnTo>
                    <a:pt x="24772" y="10328"/>
                  </a:lnTo>
                  <a:lnTo>
                    <a:pt x="24868" y="10039"/>
                  </a:lnTo>
                  <a:lnTo>
                    <a:pt x="24964" y="9751"/>
                  </a:lnTo>
                  <a:lnTo>
                    <a:pt x="25012" y="9438"/>
                  </a:lnTo>
                  <a:lnTo>
                    <a:pt x="25061" y="9149"/>
                  </a:lnTo>
                  <a:lnTo>
                    <a:pt x="25085" y="8860"/>
                  </a:lnTo>
                  <a:lnTo>
                    <a:pt x="25085" y="8547"/>
                  </a:lnTo>
                  <a:lnTo>
                    <a:pt x="25061" y="8258"/>
                  </a:lnTo>
                  <a:lnTo>
                    <a:pt x="25012" y="7969"/>
                  </a:lnTo>
                  <a:lnTo>
                    <a:pt x="24940" y="7680"/>
                  </a:lnTo>
                  <a:lnTo>
                    <a:pt x="24868" y="7439"/>
                  </a:lnTo>
                  <a:lnTo>
                    <a:pt x="24772" y="7223"/>
                  </a:lnTo>
                  <a:lnTo>
                    <a:pt x="24675" y="7030"/>
                  </a:lnTo>
                  <a:lnTo>
                    <a:pt x="24555" y="6814"/>
                  </a:lnTo>
                  <a:lnTo>
                    <a:pt x="24411" y="6621"/>
                  </a:lnTo>
                  <a:lnTo>
                    <a:pt x="24266" y="6452"/>
                  </a:lnTo>
                  <a:lnTo>
                    <a:pt x="24098" y="6284"/>
                  </a:lnTo>
                  <a:lnTo>
                    <a:pt x="23929" y="6115"/>
                  </a:lnTo>
                  <a:lnTo>
                    <a:pt x="23640" y="5899"/>
                  </a:lnTo>
                  <a:lnTo>
                    <a:pt x="23351" y="5682"/>
                  </a:lnTo>
                  <a:lnTo>
                    <a:pt x="23062" y="5490"/>
                  </a:lnTo>
                  <a:lnTo>
                    <a:pt x="22750" y="5321"/>
                  </a:lnTo>
                  <a:lnTo>
                    <a:pt x="22148" y="5008"/>
                  </a:lnTo>
                  <a:lnTo>
                    <a:pt x="21522" y="4719"/>
                  </a:lnTo>
                  <a:lnTo>
                    <a:pt x="21088" y="4527"/>
                  </a:lnTo>
                  <a:lnTo>
                    <a:pt x="20655" y="4310"/>
                  </a:lnTo>
                  <a:lnTo>
                    <a:pt x="20270" y="4069"/>
                  </a:lnTo>
                  <a:lnTo>
                    <a:pt x="19861" y="3804"/>
                  </a:lnTo>
                  <a:lnTo>
                    <a:pt x="19500" y="3540"/>
                  </a:lnTo>
                  <a:lnTo>
                    <a:pt x="19139" y="3227"/>
                  </a:lnTo>
                  <a:lnTo>
                    <a:pt x="18777" y="2914"/>
                  </a:lnTo>
                  <a:lnTo>
                    <a:pt x="18440" y="2577"/>
                  </a:lnTo>
                  <a:lnTo>
                    <a:pt x="18031" y="2143"/>
                  </a:lnTo>
                  <a:lnTo>
                    <a:pt x="17574" y="1734"/>
                  </a:lnTo>
                  <a:lnTo>
                    <a:pt x="17165" y="1397"/>
                  </a:lnTo>
                  <a:lnTo>
                    <a:pt x="16755" y="1108"/>
                  </a:lnTo>
                  <a:lnTo>
                    <a:pt x="16322" y="868"/>
                  </a:lnTo>
                  <a:lnTo>
                    <a:pt x="15889" y="627"/>
                  </a:lnTo>
                  <a:lnTo>
                    <a:pt x="15431" y="458"/>
                  </a:lnTo>
                  <a:lnTo>
                    <a:pt x="14950" y="290"/>
                  </a:lnTo>
                  <a:lnTo>
                    <a:pt x="14468" y="169"/>
                  </a:lnTo>
                  <a:lnTo>
                    <a:pt x="13963" y="97"/>
                  </a:lnTo>
                  <a:lnTo>
                    <a:pt x="13457" y="49"/>
                  </a:lnTo>
                  <a:lnTo>
                    <a:pt x="12976" y="25"/>
                  </a:lnTo>
                  <a:lnTo>
                    <a:pt x="124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8"/>
            <p:cNvSpPr/>
            <p:nvPr/>
          </p:nvSpPr>
          <p:spPr>
            <a:xfrm rot="10800000">
              <a:off x="2930300" y="6948180"/>
              <a:ext cx="2042330" cy="818598"/>
            </a:xfrm>
            <a:custGeom>
              <a:avLst/>
              <a:gdLst/>
              <a:ahLst/>
              <a:cxnLst/>
              <a:rect l="l" t="t" r="r" b="b"/>
              <a:pathLst>
                <a:path w="24026" h="9630" extrusionOk="0">
                  <a:moveTo>
                    <a:pt x="19404" y="0"/>
                  </a:moveTo>
                  <a:lnTo>
                    <a:pt x="19356" y="410"/>
                  </a:lnTo>
                  <a:lnTo>
                    <a:pt x="19332" y="795"/>
                  </a:lnTo>
                  <a:lnTo>
                    <a:pt x="19308" y="1565"/>
                  </a:lnTo>
                  <a:lnTo>
                    <a:pt x="19284" y="1950"/>
                  </a:lnTo>
                  <a:lnTo>
                    <a:pt x="19284" y="2360"/>
                  </a:lnTo>
                  <a:lnTo>
                    <a:pt x="19308" y="2745"/>
                  </a:lnTo>
                  <a:lnTo>
                    <a:pt x="19356" y="3130"/>
                  </a:lnTo>
                  <a:lnTo>
                    <a:pt x="19693" y="4695"/>
                  </a:lnTo>
                  <a:lnTo>
                    <a:pt x="19693" y="4695"/>
                  </a:lnTo>
                  <a:lnTo>
                    <a:pt x="19548" y="4502"/>
                  </a:lnTo>
                  <a:lnTo>
                    <a:pt x="19428" y="4358"/>
                  </a:lnTo>
                  <a:lnTo>
                    <a:pt x="19211" y="3973"/>
                  </a:lnTo>
                  <a:lnTo>
                    <a:pt x="18946" y="3611"/>
                  </a:lnTo>
                  <a:lnTo>
                    <a:pt x="18682" y="3250"/>
                  </a:lnTo>
                  <a:lnTo>
                    <a:pt x="18393" y="2937"/>
                  </a:lnTo>
                  <a:lnTo>
                    <a:pt x="18104" y="2624"/>
                  </a:lnTo>
                  <a:lnTo>
                    <a:pt x="17767" y="2312"/>
                  </a:lnTo>
                  <a:lnTo>
                    <a:pt x="17430" y="2047"/>
                  </a:lnTo>
                  <a:lnTo>
                    <a:pt x="17093" y="1782"/>
                  </a:lnTo>
                  <a:lnTo>
                    <a:pt x="16298" y="1204"/>
                  </a:lnTo>
                  <a:lnTo>
                    <a:pt x="16034" y="1036"/>
                  </a:lnTo>
                  <a:lnTo>
                    <a:pt x="15745" y="891"/>
                  </a:lnTo>
                  <a:lnTo>
                    <a:pt x="15456" y="795"/>
                  </a:lnTo>
                  <a:lnTo>
                    <a:pt x="15167" y="723"/>
                  </a:lnTo>
                  <a:lnTo>
                    <a:pt x="14854" y="675"/>
                  </a:lnTo>
                  <a:lnTo>
                    <a:pt x="14565" y="650"/>
                  </a:lnTo>
                  <a:lnTo>
                    <a:pt x="14252" y="675"/>
                  </a:lnTo>
                  <a:lnTo>
                    <a:pt x="13939" y="723"/>
                  </a:lnTo>
                  <a:lnTo>
                    <a:pt x="13145" y="867"/>
                  </a:lnTo>
                  <a:lnTo>
                    <a:pt x="12399" y="1060"/>
                  </a:lnTo>
                  <a:lnTo>
                    <a:pt x="12086" y="1108"/>
                  </a:lnTo>
                  <a:lnTo>
                    <a:pt x="11773" y="1108"/>
                  </a:lnTo>
                  <a:lnTo>
                    <a:pt x="11484" y="1084"/>
                  </a:lnTo>
                  <a:lnTo>
                    <a:pt x="11171" y="1036"/>
                  </a:lnTo>
                  <a:lnTo>
                    <a:pt x="10593" y="891"/>
                  </a:lnTo>
                  <a:lnTo>
                    <a:pt x="9991" y="747"/>
                  </a:lnTo>
                  <a:lnTo>
                    <a:pt x="9630" y="699"/>
                  </a:lnTo>
                  <a:lnTo>
                    <a:pt x="9293" y="650"/>
                  </a:lnTo>
                  <a:lnTo>
                    <a:pt x="8932" y="626"/>
                  </a:lnTo>
                  <a:lnTo>
                    <a:pt x="8571" y="626"/>
                  </a:lnTo>
                  <a:lnTo>
                    <a:pt x="8354" y="650"/>
                  </a:lnTo>
                  <a:lnTo>
                    <a:pt x="8114" y="675"/>
                  </a:lnTo>
                  <a:lnTo>
                    <a:pt x="7897" y="747"/>
                  </a:lnTo>
                  <a:lnTo>
                    <a:pt x="7704" y="819"/>
                  </a:lnTo>
                  <a:lnTo>
                    <a:pt x="7512" y="915"/>
                  </a:lnTo>
                  <a:lnTo>
                    <a:pt x="7343" y="1036"/>
                  </a:lnTo>
                  <a:lnTo>
                    <a:pt x="7175" y="1180"/>
                  </a:lnTo>
                  <a:lnTo>
                    <a:pt x="7006" y="1349"/>
                  </a:lnTo>
                  <a:lnTo>
                    <a:pt x="6645" y="1758"/>
                  </a:lnTo>
                  <a:lnTo>
                    <a:pt x="6284" y="2143"/>
                  </a:lnTo>
                  <a:lnTo>
                    <a:pt x="5514" y="2889"/>
                  </a:lnTo>
                  <a:lnTo>
                    <a:pt x="5321" y="3082"/>
                  </a:lnTo>
                  <a:lnTo>
                    <a:pt x="5152" y="3299"/>
                  </a:lnTo>
                  <a:lnTo>
                    <a:pt x="4791" y="3732"/>
                  </a:lnTo>
                  <a:lnTo>
                    <a:pt x="4671" y="3876"/>
                  </a:lnTo>
                  <a:lnTo>
                    <a:pt x="4527" y="3997"/>
                  </a:lnTo>
                  <a:lnTo>
                    <a:pt x="4454" y="4045"/>
                  </a:lnTo>
                  <a:lnTo>
                    <a:pt x="4358" y="4069"/>
                  </a:lnTo>
                  <a:lnTo>
                    <a:pt x="4262" y="4093"/>
                  </a:lnTo>
                  <a:lnTo>
                    <a:pt x="4165" y="4069"/>
                  </a:lnTo>
                  <a:lnTo>
                    <a:pt x="3347" y="4334"/>
                  </a:lnTo>
                  <a:lnTo>
                    <a:pt x="2938" y="4502"/>
                  </a:lnTo>
                  <a:lnTo>
                    <a:pt x="2745" y="4598"/>
                  </a:lnTo>
                  <a:lnTo>
                    <a:pt x="2553" y="4695"/>
                  </a:lnTo>
                  <a:lnTo>
                    <a:pt x="2191" y="4911"/>
                  </a:lnTo>
                  <a:lnTo>
                    <a:pt x="1830" y="5104"/>
                  </a:lnTo>
                  <a:lnTo>
                    <a:pt x="1445" y="5273"/>
                  </a:lnTo>
                  <a:lnTo>
                    <a:pt x="1036" y="5417"/>
                  </a:lnTo>
                  <a:lnTo>
                    <a:pt x="338" y="5706"/>
                  </a:lnTo>
                  <a:lnTo>
                    <a:pt x="217" y="5754"/>
                  </a:lnTo>
                  <a:lnTo>
                    <a:pt x="121" y="5850"/>
                  </a:lnTo>
                  <a:lnTo>
                    <a:pt x="73" y="5947"/>
                  </a:lnTo>
                  <a:lnTo>
                    <a:pt x="49" y="6091"/>
                  </a:lnTo>
                  <a:lnTo>
                    <a:pt x="1" y="6597"/>
                  </a:lnTo>
                  <a:lnTo>
                    <a:pt x="1" y="6837"/>
                  </a:lnTo>
                  <a:lnTo>
                    <a:pt x="25" y="6958"/>
                  </a:lnTo>
                  <a:lnTo>
                    <a:pt x="73" y="7078"/>
                  </a:lnTo>
                  <a:lnTo>
                    <a:pt x="266" y="7054"/>
                  </a:lnTo>
                  <a:lnTo>
                    <a:pt x="482" y="7030"/>
                  </a:lnTo>
                  <a:lnTo>
                    <a:pt x="723" y="6934"/>
                  </a:lnTo>
                  <a:lnTo>
                    <a:pt x="988" y="6837"/>
                  </a:lnTo>
                  <a:lnTo>
                    <a:pt x="1349" y="6645"/>
                  </a:lnTo>
                  <a:lnTo>
                    <a:pt x="1782" y="6404"/>
                  </a:lnTo>
                  <a:lnTo>
                    <a:pt x="3082" y="5658"/>
                  </a:lnTo>
                  <a:lnTo>
                    <a:pt x="3106" y="5754"/>
                  </a:lnTo>
                  <a:lnTo>
                    <a:pt x="3082" y="5802"/>
                  </a:lnTo>
                  <a:lnTo>
                    <a:pt x="2986" y="5922"/>
                  </a:lnTo>
                  <a:lnTo>
                    <a:pt x="1469" y="8017"/>
                  </a:lnTo>
                  <a:lnTo>
                    <a:pt x="1132" y="8498"/>
                  </a:lnTo>
                  <a:lnTo>
                    <a:pt x="819" y="9004"/>
                  </a:lnTo>
                  <a:lnTo>
                    <a:pt x="771" y="9100"/>
                  </a:lnTo>
                  <a:lnTo>
                    <a:pt x="699" y="9221"/>
                  </a:lnTo>
                  <a:lnTo>
                    <a:pt x="675" y="9341"/>
                  </a:lnTo>
                  <a:lnTo>
                    <a:pt x="675" y="9485"/>
                  </a:lnTo>
                  <a:lnTo>
                    <a:pt x="940" y="9630"/>
                  </a:lnTo>
                  <a:lnTo>
                    <a:pt x="1108" y="9389"/>
                  </a:lnTo>
                  <a:lnTo>
                    <a:pt x="1397" y="8883"/>
                  </a:lnTo>
                  <a:lnTo>
                    <a:pt x="1541" y="8643"/>
                  </a:lnTo>
                  <a:lnTo>
                    <a:pt x="1686" y="8426"/>
                  </a:lnTo>
                  <a:lnTo>
                    <a:pt x="2793" y="6958"/>
                  </a:lnTo>
                  <a:lnTo>
                    <a:pt x="3925" y="5513"/>
                  </a:lnTo>
                  <a:lnTo>
                    <a:pt x="4334" y="5008"/>
                  </a:lnTo>
                  <a:lnTo>
                    <a:pt x="4767" y="4502"/>
                  </a:lnTo>
                  <a:lnTo>
                    <a:pt x="5658" y="3515"/>
                  </a:lnTo>
                  <a:lnTo>
                    <a:pt x="5802" y="3371"/>
                  </a:lnTo>
                  <a:lnTo>
                    <a:pt x="5851" y="3443"/>
                  </a:lnTo>
                  <a:lnTo>
                    <a:pt x="5851" y="3491"/>
                  </a:lnTo>
                  <a:lnTo>
                    <a:pt x="5778" y="3611"/>
                  </a:lnTo>
                  <a:lnTo>
                    <a:pt x="5369" y="4574"/>
                  </a:lnTo>
                  <a:lnTo>
                    <a:pt x="5321" y="4719"/>
                  </a:lnTo>
                  <a:lnTo>
                    <a:pt x="5297" y="4911"/>
                  </a:lnTo>
                  <a:lnTo>
                    <a:pt x="5490" y="4863"/>
                  </a:lnTo>
                  <a:lnTo>
                    <a:pt x="5634" y="4791"/>
                  </a:lnTo>
                  <a:lnTo>
                    <a:pt x="6067" y="4598"/>
                  </a:lnTo>
                  <a:lnTo>
                    <a:pt x="6501" y="4382"/>
                  </a:lnTo>
                  <a:lnTo>
                    <a:pt x="6645" y="4310"/>
                  </a:lnTo>
                  <a:lnTo>
                    <a:pt x="6789" y="4213"/>
                  </a:lnTo>
                  <a:lnTo>
                    <a:pt x="6862" y="4093"/>
                  </a:lnTo>
                  <a:lnTo>
                    <a:pt x="6934" y="3924"/>
                  </a:lnTo>
                  <a:lnTo>
                    <a:pt x="7054" y="3563"/>
                  </a:lnTo>
                  <a:lnTo>
                    <a:pt x="7199" y="3202"/>
                  </a:lnTo>
                  <a:lnTo>
                    <a:pt x="7367" y="2841"/>
                  </a:lnTo>
                  <a:lnTo>
                    <a:pt x="7536" y="2504"/>
                  </a:lnTo>
                  <a:lnTo>
                    <a:pt x="7921" y="1830"/>
                  </a:lnTo>
                  <a:lnTo>
                    <a:pt x="8330" y="1180"/>
                  </a:lnTo>
                  <a:lnTo>
                    <a:pt x="8402" y="1060"/>
                  </a:lnTo>
                  <a:lnTo>
                    <a:pt x="8499" y="987"/>
                  </a:lnTo>
                  <a:lnTo>
                    <a:pt x="8595" y="939"/>
                  </a:lnTo>
                  <a:lnTo>
                    <a:pt x="8739" y="915"/>
                  </a:lnTo>
                  <a:lnTo>
                    <a:pt x="9173" y="915"/>
                  </a:lnTo>
                  <a:lnTo>
                    <a:pt x="9582" y="939"/>
                  </a:lnTo>
                  <a:lnTo>
                    <a:pt x="10088" y="1036"/>
                  </a:lnTo>
                  <a:lnTo>
                    <a:pt x="10593" y="1156"/>
                  </a:lnTo>
                  <a:lnTo>
                    <a:pt x="11387" y="1349"/>
                  </a:lnTo>
                  <a:lnTo>
                    <a:pt x="11628" y="1373"/>
                  </a:lnTo>
                  <a:lnTo>
                    <a:pt x="11845" y="1397"/>
                  </a:lnTo>
                  <a:lnTo>
                    <a:pt x="12086" y="1421"/>
                  </a:lnTo>
                  <a:lnTo>
                    <a:pt x="12326" y="1397"/>
                  </a:lnTo>
                  <a:lnTo>
                    <a:pt x="12784" y="1349"/>
                  </a:lnTo>
                  <a:lnTo>
                    <a:pt x="13241" y="1252"/>
                  </a:lnTo>
                  <a:lnTo>
                    <a:pt x="14445" y="987"/>
                  </a:lnTo>
                  <a:lnTo>
                    <a:pt x="14589" y="963"/>
                  </a:lnTo>
                  <a:lnTo>
                    <a:pt x="14734" y="939"/>
                  </a:lnTo>
                  <a:lnTo>
                    <a:pt x="14878" y="963"/>
                  </a:lnTo>
                  <a:lnTo>
                    <a:pt x="15023" y="963"/>
                  </a:lnTo>
                  <a:lnTo>
                    <a:pt x="15167" y="1012"/>
                  </a:lnTo>
                  <a:lnTo>
                    <a:pt x="15287" y="1060"/>
                  </a:lnTo>
                  <a:lnTo>
                    <a:pt x="15432" y="1108"/>
                  </a:lnTo>
                  <a:lnTo>
                    <a:pt x="15552" y="1204"/>
                  </a:lnTo>
                  <a:lnTo>
                    <a:pt x="16034" y="1541"/>
                  </a:lnTo>
                  <a:lnTo>
                    <a:pt x="16515" y="1902"/>
                  </a:lnTo>
                  <a:lnTo>
                    <a:pt x="16997" y="2263"/>
                  </a:lnTo>
                  <a:lnTo>
                    <a:pt x="17430" y="2673"/>
                  </a:lnTo>
                  <a:lnTo>
                    <a:pt x="17767" y="3034"/>
                  </a:lnTo>
                  <a:lnTo>
                    <a:pt x="18080" y="3419"/>
                  </a:lnTo>
                  <a:lnTo>
                    <a:pt x="18369" y="3828"/>
                  </a:lnTo>
                  <a:lnTo>
                    <a:pt x="18658" y="4237"/>
                  </a:lnTo>
                  <a:lnTo>
                    <a:pt x="18706" y="4358"/>
                  </a:lnTo>
                  <a:lnTo>
                    <a:pt x="18730" y="4478"/>
                  </a:lnTo>
                  <a:lnTo>
                    <a:pt x="18754" y="4550"/>
                  </a:lnTo>
                  <a:lnTo>
                    <a:pt x="18778" y="4598"/>
                  </a:lnTo>
                  <a:lnTo>
                    <a:pt x="18874" y="4647"/>
                  </a:lnTo>
                  <a:lnTo>
                    <a:pt x="18946" y="4695"/>
                  </a:lnTo>
                  <a:lnTo>
                    <a:pt x="19067" y="4839"/>
                  </a:lnTo>
                  <a:lnTo>
                    <a:pt x="19187" y="5008"/>
                  </a:lnTo>
                  <a:lnTo>
                    <a:pt x="19308" y="5152"/>
                  </a:lnTo>
                  <a:lnTo>
                    <a:pt x="19596" y="5441"/>
                  </a:lnTo>
                  <a:lnTo>
                    <a:pt x="19885" y="5706"/>
                  </a:lnTo>
                  <a:lnTo>
                    <a:pt x="20439" y="6187"/>
                  </a:lnTo>
                  <a:lnTo>
                    <a:pt x="20728" y="6428"/>
                  </a:lnTo>
                  <a:lnTo>
                    <a:pt x="20993" y="6669"/>
                  </a:lnTo>
                  <a:lnTo>
                    <a:pt x="21258" y="6934"/>
                  </a:lnTo>
                  <a:lnTo>
                    <a:pt x="21546" y="7150"/>
                  </a:lnTo>
                  <a:lnTo>
                    <a:pt x="21835" y="7343"/>
                  </a:lnTo>
                  <a:lnTo>
                    <a:pt x="22148" y="7511"/>
                  </a:lnTo>
                  <a:lnTo>
                    <a:pt x="22461" y="7680"/>
                  </a:lnTo>
                  <a:lnTo>
                    <a:pt x="22774" y="7824"/>
                  </a:lnTo>
                  <a:lnTo>
                    <a:pt x="23111" y="7945"/>
                  </a:lnTo>
                  <a:lnTo>
                    <a:pt x="23448" y="8065"/>
                  </a:lnTo>
                  <a:lnTo>
                    <a:pt x="23665" y="8113"/>
                  </a:lnTo>
                  <a:lnTo>
                    <a:pt x="23882" y="8113"/>
                  </a:lnTo>
                  <a:lnTo>
                    <a:pt x="23930" y="8065"/>
                  </a:lnTo>
                  <a:lnTo>
                    <a:pt x="24026" y="7969"/>
                  </a:lnTo>
                  <a:lnTo>
                    <a:pt x="23617" y="7824"/>
                  </a:lnTo>
                  <a:lnTo>
                    <a:pt x="23352" y="7728"/>
                  </a:lnTo>
                  <a:lnTo>
                    <a:pt x="23111" y="7632"/>
                  </a:lnTo>
                  <a:lnTo>
                    <a:pt x="22846" y="7511"/>
                  </a:lnTo>
                  <a:lnTo>
                    <a:pt x="22630" y="7367"/>
                  </a:lnTo>
                  <a:lnTo>
                    <a:pt x="22389" y="7222"/>
                  </a:lnTo>
                  <a:lnTo>
                    <a:pt x="22172" y="7078"/>
                  </a:lnTo>
                  <a:lnTo>
                    <a:pt x="21956" y="6885"/>
                  </a:lnTo>
                  <a:lnTo>
                    <a:pt x="21739" y="6717"/>
                  </a:lnTo>
                  <a:lnTo>
                    <a:pt x="21378" y="6356"/>
                  </a:lnTo>
                  <a:lnTo>
                    <a:pt x="20993" y="6019"/>
                  </a:lnTo>
                  <a:lnTo>
                    <a:pt x="20872" y="5898"/>
                  </a:lnTo>
                  <a:lnTo>
                    <a:pt x="20776" y="5754"/>
                  </a:lnTo>
                  <a:lnTo>
                    <a:pt x="20704" y="5585"/>
                  </a:lnTo>
                  <a:lnTo>
                    <a:pt x="20656" y="5417"/>
                  </a:lnTo>
                  <a:lnTo>
                    <a:pt x="20583" y="4695"/>
                  </a:lnTo>
                  <a:lnTo>
                    <a:pt x="20535" y="3973"/>
                  </a:lnTo>
                  <a:lnTo>
                    <a:pt x="20535" y="3611"/>
                  </a:lnTo>
                  <a:lnTo>
                    <a:pt x="20559" y="3250"/>
                  </a:lnTo>
                  <a:lnTo>
                    <a:pt x="20583" y="2889"/>
                  </a:lnTo>
                  <a:lnTo>
                    <a:pt x="20632" y="2528"/>
                  </a:lnTo>
                  <a:lnTo>
                    <a:pt x="20680" y="2191"/>
                  </a:lnTo>
                  <a:lnTo>
                    <a:pt x="20728" y="1830"/>
                  </a:lnTo>
                  <a:lnTo>
                    <a:pt x="20800" y="1108"/>
                  </a:lnTo>
                  <a:lnTo>
                    <a:pt x="20800" y="987"/>
                  </a:lnTo>
                  <a:lnTo>
                    <a:pt x="20776" y="891"/>
                  </a:lnTo>
                  <a:lnTo>
                    <a:pt x="20728" y="795"/>
                  </a:lnTo>
                  <a:lnTo>
                    <a:pt x="20632" y="723"/>
                  </a:lnTo>
                  <a:lnTo>
                    <a:pt x="20367" y="578"/>
                  </a:lnTo>
                  <a:lnTo>
                    <a:pt x="20102" y="410"/>
                  </a:lnTo>
                  <a:lnTo>
                    <a:pt x="19861" y="241"/>
                  </a:lnTo>
                  <a:lnTo>
                    <a:pt x="19596" y="73"/>
                  </a:lnTo>
                  <a:lnTo>
                    <a:pt x="19524" y="49"/>
                  </a:lnTo>
                  <a:lnTo>
                    <a:pt x="194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8"/>
            <p:cNvSpPr/>
            <p:nvPr/>
          </p:nvSpPr>
          <p:spPr>
            <a:xfrm rot="10800000">
              <a:off x="2903694" y="5779702"/>
              <a:ext cx="976197" cy="910744"/>
            </a:xfrm>
            <a:custGeom>
              <a:avLst/>
              <a:gdLst/>
              <a:ahLst/>
              <a:cxnLst/>
              <a:rect l="l" t="t" r="r" b="b"/>
              <a:pathLst>
                <a:path w="11484" h="10714" extrusionOk="0">
                  <a:moveTo>
                    <a:pt x="7921" y="1"/>
                  </a:moveTo>
                  <a:lnTo>
                    <a:pt x="7416" y="49"/>
                  </a:lnTo>
                  <a:lnTo>
                    <a:pt x="6886" y="145"/>
                  </a:lnTo>
                  <a:lnTo>
                    <a:pt x="6453" y="242"/>
                  </a:lnTo>
                  <a:lnTo>
                    <a:pt x="6019" y="386"/>
                  </a:lnTo>
                  <a:lnTo>
                    <a:pt x="5610" y="555"/>
                  </a:lnTo>
                  <a:lnTo>
                    <a:pt x="5177" y="723"/>
                  </a:lnTo>
                  <a:lnTo>
                    <a:pt x="4792" y="916"/>
                  </a:lnTo>
                  <a:lnTo>
                    <a:pt x="4382" y="1132"/>
                  </a:lnTo>
                  <a:lnTo>
                    <a:pt x="3997" y="1373"/>
                  </a:lnTo>
                  <a:lnTo>
                    <a:pt x="3636" y="1638"/>
                  </a:lnTo>
                  <a:lnTo>
                    <a:pt x="3275" y="1903"/>
                  </a:lnTo>
                  <a:lnTo>
                    <a:pt x="2914" y="2192"/>
                  </a:lnTo>
                  <a:lnTo>
                    <a:pt x="2601" y="2505"/>
                  </a:lnTo>
                  <a:lnTo>
                    <a:pt x="2264" y="2818"/>
                  </a:lnTo>
                  <a:lnTo>
                    <a:pt x="1951" y="3155"/>
                  </a:lnTo>
                  <a:lnTo>
                    <a:pt x="1662" y="3492"/>
                  </a:lnTo>
                  <a:lnTo>
                    <a:pt x="1397" y="3853"/>
                  </a:lnTo>
                  <a:lnTo>
                    <a:pt x="1132" y="4214"/>
                  </a:lnTo>
                  <a:lnTo>
                    <a:pt x="964" y="4454"/>
                  </a:lnTo>
                  <a:lnTo>
                    <a:pt x="795" y="4695"/>
                  </a:lnTo>
                  <a:lnTo>
                    <a:pt x="651" y="4960"/>
                  </a:lnTo>
                  <a:lnTo>
                    <a:pt x="531" y="5225"/>
                  </a:lnTo>
                  <a:lnTo>
                    <a:pt x="410" y="5490"/>
                  </a:lnTo>
                  <a:lnTo>
                    <a:pt x="290" y="5754"/>
                  </a:lnTo>
                  <a:lnTo>
                    <a:pt x="218" y="6019"/>
                  </a:lnTo>
                  <a:lnTo>
                    <a:pt x="145" y="6308"/>
                  </a:lnTo>
                  <a:lnTo>
                    <a:pt x="73" y="6573"/>
                  </a:lnTo>
                  <a:lnTo>
                    <a:pt x="49" y="6862"/>
                  </a:lnTo>
                  <a:lnTo>
                    <a:pt x="1" y="7127"/>
                  </a:lnTo>
                  <a:lnTo>
                    <a:pt x="1" y="7391"/>
                  </a:lnTo>
                  <a:lnTo>
                    <a:pt x="1" y="7680"/>
                  </a:lnTo>
                  <a:lnTo>
                    <a:pt x="25" y="7945"/>
                  </a:lnTo>
                  <a:lnTo>
                    <a:pt x="49" y="8186"/>
                  </a:lnTo>
                  <a:lnTo>
                    <a:pt x="121" y="8451"/>
                  </a:lnTo>
                  <a:lnTo>
                    <a:pt x="194" y="8691"/>
                  </a:lnTo>
                  <a:lnTo>
                    <a:pt x="266" y="8932"/>
                  </a:lnTo>
                  <a:lnTo>
                    <a:pt x="362" y="9149"/>
                  </a:lnTo>
                  <a:lnTo>
                    <a:pt x="506" y="9365"/>
                  </a:lnTo>
                  <a:lnTo>
                    <a:pt x="627" y="9582"/>
                  </a:lnTo>
                  <a:lnTo>
                    <a:pt x="795" y="9775"/>
                  </a:lnTo>
                  <a:lnTo>
                    <a:pt x="964" y="9943"/>
                  </a:lnTo>
                  <a:lnTo>
                    <a:pt x="1156" y="10112"/>
                  </a:lnTo>
                  <a:lnTo>
                    <a:pt x="1373" y="10256"/>
                  </a:lnTo>
                  <a:lnTo>
                    <a:pt x="1614" y="10376"/>
                  </a:lnTo>
                  <a:lnTo>
                    <a:pt x="1855" y="10473"/>
                  </a:lnTo>
                  <a:lnTo>
                    <a:pt x="2143" y="10569"/>
                  </a:lnTo>
                  <a:lnTo>
                    <a:pt x="2432" y="10641"/>
                  </a:lnTo>
                  <a:lnTo>
                    <a:pt x="2745" y="10689"/>
                  </a:lnTo>
                  <a:lnTo>
                    <a:pt x="3082" y="10714"/>
                  </a:lnTo>
                  <a:lnTo>
                    <a:pt x="3419" y="10714"/>
                  </a:lnTo>
                  <a:lnTo>
                    <a:pt x="3829" y="10689"/>
                  </a:lnTo>
                  <a:lnTo>
                    <a:pt x="4214" y="10641"/>
                  </a:lnTo>
                  <a:lnTo>
                    <a:pt x="4623" y="10569"/>
                  </a:lnTo>
                  <a:lnTo>
                    <a:pt x="5008" y="10473"/>
                  </a:lnTo>
                  <a:lnTo>
                    <a:pt x="5393" y="10352"/>
                  </a:lnTo>
                  <a:lnTo>
                    <a:pt x="5779" y="10208"/>
                  </a:lnTo>
                  <a:lnTo>
                    <a:pt x="6140" y="10064"/>
                  </a:lnTo>
                  <a:lnTo>
                    <a:pt x="6525" y="9895"/>
                  </a:lnTo>
                  <a:lnTo>
                    <a:pt x="6862" y="9702"/>
                  </a:lnTo>
                  <a:lnTo>
                    <a:pt x="7223" y="9486"/>
                  </a:lnTo>
                  <a:lnTo>
                    <a:pt x="7560" y="9269"/>
                  </a:lnTo>
                  <a:lnTo>
                    <a:pt x="7897" y="9052"/>
                  </a:lnTo>
                  <a:lnTo>
                    <a:pt x="8210" y="8788"/>
                  </a:lnTo>
                  <a:lnTo>
                    <a:pt x="8523" y="8547"/>
                  </a:lnTo>
                  <a:lnTo>
                    <a:pt x="8836" y="8282"/>
                  </a:lnTo>
                  <a:lnTo>
                    <a:pt x="9125" y="7993"/>
                  </a:lnTo>
                  <a:lnTo>
                    <a:pt x="9438" y="7728"/>
                  </a:lnTo>
                  <a:lnTo>
                    <a:pt x="9727" y="7415"/>
                  </a:lnTo>
                  <a:lnTo>
                    <a:pt x="9991" y="7103"/>
                  </a:lnTo>
                  <a:lnTo>
                    <a:pt x="10232" y="6766"/>
                  </a:lnTo>
                  <a:lnTo>
                    <a:pt x="10449" y="6428"/>
                  </a:lnTo>
                  <a:lnTo>
                    <a:pt x="10665" y="6091"/>
                  </a:lnTo>
                  <a:lnTo>
                    <a:pt x="10858" y="5730"/>
                  </a:lnTo>
                  <a:lnTo>
                    <a:pt x="11002" y="5369"/>
                  </a:lnTo>
                  <a:lnTo>
                    <a:pt x="11147" y="5008"/>
                  </a:lnTo>
                  <a:lnTo>
                    <a:pt x="11267" y="4647"/>
                  </a:lnTo>
                  <a:lnTo>
                    <a:pt x="11364" y="4286"/>
                  </a:lnTo>
                  <a:lnTo>
                    <a:pt x="11436" y="3925"/>
                  </a:lnTo>
                  <a:lnTo>
                    <a:pt x="11484" y="3564"/>
                  </a:lnTo>
                  <a:lnTo>
                    <a:pt x="11484" y="3203"/>
                  </a:lnTo>
                  <a:lnTo>
                    <a:pt x="11484" y="2866"/>
                  </a:lnTo>
                  <a:lnTo>
                    <a:pt x="11460" y="2529"/>
                  </a:lnTo>
                  <a:lnTo>
                    <a:pt x="11388" y="2216"/>
                  </a:lnTo>
                  <a:lnTo>
                    <a:pt x="11315" y="1903"/>
                  </a:lnTo>
                  <a:lnTo>
                    <a:pt x="11195" y="1614"/>
                  </a:lnTo>
                  <a:lnTo>
                    <a:pt x="11051" y="1349"/>
                  </a:lnTo>
                  <a:lnTo>
                    <a:pt x="10882" y="1108"/>
                  </a:lnTo>
                  <a:lnTo>
                    <a:pt x="10665" y="868"/>
                  </a:lnTo>
                  <a:lnTo>
                    <a:pt x="10449" y="651"/>
                  </a:lnTo>
                  <a:lnTo>
                    <a:pt x="10184" y="482"/>
                  </a:lnTo>
                  <a:lnTo>
                    <a:pt x="9871" y="314"/>
                  </a:lnTo>
                  <a:lnTo>
                    <a:pt x="9558" y="194"/>
                  </a:lnTo>
                  <a:lnTo>
                    <a:pt x="9197" y="97"/>
                  </a:lnTo>
                  <a:lnTo>
                    <a:pt x="8812" y="25"/>
                  </a:lnTo>
                  <a:lnTo>
                    <a:pt x="83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8"/>
            <p:cNvSpPr/>
            <p:nvPr/>
          </p:nvSpPr>
          <p:spPr>
            <a:xfrm rot="10800000">
              <a:off x="3077614" y="6538881"/>
              <a:ext cx="24651" cy="43098"/>
            </a:xfrm>
            <a:custGeom>
              <a:avLst/>
              <a:gdLst/>
              <a:ahLst/>
              <a:cxnLst/>
              <a:rect l="l" t="t" r="r" b="b"/>
              <a:pathLst>
                <a:path w="290" h="507" extrusionOk="0">
                  <a:moveTo>
                    <a:pt x="242" y="1"/>
                  </a:moveTo>
                  <a:lnTo>
                    <a:pt x="193" y="25"/>
                  </a:lnTo>
                  <a:lnTo>
                    <a:pt x="145" y="73"/>
                  </a:lnTo>
                  <a:lnTo>
                    <a:pt x="73" y="193"/>
                  </a:lnTo>
                  <a:lnTo>
                    <a:pt x="1" y="314"/>
                  </a:lnTo>
                  <a:lnTo>
                    <a:pt x="25" y="362"/>
                  </a:lnTo>
                  <a:lnTo>
                    <a:pt x="73" y="458"/>
                  </a:lnTo>
                  <a:lnTo>
                    <a:pt x="97" y="506"/>
                  </a:lnTo>
                  <a:lnTo>
                    <a:pt x="121" y="482"/>
                  </a:lnTo>
                  <a:lnTo>
                    <a:pt x="145" y="458"/>
                  </a:lnTo>
                  <a:lnTo>
                    <a:pt x="121" y="410"/>
                  </a:lnTo>
                  <a:lnTo>
                    <a:pt x="121" y="362"/>
                  </a:lnTo>
                  <a:lnTo>
                    <a:pt x="193" y="266"/>
                  </a:lnTo>
                  <a:lnTo>
                    <a:pt x="266" y="169"/>
                  </a:lnTo>
                  <a:lnTo>
                    <a:pt x="290" y="121"/>
                  </a:lnTo>
                  <a:lnTo>
                    <a:pt x="290" y="73"/>
                  </a:lnTo>
                  <a:lnTo>
                    <a:pt x="266" y="25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8"/>
            <p:cNvSpPr/>
            <p:nvPr/>
          </p:nvSpPr>
          <p:spPr>
            <a:xfrm rot="10800000">
              <a:off x="2909814" y="6436535"/>
              <a:ext cx="18446" cy="24651"/>
            </a:xfrm>
            <a:custGeom>
              <a:avLst/>
              <a:gdLst/>
              <a:ahLst/>
              <a:cxnLst/>
              <a:rect l="l" t="t" r="r" b="b"/>
              <a:pathLst>
                <a:path w="217" h="290" extrusionOk="0">
                  <a:moveTo>
                    <a:pt x="48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0" y="121"/>
                  </a:lnTo>
                  <a:lnTo>
                    <a:pt x="0" y="193"/>
                  </a:lnTo>
                  <a:lnTo>
                    <a:pt x="48" y="241"/>
                  </a:lnTo>
                  <a:lnTo>
                    <a:pt x="96" y="289"/>
                  </a:lnTo>
                  <a:lnTo>
                    <a:pt x="144" y="289"/>
                  </a:lnTo>
                  <a:lnTo>
                    <a:pt x="193" y="265"/>
                  </a:lnTo>
                  <a:lnTo>
                    <a:pt x="217" y="241"/>
                  </a:lnTo>
                  <a:lnTo>
                    <a:pt x="217" y="193"/>
                  </a:lnTo>
                  <a:lnTo>
                    <a:pt x="144" y="145"/>
                  </a:lnTo>
                  <a:lnTo>
                    <a:pt x="120" y="121"/>
                  </a:lnTo>
                  <a:lnTo>
                    <a:pt x="144" y="72"/>
                  </a:lnTo>
                  <a:lnTo>
                    <a:pt x="169" y="48"/>
                  </a:lnTo>
                  <a:lnTo>
                    <a:pt x="169" y="2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8"/>
            <p:cNvSpPr/>
            <p:nvPr/>
          </p:nvSpPr>
          <p:spPr>
            <a:xfrm rot="10800000">
              <a:off x="3046927" y="6604335"/>
              <a:ext cx="20486" cy="22611"/>
            </a:xfrm>
            <a:custGeom>
              <a:avLst/>
              <a:gdLst/>
              <a:ahLst/>
              <a:cxnLst/>
              <a:rect l="l" t="t" r="r" b="b"/>
              <a:pathLst>
                <a:path w="241" h="266" extrusionOk="0">
                  <a:moveTo>
                    <a:pt x="48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97"/>
                  </a:lnTo>
                  <a:lnTo>
                    <a:pt x="24" y="145"/>
                  </a:lnTo>
                  <a:lnTo>
                    <a:pt x="24" y="193"/>
                  </a:lnTo>
                  <a:lnTo>
                    <a:pt x="24" y="241"/>
                  </a:lnTo>
                  <a:lnTo>
                    <a:pt x="72" y="265"/>
                  </a:lnTo>
                  <a:lnTo>
                    <a:pt x="120" y="265"/>
                  </a:lnTo>
                  <a:lnTo>
                    <a:pt x="144" y="217"/>
                  </a:lnTo>
                  <a:lnTo>
                    <a:pt x="169" y="169"/>
                  </a:lnTo>
                  <a:lnTo>
                    <a:pt x="217" y="145"/>
                  </a:lnTo>
                  <a:lnTo>
                    <a:pt x="241" y="121"/>
                  </a:lnTo>
                  <a:lnTo>
                    <a:pt x="241" y="97"/>
                  </a:lnTo>
                  <a:lnTo>
                    <a:pt x="241" y="4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8"/>
            <p:cNvSpPr/>
            <p:nvPr/>
          </p:nvSpPr>
          <p:spPr>
            <a:xfrm rot="10800000">
              <a:off x="3112381" y="6193081"/>
              <a:ext cx="24651" cy="16406"/>
            </a:xfrm>
            <a:custGeom>
              <a:avLst/>
              <a:gdLst/>
              <a:ahLst/>
              <a:cxnLst/>
              <a:rect l="l" t="t" r="r" b="b"/>
              <a:pathLst>
                <a:path w="290" h="193" extrusionOk="0">
                  <a:moveTo>
                    <a:pt x="73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96"/>
                  </a:lnTo>
                  <a:lnTo>
                    <a:pt x="25" y="121"/>
                  </a:lnTo>
                  <a:lnTo>
                    <a:pt x="73" y="145"/>
                  </a:lnTo>
                  <a:lnTo>
                    <a:pt x="121" y="169"/>
                  </a:lnTo>
                  <a:lnTo>
                    <a:pt x="193" y="193"/>
                  </a:lnTo>
                  <a:lnTo>
                    <a:pt x="241" y="169"/>
                  </a:lnTo>
                  <a:lnTo>
                    <a:pt x="265" y="145"/>
                  </a:lnTo>
                  <a:lnTo>
                    <a:pt x="289" y="96"/>
                  </a:lnTo>
                  <a:lnTo>
                    <a:pt x="289" y="72"/>
                  </a:lnTo>
                  <a:lnTo>
                    <a:pt x="289" y="2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8"/>
            <p:cNvSpPr/>
            <p:nvPr/>
          </p:nvSpPr>
          <p:spPr>
            <a:xfrm rot="10800000">
              <a:off x="3298627" y="6545002"/>
              <a:ext cx="20486" cy="16491"/>
            </a:xfrm>
            <a:custGeom>
              <a:avLst/>
              <a:gdLst/>
              <a:ahLst/>
              <a:cxnLst/>
              <a:rect l="l" t="t" r="r" b="b"/>
              <a:pathLst>
                <a:path w="241" h="194" extrusionOk="0">
                  <a:moveTo>
                    <a:pt x="120" y="1"/>
                  </a:moveTo>
                  <a:lnTo>
                    <a:pt x="72" y="25"/>
                  </a:lnTo>
                  <a:lnTo>
                    <a:pt x="24" y="49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0" y="169"/>
                  </a:lnTo>
                  <a:lnTo>
                    <a:pt x="24" y="193"/>
                  </a:lnTo>
                  <a:lnTo>
                    <a:pt x="169" y="193"/>
                  </a:lnTo>
                  <a:lnTo>
                    <a:pt x="217" y="145"/>
                  </a:lnTo>
                  <a:lnTo>
                    <a:pt x="241" y="73"/>
                  </a:lnTo>
                  <a:lnTo>
                    <a:pt x="217" y="49"/>
                  </a:lnTo>
                  <a:lnTo>
                    <a:pt x="193" y="2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8"/>
            <p:cNvSpPr/>
            <p:nvPr/>
          </p:nvSpPr>
          <p:spPr>
            <a:xfrm rot="10800000">
              <a:off x="3124707" y="6328154"/>
              <a:ext cx="18446" cy="18446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69" y="0"/>
                  </a:moveTo>
                  <a:lnTo>
                    <a:pt x="73" y="24"/>
                  </a:lnTo>
                  <a:lnTo>
                    <a:pt x="24" y="97"/>
                  </a:lnTo>
                  <a:lnTo>
                    <a:pt x="0" y="121"/>
                  </a:lnTo>
                  <a:lnTo>
                    <a:pt x="0" y="169"/>
                  </a:lnTo>
                  <a:lnTo>
                    <a:pt x="24" y="217"/>
                  </a:lnTo>
                  <a:lnTo>
                    <a:pt x="97" y="217"/>
                  </a:lnTo>
                  <a:lnTo>
                    <a:pt x="121" y="193"/>
                  </a:lnTo>
                  <a:lnTo>
                    <a:pt x="193" y="121"/>
                  </a:lnTo>
                  <a:lnTo>
                    <a:pt x="217" y="2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8"/>
            <p:cNvSpPr/>
            <p:nvPr/>
          </p:nvSpPr>
          <p:spPr>
            <a:xfrm rot="10800000">
              <a:off x="3220847" y="6109181"/>
              <a:ext cx="14366" cy="16406"/>
            </a:xfrm>
            <a:custGeom>
              <a:avLst/>
              <a:gdLst/>
              <a:ahLst/>
              <a:cxnLst/>
              <a:rect l="l" t="t" r="r" b="b"/>
              <a:pathLst>
                <a:path w="169" h="19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24" y="169"/>
                  </a:lnTo>
                  <a:lnTo>
                    <a:pt x="48" y="193"/>
                  </a:lnTo>
                  <a:lnTo>
                    <a:pt x="96" y="193"/>
                  </a:lnTo>
                  <a:lnTo>
                    <a:pt x="144" y="169"/>
                  </a:lnTo>
                  <a:lnTo>
                    <a:pt x="169" y="145"/>
                  </a:lnTo>
                  <a:lnTo>
                    <a:pt x="169" y="96"/>
                  </a:lnTo>
                  <a:lnTo>
                    <a:pt x="144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8"/>
            <p:cNvSpPr/>
            <p:nvPr/>
          </p:nvSpPr>
          <p:spPr>
            <a:xfrm rot="10800000">
              <a:off x="3194241" y="6459062"/>
              <a:ext cx="16491" cy="16491"/>
            </a:xfrm>
            <a:custGeom>
              <a:avLst/>
              <a:gdLst/>
              <a:ahLst/>
              <a:cxnLst/>
              <a:rect l="l" t="t" r="r" b="b"/>
              <a:pathLst>
                <a:path w="194" h="194" extrusionOk="0">
                  <a:moveTo>
                    <a:pt x="97" y="1"/>
                  </a:moveTo>
                  <a:lnTo>
                    <a:pt x="49" y="49"/>
                  </a:lnTo>
                  <a:lnTo>
                    <a:pt x="1" y="145"/>
                  </a:lnTo>
                  <a:lnTo>
                    <a:pt x="121" y="193"/>
                  </a:lnTo>
                  <a:lnTo>
                    <a:pt x="169" y="169"/>
                  </a:lnTo>
                  <a:lnTo>
                    <a:pt x="194" y="121"/>
                  </a:lnTo>
                  <a:lnTo>
                    <a:pt x="194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8"/>
            <p:cNvSpPr/>
            <p:nvPr/>
          </p:nvSpPr>
          <p:spPr>
            <a:xfrm rot="10800000">
              <a:off x="3020321" y="6518395"/>
              <a:ext cx="16406" cy="16491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96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48" y="169"/>
                  </a:lnTo>
                  <a:lnTo>
                    <a:pt x="72" y="193"/>
                  </a:lnTo>
                  <a:lnTo>
                    <a:pt x="121" y="193"/>
                  </a:lnTo>
                  <a:lnTo>
                    <a:pt x="169" y="169"/>
                  </a:lnTo>
                  <a:lnTo>
                    <a:pt x="193" y="121"/>
                  </a:lnTo>
                  <a:lnTo>
                    <a:pt x="169" y="73"/>
                  </a:lnTo>
                  <a:lnTo>
                    <a:pt x="169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8"/>
            <p:cNvSpPr/>
            <p:nvPr/>
          </p:nvSpPr>
          <p:spPr>
            <a:xfrm rot="10800000">
              <a:off x="3114421" y="6418174"/>
              <a:ext cx="18531" cy="18446"/>
            </a:xfrm>
            <a:custGeom>
              <a:avLst/>
              <a:gdLst/>
              <a:ahLst/>
              <a:cxnLst/>
              <a:rect l="l" t="t" r="r" b="b"/>
              <a:pathLst>
                <a:path w="218" h="217" extrusionOk="0">
                  <a:moveTo>
                    <a:pt x="49" y="0"/>
                  </a:moveTo>
                  <a:lnTo>
                    <a:pt x="25" y="24"/>
                  </a:lnTo>
                  <a:lnTo>
                    <a:pt x="1" y="24"/>
                  </a:lnTo>
                  <a:lnTo>
                    <a:pt x="25" y="120"/>
                  </a:lnTo>
                  <a:lnTo>
                    <a:pt x="97" y="193"/>
                  </a:lnTo>
                  <a:lnTo>
                    <a:pt x="145" y="217"/>
                  </a:lnTo>
                  <a:lnTo>
                    <a:pt x="169" y="217"/>
                  </a:lnTo>
                  <a:lnTo>
                    <a:pt x="217" y="193"/>
                  </a:lnTo>
                  <a:lnTo>
                    <a:pt x="217" y="144"/>
                  </a:lnTo>
                  <a:lnTo>
                    <a:pt x="217" y="120"/>
                  </a:lnTo>
                  <a:lnTo>
                    <a:pt x="193" y="72"/>
                  </a:lnTo>
                  <a:lnTo>
                    <a:pt x="121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8"/>
            <p:cNvSpPr/>
            <p:nvPr/>
          </p:nvSpPr>
          <p:spPr>
            <a:xfrm rot="10800000">
              <a:off x="2960987" y="6420214"/>
              <a:ext cx="16406" cy="16406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72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0" y="144"/>
                  </a:lnTo>
                  <a:lnTo>
                    <a:pt x="48" y="169"/>
                  </a:lnTo>
                  <a:lnTo>
                    <a:pt x="97" y="193"/>
                  </a:lnTo>
                  <a:lnTo>
                    <a:pt x="169" y="193"/>
                  </a:lnTo>
                  <a:lnTo>
                    <a:pt x="193" y="169"/>
                  </a:lnTo>
                  <a:lnTo>
                    <a:pt x="193" y="96"/>
                  </a:lnTo>
                  <a:lnTo>
                    <a:pt x="169" y="48"/>
                  </a:lnTo>
                  <a:lnTo>
                    <a:pt x="145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8"/>
            <p:cNvSpPr/>
            <p:nvPr/>
          </p:nvSpPr>
          <p:spPr>
            <a:xfrm rot="10800000">
              <a:off x="3153353" y="6399728"/>
              <a:ext cx="18446" cy="16491"/>
            </a:xfrm>
            <a:custGeom>
              <a:avLst/>
              <a:gdLst/>
              <a:ahLst/>
              <a:cxnLst/>
              <a:rect l="l" t="t" r="r" b="b"/>
              <a:pathLst>
                <a:path w="217" h="194" extrusionOk="0">
                  <a:moveTo>
                    <a:pt x="121" y="1"/>
                  </a:moveTo>
                  <a:lnTo>
                    <a:pt x="73" y="25"/>
                  </a:lnTo>
                  <a:lnTo>
                    <a:pt x="24" y="73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169" y="193"/>
                  </a:lnTo>
                  <a:lnTo>
                    <a:pt x="217" y="73"/>
                  </a:lnTo>
                  <a:lnTo>
                    <a:pt x="193" y="49"/>
                  </a:lnTo>
                  <a:lnTo>
                    <a:pt x="193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8"/>
            <p:cNvSpPr/>
            <p:nvPr/>
          </p:nvSpPr>
          <p:spPr>
            <a:xfrm rot="10800000">
              <a:off x="3216767" y="6538881"/>
              <a:ext cx="12326" cy="22611"/>
            </a:xfrm>
            <a:custGeom>
              <a:avLst/>
              <a:gdLst/>
              <a:ahLst/>
              <a:cxnLst/>
              <a:rect l="l" t="t" r="r" b="b"/>
              <a:pathLst>
                <a:path w="145" h="266" extrusionOk="0">
                  <a:moveTo>
                    <a:pt x="121" y="1"/>
                  </a:moveTo>
                  <a:lnTo>
                    <a:pt x="97" y="25"/>
                  </a:lnTo>
                  <a:lnTo>
                    <a:pt x="48" y="49"/>
                  </a:lnTo>
                  <a:lnTo>
                    <a:pt x="0" y="121"/>
                  </a:lnTo>
                  <a:lnTo>
                    <a:pt x="0" y="217"/>
                  </a:lnTo>
                  <a:lnTo>
                    <a:pt x="24" y="241"/>
                  </a:lnTo>
                  <a:lnTo>
                    <a:pt x="48" y="265"/>
                  </a:lnTo>
                  <a:lnTo>
                    <a:pt x="72" y="265"/>
                  </a:lnTo>
                  <a:lnTo>
                    <a:pt x="97" y="241"/>
                  </a:lnTo>
                  <a:lnTo>
                    <a:pt x="145" y="169"/>
                  </a:lnTo>
                  <a:lnTo>
                    <a:pt x="145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8"/>
            <p:cNvSpPr/>
            <p:nvPr/>
          </p:nvSpPr>
          <p:spPr>
            <a:xfrm rot="10800000">
              <a:off x="3171715" y="6598215"/>
              <a:ext cx="18531" cy="14451"/>
            </a:xfrm>
            <a:custGeom>
              <a:avLst/>
              <a:gdLst/>
              <a:ahLst/>
              <a:cxnLst/>
              <a:rect l="l" t="t" r="r" b="b"/>
              <a:pathLst>
                <a:path w="218" h="170" extrusionOk="0">
                  <a:moveTo>
                    <a:pt x="145" y="1"/>
                  </a:moveTo>
                  <a:lnTo>
                    <a:pt x="25" y="25"/>
                  </a:lnTo>
                  <a:lnTo>
                    <a:pt x="1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121" y="145"/>
                  </a:lnTo>
                  <a:lnTo>
                    <a:pt x="169" y="169"/>
                  </a:lnTo>
                  <a:lnTo>
                    <a:pt x="193" y="145"/>
                  </a:lnTo>
                  <a:lnTo>
                    <a:pt x="217" y="97"/>
                  </a:lnTo>
                  <a:lnTo>
                    <a:pt x="217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8"/>
            <p:cNvSpPr/>
            <p:nvPr/>
          </p:nvSpPr>
          <p:spPr>
            <a:xfrm rot="10800000">
              <a:off x="3022361" y="6369041"/>
              <a:ext cx="14366" cy="14451"/>
            </a:xfrm>
            <a:custGeom>
              <a:avLst/>
              <a:gdLst/>
              <a:ahLst/>
              <a:cxnLst/>
              <a:rect l="l" t="t" r="r" b="b"/>
              <a:pathLst>
                <a:path w="169" h="170" extrusionOk="0">
                  <a:moveTo>
                    <a:pt x="72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96" y="169"/>
                  </a:lnTo>
                  <a:lnTo>
                    <a:pt x="169" y="145"/>
                  </a:lnTo>
                  <a:lnTo>
                    <a:pt x="169" y="97"/>
                  </a:lnTo>
                  <a:lnTo>
                    <a:pt x="169" y="73"/>
                  </a:lnTo>
                  <a:lnTo>
                    <a:pt x="169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8"/>
            <p:cNvSpPr/>
            <p:nvPr/>
          </p:nvSpPr>
          <p:spPr>
            <a:xfrm rot="10800000">
              <a:off x="3384567" y="6575689"/>
              <a:ext cx="14366" cy="14451"/>
            </a:xfrm>
            <a:custGeom>
              <a:avLst/>
              <a:gdLst/>
              <a:ahLst/>
              <a:cxnLst/>
              <a:rect l="l" t="t" r="r" b="b"/>
              <a:pathLst>
                <a:path w="169" h="170" extrusionOk="0">
                  <a:moveTo>
                    <a:pt x="96" y="1"/>
                  </a:moveTo>
                  <a:lnTo>
                    <a:pt x="48" y="25"/>
                  </a:lnTo>
                  <a:lnTo>
                    <a:pt x="0" y="49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121" y="145"/>
                  </a:lnTo>
                  <a:lnTo>
                    <a:pt x="169" y="73"/>
                  </a:lnTo>
                  <a:lnTo>
                    <a:pt x="169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8"/>
            <p:cNvSpPr/>
            <p:nvPr/>
          </p:nvSpPr>
          <p:spPr>
            <a:xfrm rot="10800000">
              <a:off x="3231048" y="6299507"/>
              <a:ext cx="14451" cy="16406"/>
            </a:xfrm>
            <a:custGeom>
              <a:avLst/>
              <a:gdLst/>
              <a:ahLst/>
              <a:cxnLst/>
              <a:rect l="l" t="t" r="r" b="b"/>
              <a:pathLst>
                <a:path w="170" h="193" extrusionOk="0">
                  <a:moveTo>
                    <a:pt x="25" y="0"/>
                  </a:moveTo>
                  <a:lnTo>
                    <a:pt x="1" y="48"/>
                  </a:lnTo>
                  <a:lnTo>
                    <a:pt x="25" y="121"/>
                  </a:lnTo>
                  <a:lnTo>
                    <a:pt x="73" y="169"/>
                  </a:lnTo>
                  <a:lnTo>
                    <a:pt x="121" y="193"/>
                  </a:lnTo>
                  <a:lnTo>
                    <a:pt x="145" y="169"/>
                  </a:lnTo>
                  <a:lnTo>
                    <a:pt x="169" y="145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8"/>
            <p:cNvSpPr/>
            <p:nvPr/>
          </p:nvSpPr>
          <p:spPr>
            <a:xfrm rot="10800000">
              <a:off x="2983428" y="6579854"/>
              <a:ext cx="16491" cy="16406"/>
            </a:xfrm>
            <a:custGeom>
              <a:avLst/>
              <a:gdLst/>
              <a:ahLst/>
              <a:cxnLst/>
              <a:rect l="l" t="t" r="r" b="b"/>
              <a:pathLst>
                <a:path w="194" h="193" extrusionOk="0">
                  <a:moveTo>
                    <a:pt x="49" y="0"/>
                  </a:moveTo>
                  <a:lnTo>
                    <a:pt x="25" y="48"/>
                  </a:lnTo>
                  <a:lnTo>
                    <a:pt x="0" y="73"/>
                  </a:lnTo>
                  <a:lnTo>
                    <a:pt x="25" y="121"/>
                  </a:lnTo>
                  <a:lnTo>
                    <a:pt x="49" y="145"/>
                  </a:lnTo>
                  <a:lnTo>
                    <a:pt x="97" y="169"/>
                  </a:lnTo>
                  <a:lnTo>
                    <a:pt x="121" y="193"/>
                  </a:lnTo>
                  <a:lnTo>
                    <a:pt x="169" y="169"/>
                  </a:lnTo>
                  <a:lnTo>
                    <a:pt x="193" y="121"/>
                  </a:lnTo>
                  <a:lnTo>
                    <a:pt x="169" y="73"/>
                  </a:lnTo>
                  <a:lnTo>
                    <a:pt x="145" y="24"/>
                  </a:lnTo>
                  <a:lnTo>
                    <a:pt x="97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8"/>
            <p:cNvSpPr/>
            <p:nvPr/>
          </p:nvSpPr>
          <p:spPr>
            <a:xfrm rot="10800000">
              <a:off x="3165594" y="6530721"/>
              <a:ext cx="14366" cy="16406"/>
            </a:xfrm>
            <a:custGeom>
              <a:avLst/>
              <a:gdLst/>
              <a:ahLst/>
              <a:cxnLst/>
              <a:rect l="l" t="t" r="r" b="b"/>
              <a:pathLst>
                <a:path w="169" h="193" extrusionOk="0">
                  <a:moveTo>
                    <a:pt x="96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24" y="120"/>
                  </a:lnTo>
                  <a:lnTo>
                    <a:pt x="24" y="145"/>
                  </a:lnTo>
                  <a:lnTo>
                    <a:pt x="72" y="193"/>
                  </a:lnTo>
                  <a:lnTo>
                    <a:pt x="120" y="193"/>
                  </a:lnTo>
                  <a:lnTo>
                    <a:pt x="144" y="169"/>
                  </a:lnTo>
                  <a:lnTo>
                    <a:pt x="169" y="145"/>
                  </a:lnTo>
                  <a:lnTo>
                    <a:pt x="169" y="96"/>
                  </a:lnTo>
                  <a:lnTo>
                    <a:pt x="144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8"/>
            <p:cNvSpPr/>
            <p:nvPr/>
          </p:nvSpPr>
          <p:spPr>
            <a:xfrm rot="10800000">
              <a:off x="3407093" y="6514315"/>
              <a:ext cx="14366" cy="12411"/>
            </a:xfrm>
            <a:custGeom>
              <a:avLst/>
              <a:gdLst/>
              <a:ahLst/>
              <a:cxnLst/>
              <a:rect l="l" t="t" r="r" b="b"/>
              <a:pathLst>
                <a:path w="169" h="146" extrusionOk="0">
                  <a:moveTo>
                    <a:pt x="49" y="1"/>
                  </a:moveTo>
                  <a:lnTo>
                    <a:pt x="0" y="73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49" y="145"/>
                  </a:lnTo>
                  <a:lnTo>
                    <a:pt x="121" y="145"/>
                  </a:lnTo>
                  <a:lnTo>
                    <a:pt x="169" y="97"/>
                  </a:lnTo>
                  <a:lnTo>
                    <a:pt x="169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8"/>
            <p:cNvSpPr/>
            <p:nvPr/>
          </p:nvSpPr>
          <p:spPr>
            <a:xfrm rot="10800000">
              <a:off x="3069453" y="6641227"/>
              <a:ext cx="12326" cy="16406"/>
            </a:xfrm>
            <a:custGeom>
              <a:avLst/>
              <a:gdLst/>
              <a:ahLst/>
              <a:cxnLst/>
              <a:rect l="l" t="t" r="r" b="b"/>
              <a:pathLst>
                <a:path w="145" h="193" extrusionOk="0">
                  <a:moveTo>
                    <a:pt x="73" y="0"/>
                  </a:moveTo>
                  <a:lnTo>
                    <a:pt x="49" y="24"/>
                  </a:lnTo>
                  <a:lnTo>
                    <a:pt x="25" y="72"/>
                  </a:lnTo>
                  <a:lnTo>
                    <a:pt x="1" y="120"/>
                  </a:lnTo>
                  <a:lnTo>
                    <a:pt x="1" y="169"/>
                  </a:lnTo>
                  <a:lnTo>
                    <a:pt x="49" y="193"/>
                  </a:lnTo>
                  <a:lnTo>
                    <a:pt x="97" y="169"/>
                  </a:lnTo>
                  <a:lnTo>
                    <a:pt x="145" y="120"/>
                  </a:lnTo>
                  <a:lnTo>
                    <a:pt x="145" y="4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8"/>
            <p:cNvSpPr/>
            <p:nvPr/>
          </p:nvSpPr>
          <p:spPr>
            <a:xfrm rot="10800000">
              <a:off x="3233088" y="6203282"/>
              <a:ext cx="18531" cy="12411"/>
            </a:xfrm>
            <a:custGeom>
              <a:avLst/>
              <a:gdLst/>
              <a:ahLst/>
              <a:cxnLst/>
              <a:rect l="l" t="t" r="r" b="b"/>
              <a:pathLst>
                <a:path w="218" h="146" extrusionOk="0">
                  <a:moveTo>
                    <a:pt x="73" y="1"/>
                  </a:moveTo>
                  <a:lnTo>
                    <a:pt x="49" y="25"/>
                  </a:lnTo>
                  <a:lnTo>
                    <a:pt x="25" y="73"/>
                  </a:lnTo>
                  <a:lnTo>
                    <a:pt x="0" y="97"/>
                  </a:lnTo>
                  <a:lnTo>
                    <a:pt x="25" y="121"/>
                  </a:lnTo>
                  <a:lnTo>
                    <a:pt x="25" y="145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93" y="121"/>
                  </a:lnTo>
                  <a:lnTo>
                    <a:pt x="217" y="73"/>
                  </a:lnTo>
                  <a:lnTo>
                    <a:pt x="217" y="49"/>
                  </a:lnTo>
                  <a:lnTo>
                    <a:pt x="193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8"/>
            <p:cNvSpPr/>
            <p:nvPr/>
          </p:nvSpPr>
          <p:spPr>
            <a:xfrm rot="10800000">
              <a:off x="3020321" y="6547042"/>
              <a:ext cx="14366" cy="14451"/>
            </a:xfrm>
            <a:custGeom>
              <a:avLst/>
              <a:gdLst/>
              <a:ahLst/>
              <a:cxnLst/>
              <a:rect l="l" t="t" r="r" b="b"/>
              <a:pathLst>
                <a:path w="169" h="170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24" y="145"/>
                  </a:lnTo>
                  <a:lnTo>
                    <a:pt x="97" y="169"/>
                  </a:lnTo>
                  <a:lnTo>
                    <a:pt x="145" y="121"/>
                  </a:lnTo>
                  <a:lnTo>
                    <a:pt x="169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8"/>
            <p:cNvSpPr/>
            <p:nvPr/>
          </p:nvSpPr>
          <p:spPr>
            <a:xfrm rot="10800000">
              <a:off x="3239293" y="6463142"/>
              <a:ext cx="10286" cy="14451"/>
            </a:xfrm>
            <a:custGeom>
              <a:avLst/>
              <a:gdLst/>
              <a:ahLst/>
              <a:cxnLst/>
              <a:rect l="l" t="t" r="r" b="b"/>
              <a:pathLst>
                <a:path w="121" h="170" extrusionOk="0">
                  <a:moveTo>
                    <a:pt x="25" y="1"/>
                  </a:moveTo>
                  <a:lnTo>
                    <a:pt x="1" y="25"/>
                  </a:lnTo>
                  <a:lnTo>
                    <a:pt x="25" y="73"/>
                  </a:lnTo>
                  <a:lnTo>
                    <a:pt x="49" y="145"/>
                  </a:lnTo>
                  <a:lnTo>
                    <a:pt x="97" y="169"/>
                  </a:lnTo>
                  <a:lnTo>
                    <a:pt x="121" y="121"/>
                  </a:lnTo>
                  <a:lnTo>
                    <a:pt x="121" y="73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8"/>
            <p:cNvSpPr/>
            <p:nvPr/>
          </p:nvSpPr>
          <p:spPr>
            <a:xfrm rot="10800000">
              <a:off x="3333394" y="6307668"/>
              <a:ext cx="14366" cy="12326"/>
            </a:xfrm>
            <a:custGeom>
              <a:avLst/>
              <a:gdLst/>
              <a:ahLst/>
              <a:cxnLst/>
              <a:rect l="l" t="t" r="r" b="b"/>
              <a:pathLst>
                <a:path w="169" h="145" extrusionOk="0">
                  <a:moveTo>
                    <a:pt x="72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24" y="96"/>
                  </a:lnTo>
                  <a:lnTo>
                    <a:pt x="24" y="121"/>
                  </a:lnTo>
                  <a:lnTo>
                    <a:pt x="72" y="145"/>
                  </a:lnTo>
                  <a:lnTo>
                    <a:pt x="144" y="121"/>
                  </a:lnTo>
                  <a:lnTo>
                    <a:pt x="144" y="96"/>
                  </a:lnTo>
                  <a:lnTo>
                    <a:pt x="169" y="72"/>
                  </a:lnTo>
                  <a:lnTo>
                    <a:pt x="120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8"/>
            <p:cNvSpPr/>
            <p:nvPr/>
          </p:nvSpPr>
          <p:spPr>
            <a:xfrm rot="10800000">
              <a:off x="3274061" y="6166474"/>
              <a:ext cx="16406" cy="10286"/>
            </a:xfrm>
            <a:custGeom>
              <a:avLst/>
              <a:gdLst/>
              <a:ahLst/>
              <a:cxnLst/>
              <a:rect l="l" t="t" r="r" b="b"/>
              <a:pathLst>
                <a:path w="193" h="121" extrusionOk="0">
                  <a:moveTo>
                    <a:pt x="96" y="0"/>
                  </a:moveTo>
                  <a:lnTo>
                    <a:pt x="48" y="24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72" y="121"/>
                  </a:lnTo>
                  <a:lnTo>
                    <a:pt x="144" y="97"/>
                  </a:lnTo>
                  <a:lnTo>
                    <a:pt x="193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8"/>
            <p:cNvSpPr/>
            <p:nvPr/>
          </p:nvSpPr>
          <p:spPr>
            <a:xfrm rot="10800000">
              <a:off x="3024401" y="6434495"/>
              <a:ext cx="14366" cy="12411"/>
            </a:xfrm>
            <a:custGeom>
              <a:avLst/>
              <a:gdLst/>
              <a:ahLst/>
              <a:cxnLst/>
              <a:rect l="l" t="t" r="r" b="b"/>
              <a:pathLst>
                <a:path w="169" h="146" extrusionOk="0">
                  <a:moveTo>
                    <a:pt x="24" y="1"/>
                  </a:moveTo>
                  <a:lnTo>
                    <a:pt x="0" y="97"/>
                  </a:lnTo>
                  <a:lnTo>
                    <a:pt x="24" y="121"/>
                  </a:lnTo>
                  <a:lnTo>
                    <a:pt x="72" y="145"/>
                  </a:lnTo>
                  <a:lnTo>
                    <a:pt x="120" y="121"/>
                  </a:lnTo>
                  <a:lnTo>
                    <a:pt x="145" y="97"/>
                  </a:lnTo>
                  <a:lnTo>
                    <a:pt x="169" y="49"/>
                  </a:lnTo>
                  <a:lnTo>
                    <a:pt x="120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8"/>
            <p:cNvSpPr/>
            <p:nvPr/>
          </p:nvSpPr>
          <p:spPr>
            <a:xfrm rot="10800000">
              <a:off x="3179960" y="6381367"/>
              <a:ext cx="12326" cy="14366"/>
            </a:xfrm>
            <a:custGeom>
              <a:avLst/>
              <a:gdLst/>
              <a:ahLst/>
              <a:cxnLst/>
              <a:rect l="l" t="t" r="r" b="b"/>
              <a:pathLst>
                <a:path w="145" h="169" extrusionOk="0">
                  <a:moveTo>
                    <a:pt x="73" y="0"/>
                  </a:moveTo>
                  <a:lnTo>
                    <a:pt x="49" y="25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73" y="169"/>
                  </a:lnTo>
                  <a:lnTo>
                    <a:pt x="121" y="121"/>
                  </a:lnTo>
                  <a:lnTo>
                    <a:pt x="145" y="49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8"/>
            <p:cNvSpPr/>
            <p:nvPr/>
          </p:nvSpPr>
          <p:spPr>
            <a:xfrm rot="10800000">
              <a:off x="3415254" y="6485668"/>
              <a:ext cx="14366" cy="12411"/>
            </a:xfrm>
            <a:custGeom>
              <a:avLst/>
              <a:gdLst/>
              <a:ahLst/>
              <a:cxnLst/>
              <a:rect l="l" t="t" r="r" b="b"/>
              <a:pathLst>
                <a:path w="169" h="146" extrusionOk="0">
                  <a:moveTo>
                    <a:pt x="48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48" y="97"/>
                  </a:lnTo>
                  <a:lnTo>
                    <a:pt x="120" y="145"/>
                  </a:lnTo>
                  <a:lnTo>
                    <a:pt x="145" y="121"/>
                  </a:lnTo>
                  <a:lnTo>
                    <a:pt x="169" y="121"/>
                  </a:lnTo>
                  <a:lnTo>
                    <a:pt x="169" y="73"/>
                  </a:lnTo>
                  <a:lnTo>
                    <a:pt x="120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8"/>
            <p:cNvSpPr/>
            <p:nvPr/>
          </p:nvSpPr>
          <p:spPr>
            <a:xfrm rot="10800000">
              <a:off x="3216767" y="6418174"/>
              <a:ext cx="14366" cy="10286"/>
            </a:xfrm>
            <a:custGeom>
              <a:avLst/>
              <a:gdLst/>
              <a:ahLst/>
              <a:cxnLst/>
              <a:rect l="l" t="t" r="r" b="b"/>
              <a:pathLst>
                <a:path w="169" h="121" extrusionOk="0">
                  <a:moveTo>
                    <a:pt x="96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24" y="97"/>
                  </a:lnTo>
                  <a:lnTo>
                    <a:pt x="48" y="97"/>
                  </a:lnTo>
                  <a:lnTo>
                    <a:pt x="96" y="121"/>
                  </a:lnTo>
                  <a:lnTo>
                    <a:pt x="145" y="97"/>
                  </a:lnTo>
                  <a:lnTo>
                    <a:pt x="169" y="73"/>
                  </a:lnTo>
                  <a:lnTo>
                    <a:pt x="169" y="4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8"/>
            <p:cNvSpPr/>
            <p:nvPr/>
          </p:nvSpPr>
          <p:spPr>
            <a:xfrm rot="10800000">
              <a:off x="3093935" y="6055968"/>
              <a:ext cx="12411" cy="12326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73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9" y="121"/>
                  </a:lnTo>
                  <a:lnTo>
                    <a:pt x="97" y="145"/>
                  </a:lnTo>
                  <a:lnTo>
                    <a:pt x="145" y="121"/>
                  </a:lnTo>
                  <a:lnTo>
                    <a:pt x="145" y="72"/>
                  </a:lnTo>
                  <a:lnTo>
                    <a:pt x="121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8"/>
            <p:cNvSpPr/>
            <p:nvPr/>
          </p:nvSpPr>
          <p:spPr>
            <a:xfrm rot="10800000">
              <a:off x="3288341" y="5953622"/>
              <a:ext cx="10371" cy="12411"/>
            </a:xfrm>
            <a:custGeom>
              <a:avLst/>
              <a:gdLst/>
              <a:ahLst/>
              <a:cxnLst/>
              <a:rect l="l" t="t" r="r" b="b"/>
              <a:pathLst>
                <a:path w="122" h="146" extrusionOk="0">
                  <a:moveTo>
                    <a:pt x="49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121"/>
                  </a:lnTo>
                  <a:lnTo>
                    <a:pt x="25" y="145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8"/>
            <p:cNvSpPr/>
            <p:nvPr/>
          </p:nvSpPr>
          <p:spPr>
            <a:xfrm rot="10800000">
              <a:off x="3077614" y="6313788"/>
              <a:ext cx="12326" cy="12411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97" y="1"/>
                  </a:moveTo>
                  <a:lnTo>
                    <a:pt x="24" y="25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72" y="145"/>
                  </a:lnTo>
                  <a:lnTo>
                    <a:pt x="97" y="121"/>
                  </a:lnTo>
                  <a:lnTo>
                    <a:pt x="145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8"/>
            <p:cNvSpPr/>
            <p:nvPr/>
          </p:nvSpPr>
          <p:spPr>
            <a:xfrm rot="10800000">
              <a:off x="3061208" y="6504114"/>
              <a:ext cx="10371" cy="14366"/>
            </a:xfrm>
            <a:custGeom>
              <a:avLst/>
              <a:gdLst/>
              <a:ahLst/>
              <a:cxnLst/>
              <a:rect l="l" t="t" r="r" b="b"/>
              <a:pathLst>
                <a:path w="122" h="169" extrusionOk="0">
                  <a:moveTo>
                    <a:pt x="49" y="0"/>
                  </a:moveTo>
                  <a:lnTo>
                    <a:pt x="1" y="48"/>
                  </a:lnTo>
                  <a:lnTo>
                    <a:pt x="1" y="96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97" y="145"/>
                  </a:lnTo>
                  <a:lnTo>
                    <a:pt x="121" y="96"/>
                  </a:lnTo>
                  <a:lnTo>
                    <a:pt x="97" y="24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8"/>
            <p:cNvSpPr/>
            <p:nvPr/>
          </p:nvSpPr>
          <p:spPr>
            <a:xfrm rot="10800000">
              <a:off x="3372241" y="6565488"/>
              <a:ext cx="10371" cy="14451"/>
            </a:xfrm>
            <a:custGeom>
              <a:avLst/>
              <a:gdLst/>
              <a:ahLst/>
              <a:cxnLst/>
              <a:rect l="l" t="t" r="r" b="b"/>
              <a:pathLst>
                <a:path w="122" h="170" extrusionOk="0">
                  <a:moveTo>
                    <a:pt x="25" y="1"/>
                  </a:moveTo>
                  <a:lnTo>
                    <a:pt x="1" y="49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97" y="169"/>
                  </a:lnTo>
                  <a:lnTo>
                    <a:pt x="121" y="145"/>
                  </a:lnTo>
                  <a:lnTo>
                    <a:pt x="121" y="97"/>
                  </a:lnTo>
                  <a:lnTo>
                    <a:pt x="73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8"/>
            <p:cNvSpPr/>
            <p:nvPr/>
          </p:nvSpPr>
          <p:spPr>
            <a:xfrm rot="10800000">
              <a:off x="3276101" y="6585974"/>
              <a:ext cx="14366" cy="12326"/>
            </a:xfrm>
            <a:custGeom>
              <a:avLst/>
              <a:gdLst/>
              <a:ahLst/>
              <a:cxnLst/>
              <a:rect l="l" t="t" r="r" b="b"/>
              <a:pathLst>
                <a:path w="169" h="145" extrusionOk="0">
                  <a:moveTo>
                    <a:pt x="72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24" y="97"/>
                  </a:lnTo>
                  <a:lnTo>
                    <a:pt x="72" y="145"/>
                  </a:lnTo>
                  <a:lnTo>
                    <a:pt x="144" y="121"/>
                  </a:lnTo>
                  <a:lnTo>
                    <a:pt x="169" y="121"/>
                  </a:lnTo>
                  <a:lnTo>
                    <a:pt x="169" y="97"/>
                  </a:lnTo>
                  <a:lnTo>
                    <a:pt x="169" y="48"/>
                  </a:lnTo>
                  <a:lnTo>
                    <a:pt x="120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8"/>
            <p:cNvSpPr/>
            <p:nvPr/>
          </p:nvSpPr>
          <p:spPr>
            <a:xfrm rot="10800000">
              <a:off x="2909814" y="6369041"/>
              <a:ext cx="10286" cy="14451"/>
            </a:xfrm>
            <a:custGeom>
              <a:avLst/>
              <a:gdLst/>
              <a:ahLst/>
              <a:cxnLst/>
              <a:rect l="l" t="t" r="r" b="b"/>
              <a:pathLst>
                <a:path w="121" h="170" extrusionOk="0">
                  <a:moveTo>
                    <a:pt x="73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0" y="145"/>
                  </a:lnTo>
                  <a:lnTo>
                    <a:pt x="48" y="169"/>
                  </a:lnTo>
                  <a:lnTo>
                    <a:pt x="73" y="145"/>
                  </a:lnTo>
                  <a:lnTo>
                    <a:pt x="97" y="97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8"/>
            <p:cNvSpPr/>
            <p:nvPr/>
          </p:nvSpPr>
          <p:spPr>
            <a:xfrm rot="10800000">
              <a:off x="3167634" y="6182795"/>
              <a:ext cx="14451" cy="14451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121" y="1"/>
                  </a:moveTo>
                  <a:lnTo>
                    <a:pt x="73" y="25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121" y="145"/>
                  </a:lnTo>
                  <a:lnTo>
                    <a:pt x="145" y="121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8"/>
            <p:cNvSpPr/>
            <p:nvPr/>
          </p:nvSpPr>
          <p:spPr>
            <a:xfrm rot="10800000">
              <a:off x="3355920" y="6319908"/>
              <a:ext cx="10286" cy="12411"/>
            </a:xfrm>
            <a:custGeom>
              <a:avLst/>
              <a:gdLst/>
              <a:ahLst/>
              <a:cxnLst/>
              <a:rect l="l" t="t" r="r" b="b"/>
              <a:pathLst>
                <a:path w="121" h="146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97"/>
                  </a:lnTo>
                  <a:lnTo>
                    <a:pt x="73" y="145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121" y="73"/>
                  </a:lnTo>
                  <a:lnTo>
                    <a:pt x="121" y="49"/>
                  </a:lnTo>
                  <a:lnTo>
                    <a:pt x="73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8"/>
            <p:cNvSpPr/>
            <p:nvPr/>
          </p:nvSpPr>
          <p:spPr>
            <a:xfrm rot="10800000">
              <a:off x="3304747" y="6213567"/>
              <a:ext cx="10286" cy="10286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72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48" y="121"/>
                  </a:lnTo>
                  <a:lnTo>
                    <a:pt x="96" y="97"/>
                  </a:lnTo>
                  <a:lnTo>
                    <a:pt x="121" y="73"/>
                  </a:lnTo>
                  <a:lnTo>
                    <a:pt x="121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8"/>
            <p:cNvSpPr/>
            <p:nvPr/>
          </p:nvSpPr>
          <p:spPr>
            <a:xfrm rot="10800000">
              <a:off x="3349800" y="6209402"/>
              <a:ext cx="8245" cy="10371"/>
            </a:xfrm>
            <a:custGeom>
              <a:avLst/>
              <a:gdLst/>
              <a:ahLst/>
              <a:cxnLst/>
              <a:rect l="l" t="t" r="r" b="b"/>
              <a:pathLst>
                <a:path w="97" h="122" extrusionOk="0">
                  <a:moveTo>
                    <a:pt x="25" y="1"/>
                  </a:moveTo>
                  <a:lnTo>
                    <a:pt x="1" y="49"/>
                  </a:lnTo>
                  <a:lnTo>
                    <a:pt x="1" y="97"/>
                  </a:lnTo>
                  <a:lnTo>
                    <a:pt x="49" y="121"/>
                  </a:lnTo>
                  <a:lnTo>
                    <a:pt x="97" y="97"/>
                  </a:lnTo>
                  <a:lnTo>
                    <a:pt x="97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8"/>
            <p:cNvSpPr/>
            <p:nvPr/>
          </p:nvSpPr>
          <p:spPr>
            <a:xfrm rot="10800000">
              <a:off x="3222888" y="6671914"/>
              <a:ext cx="8245" cy="12326"/>
            </a:xfrm>
            <a:custGeom>
              <a:avLst/>
              <a:gdLst/>
              <a:ahLst/>
              <a:cxnLst/>
              <a:rect l="l" t="t" r="r" b="b"/>
              <a:pathLst>
                <a:path w="97" h="145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48" y="145"/>
                  </a:lnTo>
                  <a:lnTo>
                    <a:pt x="72" y="121"/>
                  </a:lnTo>
                  <a:lnTo>
                    <a:pt x="96" y="72"/>
                  </a:lnTo>
                  <a:lnTo>
                    <a:pt x="96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8"/>
            <p:cNvSpPr/>
            <p:nvPr/>
          </p:nvSpPr>
          <p:spPr>
            <a:xfrm rot="10800000">
              <a:off x="3231048" y="6616661"/>
              <a:ext cx="10371" cy="12326"/>
            </a:xfrm>
            <a:custGeom>
              <a:avLst/>
              <a:gdLst/>
              <a:ahLst/>
              <a:cxnLst/>
              <a:rect l="l" t="t" r="r" b="b"/>
              <a:pathLst>
                <a:path w="122" h="145" extrusionOk="0">
                  <a:moveTo>
                    <a:pt x="49" y="0"/>
                  </a:moveTo>
                  <a:lnTo>
                    <a:pt x="1" y="24"/>
                  </a:lnTo>
                  <a:lnTo>
                    <a:pt x="1" y="72"/>
                  </a:lnTo>
                  <a:lnTo>
                    <a:pt x="1" y="121"/>
                  </a:lnTo>
                  <a:lnTo>
                    <a:pt x="49" y="145"/>
                  </a:lnTo>
                  <a:lnTo>
                    <a:pt x="97" y="121"/>
                  </a:lnTo>
                  <a:lnTo>
                    <a:pt x="121" y="7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8"/>
            <p:cNvSpPr/>
            <p:nvPr/>
          </p:nvSpPr>
          <p:spPr>
            <a:xfrm rot="10800000">
              <a:off x="3310868" y="6520435"/>
              <a:ext cx="10371" cy="12411"/>
            </a:xfrm>
            <a:custGeom>
              <a:avLst/>
              <a:gdLst/>
              <a:ahLst/>
              <a:cxnLst/>
              <a:rect l="l" t="t" r="r" b="b"/>
              <a:pathLst>
                <a:path w="122" h="146" extrusionOk="0">
                  <a:moveTo>
                    <a:pt x="97" y="1"/>
                  </a:moveTo>
                  <a:lnTo>
                    <a:pt x="49" y="25"/>
                  </a:lnTo>
                  <a:lnTo>
                    <a:pt x="25" y="49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73" y="145"/>
                  </a:lnTo>
                  <a:lnTo>
                    <a:pt x="121" y="121"/>
                  </a:lnTo>
                  <a:lnTo>
                    <a:pt x="121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8"/>
            <p:cNvSpPr/>
            <p:nvPr/>
          </p:nvSpPr>
          <p:spPr>
            <a:xfrm rot="10800000">
              <a:off x="3210647" y="6514315"/>
              <a:ext cx="10286" cy="12411"/>
            </a:xfrm>
            <a:custGeom>
              <a:avLst/>
              <a:gdLst/>
              <a:ahLst/>
              <a:cxnLst/>
              <a:rect l="l" t="t" r="r" b="b"/>
              <a:pathLst>
                <a:path w="121" h="146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25" y="121"/>
                  </a:lnTo>
                  <a:lnTo>
                    <a:pt x="73" y="145"/>
                  </a:lnTo>
                  <a:lnTo>
                    <a:pt x="97" y="121"/>
                  </a:lnTo>
                  <a:lnTo>
                    <a:pt x="121" y="97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8"/>
            <p:cNvSpPr/>
            <p:nvPr/>
          </p:nvSpPr>
          <p:spPr>
            <a:xfrm rot="10800000">
              <a:off x="3044887" y="6483628"/>
              <a:ext cx="14366" cy="10371"/>
            </a:xfrm>
            <a:custGeom>
              <a:avLst/>
              <a:gdLst/>
              <a:ahLst/>
              <a:cxnLst/>
              <a:rect l="l" t="t" r="r" b="b"/>
              <a:pathLst>
                <a:path w="169" h="122" extrusionOk="0">
                  <a:moveTo>
                    <a:pt x="97" y="1"/>
                  </a:moveTo>
                  <a:lnTo>
                    <a:pt x="73" y="25"/>
                  </a:lnTo>
                  <a:lnTo>
                    <a:pt x="0" y="121"/>
                  </a:lnTo>
                  <a:lnTo>
                    <a:pt x="73" y="121"/>
                  </a:lnTo>
                  <a:lnTo>
                    <a:pt x="121" y="97"/>
                  </a:lnTo>
                  <a:lnTo>
                    <a:pt x="169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8"/>
            <p:cNvSpPr/>
            <p:nvPr/>
          </p:nvSpPr>
          <p:spPr>
            <a:xfrm rot="10800000">
              <a:off x="3345635" y="6542962"/>
              <a:ext cx="10371" cy="10371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1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49" y="97"/>
                  </a:lnTo>
                  <a:lnTo>
                    <a:pt x="97" y="121"/>
                  </a:lnTo>
                  <a:lnTo>
                    <a:pt x="121" y="121"/>
                  </a:lnTo>
                  <a:lnTo>
                    <a:pt x="121" y="97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8"/>
            <p:cNvSpPr/>
            <p:nvPr/>
          </p:nvSpPr>
          <p:spPr>
            <a:xfrm rot="10800000">
              <a:off x="3316988" y="6342435"/>
              <a:ext cx="8330" cy="10286"/>
            </a:xfrm>
            <a:custGeom>
              <a:avLst/>
              <a:gdLst/>
              <a:ahLst/>
              <a:cxnLst/>
              <a:rect l="l" t="t" r="r" b="b"/>
              <a:pathLst>
                <a:path w="98" h="121" extrusionOk="0">
                  <a:moveTo>
                    <a:pt x="97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2"/>
                  </a:lnTo>
                  <a:lnTo>
                    <a:pt x="49" y="96"/>
                  </a:lnTo>
                  <a:lnTo>
                    <a:pt x="73" y="120"/>
                  </a:lnTo>
                  <a:lnTo>
                    <a:pt x="97" y="96"/>
                  </a:lnTo>
                  <a:lnTo>
                    <a:pt x="97" y="7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8"/>
            <p:cNvSpPr/>
            <p:nvPr/>
          </p:nvSpPr>
          <p:spPr>
            <a:xfrm rot="10800000">
              <a:off x="3112381" y="6367001"/>
              <a:ext cx="8245" cy="12326"/>
            </a:xfrm>
            <a:custGeom>
              <a:avLst/>
              <a:gdLst/>
              <a:ahLst/>
              <a:cxnLst/>
              <a:rect l="l" t="t" r="r" b="b"/>
              <a:pathLst>
                <a:path w="97" h="145" extrusionOk="0">
                  <a:moveTo>
                    <a:pt x="24" y="0"/>
                  </a:moveTo>
                  <a:lnTo>
                    <a:pt x="0" y="48"/>
                  </a:lnTo>
                  <a:lnTo>
                    <a:pt x="0" y="72"/>
                  </a:lnTo>
                  <a:lnTo>
                    <a:pt x="24" y="120"/>
                  </a:lnTo>
                  <a:lnTo>
                    <a:pt x="72" y="145"/>
                  </a:lnTo>
                  <a:lnTo>
                    <a:pt x="96" y="145"/>
                  </a:lnTo>
                  <a:lnTo>
                    <a:pt x="96" y="120"/>
                  </a:lnTo>
                  <a:lnTo>
                    <a:pt x="96" y="72"/>
                  </a:lnTo>
                  <a:lnTo>
                    <a:pt x="72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8"/>
            <p:cNvSpPr/>
            <p:nvPr/>
          </p:nvSpPr>
          <p:spPr>
            <a:xfrm rot="10800000">
              <a:off x="3173755" y="6637147"/>
              <a:ext cx="8330" cy="10286"/>
            </a:xfrm>
            <a:custGeom>
              <a:avLst/>
              <a:gdLst/>
              <a:ahLst/>
              <a:cxnLst/>
              <a:rect l="l" t="t" r="r" b="b"/>
              <a:pathLst>
                <a:path w="98" h="121" extrusionOk="0">
                  <a:moveTo>
                    <a:pt x="25" y="0"/>
                  </a:moveTo>
                  <a:lnTo>
                    <a:pt x="1" y="49"/>
                  </a:lnTo>
                  <a:lnTo>
                    <a:pt x="1" y="97"/>
                  </a:lnTo>
                  <a:lnTo>
                    <a:pt x="25" y="121"/>
                  </a:lnTo>
                  <a:lnTo>
                    <a:pt x="73" y="97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8"/>
            <p:cNvSpPr/>
            <p:nvPr/>
          </p:nvSpPr>
          <p:spPr>
            <a:xfrm rot="10800000">
              <a:off x="3261735" y="6399728"/>
              <a:ext cx="8330" cy="12411"/>
            </a:xfrm>
            <a:custGeom>
              <a:avLst/>
              <a:gdLst/>
              <a:ahLst/>
              <a:cxnLst/>
              <a:rect l="l" t="t" r="r" b="b"/>
              <a:pathLst>
                <a:path w="98" h="146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73" y="121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8"/>
            <p:cNvSpPr/>
            <p:nvPr/>
          </p:nvSpPr>
          <p:spPr>
            <a:xfrm rot="10800000">
              <a:off x="3194241" y="6323989"/>
              <a:ext cx="12326" cy="8330"/>
            </a:xfrm>
            <a:custGeom>
              <a:avLst/>
              <a:gdLst/>
              <a:ahLst/>
              <a:cxnLst/>
              <a:rect l="l" t="t" r="r" b="b"/>
              <a:pathLst>
                <a:path w="145" h="98" extrusionOk="0">
                  <a:moveTo>
                    <a:pt x="48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48" y="97"/>
                  </a:lnTo>
                  <a:lnTo>
                    <a:pt x="96" y="97"/>
                  </a:lnTo>
                  <a:lnTo>
                    <a:pt x="120" y="73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8"/>
            <p:cNvSpPr/>
            <p:nvPr/>
          </p:nvSpPr>
          <p:spPr>
            <a:xfrm rot="10800000">
              <a:off x="3278141" y="6074414"/>
              <a:ext cx="10286" cy="824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97"/>
                  </a:lnTo>
                  <a:lnTo>
                    <a:pt x="72" y="97"/>
                  </a:lnTo>
                  <a:lnTo>
                    <a:pt x="120" y="73"/>
                  </a:lnTo>
                  <a:lnTo>
                    <a:pt x="120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8"/>
            <p:cNvSpPr/>
            <p:nvPr/>
          </p:nvSpPr>
          <p:spPr>
            <a:xfrm rot="10800000">
              <a:off x="3087815" y="6436535"/>
              <a:ext cx="8245" cy="12411"/>
            </a:xfrm>
            <a:custGeom>
              <a:avLst/>
              <a:gdLst/>
              <a:ahLst/>
              <a:cxnLst/>
              <a:rect l="l" t="t" r="r" b="b"/>
              <a:pathLst>
                <a:path w="97" h="146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45"/>
                  </a:lnTo>
                  <a:lnTo>
                    <a:pt x="72" y="121"/>
                  </a:lnTo>
                  <a:lnTo>
                    <a:pt x="96" y="73"/>
                  </a:lnTo>
                  <a:lnTo>
                    <a:pt x="96" y="25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8"/>
            <p:cNvSpPr/>
            <p:nvPr/>
          </p:nvSpPr>
          <p:spPr>
            <a:xfrm rot="10800000">
              <a:off x="3478668" y="6471387"/>
              <a:ext cx="8245" cy="10286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24" y="0"/>
                  </a:moveTo>
                  <a:lnTo>
                    <a:pt x="0" y="49"/>
                  </a:lnTo>
                  <a:lnTo>
                    <a:pt x="0" y="97"/>
                  </a:lnTo>
                  <a:lnTo>
                    <a:pt x="48" y="121"/>
                  </a:lnTo>
                  <a:lnTo>
                    <a:pt x="96" y="97"/>
                  </a:lnTo>
                  <a:lnTo>
                    <a:pt x="96" y="73"/>
                  </a:lnTo>
                  <a:lnTo>
                    <a:pt x="96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8"/>
            <p:cNvSpPr/>
            <p:nvPr/>
          </p:nvSpPr>
          <p:spPr>
            <a:xfrm rot="10800000">
              <a:off x="3308828" y="6258535"/>
              <a:ext cx="14451" cy="6205"/>
            </a:xfrm>
            <a:custGeom>
              <a:avLst/>
              <a:gdLst/>
              <a:ahLst/>
              <a:cxnLst/>
              <a:rect l="l" t="t" r="r" b="b"/>
              <a:pathLst>
                <a:path w="170" h="73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2"/>
                  </a:lnTo>
                  <a:lnTo>
                    <a:pt x="169" y="72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8"/>
            <p:cNvSpPr/>
            <p:nvPr/>
          </p:nvSpPr>
          <p:spPr>
            <a:xfrm rot="10800000">
              <a:off x="2987594" y="6487708"/>
              <a:ext cx="8245" cy="12411"/>
            </a:xfrm>
            <a:custGeom>
              <a:avLst/>
              <a:gdLst/>
              <a:ahLst/>
              <a:cxnLst/>
              <a:rect l="l" t="t" r="r" b="b"/>
              <a:pathLst>
                <a:path w="97" h="146" extrusionOk="0">
                  <a:moveTo>
                    <a:pt x="49" y="1"/>
                  </a:moveTo>
                  <a:lnTo>
                    <a:pt x="25" y="25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73" y="121"/>
                  </a:lnTo>
                  <a:lnTo>
                    <a:pt x="97" y="49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8"/>
            <p:cNvSpPr/>
            <p:nvPr/>
          </p:nvSpPr>
          <p:spPr>
            <a:xfrm rot="10800000">
              <a:off x="3278141" y="6495954"/>
              <a:ext cx="6205" cy="12326"/>
            </a:xfrm>
            <a:custGeom>
              <a:avLst/>
              <a:gdLst/>
              <a:ahLst/>
              <a:cxnLst/>
              <a:rect l="l" t="t" r="r" b="b"/>
              <a:pathLst>
                <a:path w="73" h="145" extrusionOk="0">
                  <a:moveTo>
                    <a:pt x="24" y="0"/>
                  </a:moveTo>
                  <a:lnTo>
                    <a:pt x="0" y="25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48" y="145"/>
                  </a:lnTo>
                  <a:lnTo>
                    <a:pt x="72" y="121"/>
                  </a:lnTo>
                  <a:lnTo>
                    <a:pt x="72" y="73"/>
                  </a:lnTo>
                  <a:lnTo>
                    <a:pt x="72" y="2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8"/>
            <p:cNvSpPr/>
            <p:nvPr/>
          </p:nvSpPr>
          <p:spPr>
            <a:xfrm rot="10800000">
              <a:off x="3057128" y="6340395"/>
              <a:ext cx="8245" cy="10286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48" y="120"/>
                  </a:lnTo>
                  <a:lnTo>
                    <a:pt x="72" y="96"/>
                  </a:lnTo>
                  <a:lnTo>
                    <a:pt x="96" y="72"/>
                  </a:lnTo>
                  <a:lnTo>
                    <a:pt x="72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8"/>
            <p:cNvSpPr/>
            <p:nvPr/>
          </p:nvSpPr>
          <p:spPr>
            <a:xfrm rot="10800000">
              <a:off x="3169674" y="6303588"/>
              <a:ext cx="10286" cy="824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72" y="0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24" y="73"/>
                  </a:lnTo>
                  <a:lnTo>
                    <a:pt x="48" y="97"/>
                  </a:lnTo>
                  <a:lnTo>
                    <a:pt x="96" y="73"/>
                  </a:lnTo>
                  <a:lnTo>
                    <a:pt x="120" y="49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8"/>
            <p:cNvSpPr/>
            <p:nvPr/>
          </p:nvSpPr>
          <p:spPr>
            <a:xfrm rot="10800000">
              <a:off x="3173755" y="5992554"/>
              <a:ext cx="10371" cy="8245"/>
            </a:xfrm>
            <a:custGeom>
              <a:avLst/>
              <a:gdLst/>
              <a:ahLst/>
              <a:cxnLst/>
              <a:rect l="l" t="t" r="r" b="b"/>
              <a:pathLst>
                <a:path w="122" h="97" extrusionOk="0">
                  <a:moveTo>
                    <a:pt x="73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73" y="97"/>
                  </a:lnTo>
                  <a:lnTo>
                    <a:pt x="97" y="73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8"/>
            <p:cNvSpPr/>
            <p:nvPr/>
          </p:nvSpPr>
          <p:spPr>
            <a:xfrm rot="10800000">
              <a:off x="3331354" y="6649388"/>
              <a:ext cx="8245" cy="620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0" y="0"/>
                  </a:moveTo>
                  <a:lnTo>
                    <a:pt x="0" y="24"/>
                  </a:lnTo>
                  <a:lnTo>
                    <a:pt x="24" y="72"/>
                  </a:lnTo>
                  <a:lnTo>
                    <a:pt x="97" y="72"/>
                  </a:lnTo>
                  <a:lnTo>
                    <a:pt x="97" y="4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8"/>
            <p:cNvSpPr/>
            <p:nvPr/>
          </p:nvSpPr>
          <p:spPr>
            <a:xfrm rot="10800000">
              <a:off x="3220847" y="6647348"/>
              <a:ext cx="10286" cy="824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48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48" y="96"/>
                  </a:lnTo>
                  <a:lnTo>
                    <a:pt x="96" y="96"/>
                  </a:lnTo>
                  <a:lnTo>
                    <a:pt x="121" y="72"/>
                  </a:lnTo>
                  <a:lnTo>
                    <a:pt x="121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8"/>
            <p:cNvSpPr/>
            <p:nvPr/>
          </p:nvSpPr>
          <p:spPr>
            <a:xfrm rot="10800000">
              <a:off x="3300667" y="6637147"/>
              <a:ext cx="10286" cy="10286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48" y="0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48" y="121"/>
                  </a:lnTo>
                  <a:lnTo>
                    <a:pt x="97" y="97"/>
                  </a:lnTo>
                  <a:lnTo>
                    <a:pt x="121" y="73"/>
                  </a:lnTo>
                  <a:lnTo>
                    <a:pt x="97" y="2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8"/>
            <p:cNvSpPr/>
            <p:nvPr/>
          </p:nvSpPr>
          <p:spPr>
            <a:xfrm rot="10800000">
              <a:off x="2950702" y="6555287"/>
              <a:ext cx="8330" cy="824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25" y="0"/>
                  </a:moveTo>
                  <a:lnTo>
                    <a:pt x="1" y="25"/>
                  </a:lnTo>
                  <a:lnTo>
                    <a:pt x="25" y="73"/>
                  </a:lnTo>
                  <a:lnTo>
                    <a:pt x="49" y="97"/>
                  </a:lnTo>
                  <a:lnTo>
                    <a:pt x="73" y="97"/>
                  </a:lnTo>
                  <a:lnTo>
                    <a:pt x="97" y="73"/>
                  </a:lnTo>
                  <a:lnTo>
                    <a:pt x="73" y="2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8"/>
            <p:cNvSpPr/>
            <p:nvPr/>
          </p:nvSpPr>
          <p:spPr>
            <a:xfrm rot="10800000">
              <a:off x="3284261" y="6309708"/>
              <a:ext cx="6205" cy="620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0" y="48"/>
                  </a:lnTo>
                  <a:lnTo>
                    <a:pt x="0" y="73"/>
                  </a:lnTo>
                  <a:lnTo>
                    <a:pt x="72" y="73"/>
                  </a:lnTo>
                  <a:lnTo>
                    <a:pt x="72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8"/>
            <p:cNvSpPr/>
            <p:nvPr/>
          </p:nvSpPr>
          <p:spPr>
            <a:xfrm rot="10800000">
              <a:off x="3007995" y="6313788"/>
              <a:ext cx="8330" cy="824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49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25" y="96"/>
                  </a:lnTo>
                  <a:lnTo>
                    <a:pt x="73" y="72"/>
                  </a:lnTo>
                  <a:lnTo>
                    <a:pt x="97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8"/>
            <p:cNvSpPr/>
            <p:nvPr/>
          </p:nvSpPr>
          <p:spPr>
            <a:xfrm rot="10800000">
              <a:off x="2960987" y="6487708"/>
              <a:ext cx="8245" cy="833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73" y="97"/>
                  </a:lnTo>
                  <a:lnTo>
                    <a:pt x="97" y="49"/>
                  </a:lnTo>
                  <a:lnTo>
                    <a:pt x="73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8"/>
            <p:cNvSpPr/>
            <p:nvPr/>
          </p:nvSpPr>
          <p:spPr>
            <a:xfrm rot="10800000">
              <a:off x="3411174" y="6598215"/>
              <a:ext cx="8245" cy="620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25" y="0"/>
                  </a:moveTo>
                  <a:lnTo>
                    <a:pt x="0" y="24"/>
                  </a:lnTo>
                  <a:lnTo>
                    <a:pt x="25" y="48"/>
                  </a:lnTo>
                  <a:lnTo>
                    <a:pt x="49" y="72"/>
                  </a:lnTo>
                  <a:lnTo>
                    <a:pt x="73" y="72"/>
                  </a:lnTo>
                  <a:lnTo>
                    <a:pt x="97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8"/>
            <p:cNvSpPr/>
            <p:nvPr/>
          </p:nvSpPr>
          <p:spPr>
            <a:xfrm rot="10800000">
              <a:off x="3081694" y="6211442"/>
              <a:ext cx="8245" cy="833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0" y="1"/>
                  </a:moveTo>
                  <a:lnTo>
                    <a:pt x="24" y="49"/>
                  </a:lnTo>
                  <a:lnTo>
                    <a:pt x="48" y="73"/>
                  </a:lnTo>
                  <a:lnTo>
                    <a:pt x="72" y="97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8"/>
            <p:cNvSpPr/>
            <p:nvPr/>
          </p:nvSpPr>
          <p:spPr>
            <a:xfrm rot="10800000">
              <a:off x="3116461" y="6283101"/>
              <a:ext cx="6205" cy="620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48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73"/>
                  </a:lnTo>
                  <a:lnTo>
                    <a:pt x="48" y="48"/>
                  </a:lnTo>
                  <a:lnTo>
                    <a:pt x="72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8"/>
            <p:cNvSpPr/>
            <p:nvPr/>
          </p:nvSpPr>
          <p:spPr>
            <a:xfrm rot="10800000">
              <a:off x="3108301" y="6461102"/>
              <a:ext cx="8245" cy="6290"/>
            </a:xfrm>
            <a:custGeom>
              <a:avLst/>
              <a:gdLst/>
              <a:ahLst/>
              <a:cxnLst/>
              <a:rect l="l" t="t" r="r" b="b"/>
              <a:pathLst>
                <a:path w="97" h="74" extrusionOk="0">
                  <a:moveTo>
                    <a:pt x="0" y="1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73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8"/>
            <p:cNvSpPr/>
            <p:nvPr/>
          </p:nvSpPr>
          <p:spPr>
            <a:xfrm rot="10800000">
              <a:off x="3470507" y="6440701"/>
              <a:ext cx="6205" cy="8245"/>
            </a:xfrm>
            <a:custGeom>
              <a:avLst/>
              <a:gdLst/>
              <a:ahLst/>
              <a:cxnLst/>
              <a:rect l="l" t="t" r="r" b="b"/>
              <a:pathLst>
                <a:path w="73" h="97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49" y="97"/>
                  </a:lnTo>
                  <a:lnTo>
                    <a:pt x="73" y="73"/>
                  </a:lnTo>
                  <a:lnTo>
                    <a:pt x="73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8"/>
            <p:cNvSpPr/>
            <p:nvPr/>
          </p:nvSpPr>
          <p:spPr>
            <a:xfrm rot="10800000">
              <a:off x="3278141" y="6643267"/>
              <a:ext cx="8245" cy="824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72" y="0"/>
                  </a:moveTo>
                  <a:lnTo>
                    <a:pt x="48" y="24"/>
                  </a:lnTo>
                  <a:lnTo>
                    <a:pt x="0" y="48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48" y="97"/>
                  </a:lnTo>
                  <a:lnTo>
                    <a:pt x="96" y="73"/>
                  </a:lnTo>
                  <a:lnTo>
                    <a:pt x="96" y="4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8"/>
            <p:cNvSpPr/>
            <p:nvPr/>
          </p:nvSpPr>
          <p:spPr>
            <a:xfrm rot="10800000">
              <a:off x="3044887" y="6291262"/>
              <a:ext cx="6205" cy="620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1" y="0"/>
                  </a:moveTo>
                  <a:lnTo>
                    <a:pt x="1" y="24"/>
                  </a:lnTo>
                  <a:lnTo>
                    <a:pt x="25" y="72"/>
                  </a:lnTo>
                  <a:lnTo>
                    <a:pt x="49" y="72"/>
                  </a:lnTo>
                  <a:lnTo>
                    <a:pt x="73" y="4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8"/>
            <p:cNvSpPr/>
            <p:nvPr/>
          </p:nvSpPr>
          <p:spPr>
            <a:xfrm rot="10800000">
              <a:off x="3276101" y="6401768"/>
              <a:ext cx="8245" cy="833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97"/>
                  </a:lnTo>
                  <a:lnTo>
                    <a:pt x="72" y="97"/>
                  </a:lnTo>
                  <a:lnTo>
                    <a:pt x="97" y="73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8"/>
            <p:cNvSpPr/>
            <p:nvPr/>
          </p:nvSpPr>
          <p:spPr>
            <a:xfrm rot="10800000">
              <a:off x="3124707" y="6401768"/>
              <a:ext cx="8245" cy="833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25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49" y="97"/>
                  </a:lnTo>
                  <a:lnTo>
                    <a:pt x="97" y="97"/>
                  </a:lnTo>
                  <a:lnTo>
                    <a:pt x="97" y="49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8"/>
            <p:cNvSpPr/>
            <p:nvPr/>
          </p:nvSpPr>
          <p:spPr>
            <a:xfrm rot="10800000">
              <a:off x="3151228" y="6321949"/>
              <a:ext cx="8330" cy="6290"/>
            </a:xfrm>
            <a:custGeom>
              <a:avLst/>
              <a:gdLst/>
              <a:ahLst/>
              <a:cxnLst/>
              <a:rect l="l" t="t" r="r" b="b"/>
              <a:pathLst>
                <a:path w="98" h="74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25" y="73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8"/>
            <p:cNvSpPr/>
            <p:nvPr/>
          </p:nvSpPr>
          <p:spPr>
            <a:xfrm rot="10800000">
              <a:off x="3278141" y="6123462"/>
              <a:ext cx="6205" cy="8330"/>
            </a:xfrm>
            <a:custGeom>
              <a:avLst/>
              <a:gdLst/>
              <a:ahLst/>
              <a:cxnLst/>
              <a:rect l="l" t="t" r="r" b="b"/>
              <a:pathLst>
                <a:path w="73" h="98" extrusionOk="0">
                  <a:moveTo>
                    <a:pt x="24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2" y="97"/>
                  </a:lnTo>
                  <a:lnTo>
                    <a:pt x="72" y="73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8"/>
            <p:cNvSpPr/>
            <p:nvPr/>
          </p:nvSpPr>
          <p:spPr>
            <a:xfrm rot="10800000">
              <a:off x="3368161" y="6491789"/>
              <a:ext cx="6205" cy="8330"/>
            </a:xfrm>
            <a:custGeom>
              <a:avLst/>
              <a:gdLst/>
              <a:ahLst/>
              <a:cxnLst/>
              <a:rect l="l" t="t" r="r" b="b"/>
              <a:pathLst>
                <a:path w="73" h="98" extrusionOk="0">
                  <a:moveTo>
                    <a:pt x="24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2" y="73"/>
                  </a:lnTo>
                  <a:lnTo>
                    <a:pt x="72" y="49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8"/>
            <p:cNvSpPr/>
            <p:nvPr/>
          </p:nvSpPr>
          <p:spPr>
            <a:xfrm rot="10800000">
              <a:off x="3456141" y="6452941"/>
              <a:ext cx="6290" cy="8245"/>
            </a:xfrm>
            <a:custGeom>
              <a:avLst/>
              <a:gdLst/>
              <a:ahLst/>
              <a:cxnLst/>
              <a:rect l="l" t="t" r="r" b="b"/>
              <a:pathLst>
                <a:path w="74" h="97" extrusionOk="0">
                  <a:moveTo>
                    <a:pt x="49" y="0"/>
                  </a:moveTo>
                  <a:lnTo>
                    <a:pt x="1" y="24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25" y="96"/>
                  </a:lnTo>
                  <a:lnTo>
                    <a:pt x="49" y="72"/>
                  </a:lnTo>
                  <a:lnTo>
                    <a:pt x="73" y="48"/>
                  </a:lnTo>
                  <a:lnTo>
                    <a:pt x="49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8"/>
            <p:cNvSpPr/>
            <p:nvPr/>
          </p:nvSpPr>
          <p:spPr>
            <a:xfrm rot="10800000">
              <a:off x="3212687" y="6444781"/>
              <a:ext cx="8245" cy="620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25" y="73"/>
                  </a:lnTo>
                  <a:lnTo>
                    <a:pt x="49" y="73"/>
                  </a:lnTo>
                  <a:lnTo>
                    <a:pt x="97" y="49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8"/>
            <p:cNvSpPr/>
            <p:nvPr/>
          </p:nvSpPr>
          <p:spPr>
            <a:xfrm rot="10800000">
              <a:off x="3149188" y="6440701"/>
              <a:ext cx="6290" cy="8245"/>
            </a:xfrm>
            <a:custGeom>
              <a:avLst/>
              <a:gdLst/>
              <a:ahLst/>
              <a:cxnLst/>
              <a:rect l="l" t="t" r="r" b="b"/>
              <a:pathLst>
                <a:path w="74" h="97" extrusionOk="0">
                  <a:moveTo>
                    <a:pt x="25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49" y="97"/>
                  </a:lnTo>
                  <a:lnTo>
                    <a:pt x="73" y="73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8"/>
            <p:cNvSpPr/>
            <p:nvPr/>
          </p:nvSpPr>
          <p:spPr>
            <a:xfrm rot="10800000">
              <a:off x="3337474" y="6399728"/>
              <a:ext cx="4165" cy="620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72"/>
                  </a:lnTo>
                  <a:lnTo>
                    <a:pt x="48" y="48"/>
                  </a:lnTo>
                  <a:lnTo>
                    <a:pt x="48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8"/>
            <p:cNvSpPr/>
            <p:nvPr/>
          </p:nvSpPr>
          <p:spPr>
            <a:xfrm rot="10800000">
              <a:off x="3466427" y="6367001"/>
              <a:ext cx="6205" cy="620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3"/>
                  </a:lnTo>
                  <a:lnTo>
                    <a:pt x="73" y="73"/>
                  </a:lnTo>
                  <a:lnTo>
                    <a:pt x="73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8"/>
            <p:cNvSpPr/>
            <p:nvPr/>
          </p:nvSpPr>
          <p:spPr>
            <a:xfrm rot="10800000">
              <a:off x="3141028" y="6248334"/>
              <a:ext cx="8245" cy="620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48" y="73"/>
                  </a:lnTo>
                  <a:lnTo>
                    <a:pt x="72" y="73"/>
                  </a:lnTo>
                  <a:lnTo>
                    <a:pt x="96" y="49"/>
                  </a:lnTo>
                  <a:lnTo>
                    <a:pt x="96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8"/>
            <p:cNvSpPr/>
            <p:nvPr/>
          </p:nvSpPr>
          <p:spPr>
            <a:xfrm rot="10800000">
              <a:off x="3005955" y="6240089"/>
              <a:ext cx="8330" cy="6290"/>
            </a:xfrm>
            <a:custGeom>
              <a:avLst/>
              <a:gdLst/>
              <a:ahLst/>
              <a:cxnLst/>
              <a:rect l="l" t="t" r="r" b="b"/>
              <a:pathLst>
                <a:path w="98" h="74" extrusionOk="0">
                  <a:moveTo>
                    <a:pt x="49" y="1"/>
                  </a:moveTo>
                  <a:lnTo>
                    <a:pt x="25" y="25"/>
                  </a:lnTo>
                  <a:lnTo>
                    <a:pt x="1" y="25"/>
                  </a:lnTo>
                  <a:lnTo>
                    <a:pt x="25" y="73"/>
                  </a:lnTo>
                  <a:lnTo>
                    <a:pt x="73" y="73"/>
                  </a:lnTo>
                  <a:lnTo>
                    <a:pt x="97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8"/>
            <p:cNvSpPr/>
            <p:nvPr/>
          </p:nvSpPr>
          <p:spPr>
            <a:xfrm rot="10800000">
              <a:off x="3071494" y="6665794"/>
              <a:ext cx="6205" cy="620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5" y="1"/>
                  </a:moveTo>
                  <a:lnTo>
                    <a:pt x="1" y="49"/>
                  </a:lnTo>
                  <a:lnTo>
                    <a:pt x="25" y="73"/>
                  </a:lnTo>
                  <a:lnTo>
                    <a:pt x="49" y="73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8"/>
            <p:cNvSpPr/>
            <p:nvPr/>
          </p:nvSpPr>
          <p:spPr>
            <a:xfrm rot="10800000">
              <a:off x="3245414" y="6581894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8"/>
            <p:cNvSpPr/>
            <p:nvPr/>
          </p:nvSpPr>
          <p:spPr>
            <a:xfrm rot="10800000">
              <a:off x="3208607" y="6581894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49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8"/>
            <p:cNvSpPr/>
            <p:nvPr/>
          </p:nvSpPr>
          <p:spPr>
            <a:xfrm rot="10800000">
              <a:off x="3130827" y="6571608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49" y="48"/>
                  </a:lnTo>
                  <a:lnTo>
                    <a:pt x="49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8"/>
            <p:cNvSpPr/>
            <p:nvPr/>
          </p:nvSpPr>
          <p:spPr>
            <a:xfrm rot="10800000">
              <a:off x="3490993" y="6530721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5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8"/>
            <p:cNvSpPr/>
            <p:nvPr/>
          </p:nvSpPr>
          <p:spPr>
            <a:xfrm rot="10800000">
              <a:off x="3523720" y="6500034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49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8"/>
            <p:cNvSpPr/>
            <p:nvPr/>
          </p:nvSpPr>
          <p:spPr>
            <a:xfrm rot="10800000">
              <a:off x="3511394" y="6487708"/>
              <a:ext cx="6290" cy="4165"/>
            </a:xfrm>
            <a:custGeom>
              <a:avLst/>
              <a:gdLst/>
              <a:ahLst/>
              <a:cxnLst/>
              <a:rect l="l" t="t" r="r" b="b"/>
              <a:pathLst>
                <a:path w="74" h="49" extrusionOk="0">
                  <a:moveTo>
                    <a:pt x="1" y="0"/>
                  </a:moveTo>
                  <a:lnTo>
                    <a:pt x="1" y="24"/>
                  </a:lnTo>
                  <a:lnTo>
                    <a:pt x="25" y="48"/>
                  </a:lnTo>
                  <a:lnTo>
                    <a:pt x="49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8"/>
            <p:cNvSpPr/>
            <p:nvPr/>
          </p:nvSpPr>
          <p:spPr>
            <a:xfrm rot="10800000">
              <a:off x="3347760" y="6487708"/>
              <a:ext cx="6205" cy="629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1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49" y="73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8"/>
            <p:cNvSpPr/>
            <p:nvPr/>
          </p:nvSpPr>
          <p:spPr>
            <a:xfrm rot="10800000">
              <a:off x="3306787" y="6477508"/>
              <a:ext cx="6205" cy="620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0" y="73"/>
                  </a:lnTo>
                  <a:lnTo>
                    <a:pt x="48" y="73"/>
                  </a:lnTo>
                  <a:lnTo>
                    <a:pt x="72" y="48"/>
                  </a:lnTo>
                  <a:lnTo>
                    <a:pt x="48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8"/>
            <p:cNvSpPr/>
            <p:nvPr/>
          </p:nvSpPr>
          <p:spPr>
            <a:xfrm rot="10800000">
              <a:off x="3036642" y="6446821"/>
              <a:ext cx="6290" cy="620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25" y="0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73"/>
                  </a:lnTo>
                  <a:lnTo>
                    <a:pt x="73" y="73"/>
                  </a:lnTo>
                  <a:lnTo>
                    <a:pt x="73" y="2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8"/>
            <p:cNvSpPr/>
            <p:nvPr/>
          </p:nvSpPr>
          <p:spPr>
            <a:xfrm rot="10800000">
              <a:off x="3394768" y="6420214"/>
              <a:ext cx="6205" cy="8245"/>
            </a:xfrm>
            <a:custGeom>
              <a:avLst/>
              <a:gdLst/>
              <a:ahLst/>
              <a:cxnLst/>
              <a:rect l="l" t="t" r="r" b="b"/>
              <a:pathLst>
                <a:path w="73" h="97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2" y="73"/>
                  </a:lnTo>
                  <a:lnTo>
                    <a:pt x="72" y="48"/>
                  </a:lnTo>
                  <a:lnTo>
                    <a:pt x="72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8"/>
            <p:cNvSpPr/>
            <p:nvPr/>
          </p:nvSpPr>
          <p:spPr>
            <a:xfrm rot="10800000">
              <a:off x="3130827" y="6416134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8"/>
            <p:cNvSpPr/>
            <p:nvPr/>
          </p:nvSpPr>
          <p:spPr>
            <a:xfrm rot="10800000">
              <a:off x="3286301" y="6334274"/>
              <a:ext cx="6290" cy="620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1" y="0"/>
                  </a:moveTo>
                  <a:lnTo>
                    <a:pt x="1" y="49"/>
                  </a:lnTo>
                  <a:lnTo>
                    <a:pt x="49" y="73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8"/>
            <p:cNvSpPr/>
            <p:nvPr/>
          </p:nvSpPr>
          <p:spPr>
            <a:xfrm rot="10800000">
              <a:off x="3343595" y="6332234"/>
              <a:ext cx="4165" cy="620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73"/>
                  </a:lnTo>
                  <a:lnTo>
                    <a:pt x="48" y="49"/>
                  </a:lnTo>
                  <a:lnTo>
                    <a:pt x="48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8"/>
            <p:cNvSpPr/>
            <p:nvPr/>
          </p:nvSpPr>
          <p:spPr>
            <a:xfrm rot="10800000">
              <a:off x="2932340" y="6293302"/>
              <a:ext cx="6205" cy="629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73" y="73"/>
                  </a:lnTo>
                  <a:lnTo>
                    <a:pt x="73" y="25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8"/>
            <p:cNvSpPr/>
            <p:nvPr/>
          </p:nvSpPr>
          <p:spPr>
            <a:xfrm rot="10800000">
              <a:off x="3190161" y="6203282"/>
              <a:ext cx="2125" cy="416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1" y="0"/>
                  </a:moveTo>
                  <a:lnTo>
                    <a:pt x="1" y="24"/>
                  </a:lnTo>
                  <a:lnTo>
                    <a:pt x="25" y="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8"/>
            <p:cNvSpPr/>
            <p:nvPr/>
          </p:nvSpPr>
          <p:spPr>
            <a:xfrm rot="10800000">
              <a:off x="3202401" y="5965948"/>
              <a:ext cx="4165" cy="21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24" y="1"/>
                  </a:moveTo>
                  <a:lnTo>
                    <a:pt x="0" y="25"/>
                  </a:lnTo>
                  <a:lnTo>
                    <a:pt x="48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8"/>
            <p:cNvSpPr/>
            <p:nvPr/>
          </p:nvSpPr>
          <p:spPr>
            <a:xfrm rot="10800000">
              <a:off x="2975268" y="6551207"/>
              <a:ext cx="4165" cy="21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0" y="1"/>
                  </a:moveTo>
                  <a:lnTo>
                    <a:pt x="0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8"/>
            <p:cNvSpPr/>
            <p:nvPr/>
          </p:nvSpPr>
          <p:spPr>
            <a:xfrm rot="10800000">
              <a:off x="3173755" y="6551207"/>
              <a:ext cx="4165" cy="620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48" y="73"/>
                  </a:lnTo>
                  <a:lnTo>
                    <a:pt x="48" y="49"/>
                  </a:lnTo>
                  <a:lnTo>
                    <a:pt x="48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8"/>
            <p:cNvSpPr/>
            <p:nvPr/>
          </p:nvSpPr>
          <p:spPr>
            <a:xfrm rot="10800000">
              <a:off x="3439820" y="6602295"/>
              <a:ext cx="4165" cy="4250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25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8"/>
            <p:cNvSpPr/>
            <p:nvPr/>
          </p:nvSpPr>
          <p:spPr>
            <a:xfrm rot="10800000">
              <a:off x="3257655" y="6647348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8"/>
            <p:cNvSpPr/>
            <p:nvPr/>
          </p:nvSpPr>
          <p:spPr>
            <a:xfrm rot="10800000">
              <a:off x="3083734" y="6227848"/>
              <a:ext cx="2125" cy="8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8"/>
            <p:cNvSpPr/>
            <p:nvPr/>
          </p:nvSpPr>
          <p:spPr>
            <a:xfrm rot="10800000">
              <a:off x="3173755" y="6686195"/>
              <a:ext cx="2125" cy="4250"/>
            </a:xfrm>
            <a:custGeom>
              <a:avLst/>
              <a:gdLst/>
              <a:ahLst/>
              <a:cxnLst/>
              <a:rect l="l" t="t" r="r" b="b"/>
              <a:pathLst>
                <a:path w="25" h="50" extrusionOk="0">
                  <a:moveTo>
                    <a:pt x="0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49"/>
                  </a:lnTo>
                  <a:lnTo>
                    <a:pt x="24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8"/>
            <p:cNvSpPr/>
            <p:nvPr/>
          </p:nvSpPr>
          <p:spPr>
            <a:xfrm rot="10800000">
              <a:off x="3247454" y="6266695"/>
              <a:ext cx="4165" cy="4250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25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5" y="49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8"/>
            <p:cNvSpPr/>
            <p:nvPr/>
          </p:nvSpPr>
          <p:spPr>
            <a:xfrm rot="10800000">
              <a:off x="3124707" y="6323989"/>
              <a:ext cx="2125" cy="2210"/>
            </a:xfrm>
            <a:custGeom>
              <a:avLst/>
              <a:gdLst/>
              <a:ahLst/>
              <a:cxnLst/>
              <a:rect l="l" t="t" r="r" b="b"/>
              <a:pathLst>
                <a:path w="25" h="26" extrusionOk="0">
                  <a:moveTo>
                    <a:pt x="25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8"/>
            <p:cNvSpPr/>
            <p:nvPr/>
          </p:nvSpPr>
          <p:spPr>
            <a:xfrm rot="10800000">
              <a:off x="3155394" y="6393608"/>
              <a:ext cx="4165" cy="620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3"/>
                  </a:lnTo>
                  <a:lnTo>
                    <a:pt x="49" y="4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8"/>
            <p:cNvSpPr/>
            <p:nvPr/>
          </p:nvSpPr>
          <p:spPr>
            <a:xfrm rot="10800000">
              <a:off x="3417294" y="6330194"/>
              <a:ext cx="4165" cy="620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73"/>
                  </a:lnTo>
                  <a:lnTo>
                    <a:pt x="49" y="73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8"/>
            <p:cNvSpPr/>
            <p:nvPr/>
          </p:nvSpPr>
          <p:spPr>
            <a:xfrm rot="10800000">
              <a:off x="3073534" y="6375162"/>
              <a:ext cx="6205" cy="416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1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49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8"/>
            <p:cNvSpPr/>
            <p:nvPr/>
          </p:nvSpPr>
          <p:spPr>
            <a:xfrm rot="10800000">
              <a:off x="3018280" y="6389528"/>
              <a:ext cx="2125" cy="416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1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25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8"/>
            <p:cNvSpPr/>
            <p:nvPr/>
          </p:nvSpPr>
          <p:spPr>
            <a:xfrm rot="10800000">
              <a:off x="3177835" y="6424295"/>
              <a:ext cx="6290" cy="4165"/>
            </a:xfrm>
            <a:custGeom>
              <a:avLst/>
              <a:gdLst/>
              <a:ahLst/>
              <a:cxnLst/>
              <a:rect l="l" t="t" r="r" b="b"/>
              <a:pathLst>
                <a:path w="74" h="49" extrusionOk="0">
                  <a:moveTo>
                    <a:pt x="1" y="0"/>
                  </a:moveTo>
                  <a:lnTo>
                    <a:pt x="1" y="24"/>
                  </a:lnTo>
                  <a:lnTo>
                    <a:pt x="25" y="48"/>
                  </a:lnTo>
                  <a:lnTo>
                    <a:pt x="49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8"/>
            <p:cNvSpPr/>
            <p:nvPr/>
          </p:nvSpPr>
          <p:spPr>
            <a:xfrm rot="10800000">
              <a:off x="3212687" y="6483628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0"/>
                  </a:moveTo>
                  <a:lnTo>
                    <a:pt x="1" y="24"/>
                  </a:lnTo>
                  <a:lnTo>
                    <a:pt x="25" y="48"/>
                  </a:lnTo>
                  <a:lnTo>
                    <a:pt x="49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8"/>
            <p:cNvSpPr/>
            <p:nvPr/>
          </p:nvSpPr>
          <p:spPr>
            <a:xfrm rot="10800000">
              <a:off x="3192201" y="6491789"/>
              <a:ext cx="4165" cy="4250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49" y="1"/>
                  </a:moveTo>
                  <a:lnTo>
                    <a:pt x="0" y="25"/>
                  </a:lnTo>
                  <a:lnTo>
                    <a:pt x="25" y="49"/>
                  </a:lnTo>
                  <a:lnTo>
                    <a:pt x="49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8"/>
            <p:cNvSpPr/>
            <p:nvPr/>
          </p:nvSpPr>
          <p:spPr>
            <a:xfrm rot="10800000">
              <a:off x="3108301" y="6516355"/>
              <a:ext cx="6205" cy="629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24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24" y="49"/>
                  </a:lnTo>
                  <a:lnTo>
                    <a:pt x="49" y="73"/>
                  </a:lnTo>
                  <a:lnTo>
                    <a:pt x="73" y="25"/>
                  </a:lnTo>
                  <a:lnTo>
                    <a:pt x="49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8"/>
            <p:cNvSpPr/>
            <p:nvPr/>
          </p:nvSpPr>
          <p:spPr>
            <a:xfrm rot="10800000">
              <a:off x="3308828" y="6256495"/>
              <a:ext cx="85" cy="21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8"/>
            <p:cNvSpPr/>
            <p:nvPr/>
          </p:nvSpPr>
          <p:spPr>
            <a:xfrm rot="10800000">
              <a:off x="3366121" y="6524601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48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8"/>
            <p:cNvSpPr/>
            <p:nvPr/>
          </p:nvSpPr>
          <p:spPr>
            <a:xfrm rot="10800000">
              <a:off x="3110341" y="6528681"/>
              <a:ext cx="2125" cy="416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0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5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8"/>
            <p:cNvSpPr/>
            <p:nvPr/>
          </p:nvSpPr>
          <p:spPr>
            <a:xfrm rot="10800000">
              <a:off x="3259695" y="6530721"/>
              <a:ext cx="2125" cy="416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24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8"/>
            <p:cNvSpPr/>
            <p:nvPr/>
          </p:nvSpPr>
          <p:spPr>
            <a:xfrm rot="10800000">
              <a:off x="3218807" y="6326114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8"/>
            <p:cNvSpPr/>
            <p:nvPr/>
          </p:nvSpPr>
          <p:spPr>
            <a:xfrm rot="10800000">
              <a:off x="3233088" y="6037522"/>
              <a:ext cx="2125" cy="416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0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8"/>
            <p:cNvSpPr/>
            <p:nvPr/>
          </p:nvSpPr>
          <p:spPr>
            <a:xfrm rot="10800000">
              <a:off x="3405053" y="6618701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8"/>
            <p:cNvSpPr/>
            <p:nvPr/>
          </p:nvSpPr>
          <p:spPr>
            <a:xfrm rot="10800000">
              <a:off x="3306787" y="6622781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0" y="24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8"/>
            <p:cNvSpPr/>
            <p:nvPr/>
          </p:nvSpPr>
          <p:spPr>
            <a:xfrm rot="10800000">
              <a:off x="3398848" y="6236009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0" y="24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8"/>
            <p:cNvSpPr/>
            <p:nvPr/>
          </p:nvSpPr>
          <p:spPr>
            <a:xfrm rot="10800000">
              <a:off x="3355920" y="6240089"/>
              <a:ext cx="2125" cy="4250"/>
            </a:xfrm>
            <a:custGeom>
              <a:avLst/>
              <a:gdLst/>
              <a:ahLst/>
              <a:cxnLst/>
              <a:rect l="l" t="t" r="r" b="b"/>
              <a:pathLst>
                <a:path w="25" h="50" extrusionOk="0">
                  <a:moveTo>
                    <a:pt x="1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8"/>
            <p:cNvSpPr/>
            <p:nvPr/>
          </p:nvSpPr>
          <p:spPr>
            <a:xfrm rot="10800000">
              <a:off x="3316988" y="6352635"/>
              <a:ext cx="85" cy="4250"/>
            </a:xfrm>
            <a:custGeom>
              <a:avLst/>
              <a:gdLst/>
              <a:ahLst/>
              <a:cxnLst/>
              <a:rect l="l" t="t" r="r" b="b"/>
              <a:pathLst>
                <a:path w="1" h="50" extrusionOk="0">
                  <a:moveTo>
                    <a:pt x="0" y="49"/>
                  </a:moveTo>
                  <a:lnTo>
                    <a:pt x="0" y="49"/>
                  </a:lnTo>
                  <a:lnTo>
                    <a:pt x="0" y="1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8"/>
            <p:cNvSpPr/>
            <p:nvPr/>
          </p:nvSpPr>
          <p:spPr>
            <a:xfrm rot="10800000">
              <a:off x="3251534" y="6373122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0"/>
                  </a:moveTo>
                  <a:lnTo>
                    <a:pt x="0" y="24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8"/>
            <p:cNvSpPr/>
            <p:nvPr/>
          </p:nvSpPr>
          <p:spPr>
            <a:xfrm rot="10800000">
              <a:off x="3323193" y="6377202"/>
              <a:ext cx="4165" cy="21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25" y="0"/>
                  </a:moveTo>
                  <a:lnTo>
                    <a:pt x="1" y="24"/>
                  </a:lnTo>
                  <a:lnTo>
                    <a:pt x="49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8"/>
            <p:cNvSpPr/>
            <p:nvPr/>
          </p:nvSpPr>
          <p:spPr>
            <a:xfrm rot="10800000">
              <a:off x="3083734" y="6393608"/>
              <a:ext cx="2125" cy="8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8"/>
            <p:cNvSpPr/>
            <p:nvPr/>
          </p:nvSpPr>
          <p:spPr>
            <a:xfrm rot="10800000">
              <a:off x="2973228" y="6391568"/>
              <a:ext cx="4165" cy="416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0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48" y="2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8"/>
            <p:cNvSpPr/>
            <p:nvPr/>
          </p:nvSpPr>
          <p:spPr>
            <a:xfrm rot="10800000">
              <a:off x="3249494" y="6182795"/>
              <a:ext cx="85" cy="21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8"/>
            <p:cNvSpPr/>
            <p:nvPr/>
          </p:nvSpPr>
          <p:spPr>
            <a:xfrm rot="10800000">
              <a:off x="3407093" y="6457022"/>
              <a:ext cx="2125" cy="416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1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8"/>
            <p:cNvSpPr/>
            <p:nvPr/>
          </p:nvSpPr>
          <p:spPr>
            <a:xfrm rot="10800000">
              <a:off x="3120541" y="6477508"/>
              <a:ext cx="4250" cy="4165"/>
            </a:xfrm>
            <a:custGeom>
              <a:avLst/>
              <a:gdLst/>
              <a:ahLst/>
              <a:cxnLst/>
              <a:rect l="l" t="t" r="r" b="b"/>
              <a:pathLst>
                <a:path w="50" h="49" extrusionOk="0">
                  <a:moveTo>
                    <a:pt x="25" y="0"/>
                  </a:moveTo>
                  <a:lnTo>
                    <a:pt x="1" y="24"/>
                  </a:lnTo>
                  <a:lnTo>
                    <a:pt x="1" y="49"/>
                  </a:lnTo>
                  <a:lnTo>
                    <a:pt x="25" y="49"/>
                  </a:lnTo>
                  <a:lnTo>
                    <a:pt x="49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8"/>
            <p:cNvSpPr/>
            <p:nvPr/>
          </p:nvSpPr>
          <p:spPr>
            <a:xfrm rot="10800000">
              <a:off x="3089855" y="6622781"/>
              <a:ext cx="85" cy="21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0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8"/>
            <p:cNvSpPr/>
            <p:nvPr/>
          </p:nvSpPr>
          <p:spPr>
            <a:xfrm rot="10800000">
              <a:off x="3177835" y="6244254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1"/>
                  </a:moveTo>
                  <a:lnTo>
                    <a:pt x="0" y="25"/>
                  </a:lnTo>
                  <a:lnTo>
                    <a:pt x="24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8"/>
            <p:cNvSpPr/>
            <p:nvPr/>
          </p:nvSpPr>
          <p:spPr>
            <a:xfrm rot="10800000">
              <a:off x="3400888" y="6094815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8"/>
            <p:cNvSpPr/>
            <p:nvPr/>
          </p:nvSpPr>
          <p:spPr>
            <a:xfrm rot="10800000">
              <a:off x="3300667" y="5892248"/>
              <a:ext cx="2125" cy="8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8"/>
            <p:cNvSpPr/>
            <p:nvPr/>
          </p:nvSpPr>
          <p:spPr>
            <a:xfrm rot="10800000">
              <a:off x="3382527" y="6156189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8"/>
            <p:cNvSpPr/>
            <p:nvPr/>
          </p:nvSpPr>
          <p:spPr>
            <a:xfrm rot="10800000">
              <a:off x="3216767" y="6428375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24"/>
                  </a:moveTo>
                  <a:lnTo>
                    <a:pt x="25" y="24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24"/>
                  </a:lnTo>
                  <a:lnTo>
                    <a:pt x="1" y="24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8"/>
            <p:cNvSpPr/>
            <p:nvPr/>
          </p:nvSpPr>
          <p:spPr>
            <a:xfrm rot="10800000">
              <a:off x="3304747" y="6432455"/>
              <a:ext cx="85" cy="21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lnTo>
                    <a:pt x="1" y="2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8"/>
            <p:cNvSpPr/>
            <p:nvPr/>
          </p:nvSpPr>
          <p:spPr>
            <a:xfrm rot="10800000">
              <a:off x="3210647" y="6461102"/>
              <a:ext cx="85" cy="21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lnTo>
                    <a:pt x="1" y="24"/>
                  </a:lnTo>
                  <a:lnTo>
                    <a:pt x="1" y="2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8"/>
            <p:cNvSpPr/>
            <p:nvPr/>
          </p:nvSpPr>
          <p:spPr>
            <a:xfrm rot="10800000">
              <a:off x="3454101" y="6524601"/>
              <a:ext cx="2125" cy="8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lnTo>
                    <a:pt x="2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8"/>
            <p:cNvSpPr/>
            <p:nvPr/>
          </p:nvSpPr>
          <p:spPr>
            <a:xfrm rot="10800000">
              <a:off x="3454101" y="6524601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4" y="25"/>
                  </a:moveTo>
                  <a:lnTo>
                    <a:pt x="24" y="25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4" y="25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8"/>
            <p:cNvSpPr/>
            <p:nvPr/>
          </p:nvSpPr>
          <p:spPr>
            <a:xfrm rot="10800000">
              <a:off x="3529841" y="6536841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0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8"/>
            <p:cNvSpPr/>
            <p:nvPr/>
          </p:nvSpPr>
          <p:spPr>
            <a:xfrm rot="10800000">
              <a:off x="3646467" y="6217647"/>
              <a:ext cx="1086704" cy="939305"/>
            </a:xfrm>
            <a:custGeom>
              <a:avLst/>
              <a:gdLst/>
              <a:ahLst/>
              <a:cxnLst/>
              <a:rect l="l" t="t" r="r" b="b"/>
              <a:pathLst>
                <a:path w="12784" h="11050" extrusionOk="0">
                  <a:moveTo>
                    <a:pt x="6813" y="0"/>
                  </a:moveTo>
                  <a:lnTo>
                    <a:pt x="6163" y="24"/>
                  </a:lnTo>
                  <a:lnTo>
                    <a:pt x="5513" y="121"/>
                  </a:lnTo>
                  <a:lnTo>
                    <a:pt x="4863" y="241"/>
                  </a:lnTo>
                  <a:lnTo>
                    <a:pt x="4237" y="385"/>
                  </a:lnTo>
                  <a:lnTo>
                    <a:pt x="3611" y="578"/>
                  </a:lnTo>
                  <a:lnTo>
                    <a:pt x="3010" y="819"/>
                  </a:lnTo>
                  <a:lnTo>
                    <a:pt x="2408" y="1084"/>
                  </a:lnTo>
                  <a:lnTo>
                    <a:pt x="2095" y="1252"/>
                  </a:lnTo>
                  <a:lnTo>
                    <a:pt x="1806" y="1421"/>
                  </a:lnTo>
                  <a:lnTo>
                    <a:pt x="1517" y="1637"/>
                  </a:lnTo>
                  <a:lnTo>
                    <a:pt x="1276" y="1854"/>
                  </a:lnTo>
                  <a:lnTo>
                    <a:pt x="1036" y="2095"/>
                  </a:lnTo>
                  <a:lnTo>
                    <a:pt x="843" y="2359"/>
                  </a:lnTo>
                  <a:lnTo>
                    <a:pt x="650" y="2648"/>
                  </a:lnTo>
                  <a:lnTo>
                    <a:pt x="482" y="2961"/>
                  </a:lnTo>
                  <a:lnTo>
                    <a:pt x="337" y="3346"/>
                  </a:lnTo>
                  <a:lnTo>
                    <a:pt x="193" y="3756"/>
                  </a:lnTo>
                  <a:lnTo>
                    <a:pt x="97" y="4141"/>
                  </a:lnTo>
                  <a:lnTo>
                    <a:pt x="49" y="4550"/>
                  </a:lnTo>
                  <a:lnTo>
                    <a:pt x="0" y="4959"/>
                  </a:lnTo>
                  <a:lnTo>
                    <a:pt x="0" y="5369"/>
                  </a:lnTo>
                  <a:lnTo>
                    <a:pt x="24" y="5778"/>
                  </a:lnTo>
                  <a:lnTo>
                    <a:pt x="97" y="6187"/>
                  </a:lnTo>
                  <a:lnTo>
                    <a:pt x="193" y="6596"/>
                  </a:lnTo>
                  <a:lnTo>
                    <a:pt x="289" y="6981"/>
                  </a:lnTo>
                  <a:lnTo>
                    <a:pt x="434" y="7367"/>
                  </a:lnTo>
                  <a:lnTo>
                    <a:pt x="578" y="7728"/>
                  </a:lnTo>
                  <a:lnTo>
                    <a:pt x="747" y="8065"/>
                  </a:lnTo>
                  <a:lnTo>
                    <a:pt x="939" y="8378"/>
                  </a:lnTo>
                  <a:lnTo>
                    <a:pt x="1156" y="8691"/>
                  </a:lnTo>
                  <a:lnTo>
                    <a:pt x="1373" y="8980"/>
                  </a:lnTo>
                  <a:lnTo>
                    <a:pt x="1613" y="9244"/>
                  </a:lnTo>
                  <a:lnTo>
                    <a:pt x="1902" y="9509"/>
                  </a:lnTo>
                  <a:lnTo>
                    <a:pt x="2191" y="9750"/>
                  </a:lnTo>
                  <a:lnTo>
                    <a:pt x="2480" y="9967"/>
                  </a:lnTo>
                  <a:lnTo>
                    <a:pt x="2817" y="10183"/>
                  </a:lnTo>
                  <a:lnTo>
                    <a:pt x="3154" y="10376"/>
                  </a:lnTo>
                  <a:lnTo>
                    <a:pt x="3515" y="10544"/>
                  </a:lnTo>
                  <a:lnTo>
                    <a:pt x="3900" y="10713"/>
                  </a:lnTo>
                  <a:lnTo>
                    <a:pt x="4358" y="10857"/>
                  </a:lnTo>
                  <a:lnTo>
                    <a:pt x="4839" y="10978"/>
                  </a:lnTo>
                  <a:lnTo>
                    <a:pt x="5297" y="11050"/>
                  </a:lnTo>
                  <a:lnTo>
                    <a:pt x="5754" y="11050"/>
                  </a:lnTo>
                  <a:lnTo>
                    <a:pt x="5995" y="11026"/>
                  </a:lnTo>
                  <a:lnTo>
                    <a:pt x="6235" y="11002"/>
                  </a:lnTo>
                  <a:lnTo>
                    <a:pt x="6452" y="10954"/>
                  </a:lnTo>
                  <a:lnTo>
                    <a:pt x="6693" y="10881"/>
                  </a:lnTo>
                  <a:lnTo>
                    <a:pt x="6909" y="10809"/>
                  </a:lnTo>
                  <a:lnTo>
                    <a:pt x="7126" y="10713"/>
                  </a:lnTo>
                  <a:lnTo>
                    <a:pt x="7343" y="10592"/>
                  </a:lnTo>
                  <a:lnTo>
                    <a:pt x="7583" y="10448"/>
                  </a:lnTo>
                  <a:lnTo>
                    <a:pt x="9293" y="9341"/>
                  </a:lnTo>
                  <a:lnTo>
                    <a:pt x="10135" y="8787"/>
                  </a:lnTo>
                  <a:lnTo>
                    <a:pt x="10978" y="8209"/>
                  </a:lnTo>
                  <a:lnTo>
                    <a:pt x="11194" y="8041"/>
                  </a:lnTo>
                  <a:lnTo>
                    <a:pt x="11387" y="7848"/>
                  </a:lnTo>
                  <a:lnTo>
                    <a:pt x="11580" y="7680"/>
                  </a:lnTo>
                  <a:lnTo>
                    <a:pt x="11772" y="7487"/>
                  </a:lnTo>
                  <a:lnTo>
                    <a:pt x="11917" y="7294"/>
                  </a:lnTo>
                  <a:lnTo>
                    <a:pt x="12061" y="7078"/>
                  </a:lnTo>
                  <a:lnTo>
                    <a:pt x="12206" y="6885"/>
                  </a:lnTo>
                  <a:lnTo>
                    <a:pt x="12326" y="6669"/>
                  </a:lnTo>
                  <a:lnTo>
                    <a:pt x="12422" y="6428"/>
                  </a:lnTo>
                  <a:lnTo>
                    <a:pt x="12518" y="6211"/>
                  </a:lnTo>
                  <a:lnTo>
                    <a:pt x="12663" y="5730"/>
                  </a:lnTo>
                  <a:lnTo>
                    <a:pt x="12735" y="5248"/>
                  </a:lnTo>
                  <a:lnTo>
                    <a:pt x="12783" y="4767"/>
                  </a:lnTo>
                  <a:lnTo>
                    <a:pt x="12783" y="4358"/>
                  </a:lnTo>
                  <a:lnTo>
                    <a:pt x="12735" y="3996"/>
                  </a:lnTo>
                  <a:lnTo>
                    <a:pt x="12663" y="3635"/>
                  </a:lnTo>
                  <a:lnTo>
                    <a:pt x="12567" y="3274"/>
                  </a:lnTo>
                  <a:lnTo>
                    <a:pt x="12446" y="2961"/>
                  </a:lnTo>
                  <a:lnTo>
                    <a:pt x="12302" y="2648"/>
                  </a:lnTo>
                  <a:lnTo>
                    <a:pt x="12109" y="2359"/>
                  </a:lnTo>
                  <a:lnTo>
                    <a:pt x="11893" y="2071"/>
                  </a:lnTo>
                  <a:lnTo>
                    <a:pt x="11676" y="1830"/>
                  </a:lnTo>
                  <a:lnTo>
                    <a:pt x="11459" y="1589"/>
                  </a:lnTo>
                  <a:lnTo>
                    <a:pt x="11219" y="1372"/>
                  </a:lnTo>
                  <a:lnTo>
                    <a:pt x="10978" y="1180"/>
                  </a:lnTo>
                  <a:lnTo>
                    <a:pt x="10713" y="987"/>
                  </a:lnTo>
                  <a:lnTo>
                    <a:pt x="10448" y="819"/>
                  </a:lnTo>
                  <a:lnTo>
                    <a:pt x="10183" y="674"/>
                  </a:lnTo>
                  <a:lnTo>
                    <a:pt x="9919" y="554"/>
                  </a:lnTo>
                  <a:lnTo>
                    <a:pt x="9630" y="434"/>
                  </a:lnTo>
                  <a:lnTo>
                    <a:pt x="9341" y="313"/>
                  </a:lnTo>
                  <a:lnTo>
                    <a:pt x="9028" y="241"/>
                  </a:lnTo>
                  <a:lnTo>
                    <a:pt x="8739" y="169"/>
                  </a:lnTo>
                  <a:lnTo>
                    <a:pt x="8426" y="97"/>
                  </a:lnTo>
                  <a:lnTo>
                    <a:pt x="8113" y="48"/>
                  </a:lnTo>
                  <a:lnTo>
                    <a:pt x="7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8"/>
            <p:cNvSpPr/>
            <p:nvPr/>
          </p:nvSpPr>
          <p:spPr>
            <a:xfrm rot="10800000">
              <a:off x="4049646" y="6440701"/>
              <a:ext cx="362291" cy="446191"/>
            </a:xfrm>
            <a:custGeom>
              <a:avLst/>
              <a:gdLst/>
              <a:ahLst/>
              <a:cxnLst/>
              <a:rect l="l" t="t" r="r" b="b"/>
              <a:pathLst>
                <a:path w="4262" h="5249" extrusionOk="0">
                  <a:moveTo>
                    <a:pt x="1782" y="1"/>
                  </a:moveTo>
                  <a:lnTo>
                    <a:pt x="1590" y="25"/>
                  </a:lnTo>
                  <a:lnTo>
                    <a:pt x="1397" y="73"/>
                  </a:lnTo>
                  <a:lnTo>
                    <a:pt x="1205" y="145"/>
                  </a:lnTo>
                  <a:lnTo>
                    <a:pt x="916" y="314"/>
                  </a:lnTo>
                  <a:lnTo>
                    <a:pt x="771" y="410"/>
                  </a:lnTo>
                  <a:lnTo>
                    <a:pt x="651" y="531"/>
                  </a:lnTo>
                  <a:lnTo>
                    <a:pt x="531" y="675"/>
                  </a:lnTo>
                  <a:lnTo>
                    <a:pt x="410" y="795"/>
                  </a:lnTo>
                  <a:lnTo>
                    <a:pt x="314" y="964"/>
                  </a:lnTo>
                  <a:lnTo>
                    <a:pt x="242" y="1108"/>
                  </a:lnTo>
                  <a:lnTo>
                    <a:pt x="145" y="1349"/>
                  </a:lnTo>
                  <a:lnTo>
                    <a:pt x="73" y="1614"/>
                  </a:lnTo>
                  <a:lnTo>
                    <a:pt x="25" y="1879"/>
                  </a:lnTo>
                  <a:lnTo>
                    <a:pt x="1" y="2143"/>
                  </a:lnTo>
                  <a:lnTo>
                    <a:pt x="1" y="2408"/>
                  </a:lnTo>
                  <a:lnTo>
                    <a:pt x="1" y="2697"/>
                  </a:lnTo>
                  <a:lnTo>
                    <a:pt x="49" y="2962"/>
                  </a:lnTo>
                  <a:lnTo>
                    <a:pt x="121" y="3227"/>
                  </a:lnTo>
                  <a:lnTo>
                    <a:pt x="218" y="3492"/>
                  </a:lnTo>
                  <a:lnTo>
                    <a:pt x="314" y="3732"/>
                  </a:lnTo>
                  <a:lnTo>
                    <a:pt x="434" y="3997"/>
                  </a:lnTo>
                  <a:lnTo>
                    <a:pt x="579" y="4214"/>
                  </a:lnTo>
                  <a:lnTo>
                    <a:pt x="747" y="4430"/>
                  </a:lnTo>
                  <a:lnTo>
                    <a:pt x="916" y="4623"/>
                  </a:lnTo>
                  <a:lnTo>
                    <a:pt x="1132" y="4816"/>
                  </a:lnTo>
                  <a:lnTo>
                    <a:pt x="1349" y="4960"/>
                  </a:lnTo>
                  <a:lnTo>
                    <a:pt x="1518" y="5056"/>
                  </a:lnTo>
                  <a:lnTo>
                    <a:pt x="1710" y="5129"/>
                  </a:lnTo>
                  <a:lnTo>
                    <a:pt x="1927" y="5201"/>
                  </a:lnTo>
                  <a:lnTo>
                    <a:pt x="2167" y="5249"/>
                  </a:lnTo>
                  <a:lnTo>
                    <a:pt x="2408" y="5249"/>
                  </a:lnTo>
                  <a:lnTo>
                    <a:pt x="2625" y="5225"/>
                  </a:lnTo>
                  <a:lnTo>
                    <a:pt x="2866" y="5153"/>
                  </a:lnTo>
                  <a:lnTo>
                    <a:pt x="3058" y="5080"/>
                  </a:lnTo>
                  <a:lnTo>
                    <a:pt x="3275" y="4960"/>
                  </a:lnTo>
                  <a:lnTo>
                    <a:pt x="3467" y="4840"/>
                  </a:lnTo>
                  <a:lnTo>
                    <a:pt x="3636" y="4671"/>
                  </a:lnTo>
                  <a:lnTo>
                    <a:pt x="3780" y="4503"/>
                  </a:lnTo>
                  <a:lnTo>
                    <a:pt x="3925" y="4286"/>
                  </a:lnTo>
                  <a:lnTo>
                    <a:pt x="4045" y="4069"/>
                  </a:lnTo>
                  <a:lnTo>
                    <a:pt x="4141" y="3853"/>
                  </a:lnTo>
                  <a:lnTo>
                    <a:pt x="4214" y="3588"/>
                  </a:lnTo>
                  <a:lnTo>
                    <a:pt x="4238" y="3347"/>
                  </a:lnTo>
                  <a:lnTo>
                    <a:pt x="4262" y="3058"/>
                  </a:lnTo>
                  <a:lnTo>
                    <a:pt x="4238" y="2817"/>
                  </a:lnTo>
                  <a:lnTo>
                    <a:pt x="4214" y="2577"/>
                  </a:lnTo>
                  <a:lnTo>
                    <a:pt x="4117" y="2071"/>
                  </a:lnTo>
                  <a:lnTo>
                    <a:pt x="3949" y="1542"/>
                  </a:lnTo>
                  <a:lnTo>
                    <a:pt x="3780" y="1036"/>
                  </a:lnTo>
                  <a:lnTo>
                    <a:pt x="3636" y="771"/>
                  </a:lnTo>
                  <a:lnTo>
                    <a:pt x="3467" y="531"/>
                  </a:lnTo>
                  <a:lnTo>
                    <a:pt x="3275" y="362"/>
                  </a:lnTo>
                  <a:lnTo>
                    <a:pt x="3058" y="242"/>
                  </a:lnTo>
                  <a:lnTo>
                    <a:pt x="2817" y="145"/>
                  </a:lnTo>
                  <a:lnTo>
                    <a:pt x="2553" y="73"/>
                  </a:lnTo>
                  <a:lnTo>
                    <a:pt x="2264" y="25"/>
                  </a:lnTo>
                  <a:lnTo>
                    <a:pt x="19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8"/>
            <p:cNvSpPr/>
            <p:nvPr/>
          </p:nvSpPr>
          <p:spPr>
            <a:xfrm rot="10800000">
              <a:off x="4248133" y="6084615"/>
              <a:ext cx="100306" cy="86025"/>
            </a:xfrm>
            <a:custGeom>
              <a:avLst/>
              <a:gdLst/>
              <a:ahLst/>
              <a:cxnLst/>
              <a:rect l="l" t="t" r="r" b="b"/>
              <a:pathLst>
                <a:path w="1180" h="1012" extrusionOk="0">
                  <a:moveTo>
                    <a:pt x="313" y="1"/>
                  </a:moveTo>
                  <a:lnTo>
                    <a:pt x="241" y="25"/>
                  </a:lnTo>
                  <a:lnTo>
                    <a:pt x="169" y="49"/>
                  </a:lnTo>
                  <a:lnTo>
                    <a:pt x="121" y="97"/>
                  </a:lnTo>
                  <a:lnTo>
                    <a:pt x="72" y="169"/>
                  </a:lnTo>
                  <a:lnTo>
                    <a:pt x="24" y="289"/>
                  </a:lnTo>
                  <a:lnTo>
                    <a:pt x="0" y="410"/>
                  </a:lnTo>
                  <a:lnTo>
                    <a:pt x="24" y="530"/>
                  </a:lnTo>
                  <a:lnTo>
                    <a:pt x="48" y="651"/>
                  </a:lnTo>
                  <a:lnTo>
                    <a:pt x="96" y="747"/>
                  </a:lnTo>
                  <a:lnTo>
                    <a:pt x="193" y="843"/>
                  </a:lnTo>
                  <a:lnTo>
                    <a:pt x="289" y="915"/>
                  </a:lnTo>
                  <a:lnTo>
                    <a:pt x="409" y="963"/>
                  </a:lnTo>
                  <a:lnTo>
                    <a:pt x="530" y="988"/>
                  </a:lnTo>
                  <a:lnTo>
                    <a:pt x="674" y="1012"/>
                  </a:lnTo>
                  <a:lnTo>
                    <a:pt x="819" y="988"/>
                  </a:lnTo>
                  <a:lnTo>
                    <a:pt x="963" y="939"/>
                  </a:lnTo>
                  <a:lnTo>
                    <a:pt x="1083" y="867"/>
                  </a:lnTo>
                  <a:lnTo>
                    <a:pt x="1156" y="747"/>
                  </a:lnTo>
                  <a:lnTo>
                    <a:pt x="1180" y="626"/>
                  </a:lnTo>
                  <a:lnTo>
                    <a:pt x="1180" y="554"/>
                  </a:lnTo>
                  <a:lnTo>
                    <a:pt x="1156" y="506"/>
                  </a:lnTo>
                  <a:lnTo>
                    <a:pt x="1083" y="386"/>
                  </a:lnTo>
                  <a:lnTo>
                    <a:pt x="1011" y="289"/>
                  </a:lnTo>
                  <a:lnTo>
                    <a:pt x="915" y="217"/>
                  </a:lnTo>
                  <a:lnTo>
                    <a:pt x="795" y="121"/>
                  </a:lnTo>
                  <a:lnTo>
                    <a:pt x="674" y="73"/>
                  </a:lnTo>
                  <a:lnTo>
                    <a:pt x="554" y="25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8"/>
            <p:cNvSpPr/>
            <p:nvPr/>
          </p:nvSpPr>
          <p:spPr>
            <a:xfrm rot="10800000">
              <a:off x="4311547" y="6317868"/>
              <a:ext cx="92145" cy="83985"/>
            </a:xfrm>
            <a:custGeom>
              <a:avLst/>
              <a:gdLst/>
              <a:ahLst/>
              <a:cxnLst/>
              <a:rect l="l" t="t" r="r" b="b"/>
              <a:pathLst>
                <a:path w="1084" h="988" extrusionOk="0">
                  <a:moveTo>
                    <a:pt x="409" y="0"/>
                  </a:moveTo>
                  <a:lnTo>
                    <a:pt x="337" y="48"/>
                  </a:lnTo>
                  <a:lnTo>
                    <a:pt x="241" y="97"/>
                  </a:lnTo>
                  <a:lnTo>
                    <a:pt x="169" y="169"/>
                  </a:lnTo>
                  <a:lnTo>
                    <a:pt x="96" y="241"/>
                  </a:lnTo>
                  <a:lnTo>
                    <a:pt x="48" y="337"/>
                  </a:lnTo>
                  <a:lnTo>
                    <a:pt x="0" y="434"/>
                  </a:lnTo>
                  <a:lnTo>
                    <a:pt x="0" y="506"/>
                  </a:lnTo>
                  <a:lnTo>
                    <a:pt x="0" y="602"/>
                  </a:lnTo>
                  <a:lnTo>
                    <a:pt x="24" y="674"/>
                  </a:lnTo>
                  <a:lnTo>
                    <a:pt x="48" y="747"/>
                  </a:lnTo>
                  <a:lnTo>
                    <a:pt x="96" y="819"/>
                  </a:lnTo>
                  <a:lnTo>
                    <a:pt x="145" y="891"/>
                  </a:lnTo>
                  <a:lnTo>
                    <a:pt x="217" y="939"/>
                  </a:lnTo>
                  <a:lnTo>
                    <a:pt x="289" y="963"/>
                  </a:lnTo>
                  <a:lnTo>
                    <a:pt x="434" y="987"/>
                  </a:lnTo>
                  <a:lnTo>
                    <a:pt x="698" y="987"/>
                  </a:lnTo>
                  <a:lnTo>
                    <a:pt x="795" y="939"/>
                  </a:lnTo>
                  <a:lnTo>
                    <a:pt x="891" y="891"/>
                  </a:lnTo>
                  <a:lnTo>
                    <a:pt x="987" y="819"/>
                  </a:lnTo>
                  <a:lnTo>
                    <a:pt x="1035" y="722"/>
                  </a:lnTo>
                  <a:lnTo>
                    <a:pt x="1083" y="602"/>
                  </a:lnTo>
                  <a:lnTo>
                    <a:pt x="1083" y="530"/>
                  </a:lnTo>
                  <a:lnTo>
                    <a:pt x="1059" y="434"/>
                  </a:lnTo>
                  <a:lnTo>
                    <a:pt x="1035" y="337"/>
                  </a:lnTo>
                  <a:lnTo>
                    <a:pt x="963" y="265"/>
                  </a:lnTo>
                  <a:lnTo>
                    <a:pt x="891" y="169"/>
                  </a:lnTo>
                  <a:lnTo>
                    <a:pt x="795" y="97"/>
                  </a:lnTo>
                  <a:lnTo>
                    <a:pt x="698" y="48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8"/>
            <p:cNvSpPr/>
            <p:nvPr/>
          </p:nvSpPr>
          <p:spPr>
            <a:xfrm rot="10800000">
              <a:off x="4139666" y="6252415"/>
              <a:ext cx="57378" cy="40972"/>
            </a:xfrm>
            <a:custGeom>
              <a:avLst/>
              <a:gdLst/>
              <a:ahLst/>
              <a:cxnLst/>
              <a:rect l="l" t="t" r="r" b="b"/>
              <a:pathLst>
                <a:path w="675" h="482" extrusionOk="0">
                  <a:moveTo>
                    <a:pt x="338" y="0"/>
                  </a:moveTo>
                  <a:lnTo>
                    <a:pt x="145" y="72"/>
                  </a:lnTo>
                  <a:lnTo>
                    <a:pt x="97" y="96"/>
                  </a:lnTo>
                  <a:lnTo>
                    <a:pt x="25" y="145"/>
                  </a:lnTo>
                  <a:lnTo>
                    <a:pt x="1" y="217"/>
                  </a:lnTo>
                  <a:lnTo>
                    <a:pt x="1" y="289"/>
                  </a:lnTo>
                  <a:lnTo>
                    <a:pt x="25" y="337"/>
                  </a:lnTo>
                  <a:lnTo>
                    <a:pt x="73" y="385"/>
                  </a:lnTo>
                  <a:lnTo>
                    <a:pt x="121" y="433"/>
                  </a:lnTo>
                  <a:lnTo>
                    <a:pt x="217" y="458"/>
                  </a:lnTo>
                  <a:lnTo>
                    <a:pt x="362" y="482"/>
                  </a:lnTo>
                  <a:lnTo>
                    <a:pt x="530" y="482"/>
                  </a:lnTo>
                  <a:lnTo>
                    <a:pt x="602" y="458"/>
                  </a:lnTo>
                  <a:lnTo>
                    <a:pt x="675" y="385"/>
                  </a:lnTo>
                  <a:lnTo>
                    <a:pt x="675" y="289"/>
                  </a:lnTo>
                  <a:lnTo>
                    <a:pt x="675" y="193"/>
                  </a:lnTo>
                  <a:lnTo>
                    <a:pt x="578" y="72"/>
                  </a:lnTo>
                  <a:lnTo>
                    <a:pt x="530" y="24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8"/>
            <p:cNvSpPr/>
            <p:nvPr/>
          </p:nvSpPr>
          <p:spPr>
            <a:xfrm rot="10800000">
              <a:off x="4010714" y="6168515"/>
              <a:ext cx="39017" cy="43013"/>
            </a:xfrm>
            <a:custGeom>
              <a:avLst/>
              <a:gdLst/>
              <a:ahLst/>
              <a:cxnLst/>
              <a:rect l="l" t="t" r="r" b="b"/>
              <a:pathLst>
                <a:path w="459" h="506" extrusionOk="0">
                  <a:moveTo>
                    <a:pt x="121" y="0"/>
                  </a:moveTo>
                  <a:lnTo>
                    <a:pt x="49" y="72"/>
                  </a:lnTo>
                  <a:lnTo>
                    <a:pt x="25" y="145"/>
                  </a:lnTo>
                  <a:lnTo>
                    <a:pt x="1" y="217"/>
                  </a:lnTo>
                  <a:lnTo>
                    <a:pt x="25" y="289"/>
                  </a:lnTo>
                  <a:lnTo>
                    <a:pt x="49" y="361"/>
                  </a:lnTo>
                  <a:lnTo>
                    <a:pt x="97" y="433"/>
                  </a:lnTo>
                  <a:lnTo>
                    <a:pt x="169" y="482"/>
                  </a:lnTo>
                  <a:lnTo>
                    <a:pt x="242" y="506"/>
                  </a:lnTo>
                  <a:lnTo>
                    <a:pt x="338" y="506"/>
                  </a:lnTo>
                  <a:lnTo>
                    <a:pt x="410" y="482"/>
                  </a:lnTo>
                  <a:lnTo>
                    <a:pt x="434" y="433"/>
                  </a:lnTo>
                  <a:lnTo>
                    <a:pt x="458" y="361"/>
                  </a:lnTo>
                  <a:lnTo>
                    <a:pt x="458" y="313"/>
                  </a:lnTo>
                  <a:lnTo>
                    <a:pt x="434" y="241"/>
                  </a:lnTo>
                  <a:lnTo>
                    <a:pt x="410" y="169"/>
                  </a:lnTo>
                  <a:lnTo>
                    <a:pt x="386" y="120"/>
                  </a:lnTo>
                  <a:lnTo>
                    <a:pt x="314" y="72"/>
                  </a:lnTo>
                  <a:lnTo>
                    <a:pt x="266" y="2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8"/>
            <p:cNvSpPr/>
            <p:nvPr/>
          </p:nvSpPr>
          <p:spPr>
            <a:xfrm rot="10800000">
              <a:off x="4025080" y="6008875"/>
              <a:ext cx="51258" cy="39017"/>
            </a:xfrm>
            <a:custGeom>
              <a:avLst/>
              <a:gdLst/>
              <a:ahLst/>
              <a:cxnLst/>
              <a:rect l="l" t="t" r="r" b="b"/>
              <a:pathLst>
                <a:path w="603" h="459" extrusionOk="0">
                  <a:moveTo>
                    <a:pt x="242" y="1"/>
                  </a:moveTo>
                  <a:lnTo>
                    <a:pt x="145" y="49"/>
                  </a:lnTo>
                  <a:lnTo>
                    <a:pt x="49" y="97"/>
                  </a:lnTo>
                  <a:lnTo>
                    <a:pt x="1" y="169"/>
                  </a:lnTo>
                  <a:lnTo>
                    <a:pt x="1" y="242"/>
                  </a:lnTo>
                  <a:lnTo>
                    <a:pt x="25" y="314"/>
                  </a:lnTo>
                  <a:lnTo>
                    <a:pt x="97" y="362"/>
                  </a:lnTo>
                  <a:lnTo>
                    <a:pt x="145" y="410"/>
                  </a:lnTo>
                  <a:lnTo>
                    <a:pt x="218" y="434"/>
                  </a:lnTo>
                  <a:lnTo>
                    <a:pt x="314" y="458"/>
                  </a:lnTo>
                  <a:lnTo>
                    <a:pt x="482" y="458"/>
                  </a:lnTo>
                  <a:lnTo>
                    <a:pt x="555" y="410"/>
                  </a:lnTo>
                  <a:lnTo>
                    <a:pt x="579" y="386"/>
                  </a:lnTo>
                  <a:lnTo>
                    <a:pt x="603" y="314"/>
                  </a:lnTo>
                  <a:lnTo>
                    <a:pt x="555" y="218"/>
                  </a:lnTo>
                  <a:lnTo>
                    <a:pt x="506" y="121"/>
                  </a:lnTo>
                  <a:lnTo>
                    <a:pt x="434" y="73"/>
                  </a:lnTo>
                  <a:lnTo>
                    <a:pt x="338" y="25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8"/>
            <p:cNvSpPr/>
            <p:nvPr/>
          </p:nvSpPr>
          <p:spPr>
            <a:xfrm rot="10800000">
              <a:off x="4166273" y="6027321"/>
              <a:ext cx="28732" cy="38932"/>
            </a:xfrm>
            <a:custGeom>
              <a:avLst/>
              <a:gdLst/>
              <a:ahLst/>
              <a:cxnLst/>
              <a:rect l="l" t="t" r="r" b="b"/>
              <a:pathLst>
                <a:path w="338" h="458" extrusionOk="0">
                  <a:moveTo>
                    <a:pt x="193" y="0"/>
                  </a:moveTo>
                  <a:lnTo>
                    <a:pt x="121" y="24"/>
                  </a:lnTo>
                  <a:lnTo>
                    <a:pt x="73" y="72"/>
                  </a:lnTo>
                  <a:lnTo>
                    <a:pt x="25" y="169"/>
                  </a:lnTo>
                  <a:lnTo>
                    <a:pt x="1" y="265"/>
                  </a:lnTo>
                  <a:lnTo>
                    <a:pt x="25" y="337"/>
                  </a:lnTo>
                  <a:lnTo>
                    <a:pt x="25" y="385"/>
                  </a:lnTo>
                  <a:lnTo>
                    <a:pt x="73" y="434"/>
                  </a:lnTo>
                  <a:lnTo>
                    <a:pt x="121" y="458"/>
                  </a:lnTo>
                  <a:lnTo>
                    <a:pt x="169" y="458"/>
                  </a:lnTo>
                  <a:lnTo>
                    <a:pt x="241" y="434"/>
                  </a:lnTo>
                  <a:lnTo>
                    <a:pt x="265" y="385"/>
                  </a:lnTo>
                  <a:lnTo>
                    <a:pt x="314" y="337"/>
                  </a:lnTo>
                  <a:lnTo>
                    <a:pt x="338" y="265"/>
                  </a:lnTo>
                  <a:lnTo>
                    <a:pt x="338" y="193"/>
                  </a:lnTo>
                  <a:lnTo>
                    <a:pt x="338" y="145"/>
                  </a:lnTo>
                  <a:lnTo>
                    <a:pt x="290" y="72"/>
                  </a:lnTo>
                  <a:lnTo>
                    <a:pt x="265" y="2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8"/>
            <p:cNvSpPr/>
            <p:nvPr/>
          </p:nvSpPr>
          <p:spPr>
            <a:xfrm rot="10800000">
              <a:off x="4436419" y="6178715"/>
              <a:ext cx="26607" cy="39017"/>
            </a:xfrm>
            <a:custGeom>
              <a:avLst/>
              <a:gdLst/>
              <a:ahLst/>
              <a:cxnLst/>
              <a:rect l="l" t="t" r="r" b="b"/>
              <a:pathLst>
                <a:path w="313" h="459" extrusionOk="0">
                  <a:moveTo>
                    <a:pt x="193" y="1"/>
                  </a:moveTo>
                  <a:lnTo>
                    <a:pt x="144" y="25"/>
                  </a:lnTo>
                  <a:lnTo>
                    <a:pt x="96" y="49"/>
                  </a:lnTo>
                  <a:lnTo>
                    <a:pt x="24" y="145"/>
                  </a:lnTo>
                  <a:lnTo>
                    <a:pt x="0" y="242"/>
                  </a:lnTo>
                  <a:lnTo>
                    <a:pt x="24" y="338"/>
                  </a:lnTo>
                  <a:lnTo>
                    <a:pt x="96" y="434"/>
                  </a:lnTo>
                  <a:lnTo>
                    <a:pt x="120" y="458"/>
                  </a:lnTo>
                  <a:lnTo>
                    <a:pt x="169" y="458"/>
                  </a:lnTo>
                  <a:lnTo>
                    <a:pt x="217" y="434"/>
                  </a:lnTo>
                  <a:lnTo>
                    <a:pt x="241" y="410"/>
                  </a:lnTo>
                  <a:lnTo>
                    <a:pt x="289" y="338"/>
                  </a:lnTo>
                  <a:lnTo>
                    <a:pt x="313" y="242"/>
                  </a:lnTo>
                  <a:lnTo>
                    <a:pt x="313" y="169"/>
                  </a:lnTo>
                  <a:lnTo>
                    <a:pt x="289" y="73"/>
                  </a:lnTo>
                  <a:lnTo>
                    <a:pt x="241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8"/>
            <p:cNvSpPr/>
            <p:nvPr/>
          </p:nvSpPr>
          <p:spPr>
            <a:xfrm rot="10800000">
              <a:off x="4420013" y="6008875"/>
              <a:ext cx="24651" cy="32812"/>
            </a:xfrm>
            <a:custGeom>
              <a:avLst/>
              <a:gdLst/>
              <a:ahLst/>
              <a:cxnLst/>
              <a:rect l="l" t="t" r="r" b="b"/>
              <a:pathLst>
                <a:path w="290" h="386" extrusionOk="0">
                  <a:moveTo>
                    <a:pt x="73" y="0"/>
                  </a:moveTo>
                  <a:lnTo>
                    <a:pt x="25" y="48"/>
                  </a:lnTo>
                  <a:lnTo>
                    <a:pt x="1" y="72"/>
                  </a:lnTo>
                  <a:lnTo>
                    <a:pt x="1" y="169"/>
                  </a:lnTo>
                  <a:lnTo>
                    <a:pt x="25" y="241"/>
                  </a:lnTo>
                  <a:lnTo>
                    <a:pt x="97" y="313"/>
                  </a:lnTo>
                  <a:lnTo>
                    <a:pt x="169" y="385"/>
                  </a:lnTo>
                  <a:lnTo>
                    <a:pt x="217" y="385"/>
                  </a:lnTo>
                  <a:lnTo>
                    <a:pt x="266" y="361"/>
                  </a:lnTo>
                  <a:lnTo>
                    <a:pt x="290" y="313"/>
                  </a:lnTo>
                  <a:lnTo>
                    <a:pt x="290" y="193"/>
                  </a:lnTo>
                  <a:lnTo>
                    <a:pt x="241" y="96"/>
                  </a:lnTo>
                  <a:lnTo>
                    <a:pt x="169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8"/>
            <p:cNvSpPr/>
            <p:nvPr/>
          </p:nvSpPr>
          <p:spPr>
            <a:xfrm rot="10800000">
              <a:off x="4248133" y="6495954"/>
              <a:ext cx="26692" cy="26692"/>
            </a:xfrm>
            <a:custGeom>
              <a:avLst/>
              <a:gdLst/>
              <a:ahLst/>
              <a:cxnLst/>
              <a:rect l="l" t="t" r="r" b="b"/>
              <a:pathLst>
                <a:path w="314" h="314" extrusionOk="0">
                  <a:moveTo>
                    <a:pt x="145" y="1"/>
                  </a:moveTo>
                  <a:lnTo>
                    <a:pt x="73" y="25"/>
                  </a:lnTo>
                  <a:lnTo>
                    <a:pt x="25" y="49"/>
                  </a:lnTo>
                  <a:lnTo>
                    <a:pt x="1" y="121"/>
                  </a:lnTo>
                  <a:lnTo>
                    <a:pt x="1" y="194"/>
                  </a:lnTo>
                  <a:lnTo>
                    <a:pt x="25" y="242"/>
                  </a:lnTo>
                  <a:lnTo>
                    <a:pt x="49" y="266"/>
                  </a:lnTo>
                  <a:lnTo>
                    <a:pt x="121" y="290"/>
                  </a:lnTo>
                  <a:lnTo>
                    <a:pt x="169" y="314"/>
                  </a:lnTo>
                  <a:lnTo>
                    <a:pt x="217" y="290"/>
                  </a:lnTo>
                  <a:lnTo>
                    <a:pt x="266" y="266"/>
                  </a:lnTo>
                  <a:lnTo>
                    <a:pt x="314" y="218"/>
                  </a:lnTo>
                  <a:lnTo>
                    <a:pt x="314" y="145"/>
                  </a:lnTo>
                  <a:lnTo>
                    <a:pt x="314" y="97"/>
                  </a:lnTo>
                  <a:lnTo>
                    <a:pt x="266" y="4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8"/>
            <p:cNvSpPr/>
            <p:nvPr/>
          </p:nvSpPr>
          <p:spPr>
            <a:xfrm rot="10800000">
              <a:off x="4242012" y="6328154"/>
              <a:ext cx="22526" cy="20486"/>
            </a:xfrm>
            <a:custGeom>
              <a:avLst/>
              <a:gdLst/>
              <a:ahLst/>
              <a:cxnLst/>
              <a:rect l="l" t="t" r="r" b="b"/>
              <a:pathLst>
                <a:path w="265" h="241" extrusionOk="0">
                  <a:moveTo>
                    <a:pt x="96" y="0"/>
                  </a:moveTo>
                  <a:lnTo>
                    <a:pt x="48" y="24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5"/>
                  </a:lnTo>
                  <a:lnTo>
                    <a:pt x="24" y="169"/>
                  </a:lnTo>
                  <a:lnTo>
                    <a:pt x="48" y="217"/>
                  </a:lnTo>
                  <a:lnTo>
                    <a:pt x="96" y="241"/>
                  </a:lnTo>
                  <a:lnTo>
                    <a:pt x="145" y="217"/>
                  </a:lnTo>
                  <a:lnTo>
                    <a:pt x="193" y="193"/>
                  </a:lnTo>
                  <a:lnTo>
                    <a:pt x="241" y="145"/>
                  </a:lnTo>
                  <a:lnTo>
                    <a:pt x="265" y="121"/>
                  </a:lnTo>
                  <a:lnTo>
                    <a:pt x="265" y="72"/>
                  </a:lnTo>
                  <a:lnTo>
                    <a:pt x="217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8"/>
            <p:cNvSpPr/>
            <p:nvPr/>
          </p:nvSpPr>
          <p:spPr>
            <a:xfrm rot="10800000">
              <a:off x="4299306" y="6481588"/>
              <a:ext cx="20486" cy="20571"/>
            </a:xfrm>
            <a:custGeom>
              <a:avLst/>
              <a:gdLst/>
              <a:ahLst/>
              <a:cxnLst/>
              <a:rect l="l" t="t" r="r" b="b"/>
              <a:pathLst>
                <a:path w="241" h="242" extrusionOk="0">
                  <a:moveTo>
                    <a:pt x="121" y="1"/>
                  </a:moveTo>
                  <a:lnTo>
                    <a:pt x="72" y="25"/>
                  </a:lnTo>
                  <a:lnTo>
                    <a:pt x="24" y="73"/>
                  </a:lnTo>
                  <a:lnTo>
                    <a:pt x="0" y="121"/>
                  </a:lnTo>
                  <a:lnTo>
                    <a:pt x="24" y="193"/>
                  </a:lnTo>
                  <a:lnTo>
                    <a:pt x="24" y="217"/>
                  </a:lnTo>
                  <a:lnTo>
                    <a:pt x="96" y="241"/>
                  </a:lnTo>
                  <a:lnTo>
                    <a:pt x="145" y="217"/>
                  </a:lnTo>
                  <a:lnTo>
                    <a:pt x="193" y="193"/>
                  </a:lnTo>
                  <a:lnTo>
                    <a:pt x="217" y="145"/>
                  </a:lnTo>
                  <a:lnTo>
                    <a:pt x="241" y="97"/>
                  </a:lnTo>
                  <a:lnTo>
                    <a:pt x="241" y="73"/>
                  </a:lnTo>
                  <a:lnTo>
                    <a:pt x="217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8"/>
            <p:cNvSpPr/>
            <p:nvPr/>
          </p:nvSpPr>
          <p:spPr>
            <a:xfrm rot="10800000">
              <a:off x="4454780" y="6305628"/>
              <a:ext cx="16491" cy="16406"/>
            </a:xfrm>
            <a:custGeom>
              <a:avLst/>
              <a:gdLst/>
              <a:ahLst/>
              <a:cxnLst/>
              <a:rect l="l" t="t" r="r" b="b"/>
              <a:pathLst>
                <a:path w="194" h="193" extrusionOk="0">
                  <a:moveTo>
                    <a:pt x="25" y="0"/>
                  </a:moveTo>
                  <a:lnTo>
                    <a:pt x="1" y="48"/>
                  </a:lnTo>
                  <a:lnTo>
                    <a:pt x="1" y="120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145" y="193"/>
                  </a:lnTo>
                  <a:lnTo>
                    <a:pt x="169" y="169"/>
                  </a:lnTo>
                  <a:lnTo>
                    <a:pt x="193" y="120"/>
                  </a:lnTo>
                  <a:lnTo>
                    <a:pt x="193" y="72"/>
                  </a:lnTo>
                  <a:lnTo>
                    <a:pt x="169" y="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8"/>
            <p:cNvSpPr/>
            <p:nvPr/>
          </p:nvSpPr>
          <p:spPr>
            <a:xfrm rot="10800000">
              <a:off x="4340193" y="6283101"/>
              <a:ext cx="14451" cy="14366"/>
            </a:xfrm>
            <a:custGeom>
              <a:avLst/>
              <a:gdLst/>
              <a:ahLst/>
              <a:cxnLst/>
              <a:rect l="l" t="t" r="r" b="b"/>
              <a:pathLst>
                <a:path w="170" h="169" extrusionOk="0">
                  <a:moveTo>
                    <a:pt x="49" y="0"/>
                  </a:moveTo>
                  <a:lnTo>
                    <a:pt x="25" y="24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25" y="144"/>
                  </a:lnTo>
                  <a:lnTo>
                    <a:pt x="49" y="169"/>
                  </a:lnTo>
                  <a:lnTo>
                    <a:pt x="97" y="169"/>
                  </a:lnTo>
                  <a:lnTo>
                    <a:pt x="145" y="144"/>
                  </a:lnTo>
                  <a:lnTo>
                    <a:pt x="169" y="96"/>
                  </a:lnTo>
                  <a:lnTo>
                    <a:pt x="169" y="72"/>
                  </a:lnTo>
                  <a:lnTo>
                    <a:pt x="145" y="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8"/>
            <p:cNvSpPr/>
            <p:nvPr/>
          </p:nvSpPr>
          <p:spPr>
            <a:xfrm rot="10800000">
              <a:off x="4374960" y="6497994"/>
              <a:ext cx="18531" cy="8245"/>
            </a:xfrm>
            <a:custGeom>
              <a:avLst/>
              <a:gdLst/>
              <a:ahLst/>
              <a:cxnLst/>
              <a:rect l="l" t="t" r="r" b="b"/>
              <a:pathLst>
                <a:path w="218" h="97" extrusionOk="0">
                  <a:moveTo>
                    <a:pt x="1" y="49"/>
                  </a:moveTo>
                  <a:lnTo>
                    <a:pt x="25" y="73"/>
                  </a:lnTo>
                  <a:lnTo>
                    <a:pt x="43" y="61"/>
                  </a:lnTo>
                  <a:lnTo>
                    <a:pt x="43" y="61"/>
                  </a:lnTo>
                  <a:lnTo>
                    <a:pt x="1" y="49"/>
                  </a:lnTo>
                  <a:close/>
                  <a:moveTo>
                    <a:pt x="169" y="1"/>
                  </a:moveTo>
                  <a:lnTo>
                    <a:pt x="97" y="25"/>
                  </a:lnTo>
                  <a:lnTo>
                    <a:pt x="43" y="61"/>
                  </a:lnTo>
                  <a:lnTo>
                    <a:pt x="43" y="61"/>
                  </a:lnTo>
                  <a:lnTo>
                    <a:pt x="169" y="97"/>
                  </a:lnTo>
                  <a:lnTo>
                    <a:pt x="217" y="73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8"/>
            <p:cNvSpPr/>
            <p:nvPr/>
          </p:nvSpPr>
          <p:spPr>
            <a:xfrm rot="10800000">
              <a:off x="4199000" y="6156189"/>
              <a:ext cx="10286" cy="8330"/>
            </a:xfrm>
            <a:custGeom>
              <a:avLst/>
              <a:gdLst/>
              <a:ahLst/>
              <a:cxnLst/>
              <a:rect l="l" t="t" r="r" b="b"/>
              <a:pathLst>
                <a:path w="121" h="98" extrusionOk="0">
                  <a:moveTo>
                    <a:pt x="48" y="1"/>
                  </a:moveTo>
                  <a:lnTo>
                    <a:pt x="0" y="25"/>
                  </a:lnTo>
                  <a:lnTo>
                    <a:pt x="48" y="97"/>
                  </a:lnTo>
                  <a:lnTo>
                    <a:pt x="96" y="73"/>
                  </a:lnTo>
                  <a:lnTo>
                    <a:pt x="121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8"/>
            <p:cNvSpPr/>
            <p:nvPr/>
          </p:nvSpPr>
          <p:spPr>
            <a:xfrm rot="10800000">
              <a:off x="4174433" y="6217647"/>
              <a:ext cx="4165" cy="8245"/>
            </a:xfrm>
            <a:custGeom>
              <a:avLst/>
              <a:gdLst/>
              <a:ahLst/>
              <a:cxnLst/>
              <a:rect l="l" t="t" r="r" b="b"/>
              <a:pathLst>
                <a:path w="49" h="97" extrusionOk="0">
                  <a:moveTo>
                    <a:pt x="24" y="1"/>
                  </a:moveTo>
                  <a:lnTo>
                    <a:pt x="0" y="49"/>
                  </a:lnTo>
                  <a:lnTo>
                    <a:pt x="24" y="97"/>
                  </a:lnTo>
                  <a:lnTo>
                    <a:pt x="48" y="73"/>
                  </a:lnTo>
                  <a:lnTo>
                    <a:pt x="48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8"/>
            <p:cNvSpPr/>
            <p:nvPr/>
          </p:nvSpPr>
          <p:spPr>
            <a:xfrm rot="10800000">
              <a:off x="4391366" y="6500034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1"/>
                  </a:moveTo>
                  <a:lnTo>
                    <a:pt x="1" y="1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5" name="Google Shape;3255;p8"/>
          <p:cNvGrpSpPr/>
          <p:nvPr/>
        </p:nvGrpSpPr>
        <p:grpSpPr>
          <a:xfrm rot="-5400000">
            <a:off x="-1161498" y="-1393059"/>
            <a:ext cx="2932767" cy="3055531"/>
            <a:chOff x="3729950" y="1579200"/>
            <a:chExt cx="546475" cy="569350"/>
          </a:xfrm>
        </p:grpSpPr>
        <p:sp>
          <p:nvSpPr>
            <p:cNvPr id="3256" name="Google Shape;3256;p8"/>
            <p:cNvSpPr/>
            <p:nvPr/>
          </p:nvSpPr>
          <p:spPr>
            <a:xfrm>
              <a:off x="3729950" y="1579200"/>
              <a:ext cx="546475" cy="569350"/>
            </a:xfrm>
            <a:custGeom>
              <a:avLst/>
              <a:gdLst/>
              <a:ahLst/>
              <a:cxnLst/>
              <a:rect l="l" t="t" r="r" b="b"/>
              <a:pathLst>
                <a:path w="21859" h="22774" extrusionOk="0">
                  <a:moveTo>
                    <a:pt x="5898" y="0"/>
                  </a:moveTo>
                  <a:lnTo>
                    <a:pt x="5537" y="48"/>
                  </a:lnTo>
                  <a:lnTo>
                    <a:pt x="5200" y="96"/>
                  </a:lnTo>
                  <a:lnTo>
                    <a:pt x="4839" y="169"/>
                  </a:lnTo>
                  <a:lnTo>
                    <a:pt x="4502" y="241"/>
                  </a:lnTo>
                  <a:lnTo>
                    <a:pt x="3804" y="458"/>
                  </a:lnTo>
                  <a:lnTo>
                    <a:pt x="3274" y="650"/>
                  </a:lnTo>
                  <a:lnTo>
                    <a:pt x="2745" y="915"/>
                  </a:lnTo>
                  <a:lnTo>
                    <a:pt x="2263" y="1228"/>
                  </a:lnTo>
                  <a:lnTo>
                    <a:pt x="1782" y="1565"/>
                  </a:lnTo>
                  <a:lnTo>
                    <a:pt x="1565" y="1758"/>
                  </a:lnTo>
                  <a:lnTo>
                    <a:pt x="1348" y="1974"/>
                  </a:lnTo>
                  <a:lnTo>
                    <a:pt x="1156" y="2191"/>
                  </a:lnTo>
                  <a:lnTo>
                    <a:pt x="987" y="2432"/>
                  </a:lnTo>
                  <a:lnTo>
                    <a:pt x="843" y="2672"/>
                  </a:lnTo>
                  <a:lnTo>
                    <a:pt x="722" y="2937"/>
                  </a:lnTo>
                  <a:lnTo>
                    <a:pt x="626" y="3226"/>
                  </a:lnTo>
                  <a:lnTo>
                    <a:pt x="530" y="3515"/>
                  </a:lnTo>
                  <a:lnTo>
                    <a:pt x="410" y="3900"/>
                  </a:lnTo>
                  <a:lnTo>
                    <a:pt x="337" y="4309"/>
                  </a:lnTo>
                  <a:lnTo>
                    <a:pt x="265" y="4694"/>
                  </a:lnTo>
                  <a:lnTo>
                    <a:pt x="217" y="5104"/>
                  </a:lnTo>
                  <a:lnTo>
                    <a:pt x="121" y="5898"/>
                  </a:lnTo>
                  <a:lnTo>
                    <a:pt x="48" y="6693"/>
                  </a:lnTo>
                  <a:lnTo>
                    <a:pt x="24" y="7078"/>
                  </a:lnTo>
                  <a:lnTo>
                    <a:pt x="0" y="7487"/>
                  </a:lnTo>
                  <a:lnTo>
                    <a:pt x="0" y="7872"/>
                  </a:lnTo>
                  <a:lnTo>
                    <a:pt x="24" y="8281"/>
                  </a:lnTo>
                  <a:lnTo>
                    <a:pt x="48" y="8378"/>
                  </a:lnTo>
                  <a:lnTo>
                    <a:pt x="24" y="8498"/>
                  </a:lnTo>
                  <a:lnTo>
                    <a:pt x="0" y="8883"/>
                  </a:lnTo>
                  <a:lnTo>
                    <a:pt x="0" y="9268"/>
                  </a:lnTo>
                  <a:lnTo>
                    <a:pt x="0" y="9654"/>
                  </a:lnTo>
                  <a:lnTo>
                    <a:pt x="48" y="10039"/>
                  </a:lnTo>
                  <a:lnTo>
                    <a:pt x="193" y="11603"/>
                  </a:lnTo>
                  <a:lnTo>
                    <a:pt x="337" y="13168"/>
                  </a:lnTo>
                  <a:lnTo>
                    <a:pt x="385" y="13866"/>
                  </a:lnTo>
                  <a:lnTo>
                    <a:pt x="458" y="14564"/>
                  </a:lnTo>
                  <a:lnTo>
                    <a:pt x="554" y="15263"/>
                  </a:lnTo>
                  <a:lnTo>
                    <a:pt x="650" y="15961"/>
                  </a:lnTo>
                  <a:lnTo>
                    <a:pt x="819" y="16707"/>
                  </a:lnTo>
                  <a:lnTo>
                    <a:pt x="1035" y="17453"/>
                  </a:lnTo>
                  <a:lnTo>
                    <a:pt x="1156" y="17814"/>
                  </a:lnTo>
                  <a:lnTo>
                    <a:pt x="1300" y="18175"/>
                  </a:lnTo>
                  <a:lnTo>
                    <a:pt x="1469" y="18536"/>
                  </a:lnTo>
                  <a:lnTo>
                    <a:pt x="1637" y="18874"/>
                  </a:lnTo>
                  <a:lnTo>
                    <a:pt x="1974" y="19451"/>
                  </a:lnTo>
                  <a:lnTo>
                    <a:pt x="2335" y="19957"/>
                  </a:lnTo>
                  <a:lnTo>
                    <a:pt x="2745" y="20462"/>
                  </a:lnTo>
                  <a:lnTo>
                    <a:pt x="3178" y="20896"/>
                  </a:lnTo>
                  <a:lnTo>
                    <a:pt x="3659" y="21305"/>
                  </a:lnTo>
                  <a:lnTo>
                    <a:pt x="4189" y="21666"/>
                  </a:lnTo>
                  <a:lnTo>
                    <a:pt x="4719" y="22003"/>
                  </a:lnTo>
                  <a:lnTo>
                    <a:pt x="5320" y="22292"/>
                  </a:lnTo>
                  <a:lnTo>
                    <a:pt x="5609" y="22412"/>
                  </a:lnTo>
                  <a:lnTo>
                    <a:pt x="5898" y="22509"/>
                  </a:lnTo>
                  <a:lnTo>
                    <a:pt x="6500" y="22653"/>
                  </a:lnTo>
                  <a:lnTo>
                    <a:pt x="7006" y="22749"/>
                  </a:lnTo>
                  <a:lnTo>
                    <a:pt x="7511" y="22773"/>
                  </a:lnTo>
                  <a:lnTo>
                    <a:pt x="8017" y="22773"/>
                  </a:lnTo>
                  <a:lnTo>
                    <a:pt x="8498" y="22725"/>
                  </a:lnTo>
                  <a:lnTo>
                    <a:pt x="8980" y="22605"/>
                  </a:lnTo>
                  <a:lnTo>
                    <a:pt x="9437" y="22460"/>
                  </a:lnTo>
                  <a:lnTo>
                    <a:pt x="9918" y="22244"/>
                  </a:lnTo>
                  <a:lnTo>
                    <a:pt x="10352" y="21955"/>
                  </a:lnTo>
                  <a:lnTo>
                    <a:pt x="11026" y="21497"/>
                  </a:lnTo>
                  <a:lnTo>
                    <a:pt x="11652" y="20968"/>
                  </a:lnTo>
                  <a:lnTo>
                    <a:pt x="12952" y="19836"/>
                  </a:lnTo>
                  <a:lnTo>
                    <a:pt x="13361" y="19499"/>
                  </a:lnTo>
                  <a:lnTo>
                    <a:pt x="13746" y="19186"/>
                  </a:lnTo>
                  <a:lnTo>
                    <a:pt x="14155" y="18898"/>
                  </a:lnTo>
                  <a:lnTo>
                    <a:pt x="14589" y="18585"/>
                  </a:lnTo>
                  <a:lnTo>
                    <a:pt x="14998" y="18320"/>
                  </a:lnTo>
                  <a:lnTo>
                    <a:pt x="15431" y="18055"/>
                  </a:lnTo>
                  <a:lnTo>
                    <a:pt x="15889" y="17814"/>
                  </a:lnTo>
                  <a:lnTo>
                    <a:pt x="16346" y="17574"/>
                  </a:lnTo>
                  <a:lnTo>
                    <a:pt x="17887" y="16779"/>
                  </a:lnTo>
                  <a:lnTo>
                    <a:pt x="18416" y="16466"/>
                  </a:lnTo>
                  <a:lnTo>
                    <a:pt x="18922" y="16153"/>
                  </a:lnTo>
                  <a:lnTo>
                    <a:pt x="19427" y="15816"/>
                  </a:lnTo>
                  <a:lnTo>
                    <a:pt x="19933" y="15431"/>
                  </a:lnTo>
                  <a:lnTo>
                    <a:pt x="20174" y="15214"/>
                  </a:lnTo>
                  <a:lnTo>
                    <a:pt x="20438" y="14974"/>
                  </a:lnTo>
                  <a:lnTo>
                    <a:pt x="20679" y="14733"/>
                  </a:lnTo>
                  <a:lnTo>
                    <a:pt x="20896" y="14492"/>
                  </a:lnTo>
                  <a:lnTo>
                    <a:pt x="21113" y="14203"/>
                  </a:lnTo>
                  <a:lnTo>
                    <a:pt x="21305" y="13890"/>
                  </a:lnTo>
                  <a:lnTo>
                    <a:pt x="21474" y="13577"/>
                  </a:lnTo>
                  <a:lnTo>
                    <a:pt x="21618" y="13264"/>
                  </a:lnTo>
                  <a:lnTo>
                    <a:pt x="21738" y="12927"/>
                  </a:lnTo>
                  <a:lnTo>
                    <a:pt x="21811" y="12590"/>
                  </a:lnTo>
                  <a:lnTo>
                    <a:pt x="21859" y="12229"/>
                  </a:lnTo>
                  <a:lnTo>
                    <a:pt x="21859" y="11868"/>
                  </a:lnTo>
                  <a:lnTo>
                    <a:pt x="21835" y="11411"/>
                  </a:lnTo>
                  <a:lnTo>
                    <a:pt x="21763" y="10978"/>
                  </a:lnTo>
                  <a:lnTo>
                    <a:pt x="21642" y="10544"/>
                  </a:lnTo>
                  <a:lnTo>
                    <a:pt x="21498" y="10135"/>
                  </a:lnTo>
                  <a:lnTo>
                    <a:pt x="21329" y="9726"/>
                  </a:lnTo>
                  <a:lnTo>
                    <a:pt x="21137" y="9316"/>
                  </a:lnTo>
                  <a:lnTo>
                    <a:pt x="20920" y="8931"/>
                  </a:lnTo>
                  <a:lnTo>
                    <a:pt x="20679" y="8570"/>
                  </a:lnTo>
                  <a:lnTo>
                    <a:pt x="20414" y="8209"/>
                  </a:lnTo>
                  <a:lnTo>
                    <a:pt x="20150" y="7872"/>
                  </a:lnTo>
                  <a:lnTo>
                    <a:pt x="19861" y="7535"/>
                  </a:lnTo>
                  <a:lnTo>
                    <a:pt x="19548" y="7222"/>
                  </a:lnTo>
                  <a:lnTo>
                    <a:pt x="19211" y="6909"/>
                  </a:lnTo>
                  <a:lnTo>
                    <a:pt x="18850" y="6596"/>
                  </a:lnTo>
                  <a:lnTo>
                    <a:pt x="18489" y="6307"/>
                  </a:lnTo>
                  <a:lnTo>
                    <a:pt x="18127" y="6043"/>
                  </a:lnTo>
                  <a:lnTo>
                    <a:pt x="17742" y="5802"/>
                  </a:lnTo>
                  <a:lnTo>
                    <a:pt x="17333" y="5585"/>
                  </a:lnTo>
                  <a:lnTo>
                    <a:pt x="16924" y="5368"/>
                  </a:lnTo>
                  <a:lnTo>
                    <a:pt x="16490" y="5200"/>
                  </a:lnTo>
                  <a:lnTo>
                    <a:pt x="16153" y="5056"/>
                  </a:lnTo>
                  <a:lnTo>
                    <a:pt x="15840" y="4911"/>
                  </a:lnTo>
                  <a:lnTo>
                    <a:pt x="15070" y="4526"/>
                  </a:lnTo>
                  <a:lnTo>
                    <a:pt x="14300" y="4141"/>
                  </a:lnTo>
                  <a:lnTo>
                    <a:pt x="12807" y="3322"/>
                  </a:lnTo>
                  <a:lnTo>
                    <a:pt x="12229" y="3009"/>
                  </a:lnTo>
                  <a:lnTo>
                    <a:pt x="11652" y="2672"/>
                  </a:lnTo>
                  <a:lnTo>
                    <a:pt x="11074" y="2311"/>
                  </a:lnTo>
                  <a:lnTo>
                    <a:pt x="10520" y="1926"/>
                  </a:lnTo>
                  <a:lnTo>
                    <a:pt x="10015" y="1565"/>
                  </a:lnTo>
                  <a:lnTo>
                    <a:pt x="9461" y="1252"/>
                  </a:lnTo>
                  <a:lnTo>
                    <a:pt x="9220" y="1083"/>
                  </a:lnTo>
                  <a:lnTo>
                    <a:pt x="8980" y="891"/>
                  </a:lnTo>
                  <a:lnTo>
                    <a:pt x="8715" y="698"/>
                  </a:lnTo>
                  <a:lnTo>
                    <a:pt x="8450" y="506"/>
                  </a:lnTo>
                  <a:lnTo>
                    <a:pt x="8161" y="361"/>
                  </a:lnTo>
                  <a:lnTo>
                    <a:pt x="7872" y="241"/>
                  </a:lnTo>
                  <a:lnTo>
                    <a:pt x="7583" y="145"/>
                  </a:lnTo>
                  <a:lnTo>
                    <a:pt x="7270" y="72"/>
                  </a:lnTo>
                  <a:lnTo>
                    <a:pt x="6933" y="24"/>
                  </a:lnTo>
                  <a:lnTo>
                    <a:pt x="66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8"/>
            <p:cNvSpPr/>
            <p:nvPr/>
          </p:nvSpPr>
          <p:spPr>
            <a:xfrm>
              <a:off x="3969475" y="1920425"/>
              <a:ext cx="18075" cy="18075"/>
            </a:xfrm>
            <a:custGeom>
              <a:avLst/>
              <a:gdLst/>
              <a:ahLst/>
              <a:cxnLst/>
              <a:rect l="l" t="t" r="r" b="b"/>
              <a:pathLst>
                <a:path w="723" h="723" extrusionOk="0">
                  <a:moveTo>
                    <a:pt x="482" y="1"/>
                  </a:moveTo>
                  <a:lnTo>
                    <a:pt x="410" y="49"/>
                  </a:lnTo>
                  <a:lnTo>
                    <a:pt x="386" y="97"/>
                  </a:lnTo>
                  <a:lnTo>
                    <a:pt x="337" y="217"/>
                  </a:lnTo>
                  <a:lnTo>
                    <a:pt x="289" y="314"/>
                  </a:lnTo>
                  <a:lnTo>
                    <a:pt x="193" y="410"/>
                  </a:lnTo>
                  <a:lnTo>
                    <a:pt x="97" y="458"/>
                  </a:lnTo>
                  <a:lnTo>
                    <a:pt x="49" y="482"/>
                  </a:lnTo>
                  <a:lnTo>
                    <a:pt x="25" y="530"/>
                  </a:lnTo>
                  <a:lnTo>
                    <a:pt x="0" y="602"/>
                  </a:lnTo>
                  <a:lnTo>
                    <a:pt x="0" y="675"/>
                  </a:lnTo>
                  <a:lnTo>
                    <a:pt x="25" y="699"/>
                  </a:lnTo>
                  <a:lnTo>
                    <a:pt x="73" y="723"/>
                  </a:lnTo>
                  <a:lnTo>
                    <a:pt x="145" y="699"/>
                  </a:lnTo>
                  <a:lnTo>
                    <a:pt x="241" y="651"/>
                  </a:lnTo>
                  <a:lnTo>
                    <a:pt x="434" y="530"/>
                  </a:lnTo>
                  <a:lnTo>
                    <a:pt x="626" y="386"/>
                  </a:lnTo>
                  <a:lnTo>
                    <a:pt x="674" y="314"/>
                  </a:lnTo>
                  <a:lnTo>
                    <a:pt x="723" y="241"/>
                  </a:lnTo>
                  <a:lnTo>
                    <a:pt x="723" y="169"/>
                  </a:lnTo>
                  <a:lnTo>
                    <a:pt x="699" y="121"/>
                  </a:lnTo>
                  <a:lnTo>
                    <a:pt x="674" y="49"/>
                  </a:lnTo>
                  <a:lnTo>
                    <a:pt x="602" y="25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8"/>
            <p:cNvSpPr/>
            <p:nvPr/>
          </p:nvSpPr>
          <p:spPr>
            <a:xfrm>
              <a:off x="3971275" y="1658025"/>
              <a:ext cx="9650" cy="18700"/>
            </a:xfrm>
            <a:custGeom>
              <a:avLst/>
              <a:gdLst/>
              <a:ahLst/>
              <a:cxnLst/>
              <a:rect l="l" t="t" r="r" b="b"/>
              <a:pathLst>
                <a:path w="386" h="748" extrusionOk="0">
                  <a:moveTo>
                    <a:pt x="290" y="1"/>
                  </a:moveTo>
                  <a:lnTo>
                    <a:pt x="241" y="25"/>
                  </a:lnTo>
                  <a:lnTo>
                    <a:pt x="169" y="73"/>
                  </a:lnTo>
                  <a:lnTo>
                    <a:pt x="145" y="121"/>
                  </a:lnTo>
                  <a:lnTo>
                    <a:pt x="121" y="145"/>
                  </a:lnTo>
                  <a:lnTo>
                    <a:pt x="73" y="386"/>
                  </a:lnTo>
                  <a:lnTo>
                    <a:pt x="1" y="603"/>
                  </a:lnTo>
                  <a:lnTo>
                    <a:pt x="1" y="675"/>
                  </a:lnTo>
                  <a:lnTo>
                    <a:pt x="49" y="723"/>
                  </a:lnTo>
                  <a:lnTo>
                    <a:pt x="121" y="747"/>
                  </a:lnTo>
                  <a:lnTo>
                    <a:pt x="169" y="747"/>
                  </a:lnTo>
                  <a:lnTo>
                    <a:pt x="241" y="723"/>
                  </a:lnTo>
                  <a:lnTo>
                    <a:pt x="314" y="675"/>
                  </a:lnTo>
                  <a:lnTo>
                    <a:pt x="338" y="627"/>
                  </a:lnTo>
                  <a:lnTo>
                    <a:pt x="338" y="554"/>
                  </a:lnTo>
                  <a:lnTo>
                    <a:pt x="338" y="314"/>
                  </a:lnTo>
                  <a:lnTo>
                    <a:pt x="386" y="73"/>
                  </a:lnTo>
                  <a:lnTo>
                    <a:pt x="362" y="49"/>
                  </a:lnTo>
                  <a:lnTo>
                    <a:pt x="338" y="25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8"/>
            <p:cNvSpPr/>
            <p:nvPr/>
          </p:nvSpPr>
          <p:spPr>
            <a:xfrm>
              <a:off x="3938175" y="1837375"/>
              <a:ext cx="12675" cy="13875"/>
            </a:xfrm>
            <a:custGeom>
              <a:avLst/>
              <a:gdLst/>
              <a:ahLst/>
              <a:cxnLst/>
              <a:rect l="l" t="t" r="r" b="b"/>
              <a:pathLst>
                <a:path w="507" h="555" extrusionOk="0">
                  <a:moveTo>
                    <a:pt x="97" y="1"/>
                  </a:moveTo>
                  <a:lnTo>
                    <a:pt x="73" y="25"/>
                  </a:lnTo>
                  <a:lnTo>
                    <a:pt x="25" y="73"/>
                  </a:lnTo>
                  <a:lnTo>
                    <a:pt x="1" y="169"/>
                  </a:lnTo>
                  <a:lnTo>
                    <a:pt x="1" y="241"/>
                  </a:lnTo>
                  <a:lnTo>
                    <a:pt x="1" y="289"/>
                  </a:lnTo>
                  <a:lnTo>
                    <a:pt x="25" y="362"/>
                  </a:lnTo>
                  <a:lnTo>
                    <a:pt x="73" y="410"/>
                  </a:lnTo>
                  <a:lnTo>
                    <a:pt x="121" y="458"/>
                  </a:lnTo>
                  <a:lnTo>
                    <a:pt x="265" y="506"/>
                  </a:lnTo>
                  <a:lnTo>
                    <a:pt x="362" y="554"/>
                  </a:lnTo>
                  <a:lnTo>
                    <a:pt x="410" y="554"/>
                  </a:lnTo>
                  <a:lnTo>
                    <a:pt x="458" y="530"/>
                  </a:lnTo>
                  <a:lnTo>
                    <a:pt x="506" y="458"/>
                  </a:lnTo>
                  <a:lnTo>
                    <a:pt x="506" y="410"/>
                  </a:lnTo>
                  <a:lnTo>
                    <a:pt x="482" y="338"/>
                  </a:lnTo>
                  <a:lnTo>
                    <a:pt x="458" y="289"/>
                  </a:lnTo>
                  <a:lnTo>
                    <a:pt x="338" y="145"/>
                  </a:lnTo>
                  <a:lnTo>
                    <a:pt x="289" y="73"/>
                  </a:lnTo>
                  <a:lnTo>
                    <a:pt x="217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8"/>
            <p:cNvSpPr/>
            <p:nvPr/>
          </p:nvSpPr>
          <p:spPr>
            <a:xfrm>
              <a:off x="4033275" y="1750725"/>
              <a:ext cx="13850" cy="13850"/>
            </a:xfrm>
            <a:custGeom>
              <a:avLst/>
              <a:gdLst/>
              <a:ahLst/>
              <a:cxnLst/>
              <a:rect l="l" t="t" r="r" b="b"/>
              <a:pathLst>
                <a:path w="554" h="554" extrusionOk="0">
                  <a:moveTo>
                    <a:pt x="434" y="0"/>
                  </a:moveTo>
                  <a:lnTo>
                    <a:pt x="289" y="72"/>
                  </a:lnTo>
                  <a:lnTo>
                    <a:pt x="193" y="144"/>
                  </a:lnTo>
                  <a:lnTo>
                    <a:pt x="96" y="265"/>
                  </a:lnTo>
                  <a:lnTo>
                    <a:pt x="24" y="385"/>
                  </a:lnTo>
                  <a:lnTo>
                    <a:pt x="0" y="433"/>
                  </a:lnTo>
                  <a:lnTo>
                    <a:pt x="24" y="481"/>
                  </a:lnTo>
                  <a:lnTo>
                    <a:pt x="72" y="530"/>
                  </a:lnTo>
                  <a:lnTo>
                    <a:pt x="145" y="554"/>
                  </a:lnTo>
                  <a:lnTo>
                    <a:pt x="193" y="554"/>
                  </a:lnTo>
                  <a:lnTo>
                    <a:pt x="241" y="530"/>
                  </a:lnTo>
                  <a:lnTo>
                    <a:pt x="289" y="481"/>
                  </a:lnTo>
                  <a:lnTo>
                    <a:pt x="409" y="289"/>
                  </a:lnTo>
                  <a:lnTo>
                    <a:pt x="554" y="72"/>
                  </a:lnTo>
                  <a:lnTo>
                    <a:pt x="530" y="4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8"/>
            <p:cNvSpPr/>
            <p:nvPr/>
          </p:nvSpPr>
          <p:spPr>
            <a:xfrm>
              <a:off x="4004975" y="1683900"/>
              <a:ext cx="7850" cy="17500"/>
            </a:xfrm>
            <a:custGeom>
              <a:avLst/>
              <a:gdLst/>
              <a:ahLst/>
              <a:cxnLst/>
              <a:rect l="l" t="t" r="r" b="b"/>
              <a:pathLst>
                <a:path w="314" h="700" extrusionOk="0">
                  <a:moveTo>
                    <a:pt x="121" y="1"/>
                  </a:moveTo>
                  <a:lnTo>
                    <a:pt x="49" y="73"/>
                  </a:lnTo>
                  <a:lnTo>
                    <a:pt x="25" y="169"/>
                  </a:lnTo>
                  <a:lnTo>
                    <a:pt x="1" y="314"/>
                  </a:lnTo>
                  <a:lnTo>
                    <a:pt x="25" y="482"/>
                  </a:lnTo>
                  <a:lnTo>
                    <a:pt x="49" y="675"/>
                  </a:lnTo>
                  <a:lnTo>
                    <a:pt x="97" y="699"/>
                  </a:lnTo>
                  <a:lnTo>
                    <a:pt x="169" y="699"/>
                  </a:lnTo>
                  <a:lnTo>
                    <a:pt x="193" y="675"/>
                  </a:lnTo>
                  <a:lnTo>
                    <a:pt x="290" y="482"/>
                  </a:lnTo>
                  <a:lnTo>
                    <a:pt x="290" y="386"/>
                  </a:lnTo>
                  <a:lnTo>
                    <a:pt x="314" y="290"/>
                  </a:lnTo>
                  <a:lnTo>
                    <a:pt x="290" y="193"/>
                  </a:lnTo>
                  <a:lnTo>
                    <a:pt x="241" y="121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8"/>
            <p:cNvSpPr/>
            <p:nvPr/>
          </p:nvSpPr>
          <p:spPr>
            <a:xfrm>
              <a:off x="3795550" y="1768175"/>
              <a:ext cx="7850" cy="14450"/>
            </a:xfrm>
            <a:custGeom>
              <a:avLst/>
              <a:gdLst/>
              <a:ahLst/>
              <a:cxnLst/>
              <a:rect l="l" t="t" r="r" b="b"/>
              <a:pathLst>
                <a:path w="314" h="578" extrusionOk="0">
                  <a:moveTo>
                    <a:pt x="97" y="0"/>
                  </a:moveTo>
                  <a:lnTo>
                    <a:pt x="48" y="48"/>
                  </a:lnTo>
                  <a:lnTo>
                    <a:pt x="24" y="96"/>
                  </a:lnTo>
                  <a:lnTo>
                    <a:pt x="0" y="193"/>
                  </a:lnTo>
                  <a:lnTo>
                    <a:pt x="0" y="313"/>
                  </a:lnTo>
                  <a:lnTo>
                    <a:pt x="0" y="409"/>
                  </a:lnTo>
                  <a:lnTo>
                    <a:pt x="0" y="458"/>
                  </a:lnTo>
                  <a:lnTo>
                    <a:pt x="24" y="530"/>
                  </a:lnTo>
                  <a:lnTo>
                    <a:pt x="72" y="554"/>
                  </a:lnTo>
                  <a:lnTo>
                    <a:pt x="97" y="578"/>
                  </a:lnTo>
                  <a:lnTo>
                    <a:pt x="169" y="578"/>
                  </a:lnTo>
                  <a:lnTo>
                    <a:pt x="217" y="554"/>
                  </a:lnTo>
                  <a:lnTo>
                    <a:pt x="265" y="506"/>
                  </a:lnTo>
                  <a:lnTo>
                    <a:pt x="313" y="458"/>
                  </a:lnTo>
                  <a:lnTo>
                    <a:pt x="265" y="241"/>
                  </a:lnTo>
                  <a:lnTo>
                    <a:pt x="241" y="121"/>
                  </a:lnTo>
                  <a:lnTo>
                    <a:pt x="193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8"/>
            <p:cNvSpPr/>
            <p:nvPr/>
          </p:nvSpPr>
          <p:spPr>
            <a:xfrm>
              <a:off x="4183725" y="1777800"/>
              <a:ext cx="14475" cy="9050"/>
            </a:xfrm>
            <a:custGeom>
              <a:avLst/>
              <a:gdLst/>
              <a:ahLst/>
              <a:cxnLst/>
              <a:rect l="l" t="t" r="r" b="b"/>
              <a:pathLst>
                <a:path w="579" h="362" extrusionOk="0">
                  <a:moveTo>
                    <a:pt x="434" y="0"/>
                  </a:moveTo>
                  <a:lnTo>
                    <a:pt x="386" y="24"/>
                  </a:lnTo>
                  <a:lnTo>
                    <a:pt x="217" y="97"/>
                  </a:lnTo>
                  <a:lnTo>
                    <a:pt x="49" y="193"/>
                  </a:lnTo>
                  <a:lnTo>
                    <a:pt x="25" y="217"/>
                  </a:lnTo>
                  <a:lnTo>
                    <a:pt x="1" y="265"/>
                  </a:lnTo>
                  <a:lnTo>
                    <a:pt x="25" y="313"/>
                  </a:lnTo>
                  <a:lnTo>
                    <a:pt x="49" y="337"/>
                  </a:lnTo>
                  <a:lnTo>
                    <a:pt x="169" y="361"/>
                  </a:lnTo>
                  <a:lnTo>
                    <a:pt x="265" y="361"/>
                  </a:lnTo>
                  <a:lnTo>
                    <a:pt x="482" y="289"/>
                  </a:lnTo>
                  <a:lnTo>
                    <a:pt x="530" y="265"/>
                  </a:lnTo>
                  <a:lnTo>
                    <a:pt x="554" y="241"/>
                  </a:lnTo>
                  <a:lnTo>
                    <a:pt x="578" y="193"/>
                  </a:lnTo>
                  <a:lnTo>
                    <a:pt x="554" y="121"/>
                  </a:lnTo>
                  <a:lnTo>
                    <a:pt x="530" y="73"/>
                  </a:lnTo>
                  <a:lnTo>
                    <a:pt x="482" y="24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8"/>
            <p:cNvSpPr/>
            <p:nvPr/>
          </p:nvSpPr>
          <p:spPr>
            <a:xfrm>
              <a:off x="3845500" y="1831950"/>
              <a:ext cx="7850" cy="14475"/>
            </a:xfrm>
            <a:custGeom>
              <a:avLst/>
              <a:gdLst/>
              <a:ahLst/>
              <a:cxnLst/>
              <a:rect l="l" t="t" r="r" b="b"/>
              <a:pathLst>
                <a:path w="314" h="579" extrusionOk="0">
                  <a:moveTo>
                    <a:pt x="193" y="1"/>
                  </a:moveTo>
                  <a:lnTo>
                    <a:pt x="121" y="25"/>
                  </a:lnTo>
                  <a:lnTo>
                    <a:pt x="97" y="73"/>
                  </a:lnTo>
                  <a:lnTo>
                    <a:pt x="48" y="242"/>
                  </a:lnTo>
                  <a:lnTo>
                    <a:pt x="0" y="410"/>
                  </a:lnTo>
                  <a:lnTo>
                    <a:pt x="0" y="482"/>
                  </a:lnTo>
                  <a:lnTo>
                    <a:pt x="24" y="531"/>
                  </a:lnTo>
                  <a:lnTo>
                    <a:pt x="73" y="555"/>
                  </a:lnTo>
                  <a:lnTo>
                    <a:pt x="289" y="555"/>
                  </a:lnTo>
                  <a:lnTo>
                    <a:pt x="289" y="73"/>
                  </a:lnTo>
                  <a:lnTo>
                    <a:pt x="241" y="25"/>
                  </a:lnTo>
                  <a:lnTo>
                    <a:pt x="193" y="1"/>
                  </a:lnTo>
                  <a:close/>
                  <a:moveTo>
                    <a:pt x="289" y="555"/>
                  </a:moveTo>
                  <a:lnTo>
                    <a:pt x="289" y="579"/>
                  </a:lnTo>
                  <a:lnTo>
                    <a:pt x="313" y="55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8"/>
            <p:cNvSpPr/>
            <p:nvPr/>
          </p:nvSpPr>
          <p:spPr>
            <a:xfrm>
              <a:off x="3921925" y="1593625"/>
              <a:ext cx="12675" cy="10275"/>
            </a:xfrm>
            <a:custGeom>
              <a:avLst/>
              <a:gdLst/>
              <a:ahLst/>
              <a:cxnLst/>
              <a:rect l="l" t="t" r="r" b="b"/>
              <a:pathLst>
                <a:path w="507" h="411" extrusionOk="0">
                  <a:moveTo>
                    <a:pt x="314" y="1"/>
                  </a:moveTo>
                  <a:lnTo>
                    <a:pt x="265" y="49"/>
                  </a:lnTo>
                  <a:lnTo>
                    <a:pt x="217" y="73"/>
                  </a:lnTo>
                  <a:lnTo>
                    <a:pt x="169" y="97"/>
                  </a:lnTo>
                  <a:lnTo>
                    <a:pt x="49" y="97"/>
                  </a:lnTo>
                  <a:lnTo>
                    <a:pt x="25" y="145"/>
                  </a:lnTo>
                  <a:lnTo>
                    <a:pt x="1" y="169"/>
                  </a:lnTo>
                  <a:lnTo>
                    <a:pt x="25" y="242"/>
                  </a:lnTo>
                  <a:lnTo>
                    <a:pt x="49" y="314"/>
                  </a:lnTo>
                  <a:lnTo>
                    <a:pt x="97" y="362"/>
                  </a:lnTo>
                  <a:lnTo>
                    <a:pt x="145" y="410"/>
                  </a:lnTo>
                  <a:lnTo>
                    <a:pt x="193" y="410"/>
                  </a:lnTo>
                  <a:lnTo>
                    <a:pt x="217" y="386"/>
                  </a:lnTo>
                  <a:lnTo>
                    <a:pt x="290" y="338"/>
                  </a:lnTo>
                  <a:lnTo>
                    <a:pt x="338" y="290"/>
                  </a:lnTo>
                  <a:lnTo>
                    <a:pt x="386" y="242"/>
                  </a:lnTo>
                  <a:lnTo>
                    <a:pt x="434" y="194"/>
                  </a:lnTo>
                  <a:lnTo>
                    <a:pt x="482" y="145"/>
                  </a:lnTo>
                  <a:lnTo>
                    <a:pt x="506" y="97"/>
                  </a:lnTo>
                  <a:lnTo>
                    <a:pt x="458" y="25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8"/>
            <p:cNvSpPr/>
            <p:nvPr/>
          </p:nvSpPr>
          <p:spPr>
            <a:xfrm>
              <a:off x="4226450" y="1848200"/>
              <a:ext cx="10250" cy="9050"/>
            </a:xfrm>
            <a:custGeom>
              <a:avLst/>
              <a:gdLst/>
              <a:ahLst/>
              <a:cxnLst/>
              <a:rect l="l" t="t" r="r" b="b"/>
              <a:pathLst>
                <a:path w="410" h="362" extrusionOk="0">
                  <a:moveTo>
                    <a:pt x="217" y="1"/>
                  </a:moveTo>
                  <a:lnTo>
                    <a:pt x="145" y="25"/>
                  </a:lnTo>
                  <a:lnTo>
                    <a:pt x="73" y="97"/>
                  </a:lnTo>
                  <a:lnTo>
                    <a:pt x="25" y="145"/>
                  </a:lnTo>
                  <a:lnTo>
                    <a:pt x="1" y="218"/>
                  </a:lnTo>
                  <a:lnTo>
                    <a:pt x="25" y="266"/>
                  </a:lnTo>
                  <a:lnTo>
                    <a:pt x="49" y="338"/>
                  </a:lnTo>
                  <a:lnTo>
                    <a:pt x="121" y="362"/>
                  </a:lnTo>
                  <a:lnTo>
                    <a:pt x="241" y="362"/>
                  </a:lnTo>
                  <a:lnTo>
                    <a:pt x="290" y="338"/>
                  </a:lnTo>
                  <a:lnTo>
                    <a:pt x="338" y="314"/>
                  </a:lnTo>
                  <a:lnTo>
                    <a:pt x="386" y="290"/>
                  </a:lnTo>
                  <a:lnTo>
                    <a:pt x="410" y="218"/>
                  </a:lnTo>
                  <a:lnTo>
                    <a:pt x="410" y="169"/>
                  </a:lnTo>
                  <a:lnTo>
                    <a:pt x="386" y="97"/>
                  </a:lnTo>
                  <a:lnTo>
                    <a:pt x="314" y="25"/>
                  </a:lnTo>
                  <a:lnTo>
                    <a:pt x="26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8"/>
            <p:cNvSpPr/>
            <p:nvPr/>
          </p:nvSpPr>
          <p:spPr>
            <a:xfrm>
              <a:off x="3766650" y="1670675"/>
              <a:ext cx="14475" cy="7250"/>
            </a:xfrm>
            <a:custGeom>
              <a:avLst/>
              <a:gdLst/>
              <a:ahLst/>
              <a:cxnLst/>
              <a:rect l="l" t="t" r="r" b="b"/>
              <a:pathLst>
                <a:path w="579" h="290" extrusionOk="0">
                  <a:moveTo>
                    <a:pt x="314" y="0"/>
                  </a:moveTo>
                  <a:lnTo>
                    <a:pt x="97" y="24"/>
                  </a:lnTo>
                  <a:lnTo>
                    <a:pt x="49" y="24"/>
                  </a:lnTo>
                  <a:lnTo>
                    <a:pt x="25" y="48"/>
                  </a:lnTo>
                  <a:lnTo>
                    <a:pt x="1" y="97"/>
                  </a:lnTo>
                  <a:lnTo>
                    <a:pt x="1" y="145"/>
                  </a:lnTo>
                  <a:lnTo>
                    <a:pt x="49" y="217"/>
                  </a:lnTo>
                  <a:lnTo>
                    <a:pt x="73" y="265"/>
                  </a:lnTo>
                  <a:lnTo>
                    <a:pt x="145" y="289"/>
                  </a:lnTo>
                  <a:lnTo>
                    <a:pt x="338" y="265"/>
                  </a:lnTo>
                  <a:lnTo>
                    <a:pt x="458" y="241"/>
                  </a:lnTo>
                  <a:lnTo>
                    <a:pt x="554" y="169"/>
                  </a:lnTo>
                  <a:lnTo>
                    <a:pt x="578" y="145"/>
                  </a:lnTo>
                  <a:lnTo>
                    <a:pt x="578" y="121"/>
                  </a:lnTo>
                  <a:lnTo>
                    <a:pt x="530" y="48"/>
                  </a:lnTo>
                  <a:lnTo>
                    <a:pt x="434" y="24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8"/>
            <p:cNvSpPr/>
            <p:nvPr/>
          </p:nvSpPr>
          <p:spPr>
            <a:xfrm>
              <a:off x="3951425" y="1611700"/>
              <a:ext cx="10850" cy="9050"/>
            </a:xfrm>
            <a:custGeom>
              <a:avLst/>
              <a:gdLst/>
              <a:ahLst/>
              <a:cxnLst/>
              <a:rect l="l" t="t" r="r" b="b"/>
              <a:pathLst>
                <a:path w="434" h="362" extrusionOk="0">
                  <a:moveTo>
                    <a:pt x="145" y="0"/>
                  </a:moveTo>
                  <a:lnTo>
                    <a:pt x="72" y="24"/>
                  </a:lnTo>
                  <a:lnTo>
                    <a:pt x="24" y="72"/>
                  </a:lnTo>
                  <a:lnTo>
                    <a:pt x="0" y="145"/>
                  </a:lnTo>
                  <a:lnTo>
                    <a:pt x="0" y="169"/>
                  </a:lnTo>
                  <a:lnTo>
                    <a:pt x="0" y="217"/>
                  </a:lnTo>
                  <a:lnTo>
                    <a:pt x="97" y="313"/>
                  </a:lnTo>
                  <a:lnTo>
                    <a:pt x="145" y="361"/>
                  </a:lnTo>
                  <a:lnTo>
                    <a:pt x="217" y="361"/>
                  </a:lnTo>
                  <a:lnTo>
                    <a:pt x="337" y="313"/>
                  </a:lnTo>
                  <a:lnTo>
                    <a:pt x="385" y="265"/>
                  </a:lnTo>
                  <a:lnTo>
                    <a:pt x="434" y="217"/>
                  </a:lnTo>
                  <a:lnTo>
                    <a:pt x="434" y="169"/>
                  </a:lnTo>
                  <a:lnTo>
                    <a:pt x="434" y="120"/>
                  </a:lnTo>
                  <a:lnTo>
                    <a:pt x="385" y="72"/>
                  </a:lnTo>
                  <a:lnTo>
                    <a:pt x="337" y="2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8"/>
            <p:cNvSpPr/>
            <p:nvPr/>
          </p:nvSpPr>
          <p:spPr>
            <a:xfrm>
              <a:off x="4021825" y="1899975"/>
              <a:ext cx="10275" cy="9650"/>
            </a:xfrm>
            <a:custGeom>
              <a:avLst/>
              <a:gdLst/>
              <a:ahLst/>
              <a:cxnLst/>
              <a:rect l="l" t="t" r="r" b="b"/>
              <a:pathLst>
                <a:path w="411" h="386" extrusionOk="0">
                  <a:moveTo>
                    <a:pt x="145" y="0"/>
                  </a:moveTo>
                  <a:lnTo>
                    <a:pt x="73" y="24"/>
                  </a:lnTo>
                  <a:lnTo>
                    <a:pt x="25" y="48"/>
                  </a:lnTo>
                  <a:lnTo>
                    <a:pt x="1" y="96"/>
                  </a:lnTo>
                  <a:lnTo>
                    <a:pt x="1" y="169"/>
                  </a:lnTo>
                  <a:lnTo>
                    <a:pt x="25" y="265"/>
                  </a:lnTo>
                  <a:lnTo>
                    <a:pt x="97" y="337"/>
                  </a:lnTo>
                  <a:lnTo>
                    <a:pt x="169" y="361"/>
                  </a:lnTo>
                  <a:lnTo>
                    <a:pt x="242" y="385"/>
                  </a:lnTo>
                  <a:lnTo>
                    <a:pt x="314" y="361"/>
                  </a:lnTo>
                  <a:lnTo>
                    <a:pt x="362" y="337"/>
                  </a:lnTo>
                  <a:lnTo>
                    <a:pt x="386" y="265"/>
                  </a:lnTo>
                  <a:lnTo>
                    <a:pt x="410" y="193"/>
                  </a:lnTo>
                  <a:lnTo>
                    <a:pt x="362" y="121"/>
                  </a:lnTo>
                  <a:lnTo>
                    <a:pt x="314" y="48"/>
                  </a:lnTo>
                  <a:lnTo>
                    <a:pt x="217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8"/>
            <p:cNvSpPr/>
            <p:nvPr/>
          </p:nvSpPr>
          <p:spPr>
            <a:xfrm>
              <a:off x="4086825" y="195292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lnTo>
                    <a:pt x="121" y="25"/>
                  </a:lnTo>
                  <a:lnTo>
                    <a:pt x="49" y="73"/>
                  </a:lnTo>
                  <a:lnTo>
                    <a:pt x="1" y="145"/>
                  </a:lnTo>
                  <a:lnTo>
                    <a:pt x="1" y="193"/>
                  </a:lnTo>
                  <a:lnTo>
                    <a:pt x="25" y="265"/>
                  </a:lnTo>
                  <a:lnTo>
                    <a:pt x="49" y="338"/>
                  </a:lnTo>
                  <a:lnTo>
                    <a:pt x="97" y="362"/>
                  </a:lnTo>
                  <a:lnTo>
                    <a:pt x="169" y="386"/>
                  </a:lnTo>
                  <a:lnTo>
                    <a:pt x="266" y="362"/>
                  </a:lnTo>
                  <a:lnTo>
                    <a:pt x="338" y="314"/>
                  </a:lnTo>
                  <a:lnTo>
                    <a:pt x="386" y="265"/>
                  </a:lnTo>
                  <a:lnTo>
                    <a:pt x="386" y="193"/>
                  </a:lnTo>
                  <a:lnTo>
                    <a:pt x="362" y="97"/>
                  </a:lnTo>
                  <a:lnTo>
                    <a:pt x="338" y="25"/>
                  </a:lnTo>
                  <a:lnTo>
                    <a:pt x="26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8"/>
            <p:cNvSpPr/>
            <p:nvPr/>
          </p:nvSpPr>
          <p:spPr>
            <a:xfrm>
              <a:off x="3868375" y="16068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69" y="1"/>
                  </a:moveTo>
                  <a:lnTo>
                    <a:pt x="96" y="25"/>
                  </a:lnTo>
                  <a:lnTo>
                    <a:pt x="48" y="73"/>
                  </a:lnTo>
                  <a:lnTo>
                    <a:pt x="0" y="169"/>
                  </a:lnTo>
                  <a:lnTo>
                    <a:pt x="0" y="241"/>
                  </a:lnTo>
                  <a:lnTo>
                    <a:pt x="24" y="313"/>
                  </a:lnTo>
                  <a:lnTo>
                    <a:pt x="72" y="362"/>
                  </a:lnTo>
                  <a:lnTo>
                    <a:pt x="145" y="386"/>
                  </a:lnTo>
                  <a:lnTo>
                    <a:pt x="217" y="386"/>
                  </a:lnTo>
                  <a:lnTo>
                    <a:pt x="289" y="362"/>
                  </a:lnTo>
                  <a:lnTo>
                    <a:pt x="337" y="338"/>
                  </a:lnTo>
                  <a:lnTo>
                    <a:pt x="361" y="265"/>
                  </a:lnTo>
                  <a:lnTo>
                    <a:pt x="385" y="193"/>
                  </a:lnTo>
                  <a:lnTo>
                    <a:pt x="361" y="121"/>
                  </a:lnTo>
                  <a:lnTo>
                    <a:pt x="313" y="49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8"/>
            <p:cNvSpPr/>
            <p:nvPr/>
          </p:nvSpPr>
          <p:spPr>
            <a:xfrm>
              <a:off x="4026050" y="1804275"/>
              <a:ext cx="10850" cy="12050"/>
            </a:xfrm>
            <a:custGeom>
              <a:avLst/>
              <a:gdLst/>
              <a:ahLst/>
              <a:cxnLst/>
              <a:rect l="l" t="t" r="r" b="b"/>
              <a:pathLst>
                <a:path w="434" h="482" extrusionOk="0">
                  <a:moveTo>
                    <a:pt x="361" y="1"/>
                  </a:moveTo>
                  <a:lnTo>
                    <a:pt x="313" y="25"/>
                  </a:lnTo>
                  <a:lnTo>
                    <a:pt x="145" y="121"/>
                  </a:lnTo>
                  <a:lnTo>
                    <a:pt x="73" y="193"/>
                  </a:lnTo>
                  <a:lnTo>
                    <a:pt x="0" y="289"/>
                  </a:lnTo>
                  <a:lnTo>
                    <a:pt x="0" y="313"/>
                  </a:lnTo>
                  <a:lnTo>
                    <a:pt x="0" y="362"/>
                  </a:lnTo>
                  <a:lnTo>
                    <a:pt x="0" y="410"/>
                  </a:lnTo>
                  <a:lnTo>
                    <a:pt x="24" y="434"/>
                  </a:lnTo>
                  <a:lnTo>
                    <a:pt x="73" y="458"/>
                  </a:lnTo>
                  <a:lnTo>
                    <a:pt x="145" y="482"/>
                  </a:lnTo>
                  <a:lnTo>
                    <a:pt x="193" y="482"/>
                  </a:lnTo>
                  <a:lnTo>
                    <a:pt x="241" y="458"/>
                  </a:lnTo>
                  <a:lnTo>
                    <a:pt x="337" y="338"/>
                  </a:lnTo>
                  <a:lnTo>
                    <a:pt x="410" y="217"/>
                  </a:lnTo>
                  <a:lnTo>
                    <a:pt x="434" y="121"/>
                  </a:lnTo>
                  <a:lnTo>
                    <a:pt x="410" y="25"/>
                  </a:lnTo>
                  <a:lnTo>
                    <a:pt x="385" y="25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8"/>
            <p:cNvSpPr/>
            <p:nvPr/>
          </p:nvSpPr>
          <p:spPr>
            <a:xfrm>
              <a:off x="3852725" y="1844000"/>
              <a:ext cx="11450" cy="8450"/>
            </a:xfrm>
            <a:custGeom>
              <a:avLst/>
              <a:gdLst/>
              <a:ahLst/>
              <a:cxnLst/>
              <a:rect l="l" t="t" r="r" b="b"/>
              <a:pathLst>
                <a:path w="458" h="338" extrusionOk="0">
                  <a:moveTo>
                    <a:pt x="24" y="73"/>
                  </a:moveTo>
                  <a:lnTo>
                    <a:pt x="0" y="97"/>
                  </a:lnTo>
                  <a:lnTo>
                    <a:pt x="27" y="81"/>
                  </a:lnTo>
                  <a:lnTo>
                    <a:pt x="27" y="81"/>
                  </a:lnTo>
                  <a:lnTo>
                    <a:pt x="24" y="73"/>
                  </a:lnTo>
                  <a:close/>
                  <a:moveTo>
                    <a:pt x="265" y="0"/>
                  </a:moveTo>
                  <a:lnTo>
                    <a:pt x="121" y="24"/>
                  </a:lnTo>
                  <a:lnTo>
                    <a:pt x="27" y="81"/>
                  </a:lnTo>
                  <a:lnTo>
                    <a:pt x="27" y="81"/>
                  </a:lnTo>
                  <a:lnTo>
                    <a:pt x="72" y="217"/>
                  </a:lnTo>
                  <a:lnTo>
                    <a:pt x="121" y="313"/>
                  </a:lnTo>
                  <a:lnTo>
                    <a:pt x="193" y="337"/>
                  </a:lnTo>
                  <a:lnTo>
                    <a:pt x="289" y="337"/>
                  </a:lnTo>
                  <a:lnTo>
                    <a:pt x="361" y="313"/>
                  </a:lnTo>
                  <a:lnTo>
                    <a:pt x="409" y="289"/>
                  </a:lnTo>
                  <a:lnTo>
                    <a:pt x="458" y="241"/>
                  </a:lnTo>
                  <a:lnTo>
                    <a:pt x="458" y="169"/>
                  </a:lnTo>
                  <a:lnTo>
                    <a:pt x="458" y="97"/>
                  </a:lnTo>
                  <a:lnTo>
                    <a:pt x="409" y="2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8"/>
            <p:cNvSpPr/>
            <p:nvPr/>
          </p:nvSpPr>
          <p:spPr>
            <a:xfrm>
              <a:off x="3927350" y="1931875"/>
              <a:ext cx="9650" cy="12650"/>
            </a:xfrm>
            <a:custGeom>
              <a:avLst/>
              <a:gdLst/>
              <a:ahLst/>
              <a:cxnLst/>
              <a:rect l="l" t="t" r="r" b="b"/>
              <a:pathLst>
                <a:path w="386" h="506" extrusionOk="0">
                  <a:moveTo>
                    <a:pt x="73" y="0"/>
                  </a:moveTo>
                  <a:lnTo>
                    <a:pt x="48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73" y="313"/>
                  </a:lnTo>
                  <a:lnTo>
                    <a:pt x="145" y="433"/>
                  </a:lnTo>
                  <a:lnTo>
                    <a:pt x="230" y="498"/>
                  </a:lnTo>
                  <a:lnTo>
                    <a:pt x="230" y="498"/>
                  </a:lnTo>
                  <a:lnTo>
                    <a:pt x="337" y="433"/>
                  </a:lnTo>
                  <a:lnTo>
                    <a:pt x="361" y="385"/>
                  </a:lnTo>
                  <a:lnTo>
                    <a:pt x="385" y="361"/>
                  </a:lnTo>
                  <a:lnTo>
                    <a:pt x="385" y="313"/>
                  </a:lnTo>
                  <a:lnTo>
                    <a:pt x="385" y="265"/>
                  </a:lnTo>
                  <a:lnTo>
                    <a:pt x="313" y="193"/>
                  </a:lnTo>
                  <a:lnTo>
                    <a:pt x="241" y="120"/>
                  </a:lnTo>
                  <a:lnTo>
                    <a:pt x="73" y="0"/>
                  </a:lnTo>
                  <a:close/>
                  <a:moveTo>
                    <a:pt x="230" y="498"/>
                  </a:moveTo>
                  <a:lnTo>
                    <a:pt x="217" y="506"/>
                  </a:lnTo>
                  <a:lnTo>
                    <a:pt x="241" y="506"/>
                  </a:lnTo>
                  <a:lnTo>
                    <a:pt x="230" y="498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8"/>
            <p:cNvSpPr/>
            <p:nvPr/>
          </p:nvSpPr>
          <p:spPr>
            <a:xfrm>
              <a:off x="3893650" y="1914400"/>
              <a:ext cx="11450" cy="9075"/>
            </a:xfrm>
            <a:custGeom>
              <a:avLst/>
              <a:gdLst/>
              <a:ahLst/>
              <a:cxnLst/>
              <a:rect l="l" t="t" r="r" b="b"/>
              <a:pathLst>
                <a:path w="458" h="363" extrusionOk="0">
                  <a:moveTo>
                    <a:pt x="217" y="1"/>
                  </a:moveTo>
                  <a:lnTo>
                    <a:pt x="169" y="25"/>
                  </a:lnTo>
                  <a:lnTo>
                    <a:pt x="96" y="73"/>
                  </a:lnTo>
                  <a:lnTo>
                    <a:pt x="24" y="121"/>
                  </a:lnTo>
                  <a:lnTo>
                    <a:pt x="0" y="169"/>
                  </a:lnTo>
                  <a:lnTo>
                    <a:pt x="0" y="193"/>
                  </a:lnTo>
                  <a:lnTo>
                    <a:pt x="48" y="266"/>
                  </a:lnTo>
                  <a:lnTo>
                    <a:pt x="96" y="314"/>
                  </a:lnTo>
                  <a:lnTo>
                    <a:pt x="145" y="338"/>
                  </a:lnTo>
                  <a:lnTo>
                    <a:pt x="217" y="362"/>
                  </a:lnTo>
                  <a:lnTo>
                    <a:pt x="289" y="362"/>
                  </a:lnTo>
                  <a:lnTo>
                    <a:pt x="337" y="338"/>
                  </a:lnTo>
                  <a:lnTo>
                    <a:pt x="385" y="290"/>
                  </a:lnTo>
                  <a:lnTo>
                    <a:pt x="434" y="242"/>
                  </a:lnTo>
                  <a:lnTo>
                    <a:pt x="458" y="193"/>
                  </a:lnTo>
                  <a:lnTo>
                    <a:pt x="434" y="145"/>
                  </a:lnTo>
                  <a:lnTo>
                    <a:pt x="361" y="49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8"/>
            <p:cNvSpPr/>
            <p:nvPr/>
          </p:nvSpPr>
          <p:spPr>
            <a:xfrm>
              <a:off x="3998975" y="1764550"/>
              <a:ext cx="15050" cy="10250"/>
            </a:xfrm>
            <a:custGeom>
              <a:avLst/>
              <a:gdLst/>
              <a:ahLst/>
              <a:cxnLst/>
              <a:rect l="l" t="t" r="r" b="b"/>
              <a:pathLst>
                <a:path w="602" h="410" extrusionOk="0">
                  <a:moveTo>
                    <a:pt x="48" y="1"/>
                  </a:moveTo>
                  <a:lnTo>
                    <a:pt x="24" y="49"/>
                  </a:lnTo>
                  <a:lnTo>
                    <a:pt x="0" y="73"/>
                  </a:lnTo>
                  <a:lnTo>
                    <a:pt x="385" y="362"/>
                  </a:lnTo>
                  <a:lnTo>
                    <a:pt x="506" y="410"/>
                  </a:lnTo>
                  <a:lnTo>
                    <a:pt x="554" y="410"/>
                  </a:lnTo>
                  <a:lnTo>
                    <a:pt x="602" y="362"/>
                  </a:lnTo>
                  <a:lnTo>
                    <a:pt x="602" y="314"/>
                  </a:lnTo>
                  <a:lnTo>
                    <a:pt x="578" y="241"/>
                  </a:lnTo>
                  <a:lnTo>
                    <a:pt x="554" y="169"/>
                  </a:lnTo>
                  <a:lnTo>
                    <a:pt x="506" y="14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8"/>
            <p:cNvSpPr/>
            <p:nvPr/>
          </p:nvSpPr>
          <p:spPr>
            <a:xfrm>
              <a:off x="3922525" y="1708575"/>
              <a:ext cx="13275" cy="9050"/>
            </a:xfrm>
            <a:custGeom>
              <a:avLst/>
              <a:gdLst/>
              <a:ahLst/>
              <a:cxnLst/>
              <a:rect l="l" t="t" r="r" b="b"/>
              <a:pathLst>
                <a:path w="531" h="362" extrusionOk="0">
                  <a:moveTo>
                    <a:pt x="73" y="1"/>
                  </a:moveTo>
                  <a:lnTo>
                    <a:pt x="25" y="49"/>
                  </a:lnTo>
                  <a:lnTo>
                    <a:pt x="1" y="97"/>
                  </a:lnTo>
                  <a:lnTo>
                    <a:pt x="25" y="169"/>
                  </a:lnTo>
                  <a:lnTo>
                    <a:pt x="73" y="242"/>
                  </a:lnTo>
                  <a:lnTo>
                    <a:pt x="97" y="266"/>
                  </a:lnTo>
                  <a:lnTo>
                    <a:pt x="145" y="290"/>
                  </a:lnTo>
                  <a:lnTo>
                    <a:pt x="266" y="290"/>
                  </a:lnTo>
                  <a:lnTo>
                    <a:pt x="314" y="314"/>
                  </a:lnTo>
                  <a:lnTo>
                    <a:pt x="386" y="362"/>
                  </a:lnTo>
                  <a:lnTo>
                    <a:pt x="434" y="362"/>
                  </a:lnTo>
                  <a:lnTo>
                    <a:pt x="482" y="338"/>
                  </a:lnTo>
                  <a:lnTo>
                    <a:pt x="506" y="290"/>
                  </a:lnTo>
                  <a:lnTo>
                    <a:pt x="530" y="242"/>
                  </a:lnTo>
                  <a:lnTo>
                    <a:pt x="506" y="145"/>
                  </a:lnTo>
                  <a:lnTo>
                    <a:pt x="458" y="97"/>
                  </a:lnTo>
                  <a:lnTo>
                    <a:pt x="410" y="73"/>
                  </a:lnTo>
                  <a:lnTo>
                    <a:pt x="314" y="73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8"/>
            <p:cNvSpPr/>
            <p:nvPr/>
          </p:nvSpPr>
          <p:spPr>
            <a:xfrm>
              <a:off x="3878600" y="1842800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97" y="0"/>
                  </a:moveTo>
                  <a:lnTo>
                    <a:pt x="24" y="24"/>
                  </a:lnTo>
                  <a:lnTo>
                    <a:pt x="0" y="97"/>
                  </a:lnTo>
                  <a:lnTo>
                    <a:pt x="0" y="193"/>
                  </a:lnTo>
                  <a:lnTo>
                    <a:pt x="49" y="265"/>
                  </a:lnTo>
                  <a:lnTo>
                    <a:pt x="121" y="337"/>
                  </a:lnTo>
                  <a:lnTo>
                    <a:pt x="241" y="361"/>
                  </a:lnTo>
                  <a:lnTo>
                    <a:pt x="313" y="337"/>
                  </a:lnTo>
                  <a:lnTo>
                    <a:pt x="337" y="289"/>
                  </a:lnTo>
                  <a:lnTo>
                    <a:pt x="361" y="265"/>
                  </a:lnTo>
                  <a:lnTo>
                    <a:pt x="361" y="217"/>
                  </a:lnTo>
                  <a:lnTo>
                    <a:pt x="337" y="121"/>
                  </a:lnTo>
                  <a:lnTo>
                    <a:pt x="289" y="4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8"/>
            <p:cNvSpPr/>
            <p:nvPr/>
          </p:nvSpPr>
          <p:spPr>
            <a:xfrm>
              <a:off x="3817200" y="1774175"/>
              <a:ext cx="9675" cy="9050"/>
            </a:xfrm>
            <a:custGeom>
              <a:avLst/>
              <a:gdLst/>
              <a:ahLst/>
              <a:cxnLst/>
              <a:rect l="l" t="t" r="r" b="b"/>
              <a:pathLst>
                <a:path w="387" h="362" extrusionOk="0">
                  <a:moveTo>
                    <a:pt x="193" y="1"/>
                  </a:moveTo>
                  <a:lnTo>
                    <a:pt x="97" y="49"/>
                  </a:lnTo>
                  <a:lnTo>
                    <a:pt x="25" y="145"/>
                  </a:lnTo>
                  <a:lnTo>
                    <a:pt x="1" y="193"/>
                  </a:lnTo>
                  <a:lnTo>
                    <a:pt x="1" y="218"/>
                  </a:lnTo>
                  <a:lnTo>
                    <a:pt x="49" y="314"/>
                  </a:lnTo>
                  <a:lnTo>
                    <a:pt x="97" y="362"/>
                  </a:lnTo>
                  <a:lnTo>
                    <a:pt x="193" y="362"/>
                  </a:lnTo>
                  <a:lnTo>
                    <a:pt x="266" y="338"/>
                  </a:lnTo>
                  <a:lnTo>
                    <a:pt x="314" y="290"/>
                  </a:lnTo>
                  <a:lnTo>
                    <a:pt x="338" y="242"/>
                  </a:lnTo>
                  <a:lnTo>
                    <a:pt x="386" y="169"/>
                  </a:lnTo>
                  <a:lnTo>
                    <a:pt x="386" y="121"/>
                  </a:lnTo>
                  <a:lnTo>
                    <a:pt x="362" y="49"/>
                  </a:lnTo>
                  <a:lnTo>
                    <a:pt x="338" y="25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8"/>
            <p:cNvSpPr/>
            <p:nvPr/>
          </p:nvSpPr>
          <p:spPr>
            <a:xfrm>
              <a:off x="4011000" y="1669475"/>
              <a:ext cx="9050" cy="9650"/>
            </a:xfrm>
            <a:custGeom>
              <a:avLst/>
              <a:gdLst/>
              <a:ahLst/>
              <a:cxnLst/>
              <a:rect l="l" t="t" r="r" b="b"/>
              <a:pathLst>
                <a:path w="362" h="386" extrusionOk="0">
                  <a:moveTo>
                    <a:pt x="49" y="0"/>
                  </a:moveTo>
                  <a:lnTo>
                    <a:pt x="25" y="24"/>
                  </a:lnTo>
                  <a:lnTo>
                    <a:pt x="0" y="72"/>
                  </a:lnTo>
                  <a:lnTo>
                    <a:pt x="25" y="193"/>
                  </a:lnTo>
                  <a:lnTo>
                    <a:pt x="73" y="289"/>
                  </a:lnTo>
                  <a:lnTo>
                    <a:pt x="169" y="361"/>
                  </a:lnTo>
                  <a:lnTo>
                    <a:pt x="313" y="385"/>
                  </a:lnTo>
                  <a:lnTo>
                    <a:pt x="338" y="361"/>
                  </a:lnTo>
                  <a:lnTo>
                    <a:pt x="362" y="313"/>
                  </a:lnTo>
                  <a:lnTo>
                    <a:pt x="313" y="145"/>
                  </a:lnTo>
                  <a:lnTo>
                    <a:pt x="265" y="72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8"/>
            <p:cNvSpPr/>
            <p:nvPr/>
          </p:nvSpPr>
          <p:spPr>
            <a:xfrm>
              <a:off x="3884625" y="1596050"/>
              <a:ext cx="10250" cy="9050"/>
            </a:xfrm>
            <a:custGeom>
              <a:avLst/>
              <a:gdLst/>
              <a:ahLst/>
              <a:cxnLst/>
              <a:rect l="l" t="t" r="r" b="b"/>
              <a:pathLst>
                <a:path w="410" h="362" extrusionOk="0">
                  <a:moveTo>
                    <a:pt x="361" y="0"/>
                  </a:moveTo>
                  <a:lnTo>
                    <a:pt x="313" y="24"/>
                  </a:lnTo>
                  <a:lnTo>
                    <a:pt x="193" y="72"/>
                  </a:lnTo>
                  <a:lnTo>
                    <a:pt x="120" y="72"/>
                  </a:lnTo>
                  <a:lnTo>
                    <a:pt x="72" y="121"/>
                  </a:lnTo>
                  <a:lnTo>
                    <a:pt x="24" y="145"/>
                  </a:lnTo>
                  <a:lnTo>
                    <a:pt x="0" y="217"/>
                  </a:lnTo>
                  <a:lnTo>
                    <a:pt x="0" y="289"/>
                  </a:lnTo>
                  <a:lnTo>
                    <a:pt x="48" y="337"/>
                  </a:lnTo>
                  <a:lnTo>
                    <a:pt x="120" y="361"/>
                  </a:lnTo>
                  <a:lnTo>
                    <a:pt x="169" y="337"/>
                  </a:lnTo>
                  <a:lnTo>
                    <a:pt x="289" y="289"/>
                  </a:lnTo>
                  <a:lnTo>
                    <a:pt x="385" y="217"/>
                  </a:lnTo>
                  <a:lnTo>
                    <a:pt x="409" y="169"/>
                  </a:lnTo>
                  <a:lnTo>
                    <a:pt x="409" y="121"/>
                  </a:lnTo>
                  <a:lnTo>
                    <a:pt x="385" y="24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8"/>
            <p:cNvSpPr/>
            <p:nvPr/>
          </p:nvSpPr>
          <p:spPr>
            <a:xfrm>
              <a:off x="3949625" y="1831950"/>
              <a:ext cx="10250" cy="9050"/>
            </a:xfrm>
            <a:custGeom>
              <a:avLst/>
              <a:gdLst/>
              <a:ahLst/>
              <a:cxnLst/>
              <a:rect l="l" t="t" r="r" b="b"/>
              <a:pathLst>
                <a:path w="410" h="362" extrusionOk="0">
                  <a:moveTo>
                    <a:pt x="96" y="1"/>
                  </a:moveTo>
                  <a:lnTo>
                    <a:pt x="48" y="25"/>
                  </a:lnTo>
                  <a:lnTo>
                    <a:pt x="24" y="49"/>
                  </a:lnTo>
                  <a:lnTo>
                    <a:pt x="0" y="73"/>
                  </a:lnTo>
                  <a:lnTo>
                    <a:pt x="24" y="145"/>
                  </a:lnTo>
                  <a:lnTo>
                    <a:pt x="120" y="242"/>
                  </a:lnTo>
                  <a:lnTo>
                    <a:pt x="217" y="338"/>
                  </a:lnTo>
                  <a:lnTo>
                    <a:pt x="337" y="362"/>
                  </a:lnTo>
                  <a:lnTo>
                    <a:pt x="361" y="338"/>
                  </a:lnTo>
                  <a:lnTo>
                    <a:pt x="409" y="314"/>
                  </a:lnTo>
                  <a:lnTo>
                    <a:pt x="409" y="242"/>
                  </a:lnTo>
                  <a:lnTo>
                    <a:pt x="409" y="193"/>
                  </a:lnTo>
                  <a:lnTo>
                    <a:pt x="361" y="121"/>
                  </a:lnTo>
                  <a:lnTo>
                    <a:pt x="289" y="49"/>
                  </a:lnTo>
                  <a:lnTo>
                    <a:pt x="241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8"/>
            <p:cNvSpPr/>
            <p:nvPr/>
          </p:nvSpPr>
          <p:spPr>
            <a:xfrm>
              <a:off x="4137375" y="1777800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97" y="0"/>
                  </a:moveTo>
                  <a:lnTo>
                    <a:pt x="73" y="24"/>
                  </a:lnTo>
                  <a:lnTo>
                    <a:pt x="25" y="48"/>
                  </a:lnTo>
                  <a:lnTo>
                    <a:pt x="1" y="145"/>
                  </a:lnTo>
                  <a:lnTo>
                    <a:pt x="1" y="217"/>
                  </a:lnTo>
                  <a:lnTo>
                    <a:pt x="49" y="289"/>
                  </a:lnTo>
                  <a:lnTo>
                    <a:pt x="97" y="337"/>
                  </a:lnTo>
                  <a:lnTo>
                    <a:pt x="145" y="361"/>
                  </a:lnTo>
                  <a:lnTo>
                    <a:pt x="218" y="361"/>
                  </a:lnTo>
                  <a:lnTo>
                    <a:pt x="338" y="313"/>
                  </a:lnTo>
                  <a:lnTo>
                    <a:pt x="362" y="265"/>
                  </a:lnTo>
                  <a:lnTo>
                    <a:pt x="338" y="193"/>
                  </a:lnTo>
                  <a:lnTo>
                    <a:pt x="266" y="97"/>
                  </a:lnTo>
                  <a:lnTo>
                    <a:pt x="169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8"/>
            <p:cNvSpPr/>
            <p:nvPr/>
          </p:nvSpPr>
          <p:spPr>
            <a:xfrm>
              <a:off x="3876800" y="1699550"/>
              <a:ext cx="6025" cy="9650"/>
            </a:xfrm>
            <a:custGeom>
              <a:avLst/>
              <a:gdLst/>
              <a:ahLst/>
              <a:cxnLst/>
              <a:rect l="l" t="t" r="r" b="b"/>
              <a:pathLst>
                <a:path w="241" h="386" extrusionOk="0">
                  <a:moveTo>
                    <a:pt x="72" y="1"/>
                  </a:moveTo>
                  <a:lnTo>
                    <a:pt x="24" y="25"/>
                  </a:lnTo>
                  <a:lnTo>
                    <a:pt x="24" y="49"/>
                  </a:lnTo>
                  <a:lnTo>
                    <a:pt x="0" y="145"/>
                  </a:lnTo>
                  <a:lnTo>
                    <a:pt x="24" y="217"/>
                  </a:lnTo>
                  <a:lnTo>
                    <a:pt x="48" y="314"/>
                  </a:lnTo>
                  <a:lnTo>
                    <a:pt x="96" y="386"/>
                  </a:lnTo>
                  <a:lnTo>
                    <a:pt x="217" y="386"/>
                  </a:lnTo>
                  <a:lnTo>
                    <a:pt x="241" y="362"/>
                  </a:lnTo>
                  <a:lnTo>
                    <a:pt x="241" y="338"/>
                  </a:lnTo>
                  <a:lnTo>
                    <a:pt x="241" y="242"/>
                  </a:lnTo>
                  <a:lnTo>
                    <a:pt x="241" y="145"/>
                  </a:lnTo>
                  <a:lnTo>
                    <a:pt x="193" y="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8"/>
            <p:cNvSpPr/>
            <p:nvPr/>
          </p:nvSpPr>
          <p:spPr>
            <a:xfrm>
              <a:off x="3751600" y="1757925"/>
              <a:ext cx="9675" cy="6050"/>
            </a:xfrm>
            <a:custGeom>
              <a:avLst/>
              <a:gdLst/>
              <a:ahLst/>
              <a:cxnLst/>
              <a:rect l="l" t="t" r="r" b="b"/>
              <a:pathLst>
                <a:path w="387" h="242" extrusionOk="0">
                  <a:moveTo>
                    <a:pt x="97" y="1"/>
                  </a:moveTo>
                  <a:lnTo>
                    <a:pt x="49" y="49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49" y="218"/>
                  </a:lnTo>
                  <a:lnTo>
                    <a:pt x="73" y="242"/>
                  </a:lnTo>
                  <a:lnTo>
                    <a:pt x="290" y="242"/>
                  </a:lnTo>
                  <a:lnTo>
                    <a:pt x="338" y="193"/>
                  </a:lnTo>
                  <a:lnTo>
                    <a:pt x="386" y="145"/>
                  </a:lnTo>
                  <a:lnTo>
                    <a:pt x="386" y="97"/>
                  </a:lnTo>
                  <a:lnTo>
                    <a:pt x="314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8"/>
            <p:cNvSpPr/>
            <p:nvPr/>
          </p:nvSpPr>
          <p:spPr>
            <a:xfrm>
              <a:off x="4184325" y="1822925"/>
              <a:ext cx="6650" cy="9650"/>
            </a:xfrm>
            <a:custGeom>
              <a:avLst/>
              <a:gdLst/>
              <a:ahLst/>
              <a:cxnLst/>
              <a:rect l="l" t="t" r="r" b="b"/>
              <a:pathLst>
                <a:path w="266" h="386" extrusionOk="0">
                  <a:moveTo>
                    <a:pt x="97" y="1"/>
                  </a:moveTo>
                  <a:lnTo>
                    <a:pt x="49" y="25"/>
                  </a:lnTo>
                  <a:lnTo>
                    <a:pt x="25" y="73"/>
                  </a:lnTo>
                  <a:lnTo>
                    <a:pt x="1" y="145"/>
                  </a:lnTo>
                  <a:lnTo>
                    <a:pt x="1" y="217"/>
                  </a:lnTo>
                  <a:lnTo>
                    <a:pt x="25" y="266"/>
                  </a:lnTo>
                  <a:lnTo>
                    <a:pt x="97" y="362"/>
                  </a:lnTo>
                  <a:lnTo>
                    <a:pt x="121" y="386"/>
                  </a:lnTo>
                  <a:lnTo>
                    <a:pt x="169" y="386"/>
                  </a:lnTo>
                  <a:lnTo>
                    <a:pt x="217" y="362"/>
                  </a:lnTo>
                  <a:lnTo>
                    <a:pt x="241" y="338"/>
                  </a:lnTo>
                  <a:lnTo>
                    <a:pt x="265" y="290"/>
                  </a:lnTo>
                  <a:lnTo>
                    <a:pt x="265" y="217"/>
                  </a:lnTo>
                  <a:lnTo>
                    <a:pt x="265" y="145"/>
                  </a:lnTo>
                  <a:lnTo>
                    <a:pt x="217" y="97"/>
                  </a:lnTo>
                  <a:lnTo>
                    <a:pt x="169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8"/>
            <p:cNvSpPr/>
            <p:nvPr/>
          </p:nvSpPr>
          <p:spPr>
            <a:xfrm>
              <a:off x="4044700" y="1710400"/>
              <a:ext cx="9650" cy="6625"/>
            </a:xfrm>
            <a:custGeom>
              <a:avLst/>
              <a:gdLst/>
              <a:ahLst/>
              <a:cxnLst/>
              <a:rect l="l" t="t" r="r" b="b"/>
              <a:pathLst>
                <a:path w="386" h="265" extrusionOk="0">
                  <a:moveTo>
                    <a:pt x="289" y="0"/>
                  </a:moveTo>
                  <a:lnTo>
                    <a:pt x="121" y="24"/>
                  </a:lnTo>
                  <a:lnTo>
                    <a:pt x="25" y="48"/>
                  </a:lnTo>
                  <a:lnTo>
                    <a:pt x="1" y="96"/>
                  </a:lnTo>
                  <a:lnTo>
                    <a:pt x="1" y="120"/>
                  </a:lnTo>
                  <a:lnTo>
                    <a:pt x="49" y="193"/>
                  </a:lnTo>
                  <a:lnTo>
                    <a:pt x="121" y="241"/>
                  </a:lnTo>
                  <a:lnTo>
                    <a:pt x="217" y="265"/>
                  </a:lnTo>
                  <a:lnTo>
                    <a:pt x="289" y="241"/>
                  </a:lnTo>
                  <a:lnTo>
                    <a:pt x="338" y="217"/>
                  </a:lnTo>
                  <a:lnTo>
                    <a:pt x="386" y="169"/>
                  </a:lnTo>
                  <a:lnTo>
                    <a:pt x="386" y="96"/>
                  </a:lnTo>
                  <a:lnTo>
                    <a:pt x="362" y="48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8"/>
            <p:cNvSpPr/>
            <p:nvPr/>
          </p:nvSpPr>
          <p:spPr>
            <a:xfrm>
              <a:off x="3893050" y="1766950"/>
              <a:ext cx="7850" cy="7850"/>
            </a:xfrm>
            <a:custGeom>
              <a:avLst/>
              <a:gdLst/>
              <a:ahLst/>
              <a:cxnLst/>
              <a:rect l="l" t="t" r="r" b="b"/>
              <a:pathLst>
                <a:path w="314" h="314" extrusionOk="0">
                  <a:moveTo>
                    <a:pt x="120" y="1"/>
                  </a:moveTo>
                  <a:lnTo>
                    <a:pt x="96" y="25"/>
                  </a:lnTo>
                  <a:lnTo>
                    <a:pt x="48" y="73"/>
                  </a:lnTo>
                  <a:lnTo>
                    <a:pt x="24" y="121"/>
                  </a:lnTo>
                  <a:lnTo>
                    <a:pt x="0" y="194"/>
                  </a:lnTo>
                  <a:lnTo>
                    <a:pt x="24" y="266"/>
                  </a:lnTo>
                  <a:lnTo>
                    <a:pt x="48" y="314"/>
                  </a:lnTo>
                  <a:lnTo>
                    <a:pt x="169" y="314"/>
                  </a:lnTo>
                  <a:lnTo>
                    <a:pt x="241" y="290"/>
                  </a:lnTo>
                  <a:lnTo>
                    <a:pt x="289" y="266"/>
                  </a:lnTo>
                  <a:lnTo>
                    <a:pt x="313" y="194"/>
                  </a:lnTo>
                  <a:lnTo>
                    <a:pt x="289" y="121"/>
                  </a:lnTo>
                  <a:lnTo>
                    <a:pt x="265" y="73"/>
                  </a:lnTo>
                  <a:lnTo>
                    <a:pt x="217" y="2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8"/>
            <p:cNvSpPr/>
            <p:nvPr/>
          </p:nvSpPr>
          <p:spPr>
            <a:xfrm>
              <a:off x="3804575" y="1815700"/>
              <a:ext cx="9050" cy="6650"/>
            </a:xfrm>
            <a:custGeom>
              <a:avLst/>
              <a:gdLst/>
              <a:ahLst/>
              <a:cxnLst/>
              <a:rect l="l" t="t" r="r" b="b"/>
              <a:pathLst>
                <a:path w="362" h="266" extrusionOk="0">
                  <a:moveTo>
                    <a:pt x="217" y="1"/>
                  </a:moveTo>
                  <a:lnTo>
                    <a:pt x="97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194"/>
                  </a:lnTo>
                  <a:lnTo>
                    <a:pt x="48" y="242"/>
                  </a:lnTo>
                  <a:lnTo>
                    <a:pt x="169" y="266"/>
                  </a:lnTo>
                  <a:lnTo>
                    <a:pt x="289" y="242"/>
                  </a:lnTo>
                  <a:lnTo>
                    <a:pt x="361" y="218"/>
                  </a:lnTo>
                  <a:lnTo>
                    <a:pt x="361" y="194"/>
                  </a:lnTo>
                  <a:lnTo>
                    <a:pt x="361" y="169"/>
                  </a:lnTo>
                  <a:lnTo>
                    <a:pt x="337" y="97"/>
                  </a:lnTo>
                  <a:lnTo>
                    <a:pt x="313" y="49"/>
                  </a:lnTo>
                  <a:lnTo>
                    <a:pt x="265" y="25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8"/>
            <p:cNvSpPr/>
            <p:nvPr/>
          </p:nvSpPr>
          <p:spPr>
            <a:xfrm>
              <a:off x="4074800" y="1877100"/>
              <a:ext cx="6650" cy="7250"/>
            </a:xfrm>
            <a:custGeom>
              <a:avLst/>
              <a:gdLst/>
              <a:ahLst/>
              <a:cxnLst/>
              <a:rect l="l" t="t" r="r" b="b"/>
              <a:pathLst>
                <a:path w="266" h="290" extrusionOk="0">
                  <a:moveTo>
                    <a:pt x="121" y="0"/>
                  </a:moveTo>
                  <a:lnTo>
                    <a:pt x="48" y="49"/>
                  </a:lnTo>
                  <a:lnTo>
                    <a:pt x="24" y="73"/>
                  </a:lnTo>
                  <a:lnTo>
                    <a:pt x="0" y="169"/>
                  </a:lnTo>
                  <a:lnTo>
                    <a:pt x="0" y="241"/>
                  </a:lnTo>
                  <a:lnTo>
                    <a:pt x="48" y="289"/>
                  </a:lnTo>
                  <a:lnTo>
                    <a:pt x="169" y="289"/>
                  </a:lnTo>
                  <a:lnTo>
                    <a:pt x="217" y="241"/>
                  </a:lnTo>
                  <a:lnTo>
                    <a:pt x="241" y="193"/>
                  </a:lnTo>
                  <a:lnTo>
                    <a:pt x="265" y="145"/>
                  </a:lnTo>
                  <a:lnTo>
                    <a:pt x="265" y="97"/>
                  </a:lnTo>
                  <a:lnTo>
                    <a:pt x="241" y="49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8"/>
            <p:cNvSpPr/>
            <p:nvPr/>
          </p:nvSpPr>
          <p:spPr>
            <a:xfrm>
              <a:off x="3783500" y="1626725"/>
              <a:ext cx="6650" cy="9075"/>
            </a:xfrm>
            <a:custGeom>
              <a:avLst/>
              <a:gdLst/>
              <a:ahLst/>
              <a:cxnLst/>
              <a:rect l="l" t="t" r="r" b="b"/>
              <a:pathLst>
                <a:path w="266" h="363" extrusionOk="0">
                  <a:moveTo>
                    <a:pt x="97" y="1"/>
                  </a:moveTo>
                  <a:lnTo>
                    <a:pt x="49" y="25"/>
                  </a:lnTo>
                  <a:lnTo>
                    <a:pt x="25" y="49"/>
                  </a:lnTo>
                  <a:lnTo>
                    <a:pt x="1" y="145"/>
                  </a:lnTo>
                  <a:lnTo>
                    <a:pt x="25" y="266"/>
                  </a:lnTo>
                  <a:lnTo>
                    <a:pt x="73" y="338"/>
                  </a:lnTo>
                  <a:lnTo>
                    <a:pt x="121" y="362"/>
                  </a:lnTo>
                  <a:lnTo>
                    <a:pt x="169" y="362"/>
                  </a:lnTo>
                  <a:lnTo>
                    <a:pt x="193" y="338"/>
                  </a:lnTo>
                  <a:lnTo>
                    <a:pt x="242" y="290"/>
                  </a:lnTo>
                  <a:lnTo>
                    <a:pt x="266" y="194"/>
                  </a:lnTo>
                  <a:lnTo>
                    <a:pt x="242" y="73"/>
                  </a:lnTo>
                  <a:lnTo>
                    <a:pt x="217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8"/>
            <p:cNvSpPr/>
            <p:nvPr/>
          </p:nvSpPr>
          <p:spPr>
            <a:xfrm>
              <a:off x="4103675" y="1869875"/>
              <a:ext cx="6650" cy="8450"/>
            </a:xfrm>
            <a:custGeom>
              <a:avLst/>
              <a:gdLst/>
              <a:ahLst/>
              <a:cxnLst/>
              <a:rect l="l" t="t" r="r" b="b"/>
              <a:pathLst>
                <a:path w="266" h="338" extrusionOk="0">
                  <a:moveTo>
                    <a:pt x="73" y="0"/>
                  </a:moveTo>
                  <a:lnTo>
                    <a:pt x="25" y="73"/>
                  </a:lnTo>
                  <a:lnTo>
                    <a:pt x="1" y="169"/>
                  </a:lnTo>
                  <a:lnTo>
                    <a:pt x="1" y="217"/>
                  </a:lnTo>
                  <a:lnTo>
                    <a:pt x="1" y="265"/>
                  </a:lnTo>
                  <a:lnTo>
                    <a:pt x="25" y="313"/>
                  </a:lnTo>
                  <a:lnTo>
                    <a:pt x="97" y="338"/>
                  </a:lnTo>
                  <a:lnTo>
                    <a:pt x="145" y="338"/>
                  </a:lnTo>
                  <a:lnTo>
                    <a:pt x="193" y="313"/>
                  </a:lnTo>
                  <a:lnTo>
                    <a:pt x="242" y="289"/>
                  </a:lnTo>
                  <a:lnTo>
                    <a:pt x="266" y="217"/>
                  </a:lnTo>
                  <a:lnTo>
                    <a:pt x="266" y="97"/>
                  </a:lnTo>
                  <a:lnTo>
                    <a:pt x="266" y="49"/>
                  </a:lnTo>
                  <a:lnTo>
                    <a:pt x="242" y="25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8"/>
            <p:cNvSpPr/>
            <p:nvPr/>
          </p:nvSpPr>
          <p:spPr>
            <a:xfrm>
              <a:off x="4027850" y="1783200"/>
              <a:ext cx="6050" cy="7850"/>
            </a:xfrm>
            <a:custGeom>
              <a:avLst/>
              <a:gdLst/>
              <a:ahLst/>
              <a:cxnLst/>
              <a:rect l="l" t="t" r="r" b="b"/>
              <a:pathLst>
                <a:path w="242" h="314" extrusionOk="0">
                  <a:moveTo>
                    <a:pt x="73" y="1"/>
                  </a:moveTo>
                  <a:lnTo>
                    <a:pt x="49" y="49"/>
                  </a:lnTo>
                  <a:lnTo>
                    <a:pt x="1" y="97"/>
                  </a:lnTo>
                  <a:lnTo>
                    <a:pt x="1" y="169"/>
                  </a:lnTo>
                  <a:lnTo>
                    <a:pt x="1" y="218"/>
                  </a:lnTo>
                  <a:lnTo>
                    <a:pt x="25" y="266"/>
                  </a:lnTo>
                  <a:lnTo>
                    <a:pt x="73" y="290"/>
                  </a:lnTo>
                  <a:lnTo>
                    <a:pt x="121" y="314"/>
                  </a:lnTo>
                  <a:lnTo>
                    <a:pt x="169" y="290"/>
                  </a:lnTo>
                  <a:lnTo>
                    <a:pt x="193" y="242"/>
                  </a:lnTo>
                  <a:lnTo>
                    <a:pt x="241" y="194"/>
                  </a:lnTo>
                  <a:lnTo>
                    <a:pt x="241" y="145"/>
                  </a:lnTo>
                  <a:lnTo>
                    <a:pt x="241" y="73"/>
                  </a:lnTo>
                  <a:lnTo>
                    <a:pt x="241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8"/>
            <p:cNvSpPr/>
            <p:nvPr/>
          </p:nvSpPr>
          <p:spPr>
            <a:xfrm>
              <a:off x="3970675" y="1794650"/>
              <a:ext cx="7250" cy="8450"/>
            </a:xfrm>
            <a:custGeom>
              <a:avLst/>
              <a:gdLst/>
              <a:ahLst/>
              <a:cxnLst/>
              <a:rect l="l" t="t" r="r" b="b"/>
              <a:pathLst>
                <a:path w="290" h="338" extrusionOk="0">
                  <a:moveTo>
                    <a:pt x="169" y="0"/>
                  </a:moveTo>
                  <a:lnTo>
                    <a:pt x="73" y="24"/>
                  </a:lnTo>
                  <a:lnTo>
                    <a:pt x="25" y="97"/>
                  </a:lnTo>
                  <a:lnTo>
                    <a:pt x="1" y="145"/>
                  </a:lnTo>
                  <a:lnTo>
                    <a:pt x="1" y="193"/>
                  </a:lnTo>
                  <a:lnTo>
                    <a:pt x="25" y="241"/>
                  </a:lnTo>
                  <a:lnTo>
                    <a:pt x="73" y="265"/>
                  </a:lnTo>
                  <a:lnTo>
                    <a:pt x="166" y="312"/>
                  </a:lnTo>
                  <a:lnTo>
                    <a:pt x="166" y="312"/>
                  </a:lnTo>
                  <a:lnTo>
                    <a:pt x="265" y="193"/>
                  </a:lnTo>
                  <a:lnTo>
                    <a:pt x="289" y="97"/>
                  </a:lnTo>
                  <a:lnTo>
                    <a:pt x="265" y="73"/>
                  </a:lnTo>
                  <a:lnTo>
                    <a:pt x="241" y="24"/>
                  </a:lnTo>
                  <a:lnTo>
                    <a:pt x="193" y="0"/>
                  </a:lnTo>
                  <a:close/>
                  <a:moveTo>
                    <a:pt x="166" y="312"/>
                  </a:moveTo>
                  <a:lnTo>
                    <a:pt x="145" y="337"/>
                  </a:lnTo>
                  <a:lnTo>
                    <a:pt x="169" y="313"/>
                  </a:lnTo>
                  <a:lnTo>
                    <a:pt x="166" y="3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8"/>
            <p:cNvSpPr/>
            <p:nvPr/>
          </p:nvSpPr>
          <p:spPr>
            <a:xfrm>
              <a:off x="3745000" y="1801875"/>
              <a:ext cx="6625" cy="7250"/>
            </a:xfrm>
            <a:custGeom>
              <a:avLst/>
              <a:gdLst/>
              <a:ahLst/>
              <a:cxnLst/>
              <a:rect l="l" t="t" r="r" b="b"/>
              <a:pathLst>
                <a:path w="265" h="290" extrusionOk="0">
                  <a:moveTo>
                    <a:pt x="72" y="0"/>
                  </a:moveTo>
                  <a:lnTo>
                    <a:pt x="24" y="48"/>
                  </a:lnTo>
                  <a:lnTo>
                    <a:pt x="24" y="97"/>
                  </a:lnTo>
                  <a:lnTo>
                    <a:pt x="0" y="169"/>
                  </a:lnTo>
                  <a:lnTo>
                    <a:pt x="24" y="217"/>
                  </a:lnTo>
                  <a:lnTo>
                    <a:pt x="48" y="241"/>
                  </a:lnTo>
                  <a:lnTo>
                    <a:pt x="96" y="289"/>
                  </a:lnTo>
                  <a:lnTo>
                    <a:pt x="145" y="289"/>
                  </a:lnTo>
                  <a:lnTo>
                    <a:pt x="193" y="265"/>
                  </a:lnTo>
                  <a:lnTo>
                    <a:pt x="241" y="217"/>
                  </a:lnTo>
                  <a:lnTo>
                    <a:pt x="265" y="169"/>
                  </a:lnTo>
                  <a:lnTo>
                    <a:pt x="265" y="121"/>
                  </a:lnTo>
                  <a:lnTo>
                    <a:pt x="241" y="72"/>
                  </a:lnTo>
                  <a:lnTo>
                    <a:pt x="217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8"/>
            <p:cNvSpPr/>
            <p:nvPr/>
          </p:nvSpPr>
          <p:spPr>
            <a:xfrm>
              <a:off x="3766650" y="1902975"/>
              <a:ext cx="7850" cy="6650"/>
            </a:xfrm>
            <a:custGeom>
              <a:avLst/>
              <a:gdLst/>
              <a:ahLst/>
              <a:cxnLst/>
              <a:rect l="l" t="t" r="r" b="b"/>
              <a:pathLst>
                <a:path w="314" h="266" extrusionOk="0">
                  <a:moveTo>
                    <a:pt x="97" y="1"/>
                  </a:moveTo>
                  <a:lnTo>
                    <a:pt x="49" y="49"/>
                  </a:lnTo>
                  <a:lnTo>
                    <a:pt x="1" y="97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73" y="217"/>
                  </a:lnTo>
                  <a:lnTo>
                    <a:pt x="121" y="265"/>
                  </a:lnTo>
                  <a:lnTo>
                    <a:pt x="193" y="265"/>
                  </a:lnTo>
                  <a:lnTo>
                    <a:pt x="241" y="241"/>
                  </a:lnTo>
                  <a:lnTo>
                    <a:pt x="290" y="217"/>
                  </a:lnTo>
                  <a:lnTo>
                    <a:pt x="314" y="193"/>
                  </a:lnTo>
                  <a:lnTo>
                    <a:pt x="290" y="97"/>
                  </a:lnTo>
                  <a:lnTo>
                    <a:pt x="241" y="49"/>
                  </a:lnTo>
                  <a:lnTo>
                    <a:pt x="217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8"/>
            <p:cNvSpPr/>
            <p:nvPr/>
          </p:nvSpPr>
          <p:spPr>
            <a:xfrm>
              <a:off x="3844300" y="1644200"/>
              <a:ext cx="7250" cy="4825"/>
            </a:xfrm>
            <a:custGeom>
              <a:avLst/>
              <a:gdLst/>
              <a:ahLst/>
              <a:cxnLst/>
              <a:rect l="l" t="t" r="r" b="b"/>
              <a:pathLst>
                <a:path w="290" h="193" extrusionOk="0">
                  <a:moveTo>
                    <a:pt x="72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24" y="169"/>
                  </a:lnTo>
                  <a:lnTo>
                    <a:pt x="48" y="193"/>
                  </a:lnTo>
                  <a:lnTo>
                    <a:pt x="217" y="193"/>
                  </a:lnTo>
                  <a:lnTo>
                    <a:pt x="265" y="169"/>
                  </a:lnTo>
                  <a:lnTo>
                    <a:pt x="289" y="120"/>
                  </a:lnTo>
                  <a:lnTo>
                    <a:pt x="241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8"/>
            <p:cNvSpPr/>
            <p:nvPr/>
          </p:nvSpPr>
          <p:spPr>
            <a:xfrm>
              <a:off x="3931550" y="1796450"/>
              <a:ext cx="6650" cy="6050"/>
            </a:xfrm>
            <a:custGeom>
              <a:avLst/>
              <a:gdLst/>
              <a:ahLst/>
              <a:cxnLst/>
              <a:rect l="l" t="t" r="r" b="b"/>
              <a:pathLst>
                <a:path w="266" h="242" extrusionOk="0">
                  <a:moveTo>
                    <a:pt x="73" y="1"/>
                  </a:moveTo>
                  <a:lnTo>
                    <a:pt x="25" y="49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49" y="193"/>
                  </a:lnTo>
                  <a:lnTo>
                    <a:pt x="97" y="217"/>
                  </a:lnTo>
                  <a:lnTo>
                    <a:pt x="145" y="241"/>
                  </a:lnTo>
                  <a:lnTo>
                    <a:pt x="193" y="241"/>
                  </a:lnTo>
                  <a:lnTo>
                    <a:pt x="242" y="217"/>
                  </a:lnTo>
                  <a:lnTo>
                    <a:pt x="266" y="169"/>
                  </a:lnTo>
                  <a:lnTo>
                    <a:pt x="266" y="121"/>
                  </a:lnTo>
                  <a:lnTo>
                    <a:pt x="266" y="73"/>
                  </a:lnTo>
                  <a:lnTo>
                    <a:pt x="217" y="4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8"/>
            <p:cNvSpPr/>
            <p:nvPr/>
          </p:nvSpPr>
          <p:spPr>
            <a:xfrm>
              <a:off x="4190950" y="1972175"/>
              <a:ext cx="7850" cy="6050"/>
            </a:xfrm>
            <a:custGeom>
              <a:avLst/>
              <a:gdLst/>
              <a:ahLst/>
              <a:cxnLst/>
              <a:rect l="l" t="t" r="r" b="b"/>
              <a:pathLst>
                <a:path w="314" h="242" extrusionOk="0">
                  <a:moveTo>
                    <a:pt x="169" y="1"/>
                  </a:moveTo>
                  <a:lnTo>
                    <a:pt x="97" y="25"/>
                  </a:lnTo>
                  <a:lnTo>
                    <a:pt x="49" y="73"/>
                  </a:lnTo>
                  <a:lnTo>
                    <a:pt x="0" y="145"/>
                  </a:lnTo>
                  <a:lnTo>
                    <a:pt x="24" y="194"/>
                  </a:lnTo>
                  <a:lnTo>
                    <a:pt x="73" y="242"/>
                  </a:lnTo>
                  <a:lnTo>
                    <a:pt x="217" y="242"/>
                  </a:lnTo>
                  <a:lnTo>
                    <a:pt x="265" y="194"/>
                  </a:lnTo>
                  <a:lnTo>
                    <a:pt x="313" y="121"/>
                  </a:lnTo>
                  <a:lnTo>
                    <a:pt x="313" y="49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8"/>
            <p:cNvSpPr/>
            <p:nvPr/>
          </p:nvSpPr>
          <p:spPr>
            <a:xfrm>
              <a:off x="3843100" y="1941500"/>
              <a:ext cx="7225" cy="7250"/>
            </a:xfrm>
            <a:custGeom>
              <a:avLst/>
              <a:gdLst/>
              <a:ahLst/>
              <a:cxnLst/>
              <a:rect l="l" t="t" r="r" b="b"/>
              <a:pathLst>
                <a:path w="289" h="290" extrusionOk="0">
                  <a:moveTo>
                    <a:pt x="96" y="0"/>
                  </a:moveTo>
                  <a:lnTo>
                    <a:pt x="72" y="24"/>
                  </a:lnTo>
                  <a:lnTo>
                    <a:pt x="24" y="72"/>
                  </a:lnTo>
                  <a:lnTo>
                    <a:pt x="0" y="121"/>
                  </a:lnTo>
                  <a:lnTo>
                    <a:pt x="24" y="193"/>
                  </a:lnTo>
                  <a:lnTo>
                    <a:pt x="48" y="241"/>
                  </a:lnTo>
                  <a:lnTo>
                    <a:pt x="120" y="289"/>
                  </a:lnTo>
                  <a:lnTo>
                    <a:pt x="169" y="289"/>
                  </a:lnTo>
                  <a:lnTo>
                    <a:pt x="217" y="265"/>
                  </a:lnTo>
                  <a:lnTo>
                    <a:pt x="265" y="241"/>
                  </a:lnTo>
                  <a:lnTo>
                    <a:pt x="289" y="193"/>
                  </a:lnTo>
                  <a:lnTo>
                    <a:pt x="289" y="145"/>
                  </a:lnTo>
                  <a:lnTo>
                    <a:pt x="289" y="96"/>
                  </a:lnTo>
                  <a:lnTo>
                    <a:pt x="265" y="48"/>
                  </a:lnTo>
                  <a:lnTo>
                    <a:pt x="217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8"/>
            <p:cNvSpPr/>
            <p:nvPr/>
          </p:nvSpPr>
          <p:spPr>
            <a:xfrm>
              <a:off x="3791925" y="1858450"/>
              <a:ext cx="6650" cy="7225"/>
            </a:xfrm>
            <a:custGeom>
              <a:avLst/>
              <a:gdLst/>
              <a:ahLst/>
              <a:cxnLst/>
              <a:rect l="l" t="t" r="r" b="b"/>
              <a:pathLst>
                <a:path w="266" h="289" extrusionOk="0">
                  <a:moveTo>
                    <a:pt x="121" y="0"/>
                  </a:moveTo>
                  <a:lnTo>
                    <a:pt x="73" y="24"/>
                  </a:lnTo>
                  <a:lnTo>
                    <a:pt x="25" y="72"/>
                  </a:lnTo>
                  <a:lnTo>
                    <a:pt x="1" y="145"/>
                  </a:lnTo>
                  <a:lnTo>
                    <a:pt x="25" y="217"/>
                  </a:lnTo>
                  <a:lnTo>
                    <a:pt x="49" y="265"/>
                  </a:lnTo>
                  <a:lnTo>
                    <a:pt x="97" y="289"/>
                  </a:lnTo>
                  <a:lnTo>
                    <a:pt x="145" y="289"/>
                  </a:lnTo>
                  <a:lnTo>
                    <a:pt x="193" y="265"/>
                  </a:lnTo>
                  <a:lnTo>
                    <a:pt x="242" y="193"/>
                  </a:lnTo>
                  <a:lnTo>
                    <a:pt x="266" y="96"/>
                  </a:lnTo>
                  <a:lnTo>
                    <a:pt x="242" y="4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8"/>
            <p:cNvSpPr/>
            <p:nvPr/>
          </p:nvSpPr>
          <p:spPr>
            <a:xfrm>
              <a:off x="3896050" y="1717000"/>
              <a:ext cx="6650" cy="7250"/>
            </a:xfrm>
            <a:custGeom>
              <a:avLst/>
              <a:gdLst/>
              <a:ahLst/>
              <a:cxnLst/>
              <a:rect l="l" t="t" r="r" b="b"/>
              <a:pathLst>
                <a:path w="266" h="290" extrusionOk="0">
                  <a:moveTo>
                    <a:pt x="97" y="1"/>
                  </a:moveTo>
                  <a:lnTo>
                    <a:pt x="25" y="49"/>
                  </a:lnTo>
                  <a:lnTo>
                    <a:pt x="0" y="121"/>
                  </a:lnTo>
                  <a:lnTo>
                    <a:pt x="0" y="194"/>
                  </a:lnTo>
                  <a:lnTo>
                    <a:pt x="25" y="242"/>
                  </a:lnTo>
                  <a:lnTo>
                    <a:pt x="73" y="290"/>
                  </a:lnTo>
                  <a:lnTo>
                    <a:pt x="169" y="290"/>
                  </a:lnTo>
                  <a:lnTo>
                    <a:pt x="217" y="266"/>
                  </a:lnTo>
                  <a:lnTo>
                    <a:pt x="265" y="218"/>
                  </a:lnTo>
                  <a:lnTo>
                    <a:pt x="265" y="169"/>
                  </a:lnTo>
                  <a:lnTo>
                    <a:pt x="265" y="97"/>
                  </a:lnTo>
                  <a:lnTo>
                    <a:pt x="241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8"/>
            <p:cNvSpPr/>
            <p:nvPr/>
          </p:nvSpPr>
          <p:spPr>
            <a:xfrm>
              <a:off x="4041100" y="1795850"/>
              <a:ext cx="6625" cy="9050"/>
            </a:xfrm>
            <a:custGeom>
              <a:avLst/>
              <a:gdLst/>
              <a:ahLst/>
              <a:cxnLst/>
              <a:rect l="l" t="t" r="r" b="b"/>
              <a:pathLst>
                <a:path w="265" h="362" extrusionOk="0">
                  <a:moveTo>
                    <a:pt x="96" y="1"/>
                  </a:moveTo>
                  <a:lnTo>
                    <a:pt x="72" y="25"/>
                  </a:lnTo>
                  <a:lnTo>
                    <a:pt x="24" y="49"/>
                  </a:lnTo>
                  <a:lnTo>
                    <a:pt x="0" y="121"/>
                  </a:lnTo>
                  <a:lnTo>
                    <a:pt x="0" y="193"/>
                  </a:lnTo>
                  <a:lnTo>
                    <a:pt x="24" y="241"/>
                  </a:lnTo>
                  <a:lnTo>
                    <a:pt x="96" y="362"/>
                  </a:lnTo>
                  <a:lnTo>
                    <a:pt x="193" y="289"/>
                  </a:lnTo>
                  <a:lnTo>
                    <a:pt x="241" y="241"/>
                  </a:lnTo>
                  <a:lnTo>
                    <a:pt x="265" y="193"/>
                  </a:lnTo>
                  <a:lnTo>
                    <a:pt x="265" y="97"/>
                  </a:lnTo>
                  <a:lnTo>
                    <a:pt x="265" y="49"/>
                  </a:lnTo>
                  <a:lnTo>
                    <a:pt x="217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8"/>
            <p:cNvSpPr/>
            <p:nvPr/>
          </p:nvSpPr>
          <p:spPr>
            <a:xfrm>
              <a:off x="4228875" y="1821125"/>
              <a:ext cx="7825" cy="6650"/>
            </a:xfrm>
            <a:custGeom>
              <a:avLst/>
              <a:gdLst/>
              <a:ahLst/>
              <a:cxnLst/>
              <a:rect l="l" t="t" r="r" b="b"/>
              <a:pathLst>
                <a:path w="313" h="266" extrusionOk="0">
                  <a:moveTo>
                    <a:pt x="144" y="1"/>
                  </a:moveTo>
                  <a:lnTo>
                    <a:pt x="72" y="25"/>
                  </a:lnTo>
                  <a:lnTo>
                    <a:pt x="24" y="49"/>
                  </a:lnTo>
                  <a:lnTo>
                    <a:pt x="0" y="121"/>
                  </a:lnTo>
                  <a:lnTo>
                    <a:pt x="0" y="169"/>
                  </a:lnTo>
                  <a:lnTo>
                    <a:pt x="24" y="193"/>
                  </a:lnTo>
                  <a:lnTo>
                    <a:pt x="48" y="217"/>
                  </a:lnTo>
                  <a:lnTo>
                    <a:pt x="96" y="241"/>
                  </a:lnTo>
                  <a:lnTo>
                    <a:pt x="169" y="265"/>
                  </a:lnTo>
                  <a:lnTo>
                    <a:pt x="217" y="241"/>
                  </a:lnTo>
                  <a:lnTo>
                    <a:pt x="265" y="193"/>
                  </a:lnTo>
                  <a:lnTo>
                    <a:pt x="313" y="145"/>
                  </a:lnTo>
                  <a:lnTo>
                    <a:pt x="313" y="97"/>
                  </a:lnTo>
                  <a:lnTo>
                    <a:pt x="289" y="73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8"/>
            <p:cNvSpPr/>
            <p:nvPr/>
          </p:nvSpPr>
          <p:spPr>
            <a:xfrm>
              <a:off x="3831650" y="1757925"/>
              <a:ext cx="5450" cy="7250"/>
            </a:xfrm>
            <a:custGeom>
              <a:avLst/>
              <a:gdLst/>
              <a:ahLst/>
              <a:cxnLst/>
              <a:rect l="l" t="t" r="r" b="b"/>
              <a:pathLst>
                <a:path w="218" h="290" extrusionOk="0">
                  <a:moveTo>
                    <a:pt x="121" y="1"/>
                  </a:moveTo>
                  <a:lnTo>
                    <a:pt x="73" y="25"/>
                  </a:lnTo>
                  <a:lnTo>
                    <a:pt x="25" y="73"/>
                  </a:lnTo>
                  <a:lnTo>
                    <a:pt x="1" y="121"/>
                  </a:lnTo>
                  <a:lnTo>
                    <a:pt x="1" y="193"/>
                  </a:lnTo>
                  <a:lnTo>
                    <a:pt x="49" y="242"/>
                  </a:lnTo>
                  <a:lnTo>
                    <a:pt x="73" y="266"/>
                  </a:lnTo>
                  <a:lnTo>
                    <a:pt x="121" y="290"/>
                  </a:lnTo>
                  <a:lnTo>
                    <a:pt x="145" y="266"/>
                  </a:lnTo>
                  <a:lnTo>
                    <a:pt x="193" y="242"/>
                  </a:lnTo>
                  <a:lnTo>
                    <a:pt x="217" y="169"/>
                  </a:lnTo>
                  <a:lnTo>
                    <a:pt x="217" y="73"/>
                  </a:lnTo>
                  <a:lnTo>
                    <a:pt x="193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8"/>
            <p:cNvSpPr/>
            <p:nvPr/>
          </p:nvSpPr>
          <p:spPr>
            <a:xfrm>
              <a:off x="3776275" y="1655025"/>
              <a:ext cx="6050" cy="7850"/>
            </a:xfrm>
            <a:custGeom>
              <a:avLst/>
              <a:gdLst/>
              <a:ahLst/>
              <a:cxnLst/>
              <a:rect l="l" t="t" r="r" b="b"/>
              <a:pathLst>
                <a:path w="242" h="314" extrusionOk="0">
                  <a:moveTo>
                    <a:pt x="121" y="0"/>
                  </a:moveTo>
                  <a:lnTo>
                    <a:pt x="73" y="49"/>
                  </a:lnTo>
                  <a:lnTo>
                    <a:pt x="25" y="73"/>
                  </a:lnTo>
                  <a:lnTo>
                    <a:pt x="1" y="121"/>
                  </a:lnTo>
                  <a:lnTo>
                    <a:pt x="1" y="193"/>
                  </a:lnTo>
                  <a:lnTo>
                    <a:pt x="1" y="265"/>
                  </a:lnTo>
                  <a:lnTo>
                    <a:pt x="1" y="289"/>
                  </a:lnTo>
                  <a:lnTo>
                    <a:pt x="49" y="313"/>
                  </a:lnTo>
                  <a:lnTo>
                    <a:pt x="97" y="313"/>
                  </a:lnTo>
                  <a:lnTo>
                    <a:pt x="169" y="289"/>
                  </a:lnTo>
                  <a:lnTo>
                    <a:pt x="242" y="193"/>
                  </a:lnTo>
                  <a:lnTo>
                    <a:pt x="242" y="145"/>
                  </a:lnTo>
                  <a:lnTo>
                    <a:pt x="242" y="97"/>
                  </a:lnTo>
                  <a:lnTo>
                    <a:pt x="193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8"/>
            <p:cNvSpPr/>
            <p:nvPr/>
          </p:nvSpPr>
          <p:spPr>
            <a:xfrm>
              <a:off x="3778100" y="1768775"/>
              <a:ext cx="7225" cy="6650"/>
            </a:xfrm>
            <a:custGeom>
              <a:avLst/>
              <a:gdLst/>
              <a:ahLst/>
              <a:cxnLst/>
              <a:rect l="l" t="t" r="r" b="b"/>
              <a:pathLst>
                <a:path w="289" h="266" extrusionOk="0">
                  <a:moveTo>
                    <a:pt x="145" y="0"/>
                  </a:moveTo>
                  <a:lnTo>
                    <a:pt x="96" y="24"/>
                  </a:lnTo>
                  <a:lnTo>
                    <a:pt x="24" y="72"/>
                  </a:lnTo>
                  <a:lnTo>
                    <a:pt x="0" y="121"/>
                  </a:lnTo>
                  <a:lnTo>
                    <a:pt x="0" y="169"/>
                  </a:lnTo>
                  <a:lnTo>
                    <a:pt x="24" y="217"/>
                  </a:lnTo>
                  <a:lnTo>
                    <a:pt x="72" y="265"/>
                  </a:lnTo>
                  <a:lnTo>
                    <a:pt x="145" y="265"/>
                  </a:lnTo>
                  <a:lnTo>
                    <a:pt x="217" y="241"/>
                  </a:lnTo>
                  <a:lnTo>
                    <a:pt x="265" y="217"/>
                  </a:lnTo>
                  <a:lnTo>
                    <a:pt x="289" y="145"/>
                  </a:lnTo>
                  <a:lnTo>
                    <a:pt x="289" y="97"/>
                  </a:lnTo>
                  <a:lnTo>
                    <a:pt x="289" y="72"/>
                  </a:lnTo>
                  <a:lnTo>
                    <a:pt x="265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8"/>
            <p:cNvSpPr/>
            <p:nvPr/>
          </p:nvSpPr>
          <p:spPr>
            <a:xfrm>
              <a:off x="3838875" y="1795250"/>
              <a:ext cx="6650" cy="6050"/>
            </a:xfrm>
            <a:custGeom>
              <a:avLst/>
              <a:gdLst/>
              <a:ahLst/>
              <a:cxnLst/>
              <a:rect l="l" t="t" r="r" b="b"/>
              <a:pathLst>
                <a:path w="266" h="242" extrusionOk="0">
                  <a:moveTo>
                    <a:pt x="121" y="0"/>
                  </a:moveTo>
                  <a:lnTo>
                    <a:pt x="73" y="25"/>
                  </a:lnTo>
                  <a:lnTo>
                    <a:pt x="49" y="49"/>
                  </a:lnTo>
                  <a:lnTo>
                    <a:pt x="1" y="97"/>
                  </a:lnTo>
                  <a:lnTo>
                    <a:pt x="1" y="145"/>
                  </a:lnTo>
                  <a:lnTo>
                    <a:pt x="25" y="193"/>
                  </a:lnTo>
                  <a:lnTo>
                    <a:pt x="49" y="217"/>
                  </a:lnTo>
                  <a:lnTo>
                    <a:pt x="73" y="241"/>
                  </a:lnTo>
                  <a:lnTo>
                    <a:pt x="193" y="241"/>
                  </a:lnTo>
                  <a:lnTo>
                    <a:pt x="217" y="193"/>
                  </a:lnTo>
                  <a:lnTo>
                    <a:pt x="241" y="145"/>
                  </a:lnTo>
                  <a:lnTo>
                    <a:pt x="265" y="97"/>
                  </a:lnTo>
                  <a:lnTo>
                    <a:pt x="241" y="73"/>
                  </a:lnTo>
                  <a:lnTo>
                    <a:pt x="217" y="25"/>
                  </a:lnTo>
                  <a:lnTo>
                    <a:pt x="169" y="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8"/>
            <p:cNvSpPr/>
            <p:nvPr/>
          </p:nvSpPr>
          <p:spPr>
            <a:xfrm>
              <a:off x="3907475" y="1685125"/>
              <a:ext cx="6050" cy="7225"/>
            </a:xfrm>
            <a:custGeom>
              <a:avLst/>
              <a:gdLst/>
              <a:ahLst/>
              <a:cxnLst/>
              <a:rect l="l" t="t" r="r" b="b"/>
              <a:pathLst>
                <a:path w="242" h="289" extrusionOk="0">
                  <a:moveTo>
                    <a:pt x="73" y="0"/>
                  </a:moveTo>
                  <a:lnTo>
                    <a:pt x="25" y="24"/>
                  </a:lnTo>
                  <a:lnTo>
                    <a:pt x="1" y="72"/>
                  </a:lnTo>
                  <a:lnTo>
                    <a:pt x="1" y="144"/>
                  </a:lnTo>
                  <a:lnTo>
                    <a:pt x="1" y="193"/>
                  </a:lnTo>
                  <a:lnTo>
                    <a:pt x="25" y="241"/>
                  </a:lnTo>
                  <a:lnTo>
                    <a:pt x="97" y="289"/>
                  </a:lnTo>
                  <a:lnTo>
                    <a:pt x="169" y="289"/>
                  </a:lnTo>
                  <a:lnTo>
                    <a:pt x="193" y="265"/>
                  </a:lnTo>
                  <a:lnTo>
                    <a:pt x="218" y="241"/>
                  </a:lnTo>
                  <a:lnTo>
                    <a:pt x="242" y="169"/>
                  </a:lnTo>
                  <a:lnTo>
                    <a:pt x="242" y="96"/>
                  </a:lnTo>
                  <a:lnTo>
                    <a:pt x="218" y="48"/>
                  </a:lnTo>
                  <a:lnTo>
                    <a:pt x="145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8"/>
            <p:cNvSpPr/>
            <p:nvPr/>
          </p:nvSpPr>
          <p:spPr>
            <a:xfrm>
              <a:off x="3888825" y="1857225"/>
              <a:ext cx="6050" cy="6650"/>
            </a:xfrm>
            <a:custGeom>
              <a:avLst/>
              <a:gdLst/>
              <a:ahLst/>
              <a:cxnLst/>
              <a:rect l="l" t="t" r="r" b="b"/>
              <a:pathLst>
                <a:path w="242" h="266" extrusionOk="0">
                  <a:moveTo>
                    <a:pt x="25" y="1"/>
                  </a:moveTo>
                  <a:lnTo>
                    <a:pt x="1" y="25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97" y="218"/>
                  </a:lnTo>
                  <a:lnTo>
                    <a:pt x="145" y="266"/>
                  </a:lnTo>
                  <a:lnTo>
                    <a:pt x="241" y="266"/>
                  </a:lnTo>
                  <a:lnTo>
                    <a:pt x="241" y="218"/>
                  </a:lnTo>
                  <a:lnTo>
                    <a:pt x="241" y="169"/>
                  </a:lnTo>
                  <a:lnTo>
                    <a:pt x="193" y="73"/>
                  </a:lnTo>
                  <a:lnTo>
                    <a:pt x="145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8"/>
            <p:cNvSpPr/>
            <p:nvPr/>
          </p:nvSpPr>
          <p:spPr>
            <a:xfrm>
              <a:off x="3761250" y="1839175"/>
              <a:ext cx="6025" cy="6050"/>
            </a:xfrm>
            <a:custGeom>
              <a:avLst/>
              <a:gdLst/>
              <a:ahLst/>
              <a:cxnLst/>
              <a:rect l="l" t="t" r="r" b="b"/>
              <a:pathLst>
                <a:path w="241" h="242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0" y="145"/>
                  </a:lnTo>
                  <a:lnTo>
                    <a:pt x="24" y="193"/>
                  </a:lnTo>
                  <a:lnTo>
                    <a:pt x="72" y="217"/>
                  </a:lnTo>
                  <a:lnTo>
                    <a:pt x="120" y="242"/>
                  </a:lnTo>
                  <a:lnTo>
                    <a:pt x="169" y="217"/>
                  </a:lnTo>
                  <a:lnTo>
                    <a:pt x="217" y="169"/>
                  </a:lnTo>
                  <a:lnTo>
                    <a:pt x="241" y="121"/>
                  </a:lnTo>
                  <a:lnTo>
                    <a:pt x="217" y="73"/>
                  </a:lnTo>
                  <a:lnTo>
                    <a:pt x="217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8"/>
            <p:cNvSpPr/>
            <p:nvPr/>
          </p:nvSpPr>
          <p:spPr>
            <a:xfrm>
              <a:off x="3771475" y="1697150"/>
              <a:ext cx="4825" cy="7250"/>
            </a:xfrm>
            <a:custGeom>
              <a:avLst/>
              <a:gdLst/>
              <a:ahLst/>
              <a:cxnLst/>
              <a:rect l="l" t="t" r="r" b="b"/>
              <a:pathLst>
                <a:path w="193" h="290" extrusionOk="0">
                  <a:moveTo>
                    <a:pt x="121" y="1"/>
                  </a:moveTo>
                  <a:lnTo>
                    <a:pt x="48" y="25"/>
                  </a:lnTo>
                  <a:lnTo>
                    <a:pt x="24" y="73"/>
                  </a:lnTo>
                  <a:lnTo>
                    <a:pt x="0" y="121"/>
                  </a:lnTo>
                  <a:lnTo>
                    <a:pt x="0" y="193"/>
                  </a:lnTo>
                  <a:lnTo>
                    <a:pt x="24" y="241"/>
                  </a:lnTo>
                  <a:lnTo>
                    <a:pt x="73" y="289"/>
                  </a:lnTo>
                  <a:lnTo>
                    <a:pt x="145" y="265"/>
                  </a:lnTo>
                  <a:lnTo>
                    <a:pt x="193" y="217"/>
                  </a:lnTo>
                  <a:lnTo>
                    <a:pt x="193" y="145"/>
                  </a:lnTo>
                  <a:lnTo>
                    <a:pt x="193" y="73"/>
                  </a:lnTo>
                  <a:lnTo>
                    <a:pt x="169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8"/>
            <p:cNvSpPr/>
            <p:nvPr/>
          </p:nvSpPr>
          <p:spPr>
            <a:xfrm>
              <a:off x="3873175" y="1742275"/>
              <a:ext cx="6050" cy="5450"/>
            </a:xfrm>
            <a:custGeom>
              <a:avLst/>
              <a:gdLst/>
              <a:ahLst/>
              <a:cxnLst/>
              <a:rect l="l" t="t" r="r" b="b"/>
              <a:pathLst>
                <a:path w="242" h="218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1" y="145"/>
                  </a:lnTo>
                  <a:lnTo>
                    <a:pt x="49" y="194"/>
                  </a:lnTo>
                  <a:lnTo>
                    <a:pt x="97" y="218"/>
                  </a:lnTo>
                  <a:lnTo>
                    <a:pt x="169" y="218"/>
                  </a:lnTo>
                  <a:lnTo>
                    <a:pt x="241" y="145"/>
                  </a:lnTo>
                  <a:lnTo>
                    <a:pt x="241" y="97"/>
                  </a:lnTo>
                  <a:lnTo>
                    <a:pt x="217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8"/>
            <p:cNvSpPr/>
            <p:nvPr/>
          </p:nvSpPr>
          <p:spPr>
            <a:xfrm>
              <a:off x="3980300" y="1788625"/>
              <a:ext cx="6050" cy="6650"/>
            </a:xfrm>
            <a:custGeom>
              <a:avLst/>
              <a:gdLst/>
              <a:ahLst/>
              <a:cxnLst/>
              <a:rect l="l" t="t" r="r" b="b"/>
              <a:pathLst>
                <a:path w="242" h="266" extrusionOk="0">
                  <a:moveTo>
                    <a:pt x="73" y="1"/>
                  </a:moveTo>
                  <a:lnTo>
                    <a:pt x="49" y="25"/>
                  </a:lnTo>
                  <a:lnTo>
                    <a:pt x="25" y="73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49" y="217"/>
                  </a:lnTo>
                  <a:lnTo>
                    <a:pt x="73" y="265"/>
                  </a:lnTo>
                  <a:lnTo>
                    <a:pt x="169" y="265"/>
                  </a:lnTo>
                  <a:lnTo>
                    <a:pt x="193" y="241"/>
                  </a:lnTo>
                  <a:lnTo>
                    <a:pt x="241" y="217"/>
                  </a:lnTo>
                  <a:lnTo>
                    <a:pt x="241" y="145"/>
                  </a:lnTo>
                  <a:lnTo>
                    <a:pt x="241" y="97"/>
                  </a:lnTo>
                  <a:lnTo>
                    <a:pt x="193" y="49"/>
                  </a:lnTo>
                  <a:lnTo>
                    <a:pt x="169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8"/>
            <p:cNvSpPr/>
            <p:nvPr/>
          </p:nvSpPr>
          <p:spPr>
            <a:xfrm>
              <a:off x="3914700" y="1776600"/>
              <a:ext cx="6050" cy="6025"/>
            </a:xfrm>
            <a:custGeom>
              <a:avLst/>
              <a:gdLst/>
              <a:ahLst/>
              <a:cxnLst/>
              <a:rect l="l" t="t" r="r" b="b"/>
              <a:pathLst>
                <a:path w="242" h="241" extrusionOk="0">
                  <a:moveTo>
                    <a:pt x="73" y="0"/>
                  </a:moveTo>
                  <a:lnTo>
                    <a:pt x="1" y="72"/>
                  </a:lnTo>
                  <a:lnTo>
                    <a:pt x="1" y="121"/>
                  </a:lnTo>
                  <a:lnTo>
                    <a:pt x="1" y="169"/>
                  </a:lnTo>
                  <a:lnTo>
                    <a:pt x="25" y="193"/>
                  </a:lnTo>
                  <a:lnTo>
                    <a:pt x="73" y="217"/>
                  </a:lnTo>
                  <a:lnTo>
                    <a:pt x="121" y="241"/>
                  </a:lnTo>
                  <a:lnTo>
                    <a:pt x="169" y="217"/>
                  </a:lnTo>
                  <a:lnTo>
                    <a:pt x="217" y="193"/>
                  </a:lnTo>
                  <a:lnTo>
                    <a:pt x="241" y="121"/>
                  </a:lnTo>
                  <a:lnTo>
                    <a:pt x="241" y="72"/>
                  </a:lnTo>
                  <a:lnTo>
                    <a:pt x="217" y="48"/>
                  </a:lnTo>
                  <a:lnTo>
                    <a:pt x="193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8"/>
            <p:cNvSpPr/>
            <p:nvPr/>
          </p:nvSpPr>
          <p:spPr>
            <a:xfrm>
              <a:off x="3968875" y="2014925"/>
              <a:ext cx="6050" cy="6025"/>
            </a:xfrm>
            <a:custGeom>
              <a:avLst/>
              <a:gdLst/>
              <a:ahLst/>
              <a:cxnLst/>
              <a:rect l="l" t="t" r="r" b="b"/>
              <a:pathLst>
                <a:path w="242" h="241" extrusionOk="0">
                  <a:moveTo>
                    <a:pt x="73" y="0"/>
                  </a:moveTo>
                  <a:lnTo>
                    <a:pt x="24" y="48"/>
                  </a:lnTo>
                  <a:lnTo>
                    <a:pt x="0" y="96"/>
                  </a:lnTo>
                  <a:lnTo>
                    <a:pt x="0" y="145"/>
                  </a:lnTo>
                  <a:lnTo>
                    <a:pt x="0" y="169"/>
                  </a:lnTo>
                  <a:lnTo>
                    <a:pt x="73" y="217"/>
                  </a:lnTo>
                  <a:lnTo>
                    <a:pt x="121" y="241"/>
                  </a:lnTo>
                  <a:lnTo>
                    <a:pt x="169" y="217"/>
                  </a:lnTo>
                  <a:lnTo>
                    <a:pt x="217" y="193"/>
                  </a:lnTo>
                  <a:lnTo>
                    <a:pt x="241" y="145"/>
                  </a:lnTo>
                  <a:lnTo>
                    <a:pt x="241" y="96"/>
                  </a:lnTo>
                  <a:lnTo>
                    <a:pt x="241" y="4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8"/>
            <p:cNvSpPr/>
            <p:nvPr/>
          </p:nvSpPr>
          <p:spPr>
            <a:xfrm>
              <a:off x="4152425" y="1934275"/>
              <a:ext cx="7250" cy="5425"/>
            </a:xfrm>
            <a:custGeom>
              <a:avLst/>
              <a:gdLst/>
              <a:ahLst/>
              <a:cxnLst/>
              <a:rect l="l" t="t" r="r" b="b"/>
              <a:pathLst>
                <a:path w="290" h="217" extrusionOk="0">
                  <a:moveTo>
                    <a:pt x="121" y="0"/>
                  </a:moveTo>
                  <a:lnTo>
                    <a:pt x="73" y="24"/>
                  </a:lnTo>
                  <a:lnTo>
                    <a:pt x="49" y="73"/>
                  </a:lnTo>
                  <a:lnTo>
                    <a:pt x="1" y="121"/>
                  </a:lnTo>
                  <a:lnTo>
                    <a:pt x="1" y="145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73" y="217"/>
                  </a:lnTo>
                  <a:lnTo>
                    <a:pt x="193" y="217"/>
                  </a:lnTo>
                  <a:lnTo>
                    <a:pt x="290" y="145"/>
                  </a:lnTo>
                  <a:lnTo>
                    <a:pt x="290" y="121"/>
                  </a:lnTo>
                  <a:lnTo>
                    <a:pt x="290" y="73"/>
                  </a:lnTo>
                  <a:lnTo>
                    <a:pt x="266" y="2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8"/>
            <p:cNvSpPr/>
            <p:nvPr/>
          </p:nvSpPr>
          <p:spPr>
            <a:xfrm>
              <a:off x="3729950" y="1765750"/>
              <a:ext cx="6025" cy="6650"/>
            </a:xfrm>
            <a:custGeom>
              <a:avLst/>
              <a:gdLst/>
              <a:ahLst/>
              <a:cxnLst/>
              <a:rect l="l" t="t" r="r" b="b"/>
              <a:pathLst>
                <a:path w="241" h="266" extrusionOk="0">
                  <a:moveTo>
                    <a:pt x="97" y="1"/>
                  </a:moveTo>
                  <a:lnTo>
                    <a:pt x="48" y="25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218"/>
                  </a:lnTo>
                  <a:lnTo>
                    <a:pt x="72" y="266"/>
                  </a:lnTo>
                  <a:lnTo>
                    <a:pt x="145" y="266"/>
                  </a:lnTo>
                  <a:lnTo>
                    <a:pt x="193" y="242"/>
                  </a:lnTo>
                  <a:lnTo>
                    <a:pt x="241" y="193"/>
                  </a:lnTo>
                  <a:lnTo>
                    <a:pt x="241" y="121"/>
                  </a:lnTo>
                  <a:lnTo>
                    <a:pt x="217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8"/>
            <p:cNvSpPr/>
            <p:nvPr/>
          </p:nvSpPr>
          <p:spPr>
            <a:xfrm>
              <a:off x="3872575" y="1860250"/>
              <a:ext cx="6650" cy="6650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97" y="0"/>
                  </a:moveTo>
                  <a:lnTo>
                    <a:pt x="73" y="24"/>
                  </a:lnTo>
                  <a:lnTo>
                    <a:pt x="1" y="73"/>
                  </a:lnTo>
                  <a:lnTo>
                    <a:pt x="1" y="145"/>
                  </a:lnTo>
                  <a:lnTo>
                    <a:pt x="25" y="193"/>
                  </a:lnTo>
                  <a:lnTo>
                    <a:pt x="49" y="241"/>
                  </a:lnTo>
                  <a:lnTo>
                    <a:pt x="97" y="265"/>
                  </a:lnTo>
                  <a:lnTo>
                    <a:pt x="145" y="265"/>
                  </a:lnTo>
                  <a:lnTo>
                    <a:pt x="193" y="241"/>
                  </a:lnTo>
                  <a:lnTo>
                    <a:pt x="241" y="169"/>
                  </a:lnTo>
                  <a:lnTo>
                    <a:pt x="265" y="121"/>
                  </a:lnTo>
                  <a:lnTo>
                    <a:pt x="241" y="48"/>
                  </a:lnTo>
                  <a:lnTo>
                    <a:pt x="193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8"/>
            <p:cNvSpPr/>
            <p:nvPr/>
          </p:nvSpPr>
          <p:spPr>
            <a:xfrm>
              <a:off x="3862950" y="1636975"/>
              <a:ext cx="4850" cy="7250"/>
            </a:xfrm>
            <a:custGeom>
              <a:avLst/>
              <a:gdLst/>
              <a:ahLst/>
              <a:cxnLst/>
              <a:rect l="l" t="t" r="r" b="b"/>
              <a:pathLst>
                <a:path w="194" h="290" extrusionOk="0">
                  <a:moveTo>
                    <a:pt x="49" y="0"/>
                  </a:moveTo>
                  <a:lnTo>
                    <a:pt x="0" y="48"/>
                  </a:lnTo>
                  <a:lnTo>
                    <a:pt x="0" y="121"/>
                  </a:lnTo>
                  <a:lnTo>
                    <a:pt x="0" y="169"/>
                  </a:lnTo>
                  <a:lnTo>
                    <a:pt x="0" y="217"/>
                  </a:lnTo>
                  <a:lnTo>
                    <a:pt x="49" y="265"/>
                  </a:lnTo>
                  <a:lnTo>
                    <a:pt x="73" y="289"/>
                  </a:lnTo>
                  <a:lnTo>
                    <a:pt x="121" y="289"/>
                  </a:lnTo>
                  <a:lnTo>
                    <a:pt x="145" y="265"/>
                  </a:lnTo>
                  <a:lnTo>
                    <a:pt x="193" y="241"/>
                  </a:lnTo>
                  <a:lnTo>
                    <a:pt x="193" y="121"/>
                  </a:lnTo>
                  <a:lnTo>
                    <a:pt x="169" y="72"/>
                  </a:lnTo>
                  <a:lnTo>
                    <a:pt x="121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8"/>
            <p:cNvSpPr/>
            <p:nvPr/>
          </p:nvSpPr>
          <p:spPr>
            <a:xfrm>
              <a:off x="4036275" y="1735075"/>
              <a:ext cx="6650" cy="6025"/>
            </a:xfrm>
            <a:custGeom>
              <a:avLst/>
              <a:gdLst/>
              <a:ahLst/>
              <a:cxnLst/>
              <a:rect l="l" t="t" r="r" b="b"/>
              <a:pathLst>
                <a:path w="266" h="241" extrusionOk="0">
                  <a:moveTo>
                    <a:pt x="97" y="0"/>
                  </a:moveTo>
                  <a:lnTo>
                    <a:pt x="73" y="24"/>
                  </a:lnTo>
                  <a:lnTo>
                    <a:pt x="25" y="72"/>
                  </a:lnTo>
                  <a:lnTo>
                    <a:pt x="1" y="145"/>
                  </a:lnTo>
                  <a:lnTo>
                    <a:pt x="25" y="193"/>
                  </a:lnTo>
                  <a:lnTo>
                    <a:pt x="49" y="217"/>
                  </a:lnTo>
                  <a:lnTo>
                    <a:pt x="97" y="241"/>
                  </a:lnTo>
                  <a:lnTo>
                    <a:pt x="169" y="217"/>
                  </a:lnTo>
                  <a:lnTo>
                    <a:pt x="217" y="193"/>
                  </a:lnTo>
                  <a:lnTo>
                    <a:pt x="241" y="145"/>
                  </a:lnTo>
                  <a:lnTo>
                    <a:pt x="265" y="120"/>
                  </a:lnTo>
                  <a:lnTo>
                    <a:pt x="241" y="72"/>
                  </a:lnTo>
                  <a:lnTo>
                    <a:pt x="217" y="2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8"/>
            <p:cNvSpPr/>
            <p:nvPr/>
          </p:nvSpPr>
          <p:spPr>
            <a:xfrm>
              <a:off x="4168675" y="1752525"/>
              <a:ext cx="5450" cy="6025"/>
            </a:xfrm>
            <a:custGeom>
              <a:avLst/>
              <a:gdLst/>
              <a:ahLst/>
              <a:cxnLst/>
              <a:rect l="l" t="t" r="r" b="b"/>
              <a:pathLst>
                <a:path w="218" h="241" extrusionOk="0">
                  <a:moveTo>
                    <a:pt x="121" y="0"/>
                  </a:moveTo>
                  <a:lnTo>
                    <a:pt x="73" y="24"/>
                  </a:lnTo>
                  <a:lnTo>
                    <a:pt x="25" y="97"/>
                  </a:lnTo>
                  <a:lnTo>
                    <a:pt x="1" y="145"/>
                  </a:lnTo>
                  <a:lnTo>
                    <a:pt x="25" y="217"/>
                  </a:lnTo>
                  <a:lnTo>
                    <a:pt x="25" y="241"/>
                  </a:lnTo>
                  <a:lnTo>
                    <a:pt x="145" y="241"/>
                  </a:lnTo>
                  <a:lnTo>
                    <a:pt x="193" y="169"/>
                  </a:lnTo>
                  <a:lnTo>
                    <a:pt x="217" y="121"/>
                  </a:lnTo>
                  <a:lnTo>
                    <a:pt x="217" y="48"/>
                  </a:lnTo>
                  <a:lnTo>
                    <a:pt x="217" y="2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8"/>
            <p:cNvSpPr/>
            <p:nvPr/>
          </p:nvSpPr>
          <p:spPr>
            <a:xfrm>
              <a:off x="3926150" y="1818125"/>
              <a:ext cx="4825" cy="7250"/>
            </a:xfrm>
            <a:custGeom>
              <a:avLst/>
              <a:gdLst/>
              <a:ahLst/>
              <a:cxnLst/>
              <a:rect l="l" t="t" r="r" b="b"/>
              <a:pathLst>
                <a:path w="193" h="290" extrusionOk="0">
                  <a:moveTo>
                    <a:pt x="96" y="0"/>
                  </a:moveTo>
                  <a:lnTo>
                    <a:pt x="48" y="24"/>
                  </a:lnTo>
                  <a:lnTo>
                    <a:pt x="24" y="24"/>
                  </a:lnTo>
                  <a:lnTo>
                    <a:pt x="0" y="97"/>
                  </a:lnTo>
                  <a:lnTo>
                    <a:pt x="0" y="193"/>
                  </a:lnTo>
                  <a:lnTo>
                    <a:pt x="24" y="241"/>
                  </a:lnTo>
                  <a:lnTo>
                    <a:pt x="96" y="289"/>
                  </a:lnTo>
                  <a:lnTo>
                    <a:pt x="121" y="289"/>
                  </a:lnTo>
                  <a:lnTo>
                    <a:pt x="169" y="265"/>
                  </a:lnTo>
                  <a:lnTo>
                    <a:pt x="193" y="217"/>
                  </a:lnTo>
                  <a:lnTo>
                    <a:pt x="193" y="145"/>
                  </a:lnTo>
                  <a:lnTo>
                    <a:pt x="169" y="48"/>
                  </a:lnTo>
                  <a:lnTo>
                    <a:pt x="145" y="24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8"/>
            <p:cNvSpPr/>
            <p:nvPr/>
          </p:nvSpPr>
          <p:spPr>
            <a:xfrm>
              <a:off x="4040500" y="1932475"/>
              <a:ext cx="4225" cy="7850"/>
            </a:xfrm>
            <a:custGeom>
              <a:avLst/>
              <a:gdLst/>
              <a:ahLst/>
              <a:cxnLst/>
              <a:rect l="l" t="t" r="r" b="b"/>
              <a:pathLst>
                <a:path w="169" h="314" extrusionOk="0">
                  <a:moveTo>
                    <a:pt x="72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24" y="241"/>
                  </a:lnTo>
                  <a:lnTo>
                    <a:pt x="48" y="289"/>
                  </a:lnTo>
                  <a:lnTo>
                    <a:pt x="72" y="313"/>
                  </a:lnTo>
                  <a:lnTo>
                    <a:pt x="96" y="289"/>
                  </a:lnTo>
                  <a:lnTo>
                    <a:pt x="145" y="241"/>
                  </a:lnTo>
                  <a:lnTo>
                    <a:pt x="169" y="145"/>
                  </a:lnTo>
                  <a:lnTo>
                    <a:pt x="169" y="96"/>
                  </a:lnTo>
                  <a:lnTo>
                    <a:pt x="169" y="4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8"/>
            <p:cNvSpPr/>
            <p:nvPr/>
          </p:nvSpPr>
          <p:spPr>
            <a:xfrm>
              <a:off x="3985125" y="1633950"/>
              <a:ext cx="4825" cy="5450"/>
            </a:xfrm>
            <a:custGeom>
              <a:avLst/>
              <a:gdLst/>
              <a:ahLst/>
              <a:cxnLst/>
              <a:rect l="l" t="t" r="r" b="b"/>
              <a:pathLst>
                <a:path w="193" h="218" extrusionOk="0">
                  <a:moveTo>
                    <a:pt x="145" y="1"/>
                  </a:moveTo>
                  <a:lnTo>
                    <a:pt x="73" y="25"/>
                  </a:lnTo>
                  <a:lnTo>
                    <a:pt x="48" y="49"/>
                  </a:lnTo>
                  <a:lnTo>
                    <a:pt x="24" y="97"/>
                  </a:lnTo>
                  <a:lnTo>
                    <a:pt x="0" y="145"/>
                  </a:lnTo>
                  <a:lnTo>
                    <a:pt x="24" y="169"/>
                  </a:lnTo>
                  <a:lnTo>
                    <a:pt x="48" y="193"/>
                  </a:lnTo>
                  <a:lnTo>
                    <a:pt x="97" y="217"/>
                  </a:lnTo>
                  <a:lnTo>
                    <a:pt x="121" y="217"/>
                  </a:lnTo>
                  <a:lnTo>
                    <a:pt x="169" y="193"/>
                  </a:lnTo>
                  <a:lnTo>
                    <a:pt x="193" y="121"/>
                  </a:lnTo>
                  <a:lnTo>
                    <a:pt x="193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8"/>
            <p:cNvSpPr/>
            <p:nvPr/>
          </p:nvSpPr>
          <p:spPr>
            <a:xfrm>
              <a:off x="4121725" y="1823525"/>
              <a:ext cx="6650" cy="5450"/>
            </a:xfrm>
            <a:custGeom>
              <a:avLst/>
              <a:gdLst/>
              <a:ahLst/>
              <a:cxnLst/>
              <a:rect l="l" t="t" r="r" b="b"/>
              <a:pathLst>
                <a:path w="266" h="218" extrusionOk="0">
                  <a:moveTo>
                    <a:pt x="145" y="1"/>
                  </a:moveTo>
                  <a:lnTo>
                    <a:pt x="97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1" y="145"/>
                  </a:lnTo>
                  <a:lnTo>
                    <a:pt x="1" y="169"/>
                  </a:lnTo>
                  <a:lnTo>
                    <a:pt x="25" y="193"/>
                  </a:lnTo>
                  <a:lnTo>
                    <a:pt x="73" y="218"/>
                  </a:lnTo>
                  <a:lnTo>
                    <a:pt x="145" y="218"/>
                  </a:lnTo>
                  <a:lnTo>
                    <a:pt x="218" y="193"/>
                  </a:lnTo>
                  <a:lnTo>
                    <a:pt x="242" y="121"/>
                  </a:lnTo>
                  <a:lnTo>
                    <a:pt x="266" y="73"/>
                  </a:lnTo>
                  <a:lnTo>
                    <a:pt x="218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8"/>
            <p:cNvSpPr/>
            <p:nvPr/>
          </p:nvSpPr>
          <p:spPr>
            <a:xfrm>
              <a:off x="4023650" y="1711600"/>
              <a:ext cx="6025" cy="6025"/>
            </a:xfrm>
            <a:custGeom>
              <a:avLst/>
              <a:gdLst/>
              <a:ahLst/>
              <a:cxnLst/>
              <a:rect l="l" t="t" r="r" b="b"/>
              <a:pathLst>
                <a:path w="241" h="241" extrusionOk="0">
                  <a:moveTo>
                    <a:pt x="48" y="0"/>
                  </a:moveTo>
                  <a:lnTo>
                    <a:pt x="24" y="72"/>
                  </a:lnTo>
                  <a:lnTo>
                    <a:pt x="0" y="121"/>
                  </a:lnTo>
                  <a:lnTo>
                    <a:pt x="24" y="169"/>
                  </a:lnTo>
                  <a:lnTo>
                    <a:pt x="72" y="217"/>
                  </a:lnTo>
                  <a:lnTo>
                    <a:pt x="120" y="241"/>
                  </a:lnTo>
                  <a:lnTo>
                    <a:pt x="169" y="241"/>
                  </a:lnTo>
                  <a:lnTo>
                    <a:pt x="217" y="217"/>
                  </a:lnTo>
                  <a:lnTo>
                    <a:pt x="241" y="193"/>
                  </a:lnTo>
                  <a:lnTo>
                    <a:pt x="241" y="169"/>
                  </a:lnTo>
                  <a:lnTo>
                    <a:pt x="241" y="97"/>
                  </a:lnTo>
                  <a:lnTo>
                    <a:pt x="217" y="48"/>
                  </a:lnTo>
                  <a:lnTo>
                    <a:pt x="169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8"/>
            <p:cNvSpPr/>
            <p:nvPr/>
          </p:nvSpPr>
          <p:spPr>
            <a:xfrm>
              <a:off x="4015825" y="2027550"/>
              <a:ext cx="4225" cy="6050"/>
            </a:xfrm>
            <a:custGeom>
              <a:avLst/>
              <a:gdLst/>
              <a:ahLst/>
              <a:cxnLst/>
              <a:rect l="l" t="t" r="r" b="b"/>
              <a:pathLst>
                <a:path w="169" h="242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0" y="169"/>
                  </a:lnTo>
                  <a:lnTo>
                    <a:pt x="24" y="193"/>
                  </a:lnTo>
                  <a:lnTo>
                    <a:pt x="72" y="241"/>
                  </a:lnTo>
                  <a:lnTo>
                    <a:pt x="120" y="241"/>
                  </a:lnTo>
                  <a:lnTo>
                    <a:pt x="169" y="169"/>
                  </a:lnTo>
                  <a:lnTo>
                    <a:pt x="169" y="73"/>
                  </a:lnTo>
                  <a:lnTo>
                    <a:pt x="145" y="25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8"/>
            <p:cNvSpPr/>
            <p:nvPr/>
          </p:nvSpPr>
          <p:spPr>
            <a:xfrm>
              <a:off x="3968875" y="1874700"/>
              <a:ext cx="6650" cy="4225"/>
            </a:xfrm>
            <a:custGeom>
              <a:avLst/>
              <a:gdLst/>
              <a:ahLst/>
              <a:cxnLst/>
              <a:rect l="l" t="t" r="r" b="b"/>
              <a:pathLst>
                <a:path w="266" h="169" extrusionOk="0">
                  <a:moveTo>
                    <a:pt x="97" y="0"/>
                  </a:moveTo>
                  <a:lnTo>
                    <a:pt x="49" y="24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24" y="145"/>
                  </a:lnTo>
                  <a:lnTo>
                    <a:pt x="97" y="169"/>
                  </a:lnTo>
                  <a:lnTo>
                    <a:pt x="169" y="169"/>
                  </a:lnTo>
                  <a:lnTo>
                    <a:pt x="217" y="145"/>
                  </a:lnTo>
                  <a:lnTo>
                    <a:pt x="265" y="96"/>
                  </a:lnTo>
                  <a:lnTo>
                    <a:pt x="241" y="48"/>
                  </a:lnTo>
                  <a:lnTo>
                    <a:pt x="241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8"/>
            <p:cNvSpPr/>
            <p:nvPr/>
          </p:nvSpPr>
          <p:spPr>
            <a:xfrm>
              <a:off x="3898450" y="1843400"/>
              <a:ext cx="4850" cy="6050"/>
            </a:xfrm>
            <a:custGeom>
              <a:avLst/>
              <a:gdLst/>
              <a:ahLst/>
              <a:cxnLst/>
              <a:rect l="l" t="t" r="r" b="b"/>
              <a:pathLst>
                <a:path w="194" h="242" extrusionOk="0">
                  <a:moveTo>
                    <a:pt x="97" y="0"/>
                  </a:moveTo>
                  <a:lnTo>
                    <a:pt x="73" y="24"/>
                  </a:lnTo>
                  <a:lnTo>
                    <a:pt x="25" y="73"/>
                  </a:lnTo>
                  <a:lnTo>
                    <a:pt x="1" y="121"/>
                  </a:lnTo>
                  <a:lnTo>
                    <a:pt x="1" y="169"/>
                  </a:lnTo>
                  <a:lnTo>
                    <a:pt x="25" y="217"/>
                  </a:lnTo>
                  <a:lnTo>
                    <a:pt x="73" y="241"/>
                  </a:lnTo>
                  <a:lnTo>
                    <a:pt x="121" y="241"/>
                  </a:lnTo>
                  <a:lnTo>
                    <a:pt x="169" y="193"/>
                  </a:lnTo>
                  <a:lnTo>
                    <a:pt x="193" y="145"/>
                  </a:lnTo>
                  <a:lnTo>
                    <a:pt x="193" y="73"/>
                  </a:lnTo>
                  <a:lnTo>
                    <a:pt x="169" y="4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8"/>
            <p:cNvSpPr/>
            <p:nvPr/>
          </p:nvSpPr>
          <p:spPr>
            <a:xfrm>
              <a:off x="3907475" y="1733250"/>
              <a:ext cx="6650" cy="4850"/>
            </a:xfrm>
            <a:custGeom>
              <a:avLst/>
              <a:gdLst/>
              <a:ahLst/>
              <a:cxnLst/>
              <a:rect l="l" t="t" r="r" b="b"/>
              <a:pathLst>
                <a:path w="266" h="194" extrusionOk="0">
                  <a:moveTo>
                    <a:pt x="169" y="1"/>
                  </a:moveTo>
                  <a:lnTo>
                    <a:pt x="73" y="25"/>
                  </a:lnTo>
                  <a:lnTo>
                    <a:pt x="49" y="49"/>
                  </a:lnTo>
                  <a:lnTo>
                    <a:pt x="25" y="73"/>
                  </a:lnTo>
                  <a:lnTo>
                    <a:pt x="1" y="145"/>
                  </a:lnTo>
                  <a:lnTo>
                    <a:pt x="25" y="169"/>
                  </a:lnTo>
                  <a:lnTo>
                    <a:pt x="97" y="193"/>
                  </a:lnTo>
                  <a:lnTo>
                    <a:pt x="145" y="193"/>
                  </a:lnTo>
                  <a:lnTo>
                    <a:pt x="218" y="169"/>
                  </a:lnTo>
                  <a:lnTo>
                    <a:pt x="266" y="121"/>
                  </a:lnTo>
                  <a:lnTo>
                    <a:pt x="266" y="49"/>
                  </a:lnTo>
                  <a:lnTo>
                    <a:pt x="242" y="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8"/>
            <p:cNvSpPr/>
            <p:nvPr/>
          </p:nvSpPr>
          <p:spPr>
            <a:xfrm>
              <a:off x="4165675" y="1845800"/>
              <a:ext cx="5425" cy="6050"/>
            </a:xfrm>
            <a:custGeom>
              <a:avLst/>
              <a:gdLst/>
              <a:ahLst/>
              <a:cxnLst/>
              <a:rect l="l" t="t" r="r" b="b"/>
              <a:pathLst>
                <a:path w="217" h="242" extrusionOk="0">
                  <a:moveTo>
                    <a:pt x="24" y="1"/>
                  </a:moveTo>
                  <a:lnTo>
                    <a:pt x="0" y="49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193"/>
                  </a:lnTo>
                  <a:lnTo>
                    <a:pt x="73" y="241"/>
                  </a:lnTo>
                  <a:lnTo>
                    <a:pt x="121" y="241"/>
                  </a:lnTo>
                  <a:lnTo>
                    <a:pt x="169" y="193"/>
                  </a:lnTo>
                  <a:lnTo>
                    <a:pt x="217" y="145"/>
                  </a:lnTo>
                  <a:lnTo>
                    <a:pt x="217" y="97"/>
                  </a:lnTo>
                  <a:lnTo>
                    <a:pt x="193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8"/>
            <p:cNvSpPr/>
            <p:nvPr/>
          </p:nvSpPr>
          <p:spPr>
            <a:xfrm>
              <a:off x="4023025" y="1768775"/>
              <a:ext cx="5450" cy="6650"/>
            </a:xfrm>
            <a:custGeom>
              <a:avLst/>
              <a:gdLst/>
              <a:ahLst/>
              <a:cxnLst/>
              <a:rect l="l" t="t" r="r" b="b"/>
              <a:pathLst>
                <a:path w="218" h="266" extrusionOk="0">
                  <a:moveTo>
                    <a:pt x="121" y="0"/>
                  </a:moveTo>
                  <a:lnTo>
                    <a:pt x="73" y="24"/>
                  </a:lnTo>
                  <a:lnTo>
                    <a:pt x="25" y="48"/>
                  </a:lnTo>
                  <a:lnTo>
                    <a:pt x="1" y="121"/>
                  </a:lnTo>
                  <a:lnTo>
                    <a:pt x="1" y="169"/>
                  </a:lnTo>
                  <a:lnTo>
                    <a:pt x="25" y="217"/>
                  </a:lnTo>
                  <a:lnTo>
                    <a:pt x="73" y="241"/>
                  </a:lnTo>
                  <a:lnTo>
                    <a:pt x="121" y="265"/>
                  </a:lnTo>
                  <a:lnTo>
                    <a:pt x="145" y="241"/>
                  </a:lnTo>
                  <a:lnTo>
                    <a:pt x="194" y="169"/>
                  </a:lnTo>
                  <a:lnTo>
                    <a:pt x="218" y="97"/>
                  </a:lnTo>
                  <a:lnTo>
                    <a:pt x="194" y="4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8"/>
            <p:cNvSpPr/>
            <p:nvPr/>
          </p:nvSpPr>
          <p:spPr>
            <a:xfrm>
              <a:off x="3905675" y="1945700"/>
              <a:ext cx="5450" cy="6050"/>
            </a:xfrm>
            <a:custGeom>
              <a:avLst/>
              <a:gdLst/>
              <a:ahLst/>
              <a:cxnLst/>
              <a:rect l="l" t="t" r="r" b="b"/>
              <a:pathLst>
                <a:path w="218" h="242" extrusionOk="0">
                  <a:moveTo>
                    <a:pt x="73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1" y="169"/>
                  </a:lnTo>
                  <a:lnTo>
                    <a:pt x="49" y="217"/>
                  </a:lnTo>
                  <a:lnTo>
                    <a:pt x="73" y="241"/>
                  </a:lnTo>
                  <a:lnTo>
                    <a:pt x="121" y="241"/>
                  </a:lnTo>
                  <a:lnTo>
                    <a:pt x="193" y="217"/>
                  </a:lnTo>
                  <a:lnTo>
                    <a:pt x="217" y="169"/>
                  </a:lnTo>
                  <a:lnTo>
                    <a:pt x="217" y="145"/>
                  </a:lnTo>
                  <a:lnTo>
                    <a:pt x="193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8"/>
            <p:cNvSpPr/>
            <p:nvPr/>
          </p:nvSpPr>
          <p:spPr>
            <a:xfrm>
              <a:off x="3767850" y="1848800"/>
              <a:ext cx="5450" cy="4850"/>
            </a:xfrm>
            <a:custGeom>
              <a:avLst/>
              <a:gdLst/>
              <a:ahLst/>
              <a:cxnLst/>
              <a:rect l="l" t="t" r="r" b="b"/>
              <a:pathLst>
                <a:path w="218" h="194" extrusionOk="0">
                  <a:moveTo>
                    <a:pt x="73" y="1"/>
                  </a:moveTo>
                  <a:lnTo>
                    <a:pt x="49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49" y="169"/>
                  </a:lnTo>
                  <a:lnTo>
                    <a:pt x="121" y="194"/>
                  </a:lnTo>
                  <a:lnTo>
                    <a:pt x="169" y="194"/>
                  </a:lnTo>
                  <a:lnTo>
                    <a:pt x="218" y="169"/>
                  </a:lnTo>
                  <a:lnTo>
                    <a:pt x="218" y="121"/>
                  </a:lnTo>
                  <a:lnTo>
                    <a:pt x="193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8"/>
            <p:cNvSpPr/>
            <p:nvPr/>
          </p:nvSpPr>
          <p:spPr>
            <a:xfrm>
              <a:off x="4060350" y="1735675"/>
              <a:ext cx="6050" cy="5425"/>
            </a:xfrm>
            <a:custGeom>
              <a:avLst/>
              <a:gdLst/>
              <a:ahLst/>
              <a:cxnLst/>
              <a:rect l="l" t="t" r="r" b="b"/>
              <a:pathLst>
                <a:path w="242" h="217" extrusionOk="0">
                  <a:moveTo>
                    <a:pt x="121" y="0"/>
                  </a:moveTo>
                  <a:lnTo>
                    <a:pt x="73" y="24"/>
                  </a:lnTo>
                  <a:lnTo>
                    <a:pt x="25" y="72"/>
                  </a:lnTo>
                  <a:lnTo>
                    <a:pt x="0" y="145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97" y="217"/>
                  </a:lnTo>
                  <a:lnTo>
                    <a:pt x="145" y="193"/>
                  </a:lnTo>
                  <a:lnTo>
                    <a:pt x="193" y="145"/>
                  </a:lnTo>
                  <a:lnTo>
                    <a:pt x="241" y="96"/>
                  </a:lnTo>
                  <a:lnTo>
                    <a:pt x="241" y="48"/>
                  </a:lnTo>
                  <a:lnTo>
                    <a:pt x="241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8"/>
            <p:cNvSpPr/>
            <p:nvPr/>
          </p:nvSpPr>
          <p:spPr>
            <a:xfrm>
              <a:off x="3843700" y="1597850"/>
              <a:ext cx="4825" cy="6650"/>
            </a:xfrm>
            <a:custGeom>
              <a:avLst/>
              <a:gdLst/>
              <a:ahLst/>
              <a:cxnLst/>
              <a:rect l="l" t="t" r="r" b="b"/>
              <a:pathLst>
                <a:path w="193" h="266" extrusionOk="0">
                  <a:moveTo>
                    <a:pt x="120" y="0"/>
                  </a:moveTo>
                  <a:lnTo>
                    <a:pt x="72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0" y="217"/>
                  </a:lnTo>
                  <a:lnTo>
                    <a:pt x="24" y="241"/>
                  </a:lnTo>
                  <a:lnTo>
                    <a:pt x="72" y="265"/>
                  </a:lnTo>
                  <a:lnTo>
                    <a:pt x="120" y="241"/>
                  </a:lnTo>
                  <a:lnTo>
                    <a:pt x="169" y="193"/>
                  </a:lnTo>
                  <a:lnTo>
                    <a:pt x="193" y="121"/>
                  </a:lnTo>
                  <a:lnTo>
                    <a:pt x="193" y="73"/>
                  </a:lnTo>
                  <a:lnTo>
                    <a:pt x="169" y="2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8"/>
            <p:cNvSpPr/>
            <p:nvPr/>
          </p:nvSpPr>
          <p:spPr>
            <a:xfrm>
              <a:off x="4094650" y="1695350"/>
              <a:ext cx="6050" cy="6050"/>
            </a:xfrm>
            <a:custGeom>
              <a:avLst/>
              <a:gdLst/>
              <a:ahLst/>
              <a:cxnLst/>
              <a:rect l="l" t="t" r="r" b="b"/>
              <a:pathLst>
                <a:path w="242" h="242" extrusionOk="0">
                  <a:moveTo>
                    <a:pt x="121" y="0"/>
                  </a:moveTo>
                  <a:lnTo>
                    <a:pt x="73" y="24"/>
                  </a:lnTo>
                  <a:lnTo>
                    <a:pt x="49" y="48"/>
                  </a:lnTo>
                  <a:lnTo>
                    <a:pt x="25" y="73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73" y="217"/>
                  </a:lnTo>
                  <a:lnTo>
                    <a:pt x="145" y="241"/>
                  </a:lnTo>
                  <a:lnTo>
                    <a:pt x="193" y="217"/>
                  </a:lnTo>
                  <a:lnTo>
                    <a:pt x="217" y="193"/>
                  </a:lnTo>
                  <a:lnTo>
                    <a:pt x="241" y="145"/>
                  </a:lnTo>
                  <a:lnTo>
                    <a:pt x="217" y="73"/>
                  </a:lnTo>
                  <a:lnTo>
                    <a:pt x="193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8"/>
            <p:cNvSpPr/>
            <p:nvPr/>
          </p:nvSpPr>
          <p:spPr>
            <a:xfrm>
              <a:off x="4016425" y="1929450"/>
              <a:ext cx="4225" cy="6650"/>
            </a:xfrm>
            <a:custGeom>
              <a:avLst/>
              <a:gdLst/>
              <a:ahLst/>
              <a:cxnLst/>
              <a:rect l="l" t="t" r="r" b="b"/>
              <a:pathLst>
                <a:path w="169" h="266" extrusionOk="0">
                  <a:moveTo>
                    <a:pt x="48" y="1"/>
                  </a:moveTo>
                  <a:lnTo>
                    <a:pt x="0" y="97"/>
                  </a:lnTo>
                  <a:lnTo>
                    <a:pt x="0" y="217"/>
                  </a:lnTo>
                  <a:lnTo>
                    <a:pt x="24" y="241"/>
                  </a:lnTo>
                  <a:lnTo>
                    <a:pt x="48" y="266"/>
                  </a:lnTo>
                  <a:lnTo>
                    <a:pt x="96" y="241"/>
                  </a:lnTo>
                  <a:lnTo>
                    <a:pt x="145" y="193"/>
                  </a:lnTo>
                  <a:lnTo>
                    <a:pt x="169" y="121"/>
                  </a:lnTo>
                  <a:lnTo>
                    <a:pt x="169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8"/>
            <p:cNvSpPr/>
            <p:nvPr/>
          </p:nvSpPr>
          <p:spPr>
            <a:xfrm>
              <a:off x="3962250" y="1986025"/>
              <a:ext cx="6050" cy="4850"/>
            </a:xfrm>
            <a:custGeom>
              <a:avLst/>
              <a:gdLst/>
              <a:ahLst/>
              <a:cxnLst/>
              <a:rect l="l" t="t" r="r" b="b"/>
              <a:pathLst>
                <a:path w="242" h="194" extrusionOk="0">
                  <a:moveTo>
                    <a:pt x="49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73" y="169"/>
                  </a:lnTo>
                  <a:lnTo>
                    <a:pt x="97" y="193"/>
                  </a:lnTo>
                  <a:lnTo>
                    <a:pt x="193" y="193"/>
                  </a:lnTo>
                  <a:lnTo>
                    <a:pt x="217" y="145"/>
                  </a:lnTo>
                  <a:lnTo>
                    <a:pt x="241" y="121"/>
                  </a:lnTo>
                  <a:lnTo>
                    <a:pt x="217" y="73"/>
                  </a:lnTo>
                  <a:lnTo>
                    <a:pt x="169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8"/>
            <p:cNvSpPr/>
            <p:nvPr/>
          </p:nvSpPr>
          <p:spPr>
            <a:xfrm>
              <a:off x="3956225" y="1940300"/>
              <a:ext cx="4250" cy="4225"/>
            </a:xfrm>
            <a:custGeom>
              <a:avLst/>
              <a:gdLst/>
              <a:ahLst/>
              <a:cxnLst/>
              <a:rect l="l" t="t" r="r" b="b"/>
              <a:pathLst>
                <a:path w="170" h="169" extrusionOk="0">
                  <a:moveTo>
                    <a:pt x="73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1" y="120"/>
                  </a:lnTo>
                  <a:lnTo>
                    <a:pt x="25" y="144"/>
                  </a:lnTo>
                  <a:lnTo>
                    <a:pt x="73" y="169"/>
                  </a:lnTo>
                  <a:lnTo>
                    <a:pt x="121" y="169"/>
                  </a:lnTo>
                  <a:lnTo>
                    <a:pt x="145" y="144"/>
                  </a:lnTo>
                  <a:lnTo>
                    <a:pt x="169" y="120"/>
                  </a:lnTo>
                  <a:lnTo>
                    <a:pt x="145" y="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8"/>
            <p:cNvSpPr/>
            <p:nvPr/>
          </p:nvSpPr>
          <p:spPr>
            <a:xfrm>
              <a:off x="4068775" y="1674275"/>
              <a:ext cx="3625" cy="4850"/>
            </a:xfrm>
            <a:custGeom>
              <a:avLst/>
              <a:gdLst/>
              <a:ahLst/>
              <a:cxnLst/>
              <a:rect l="l" t="t" r="r" b="b"/>
              <a:pathLst>
                <a:path w="145" h="194" extrusionOk="0">
                  <a:moveTo>
                    <a:pt x="49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1" y="193"/>
                  </a:lnTo>
                  <a:lnTo>
                    <a:pt x="73" y="193"/>
                  </a:lnTo>
                  <a:lnTo>
                    <a:pt x="121" y="169"/>
                  </a:lnTo>
                  <a:lnTo>
                    <a:pt x="145" y="97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8"/>
            <p:cNvSpPr/>
            <p:nvPr/>
          </p:nvSpPr>
          <p:spPr>
            <a:xfrm>
              <a:off x="3943000" y="1805475"/>
              <a:ext cx="4225" cy="4250"/>
            </a:xfrm>
            <a:custGeom>
              <a:avLst/>
              <a:gdLst/>
              <a:ahLst/>
              <a:cxnLst/>
              <a:rect l="l" t="t" r="r" b="b"/>
              <a:pathLst>
                <a:path w="169" h="170" extrusionOk="0">
                  <a:moveTo>
                    <a:pt x="48" y="1"/>
                  </a:moveTo>
                  <a:lnTo>
                    <a:pt x="24" y="49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48" y="169"/>
                  </a:lnTo>
                  <a:lnTo>
                    <a:pt x="145" y="169"/>
                  </a:lnTo>
                  <a:lnTo>
                    <a:pt x="169" y="121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8"/>
            <p:cNvSpPr/>
            <p:nvPr/>
          </p:nvSpPr>
          <p:spPr>
            <a:xfrm>
              <a:off x="4059150" y="1669475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24" y="121"/>
                  </a:lnTo>
                  <a:lnTo>
                    <a:pt x="73" y="193"/>
                  </a:lnTo>
                  <a:lnTo>
                    <a:pt x="145" y="193"/>
                  </a:lnTo>
                  <a:lnTo>
                    <a:pt x="193" y="145"/>
                  </a:lnTo>
                  <a:lnTo>
                    <a:pt x="193" y="96"/>
                  </a:lnTo>
                  <a:lnTo>
                    <a:pt x="193" y="48"/>
                  </a:lnTo>
                  <a:lnTo>
                    <a:pt x="121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8"/>
            <p:cNvSpPr/>
            <p:nvPr/>
          </p:nvSpPr>
          <p:spPr>
            <a:xfrm>
              <a:off x="3831050" y="1920425"/>
              <a:ext cx="5450" cy="4250"/>
            </a:xfrm>
            <a:custGeom>
              <a:avLst/>
              <a:gdLst/>
              <a:ahLst/>
              <a:cxnLst/>
              <a:rect l="l" t="t" r="r" b="b"/>
              <a:pathLst>
                <a:path w="218" h="170" extrusionOk="0">
                  <a:moveTo>
                    <a:pt x="97" y="1"/>
                  </a:moveTo>
                  <a:lnTo>
                    <a:pt x="49" y="25"/>
                  </a:lnTo>
                  <a:lnTo>
                    <a:pt x="25" y="49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73" y="145"/>
                  </a:lnTo>
                  <a:lnTo>
                    <a:pt x="145" y="169"/>
                  </a:lnTo>
                  <a:lnTo>
                    <a:pt x="193" y="145"/>
                  </a:lnTo>
                  <a:lnTo>
                    <a:pt x="217" y="121"/>
                  </a:lnTo>
                  <a:lnTo>
                    <a:pt x="217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8"/>
            <p:cNvSpPr/>
            <p:nvPr/>
          </p:nvSpPr>
          <p:spPr>
            <a:xfrm>
              <a:off x="3950225" y="1664050"/>
              <a:ext cx="4225" cy="4225"/>
            </a:xfrm>
            <a:custGeom>
              <a:avLst/>
              <a:gdLst/>
              <a:ahLst/>
              <a:cxnLst/>
              <a:rect l="l" t="t" r="r" b="b"/>
              <a:pathLst>
                <a:path w="169" h="169" extrusionOk="0">
                  <a:moveTo>
                    <a:pt x="48" y="0"/>
                  </a:moveTo>
                  <a:lnTo>
                    <a:pt x="0" y="49"/>
                  </a:lnTo>
                  <a:lnTo>
                    <a:pt x="24" y="121"/>
                  </a:lnTo>
                  <a:lnTo>
                    <a:pt x="72" y="169"/>
                  </a:lnTo>
                  <a:lnTo>
                    <a:pt x="120" y="145"/>
                  </a:lnTo>
                  <a:lnTo>
                    <a:pt x="169" y="97"/>
                  </a:lnTo>
                  <a:lnTo>
                    <a:pt x="169" y="49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8"/>
            <p:cNvSpPr/>
            <p:nvPr/>
          </p:nvSpPr>
          <p:spPr>
            <a:xfrm>
              <a:off x="3957425" y="1763350"/>
              <a:ext cx="5450" cy="3625"/>
            </a:xfrm>
            <a:custGeom>
              <a:avLst/>
              <a:gdLst/>
              <a:ahLst/>
              <a:cxnLst/>
              <a:rect l="l" t="t" r="r" b="b"/>
              <a:pathLst>
                <a:path w="218" h="145" extrusionOk="0">
                  <a:moveTo>
                    <a:pt x="73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1" y="121"/>
                  </a:lnTo>
                  <a:lnTo>
                    <a:pt x="73" y="145"/>
                  </a:lnTo>
                  <a:lnTo>
                    <a:pt x="194" y="145"/>
                  </a:lnTo>
                  <a:lnTo>
                    <a:pt x="218" y="97"/>
                  </a:lnTo>
                  <a:lnTo>
                    <a:pt x="194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8"/>
            <p:cNvSpPr/>
            <p:nvPr/>
          </p:nvSpPr>
          <p:spPr>
            <a:xfrm>
              <a:off x="3787725" y="1832550"/>
              <a:ext cx="4225" cy="4850"/>
            </a:xfrm>
            <a:custGeom>
              <a:avLst/>
              <a:gdLst/>
              <a:ahLst/>
              <a:cxnLst/>
              <a:rect l="l" t="t" r="r" b="b"/>
              <a:pathLst>
                <a:path w="169" h="194" extrusionOk="0">
                  <a:moveTo>
                    <a:pt x="48" y="1"/>
                  </a:moveTo>
                  <a:lnTo>
                    <a:pt x="0" y="49"/>
                  </a:lnTo>
                  <a:lnTo>
                    <a:pt x="0" y="121"/>
                  </a:lnTo>
                  <a:lnTo>
                    <a:pt x="0" y="169"/>
                  </a:lnTo>
                  <a:lnTo>
                    <a:pt x="48" y="194"/>
                  </a:lnTo>
                  <a:lnTo>
                    <a:pt x="97" y="194"/>
                  </a:lnTo>
                  <a:lnTo>
                    <a:pt x="145" y="145"/>
                  </a:lnTo>
                  <a:lnTo>
                    <a:pt x="169" y="97"/>
                  </a:lnTo>
                  <a:lnTo>
                    <a:pt x="169" y="73"/>
                  </a:lnTo>
                  <a:lnTo>
                    <a:pt x="145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8"/>
            <p:cNvSpPr/>
            <p:nvPr/>
          </p:nvSpPr>
          <p:spPr>
            <a:xfrm>
              <a:off x="3933375" y="1944500"/>
              <a:ext cx="6625" cy="4850"/>
            </a:xfrm>
            <a:custGeom>
              <a:avLst/>
              <a:gdLst/>
              <a:ahLst/>
              <a:cxnLst/>
              <a:rect l="l" t="t" r="r" b="b"/>
              <a:pathLst>
                <a:path w="265" h="194" extrusionOk="0">
                  <a:moveTo>
                    <a:pt x="0" y="1"/>
                  </a:moveTo>
                  <a:lnTo>
                    <a:pt x="72" y="145"/>
                  </a:lnTo>
                  <a:lnTo>
                    <a:pt x="120" y="193"/>
                  </a:lnTo>
                  <a:lnTo>
                    <a:pt x="241" y="193"/>
                  </a:lnTo>
                  <a:lnTo>
                    <a:pt x="265" y="145"/>
                  </a:lnTo>
                  <a:lnTo>
                    <a:pt x="217" y="49"/>
                  </a:lnTo>
                  <a:lnTo>
                    <a:pt x="144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8"/>
            <p:cNvSpPr/>
            <p:nvPr/>
          </p:nvSpPr>
          <p:spPr>
            <a:xfrm>
              <a:off x="3734750" y="1788625"/>
              <a:ext cx="4250" cy="4850"/>
            </a:xfrm>
            <a:custGeom>
              <a:avLst/>
              <a:gdLst/>
              <a:ahLst/>
              <a:cxnLst/>
              <a:rect l="l" t="t" r="r" b="b"/>
              <a:pathLst>
                <a:path w="170" h="194" extrusionOk="0">
                  <a:moveTo>
                    <a:pt x="25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145"/>
                  </a:lnTo>
                  <a:lnTo>
                    <a:pt x="49" y="193"/>
                  </a:lnTo>
                  <a:lnTo>
                    <a:pt x="121" y="193"/>
                  </a:lnTo>
                  <a:lnTo>
                    <a:pt x="169" y="121"/>
                  </a:lnTo>
                  <a:lnTo>
                    <a:pt x="169" y="73"/>
                  </a:lnTo>
                  <a:lnTo>
                    <a:pt x="169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8"/>
            <p:cNvSpPr/>
            <p:nvPr/>
          </p:nvSpPr>
          <p:spPr>
            <a:xfrm>
              <a:off x="3964050" y="1703775"/>
              <a:ext cx="4850" cy="4825"/>
            </a:xfrm>
            <a:custGeom>
              <a:avLst/>
              <a:gdLst/>
              <a:ahLst/>
              <a:cxnLst/>
              <a:rect l="l" t="t" r="r" b="b"/>
              <a:pathLst>
                <a:path w="194" h="193" extrusionOk="0">
                  <a:moveTo>
                    <a:pt x="97" y="0"/>
                  </a:moveTo>
                  <a:lnTo>
                    <a:pt x="49" y="24"/>
                  </a:lnTo>
                  <a:lnTo>
                    <a:pt x="25" y="48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73" y="193"/>
                  </a:lnTo>
                  <a:lnTo>
                    <a:pt x="145" y="193"/>
                  </a:lnTo>
                  <a:lnTo>
                    <a:pt x="169" y="169"/>
                  </a:lnTo>
                  <a:lnTo>
                    <a:pt x="193" y="121"/>
                  </a:lnTo>
                  <a:lnTo>
                    <a:pt x="169" y="48"/>
                  </a:lnTo>
                  <a:lnTo>
                    <a:pt x="145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8"/>
            <p:cNvSpPr/>
            <p:nvPr/>
          </p:nvSpPr>
          <p:spPr>
            <a:xfrm>
              <a:off x="3775075" y="1884325"/>
              <a:ext cx="4250" cy="4225"/>
            </a:xfrm>
            <a:custGeom>
              <a:avLst/>
              <a:gdLst/>
              <a:ahLst/>
              <a:cxnLst/>
              <a:rect l="l" t="t" r="r" b="b"/>
              <a:pathLst>
                <a:path w="170" h="169" extrusionOk="0">
                  <a:moveTo>
                    <a:pt x="25" y="0"/>
                  </a:moveTo>
                  <a:lnTo>
                    <a:pt x="1" y="24"/>
                  </a:lnTo>
                  <a:lnTo>
                    <a:pt x="1" y="72"/>
                  </a:lnTo>
                  <a:lnTo>
                    <a:pt x="1" y="121"/>
                  </a:lnTo>
                  <a:lnTo>
                    <a:pt x="49" y="145"/>
                  </a:lnTo>
                  <a:lnTo>
                    <a:pt x="73" y="169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69" y="97"/>
                  </a:lnTo>
                  <a:lnTo>
                    <a:pt x="145" y="4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8"/>
            <p:cNvSpPr/>
            <p:nvPr/>
          </p:nvSpPr>
          <p:spPr>
            <a:xfrm>
              <a:off x="3961650" y="2025150"/>
              <a:ext cx="5450" cy="4825"/>
            </a:xfrm>
            <a:custGeom>
              <a:avLst/>
              <a:gdLst/>
              <a:ahLst/>
              <a:cxnLst/>
              <a:rect l="l" t="t" r="r" b="b"/>
              <a:pathLst>
                <a:path w="218" h="193" extrusionOk="0">
                  <a:moveTo>
                    <a:pt x="49" y="0"/>
                  </a:moveTo>
                  <a:lnTo>
                    <a:pt x="0" y="24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49" y="169"/>
                  </a:lnTo>
                  <a:lnTo>
                    <a:pt x="97" y="193"/>
                  </a:lnTo>
                  <a:lnTo>
                    <a:pt x="145" y="193"/>
                  </a:lnTo>
                  <a:lnTo>
                    <a:pt x="193" y="145"/>
                  </a:lnTo>
                  <a:lnTo>
                    <a:pt x="217" y="97"/>
                  </a:lnTo>
                  <a:lnTo>
                    <a:pt x="193" y="49"/>
                  </a:lnTo>
                  <a:lnTo>
                    <a:pt x="145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8"/>
            <p:cNvSpPr/>
            <p:nvPr/>
          </p:nvSpPr>
          <p:spPr>
            <a:xfrm>
              <a:off x="4079000" y="1740475"/>
              <a:ext cx="4850" cy="4850"/>
            </a:xfrm>
            <a:custGeom>
              <a:avLst/>
              <a:gdLst/>
              <a:ahLst/>
              <a:cxnLst/>
              <a:rect l="l" t="t" r="r" b="b"/>
              <a:pathLst>
                <a:path w="194" h="194" extrusionOk="0">
                  <a:moveTo>
                    <a:pt x="25" y="1"/>
                  </a:moveTo>
                  <a:lnTo>
                    <a:pt x="1" y="49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121" y="193"/>
                  </a:lnTo>
                  <a:lnTo>
                    <a:pt x="145" y="169"/>
                  </a:lnTo>
                  <a:lnTo>
                    <a:pt x="193" y="145"/>
                  </a:lnTo>
                  <a:lnTo>
                    <a:pt x="169" y="73"/>
                  </a:lnTo>
                  <a:lnTo>
                    <a:pt x="145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8"/>
            <p:cNvSpPr/>
            <p:nvPr/>
          </p:nvSpPr>
          <p:spPr>
            <a:xfrm>
              <a:off x="3797950" y="1830150"/>
              <a:ext cx="4250" cy="4850"/>
            </a:xfrm>
            <a:custGeom>
              <a:avLst/>
              <a:gdLst/>
              <a:ahLst/>
              <a:cxnLst/>
              <a:rect l="l" t="t" r="r" b="b"/>
              <a:pathLst>
                <a:path w="170" h="194" extrusionOk="0">
                  <a:moveTo>
                    <a:pt x="73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1" y="145"/>
                  </a:lnTo>
                  <a:lnTo>
                    <a:pt x="49" y="193"/>
                  </a:lnTo>
                  <a:lnTo>
                    <a:pt x="121" y="193"/>
                  </a:lnTo>
                  <a:lnTo>
                    <a:pt x="169" y="145"/>
                  </a:lnTo>
                  <a:lnTo>
                    <a:pt x="169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8"/>
            <p:cNvSpPr/>
            <p:nvPr/>
          </p:nvSpPr>
          <p:spPr>
            <a:xfrm>
              <a:off x="3787725" y="1868075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97" y="193"/>
                  </a:lnTo>
                  <a:lnTo>
                    <a:pt x="169" y="169"/>
                  </a:lnTo>
                  <a:lnTo>
                    <a:pt x="193" y="121"/>
                  </a:lnTo>
                  <a:lnTo>
                    <a:pt x="169" y="48"/>
                  </a:lnTo>
                  <a:lnTo>
                    <a:pt x="145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8"/>
            <p:cNvSpPr/>
            <p:nvPr/>
          </p:nvSpPr>
          <p:spPr>
            <a:xfrm>
              <a:off x="3950825" y="1893350"/>
              <a:ext cx="6025" cy="4825"/>
            </a:xfrm>
            <a:custGeom>
              <a:avLst/>
              <a:gdLst/>
              <a:ahLst/>
              <a:cxnLst/>
              <a:rect l="l" t="t" r="r" b="b"/>
              <a:pathLst>
                <a:path w="241" h="193" extrusionOk="0">
                  <a:moveTo>
                    <a:pt x="48" y="0"/>
                  </a:moveTo>
                  <a:lnTo>
                    <a:pt x="24" y="48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24" y="169"/>
                  </a:lnTo>
                  <a:lnTo>
                    <a:pt x="72" y="193"/>
                  </a:lnTo>
                  <a:lnTo>
                    <a:pt x="193" y="193"/>
                  </a:lnTo>
                  <a:lnTo>
                    <a:pt x="217" y="145"/>
                  </a:lnTo>
                  <a:lnTo>
                    <a:pt x="241" y="97"/>
                  </a:lnTo>
                  <a:lnTo>
                    <a:pt x="241" y="73"/>
                  </a:lnTo>
                  <a:lnTo>
                    <a:pt x="217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8"/>
            <p:cNvSpPr/>
            <p:nvPr/>
          </p:nvSpPr>
          <p:spPr>
            <a:xfrm>
              <a:off x="4059750" y="1704375"/>
              <a:ext cx="4225" cy="4825"/>
            </a:xfrm>
            <a:custGeom>
              <a:avLst/>
              <a:gdLst/>
              <a:ahLst/>
              <a:cxnLst/>
              <a:rect l="l" t="t" r="r" b="b"/>
              <a:pathLst>
                <a:path w="169" h="193" extrusionOk="0">
                  <a:moveTo>
                    <a:pt x="49" y="0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49" y="169"/>
                  </a:lnTo>
                  <a:lnTo>
                    <a:pt x="121" y="193"/>
                  </a:lnTo>
                  <a:lnTo>
                    <a:pt x="145" y="169"/>
                  </a:lnTo>
                  <a:lnTo>
                    <a:pt x="169" y="145"/>
                  </a:lnTo>
                  <a:lnTo>
                    <a:pt x="169" y="97"/>
                  </a:lnTo>
                  <a:lnTo>
                    <a:pt x="169" y="73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8"/>
            <p:cNvSpPr/>
            <p:nvPr/>
          </p:nvSpPr>
          <p:spPr>
            <a:xfrm>
              <a:off x="4119925" y="1737475"/>
              <a:ext cx="5450" cy="4825"/>
            </a:xfrm>
            <a:custGeom>
              <a:avLst/>
              <a:gdLst/>
              <a:ahLst/>
              <a:cxnLst/>
              <a:rect l="l" t="t" r="r" b="b"/>
              <a:pathLst>
                <a:path w="218" h="193" extrusionOk="0">
                  <a:moveTo>
                    <a:pt x="25" y="0"/>
                  </a:moveTo>
                  <a:lnTo>
                    <a:pt x="1" y="73"/>
                  </a:lnTo>
                  <a:lnTo>
                    <a:pt x="25" y="145"/>
                  </a:lnTo>
                  <a:lnTo>
                    <a:pt x="73" y="193"/>
                  </a:lnTo>
                  <a:lnTo>
                    <a:pt x="145" y="193"/>
                  </a:lnTo>
                  <a:lnTo>
                    <a:pt x="169" y="169"/>
                  </a:lnTo>
                  <a:lnTo>
                    <a:pt x="193" y="121"/>
                  </a:lnTo>
                  <a:lnTo>
                    <a:pt x="217" y="97"/>
                  </a:lnTo>
                  <a:lnTo>
                    <a:pt x="193" y="49"/>
                  </a:lnTo>
                  <a:lnTo>
                    <a:pt x="169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8"/>
            <p:cNvSpPr/>
            <p:nvPr/>
          </p:nvSpPr>
          <p:spPr>
            <a:xfrm>
              <a:off x="3847900" y="1887925"/>
              <a:ext cx="4250" cy="4250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97" y="1"/>
                  </a:moveTo>
                  <a:lnTo>
                    <a:pt x="49" y="25"/>
                  </a:lnTo>
                  <a:lnTo>
                    <a:pt x="25" y="73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97" y="145"/>
                  </a:lnTo>
                  <a:lnTo>
                    <a:pt x="169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8"/>
            <p:cNvSpPr/>
            <p:nvPr/>
          </p:nvSpPr>
          <p:spPr>
            <a:xfrm>
              <a:off x="3958650" y="1872275"/>
              <a:ext cx="4225" cy="4250"/>
            </a:xfrm>
            <a:custGeom>
              <a:avLst/>
              <a:gdLst/>
              <a:ahLst/>
              <a:cxnLst/>
              <a:rect l="l" t="t" r="r" b="b"/>
              <a:pathLst>
                <a:path w="169" h="170" extrusionOk="0">
                  <a:moveTo>
                    <a:pt x="24" y="1"/>
                  </a:moveTo>
                  <a:lnTo>
                    <a:pt x="0" y="49"/>
                  </a:lnTo>
                  <a:lnTo>
                    <a:pt x="0" y="97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120" y="169"/>
                  </a:lnTo>
                  <a:lnTo>
                    <a:pt x="169" y="145"/>
                  </a:lnTo>
                  <a:lnTo>
                    <a:pt x="169" y="97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8"/>
            <p:cNvSpPr/>
            <p:nvPr/>
          </p:nvSpPr>
          <p:spPr>
            <a:xfrm>
              <a:off x="3953225" y="1729650"/>
              <a:ext cx="3625" cy="4850"/>
            </a:xfrm>
            <a:custGeom>
              <a:avLst/>
              <a:gdLst/>
              <a:ahLst/>
              <a:cxnLst/>
              <a:rect l="l" t="t" r="r" b="b"/>
              <a:pathLst>
                <a:path w="145" h="194" extrusionOk="0">
                  <a:moveTo>
                    <a:pt x="73" y="0"/>
                  </a:moveTo>
                  <a:lnTo>
                    <a:pt x="0" y="25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97" y="193"/>
                  </a:lnTo>
                  <a:lnTo>
                    <a:pt x="121" y="169"/>
                  </a:lnTo>
                  <a:lnTo>
                    <a:pt x="145" y="145"/>
                  </a:lnTo>
                  <a:lnTo>
                    <a:pt x="145" y="121"/>
                  </a:lnTo>
                  <a:lnTo>
                    <a:pt x="145" y="7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8"/>
            <p:cNvSpPr/>
            <p:nvPr/>
          </p:nvSpPr>
          <p:spPr>
            <a:xfrm>
              <a:off x="3754025" y="1652625"/>
              <a:ext cx="4825" cy="4225"/>
            </a:xfrm>
            <a:custGeom>
              <a:avLst/>
              <a:gdLst/>
              <a:ahLst/>
              <a:cxnLst/>
              <a:rect l="l" t="t" r="r" b="b"/>
              <a:pathLst>
                <a:path w="193" h="169" extrusionOk="0">
                  <a:moveTo>
                    <a:pt x="72" y="0"/>
                  </a:moveTo>
                  <a:lnTo>
                    <a:pt x="48" y="24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24" y="120"/>
                  </a:lnTo>
                  <a:lnTo>
                    <a:pt x="72" y="145"/>
                  </a:lnTo>
                  <a:lnTo>
                    <a:pt x="96" y="169"/>
                  </a:lnTo>
                  <a:lnTo>
                    <a:pt x="169" y="120"/>
                  </a:lnTo>
                  <a:lnTo>
                    <a:pt x="193" y="96"/>
                  </a:lnTo>
                  <a:lnTo>
                    <a:pt x="193" y="4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8"/>
            <p:cNvSpPr/>
            <p:nvPr/>
          </p:nvSpPr>
          <p:spPr>
            <a:xfrm>
              <a:off x="3958050" y="1772375"/>
              <a:ext cx="4225" cy="5450"/>
            </a:xfrm>
            <a:custGeom>
              <a:avLst/>
              <a:gdLst/>
              <a:ahLst/>
              <a:cxnLst/>
              <a:rect l="l" t="t" r="r" b="b"/>
              <a:pathLst>
                <a:path w="169" h="218" extrusionOk="0">
                  <a:moveTo>
                    <a:pt x="72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0" y="145"/>
                  </a:lnTo>
                  <a:lnTo>
                    <a:pt x="24" y="193"/>
                  </a:lnTo>
                  <a:lnTo>
                    <a:pt x="72" y="217"/>
                  </a:lnTo>
                  <a:lnTo>
                    <a:pt x="120" y="217"/>
                  </a:lnTo>
                  <a:lnTo>
                    <a:pt x="169" y="169"/>
                  </a:lnTo>
                  <a:lnTo>
                    <a:pt x="144" y="73"/>
                  </a:lnTo>
                  <a:lnTo>
                    <a:pt x="120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8"/>
            <p:cNvSpPr/>
            <p:nvPr/>
          </p:nvSpPr>
          <p:spPr>
            <a:xfrm>
              <a:off x="3844300" y="1685725"/>
              <a:ext cx="6025" cy="4225"/>
            </a:xfrm>
            <a:custGeom>
              <a:avLst/>
              <a:gdLst/>
              <a:ahLst/>
              <a:cxnLst/>
              <a:rect l="l" t="t" r="r" b="b"/>
              <a:pathLst>
                <a:path w="241" h="169" extrusionOk="0">
                  <a:moveTo>
                    <a:pt x="72" y="0"/>
                  </a:moveTo>
                  <a:lnTo>
                    <a:pt x="48" y="24"/>
                  </a:lnTo>
                  <a:lnTo>
                    <a:pt x="0" y="72"/>
                  </a:lnTo>
                  <a:lnTo>
                    <a:pt x="48" y="120"/>
                  </a:lnTo>
                  <a:lnTo>
                    <a:pt x="72" y="169"/>
                  </a:lnTo>
                  <a:lnTo>
                    <a:pt x="169" y="169"/>
                  </a:lnTo>
                  <a:lnTo>
                    <a:pt x="193" y="145"/>
                  </a:lnTo>
                  <a:lnTo>
                    <a:pt x="217" y="120"/>
                  </a:lnTo>
                  <a:lnTo>
                    <a:pt x="241" y="72"/>
                  </a:lnTo>
                  <a:lnTo>
                    <a:pt x="217" y="48"/>
                  </a:lnTo>
                  <a:lnTo>
                    <a:pt x="169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8"/>
            <p:cNvSpPr/>
            <p:nvPr/>
          </p:nvSpPr>
          <p:spPr>
            <a:xfrm>
              <a:off x="4053725" y="1936675"/>
              <a:ext cx="3650" cy="4850"/>
            </a:xfrm>
            <a:custGeom>
              <a:avLst/>
              <a:gdLst/>
              <a:ahLst/>
              <a:cxnLst/>
              <a:rect l="l" t="t" r="r" b="b"/>
              <a:pathLst>
                <a:path w="146" h="194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49" y="193"/>
                  </a:lnTo>
                  <a:lnTo>
                    <a:pt x="97" y="193"/>
                  </a:lnTo>
                  <a:lnTo>
                    <a:pt x="145" y="169"/>
                  </a:lnTo>
                  <a:lnTo>
                    <a:pt x="145" y="145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8"/>
            <p:cNvSpPr/>
            <p:nvPr/>
          </p:nvSpPr>
          <p:spPr>
            <a:xfrm>
              <a:off x="4187325" y="1902975"/>
              <a:ext cx="4250" cy="4850"/>
            </a:xfrm>
            <a:custGeom>
              <a:avLst/>
              <a:gdLst/>
              <a:ahLst/>
              <a:cxnLst/>
              <a:rect l="l" t="t" r="r" b="b"/>
              <a:pathLst>
                <a:path w="170" h="194" extrusionOk="0">
                  <a:moveTo>
                    <a:pt x="97" y="1"/>
                  </a:moveTo>
                  <a:lnTo>
                    <a:pt x="49" y="25"/>
                  </a:lnTo>
                  <a:lnTo>
                    <a:pt x="25" y="49"/>
                  </a:lnTo>
                  <a:lnTo>
                    <a:pt x="1" y="73"/>
                  </a:lnTo>
                  <a:lnTo>
                    <a:pt x="1" y="145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121" y="169"/>
                  </a:lnTo>
                  <a:lnTo>
                    <a:pt x="169" y="145"/>
                  </a:lnTo>
                  <a:lnTo>
                    <a:pt x="169" y="73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8"/>
            <p:cNvSpPr/>
            <p:nvPr/>
          </p:nvSpPr>
          <p:spPr>
            <a:xfrm>
              <a:off x="4154850" y="190900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72" y="0"/>
                  </a:moveTo>
                  <a:lnTo>
                    <a:pt x="48" y="24"/>
                  </a:lnTo>
                  <a:lnTo>
                    <a:pt x="24" y="48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96" y="193"/>
                  </a:lnTo>
                  <a:lnTo>
                    <a:pt x="120" y="193"/>
                  </a:lnTo>
                  <a:lnTo>
                    <a:pt x="169" y="169"/>
                  </a:lnTo>
                  <a:lnTo>
                    <a:pt x="193" y="145"/>
                  </a:lnTo>
                  <a:lnTo>
                    <a:pt x="193" y="97"/>
                  </a:lnTo>
                  <a:lnTo>
                    <a:pt x="169" y="72"/>
                  </a:lnTo>
                  <a:lnTo>
                    <a:pt x="144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8"/>
            <p:cNvSpPr/>
            <p:nvPr/>
          </p:nvSpPr>
          <p:spPr>
            <a:xfrm>
              <a:off x="3933975" y="1667650"/>
              <a:ext cx="5425" cy="4250"/>
            </a:xfrm>
            <a:custGeom>
              <a:avLst/>
              <a:gdLst/>
              <a:ahLst/>
              <a:cxnLst/>
              <a:rect l="l" t="t" r="r" b="b"/>
              <a:pathLst>
                <a:path w="217" h="170" extrusionOk="0">
                  <a:moveTo>
                    <a:pt x="169" y="1"/>
                  </a:moveTo>
                  <a:lnTo>
                    <a:pt x="48" y="49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0" y="145"/>
                  </a:lnTo>
                  <a:lnTo>
                    <a:pt x="72" y="169"/>
                  </a:lnTo>
                  <a:lnTo>
                    <a:pt x="120" y="145"/>
                  </a:lnTo>
                  <a:lnTo>
                    <a:pt x="169" y="121"/>
                  </a:lnTo>
                  <a:lnTo>
                    <a:pt x="217" y="73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8"/>
            <p:cNvSpPr/>
            <p:nvPr/>
          </p:nvSpPr>
          <p:spPr>
            <a:xfrm>
              <a:off x="4008000" y="1848200"/>
              <a:ext cx="4825" cy="4250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48" y="1"/>
                  </a:moveTo>
                  <a:lnTo>
                    <a:pt x="0" y="49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48" y="145"/>
                  </a:lnTo>
                  <a:lnTo>
                    <a:pt x="96" y="169"/>
                  </a:lnTo>
                  <a:lnTo>
                    <a:pt x="169" y="145"/>
                  </a:lnTo>
                  <a:lnTo>
                    <a:pt x="193" y="121"/>
                  </a:lnTo>
                  <a:lnTo>
                    <a:pt x="193" y="97"/>
                  </a:lnTo>
                  <a:lnTo>
                    <a:pt x="169" y="2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8"/>
            <p:cNvSpPr/>
            <p:nvPr/>
          </p:nvSpPr>
          <p:spPr>
            <a:xfrm>
              <a:off x="3826225" y="1930050"/>
              <a:ext cx="4250" cy="4250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97" y="169"/>
                  </a:lnTo>
                  <a:lnTo>
                    <a:pt x="121" y="169"/>
                  </a:lnTo>
                  <a:lnTo>
                    <a:pt x="169" y="121"/>
                  </a:lnTo>
                  <a:lnTo>
                    <a:pt x="169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8"/>
            <p:cNvSpPr/>
            <p:nvPr/>
          </p:nvSpPr>
          <p:spPr>
            <a:xfrm>
              <a:off x="3862350" y="1987225"/>
              <a:ext cx="4825" cy="4250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121" y="1"/>
                  </a:moveTo>
                  <a:lnTo>
                    <a:pt x="49" y="25"/>
                  </a:lnTo>
                  <a:lnTo>
                    <a:pt x="24" y="49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73" y="169"/>
                  </a:lnTo>
                  <a:lnTo>
                    <a:pt x="121" y="169"/>
                  </a:lnTo>
                  <a:lnTo>
                    <a:pt x="145" y="145"/>
                  </a:lnTo>
                  <a:lnTo>
                    <a:pt x="193" y="121"/>
                  </a:lnTo>
                  <a:lnTo>
                    <a:pt x="193" y="97"/>
                  </a:lnTo>
                  <a:lnTo>
                    <a:pt x="169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8"/>
            <p:cNvSpPr/>
            <p:nvPr/>
          </p:nvSpPr>
          <p:spPr>
            <a:xfrm>
              <a:off x="4260150" y="1829550"/>
              <a:ext cx="4250" cy="4850"/>
            </a:xfrm>
            <a:custGeom>
              <a:avLst/>
              <a:gdLst/>
              <a:ahLst/>
              <a:cxnLst/>
              <a:rect l="l" t="t" r="r" b="b"/>
              <a:pathLst>
                <a:path w="170" h="194" extrusionOk="0">
                  <a:moveTo>
                    <a:pt x="49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73" y="193"/>
                  </a:lnTo>
                  <a:lnTo>
                    <a:pt x="145" y="169"/>
                  </a:lnTo>
                  <a:lnTo>
                    <a:pt x="169" y="121"/>
                  </a:lnTo>
                  <a:lnTo>
                    <a:pt x="169" y="73"/>
                  </a:lnTo>
                  <a:lnTo>
                    <a:pt x="145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8"/>
            <p:cNvSpPr/>
            <p:nvPr/>
          </p:nvSpPr>
          <p:spPr>
            <a:xfrm>
              <a:off x="3937575" y="1859050"/>
              <a:ext cx="4250" cy="4825"/>
            </a:xfrm>
            <a:custGeom>
              <a:avLst/>
              <a:gdLst/>
              <a:ahLst/>
              <a:cxnLst/>
              <a:rect l="l" t="t" r="r" b="b"/>
              <a:pathLst>
                <a:path w="170" h="193" extrusionOk="0">
                  <a:moveTo>
                    <a:pt x="97" y="0"/>
                  </a:moveTo>
                  <a:lnTo>
                    <a:pt x="49" y="24"/>
                  </a:lnTo>
                  <a:lnTo>
                    <a:pt x="1" y="72"/>
                  </a:lnTo>
                  <a:lnTo>
                    <a:pt x="1" y="145"/>
                  </a:lnTo>
                  <a:lnTo>
                    <a:pt x="1" y="169"/>
                  </a:lnTo>
                  <a:lnTo>
                    <a:pt x="25" y="193"/>
                  </a:lnTo>
                  <a:lnTo>
                    <a:pt x="121" y="193"/>
                  </a:lnTo>
                  <a:lnTo>
                    <a:pt x="169" y="121"/>
                  </a:lnTo>
                  <a:lnTo>
                    <a:pt x="169" y="72"/>
                  </a:lnTo>
                  <a:lnTo>
                    <a:pt x="145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8"/>
            <p:cNvSpPr/>
            <p:nvPr/>
          </p:nvSpPr>
          <p:spPr>
            <a:xfrm>
              <a:off x="3814800" y="2020925"/>
              <a:ext cx="3025" cy="3050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73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97" y="121"/>
                  </a:lnTo>
                  <a:lnTo>
                    <a:pt x="121" y="97"/>
                  </a:lnTo>
                  <a:lnTo>
                    <a:pt x="121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8"/>
            <p:cNvSpPr/>
            <p:nvPr/>
          </p:nvSpPr>
          <p:spPr>
            <a:xfrm>
              <a:off x="4011600" y="1646600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49" y="0"/>
                  </a:moveTo>
                  <a:lnTo>
                    <a:pt x="1" y="49"/>
                  </a:lnTo>
                  <a:lnTo>
                    <a:pt x="25" y="73"/>
                  </a:lnTo>
                  <a:lnTo>
                    <a:pt x="25" y="121"/>
                  </a:lnTo>
                  <a:lnTo>
                    <a:pt x="97" y="121"/>
                  </a:lnTo>
                  <a:lnTo>
                    <a:pt x="121" y="97"/>
                  </a:lnTo>
                  <a:lnTo>
                    <a:pt x="121" y="73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8"/>
            <p:cNvSpPr/>
            <p:nvPr/>
          </p:nvSpPr>
          <p:spPr>
            <a:xfrm>
              <a:off x="3860550" y="1594250"/>
              <a:ext cx="4825" cy="4225"/>
            </a:xfrm>
            <a:custGeom>
              <a:avLst/>
              <a:gdLst/>
              <a:ahLst/>
              <a:cxnLst/>
              <a:rect l="l" t="t" r="r" b="b"/>
              <a:pathLst>
                <a:path w="193" h="169" extrusionOk="0">
                  <a:moveTo>
                    <a:pt x="121" y="0"/>
                  </a:moveTo>
                  <a:lnTo>
                    <a:pt x="48" y="48"/>
                  </a:lnTo>
                  <a:lnTo>
                    <a:pt x="24" y="72"/>
                  </a:lnTo>
                  <a:lnTo>
                    <a:pt x="0" y="120"/>
                  </a:lnTo>
                  <a:lnTo>
                    <a:pt x="24" y="169"/>
                  </a:lnTo>
                  <a:lnTo>
                    <a:pt x="48" y="169"/>
                  </a:lnTo>
                  <a:lnTo>
                    <a:pt x="145" y="144"/>
                  </a:lnTo>
                  <a:lnTo>
                    <a:pt x="169" y="120"/>
                  </a:lnTo>
                  <a:lnTo>
                    <a:pt x="193" y="72"/>
                  </a:lnTo>
                  <a:lnTo>
                    <a:pt x="193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8"/>
            <p:cNvSpPr/>
            <p:nvPr/>
          </p:nvSpPr>
          <p:spPr>
            <a:xfrm>
              <a:off x="3921325" y="1634550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73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73" y="145"/>
                  </a:lnTo>
                  <a:lnTo>
                    <a:pt x="121" y="121"/>
                  </a:lnTo>
                  <a:lnTo>
                    <a:pt x="145" y="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8"/>
            <p:cNvSpPr/>
            <p:nvPr/>
          </p:nvSpPr>
          <p:spPr>
            <a:xfrm>
              <a:off x="3879200" y="1621325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25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0" y="97"/>
                  </a:lnTo>
                  <a:lnTo>
                    <a:pt x="49" y="121"/>
                  </a:lnTo>
                  <a:lnTo>
                    <a:pt x="121" y="121"/>
                  </a:lnTo>
                  <a:lnTo>
                    <a:pt x="145" y="97"/>
                  </a:lnTo>
                  <a:lnTo>
                    <a:pt x="145" y="48"/>
                  </a:lnTo>
                  <a:lnTo>
                    <a:pt x="121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8"/>
            <p:cNvSpPr/>
            <p:nvPr/>
          </p:nvSpPr>
          <p:spPr>
            <a:xfrm>
              <a:off x="4068175" y="1696550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49" y="0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25" y="121"/>
                  </a:lnTo>
                  <a:lnTo>
                    <a:pt x="121" y="121"/>
                  </a:lnTo>
                  <a:lnTo>
                    <a:pt x="121" y="73"/>
                  </a:lnTo>
                  <a:lnTo>
                    <a:pt x="145" y="49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8"/>
            <p:cNvSpPr/>
            <p:nvPr/>
          </p:nvSpPr>
          <p:spPr>
            <a:xfrm>
              <a:off x="4148225" y="1742275"/>
              <a:ext cx="3025" cy="3650"/>
            </a:xfrm>
            <a:custGeom>
              <a:avLst/>
              <a:gdLst/>
              <a:ahLst/>
              <a:cxnLst/>
              <a:rect l="l" t="t" r="r" b="b"/>
              <a:pathLst>
                <a:path w="121" h="146" extrusionOk="0">
                  <a:moveTo>
                    <a:pt x="72" y="1"/>
                  </a:moveTo>
                  <a:lnTo>
                    <a:pt x="24" y="49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48" y="145"/>
                  </a:lnTo>
                  <a:lnTo>
                    <a:pt x="72" y="145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8"/>
            <p:cNvSpPr/>
            <p:nvPr/>
          </p:nvSpPr>
          <p:spPr>
            <a:xfrm>
              <a:off x="3849700" y="1624325"/>
              <a:ext cx="2450" cy="242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73"/>
                  </a:lnTo>
                  <a:lnTo>
                    <a:pt x="49" y="97"/>
                  </a:lnTo>
                  <a:lnTo>
                    <a:pt x="97" y="73"/>
                  </a:lnTo>
                  <a:lnTo>
                    <a:pt x="97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8"/>
            <p:cNvSpPr/>
            <p:nvPr/>
          </p:nvSpPr>
          <p:spPr>
            <a:xfrm>
              <a:off x="3950225" y="1702575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24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24" y="96"/>
                  </a:lnTo>
                  <a:lnTo>
                    <a:pt x="48" y="121"/>
                  </a:lnTo>
                  <a:lnTo>
                    <a:pt x="72" y="121"/>
                  </a:lnTo>
                  <a:lnTo>
                    <a:pt x="96" y="96"/>
                  </a:lnTo>
                  <a:lnTo>
                    <a:pt x="145" y="72"/>
                  </a:lnTo>
                  <a:lnTo>
                    <a:pt x="145" y="48"/>
                  </a:lnTo>
                  <a:lnTo>
                    <a:pt x="120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8"/>
            <p:cNvSpPr/>
            <p:nvPr/>
          </p:nvSpPr>
          <p:spPr>
            <a:xfrm>
              <a:off x="4100675" y="1780200"/>
              <a:ext cx="3025" cy="242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24" y="1"/>
                  </a:moveTo>
                  <a:lnTo>
                    <a:pt x="0" y="49"/>
                  </a:lnTo>
                  <a:lnTo>
                    <a:pt x="73" y="97"/>
                  </a:lnTo>
                  <a:lnTo>
                    <a:pt x="97" y="73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8"/>
            <p:cNvSpPr/>
            <p:nvPr/>
          </p:nvSpPr>
          <p:spPr>
            <a:xfrm>
              <a:off x="3924325" y="1720025"/>
              <a:ext cx="3050" cy="2425"/>
            </a:xfrm>
            <a:custGeom>
              <a:avLst/>
              <a:gdLst/>
              <a:ahLst/>
              <a:cxnLst/>
              <a:rect l="l" t="t" r="r" b="b"/>
              <a:pathLst>
                <a:path w="122" h="97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49" y="97"/>
                  </a:lnTo>
                  <a:lnTo>
                    <a:pt x="73" y="97"/>
                  </a:lnTo>
                  <a:lnTo>
                    <a:pt x="121" y="73"/>
                  </a:lnTo>
                  <a:lnTo>
                    <a:pt x="97" y="48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8"/>
            <p:cNvSpPr/>
            <p:nvPr/>
          </p:nvSpPr>
          <p:spPr>
            <a:xfrm>
              <a:off x="4030850" y="1769375"/>
              <a:ext cx="3050" cy="3025"/>
            </a:xfrm>
            <a:custGeom>
              <a:avLst/>
              <a:gdLst/>
              <a:ahLst/>
              <a:cxnLst/>
              <a:rect l="l" t="t" r="r" b="b"/>
              <a:pathLst>
                <a:path w="122" h="121" extrusionOk="0">
                  <a:moveTo>
                    <a:pt x="25" y="0"/>
                  </a:moveTo>
                  <a:lnTo>
                    <a:pt x="1" y="24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73" y="121"/>
                  </a:lnTo>
                  <a:lnTo>
                    <a:pt x="97" y="97"/>
                  </a:lnTo>
                  <a:lnTo>
                    <a:pt x="121" y="73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8"/>
            <p:cNvSpPr/>
            <p:nvPr/>
          </p:nvSpPr>
          <p:spPr>
            <a:xfrm>
              <a:off x="3749800" y="1665250"/>
              <a:ext cx="3650" cy="3025"/>
            </a:xfrm>
            <a:custGeom>
              <a:avLst/>
              <a:gdLst/>
              <a:ahLst/>
              <a:cxnLst/>
              <a:rect l="l" t="t" r="r" b="b"/>
              <a:pathLst>
                <a:path w="146" h="121" extrusionOk="0">
                  <a:moveTo>
                    <a:pt x="25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49" y="121"/>
                  </a:lnTo>
                  <a:lnTo>
                    <a:pt x="121" y="97"/>
                  </a:lnTo>
                  <a:lnTo>
                    <a:pt x="145" y="73"/>
                  </a:lnTo>
                  <a:lnTo>
                    <a:pt x="121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8"/>
            <p:cNvSpPr/>
            <p:nvPr/>
          </p:nvSpPr>
          <p:spPr>
            <a:xfrm>
              <a:off x="4201175" y="1848200"/>
              <a:ext cx="3650" cy="3050"/>
            </a:xfrm>
            <a:custGeom>
              <a:avLst/>
              <a:gdLst/>
              <a:ahLst/>
              <a:cxnLst/>
              <a:rect l="l" t="t" r="r" b="b"/>
              <a:pathLst>
                <a:path w="146" h="122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73" y="121"/>
                  </a:lnTo>
                  <a:lnTo>
                    <a:pt x="145" y="121"/>
                  </a:lnTo>
                  <a:lnTo>
                    <a:pt x="145" y="73"/>
                  </a:lnTo>
                  <a:lnTo>
                    <a:pt x="121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8"/>
            <p:cNvSpPr/>
            <p:nvPr/>
          </p:nvSpPr>
          <p:spPr>
            <a:xfrm>
              <a:off x="3926150" y="1751325"/>
              <a:ext cx="2425" cy="3025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48" y="0"/>
                  </a:moveTo>
                  <a:lnTo>
                    <a:pt x="0" y="48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48" y="120"/>
                  </a:lnTo>
                  <a:lnTo>
                    <a:pt x="96" y="96"/>
                  </a:lnTo>
                  <a:lnTo>
                    <a:pt x="96" y="48"/>
                  </a:lnTo>
                  <a:lnTo>
                    <a:pt x="96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8"/>
            <p:cNvSpPr/>
            <p:nvPr/>
          </p:nvSpPr>
          <p:spPr>
            <a:xfrm>
              <a:off x="4085625" y="1819325"/>
              <a:ext cx="3025" cy="4225"/>
            </a:xfrm>
            <a:custGeom>
              <a:avLst/>
              <a:gdLst/>
              <a:ahLst/>
              <a:cxnLst/>
              <a:rect l="l" t="t" r="r" b="b"/>
              <a:pathLst>
                <a:path w="121" h="169" extrusionOk="0">
                  <a:moveTo>
                    <a:pt x="73" y="0"/>
                  </a:moveTo>
                  <a:lnTo>
                    <a:pt x="25" y="24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49" y="169"/>
                  </a:lnTo>
                  <a:lnTo>
                    <a:pt x="121" y="73"/>
                  </a:lnTo>
                  <a:lnTo>
                    <a:pt x="121" y="49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8"/>
            <p:cNvSpPr/>
            <p:nvPr/>
          </p:nvSpPr>
          <p:spPr>
            <a:xfrm>
              <a:off x="4042900" y="1804875"/>
              <a:ext cx="3625" cy="4250"/>
            </a:xfrm>
            <a:custGeom>
              <a:avLst/>
              <a:gdLst/>
              <a:ahLst/>
              <a:cxnLst/>
              <a:rect l="l" t="t" r="r" b="b"/>
              <a:pathLst>
                <a:path w="145" h="170" extrusionOk="0">
                  <a:moveTo>
                    <a:pt x="24" y="1"/>
                  </a:moveTo>
                  <a:lnTo>
                    <a:pt x="0" y="73"/>
                  </a:lnTo>
                  <a:lnTo>
                    <a:pt x="0" y="145"/>
                  </a:lnTo>
                  <a:lnTo>
                    <a:pt x="24" y="169"/>
                  </a:lnTo>
                  <a:lnTo>
                    <a:pt x="97" y="169"/>
                  </a:lnTo>
                  <a:lnTo>
                    <a:pt x="121" y="145"/>
                  </a:lnTo>
                  <a:lnTo>
                    <a:pt x="145" y="121"/>
                  </a:lnTo>
                  <a:lnTo>
                    <a:pt x="145" y="73"/>
                  </a:lnTo>
                  <a:lnTo>
                    <a:pt x="97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8"/>
            <p:cNvSpPr/>
            <p:nvPr/>
          </p:nvSpPr>
          <p:spPr>
            <a:xfrm>
              <a:off x="3803375" y="1720025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72" y="0"/>
                  </a:moveTo>
                  <a:lnTo>
                    <a:pt x="24" y="24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48" y="121"/>
                  </a:lnTo>
                  <a:lnTo>
                    <a:pt x="72" y="121"/>
                  </a:lnTo>
                  <a:lnTo>
                    <a:pt x="121" y="97"/>
                  </a:lnTo>
                  <a:lnTo>
                    <a:pt x="121" y="48"/>
                  </a:lnTo>
                  <a:lnTo>
                    <a:pt x="121" y="24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8"/>
            <p:cNvSpPr/>
            <p:nvPr/>
          </p:nvSpPr>
          <p:spPr>
            <a:xfrm>
              <a:off x="3814800" y="1723625"/>
              <a:ext cx="3650" cy="3050"/>
            </a:xfrm>
            <a:custGeom>
              <a:avLst/>
              <a:gdLst/>
              <a:ahLst/>
              <a:cxnLst/>
              <a:rect l="l" t="t" r="r" b="b"/>
              <a:pathLst>
                <a:path w="146" h="122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49" y="121"/>
                  </a:lnTo>
                  <a:lnTo>
                    <a:pt x="97" y="121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8"/>
            <p:cNvSpPr/>
            <p:nvPr/>
          </p:nvSpPr>
          <p:spPr>
            <a:xfrm>
              <a:off x="3845500" y="1744700"/>
              <a:ext cx="3025" cy="242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24" y="0"/>
                  </a:moveTo>
                  <a:lnTo>
                    <a:pt x="0" y="48"/>
                  </a:lnTo>
                  <a:lnTo>
                    <a:pt x="0" y="73"/>
                  </a:lnTo>
                  <a:lnTo>
                    <a:pt x="48" y="97"/>
                  </a:lnTo>
                  <a:lnTo>
                    <a:pt x="121" y="97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8"/>
            <p:cNvSpPr/>
            <p:nvPr/>
          </p:nvSpPr>
          <p:spPr>
            <a:xfrm>
              <a:off x="3987525" y="1802475"/>
              <a:ext cx="3650" cy="3025"/>
            </a:xfrm>
            <a:custGeom>
              <a:avLst/>
              <a:gdLst/>
              <a:ahLst/>
              <a:cxnLst/>
              <a:rect l="l" t="t" r="r" b="b"/>
              <a:pathLst>
                <a:path w="146" h="121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97"/>
                  </a:lnTo>
                  <a:lnTo>
                    <a:pt x="97" y="121"/>
                  </a:lnTo>
                  <a:lnTo>
                    <a:pt x="145" y="97"/>
                  </a:lnTo>
                  <a:lnTo>
                    <a:pt x="145" y="48"/>
                  </a:lnTo>
                  <a:lnTo>
                    <a:pt x="145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8"/>
            <p:cNvSpPr/>
            <p:nvPr/>
          </p:nvSpPr>
          <p:spPr>
            <a:xfrm>
              <a:off x="4095850" y="1854825"/>
              <a:ext cx="4250" cy="3650"/>
            </a:xfrm>
            <a:custGeom>
              <a:avLst/>
              <a:gdLst/>
              <a:ahLst/>
              <a:cxnLst/>
              <a:rect l="l" t="t" r="r" b="b"/>
              <a:pathLst>
                <a:path w="170" h="146" extrusionOk="0">
                  <a:moveTo>
                    <a:pt x="97" y="1"/>
                  </a:moveTo>
                  <a:lnTo>
                    <a:pt x="25" y="25"/>
                  </a:lnTo>
                  <a:lnTo>
                    <a:pt x="25" y="49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73" y="145"/>
                  </a:lnTo>
                  <a:lnTo>
                    <a:pt x="121" y="145"/>
                  </a:lnTo>
                  <a:lnTo>
                    <a:pt x="145" y="121"/>
                  </a:lnTo>
                  <a:lnTo>
                    <a:pt x="169" y="97"/>
                  </a:lnTo>
                  <a:lnTo>
                    <a:pt x="145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8"/>
            <p:cNvSpPr/>
            <p:nvPr/>
          </p:nvSpPr>
          <p:spPr>
            <a:xfrm>
              <a:off x="3978500" y="1839175"/>
              <a:ext cx="4250" cy="3650"/>
            </a:xfrm>
            <a:custGeom>
              <a:avLst/>
              <a:gdLst/>
              <a:ahLst/>
              <a:cxnLst/>
              <a:rect l="l" t="t" r="r" b="b"/>
              <a:pathLst>
                <a:path w="170" h="146" extrusionOk="0">
                  <a:moveTo>
                    <a:pt x="49" y="1"/>
                  </a:moveTo>
                  <a:lnTo>
                    <a:pt x="1" y="73"/>
                  </a:lnTo>
                  <a:lnTo>
                    <a:pt x="49" y="121"/>
                  </a:lnTo>
                  <a:lnTo>
                    <a:pt x="73" y="145"/>
                  </a:lnTo>
                  <a:lnTo>
                    <a:pt x="97" y="145"/>
                  </a:lnTo>
                  <a:lnTo>
                    <a:pt x="145" y="121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8"/>
            <p:cNvSpPr/>
            <p:nvPr/>
          </p:nvSpPr>
          <p:spPr>
            <a:xfrm>
              <a:off x="3899650" y="1814500"/>
              <a:ext cx="3050" cy="3050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25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121" y="121"/>
                  </a:lnTo>
                  <a:lnTo>
                    <a:pt x="121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8"/>
            <p:cNvSpPr/>
            <p:nvPr/>
          </p:nvSpPr>
          <p:spPr>
            <a:xfrm>
              <a:off x="4017025" y="1891550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24" y="0"/>
                  </a:moveTo>
                  <a:lnTo>
                    <a:pt x="0" y="24"/>
                  </a:lnTo>
                  <a:lnTo>
                    <a:pt x="48" y="96"/>
                  </a:lnTo>
                  <a:lnTo>
                    <a:pt x="97" y="72"/>
                  </a:lnTo>
                  <a:lnTo>
                    <a:pt x="72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8"/>
            <p:cNvSpPr/>
            <p:nvPr/>
          </p:nvSpPr>
          <p:spPr>
            <a:xfrm>
              <a:off x="3923725" y="1863850"/>
              <a:ext cx="4850" cy="4250"/>
            </a:xfrm>
            <a:custGeom>
              <a:avLst/>
              <a:gdLst/>
              <a:ahLst/>
              <a:cxnLst/>
              <a:rect l="l" t="t" r="r" b="b"/>
              <a:pathLst>
                <a:path w="194" h="170" extrusionOk="0">
                  <a:moveTo>
                    <a:pt x="121" y="1"/>
                  </a:moveTo>
                  <a:lnTo>
                    <a:pt x="97" y="25"/>
                  </a:lnTo>
                  <a:lnTo>
                    <a:pt x="25" y="73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97" y="169"/>
                  </a:lnTo>
                  <a:lnTo>
                    <a:pt x="145" y="145"/>
                  </a:lnTo>
                  <a:lnTo>
                    <a:pt x="193" y="97"/>
                  </a:lnTo>
                  <a:lnTo>
                    <a:pt x="193" y="49"/>
                  </a:lnTo>
                  <a:lnTo>
                    <a:pt x="169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8"/>
            <p:cNvSpPr/>
            <p:nvPr/>
          </p:nvSpPr>
          <p:spPr>
            <a:xfrm>
              <a:off x="4138600" y="1949325"/>
              <a:ext cx="1825" cy="2425"/>
            </a:xfrm>
            <a:custGeom>
              <a:avLst/>
              <a:gdLst/>
              <a:ahLst/>
              <a:cxnLst/>
              <a:rect l="l" t="t" r="r" b="b"/>
              <a:pathLst>
                <a:path w="73" h="97" extrusionOk="0">
                  <a:moveTo>
                    <a:pt x="24" y="0"/>
                  </a:moveTo>
                  <a:lnTo>
                    <a:pt x="0" y="48"/>
                  </a:lnTo>
                  <a:lnTo>
                    <a:pt x="48" y="96"/>
                  </a:lnTo>
                  <a:lnTo>
                    <a:pt x="72" y="96"/>
                  </a:lnTo>
                  <a:lnTo>
                    <a:pt x="72" y="48"/>
                  </a:lnTo>
                  <a:lnTo>
                    <a:pt x="48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8"/>
            <p:cNvSpPr/>
            <p:nvPr/>
          </p:nvSpPr>
          <p:spPr>
            <a:xfrm>
              <a:off x="3757625" y="1805475"/>
              <a:ext cx="3650" cy="3650"/>
            </a:xfrm>
            <a:custGeom>
              <a:avLst/>
              <a:gdLst/>
              <a:ahLst/>
              <a:cxnLst/>
              <a:rect l="l" t="t" r="r" b="b"/>
              <a:pathLst>
                <a:path w="146" h="146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45" y="97"/>
                  </a:lnTo>
                  <a:lnTo>
                    <a:pt x="145" y="73"/>
                  </a:lnTo>
                  <a:lnTo>
                    <a:pt x="145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8"/>
            <p:cNvSpPr/>
            <p:nvPr/>
          </p:nvSpPr>
          <p:spPr>
            <a:xfrm>
              <a:off x="3918925" y="1903575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24" y="1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48" y="121"/>
                  </a:lnTo>
                  <a:lnTo>
                    <a:pt x="97" y="121"/>
                  </a:lnTo>
                  <a:lnTo>
                    <a:pt x="121" y="73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8"/>
            <p:cNvSpPr/>
            <p:nvPr/>
          </p:nvSpPr>
          <p:spPr>
            <a:xfrm>
              <a:off x="3732350" y="1830150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1" y="121"/>
                  </a:lnTo>
                  <a:lnTo>
                    <a:pt x="73" y="145"/>
                  </a:lnTo>
                  <a:lnTo>
                    <a:pt x="121" y="121"/>
                  </a:lnTo>
                  <a:lnTo>
                    <a:pt x="145" y="73"/>
                  </a:lnTo>
                  <a:lnTo>
                    <a:pt x="121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8"/>
            <p:cNvSpPr/>
            <p:nvPr/>
          </p:nvSpPr>
          <p:spPr>
            <a:xfrm>
              <a:off x="3813000" y="1874700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0" y="0"/>
                  </a:moveTo>
                  <a:lnTo>
                    <a:pt x="0" y="48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73" y="145"/>
                  </a:lnTo>
                  <a:lnTo>
                    <a:pt x="121" y="96"/>
                  </a:lnTo>
                  <a:lnTo>
                    <a:pt x="145" y="72"/>
                  </a:lnTo>
                  <a:lnTo>
                    <a:pt x="145" y="48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8"/>
            <p:cNvSpPr/>
            <p:nvPr/>
          </p:nvSpPr>
          <p:spPr>
            <a:xfrm>
              <a:off x="3833450" y="1987225"/>
              <a:ext cx="3050" cy="2450"/>
            </a:xfrm>
            <a:custGeom>
              <a:avLst/>
              <a:gdLst/>
              <a:ahLst/>
              <a:cxnLst/>
              <a:rect l="l" t="t" r="r" b="b"/>
              <a:pathLst>
                <a:path w="122" h="98" extrusionOk="0">
                  <a:moveTo>
                    <a:pt x="25" y="1"/>
                  </a:moveTo>
                  <a:lnTo>
                    <a:pt x="1" y="49"/>
                  </a:lnTo>
                  <a:lnTo>
                    <a:pt x="25" y="97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8"/>
            <p:cNvSpPr/>
            <p:nvPr/>
          </p:nvSpPr>
          <p:spPr>
            <a:xfrm>
              <a:off x="3870175" y="1735675"/>
              <a:ext cx="3025" cy="242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48" y="0"/>
                  </a:moveTo>
                  <a:lnTo>
                    <a:pt x="0" y="24"/>
                  </a:lnTo>
                  <a:lnTo>
                    <a:pt x="24" y="72"/>
                  </a:lnTo>
                  <a:lnTo>
                    <a:pt x="73" y="96"/>
                  </a:lnTo>
                  <a:lnTo>
                    <a:pt x="97" y="96"/>
                  </a:lnTo>
                  <a:lnTo>
                    <a:pt x="121" y="7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8"/>
            <p:cNvSpPr/>
            <p:nvPr/>
          </p:nvSpPr>
          <p:spPr>
            <a:xfrm>
              <a:off x="3837675" y="1644200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24" y="0"/>
                  </a:moveTo>
                  <a:lnTo>
                    <a:pt x="0" y="48"/>
                  </a:lnTo>
                  <a:lnTo>
                    <a:pt x="49" y="96"/>
                  </a:lnTo>
                  <a:lnTo>
                    <a:pt x="73" y="96"/>
                  </a:lnTo>
                  <a:lnTo>
                    <a:pt x="97" y="48"/>
                  </a:lnTo>
                  <a:lnTo>
                    <a:pt x="49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8"/>
            <p:cNvSpPr/>
            <p:nvPr/>
          </p:nvSpPr>
          <p:spPr>
            <a:xfrm>
              <a:off x="3788925" y="1960150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25" y="0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5" y="121"/>
                  </a:lnTo>
                  <a:lnTo>
                    <a:pt x="73" y="121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8"/>
            <p:cNvSpPr/>
            <p:nvPr/>
          </p:nvSpPr>
          <p:spPr>
            <a:xfrm>
              <a:off x="3983325" y="1692325"/>
              <a:ext cx="1825" cy="2450"/>
            </a:xfrm>
            <a:custGeom>
              <a:avLst/>
              <a:gdLst/>
              <a:ahLst/>
              <a:cxnLst/>
              <a:rect l="l" t="t" r="r" b="b"/>
              <a:pathLst>
                <a:path w="73" h="98" extrusionOk="0">
                  <a:moveTo>
                    <a:pt x="48" y="1"/>
                  </a:moveTo>
                  <a:lnTo>
                    <a:pt x="0" y="25"/>
                  </a:lnTo>
                  <a:lnTo>
                    <a:pt x="48" y="97"/>
                  </a:lnTo>
                  <a:lnTo>
                    <a:pt x="72" y="73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8"/>
            <p:cNvSpPr/>
            <p:nvPr/>
          </p:nvSpPr>
          <p:spPr>
            <a:xfrm>
              <a:off x="4088025" y="1803675"/>
              <a:ext cx="1850" cy="182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1" y="0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73" y="73"/>
                  </a:lnTo>
                  <a:lnTo>
                    <a:pt x="73" y="4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8"/>
            <p:cNvSpPr/>
            <p:nvPr/>
          </p:nvSpPr>
          <p:spPr>
            <a:xfrm>
              <a:off x="3957425" y="1637575"/>
              <a:ext cx="1250" cy="1825"/>
            </a:xfrm>
            <a:custGeom>
              <a:avLst/>
              <a:gdLst/>
              <a:ahLst/>
              <a:cxnLst/>
              <a:rect l="l" t="t" r="r" b="b"/>
              <a:pathLst>
                <a:path w="50" h="73" extrusionOk="0">
                  <a:moveTo>
                    <a:pt x="1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9" y="72"/>
                  </a:lnTo>
                  <a:lnTo>
                    <a:pt x="49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8"/>
            <p:cNvSpPr/>
            <p:nvPr/>
          </p:nvSpPr>
          <p:spPr>
            <a:xfrm>
              <a:off x="3980300" y="1809700"/>
              <a:ext cx="2450" cy="242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73" y="0"/>
                  </a:moveTo>
                  <a:lnTo>
                    <a:pt x="49" y="24"/>
                  </a:lnTo>
                  <a:lnTo>
                    <a:pt x="1" y="24"/>
                  </a:lnTo>
                  <a:lnTo>
                    <a:pt x="25" y="72"/>
                  </a:lnTo>
                  <a:lnTo>
                    <a:pt x="49" y="96"/>
                  </a:lnTo>
                  <a:lnTo>
                    <a:pt x="97" y="72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8"/>
            <p:cNvSpPr/>
            <p:nvPr/>
          </p:nvSpPr>
          <p:spPr>
            <a:xfrm>
              <a:off x="3791925" y="1732650"/>
              <a:ext cx="1850" cy="2450"/>
            </a:xfrm>
            <a:custGeom>
              <a:avLst/>
              <a:gdLst/>
              <a:ahLst/>
              <a:cxnLst/>
              <a:rect l="l" t="t" r="r" b="b"/>
              <a:pathLst>
                <a:path w="74" h="98" extrusionOk="0">
                  <a:moveTo>
                    <a:pt x="25" y="1"/>
                  </a:moveTo>
                  <a:lnTo>
                    <a:pt x="1" y="25"/>
                  </a:lnTo>
                  <a:lnTo>
                    <a:pt x="1" y="97"/>
                  </a:lnTo>
                  <a:lnTo>
                    <a:pt x="73" y="4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8"/>
            <p:cNvSpPr/>
            <p:nvPr/>
          </p:nvSpPr>
          <p:spPr>
            <a:xfrm>
              <a:off x="3956225" y="1717600"/>
              <a:ext cx="3050" cy="3050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25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49" y="121"/>
                  </a:lnTo>
                  <a:lnTo>
                    <a:pt x="121" y="97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8"/>
            <p:cNvSpPr/>
            <p:nvPr/>
          </p:nvSpPr>
          <p:spPr>
            <a:xfrm>
              <a:off x="3863550" y="1677900"/>
              <a:ext cx="3025" cy="3625"/>
            </a:xfrm>
            <a:custGeom>
              <a:avLst/>
              <a:gdLst/>
              <a:ahLst/>
              <a:cxnLst/>
              <a:rect l="l" t="t" r="r" b="b"/>
              <a:pathLst>
                <a:path w="121" h="145" extrusionOk="0">
                  <a:moveTo>
                    <a:pt x="73" y="0"/>
                  </a:moveTo>
                  <a:lnTo>
                    <a:pt x="49" y="24"/>
                  </a:lnTo>
                  <a:lnTo>
                    <a:pt x="25" y="48"/>
                  </a:lnTo>
                  <a:lnTo>
                    <a:pt x="1" y="96"/>
                  </a:lnTo>
                  <a:lnTo>
                    <a:pt x="25" y="121"/>
                  </a:lnTo>
                  <a:lnTo>
                    <a:pt x="49" y="145"/>
                  </a:lnTo>
                  <a:lnTo>
                    <a:pt x="73" y="121"/>
                  </a:lnTo>
                  <a:lnTo>
                    <a:pt x="121" y="7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8"/>
            <p:cNvSpPr/>
            <p:nvPr/>
          </p:nvSpPr>
          <p:spPr>
            <a:xfrm>
              <a:off x="3919525" y="1695950"/>
              <a:ext cx="3025" cy="242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24" y="0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73" y="97"/>
                  </a:lnTo>
                  <a:lnTo>
                    <a:pt x="121" y="73"/>
                  </a:lnTo>
                  <a:lnTo>
                    <a:pt x="97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8"/>
            <p:cNvSpPr/>
            <p:nvPr/>
          </p:nvSpPr>
          <p:spPr>
            <a:xfrm>
              <a:off x="4100075" y="1731450"/>
              <a:ext cx="3025" cy="3050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48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48" y="121"/>
                  </a:lnTo>
                  <a:lnTo>
                    <a:pt x="121" y="121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8"/>
            <p:cNvSpPr/>
            <p:nvPr/>
          </p:nvSpPr>
          <p:spPr>
            <a:xfrm>
              <a:off x="4023650" y="1846400"/>
              <a:ext cx="2425" cy="182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0" y="1"/>
                  </a:moveTo>
                  <a:lnTo>
                    <a:pt x="48" y="73"/>
                  </a:lnTo>
                  <a:lnTo>
                    <a:pt x="72" y="49"/>
                  </a:lnTo>
                  <a:lnTo>
                    <a:pt x="96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8"/>
            <p:cNvSpPr/>
            <p:nvPr/>
          </p:nvSpPr>
          <p:spPr>
            <a:xfrm>
              <a:off x="3897850" y="1940300"/>
              <a:ext cx="3050" cy="3625"/>
            </a:xfrm>
            <a:custGeom>
              <a:avLst/>
              <a:gdLst/>
              <a:ahLst/>
              <a:cxnLst/>
              <a:rect l="l" t="t" r="r" b="b"/>
              <a:pathLst>
                <a:path w="122" h="145" extrusionOk="0">
                  <a:moveTo>
                    <a:pt x="73" y="0"/>
                  </a:moveTo>
                  <a:lnTo>
                    <a:pt x="25" y="24"/>
                  </a:lnTo>
                  <a:lnTo>
                    <a:pt x="1" y="96"/>
                  </a:lnTo>
                  <a:lnTo>
                    <a:pt x="25" y="120"/>
                  </a:lnTo>
                  <a:lnTo>
                    <a:pt x="49" y="144"/>
                  </a:lnTo>
                  <a:lnTo>
                    <a:pt x="73" y="120"/>
                  </a:lnTo>
                  <a:lnTo>
                    <a:pt x="121" y="96"/>
                  </a:lnTo>
                  <a:lnTo>
                    <a:pt x="121" y="72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8"/>
            <p:cNvSpPr/>
            <p:nvPr/>
          </p:nvSpPr>
          <p:spPr>
            <a:xfrm>
              <a:off x="4046500" y="1662250"/>
              <a:ext cx="3050" cy="2425"/>
            </a:xfrm>
            <a:custGeom>
              <a:avLst/>
              <a:gdLst/>
              <a:ahLst/>
              <a:cxnLst/>
              <a:rect l="l" t="t" r="r" b="b"/>
              <a:pathLst>
                <a:path w="122" h="97" extrusionOk="0">
                  <a:moveTo>
                    <a:pt x="1" y="0"/>
                  </a:moveTo>
                  <a:lnTo>
                    <a:pt x="1" y="48"/>
                  </a:lnTo>
                  <a:lnTo>
                    <a:pt x="1" y="72"/>
                  </a:lnTo>
                  <a:lnTo>
                    <a:pt x="49" y="97"/>
                  </a:lnTo>
                  <a:lnTo>
                    <a:pt x="97" y="72"/>
                  </a:lnTo>
                  <a:lnTo>
                    <a:pt x="121" y="48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8"/>
            <p:cNvSpPr/>
            <p:nvPr/>
          </p:nvSpPr>
          <p:spPr>
            <a:xfrm>
              <a:off x="4113925" y="2017925"/>
              <a:ext cx="2425" cy="3625"/>
            </a:xfrm>
            <a:custGeom>
              <a:avLst/>
              <a:gdLst/>
              <a:ahLst/>
              <a:cxnLst/>
              <a:rect l="l" t="t" r="r" b="b"/>
              <a:pathLst>
                <a:path w="97" h="145" extrusionOk="0">
                  <a:moveTo>
                    <a:pt x="72" y="0"/>
                  </a:moveTo>
                  <a:lnTo>
                    <a:pt x="48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24" y="145"/>
                  </a:lnTo>
                  <a:lnTo>
                    <a:pt x="48" y="145"/>
                  </a:lnTo>
                  <a:lnTo>
                    <a:pt x="72" y="121"/>
                  </a:lnTo>
                  <a:lnTo>
                    <a:pt x="96" y="73"/>
                  </a:lnTo>
                  <a:lnTo>
                    <a:pt x="96" y="2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8"/>
            <p:cNvSpPr/>
            <p:nvPr/>
          </p:nvSpPr>
          <p:spPr>
            <a:xfrm>
              <a:off x="4017025" y="166285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48" y="0"/>
                  </a:moveTo>
                  <a:lnTo>
                    <a:pt x="0" y="24"/>
                  </a:lnTo>
                  <a:lnTo>
                    <a:pt x="0" y="73"/>
                  </a:lnTo>
                  <a:lnTo>
                    <a:pt x="48" y="73"/>
                  </a:lnTo>
                  <a:lnTo>
                    <a:pt x="72" y="48"/>
                  </a:lnTo>
                  <a:lnTo>
                    <a:pt x="72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8"/>
            <p:cNvSpPr/>
            <p:nvPr/>
          </p:nvSpPr>
          <p:spPr>
            <a:xfrm>
              <a:off x="3931550" y="1781400"/>
              <a:ext cx="3050" cy="3050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49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49" y="121"/>
                  </a:lnTo>
                  <a:lnTo>
                    <a:pt x="73" y="121"/>
                  </a:lnTo>
                  <a:lnTo>
                    <a:pt x="121" y="73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8"/>
            <p:cNvSpPr/>
            <p:nvPr/>
          </p:nvSpPr>
          <p:spPr>
            <a:xfrm>
              <a:off x="3896650" y="176035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3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49" y="72"/>
                  </a:lnTo>
                  <a:lnTo>
                    <a:pt x="73" y="4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8"/>
            <p:cNvSpPr/>
            <p:nvPr/>
          </p:nvSpPr>
          <p:spPr>
            <a:xfrm>
              <a:off x="3751000" y="17868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lnTo>
                    <a:pt x="1" y="24"/>
                  </a:lnTo>
                  <a:lnTo>
                    <a:pt x="1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8"/>
            <p:cNvSpPr/>
            <p:nvPr/>
          </p:nvSpPr>
          <p:spPr>
            <a:xfrm>
              <a:off x="3835275" y="1813300"/>
              <a:ext cx="1225" cy="182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0" y="1"/>
                  </a:moveTo>
                  <a:lnTo>
                    <a:pt x="0" y="73"/>
                  </a:lnTo>
                  <a:lnTo>
                    <a:pt x="24" y="73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8"/>
            <p:cNvSpPr/>
            <p:nvPr/>
          </p:nvSpPr>
          <p:spPr>
            <a:xfrm>
              <a:off x="3915300" y="1827150"/>
              <a:ext cx="1850" cy="182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25" y="0"/>
                  </a:moveTo>
                  <a:lnTo>
                    <a:pt x="1" y="48"/>
                  </a:lnTo>
                  <a:lnTo>
                    <a:pt x="25" y="73"/>
                  </a:lnTo>
                  <a:lnTo>
                    <a:pt x="49" y="73"/>
                  </a:lnTo>
                  <a:lnTo>
                    <a:pt x="73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8"/>
            <p:cNvSpPr/>
            <p:nvPr/>
          </p:nvSpPr>
          <p:spPr>
            <a:xfrm>
              <a:off x="3757625" y="1748900"/>
              <a:ext cx="1825" cy="2450"/>
            </a:xfrm>
            <a:custGeom>
              <a:avLst/>
              <a:gdLst/>
              <a:ahLst/>
              <a:cxnLst/>
              <a:rect l="l" t="t" r="r" b="b"/>
              <a:pathLst>
                <a:path w="73" h="98" extrusionOk="0">
                  <a:moveTo>
                    <a:pt x="25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73" y="73"/>
                  </a:lnTo>
                  <a:lnTo>
                    <a:pt x="73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8"/>
            <p:cNvSpPr/>
            <p:nvPr/>
          </p:nvSpPr>
          <p:spPr>
            <a:xfrm>
              <a:off x="4142800" y="1899975"/>
              <a:ext cx="1225" cy="182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25" y="0"/>
                  </a:moveTo>
                  <a:lnTo>
                    <a:pt x="1" y="72"/>
                  </a:lnTo>
                  <a:lnTo>
                    <a:pt x="49" y="7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8"/>
            <p:cNvSpPr/>
            <p:nvPr/>
          </p:nvSpPr>
          <p:spPr>
            <a:xfrm>
              <a:off x="3772075" y="1748900"/>
              <a:ext cx="1825" cy="2450"/>
            </a:xfrm>
            <a:custGeom>
              <a:avLst/>
              <a:gdLst/>
              <a:ahLst/>
              <a:cxnLst/>
              <a:rect l="l" t="t" r="r" b="b"/>
              <a:pathLst>
                <a:path w="73" h="98" extrusionOk="0">
                  <a:moveTo>
                    <a:pt x="24" y="1"/>
                  </a:moveTo>
                  <a:lnTo>
                    <a:pt x="24" y="49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3" y="73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8"/>
            <p:cNvSpPr/>
            <p:nvPr/>
          </p:nvSpPr>
          <p:spPr>
            <a:xfrm>
              <a:off x="3878000" y="17856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0" y="24"/>
                  </a:lnTo>
                  <a:lnTo>
                    <a:pt x="2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8"/>
            <p:cNvSpPr/>
            <p:nvPr/>
          </p:nvSpPr>
          <p:spPr>
            <a:xfrm>
              <a:off x="4053125" y="1851225"/>
              <a:ext cx="2425" cy="182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1" y="0"/>
                  </a:moveTo>
                  <a:lnTo>
                    <a:pt x="49" y="72"/>
                  </a:lnTo>
                  <a:lnTo>
                    <a:pt x="97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8"/>
            <p:cNvSpPr/>
            <p:nvPr/>
          </p:nvSpPr>
          <p:spPr>
            <a:xfrm>
              <a:off x="4227650" y="1905975"/>
              <a:ext cx="1850" cy="1850"/>
            </a:xfrm>
            <a:custGeom>
              <a:avLst/>
              <a:gdLst/>
              <a:ahLst/>
              <a:cxnLst/>
              <a:rect l="l" t="t" r="r" b="b"/>
              <a:pathLst>
                <a:path w="74" h="74" extrusionOk="0">
                  <a:moveTo>
                    <a:pt x="25" y="1"/>
                  </a:moveTo>
                  <a:lnTo>
                    <a:pt x="1" y="25"/>
                  </a:lnTo>
                  <a:lnTo>
                    <a:pt x="49" y="73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8"/>
            <p:cNvSpPr/>
            <p:nvPr/>
          </p:nvSpPr>
          <p:spPr>
            <a:xfrm>
              <a:off x="3973075" y="1802500"/>
              <a:ext cx="1800" cy="3600"/>
            </a:xfrm>
            <a:custGeom>
              <a:avLst/>
              <a:gdLst/>
              <a:ahLst/>
              <a:cxnLst/>
              <a:rect l="l" t="t" r="r" b="b"/>
              <a:pathLst>
                <a:path w="72" h="144" extrusionOk="0">
                  <a:moveTo>
                    <a:pt x="71" y="1"/>
                  </a:moveTo>
                  <a:lnTo>
                    <a:pt x="49" y="23"/>
                  </a:lnTo>
                  <a:lnTo>
                    <a:pt x="49" y="23"/>
                  </a:lnTo>
                  <a:lnTo>
                    <a:pt x="71" y="1"/>
                  </a:lnTo>
                  <a:close/>
                  <a:moveTo>
                    <a:pt x="49" y="23"/>
                  </a:moveTo>
                  <a:lnTo>
                    <a:pt x="1" y="72"/>
                  </a:lnTo>
                  <a:lnTo>
                    <a:pt x="1" y="120"/>
                  </a:lnTo>
                  <a:lnTo>
                    <a:pt x="1" y="144"/>
                  </a:lnTo>
                  <a:lnTo>
                    <a:pt x="25" y="144"/>
                  </a:lnTo>
                  <a:lnTo>
                    <a:pt x="49" y="96"/>
                  </a:lnTo>
                  <a:lnTo>
                    <a:pt x="49" y="23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8"/>
            <p:cNvSpPr/>
            <p:nvPr/>
          </p:nvSpPr>
          <p:spPr>
            <a:xfrm>
              <a:off x="4170475" y="1733850"/>
              <a:ext cx="1850" cy="1850"/>
            </a:xfrm>
            <a:custGeom>
              <a:avLst/>
              <a:gdLst/>
              <a:ahLst/>
              <a:cxnLst/>
              <a:rect l="l" t="t" r="r" b="b"/>
              <a:pathLst>
                <a:path w="74" h="74" extrusionOk="0">
                  <a:moveTo>
                    <a:pt x="49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73" y="73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8"/>
            <p:cNvSpPr/>
            <p:nvPr/>
          </p:nvSpPr>
          <p:spPr>
            <a:xfrm>
              <a:off x="3853925" y="1724225"/>
              <a:ext cx="1825" cy="185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73"/>
                  </a:lnTo>
                  <a:lnTo>
                    <a:pt x="49" y="73"/>
                  </a:lnTo>
                  <a:lnTo>
                    <a:pt x="73" y="49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8"/>
            <p:cNvSpPr/>
            <p:nvPr/>
          </p:nvSpPr>
          <p:spPr>
            <a:xfrm>
              <a:off x="4065775" y="1804875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1"/>
                  </a:moveTo>
                  <a:lnTo>
                    <a:pt x="0" y="25"/>
                  </a:lnTo>
                  <a:lnTo>
                    <a:pt x="24" y="73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8"/>
            <p:cNvSpPr/>
            <p:nvPr/>
          </p:nvSpPr>
          <p:spPr>
            <a:xfrm>
              <a:off x="3760625" y="1674875"/>
              <a:ext cx="1250" cy="1850"/>
            </a:xfrm>
            <a:custGeom>
              <a:avLst/>
              <a:gdLst/>
              <a:ahLst/>
              <a:cxnLst/>
              <a:rect l="l" t="t" r="r" b="b"/>
              <a:pathLst>
                <a:path w="50" h="74" extrusionOk="0">
                  <a:moveTo>
                    <a:pt x="49" y="1"/>
                  </a:moveTo>
                  <a:lnTo>
                    <a:pt x="1" y="73"/>
                  </a:lnTo>
                  <a:lnTo>
                    <a:pt x="49" y="73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8"/>
            <p:cNvSpPr/>
            <p:nvPr/>
          </p:nvSpPr>
          <p:spPr>
            <a:xfrm>
              <a:off x="4240300" y="1815700"/>
              <a:ext cx="2425" cy="1850"/>
            </a:xfrm>
            <a:custGeom>
              <a:avLst/>
              <a:gdLst/>
              <a:ahLst/>
              <a:cxnLst/>
              <a:rect l="l" t="t" r="r" b="b"/>
              <a:pathLst>
                <a:path w="97" h="74" extrusionOk="0">
                  <a:moveTo>
                    <a:pt x="49" y="1"/>
                  </a:moveTo>
                  <a:lnTo>
                    <a:pt x="0" y="25"/>
                  </a:lnTo>
                  <a:lnTo>
                    <a:pt x="24" y="73"/>
                  </a:lnTo>
                  <a:lnTo>
                    <a:pt x="49" y="73"/>
                  </a:lnTo>
                  <a:lnTo>
                    <a:pt x="97" y="49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8"/>
            <p:cNvSpPr/>
            <p:nvPr/>
          </p:nvSpPr>
          <p:spPr>
            <a:xfrm>
              <a:off x="4024850" y="1723625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48" y="73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8"/>
            <p:cNvSpPr/>
            <p:nvPr/>
          </p:nvSpPr>
          <p:spPr>
            <a:xfrm>
              <a:off x="4008600" y="171280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4" y="0"/>
                  </a:moveTo>
                  <a:lnTo>
                    <a:pt x="0" y="24"/>
                  </a:lnTo>
                  <a:lnTo>
                    <a:pt x="48" y="73"/>
                  </a:lnTo>
                  <a:lnTo>
                    <a:pt x="72" y="4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8"/>
            <p:cNvSpPr/>
            <p:nvPr/>
          </p:nvSpPr>
          <p:spPr>
            <a:xfrm>
              <a:off x="4198175" y="1771775"/>
              <a:ext cx="1825" cy="122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8"/>
            <p:cNvSpPr/>
            <p:nvPr/>
          </p:nvSpPr>
          <p:spPr>
            <a:xfrm>
              <a:off x="4118725" y="1735675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1" y="0"/>
                  </a:moveTo>
                  <a:lnTo>
                    <a:pt x="1" y="24"/>
                  </a:lnTo>
                  <a:lnTo>
                    <a:pt x="25" y="48"/>
                  </a:lnTo>
                  <a:lnTo>
                    <a:pt x="44" y="58"/>
                  </a:lnTo>
                  <a:lnTo>
                    <a:pt x="25" y="0"/>
                  </a:lnTo>
                  <a:close/>
                  <a:moveTo>
                    <a:pt x="44" y="58"/>
                  </a:moveTo>
                  <a:lnTo>
                    <a:pt x="49" y="72"/>
                  </a:lnTo>
                  <a:lnTo>
                    <a:pt x="73" y="72"/>
                  </a:lnTo>
                  <a:lnTo>
                    <a:pt x="44" y="58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8"/>
            <p:cNvSpPr/>
            <p:nvPr/>
          </p:nvSpPr>
          <p:spPr>
            <a:xfrm>
              <a:off x="3748000" y="1848800"/>
              <a:ext cx="2425" cy="1250"/>
            </a:xfrm>
            <a:custGeom>
              <a:avLst/>
              <a:gdLst/>
              <a:ahLst/>
              <a:cxnLst/>
              <a:rect l="l" t="t" r="r" b="b"/>
              <a:pathLst>
                <a:path w="97" h="50" extrusionOk="0">
                  <a:moveTo>
                    <a:pt x="0" y="1"/>
                  </a:moveTo>
                  <a:lnTo>
                    <a:pt x="25" y="49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8"/>
            <p:cNvSpPr/>
            <p:nvPr/>
          </p:nvSpPr>
          <p:spPr>
            <a:xfrm>
              <a:off x="3902075" y="1633350"/>
              <a:ext cx="1825" cy="2450"/>
            </a:xfrm>
            <a:custGeom>
              <a:avLst/>
              <a:gdLst/>
              <a:ahLst/>
              <a:cxnLst/>
              <a:rect l="l" t="t" r="r" b="b"/>
              <a:pathLst>
                <a:path w="73" h="98" extrusionOk="0">
                  <a:moveTo>
                    <a:pt x="48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24" y="97"/>
                  </a:lnTo>
                  <a:lnTo>
                    <a:pt x="48" y="73"/>
                  </a:lnTo>
                  <a:lnTo>
                    <a:pt x="72" y="49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8"/>
            <p:cNvSpPr/>
            <p:nvPr/>
          </p:nvSpPr>
          <p:spPr>
            <a:xfrm>
              <a:off x="3959850" y="1899375"/>
              <a:ext cx="1225" cy="2425"/>
            </a:xfrm>
            <a:custGeom>
              <a:avLst/>
              <a:gdLst/>
              <a:ahLst/>
              <a:cxnLst/>
              <a:rect l="l" t="t" r="r" b="b"/>
              <a:pathLst>
                <a:path w="49" h="97" extrusionOk="0">
                  <a:moveTo>
                    <a:pt x="0" y="0"/>
                  </a:moveTo>
                  <a:lnTo>
                    <a:pt x="0" y="96"/>
                  </a:lnTo>
                  <a:lnTo>
                    <a:pt x="24" y="72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8"/>
            <p:cNvSpPr/>
            <p:nvPr/>
          </p:nvSpPr>
          <p:spPr>
            <a:xfrm>
              <a:off x="4186125" y="198782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25" y="49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8"/>
            <p:cNvSpPr/>
            <p:nvPr/>
          </p:nvSpPr>
          <p:spPr>
            <a:xfrm>
              <a:off x="3899050" y="20263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49" y="4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8"/>
            <p:cNvSpPr/>
            <p:nvPr/>
          </p:nvSpPr>
          <p:spPr>
            <a:xfrm>
              <a:off x="3962850" y="20203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8"/>
            <p:cNvSpPr/>
            <p:nvPr/>
          </p:nvSpPr>
          <p:spPr>
            <a:xfrm>
              <a:off x="3899650" y="1987825"/>
              <a:ext cx="1250" cy="625"/>
            </a:xfrm>
            <a:custGeom>
              <a:avLst/>
              <a:gdLst/>
              <a:ahLst/>
              <a:cxnLst/>
              <a:rect l="l" t="t" r="r" b="b"/>
              <a:pathLst>
                <a:path w="50" h="25" extrusionOk="0">
                  <a:moveTo>
                    <a:pt x="49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8"/>
            <p:cNvSpPr/>
            <p:nvPr/>
          </p:nvSpPr>
          <p:spPr>
            <a:xfrm>
              <a:off x="4020625" y="20239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lnTo>
                    <a:pt x="1" y="24"/>
                  </a:lnTo>
                  <a:lnTo>
                    <a:pt x="1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8"/>
            <p:cNvSpPr/>
            <p:nvPr/>
          </p:nvSpPr>
          <p:spPr>
            <a:xfrm>
              <a:off x="3857525" y="194630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5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8"/>
            <p:cNvSpPr/>
            <p:nvPr/>
          </p:nvSpPr>
          <p:spPr>
            <a:xfrm>
              <a:off x="3841875" y="1881300"/>
              <a:ext cx="1250" cy="125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49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49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8"/>
            <p:cNvSpPr/>
            <p:nvPr/>
          </p:nvSpPr>
          <p:spPr>
            <a:xfrm>
              <a:off x="4004975" y="19029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1"/>
                  </a:moveTo>
                  <a:lnTo>
                    <a:pt x="25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8"/>
            <p:cNvSpPr/>
            <p:nvPr/>
          </p:nvSpPr>
          <p:spPr>
            <a:xfrm>
              <a:off x="4094650" y="18873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8"/>
            <p:cNvSpPr/>
            <p:nvPr/>
          </p:nvSpPr>
          <p:spPr>
            <a:xfrm>
              <a:off x="3968275" y="17386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1"/>
                  </a:moveTo>
                  <a:lnTo>
                    <a:pt x="24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8"/>
            <p:cNvSpPr/>
            <p:nvPr/>
          </p:nvSpPr>
          <p:spPr>
            <a:xfrm>
              <a:off x="3837075" y="168572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48" y="0"/>
                  </a:moveTo>
                  <a:lnTo>
                    <a:pt x="0" y="24"/>
                  </a:lnTo>
                  <a:lnTo>
                    <a:pt x="24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8"/>
            <p:cNvSpPr/>
            <p:nvPr/>
          </p:nvSpPr>
          <p:spPr>
            <a:xfrm>
              <a:off x="4092250" y="17591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8"/>
            <p:cNvSpPr/>
            <p:nvPr/>
          </p:nvSpPr>
          <p:spPr>
            <a:xfrm>
              <a:off x="3857525" y="16309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8"/>
            <p:cNvSpPr/>
            <p:nvPr/>
          </p:nvSpPr>
          <p:spPr>
            <a:xfrm>
              <a:off x="4074200" y="17001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4" y="1"/>
                  </a:moveTo>
                  <a:lnTo>
                    <a:pt x="0" y="25"/>
                  </a:lnTo>
                  <a:lnTo>
                    <a:pt x="24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8"/>
            <p:cNvSpPr/>
            <p:nvPr/>
          </p:nvSpPr>
          <p:spPr>
            <a:xfrm>
              <a:off x="3980300" y="16478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1"/>
                  </a:moveTo>
                  <a:lnTo>
                    <a:pt x="1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8"/>
            <p:cNvSpPr/>
            <p:nvPr/>
          </p:nvSpPr>
          <p:spPr>
            <a:xfrm>
              <a:off x="3817800" y="1963750"/>
              <a:ext cx="143875" cy="126425"/>
            </a:xfrm>
            <a:custGeom>
              <a:avLst/>
              <a:gdLst/>
              <a:ahLst/>
              <a:cxnLst/>
              <a:rect l="l" t="t" r="r" b="b"/>
              <a:pathLst>
                <a:path w="5755" h="5057" extrusionOk="0">
                  <a:moveTo>
                    <a:pt x="2577" y="410"/>
                  </a:moveTo>
                  <a:lnTo>
                    <a:pt x="2818" y="434"/>
                  </a:lnTo>
                  <a:lnTo>
                    <a:pt x="3058" y="458"/>
                  </a:lnTo>
                  <a:lnTo>
                    <a:pt x="3323" y="531"/>
                  </a:lnTo>
                  <a:lnTo>
                    <a:pt x="3564" y="651"/>
                  </a:lnTo>
                  <a:lnTo>
                    <a:pt x="3901" y="795"/>
                  </a:lnTo>
                  <a:lnTo>
                    <a:pt x="4214" y="964"/>
                  </a:lnTo>
                  <a:lnTo>
                    <a:pt x="4527" y="1156"/>
                  </a:lnTo>
                  <a:lnTo>
                    <a:pt x="4671" y="1277"/>
                  </a:lnTo>
                  <a:lnTo>
                    <a:pt x="4816" y="1397"/>
                  </a:lnTo>
                  <a:lnTo>
                    <a:pt x="4936" y="1518"/>
                  </a:lnTo>
                  <a:lnTo>
                    <a:pt x="5032" y="1662"/>
                  </a:lnTo>
                  <a:lnTo>
                    <a:pt x="5129" y="1782"/>
                  </a:lnTo>
                  <a:lnTo>
                    <a:pt x="5201" y="1927"/>
                  </a:lnTo>
                  <a:lnTo>
                    <a:pt x="5249" y="2071"/>
                  </a:lnTo>
                  <a:lnTo>
                    <a:pt x="5297" y="2240"/>
                  </a:lnTo>
                  <a:lnTo>
                    <a:pt x="5321" y="2384"/>
                  </a:lnTo>
                  <a:lnTo>
                    <a:pt x="5345" y="2529"/>
                  </a:lnTo>
                  <a:lnTo>
                    <a:pt x="5321" y="2673"/>
                  </a:lnTo>
                  <a:lnTo>
                    <a:pt x="5321" y="2842"/>
                  </a:lnTo>
                  <a:lnTo>
                    <a:pt x="5273" y="2986"/>
                  </a:lnTo>
                  <a:lnTo>
                    <a:pt x="5225" y="3130"/>
                  </a:lnTo>
                  <a:lnTo>
                    <a:pt x="5153" y="3275"/>
                  </a:lnTo>
                  <a:lnTo>
                    <a:pt x="5080" y="3419"/>
                  </a:lnTo>
                  <a:lnTo>
                    <a:pt x="4960" y="3540"/>
                  </a:lnTo>
                  <a:lnTo>
                    <a:pt x="4864" y="3684"/>
                  </a:lnTo>
                  <a:lnTo>
                    <a:pt x="4647" y="3877"/>
                  </a:lnTo>
                  <a:lnTo>
                    <a:pt x="4455" y="4045"/>
                  </a:lnTo>
                  <a:lnTo>
                    <a:pt x="4214" y="4214"/>
                  </a:lnTo>
                  <a:lnTo>
                    <a:pt x="3997" y="4358"/>
                  </a:lnTo>
                  <a:lnTo>
                    <a:pt x="3756" y="4479"/>
                  </a:lnTo>
                  <a:lnTo>
                    <a:pt x="3492" y="4551"/>
                  </a:lnTo>
                  <a:lnTo>
                    <a:pt x="3227" y="4623"/>
                  </a:lnTo>
                  <a:lnTo>
                    <a:pt x="2962" y="4647"/>
                  </a:lnTo>
                  <a:lnTo>
                    <a:pt x="2625" y="4671"/>
                  </a:lnTo>
                  <a:lnTo>
                    <a:pt x="2312" y="4623"/>
                  </a:lnTo>
                  <a:lnTo>
                    <a:pt x="2023" y="4575"/>
                  </a:lnTo>
                  <a:lnTo>
                    <a:pt x="1734" y="4479"/>
                  </a:lnTo>
                  <a:lnTo>
                    <a:pt x="1469" y="4334"/>
                  </a:lnTo>
                  <a:lnTo>
                    <a:pt x="1229" y="4166"/>
                  </a:lnTo>
                  <a:lnTo>
                    <a:pt x="988" y="3973"/>
                  </a:lnTo>
                  <a:lnTo>
                    <a:pt x="771" y="3732"/>
                  </a:lnTo>
                  <a:lnTo>
                    <a:pt x="675" y="3612"/>
                  </a:lnTo>
                  <a:lnTo>
                    <a:pt x="603" y="3492"/>
                  </a:lnTo>
                  <a:lnTo>
                    <a:pt x="531" y="3347"/>
                  </a:lnTo>
                  <a:lnTo>
                    <a:pt x="482" y="3203"/>
                  </a:lnTo>
                  <a:lnTo>
                    <a:pt x="434" y="2890"/>
                  </a:lnTo>
                  <a:lnTo>
                    <a:pt x="410" y="2529"/>
                  </a:lnTo>
                  <a:lnTo>
                    <a:pt x="458" y="2264"/>
                  </a:lnTo>
                  <a:lnTo>
                    <a:pt x="531" y="1999"/>
                  </a:lnTo>
                  <a:lnTo>
                    <a:pt x="627" y="1758"/>
                  </a:lnTo>
                  <a:lnTo>
                    <a:pt x="771" y="1518"/>
                  </a:lnTo>
                  <a:lnTo>
                    <a:pt x="916" y="1301"/>
                  </a:lnTo>
                  <a:lnTo>
                    <a:pt x="1132" y="1084"/>
                  </a:lnTo>
                  <a:lnTo>
                    <a:pt x="1349" y="892"/>
                  </a:lnTo>
                  <a:lnTo>
                    <a:pt x="1614" y="723"/>
                  </a:lnTo>
                  <a:lnTo>
                    <a:pt x="1855" y="603"/>
                  </a:lnTo>
                  <a:lnTo>
                    <a:pt x="2095" y="506"/>
                  </a:lnTo>
                  <a:lnTo>
                    <a:pt x="2336" y="434"/>
                  </a:lnTo>
                  <a:lnTo>
                    <a:pt x="2577" y="410"/>
                  </a:lnTo>
                  <a:close/>
                  <a:moveTo>
                    <a:pt x="2168" y="1"/>
                  </a:moveTo>
                  <a:lnTo>
                    <a:pt x="2047" y="49"/>
                  </a:lnTo>
                  <a:lnTo>
                    <a:pt x="1758" y="169"/>
                  </a:lnTo>
                  <a:lnTo>
                    <a:pt x="1469" y="314"/>
                  </a:lnTo>
                  <a:lnTo>
                    <a:pt x="1229" y="482"/>
                  </a:lnTo>
                  <a:lnTo>
                    <a:pt x="988" y="651"/>
                  </a:lnTo>
                  <a:lnTo>
                    <a:pt x="771" y="868"/>
                  </a:lnTo>
                  <a:lnTo>
                    <a:pt x="579" y="1108"/>
                  </a:lnTo>
                  <a:lnTo>
                    <a:pt x="410" y="1373"/>
                  </a:lnTo>
                  <a:lnTo>
                    <a:pt x="242" y="1638"/>
                  </a:lnTo>
                  <a:lnTo>
                    <a:pt x="169" y="1830"/>
                  </a:lnTo>
                  <a:lnTo>
                    <a:pt x="97" y="2047"/>
                  </a:lnTo>
                  <a:lnTo>
                    <a:pt x="49" y="2240"/>
                  </a:lnTo>
                  <a:lnTo>
                    <a:pt x="25" y="2432"/>
                  </a:lnTo>
                  <a:lnTo>
                    <a:pt x="1" y="2649"/>
                  </a:lnTo>
                  <a:lnTo>
                    <a:pt x="1" y="2842"/>
                  </a:lnTo>
                  <a:lnTo>
                    <a:pt x="25" y="3034"/>
                  </a:lnTo>
                  <a:lnTo>
                    <a:pt x="73" y="3203"/>
                  </a:lnTo>
                  <a:lnTo>
                    <a:pt x="121" y="3395"/>
                  </a:lnTo>
                  <a:lnTo>
                    <a:pt x="194" y="3588"/>
                  </a:lnTo>
                  <a:lnTo>
                    <a:pt x="290" y="3756"/>
                  </a:lnTo>
                  <a:lnTo>
                    <a:pt x="410" y="3925"/>
                  </a:lnTo>
                  <a:lnTo>
                    <a:pt x="531" y="4069"/>
                  </a:lnTo>
                  <a:lnTo>
                    <a:pt x="675" y="4238"/>
                  </a:lnTo>
                  <a:lnTo>
                    <a:pt x="819" y="4358"/>
                  </a:lnTo>
                  <a:lnTo>
                    <a:pt x="988" y="4503"/>
                  </a:lnTo>
                  <a:lnTo>
                    <a:pt x="1253" y="4671"/>
                  </a:lnTo>
                  <a:lnTo>
                    <a:pt x="1542" y="4791"/>
                  </a:lnTo>
                  <a:lnTo>
                    <a:pt x="1806" y="4912"/>
                  </a:lnTo>
                  <a:lnTo>
                    <a:pt x="2095" y="4984"/>
                  </a:lnTo>
                  <a:lnTo>
                    <a:pt x="2384" y="5032"/>
                  </a:lnTo>
                  <a:lnTo>
                    <a:pt x="2673" y="5056"/>
                  </a:lnTo>
                  <a:lnTo>
                    <a:pt x="2962" y="5056"/>
                  </a:lnTo>
                  <a:lnTo>
                    <a:pt x="3251" y="5008"/>
                  </a:lnTo>
                  <a:lnTo>
                    <a:pt x="3516" y="4960"/>
                  </a:lnTo>
                  <a:lnTo>
                    <a:pt x="3805" y="4864"/>
                  </a:lnTo>
                  <a:lnTo>
                    <a:pt x="4069" y="4743"/>
                  </a:lnTo>
                  <a:lnTo>
                    <a:pt x="4334" y="4623"/>
                  </a:lnTo>
                  <a:lnTo>
                    <a:pt x="4599" y="4454"/>
                  </a:lnTo>
                  <a:lnTo>
                    <a:pt x="4840" y="4262"/>
                  </a:lnTo>
                  <a:lnTo>
                    <a:pt x="5080" y="4045"/>
                  </a:lnTo>
                  <a:lnTo>
                    <a:pt x="5297" y="3780"/>
                  </a:lnTo>
                  <a:lnTo>
                    <a:pt x="5490" y="3516"/>
                  </a:lnTo>
                  <a:lnTo>
                    <a:pt x="5610" y="3203"/>
                  </a:lnTo>
                  <a:lnTo>
                    <a:pt x="5706" y="2890"/>
                  </a:lnTo>
                  <a:lnTo>
                    <a:pt x="5754" y="2577"/>
                  </a:lnTo>
                  <a:lnTo>
                    <a:pt x="5730" y="2264"/>
                  </a:lnTo>
                  <a:lnTo>
                    <a:pt x="5634" y="1951"/>
                  </a:lnTo>
                  <a:lnTo>
                    <a:pt x="5586" y="1806"/>
                  </a:lnTo>
                  <a:lnTo>
                    <a:pt x="5514" y="1662"/>
                  </a:lnTo>
                  <a:lnTo>
                    <a:pt x="5417" y="1518"/>
                  </a:lnTo>
                  <a:lnTo>
                    <a:pt x="5321" y="1373"/>
                  </a:lnTo>
                  <a:lnTo>
                    <a:pt x="5032" y="1060"/>
                  </a:lnTo>
                  <a:lnTo>
                    <a:pt x="4719" y="795"/>
                  </a:lnTo>
                  <a:lnTo>
                    <a:pt x="4406" y="579"/>
                  </a:lnTo>
                  <a:lnTo>
                    <a:pt x="4045" y="410"/>
                  </a:lnTo>
                  <a:lnTo>
                    <a:pt x="3684" y="266"/>
                  </a:lnTo>
                  <a:lnTo>
                    <a:pt x="3299" y="169"/>
                  </a:lnTo>
                  <a:lnTo>
                    <a:pt x="2914" y="73"/>
                  </a:lnTo>
                  <a:lnTo>
                    <a:pt x="2505" y="25"/>
                  </a:lnTo>
                  <a:lnTo>
                    <a:pt x="23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8"/>
            <p:cNvSpPr/>
            <p:nvPr/>
          </p:nvSpPr>
          <p:spPr>
            <a:xfrm>
              <a:off x="3848500" y="1996850"/>
              <a:ext cx="73450" cy="54200"/>
            </a:xfrm>
            <a:custGeom>
              <a:avLst/>
              <a:gdLst/>
              <a:ahLst/>
              <a:cxnLst/>
              <a:rect l="l" t="t" r="r" b="b"/>
              <a:pathLst>
                <a:path w="2938" h="2168" extrusionOk="0">
                  <a:moveTo>
                    <a:pt x="1349" y="1"/>
                  </a:moveTo>
                  <a:lnTo>
                    <a:pt x="1180" y="49"/>
                  </a:lnTo>
                  <a:lnTo>
                    <a:pt x="1036" y="73"/>
                  </a:lnTo>
                  <a:lnTo>
                    <a:pt x="867" y="145"/>
                  </a:lnTo>
                  <a:lnTo>
                    <a:pt x="723" y="218"/>
                  </a:lnTo>
                  <a:lnTo>
                    <a:pt x="578" y="314"/>
                  </a:lnTo>
                  <a:lnTo>
                    <a:pt x="434" y="410"/>
                  </a:lnTo>
                  <a:lnTo>
                    <a:pt x="314" y="531"/>
                  </a:lnTo>
                  <a:lnTo>
                    <a:pt x="193" y="675"/>
                  </a:lnTo>
                  <a:lnTo>
                    <a:pt x="73" y="843"/>
                  </a:lnTo>
                  <a:lnTo>
                    <a:pt x="25" y="1036"/>
                  </a:lnTo>
                  <a:lnTo>
                    <a:pt x="1" y="1229"/>
                  </a:lnTo>
                  <a:lnTo>
                    <a:pt x="25" y="1445"/>
                  </a:lnTo>
                  <a:lnTo>
                    <a:pt x="97" y="1614"/>
                  </a:lnTo>
                  <a:lnTo>
                    <a:pt x="217" y="1782"/>
                  </a:lnTo>
                  <a:lnTo>
                    <a:pt x="362" y="1927"/>
                  </a:lnTo>
                  <a:lnTo>
                    <a:pt x="530" y="2023"/>
                  </a:lnTo>
                  <a:lnTo>
                    <a:pt x="699" y="2071"/>
                  </a:lnTo>
                  <a:lnTo>
                    <a:pt x="867" y="2095"/>
                  </a:lnTo>
                  <a:lnTo>
                    <a:pt x="1108" y="2168"/>
                  </a:lnTo>
                  <a:lnTo>
                    <a:pt x="1349" y="2143"/>
                  </a:lnTo>
                  <a:lnTo>
                    <a:pt x="1590" y="2119"/>
                  </a:lnTo>
                  <a:lnTo>
                    <a:pt x="1806" y="2071"/>
                  </a:lnTo>
                  <a:lnTo>
                    <a:pt x="1999" y="1999"/>
                  </a:lnTo>
                  <a:lnTo>
                    <a:pt x="2167" y="1927"/>
                  </a:lnTo>
                  <a:lnTo>
                    <a:pt x="2336" y="1830"/>
                  </a:lnTo>
                  <a:lnTo>
                    <a:pt x="2504" y="1710"/>
                  </a:lnTo>
                  <a:lnTo>
                    <a:pt x="2649" y="1590"/>
                  </a:lnTo>
                  <a:lnTo>
                    <a:pt x="2793" y="1445"/>
                  </a:lnTo>
                  <a:lnTo>
                    <a:pt x="2889" y="1301"/>
                  </a:lnTo>
                  <a:lnTo>
                    <a:pt x="2938" y="1132"/>
                  </a:lnTo>
                  <a:lnTo>
                    <a:pt x="2938" y="988"/>
                  </a:lnTo>
                  <a:lnTo>
                    <a:pt x="2914" y="819"/>
                  </a:lnTo>
                  <a:lnTo>
                    <a:pt x="2841" y="675"/>
                  </a:lnTo>
                  <a:lnTo>
                    <a:pt x="2745" y="531"/>
                  </a:lnTo>
                  <a:lnTo>
                    <a:pt x="2601" y="386"/>
                  </a:lnTo>
                  <a:lnTo>
                    <a:pt x="2456" y="290"/>
                  </a:lnTo>
                  <a:lnTo>
                    <a:pt x="2312" y="194"/>
                  </a:lnTo>
                  <a:lnTo>
                    <a:pt x="2143" y="121"/>
                  </a:lnTo>
                  <a:lnTo>
                    <a:pt x="1999" y="73"/>
                  </a:lnTo>
                  <a:lnTo>
                    <a:pt x="1830" y="25"/>
                  </a:lnTo>
                  <a:lnTo>
                    <a:pt x="16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5" name="Google Shape;3465;p8"/>
          <p:cNvGrpSpPr/>
          <p:nvPr/>
        </p:nvGrpSpPr>
        <p:grpSpPr>
          <a:xfrm rot="10800000">
            <a:off x="5894446" y="3032661"/>
            <a:ext cx="4231619" cy="3791016"/>
            <a:chOff x="-2029316" y="-2059789"/>
            <a:chExt cx="4231619" cy="3791016"/>
          </a:xfrm>
        </p:grpSpPr>
        <p:sp>
          <p:nvSpPr>
            <p:cNvPr id="3466" name="Google Shape;3466;p8"/>
            <p:cNvSpPr/>
            <p:nvPr/>
          </p:nvSpPr>
          <p:spPr>
            <a:xfrm rot="-1874795">
              <a:off x="-1701239" y="-1296710"/>
              <a:ext cx="3575465" cy="2264857"/>
            </a:xfrm>
            <a:custGeom>
              <a:avLst/>
              <a:gdLst/>
              <a:ahLst/>
              <a:cxnLst/>
              <a:rect l="l" t="t" r="r" b="b"/>
              <a:pathLst>
                <a:path w="43934" h="27829" extrusionOk="0">
                  <a:moveTo>
                    <a:pt x="16852" y="0"/>
                  </a:moveTo>
                  <a:lnTo>
                    <a:pt x="16322" y="49"/>
                  </a:lnTo>
                  <a:lnTo>
                    <a:pt x="15792" y="121"/>
                  </a:lnTo>
                  <a:lnTo>
                    <a:pt x="15263" y="217"/>
                  </a:lnTo>
                  <a:lnTo>
                    <a:pt x="14733" y="362"/>
                  </a:lnTo>
                  <a:lnTo>
                    <a:pt x="13963" y="650"/>
                  </a:lnTo>
                  <a:lnTo>
                    <a:pt x="13168" y="963"/>
                  </a:lnTo>
                  <a:lnTo>
                    <a:pt x="12422" y="1300"/>
                  </a:lnTo>
                  <a:lnTo>
                    <a:pt x="11652" y="1662"/>
                  </a:lnTo>
                  <a:lnTo>
                    <a:pt x="10905" y="2047"/>
                  </a:lnTo>
                  <a:lnTo>
                    <a:pt x="10183" y="2456"/>
                  </a:lnTo>
                  <a:lnTo>
                    <a:pt x="9485" y="2889"/>
                  </a:lnTo>
                  <a:lnTo>
                    <a:pt x="8787" y="3371"/>
                  </a:lnTo>
                  <a:lnTo>
                    <a:pt x="8113" y="3900"/>
                  </a:lnTo>
                  <a:lnTo>
                    <a:pt x="7463" y="4430"/>
                  </a:lnTo>
                  <a:lnTo>
                    <a:pt x="6813" y="4984"/>
                  </a:lnTo>
                  <a:lnTo>
                    <a:pt x="6139" y="5489"/>
                  </a:lnTo>
                  <a:lnTo>
                    <a:pt x="5032" y="6308"/>
                  </a:lnTo>
                  <a:lnTo>
                    <a:pt x="3900" y="7102"/>
                  </a:lnTo>
                  <a:lnTo>
                    <a:pt x="3346" y="7487"/>
                  </a:lnTo>
                  <a:lnTo>
                    <a:pt x="2793" y="7896"/>
                  </a:lnTo>
                  <a:lnTo>
                    <a:pt x="2263" y="8330"/>
                  </a:lnTo>
                  <a:lnTo>
                    <a:pt x="1733" y="8787"/>
                  </a:lnTo>
                  <a:lnTo>
                    <a:pt x="1324" y="9148"/>
                  </a:lnTo>
                  <a:lnTo>
                    <a:pt x="963" y="9558"/>
                  </a:lnTo>
                  <a:lnTo>
                    <a:pt x="771" y="9774"/>
                  </a:lnTo>
                  <a:lnTo>
                    <a:pt x="626" y="9991"/>
                  </a:lnTo>
                  <a:lnTo>
                    <a:pt x="482" y="10207"/>
                  </a:lnTo>
                  <a:lnTo>
                    <a:pt x="337" y="10448"/>
                  </a:lnTo>
                  <a:lnTo>
                    <a:pt x="217" y="10689"/>
                  </a:lnTo>
                  <a:lnTo>
                    <a:pt x="145" y="10930"/>
                  </a:lnTo>
                  <a:lnTo>
                    <a:pt x="72" y="11170"/>
                  </a:lnTo>
                  <a:lnTo>
                    <a:pt x="24" y="11411"/>
                  </a:lnTo>
                  <a:lnTo>
                    <a:pt x="0" y="11652"/>
                  </a:lnTo>
                  <a:lnTo>
                    <a:pt x="24" y="11893"/>
                  </a:lnTo>
                  <a:lnTo>
                    <a:pt x="48" y="12133"/>
                  </a:lnTo>
                  <a:lnTo>
                    <a:pt x="72" y="12374"/>
                  </a:lnTo>
                  <a:lnTo>
                    <a:pt x="145" y="12591"/>
                  </a:lnTo>
                  <a:lnTo>
                    <a:pt x="241" y="12807"/>
                  </a:lnTo>
                  <a:lnTo>
                    <a:pt x="337" y="13000"/>
                  </a:lnTo>
                  <a:lnTo>
                    <a:pt x="458" y="13193"/>
                  </a:lnTo>
                  <a:lnTo>
                    <a:pt x="602" y="13385"/>
                  </a:lnTo>
                  <a:lnTo>
                    <a:pt x="771" y="13530"/>
                  </a:lnTo>
                  <a:lnTo>
                    <a:pt x="963" y="13674"/>
                  </a:lnTo>
                  <a:lnTo>
                    <a:pt x="1156" y="13818"/>
                  </a:lnTo>
                  <a:lnTo>
                    <a:pt x="1493" y="13987"/>
                  </a:lnTo>
                  <a:lnTo>
                    <a:pt x="1854" y="14155"/>
                  </a:lnTo>
                  <a:lnTo>
                    <a:pt x="2215" y="14300"/>
                  </a:lnTo>
                  <a:lnTo>
                    <a:pt x="2576" y="14396"/>
                  </a:lnTo>
                  <a:lnTo>
                    <a:pt x="3154" y="14517"/>
                  </a:lnTo>
                  <a:lnTo>
                    <a:pt x="3732" y="14685"/>
                  </a:lnTo>
                  <a:lnTo>
                    <a:pt x="4285" y="14878"/>
                  </a:lnTo>
                  <a:lnTo>
                    <a:pt x="4839" y="15070"/>
                  </a:lnTo>
                  <a:lnTo>
                    <a:pt x="5369" y="15287"/>
                  </a:lnTo>
                  <a:lnTo>
                    <a:pt x="5898" y="15528"/>
                  </a:lnTo>
                  <a:lnTo>
                    <a:pt x="6428" y="15792"/>
                  </a:lnTo>
                  <a:lnTo>
                    <a:pt x="6957" y="16057"/>
                  </a:lnTo>
                  <a:lnTo>
                    <a:pt x="7607" y="16370"/>
                  </a:lnTo>
                  <a:lnTo>
                    <a:pt x="8281" y="16659"/>
                  </a:lnTo>
                  <a:lnTo>
                    <a:pt x="8955" y="16876"/>
                  </a:lnTo>
                  <a:lnTo>
                    <a:pt x="9630" y="17068"/>
                  </a:lnTo>
                  <a:lnTo>
                    <a:pt x="10328" y="17237"/>
                  </a:lnTo>
                  <a:lnTo>
                    <a:pt x="11050" y="17357"/>
                  </a:lnTo>
                  <a:lnTo>
                    <a:pt x="11748" y="17429"/>
                  </a:lnTo>
                  <a:lnTo>
                    <a:pt x="12470" y="17478"/>
                  </a:lnTo>
                  <a:lnTo>
                    <a:pt x="13048" y="17502"/>
                  </a:lnTo>
                  <a:lnTo>
                    <a:pt x="13602" y="17526"/>
                  </a:lnTo>
                  <a:lnTo>
                    <a:pt x="14155" y="17598"/>
                  </a:lnTo>
                  <a:lnTo>
                    <a:pt x="14709" y="17670"/>
                  </a:lnTo>
                  <a:lnTo>
                    <a:pt x="15239" y="17766"/>
                  </a:lnTo>
                  <a:lnTo>
                    <a:pt x="15792" y="17911"/>
                  </a:lnTo>
                  <a:lnTo>
                    <a:pt x="16322" y="18079"/>
                  </a:lnTo>
                  <a:lnTo>
                    <a:pt x="16852" y="18296"/>
                  </a:lnTo>
                  <a:lnTo>
                    <a:pt x="17453" y="18537"/>
                  </a:lnTo>
                  <a:lnTo>
                    <a:pt x="18079" y="18729"/>
                  </a:lnTo>
                  <a:lnTo>
                    <a:pt x="18705" y="18874"/>
                  </a:lnTo>
                  <a:lnTo>
                    <a:pt x="19379" y="18970"/>
                  </a:lnTo>
                  <a:lnTo>
                    <a:pt x="19813" y="19018"/>
                  </a:lnTo>
                  <a:lnTo>
                    <a:pt x="20246" y="19090"/>
                  </a:lnTo>
                  <a:lnTo>
                    <a:pt x="20655" y="19211"/>
                  </a:lnTo>
                  <a:lnTo>
                    <a:pt x="21040" y="19355"/>
                  </a:lnTo>
                  <a:lnTo>
                    <a:pt x="21401" y="19572"/>
                  </a:lnTo>
                  <a:lnTo>
                    <a:pt x="21762" y="19813"/>
                  </a:lnTo>
                  <a:lnTo>
                    <a:pt x="21931" y="19933"/>
                  </a:lnTo>
                  <a:lnTo>
                    <a:pt x="22099" y="20102"/>
                  </a:lnTo>
                  <a:lnTo>
                    <a:pt x="22244" y="20270"/>
                  </a:lnTo>
                  <a:lnTo>
                    <a:pt x="22388" y="20439"/>
                  </a:lnTo>
                  <a:lnTo>
                    <a:pt x="22798" y="20968"/>
                  </a:lnTo>
                  <a:lnTo>
                    <a:pt x="23207" y="21450"/>
                  </a:lnTo>
                  <a:lnTo>
                    <a:pt x="24073" y="22413"/>
                  </a:lnTo>
                  <a:lnTo>
                    <a:pt x="24964" y="23375"/>
                  </a:lnTo>
                  <a:lnTo>
                    <a:pt x="25855" y="24314"/>
                  </a:lnTo>
                  <a:lnTo>
                    <a:pt x="26336" y="24844"/>
                  </a:lnTo>
                  <a:lnTo>
                    <a:pt x="26842" y="25349"/>
                  </a:lnTo>
                  <a:lnTo>
                    <a:pt x="27372" y="25831"/>
                  </a:lnTo>
                  <a:lnTo>
                    <a:pt x="27901" y="26240"/>
                  </a:lnTo>
                  <a:lnTo>
                    <a:pt x="28190" y="26457"/>
                  </a:lnTo>
                  <a:lnTo>
                    <a:pt x="28479" y="26625"/>
                  </a:lnTo>
                  <a:lnTo>
                    <a:pt x="28792" y="26818"/>
                  </a:lnTo>
                  <a:lnTo>
                    <a:pt x="29105" y="26962"/>
                  </a:lnTo>
                  <a:lnTo>
                    <a:pt x="29418" y="27107"/>
                  </a:lnTo>
                  <a:lnTo>
                    <a:pt x="29755" y="27251"/>
                  </a:lnTo>
                  <a:lnTo>
                    <a:pt x="30092" y="27372"/>
                  </a:lnTo>
                  <a:lnTo>
                    <a:pt x="30453" y="27468"/>
                  </a:lnTo>
                  <a:lnTo>
                    <a:pt x="31079" y="27636"/>
                  </a:lnTo>
                  <a:lnTo>
                    <a:pt x="31705" y="27733"/>
                  </a:lnTo>
                  <a:lnTo>
                    <a:pt x="32307" y="27805"/>
                  </a:lnTo>
                  <a:lnTo>
                    <a:pt x="32620" y="27829"/>
                  </a:lnTo>
                  <a:lnTo>
                    <a:pt x="32908" y="27805"/>
                  </a:lnTo>
                  <a:lnTo>
                    <a:pt x="33221" y="27805"/>
                  </a:lnTo>
                  <a:lnTo>
                    <a:pt x="33510" y="27757"/>
                  </a:lnTo>
                  <a:lnTo>
                    <a:pt x="33823" y="27709"/>
                  </a:lnTo>
                  <a:lnTo>
                    <a:pt x="34112" y="27612"/>
                  </a:lnTo>
                  <a:lnTo>
                    <a:pt x="34401" y="27516"/>
                  </a:lnTo>
                  <a:lnTo>
                    <a:pt x="34714" y="27396"/>
                  </a:lnTo>
                  <a:lnTo>
                    <a:pt x="35003" y="27251"/>
                  </a:lnTo>
                  <a:lnTo>
                    <a:pt x="35292" y="27083"/>
                  </a:lnTo>
                  <a:lnTo>
                    <a:pt x="35653" y="26842"/>
                  </a:lnTo>
                  <a:lnTo>
                    <a:pt x="36038" y="26625"/>
                  </a:lnTo>
                  <a:lnTo>
                    <a:pt x="36423" y="26409"/>
                  </a:lnTo>
                  <a:lnTo>
                    <a:pt x="36832" y="26240"/>
                  </a:lnTo>
                  <a:lnTo>
                    <a:pt x="37218" y="26096"/>
                  </a:lnTo>
                  <a:lnTo>
                    <a:pt x="37627" y="25951"/>
                  </a:lnTo>
                  <a:lnTo>
                    <a:pt x="38012" y="25807"/>
                  </a:lnTo>
                  <a:lnTo>
                    <a:pt x="38180" y="25711"/>
                  </a:lnTo>
                  <a:lnTo>
                    <a:pt x="38373" y="25590"/>
                  </a:lnTo>
                  <a:lnTo>
                    <a:pt x="39577" y="24724"/>
                  </a:lnTo>
                  <a:lnTo>
                    <a:pt x="40804" y="23905"/>
                  </a:lnTo>
                  <a:lnTo>
                    <a:pt x="41117" y="23688"/>
                  </a:lnTo>
                  <a:lnTo>
                    <a:pt x="41406" y="23472"/>
                  </a:lnTo>
                  <a:lnTo>
                    <a:pt x="41695" y="23255"/>
                  </a:lnTo>
                  <a:lnTo>
                    <a:pt x="41960" y="23014"/>
                  </a:lnTo>
                  <a:lnTo>
                    <a:pt x="42201" y="22750"/>
                  </a:lnTo>
                  <a:lnTo>
                    <a:pt x="42441" y="22485"/>
                  </a:lnTo>
                  <a:lnTo>
                    <a:pt x="42658" y="22220"/>
                  </a:lnTo>
                  <a:lnTo>
                    <a:pt x="42875" y="21931"/>
                  </a:lnTo>
                  <a:lnTo>
                    <a:pt x="43043" y="21642"/>
                  </a:lnTo>
                  <a:lnTo>
                    <a:pt x="43212" y="21353"/>
                  </a:lnTo>
                  <a:lnTo>
                    <a:pt x="43380" y="21016"/>
                  </a:lnTo>
                  <a:lnTo>
                    <a:pt x="43501" y="20703"/>
                  </a:lnTo>
                  <a:lnTo>
                    <a:pt x="43621" y="20366"/>
                  </a:lnTo>
                  <a:lnTo>
                    <a:pt x="43717" y="20005"/>
                  </a:lnTo>
                  <a:lnTo>
                    <a:pt x="43790" y="19644"/>
                  </a:lnTo>
                  <a:lnTo>
                    <a:pt x="43862" y="19259"/>
                  </a:lnTo>
                  <a:lnTo>
                    <a:pt x="43910" y="18778"/>
                  </a:lnTo>
                  <a:lnTo>
                    <a:pt x="43934" y="18272"/>
                  </a:lnTo>
                  <a:lnTo>
                    <a:pt x="43934" y="17791"/>
                  </a:lnTo>
                  <a:lnTo>
                    <a:pt x="43886" y="17309"/>
                  </a:lnTo>
                  <a:lnTo>
                    <a:pt x="43765" y="16852"/>
                  </a:lnTo>
                  <a:lnTo>
                    <a:pt x="43693" y="16635"/>
                  </a:lnTo>
                  <a:lnTo>
                    <a:pt x="43621" y="16394"/>
                  </a:lnTo>
                  <a:lnTo>
                    <a:pt x="43525" y="16178"/>
                  </a:lnTo>
                  <a:lnTo>
                    <a:pt x="43404" y="15961"/>
                  </a:lnTo>
                  <a:lnTo>
                    <a:pt x="43260" y="15720"/>
                  </a:lnTo>
                  <a:lnTo>
                    <a:pt x="43115" y="15504"/>
                  </a:lnTo>
                  <a:lnTo>
                    <a:pt x="42610" y="14805"/>
                  </a:lnTo>
                  <a:lnTo>
                    <a:pt x="42104" y="14083"/>
                  </a:lnTo>
                  <a:lnTo>
                    <a:pt x="41647" y="13337"/>
                  </a:lnTo>
                  <a:lnTo>
                    <a:pt x="41214" y="12591"/>
                  </a:lnTo>
                  <a:lnTo>
                    <a:pt x="40756" y="11893"/>
                  </a:lnTo>
                  <a:lnTo>
                    <a:pt x="40275" y="11194"/>
                  </a:lnTo>
                  <a:lnTo>
                    <a:pt x="39769" y="10545"/>
                  </a:lnTo>
                  <a:lnTo>
                    <a:pt x="39216" y="9943"/>
                  </a:lnTo>
                  <a:lnTo>
                    <a:pt x="38638" y="9341"/>
                  </a:lnTo>
                  <a:lnTo>
                    <a:pt x="38036" y="8787"/>
                  </a:lnTo>
                  <a:lnTo>
                    <a:pt x="37386" y="8258"/>
                  </a:lnTo>
                  <a:lnTo>
                    <a:pt x="36712" y="7752"/>
                  </a:lnTo>
                  <a:lnTo>
                    <a:pt x="36206" y="7391"/>
                  </a:lnTo>
                  <a:lnTo>
                    <a:pt x="35653" y="7054"/>
                  </a:lnTo>
                  <a:lnTo>
                    <a:pt x="35099" y="6741"/>
                  </a:lnTo>
                  <a:lnTo>
                    <a:pt x="34545" y="6452"/>
                  </a:lnTo>
                  <a:lnTo>
                    <a:pt x="33438" y="5850"/>
                  </a:lnTo>
                  <a:lnTo>
                    <a:pt x="32884" y="5537"/>
                  </a:lnTo>
                  <a:lnTo>
                    <a:pt x="32331" y="5224"/>
                  </a:lnTo>
                  <a:lnTo>
                    <a:pt x="31079" y="4430"/>
                  </a:lnTo>
                  <a:lnTo>
                    <a:pt x="29803" y="3660"/>
                  </a:lnTo>
                  <a:lnTo>
                    <a:pt x="28527" y="2889"/>
                  </a:lnTo>
                  <a:lnTo>
                    <a:pt x="27901" y="2480"/>
                  </a:lnTo>
                  <a:lnTo>
                    <a:pt x="27275" y="2071"/>
                  </a:lnTo>
                  <a:lnTo>
                    <a:pt x="26649" y="1662"/>
                  </a:lnTo>
                  <a:lnTo>
                    <a:pt x="26023" y="1300"/>
                  </a:lnTo>
                  <a:lnTo>
                    <a:pt x="25349" y="987"/>
                  </a:lnTo>
                  <a:lnTo>
                    <a:pt x="24675" y="723"/>
                  </a:lnTo>
                  <a:lnTo>
                    <a:pt x="24001" y="530"/>
                  </a:lnTo>
                  <a:lnTo>
                    <a:pt x="23303" y="362"/>
                  </a:lnTo>
                  <a:lnTo>
                    <a:pt x="22581" y="265"/>
                  </a:lnTo>
                  <a:lnTo>
                    <a:pt x="21835" y="193"/>
                  </a:lnTo>
                  <a:lnTo>
                    <a:pt x="20414" y="121"/>
                  </a:lnTo>
                  <a:lnTo>
                    <a:pt x="19018" y="49"/>
                  </a:lnTo>
                  <a:lnTo>
                    <a:pt x="184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8"/>
            <p:cNvSpPr/>
            <p:nvPr/>
          </p:nvSpPr>
          <p:spPr>
            <a:xfrm rot="-1874795">
              <a:off x="-1074672" y="-823504"/>
              <a:ext cx="2343250" cy="1326409"/>
            </a:xfrm>
            <a:custGeom>
              <a:avLst/>
              <a:gdLst/>
              <a:ahLst/>
              <a:cxnLst/>
              <a:rect l="l" t="t" r="r" b="b"/>
              <a:pathLst>
                <a:path w="28793" h="16298" extrusionOk="0">
                  <a:moveTo>
                    <a:pt x="10400" y="0"/>
                  </a:moveTo>
                  <a:lnTo>
                    <a:pt x="9750" y="48"/>
                  </a:lnTo>
                  <a:lnTo>
                    <a:pt x="9076" y="145"/>
                  </a:lnTo>
                  <a:lnTo>
                    <a:pt x="6910" y="530"/>
                  </a:lnTo>
                  <a:lnTo>
                    <a:pt x="6356" y="626"/>
                  </a:lnTo>
                  <a:lnTo>
                    <a:pt x="5826" y="747"/>
                  </a:lnTo>
                  <a:lnTo>
                    <a:pt x="5273" y="891"/>
                  </a:lnTo>
                  <a:lnTo>
                    <a:pt x="4743" y="1060"/>
                  </a:lnTo>
                  <a:lnTo>
                    <a:pt x="4286" y="1204"/>
                  </a:lnTo>
                  <a:lnTo>
                    <a:pt x="3804" y="1348"/>
                  </a:lnTo>
                  <a:lnTo>
                    <a:pt x="2841" y="1589"/>
                  </a:lnTo>
                  <a:lnTo>
                    <a:pt x="2552" y="1661"/>
                  </a:lnTo>
                  <a:lnTo>
                    <a:pt x="2287" y="1758"/>
                  </a:lnTo>
                  <a:lnTo>
                    <a:pt x="2023" y="1878"/>
                  </a:lnTo>
                  <a:lnTo>
                    <a:pt x="1782" y="1998"/>
                  </a:lnTo>
                  <a:lnTo>
                    <a:pt x="1276" y="2287"/>
                  </a:lnTo>
                  <a:lnTo>
                    <a:pt x="771" y="2600"/>
                  </a:lnTo>
                  <a:lnTo>
                    <a:pt x="650" y="2697"/>
                  </a:lnTo>
                  <a:lnTo>
                    <a:pt x="530" y="2817"/>
                  </a:lnTo>
                  <a:lnTo>
                    <a:pt x="434" y="2961"/>
                  </a:lnTo>
                  <a:lnTo>
                    <a:pt x="362" y="3130"/>
                  </a:lnTo>
                  <a:lnTo>
                    <a:pt x="193" y="3659"/>
                  </a:lnTo>
                  <a:lnTo>
                    <a:pt x="73" y="4213"/>
                  </a:lnTo>
                  <a:lnTo>
                    <a:pt x="25" y="4478"/>
                  </a:lnTo>
                  <a:lnTo>
                    <a:pt x="1" y="4767"/>
                  </a:lnTo>
                  <a:lnTo>
                    <a:pt x="1" y="5032"/>
                  </a:lnTo>
                  <a:lnTo>
                    <a:pt x="25" y="5320"/>
                  </a:lnTo>
                  <a:lnTo>
                    <a:pt x="73" y="5489"/>
                  </a:lnTo>
                  <a:lnTo>
                    <a:pt x="97" y="5658"/>
                  </a:lnTo>
                  <a:lnTo>
                    <a:pt x="169" y="5826"/>
                  </a:lnTo>
                  <a:lnTo>
                    <a:pt x="241" y="5995"/>
                  </a:lnTo>
                  <a:lnTo>
                    <a:pt x="410" y="6283"/>
                  </a:lnTo>
                  <a:lnTo>
                    <a:pt x="626" y="6524"/>
                  </a:lnTo>
                  <a:lnTo>
                    <a:pt x="771" y="6644"/>
                  </a:lnTo>
                  <a:lnTo>
                    <a:pt x="891" y="6741"/>
                  </a:lnTo>
                  <a:lnTo>
                    <a:pt x="1036" y="6813"/>
                  </a:lnTo>
                  <a:lnTo>
                    <a:pt x="1180" y="6885"/>
                  </a:lnTo>
                  <a:lnTo>
                    <a:pt x="1325" y="6933"/>
                  </a:lnTo>
                  <a:lnTo>
                    <a:pt x="1469" y="6982"/>
                  </a:lnTo>
                  <a:lnTo>
                    <a:pt x="1637" y="7006"/>
                  </a:lnTo>
                  <a:lnTo>
                    <a:pt x="1782" y="7006"/>
                  </a:lnTo>
                  <a:lnTo>
                    <a:pt x="3106" y="6933"/>
                  </a:lnTo>
                  <a:lnTo>
                    <a:pt x="4406" y="6861"/>
                  </a:lnTo>
                  <a:lnTo>
                    <a:pt x="6187" y="6717"/>
                  </a:lnTo>
                  <a:lnTo>
                    <a:pt x="7078" y="6644"/>
                  </a:lnTo>
                  <a:lnTo>
                    <a:pt x="7969" y="6596"/>
                  </a:lnTo>
                  <a:lnTo>
                    <a:pt x="8763" y="6596"/>
                  </a:lnTo>
                  <a:lnTo>
                    <a:pt x="9558" y="6644"/>
                  </a:lnTo>
                  <a:lnTo>
                    <a:pt x="10352" y="6765"/>
                  </a:lnTo>
                  <a:lnTo>
                    <a:pt x="11122" y="6909"/>
                  </a:lnTo>
                  <a:lnTo>
                    <a:pt x="11869" y="7126"/>
                  </a:lnTo>
                  <a:lnTo>
                    <a:pt x="12615" y="7391"/>
                  </a:lnTo>
                  <a:lnTo>
                    <a:pt x="13337" y="7704"/>
                  </a:lnTo>
                  <a:lnTo>
                    <a:pt x="14059" y="8065"/>
                  </a:lnTo>
                  <a:lnTo>
                    <a:pt x="14830" y="8474"/>
                  </a:lnTo>
                  <a:lnTo>
                    <a:pt x="15576" y="8907"/>
                  </a:lnTo>
                  <a:lnTo>
                    <a:pt x="16322" y="9365"/>
                  </a:lnTo>
                  <a:lnTo>
                    <a:pt x="17068" y="9822"/>
                  </a:lnTo>
                  <a:lnTo>
                    <a:pt x="17718" y="10255"/>
                  </a:lnTo>
                  <a:lnTo>
                    <a:pt x="18344" y="10737"/>
                  </a:lnTo>
                  <a:lnTo>
                    <a:pt x="18970" y="11218"/>
                  </a:lnTo>
                  <a:lnTo>
                    <a:pt x="19572" y="11748"/>
                  </a:lnTo>
                  <a:lnTo>
                    <a:pt x="20150" y="12278"/>
                  </a:lnTo>
                  <a:lnTo>
                    <a:pt x="20704" y="12831"/>
                  </a:lnTo>
                  <a:lnTo>
                    <a:pt x="21257" y="13385"/>
                  </a:lnTo>
                  <a:lnTo>
                    <a:pt x="21787" y="13987"/>
                  </a:lnTo>
                  <a:lnTo>
                    <a:pt x="22052" y="14300"/>
                  </a:lnTo>
                  <a:lnTo>
                    <a:pt x="22341" y="14589"/>
                  </a:lnTo>
                  <a:lnTo>
                    <a:pt x="22629" y="14853"/>
                  </a:lnTo>
                  <a:lnTo>
                    <a:pt x="22942" y="15094"/>
                  </a:lnTo>
                  <a:lnTo>
                    <a:pt x="23279" y="15311"/>
                  </a:lnTo>
                  <a:lnTo>
                    <a:pt x="23616" y="15503"/>
                  </a:lnTo>
                  <a:lnTo>
                    <a:pt x="23978" y="15648"/>
                  </a:lnTo>
                  <a:lnTo>
                    <a:pt x="24363" y="15768"/>
                  </a:lnTo>
                  <a:lnTo>
                    <a:pt x="24652" y="15865"/>
                  </a:lnTo>
                  <a:lnTo>
                    <a:pt x="24772" y="15913"/>
                  </a:lnTo>
                  <a:lnTo>
                    <a:pt x="24892" y="15961"/>
                  </a:lnTo>
                  <a:lnTo>
                    <a:pt x="25181" y="16129"/>
                  </a:lnTo>
                  <a:lnTo>
                    <a:pt x="25470" y="16226"/>
                  </a:lnTo>
                  <a:lnTo>
                    <a:pt x="25783" y="16274"/>
                  </a:lnTo>
                  <a:lnTo>
                    <a:pt x="26072" y="16298"/>
                  </a:lnTo>
                  <a:lnTo>
                    <a:pt x="26361" y="16274"/>
                  </a:lnTo>
                  <a:lnTo>
                    <a:pt x="26650" y="16226"/>
                  </a:lnTo>
                  <a:lnTo>
                    <a:pt x="26963" y="16129"/>
                  </a:lnTo>
                  <a:lnTo>
                    <a:pt x="27251" y="16033"/>
                  </a:lnTo>
                  <a:lnTo>
                    <a:pt x="27589" y="15913"/>
                  </a:lnTo>
                  <a:lnTo>
                    <a:pt x="27901" y="15720"/>
                  </a:lnTo>
                  <a:lnTo>
                    <a:pt x="28142" y="15527"/>
                  </a:lnTo>
                  <a:lnTo>
                    <a:pt x="28359" y="15287"/>
                  </a:lnTo>
                  <a:lnTo>
                    <a:pt x="28527" y="14998"/>
                  </a:lnTo>
                  <a:lnTo>
                    <a:pt x="28672" y="14685"/>
                  </a:lnTo>
                  <a:lnTo>
                    <a:pt x="28744" y="14348"/>
                  </a:lnTo>
                  <a:lnTo>
                    <a:pt x="28792" y="13987"/>
                  </a:lnTo>
                  <a:lnTo>
                    <a:pt x="28768" y="13722"/>
                  </a:lnTo>
                  <a:lnTo>
                    <a:pt x="28768" y="13433"/>
                  </a:lnTo>
                  <a:lnTo>
                    <a:pt x="28696" y="12904"/>
                  </a:lnTo>
                  <a:lnTo>
                    <a:pt x="28576" y="12374"/>
                  </a:lnTo>
                  <a:lnTo>
                    <a:pt x="28431" y="11844"/>
                  </a:lnTo>
                  <a:lnTo>
                    <a:pt x="28311" y="11435"/>
                  </a:lnTo>
                  <a:lnTo>
                    <a:pt x="28166" y="11050"/>
                  </a:lnTo>
                  <a:lnTo>
                    <a:pt x="27998" y="10665"/>
                  </a:lnTo>
                  <a:lnTo>
                    <a:pt x="27805" y="10304"/>
                  </a:lnTo>
                  <a:lnTo>
                    <a:pt x="26914" y="8956"/>
                  </a:lnTo>
                  <a:lnTo>
                    <a:pt x="26481" y="8306"/>
                  </a:lnTo>
                  <a:lnTo>
                    <a:pt x="26000" y="7680"/>
                  </a:lnTo>
                  <a:lnTo>
                    <a:pt x="25518" y="7054"/>
                  </a:lnTo>
                  <a:lnTo>
                    <a:pt x="25013" y="6428"/>
                  </a:lnTo>
                  <a:lnTo>
                    <a:pt x="24483" y="5826"/>
                  </a:lnTo>
                  <a:lnTo>
                    <a:pt x="23929" y="5272"/>
                  </a:lnTo>
                  <a:lnTo>
                    <a:pt x="23424" y="4767"/>
                  </a:lnTo>
                  <a:lnTo>
                    <a:pt x="22918" y="4309"/>
                  </a:lnTo>
                  <a:lnTo>
                    <a:pt x="22389" y="3876"/>
                  </a:lnTo>
                  <a:lnTo>
                    <a:pt x="21835" y="3467"/>
                  </a:lnTo>
                  <a:lnTo>
                    <a:pt x="21281" y="3082"/>
                  </a:lnTo>
                  <a:lnTo>
                    <a:pt x="20728" y="2721"/>
                  </a:lnTo>
                  <a:lnTo>
                    <a:pt x="20126" y="2384"/>
                  </a:lnTo>
                  <a:lnTo>
                    <a:pt x="19548" y="2071"/>
                  </a:lnTo>
                  <a:lnTo>
                    <a:pt x="18946" y="1758"/>
                  </a:lnTo>
                  <a:lnTo>
                    <a:pt x="18320" y="1493"/>
                  </a:lnTo>
                  <a:lnTo>
                    <a:pt x="17694" y="1252"/>
                  </a:lnTo>
                  <a:lnTo>
                    <a:pt x="17044" y="1035"/>
                  </a:lnTo>
                  <a:lnTo>
                    <a:pt x="16394" y="843"/>
                  </a:lnTo>
                  <a:lnTo>
                    <a:pt x="15720" y="674"/>
                  </a:lnTo>
                  <a:lnTo>
                    <a:pt x="15046" y="506"/>
                  </a:lnTo>
                  <a:lnTo>
                    <a:pt x="14372" y="385"/>
                  </a:lnTo>
                  <a:lnTo>
                    <a:pt x="13048" y="193"/>
                  </a:lnTo>
                  <a:lnTo>
                    <a:pt x="12398" y="97"/>
                  </a:lnTo>
                  <a:lnTo>
                    <a:pt x="11724" y="48"/>
                  </a:lnTo>
                  <a:lnTo>
                    <a:pt x="110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8"/>
            <p:cNvSpPr/>
            <p:nvPr/>
          </p:nvSpPr>
          <p:spPr>
            <a:xfrm rot="-1874795">
              <a:off x="-154991" y="-560249"/>
              <a:ext cx="129398" cy="92128"/>
            </a:xfrm>
            <a:custGeom>
              <a:avLst/>
              <a:gdLst/>
              <a:ahLst/>
              <a:cxnLst/>
              <a:rect l="l" t="t" r="r" b="b"/>
              <a:pathLst>
                <a:path w="1590" h="1132" extrusionOk="0">
                  <a:moveTo>
                    <a:pt x="1108" y="0"/>
                  </a:moveTo>
                  <a:lnTo>
                    <a:pt x="1012" y="25"/>
                  </a:lnTo>
                  <a:lnTo>
                    <a:pt x="940" y="49"/>
                  </a:lnTo>
                  <a:lnTo>
                    <a:pt x="771" y="169"/>
                  </a:lnTo>
                  <a:lnTo>
                    <a:pt x="579" y="289"/>
                  </a:lnTo>
                  <a:lnTo>
                    <a:pt x="482" y="313"/>
                  </a:lnTo>
                  <a:lnTo>
                    <a:pt x="386" y="337"/>
                  </a:lnTo>
                  <a:lnTo>
                    <a:pt x="290" y="337"/>
                  </a:lnTo>
                  <a:lnTo>
                    <a:pt x="169" y="313"/>
                  </a:lnTo>
                  <a:lnTo>
                    <a:pt x="121" y="313"/>
                  </a:lnTo>
                  <a:lnTo>
                    <a:pt x="73" y="337"/>
                  </a:lnTo>
                  <a:lnTo>
                    <a:pt x="49" y="386"/>
                  </a:lnTo>
                  <a:lnTo>
                    <a:pt x="25" y="434"/>
                  </a:lnTo>
                  <a:lnTo>
                    <a:pt x="1" y="482"/>
                  </a:lnTo>
                  <a:lnTo>
                    <a:pt x="25" y="530"/>
                  </a:lnTo>
                  <a:lnTo>
                    <a:pt x="49" y="554"/>
                  </a:lnTo>
                  <a:lnTo>
                    <a:pt x="97" y="578"/>
                  </a:lnTo>
                  <a:lnTo>
                    <a:pt x="217" y="578"/>
                  </a:lnTo>
                  <a:lnTo>
                    <a:pt x="314" y="626"/>
                  </a:lnTo>
                  <a:lnTo>
                    <a:pt x="410" y="674"/>
                  </a:lnTo>
                  <a:lnTo>
                    <a:pt x="506" y="747"/>
                  </a:lnTo>
                  <a:lnTo>
                    <a:pt x="843" y="1036"/>
                  </a:lnTo>
                  <a:lnTo>
                    <a:pt x="964" y="1108"/>
                  </a:lnTo>
                  <a:lnTo>
                    <a:pt x="1084" y="1132"/>
                  </a:lnTo>
                  <a:lnTo>
                    <a:pt x="1229" y="1108"/>
                  </a:lnTo>
                  <a:lnTo>
                    <a:pt x="1349" y="1012"/>
                  </a:lnTo>
                  <a:lnTo>
                    <a:pt x="1469" y="915"/>
                  </a:lnTo>
                  <a:lnTo>
                    <a:pt x="1541" y="771"/>
                  </a:lnTo>
                  <a:lnTo>
                    <a:pt x="1590" y="626"/>
                  </a:lnTo>
                  <a:lnTo>
                    <a:pt x="1566" y="458"/>
                  </a:lnTo>
                  <a:lnTo>
                    <a:pt x="1517" y="362"/>
                  </a:lnTo>
                  <a:lnTo>
                    <a:pt x="1445" y="241"/>
                  </a:lnTo>
                  <a:lnTo>
                    <a:pt x="1373" y="169"/>
                  </a:lnTo>
                  <a:lnTo>
                    <a:pt x="1277" y="97"/>
                  </a:lnTo>
                  <a:lnTo>
                    <a:pt x="1204" y="25"/>
                  </a:lnTo>
                  <a:lnTo>
                    <a:pt x="11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8"/>
            <p:cNvSpPr/>
            <p:nvPr/>
          </p:nvSpPr>
          <p:spPr>
            <a:xfrm rot="-1874795">
              <a:off x="-527659" y="59908"/>
              <a:ext cx="100019" cy="94162"/>
            </a:xfrm>
            <a:custGeom>
              <a:avLst/>
              <a:gdLst/>
              <a:ahLst/>
              <a:cxnLst/>
              <a:rect l="l" t="t" r="r" b="b"/>
              <a:pathLst>
                <a:path w="1229" h="1157" extrusionOk="0">
                  <a:moveTo>
                    <a:pt x="868" y="1"/>
                  </a:moveTo>
                  <a:lnTo>
                    <a:pt x="771" y="25"/>
                  </a:lnTo>
                  <a:lnTo>
                    <a:pt x="723" y="25"/>
                  </a:lnTo>
                  <a:lnTo>
                    <a:pt x="555" y="97"/>
                  </a:lnTo>
                  <a:lnTo>
                    <a:pt x="386" y="169"/>
                  </a:lnTo>
                  <a:lnTo>
                    <a:pt x="266" y="266"/>
                  </a:lnTo>
                  <a:lnTo>
                    <a:pt x="169" y="338"/>
                  </a:lnTo>
                  <a:lnTo>
                    <a:pt x="97" y="458"/>
                  </a:lnTo>
                  <a:lnTo>
                    <a:pt x="49" y="554"/>
                  </a:lnTo>
                  <a:lnTo>
                    <a:pt x="25" y="675"/>
                  </a:lnTo>
                  <a:lnTo>
                    <a:pt x="1" y="819"/>
                  </a:lnTo>
                  <a:lnTo>
                    <a:pt x="1" y="915"/>
                  </a:lnTo>
                  <a:lnTo>
                    <a:pt x="25" y="988"/>
                  </a:lnTo>
                  <a:lnTo>
                    <a:pt x="73" y="1060"/>
                  </a:lnTo>
                  <a:lnTo>
                    <a:pt x="145" y="1132"/>
                  </a:lnTo>
                  <a:lnTo>
                    <a:pt x="242" y="1156"/>
                  </a:lnTo>
                  <a:lnTo>
                    <a:pt x="314" y="1156"/>
                  </a:lnTo>
                  <a:lnTo>
                    <a:pt x="410" y="1132"/>
                  </a:lnTo>
                  <a:lnTo>
                    <a:pt x="482" y="1084"/>
                  </a:lnTo>
                  <a:lnTo>
                    <a:pt x="1108" y="482"/>
                  </a:lnTo>
                  <a:lnTo>
                    <a:pt x="1180" y="410"/>
                  </a:lnTo>
                  <a:lnTo>
                    <a:pt x="1229" y="338"/>
                  </a:lnTo>
                  <a:lnTo>
                    <a:pt x="1229" y="241"/>
                  </a:lnTo>
                  <a:lnTo>
                    <a:pt x="1205" y="145"/>
                  </a:lnTo>
                  <a:lnTo>
                    <a:pt x="1132" y="73"/>
                  </a:lnTo>
                  <a:lnTo>
                    <a:pt x="1060" y="25"/>
                  </a:lnTo>
                  <a:lnTo>
                    <a:pt x="9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8"/>
            <p:cNvSpPr/>
            <p:nvPr/>
          </p:nvSpPr>
          <p:spPr>
            <a:xfrm rot="-1874795">
              <a:off x="-340562" y="-560299"/>
              <a:ext cx="64699" cy="72514"/>
            </a:xfrm>
            <a:custGeom>
              <a:avLst/>
              <a:gdLst/>
              <a:ahLst/>
              <a:cxnLst/>
              <a:rect l="l" t="t" r="r" b="b"/>
              <a:pathLst>
                <a:path w="795" h="891" extrusionOk="0">
                  <a:moveTo>
                    <a:pt x="289" y="0"/>
                  </a:moveTo>
                  <a:lnTo>
                    <a:pt x="169" y="24"/>
                  </a:lnTo>
                  <a:lnTo>
                    <a:pt x="72" y="97"/>
                  </a:lnTo>
                  <a:lnTo>
                    <a:pt x="24" y="193"/>
                  </a:lnTo>
                  <a:lnTo>
                    <a:pt x="0" y="313"/>
                  </a:lnTo>
                  <a:lnTo>
                    <a:pt x="24" y="385"/>
                  </a:lnTo>
                  <a:lnTo>
                    <a:pt x="72" y="482"/>
                  </a:lnTo>
                  <a:lnTo>
                    <a:pt x="169" y="578"/>
                  </a:lnTo>
                  <a:lnTo>
                    <a:pt x="289" y="674"/>
                  </a:lnTo>
                  <a:lnTo>
                    <a:pt x="409" y="771"/>
                  </a:lnTo>
                  <a:lnTo>
                    <a:pt x="530" y="843"/>
                  </a:lnTo>
                  <a:lnTo>
                    <a:pt x="626" y="867"/>
                  </a:lnTo>
                  <a:lnTo>
                    <a:pt x="722" y="891"/>
                  </a:lnTo>
                  <a:lnTo>
                    <a:pt x="746" y="867"/>
                  </a:lnTo>
                  <a:lnTo>
                    <a:pt x="771" y="819"/>
                  </a:lnTo>
                  <a:lnTo>
                    <a:pt x="795" y="674"/>
                  </a:lnTo>
                  <a:lnTo>
                    <a:pt x="795" y="530"/>
                  </a:lnTo>
                  <a:lnTo>
                    <a:pt x="771" y="385"/>
                  </a:lnTo>
                  <a:lnTo>
                    <a:pt x="698" y="265"/>
                  </a:lnTo>
                  <a:lnTo>
                    <a:pt x="626" y="145"/>
                  </a:lnTo>
                  <a:lnTo>
                    <a:pt x="530" y="72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8"/>
            <p:cNvSpPr/>
            <p:nvPr/>
          </p:nvSpPr>
          <p:spPr>
            <a:xfrm rot="-1874795">
              <a:off x="-185679" y="-130684"/>
              <a:ext cx="60874" cy="72595"/>
            </a:xfrm>
            <a:custGeom>
              <a:avLst/>
              <a:gdLst/>
              <a:ahLst/>
              <a:cxnLst/>
              <a:rect l="l" t="t" r="r" b="b"/>
              <a:pathLst>
                <a:path w="748" h="892" extrusionOk="0">
                  <a:moveTo>
                    <a:pt x="530" y="1"/>
                  </a:moveTo>
                  <a:lnTo>
                    <a:pt x="482" y="25"/>
                  </a:lnTo>
                  <a:lnTo>
                    <a:pt x="362" y="49"/>
                  </a:lnTo>
                  <a:lnTo>
                    <a:pt x="266" y="121"/>
                  </a:lnTo>
                  <a:lnTo>
                    <a:pt x="193" y="194"/>
                  </a:lnTo>
                  <a:lnTo>
                    <a:pt x="121" y="290"/>
                  </a:lnTo>
                  <a:lnTo>
                    <a:pt x="49" y="362"/>
                  </a:lnTo>
                  <a:lnTo>
                    <a:pt x="25" y="458"/>
                  </a:lnTo>
                  <a:lnTo>
                    <a:pt x="1" y="555"/>
                  </a:lnTo>
                  <a:lnTo>
                    <a:pt x="1" y="627"/>
                  </a:lnTo>
                  <a:lnTo>
                    <a:pt x="49" y="699"/>
                  </a:lnTo>
                  <a:lnTo>
                    <a:pt x="73" y="747"/>
                  </a:lnTo>
                  <a:lnTo>
                    <a:pt x="193" y="843"/>
                  </a:lnTo>
                  <a:lnTo>
                    <a:pt x="338" y="892"/>
                  </a:lnTo>
                  <a:lnTo>
                    <a:pt x="410" y="892"/>
                  </a:lnTo>
                  <a:lnTo>
                    <a:pt x="482" y="868"/>
                  </a:lnTo>
                  <a:lnTo>
                    <a:pt x="555" y="843"/>
                  </a:lnTo>
                  <a:lnTo>
                    <a:pt x="627" y="771"/>
                  </a:lnTo>
                  <a:lnTo>
                    <a:pt x="675" y="699"/>
                  </a:lnTo>
                  <a:lnTo>
                    <a:pt x="699" y="627"/>
                  </a:lnTo>
                  <a:lnTo>
                    <a:pt x="747" y="531"/>
                  </a:lnTo>
                  <a:lnTo>
                    <a:pt x="747" y="434"/>
                  </a:lnTo>
                  <a:lnTo>
                    <a:pt x="747" y="338"/>
                  </a:lnTo>
                  <a:lnTo>
                    <a:pt x="723" y="218"/>
                  </a:lnTo>
                  <a:lnTo>
                    <a:pt x="699" y="145"/>
                  </a:lnTo>
                  <a:lnTo>
                    <a:pt x="651" y="49"/>
                  </a:lnTo>
                  <a:lnTo>
                    <a:pt x="627" y="25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8"/>
            <p:cNvSpPr/>
            <p:nvPr/>
          </p:nvSpPr>
          <p:spPr>
            <a:xfrm rot="-1874795">
              <a:off x="-767165" y="-429007"/>
              <a:ext cx="74465" cy="62748"/>
            </a:xfrm>
            <a:custGeom>
              <a:avLst/>
              <a:gdLst/>
              <a:ahLst/>
              <a:cxnLst/>
              <a:rect l="l" t="t" r="r" b="b"/>
              <a:pathLst>
                <a:path w="915" h="771" extrusionOk="0">
                  <a:moveTo>
                    <a:pt x="602" y="0"/>
                  </a:moveTo>
                  <a:lnTo>
                    <a:pt x="457" y="48"/>
                  </a:lnTo>
                  <a:lnTo>
                    <a:pt x="361" y="97"/>
                  </a:lnTo>
                  <a:lnTo>
                    <a:pt x="313" y="145"/>
                  </a:lnTo>
                  <a:lnTo>
                    <a:pt x="289" y="193"/>
                  </a:lnTo>
                  <a:lnTo>
                    <a:pt x="265" y="265"/>
                  </a:lnTo>
                  <a:lnTo>
                    <a:pt x="265" y="337"/>
                  </a:lnTo>
                  <a:lnTo>
                    <a:pt x="241" y="434"/>
                  </a:lnTo>
                  <a:lnTo>
                    <a:pt x="169" y="482"/>
                  </a:lnTo>
                  <a:lnTo>
                    <a:pt x="48" y="554"/>
                  </a:lnTo>
                  <a:lnTo>
                    <a:pt x="0" y="602"/>
                  </a:lnTo>
                  <a:lnTo>
                    <a:pt x="24" y="674"/>
                  </a:lnTo>
                  <a:lnTo>
                    <a:pt x="48" y="747"/>
                  </a:lnTo>
                  <a:lnTo>
                    <a:pt x="120" y="771"/>
                  </a:lnTo>
                  <a:lnTo>
                    <a:pt x="578" y="771"/>
                  </a:lnTo>
                  <a:lnTo>
                    <a:pt x="722" y="674"/>
                  </a:lnTo>
                  <a:lnTo>
                    <a:pt x="819" y="578"/>
                  </a:lnTo>
                  <a:lnTo>
                    <a:pt x="891" y="458"/>
                  </a:lnTo>
                  <a:lnTo>
                    <a:pt x="915" y="337"/>
                  </a:lnTo>
                  <a:lnTo>
                    <a:pt x="891" y="193"/>
                  </a:lnTo>
                  <a:lnTo>
                    <a:pt x="843" y="97"/>
                  </a:lnTo>
                  <a:lnTo>
                    <a:pt x="770" y="2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8"/>
            <p:cNvSpPr/>
            <p:nvPr/>
          </p:nvSpPr>
          <p:spPr>
            <a:xfrm rot="-1874795">
              <a:off x="-304284" y="-355216"/>
              <a:ext cx="51027" cy="80408"/>
            </a:xfrm>
            <a:custGeom>
              <a:avLst/>
              <a:gdLst/>
              <a:ahLst/>
              <a:cxnLst/>
              <a:rect l="l" t="t" r="r" b="b"/>
              <a:pathLst>
                <a:path w="627" h="988" extrusionOk="0">
                  <a:moveTo>
                    <a:pt x="241" y="0"/>
                  </a:moveTo>
                  <a:lnTo>
                    <a:pt x="145" y="24"/>
                  </a:lnTo>
                  <a:lnTo>
                    <a:pt x="73" y="73"/>
                  </a:lnTo>
                  <a:lnTo>
                    <a:pt x="24" y="169"/>
                  </a:lnTo>
                  <a:lnTo>
                    <a:pt x="0" y="265"/>
                  </a:lnTo>
                  <a:lnTo>
                    <a:pt x="24" y="361"/>
                  </a:lnTo>
                  <a:lnTo>
                    <a:pt x="97" y="434"/>
                  </a:lnTo>
                  <a:lnTo>
                    <a:pt x="169" y="506"/>
                  </a:lnTo>
                  <a:lnTo>
                    <a:pt x="265" y="602"/>
                  </a:lnTo>
                  <a:lnTo>
                    <a:pt x="361" y="698"/>
                  </a:lnTo>
                  <a:lnTo>
                    <a:pt x="434" y="843"/>
                  </a:lnTo>
                  <a:lnTo>
                    <a:pt x="530" y="987"/>
                  </a:lnTo>
                  <a:lnTo>
                    <a:pt x="626" y="554"/>
                  </a:lnTo>
                  <a:lnTo>
                    <a:pt x="626" y="410"/>
                  </a:lnTo>
                  <a:lnTo>
                    <a:pt x="626" y="289"/>
                  </a:lnTo>
                  <a:lnTo>
                    <a:pt x="578" y="193"/>
                  </a:lnTo>
                  <a:lnTo>
                    <a:pt x="530" y="97"/>
                  </a:lnTo>
                  <a:lnTo>
                    <a:pt x="434" y="2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8"/>
            <p:cNvSpPr/>
            <p:nvPr/>
          </p:nvSpPr>
          <p:spPr>
            <a:xfrm rot="-1874795">
              <a:off x="-416347" y="-240129"/>
              <a:ext cx="66734" cy="43134"/>
            </a:xfrm>
            <a:custGeom>
              <a:avLst/>
              <a:gdLst/>
              <a:ahLst/>
              <a:cxnLst/>
              <a:rect l="l" t="t" r="r" b="b"/>
              <a:pathLst>
                <a:path w="820" h="530" extrusionOk="0">
                  <a:moveTo>
                    <a:pt x="314" y="0"/>
                  </a:moveTo>
                  <a:lnTo>
                    <a:pt x="218" y="24"/>
                  </a:lnTo>
                  <a:lnTo>
                    <a:pt x="121" y="72"/>
                  </a:lnTo>
                  <a:lnTo>
                    <a:pt x="25" y="145"/>
                  </a:lnTo>
                  <a:lnTo>
                    <a:pt x="1" y="241"/>
                  </a:lnTo>
                  <a:lnTo>
                    <a:pt x="1" y="289"/>
                  </a:lnTo>
                  <a:lnTo>
                    <a:pt x="25" y="337"/>
                  </a:lnTo>
                  <a:lnTo>
                    <a:pt x="73" y="433"/>
                  </a:lnTo>
                  <a:lnTo>
                    <a:pt x="121" y="482"/>
                  </a:lnTo>
                  <a:lnTo>
                    <a:pt x="193" y="506"/>
                  </a:lnTo>
                  <a:lnTo>
                    <a:pt x="266" y="530"/>
                  </a:lnTo>
                  <a:lnTo>
                    <a:pt x="410" y="530"/>
                  </a:lnTo>
                  <a:lnTo>
                    <a:pt x="579" y="506"/>
                  </a:lnTo>
                  <a:lnTo>
                    <a:pt x="675" y="482"/>
                  </a:lnTo>
                  <a:lnTo>
                    <a:pt x="771" y="409"/>
                  </a:lnTo>
                  <a:lnTo>
                    <a:pt x="819" y="337"/>
                  </a:lnTo>
                  <a:lnTo>
                    <a:pt x="819" y="217"/>
                  </a:lnTo>
                  <a:lnTo>
                    <a:pt x="795" y="169"/>
                  </a:lnTo>
                  <a:lnTo>
                    <a:pt x="747" y="120"/>
                  </a:lnTo>
                  <a:lnTo>
                    <a:pt x="579" y="48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8"/>
            <p:cNvSpPr/>
            <p:nvPr/>
          </p:nvSpPr>
          <p:spPr>
            <a:xfrm rot="-1874795">
              <a:off x="-20813" y="-488236"/>
              <a:ext cx="58840" cy="54935"/>
            </a:xfrm>
            <a:custGeom>
              <a:avLst/>
              <a:gdLst/>
              <a:ahLst/>
              <a:cxnLst/>
              <a:rect l="l" t="t" r="r" b="b"/>
              <a:pathLst>
                <a:path w="723" h="675" extrusionOk="0">
                  <a:moveTo>
                    <a:pt x="554" y="1"/>
                  </a:moveTo>
                  <a:lnTo>
                    <a:pt x="458" y="25"/>
                  </a:lnTo>
                  <a:lnTo>
                    <a:pt x="337" y="49"/>
                  </a:lnTo>
                  <a:lnTo>
                    <a:pt x="241" y="73"/>
                  </a:lnTo>
                  <a:lnTo>
                    <a:pt x="169" y="121"/>
                  </a:lnTo>
                  <a:lnTo>
                    <a:pt x="97" y="193"/>
                  </a:lnTo>
                  <a:lnTo>
                    <a:pt x="48" y="241"/>
                  </a:lnTo>
                  <a:lnTo>
                    <a:pt x="24" y="314"/>
                  </a:lnTo>
                  <a:lnTo>
                    <a:pt x="0" y="386"/>
                  </a:lnTo>
                  <a:lnTo>
                    <a:pt x="0" y="458"/>
                  </a:lnTo>
                  <a:lnTo>
                    <a:pt x="24" y="554"/>
                  </a:lnTo>
                  <a:lnTo>
                    <a:pt x="72" y="627"/>
                  </a:lnTo>
                  <a:lnTo>
                    <a:pt x="145" y="675"/>
                  </a:lnTo>
                  <a:lnTo>
                    <a:pt x="217" y="675"/>
                  </a:lnTo>
                  <a:lnTo>
                    <a:pt x="313" y="651"/>
                  </a:lnTo>
                  <a:lnTo>
                    <a:pt x="482" y="554"/>
                  </a:lnTo>
                  <a:lnTo>
                    <a:pt x="626" y="434"/>
                  </a:lnTo>
                  <a:lnTo>
                    <a:pt x="674" y="362"/>
                  </a:lnTo>
                  <a:lnTo>
                    <a:pt x="722" y="290"/>
                  </a:lnTo>
                  <a:lnTo>
                    <a:pt x="722" y="217"/>
                  </a:lnTo>
                  <a:lnTo>
                    <a:pt x="722" y="145"/>
                  </a:lnTo>
                  <a:lnTo>
                    <a:pt x="698" y="97"/>
                  </a:lnTo>
                  <a:lnTo>
                    <a:pt x="650" y="49"/>
                  </a:lnTo>
                  <a:lnTo>
                    <a:pt x="602" y="25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8"/>
            <p:cNvSpPr/>
            <p:nvPr/>
          </p:nvSpPr>
          <p:spPr>
            <a:xfrm rot="-1874795">
              <a:off x="-466615" y="-99585"/>
              <a:ext cx="47121" cy="54935"/>
            </a:xfrm>
            <a:custGeom>
              <a:avLst/>
              <a:gdLst/>
              <a:ahLst/>
              <a:cxnLst/>
              <a:rect l="l" t="t" r="r" b="b"/>
              <a:pathLst>
                <a:path w="579" h="675" extrusionOk="0">
                  <a:moveTo>
                    <a:pt x="193" y="0"/>
                  </a:moveTo>
                  <a:lnTo>
                    <a:pt x="121" y="24"/>
                  </a:lnTo>
                  <a:lnTo>
                    <a:pt x="73" y="73"/>
                  </a:lnTo>
                  <a:lnTo>
                    <a:pt x="25" y="121"/>
                  </a:lnTo>
                  <a:lnTo>
                    <a:pt x="0" y="193"/>
                  </a:lnTo>
                  <a:lnTo>
                    <a:pt x="0" y="313"/>
                  </a:lnTo>
                  <a:lnTo>
                    <a:pt x="0" y="434"/>
                  </a:lnTo>
                  <a:lnTo>
                    <a:pt x="49" y="578"/>
                  </a:lnTo>
                  <a:lnTo>
                    <a:pt x="145" y="650"/>
                  </a:lnTo>
                  <a:lnTo>
                    <a:pt x="241" y="674"/>
                  </a:lnTo>
                  <a:lnTo>
                    <a:pt x="362" y="674"/>
                  </a:lnTo>
                  <a:lnTo>
                    <a:pt x="434" y="650"/>
                  </a:lnTo>
                  <a:lnTo>
                    <a:pt x="482" y="602"/>
                  </a:lnTo>
                  <a:lnTo>
                    <a:pt x="530" y="554"/>
                  </a:lnTo>
                  <a:lnTo>
                    <a:pt x="554" y="506"/>
                  </a:lnTo>
                  <a:lnTo>
                    <a:pt x="578" y="410"/>
                  </a:lnTo>
                  <a:lnTo>
                    <a:pt x="530" y="265"/>
                  </a:lnTo>
                  <a:lnTo>
                    <a:pt x="482" y="145"/>
                  </a:lnTo>
                  <a:lnTo>
                    <a:pt x="434" y="49"/>
                  </a:lnTo>
                  <a:lnTo>
                    <a:pt x="386" y="2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8"/>
            <p:cNvSpPr/>
            <p:nvPr/>
          </p:nvSpPr>
          <p:spPr>
            <a:xfrm rot="-1874795">
              <a:off x="-275122" y="-15808"/>
              <a:ext cx="50946" cy="49075"/>
            </a:xfrm>
            <a:custGeom>
              <a:avLst/>
              <a:gdLst/>
              <a:ahLst/>
              <a:cxnLst/>
              <a:rect l="l" t="t" r="r" b="b"/>
              <a:pathLst>
                <a:path w="626" h="603" extrusionOk="0">
                  <a:moveTo>
                    <a:pt x="169" y="1"/>
                  </a:moveTo>
                  <a:lnTo>
                    <a:pt x="72" y="49"/>
                  </a:lnTo>
                  <a:lnTo>
                    <a:pt x="0" y="121"/>
                  </a:lnTo>
                  <a:lnTo>
                    <a:pt x="0" y="217"/>
                  </a:lnTo>
                  <a:lnTo>
                    <a:pt x="0" y="338"/>
                  </a:lnTo>
                  <a:lnTo>
                    <a:pt x="72" y="458"/>
                  </a:lnTo>
                  <a:lnTo>
                    <a:pt x="169" y="555"/>
                  </a:lnTo>
                  <a:lnTo>
                    <a:pt x="289" y="603"/>
                  </a:lnTo>
                  <a:lnTo>
                    <a:pt x="361" y="603"/>
                  </a:lnTo>
                  <a:lnTo>
                    <a:pt x="433" y="579"/>
                  </a:lnTo>
                  <a:lnTo>
                    <a:pt x="554" y="530"/>
                  </a:lnTo>
                  <a:lnTo>
                    <a:pt x="602" y="458"/>
                  </a:lnTo>
                  <a:lnTo>
                    <a:pt x="626" y="338"/>
                  </a:lnTo>
                  <a:lnTo>
                    <a:pt x="602" y="242"/>
                  </a:lnTo>
                  <a:lnTo>
                    <a:pt x="578" y="169"/>
                  </a:lnTo>
                  <a:lnTo>
                    <a:pt x="530" y="97"/>
                  </a:lnTo>
                  <a:lnTo>
                    <a:pt x="481" y="49"/>
                  </a:lnTo>
                  <a:lnTo>
                    <a:pt x="433" y="25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8"/>
            <p:cNvSpPr/>
            <p:nvPr/>
          </p:nvSpPr>
          <p:spPr>
            <a:xfrm rot="-1874795">
              <a:off x="-663726" y="-184663"/>
              <a:ext cx="41261" cy="52981"/>
            </a:xfrm>
            <a:custGeom>
              <a:avLst/>
              <a:gdLst/>
              <a:ahLst/>
              <a:cxnLst/>
              <a:rect l="l" t="t" r="r" b="b"/>
              <a:pathLst>
                <a:path w="507" h="651" extrusionOk="0">
                  <a:moveTo>
                    <a:pt x="242" y="1"/>
                  </a:moveTo>
                  <a:lnTo>
                    <a:pt x="169" y="25"/>
                  </a:lnTo>
                  <a:lnTo>
                    <a:pt x="121" y="73"/>
                  </a:lnTo>
                  <a:lnTo>
                    <a:pt x="73" y="121"/>
                  </a:lnTo>
                  <a:lnTo>
                    <a:pt x="49" y="193"/>
                  </a:lnTo>
                  <a:lnTo>
                    <a:pt x="25" y="338"/>
                  </a:lnTo>
                  <a:lnTo>
                    <a:pt x="1" y="482"/>
                  </a:lnTo>
                  <a:lnTo>
                    <a:pt x="73" y="603"/>
                  </a:lnTo>
                  <a:lnTo>
                    <a:pt x="97" y="651"/>
                  </a:lnTo>
                  <a:lnTo>
                    <a:pt x="193" y="651"/>
                  </a:lnTo>
                  <a:lnTo>
                    <a:pt x="266" y="627"/>
                  </a:lnTo>
                  <a:lnTo>
                    <a:pt x="314" y="579"/>
                  </a:lnTo>
                  <a:lnTo>
                    <a:pt x="434" y="458"/>
                  </a:lnTo>
                  <a:lnTo>
                    <a:pt x="506" y="338"/>
                  </a:lnTo>
                  <a:lnTo>
                    <a:pt x="506" y="266"/>
                  </a:lnTo>
                  <a:lnTo>
                    <a:pt x="506" y="217"/>
                  </a:lnTo>
                  <a:lnTo>
                    <a:pt x="482" y="121"/>
                  </a:lnTo>
                  <a:lnTo>
                    <a:pt x="434" y="49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8"/>
            <p:cNvSpPr/>
            <p:nvPr/>
          </p:nvSpPr>
          <p:spPr>
            <a:xfrm rot="-1874795">
              <a:off x="-394519" y="-488998"/>
              <a:ext cx="43214" cy="45169"/>
            </a:xfrm>
            <a:custGeom>
              <a:avLst/>
              <a:gdLst/>
              <a:ahLst/>
              <a:cxnLst/>
              <a:rect l="l" t="t" r="r" b="b"/>
              <a:pathLst>
                <a:path w="531" h="555" extrusionOk="0">
                  <a:moveTo>
                    <a:pt x="313" y="0"/>
                  </a:moveTo>
                  <a:lnTo>
                    <a:pt x="193" y="24"/>
                  </a:lnTo>
                  <a:lnTo>
                    <a:pt x="97" y="73"/>
                  </a:lnTo>
                  <a:lnTo>
                    <a:pt x="25" y="145"/>
                  </a:lnTo>
                  <a:lnTo>
                    <a:pt x="0" y="241"/>
                  </a:lnTo>
                  <a:lnTo>
                    <a:pt x="25" y="361"/>
                  </a:lnTo>
                  <a:lnTo>
                    <a:pt x="73" y="458"/>
                  </a:lnTo>
                  <a:lnTo>
                    <a:pt x="145" y="530"/>
                  </a:lnTo>
                  <a:lnTo>
                    <a:pt x="217" y="554"/>
                  </a:lnTo>
                  <a:lnTo>
                    <a:pt x="337" y="554"/>
                  </a:lnTo>
                  <a:lnTo>
                    <a:pt x="458" y="506"/>
                  </a:lnTo>
                  <a:lnTo>
                    <a:pt x="506" y="434"/>
                  </a:lnTo>
                  <a:lnTo>
                    <a:pt x="530" y="337"/>
                  </a:lnTo>
                  <a:lnTo>
                    <a:pt x="530" y="217"/>
                  </a:lnTo>
                  <a:lnTo>
                    <a:pt x="482" y="121"/>
                  </a:lnTo>
                  <a:lnTo>
                    <a:pt x="410" y="24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8"/>
            <p:cNvSpPr/>
            <p:nvPr/>
          </p:nvSpPr>
          <p:spPr>
            <a:xfrm rot="-1874795">
              <a:off x="-203026" y="-458212"/>
              <a:ext cx="41180" cy="41181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289" y="0"/>
                  </a:moveTo>
                  <a:lnTo>
                    <a:pt x="193" y="24"/>
                  </a:lnTo>
                  <a:lnTo>
                    <a:pt x="96" y="72"/>
                  </a:lnTo>
                  <a:lnTo>
                    <a:pt x="24" y="144"/>
                  </a:lnTo>
                  <a:lnTo>
                    <a:pt x="0" y="241"/>
                  </a:lnTo>
                  <a:lnTo>
                    <a:pt x="0" y="337"/>
                  </a:lnTo>
                  <a:lnTo>
                    <a:pt x="72" y="433"/>
                  </a:lnTo>
                  <a:lnTo>
                    <a:pt x="144" y="482"/>
                  </a:lnTo>
                  <a:lnTo>
                    <a:pt x="241" y="506"/>
                  </a:lnTo>
                  <a:lnTo>
                    <a:pt x="337" y="482"/>
                  </a:lnTo>
                  <a:lnTo>
                    <a:pt x="433" y="433"/>
                  </a:lnTo>
                  <a:lnTo>
                    <a:pt x="481" y="361"/>
                  </a:lnTo>
                  <a:lnTo>
                    <a:pt x="506" y="289"/>
                  </a:lnTo>
                  <a:lnTo>
                    <a:pt x="481" y="193"/>
                  </a:lnTo>
                  <a:lnTo>
                    <a:pt x="433" y="96"/>
                  </a:lnTo>
                  <a:lnTo>
                    <a:pt x="361" y="2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8"/>
            <p:cNvSpPr/>
            <p:nvPr/>
          </p:nvSpPr>
          <p:spPr>
            <a:xfrm rot="-1874795">
              <a:off x="-592216" y="48846"/>
              <a:ext cx="39308" cy="41262"/>
            </a:xfrm>
            <a:custGeom>
              <a:avLst/>
              <a:gdLst/>
              <a:ahLst/>
              <a:cxnLst/>
              <a:rect l="l" t="t" r="r" b="b"/>
              <a:pathLst>
                <a:path w="483" h="507" extrusionOk="0">
                  <a:moveTo>
                    <a:pt x="169" y="1"/>
                  </a:moveTo>
                  <a:lnTo>
                    <a:pt x="97" y="49"/>
                  </a:lnTo>
                  <a:lnTo>
                    <a:pt x="25" y="121"/>
                  </a:lnTo>
                  <a:lnTo>
                    <a:pt x="1" y="193"/>
                  </a:lnTo>
                  <a:lnTo>
                    <a:pt x="1" y="290"/>
                  </a:lnTo>
                  <a:lnTo>
                    <a:pt x="73" y="410"/>
                  </a:lnTo>
                  <a:lnTo>
                    <a:pt x="145" y="458"/>
                  </a:lnTo>
                  <a:lnTo>
                    <a:pt x="241" y="506"/>
                  </a:lnTo>
                  <a:lnTo>
                    <a:pt x="362" y="482"/>
                  </a:lnTo>
                  <a:lnTo>
                    <a:pt x="434" y="458"/>
                  </a:lnTo>
                  <a:lnTo>
                    <a:pt x="482" y="386"/>
                  </a:lnTo>
                  <a:lnTo>
                    <a:pt x="482" y="290"/>
                  </a:lnTo>
                  <a:lnTo>
                    <a:pt x="482" y="217"/>
                  </a:lnTo>
                  <a:lnTo>
                    <a:pt x="434" y="121"/>
                  </a:lnTo>
                  <a:lnTo>
                    <a:pt x="386" y="49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8"/>
            <p:cNvSpPr/>
            <p:nvPr/>
          </p:nvSpPr>
          <p:spPr>
            <a:xfrm rot="-1874795">
              <a:off x="-370183" y="105756"/>
              <a:ext cx="62827" cy="33368"/>
            </a:xfrm>
            <a:custGeom>
              <a:avLst/>
              <a:gdLst/>
              <a:ahLst/>
              <a:cxnLst/>
              <a:rect l="l" t="t" r="r" b="b"/>
              <a:pathLst>
                <a:path w="772" h="410" extrusionOk="0">
                  <a:moveTo>
                    <a:pt x="25" y="0"/>
                  </a:moveTo>
                  <a:lnTo>
                    <a:pt x="1" y="120"/>
                  </a:lnTo>
                  <a:lnTo>
                    <a:pt x="1" y="241"/>
                  </a:lnTo>
                  <a:lnTo>
                    <a:pt x="25" y="265"/>
                  </a:lnTo>
                  <a:lnTo>
                    <a:pt x="73" y="313"/>
                  </a:lnTo>
                  <a:lnTo>
                    <a:pt x="121" y="313"/>
                  </a:lnTo>
                  <a:lnTo>
                    <a:pt x="193" y="337"/>
                  </a:lnTo>
                  <a:lnTo>
                    <a:pt x="362" y="361"/>
                  </a:lnTo>
                  <a:lnTo>
                    <a:pt x="506" y="385"/>
                  </a:lnTo>
                  <a:lnTo>
                    <a:pt x="675" y="409"/>
                  </a:lnTo>
                  <a:lnTo>
                    <a:pt x="747" y="385"/>
                  </a:lnTo>
                  <a:lnTo>
                    <a:pt x="771" y="361"/>
                  </a:lnTo>
                  <a:lnTo>
                    <a:pt x="771" y="313"/>
                  </a:lnTo>
                  <a:lnTo>
                    <a:pt x="771" y="265"/>
                  </a:lnTo>
                  <a:lnTo>
                    <a:pt x="771" y="217"/>
                  </a:lnTo>
                  <a:lnTo>
                    <a:pt x="723" y="144"/>
                  </a:lnTo>
                  <a:lnTo>
                    <a:pt x="627" y="120"/>
                  </a:lnTo>
                  <a:lnTo>
                    <a:pt x="266" y="120"/>
                  </a:lnTo>
                  <a:lnTo>
                    <a:pt x="145" y="7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8"/>
            <p:cNvSpPr/>
            <p:nvPr/>
          </p:nvSpPr>
          <p:spPr>
            <a:xfrm rot="-1874795">
              <a:off x="-790902" y="-171636"/>
              <a:ext cx="37355" cy="39309"/>
            </a:xfrm>
            <a:custGeom>
              <a:avLst/>
              <a:gdLst/>
              <a:ahLst/>
              <a:cxnLst/>
              <a:rect l="l" t="t" r="r" b="b"/>
              <a:pathLst>
                <a:path w="459" h="483" extrusionOk="0">
                  <a:moveTo>
                    <a:pt x="145" y="1"/>
                  </a:moveTo>
                  <a:lnTo>
                    <a:pt x="73" y="73"/>
                  </a:lnTo>
                  <a:lnTo>
                    <a:pt x="25" y="145"/>
                  </a:lnTo>
                  <a:lnTo>
                    <a:pt x="1" y="217"/>
                  </a:lnTo>
                  <a:lnTo>
                    <a:pt x="1" y="314"/>
                  </a:lnTo>
                  <a:lnTo>
                    <a:pt x="49" y="386"/>
                  </a:lnTo>
                  <a:lnTo>
                    <a:pt x="121" y="458"/>
                  </a:lnTo>
                  <a:lnTo>
                    <a:pt x="193" y="482"/>
                  </a:lnTo>
                  <a:lnTo>
                    <a:pt x="290" y="458"/>
                  </a:lnTo>
                  <a:lnTo>
                    <a:pt x="386" y="410"/>
                  </a:lnTo>
                  <a:lnTo>
                    <a:pt x="434" y="338"/>
                  </a:lnTo>
                  <a:lnTo>
                    <a:pt x="458" y="266"/>
                  </a:lnTo>
                  <a:lnTo>
                    <a:pt x="434" y="169"/>
                  </a:lnTo>
                  <a:lnTo>
                    <a:pt x="386" y="97"/>
                  </a:lnTo>
                  <a:lnTo>
                    <a:pt x="338" y="2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8"/>
            <p:cNvSpPr/>
            <p:nvPr/>
          </p:nvSpPr>
          <p:spPr>
            <a:xfrm rot="-1874795">
              <a:off x="-636781" y="-296940"/>
              <a:ext cx="35320" cy="35402"/>
            </a:xfrm>
            <a:custGeom>
              <a:avLst/>
              <a:gdLst/>
              <a:ahLst/>
              <a:cxnLst/>
              <a:rect l="l" t="t" r="r" b="b"/>
              <a:pathLst>
                <a:path w="434" h="435" extrusionOk="0">
                  <a:moveTo>
                    <a:pt x="145" y="1"/>
                  </a:moveTo>
                  <a:lnTo>
                    <a:pt x="72" y="49"/>
                  </a:lnTo>
                  <a:lnTo>
                    <a:pt x="24" y="121"/>
                  </a:lnTo>
                  <a:lnTo>
                    <a:pt x="0" y="193"/>
                  </a:lnTo>
                  <a:lnTo>
                    <a:pt x="0" y="290"/>
                  </a:lnTo>
                  <a:lnTo>
                    <a:pt x="72" y="362"/>
                  </a:lnTo>
                  <a:lnTo>
                    <a:pt x="120" y="410"/>
                  </a:lnTo>
                  <a:lnTo>
                    <a:pt x="217" y="434"/>
                  </a:lnTo>
                  <a:lnTo>
                    <a:pt x="313" y="434"/>
                  </a:lnTo>
                  <a:lnTo>
                    <a:pt x="385" y="386"/>
                  </a:lnTo>
                  <a:lnTo>
                    <a:pt x="433" y="314"/>
                  </a:lnTo>
                  <a:lnTo>
                    <a:pt x="433" y="217"/>
                  </a:lnTo>
                  <a:lnTo>
                    <a:pt x="433" y="145"/>
                  </a:lnTo>
                  <a:lnTo>
                    <a:pt x="385" y="49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8"/>
            <p:cNvSpPr/>
            <p:nvPr/>
          </p:nvSpPr>
          <p:spPr>
            <a:xfrm rot="-1874795">
              <a:off x="-243483" y="-412088"/>
              <a:ext cx="31414" cy="45169"/>
            </a:xfrm>
            <a:custGeom>
              <a:avLst/>
              <a:gdLst/>
              <a:ahLst/>
              <a:cxnLst/>
              <a:rect l="l" t="t" r="r" b="b"/>
              <a:pathLst>
                <a:path w="386" h="555" extrusionOk="0">
                  <a:moveTo>
                    <a:pt x="217" y="1"/>
                  </a:moveTo>
                  <a:lnTo>
                    <a:pt x="145" y="25"/>
                  </a:lnTo>
                  <a:lnTo>
                    <a:pt x="97" y="49"/>
                  </a:lnTo>
                  <a:lnTo>
                    <a:pt x="49" y="97"/>
                  </a:lnTo>
                  <a:lnTo>
                    <a:pt x="25" y="193"/>
                  </a:lnTo>
                  <a:lnTo>
                    <a:pt x="1" y="290"/>
                  </a:lnTo>
                  <a:lnTo>
                    <a:pt x="25" y="410"/>
                  </a:lnTo>
                  <a:lnTo>
                    <a:pt x="49" y="482"/>
                  </a:lnTo>
                  <a:lnTo>
                    <a:pt x="97" y="530"/>
                  </a:lnTo>
                  <a:lnTo>
                    <a:pt x="145" y="554"/>
                  </a:lnTo>
                  <a:lnTo>
                    <a:pt x="242" y="530"/>
                  </a:lnTo>
                  <a:lnTo>
                    <a:pt x="338" y="482"/>
                  </a:lnTo>
                  <a:lnTo>
                    <a:pt x="362" y="410"/>
                  </a:lnTo>
                  <a:lnTo>
                    <a:pt x="386" y="314"/>
                  </a:lnTo>
                  <a:lnTo>
                    <a:pt x="362" y="193"/>
                  </a:lnTo>
                  <a:lnTo>
                    <a:pt x="314" y="121"/>
                  </a:lnTo>
                  <a:lnTo>
                    <a:pt x="266" y="4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8"/>
            <p:cNvSpPr/>
            <p:nvPr/>
          </p:nvSpPr>
          <p:spPr>
            <a:xfrm rot="-1874795">
              <a:off x="-440431" y="-314410"/>
              <a:ext cx="31414" cy="31496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241" y="1"/>
                  </a:moveTo>
                  <a:lnTo>
                    <a:pt x="145" y="25"/>
                  </a:lnTo>
                  <a:lnTo>
                    <a:pt x="73" y="49"/>
                  </a:lnTo>
                  <a:lnTo>
                    <a:pt x="25" y="97"/>
                  </a:lnTo>
                  <a:lnTo>
                    <a:pt x="1" y="169"/>
                  </a:lnTo>
                  <a:lnTo>
                    <a:pt x="1" y="266"/>
                  </a:lnTo>
                  <a:lnTo>
                    <a:pt x="25" y="338"/>
                  </a:lnTo>
                  <a:lnTo>
                    <a:pt x="97" y="386"/>
                  </a:lnTo>
                  <a:lnTo>
                    <a:pt x="217" y="386"/>
                  </a:lnTo>
                  <a:lnTo>
                    <a:pt x="314" y="362"/>
                  </a:lnTo>
                  <a:lnTo>
                    <a:pt x="362" y="290"/>
                  </a:lnTo>
                  <a:lnTo>
                    <a:pt x="386" y="218"/>
                  </a:lnTo>
                  <a:lnTo>
                    <a:pt x="386" y="145"/>
                  </a:lnTo>
                  <a:lnTo>
                    <a:pt x="338" y="73"/>
                  </a:lnTo>
                  <a:lnTo>
                    <a:pt x="290" y="2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8"/>
            <p:cNvSpPr/>
            <p:nvPr/>
          </p:nvSpPr>
          <p:spPr>
            <a:xfrm rot="-1874795">
              <a:off x="-536720" y="-37268"/>
              <a:ext cx="27507" cy="29461"/>
            </a:xfrm>
            <a:custGeom>
              <a:avLst/>
              <a:gdLst/>
              <a:ahLst/>
              <a:cxnLst/>
              <a:rect l="l" t="t" r="r" b="b"/>
              <a:pathLst>
                <a:path w="338" h="362" extrusionOk="0">
                  <a:moveTo>
                    <a:pt x="169" y="1"/>
                  </a:moveTo>
                  <a:lnTo>
                    <a:pt x="97" y="25"/>
                  </a:lnTo>
                  <a:lnTo>
                    <a:pt x="48" y="49"/>
                  </a:lnTo>
                  <a:lnTo>
                    <a:pt x="0" y="97"/>
                  </a:lnTo>
                  <a:lnTo>
                    <a:pt x="0" y="169"/>
                  </a:lnTo>
                  <a:lnTo>
                    <a:pt x="0" y="218"/>
                  </a:lnTo>
                  <a:lnTo>
                    <a:pt x="48" y="290"/>
                  </a:lnTo>
                  <a:lnTo>
                    <a:pt x="97" y="338"/>
                  </a:lnTo>
                  <a:lnTo>
                    <a:pt x="169" y="362"/>
                  </a:lnTo>
                  <a:lnTo>
                    <a:pt x="241" y="338"/>
                  </a:lnTo>
                  <a:lnTo>
                    <a:pt x="289" y="314"/>
                  </a:lnTo>
                  <a:lnTo>
                    <a:pt x="337" y="242"/>
                  </a:lnTo>
                  <a:lnTo>
                    <a:pt x="337" y="194"/>
                  </a:lnTo>
                  <a:lnTo>
                    <a:pt x="337" y="121"/>
                  </a:lnTo>
                  <a:lnTo>
                    <a:pt x="289" y="49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8"/>
            <p:cNvSpPr/>
            <p:nvPr/>
          </p:nvSpPr>
          <p:spPr>
            <a:xfrm rot="-1874795">
              <a:off x="67415" y="-506912"/>
              <a:ext cx="27507" cy="29461"/>
            </a:xfrm>
            <a:custGeom>
              <a:avLst/>
              <a:gdLst/>
              <a:ahLst/>
              <a:cxnLst/>
              <a:rect l="l" t="t" r="r" b="b"/>
              <a:pathLst>
                <a:path w="338" h="362" extrusionOk="0">
                  <a:moveTo>
                    <a:pt x="121" y="1"/>
                  </a:moveTo>
                  <a:lnTo>
                    <a:pt x="49" y="25"/>
                  </a:lnTo>
                  <a:lnTo>
                    <a:pt x="1" y="73"/>
                  </a:lnTo>
                  <a:lnTo>
                    <a:pt x="1" y="145"/>
                  </a:lnTo>
                  <a:lnTo>
                    <a:pt x="1" y="217"/>
                  </a:lnTo>
                  <a:lnTo>
                    <a:pt x="25" y="290"/>
                  </a:lnTo>
                  <a:lnTo>
                    <a:pt x="73" y="338"/>
                  </a:lnTo>
                  <a:lnTo>
                    <a:pt x="145" y="362"/>
                  </a:lnTo>
                  <a:lnTo>
                    <a:pt x="217" y="338"/>
                  </a:lnTo>
                  <a:lnTo>
                    <a:pt x="266" y="314"/>
                  </a:lnTo>
                  <a:lnTo>
                    <a:pt x="314" y="265"/>
                  </a:lnTo>
                  <a:lnTo>
                    <a:pt x="338" y="217"/>
                  </a:lnTo>
                  <a:lnTo>
                    <a:pt x="338" y="145"/>
                  </a:lnTo>
                  <a:lnTo>
                    <a:pt x="290" y="73"/>
                  </a:lnTo>
                  <a:lnTo>
                    <a:pt x="241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8"/>
            <p:cNvSpPr/>
            <p:nvPr/>
          </p:nvSpPr>
          <p:spPr>
            <a:xfrm rot="-1874795">
              <a:off x="-265193" y="-128785"/>
              <a:ext cx="27507" cy="27508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217" y="0"/>
                  </a:moveTo>
                  <a:lnTo>
                    <a:pt x="145" y="24"/>
                  </a:lnTo>
                  <a:lnTo>
                    <a:pt x="73" y="48"/>
                  </a:lnTo>
                  <a:lnTo>
                    <a:pt x="25" y="97"/>
                  </a:lnTo>
                  <a:lnTo>
                    <a:pt x="1" y="169"/>
                  </a:lnTo>
                  <a:lnTo>
                    <a:pt x="1" y="241"/>
                  </a:lnTo>
                  <a:lnTo>
                    <a:pt x="25" y="289"/>
                  </a:lnTo>
                  <a:lnTo>
                    <a:pt x="73" y="337"/>
                  </a:lnTo>
                  <a:lnTo>
                    <a:pt x="193" y="337"/>
                  </a:lnTo>
                  <a:lnTo>
                    <a:pt x="266" y="289"/>
                  </a:lnTo>
                  <a:lnTo>
                    <a:pt x="314" y="241"/>
                  </a:lnTo>
                  <a:lnTo>
                    <a:pt x="338" y="193"/>
                  </a:lnTo>
                  <a:lnTo>
                    <a:pt x="338" y="97"/>
                  </a:lnTo>
                  <a:lnTo>
                    <a:pt x="290" y="48"/>
                  </a:lnTo>
                  <a:lnTo>
                    <a:pt x="266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8"/>
            <p:cNvSpPr/>
            <p:nvPr/>
          </p:nvSpPr>
          <p:spPr>
            <a:xfrm rot="-1874795">
              <a:off x="-674391" y="-258191"/>
              <a:ext cx="25554" cy="25555"/>
            </a:xfrm>
            <a:custGeom>
              <a:avLst/>
              <a:gdLst/>
              <a:ahLst/>
              <a:cxnLst/>
              <a:rect l="l" t="t" r="r" b="b"/>
              <a:pathLst>
                <a:path w="314" h="314" extrusionOk="0">
                  <a:moveTo>
                    <a:pt x="121" y="0"/>
                  </a:moveTo>
                  <a:lnTo>
                    <a:pt x="72" y="48"/>
                  </a:lnTo>
                  <a:lnTo>
                    <a:pt x="24" y="72"/>
                  </a:lnTo>
                  <a:lnTo>
                    <a:pt x="0" y="121"/>
                  </a:lnTo>
                  <a:lnTo>
                    <a:pt x="0" y="193"/>
                  </a:lnTo>
                  <a:lnTo>
                    <a:pt x="24" y="241"/>
                  </a:lnTo>
                  <a:lnTo>
                    <a:pt x="72" y="289"/>
                  </a:lnTo>
                  <a:lnTo>
                    <a:pt x="145" y="313"/>
                  </a:lnTo>
                  <a:lnTo>
                    <a:pt x="217" y="313"/>
                  </a:lnTo>
                  <a:lnTo>
                    <a:pt x="265" y="289"/>
                  </a:lnTo>
                  <a:lnTo>
                    <a:pt x="313" y="241"/>
                  </a:lnTo>
                  <a:lnTo>
                    <a:pt x="313" y="193"/>
                  </a:lnTo>
                  <a:lnTo>
                    <a:pt x="313" y="145"/>
                  </a:lnTo>
                  <a:lnTo>
                    <a:pt x="289" y="72"/>
                  </a:lnTo>
                  <a:lnTo>
                    <a:pt x="265" y="2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8"/>
            <p:cNvSpPr/>
            <p:nvPr/>
          </p:nvSpPr>
          <p:spPr>
            <a:xfrm rot="-1874795">
              <a:off x="-73795" y="-40320"/>
              <a:ext cx="23601" cy="21648"/>
            </a:xfrm>
            <a:custGeom>
              <a:avLst/>
              <a:gdLst/>
              <a:ahLst/>
              <a:cxnLst/>
              <a:rect l="l" t="t" r="r" b="b"/>
              <a:pathLst>
                <a:path w="290" h="266" extrusionOk="0">
                  <a:moveTo>
                    <a:pt x="72" y="1"/>
                  </a:moveTo>
                  <a:lnTo>
                    <a:pt x="24" y="73"/>
                  </a:lnTo>
                  <a:lnTo>
                    <a:pt x="0" y="97"/>
                  </a:lnTo>
                  <a:lnTo>
                    <a:pt x="0" y="169"/>
                  </a:lnTo>
                  <a:lnTo>
                    <a:pt x="48" y="217"/>
                  </a:lnTo>
                  <a:lnTo>
                    <a:pt x="72" y="241"/>
                  </a:lnTo>
                  <a:lnTo>
                    <a:pt x="121" y="266"/>
                  </a:lnTo>
                  <a:lnTo>
                    <a:pt x="193" y="266"/>
                  </a:lnTo>
                  <a:lnTo>
                    <a:pt x="241" y="217"/>
                  </a:lnTo>
                  <a:lnTo>
                    <a:pt x="289" y="193"/>
                  </a:lnTo>
                  <a:lnTo>
                    <a:pt x="289" y="145"/>
                  </a:lnTo>
                  <a:lnTo>
                    <a:pt x="289" y="73"/>
                  </a:lnTo>
                  <a:lnTo>
                    <a:pt x="241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8"/>
            <p:cNvSpPr/>
            <p:nvPr/>
          </p:nvSpPr>
          <p:spPr>
            <a:xfrm rot="-1874795">
              <a:off x="-634059" y="-447300"/>
              <a:ext cx="23601" cy="23602"/>
            </a:xfrm>
            <a:custGeom>
              <a:avLst/>
              <a:gdLst/>
              <a:ahLst/>
              <a:cxnLst/>
              <a:rect l="l" t="t" r="r" b="b"/>
              <a:pathLst>
                <a:path w="290" h="290" extrusionOk="0">
                  <a:moveTo>
                    <a:pt x="145" y="1"/>
                  </a:moveTo>
                  <a:lnTo>
                    <a:pt x="97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0" y="194"/>
                  </a:lnTo>
                  <a:lnTo>
                    <a:pt x="48" y="242"/>
                  </a:lnTo>
                  <a:lnTo>
                    <a:pt x="72" y="290"/>
                  </a:lnTo>
                  <a:lnTo>
                    <a:pt x="193" y="290"/>
                  </a:lnTo>
                  <a:lnTo>
                    <a:pt x="241" y="242"/>
                  </a:lnTo>
                  <a:lnTo>
                    <a:pt x="289" y="194"/>
                  </a:lnTo>
                  <a:lnTo>
                    <a:pt x="289" y="145"/>
                  </a:lnTo>
                  <a:lnTo>
                    <a:pt x="289" y="97"/>
                  </a:lnTo>
                  <a:lnTo>
                    <a:pt x="265" y="49"/>
                  </a:lnTo>
                  <a:lnTo>
                    <a:pt x="217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8"/>
            <p:cNvSpPr/>
            <p:nvPr/>
          </p:nvSpPr>
          <p:spPr>
            <a:xfrm rot="-1874795">
              <a:off x="-497580" y="-436909"/>
              <a:ext cx="25554" cy="21648"/>
            </a:xfrm>
            <a:custGeom>
              <a:avLst/>
              <a:gdLst/>
              <a:ahLst/>
              <a:cxnLst/>
              <a:rect l="l" t="t" r="r" b="b"/>
              <a:pathLst>
                <a:path w="314" h="266" extrusionOk="0">
                  <a:moveTo>
                    <a:pt x="97" y="1"/>
                  </a:moveTo>
                  <a:lnTo>
                    <a:pt x="49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24" y="169"/>
                  </a:lnTo>
                  <a:lnTo>
                    <a:pt x="73" y="218"/>
                  </a:lnTo>
                  <a:lnTo>
                    <a:pt x="121" y="242"/>
                  </a:lnTo>
                  <a:lnTo>
                    <a:pt x="169" y="266"/>
                  </a:lnTo>
                  <a:lnTo>
                    <a:pt x="241" y="242"/>
                  </a:lnTo>
                  <a:lnTo>
                    <a:pt x="265" y="218"/>
                  </a:lnTo>
                  <a:lnTo>
                    <a:pt x="313" y="169"/>
                  </a:lnTo>
                  <a:lnTo>
                    <a:pt x="313" y="121"/>
                  </a:lnTo>
                  <a:lnTo>
                    <a:pt x="289" y="73"/>
                  </a:lnTo>
                  <a:lnTo>
                    <a:pt x="265" y="25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4" name="Google Shape;3494;p8"/>
          <p:cNvGrpSpPr/>
          <p:nvPr/>
        </p:nvGrpSpPr>
        <p:grpSpPr>
          <a:xfrm rot="10800000" flipH="1">
            <a:off x="4296226" y="-144945"/>
            <a:ext cx="551525" cy="559295"/>
            <a:chOff x="1308175" y="3327500"/>
            <a:chExt cx="170350" cy="172750"/>
          </a:xfrm>
        </p:grpSpPr>
        <p:sp>
          <p:nvSpPr>
            <p:cNvPr id="3495" name="Google Shape;3495;p8"/>
            <p:cNvSpPr/>
            <p:nvPr/>
          </p:nvSpPr>
          <p:spPr>
            <a:xfrm>
              <a:off x="1308175" y="3327500"/>
              <a:ext cx="170350" cy="172750"/>
            </a:xfrm>
            <a:custGeom>
              <a:avLst/>
              <a:gdLst/>
              <a:ahLst/>
              <a:cxnLst/>
              <a:rect l="l" t="t" r="r" b="b"/>
              <a:pathLst>
                <a:path w="6814" h="6910" extrusionOk="0">
                  <a:moveTo>
                    <a:pt x="3395" y="554"/>
                  </a:moveTo>
                  <a:lnTo>
                    <a:pt x="3684" y="578"/>
                  </a:lnTo>
                  <a:lnTo>
                    <a:pt x="3972" y="602"/>
                  </a:lnTo>
                  <a:lnTo>
                    <a:pt x="4237" y="675"/>
                  </a:lnTo>
                  <a:lnTo>
                    <a:pt x="4502" y="771"/>
                  </a:lnTo>
                  <a:lnTo>
                    <a:pt x="4743" y="891"/>
                  </a:lnTo>
                  <a:lnTo>
                    <a:pt x="4983" y="1036"/>
                  </a:lnTo>
                  <a:lnTo>
                    <a:pt x="5200" y="1204"/>
                  </a:lnTo>
                  <a:lnTo>
                    <a:pt x="5417" y="1397"/>
                  </a:lnTo>
                  <a:lnTo>
                    <a:pt x="5585" y="1614"/>
                  </a:lnTo>
                  <a:lnTo>
                    <a:pt x="5754" y="1830"/>
                  </a:lnTo>
                  <a:lnTo>
                    <a:pt x="5898" y="2071"/>
                  </a:lnTo>
                  <a:lnTo>
                    <a:pt x="6019" y="2312"/>
                  </a:lnTo>
                  <a:lnTo>
                    <a:pt x="6115" y="2576"/>
                  </a:lnTo>
                  <a:lnTo>
                    <a:pt x="6187" y="2865"/>
                  </a:lnTo>
                  <a:lnTo>
                    <a:pt x="6235" y="3154"/>
                  </a:lnTo>
                  <a:lnTo>
                    <a:pt x="6235" y="3443"/>
                  </a:lnTo>
                  <a:lnTo>
                    <a:pt x="6235" y="3756"/>
                  </a:lnTo>
                  <a:lnTo>
                    <a:pt x="6187" y="4045"/>
                  </a:lnTo>
                  <a:lnTo>
                    <a:pt x="6115" y="4310"/>
                  </a:lnTo>
                  <a:lnTo>
                    <a:pt x="6019" y="4575"/>
                  </a:lnTo>
                  <a:lnTo>
                    <a:pt x="5898" y="4839"/>
                  </a:lnTo>
                  <a:lnTo>
                    <a:pt x="5754" y="5080"/>
                  </a:lnTo>
                  <a:lnTo>
                    <a:pt x="5609" y="5297"/>
                  </a:lnTo>
                  <a:lnTo>
                    <a:pt x="5417" y="5513"/>
                  </a:lnTo>
                  <a:lnTo>
                    <a:pt x="5224" y="5706"/>
                  </a:lnTo>
                  <a:lnTo>
                    <a:pt x="5008" y="5850"/>
                  </a:lnTo>
                  <a:lnTo>
                    <a:pt x="4767" y="6019"/>
                  </a:lnTo>
                  <a:lnTo>
                    <a:pt x="4526" y="6139"/>
                  </a:lnTo>
                  <a:lnTo>
                    <a:pt x="4261" y="6236"/>
                  </a:lnTo>
                  <a:lnTo>
                    <a:pt x="3996" y="6308"/>
                  </a:lnTo>
                  <a:lnTo>
                    <a:pt x="3708" y="6332"/>
                  </a:lnTo>
                  <a:lnTo>
                    <a:pt x="3419" y="6356"/>
                  </a:lnTo>
                  <a:lnTo>
                    <a:pt x="3130" y="6332"/>
                  </a:lnTo>
                  <a:lnTo>
                    <a:pt x="2841" y="6308"/>
                  </a:lnTo>
                  <a:lnTo>
                    <a:pt x="2576" y="6236"/>
                  </a:lnTo>
                  <a:lnTo>
                    <a:pt x="2311" y="6139"/>
                  </a:lnTo>
                  <a:lnTo>
                    <a:pt x="2047" y="6019"/>
                  </a:lnTo>
                  <a:lnTo>
                    <a:pt x="1830" y="5874"/>
                  </a:lnTo>
                  <a:lnTo>
                    <a:pt x="1613" y="5706"/>
                  </a:lnTo>
                  <a:lnTo>
                    <a:pt x="1397" y="5513"/>
                  </a:lnTo>
                  <a:lnTo>
                    <a:pt x="1228" y="5321"/>
                  </a:lnTo>
                  <a:lnTo>
                    <a:pt x="1060" y="5080"/>
                  </a:lnTo>
                  <a:lnTo>
                    <a:pt x="915" y="4839"/>
                  </a:lnTo>
                  <a:lnTo>
                    <a:pt x="795" y="4599"/>
                  </a:lnTo>
                  <a:lnTo>
                    <a:pt x="698" y="4334"/>
                  </a:lnTo>
                  <a:lnTo>
                    <a:pt x="626" y="4045"/>
                  </a:lnTo>
                  <a:lnTo>
                    <a:pt x="578" y="3756"/>
                  </a:lnTo>
                  <a:lnTo>
                    <a:pt x="578" y="3467"/>
                  </a:lnTo>
                  <a:lnTo>
                    <a:pt x="578" y="3178"/>
                  </a:lnTo>
                  <a:lnTo>
                    <a:pt x="626" y="2865"/>
                  </a:lnTo>
                  <a:lnTo>
                    <a:pt x="698" y="2601"/>
                  </a:lnTo>
                  <a:lnTo>
                    <a:pt x="795" y="2336"/>
                  </a:lnTo>
                  <a:lnTo>
                    <a:pt x="915" y="2071"/>
                  </a:lnTo>
                  <a:lnTo>
                    <a:pt x="1035" y="1830"/>
                  </a:lnTo>
                  <a:lnTo>
                    <a:pt x="1204" y="1614"/>
                  </a:lnTo>
                  <a:lnTo>
                    <a:pt x="1397" y="1397"/>
                  </a:lnTo>
                  <a:lnTo>
                    <a:pt x="1589" y="1228"/>
                  </a:lnTo>
                  <a:lnTo>
                    <a:pt x="1806" y="1060"/>
                  </a:lnTo>
                  <a:lnTo>
                    <a:pt x="2047" y="915"/>
                  </a:lnTo>
                  <a:lnTo>
                    <a:pt x="2287" y="795"/>
                  </a:lnTo>
                  <a:lnTo>
                    <a:pt x="2552" y="675"/>
                  </a:lnTo>
                  <a:lnTo>
                    <a:pt x="2817" y="602"/>
                  </a:lnTo>
                  <a:lnTo>
                    <a:pt x="3106" y="578"/>
                  </a:lnTo>
                  <a:lnTo>
                    <a:pt x="3395" y="554"/>
                  </a:lnTo>
                  <a:close/>
                  <a:moveTo>
                    <a:pt x="3058" y="1"/>
                  </a:moveTo>
                  <a:lnTo>
                    <a:pt x="2721" y="73"/>
                  </a:lnTo>
                  <a:lnTo>
                    <a:pt x="2384" y="145"/>
                  </a:lnTo>
                  <a:lnTo>
                    <a:pt x="2071" y="265"/>
                  </a:lnTo>
                  <a:lnTo>
                    <a:pt x="1782" y="410"/>
                  </a:lnTo>
                  <a:lnTo>
                    <a:pt x="1493" y="578"/>
                  </a:lnTo>
                  <a:lnTo>
                    <a:pt x="1228" y="795"/>
                  </a:lnTo>
                  <a:lnTo>
                    <a:pt x="987" y="1012"/>
                  </a:lnTo>
                  <a:lnTo>
                    <a:pt x="771" y="1252"/>
                  </a:lnTo>
                  <a:lnTo>
                    <a:pt x="578" y="1517"/>
                  </a:lnTo>
                  <a:lnTo>
                    <a:pt x="410" y="1806"/>
                  </a:lnTo>
                  <a:lnTo>
                    <a:pt x="265" y="2119"/>
                  </a:lnTo>
                  <a:lnTo>
                    <a:pt x="169" y="2432"/>
                  </a:lnTo>
                  <a:lnTo>
                    <a:pt x="73" y="2769"/>
                  </a:lnTo>
                  <a:lnTo>
                    <a:pt x="24" y="3106"/>
                  </a:lnTo>
                  <a:lnTo>
                    <a:pt x="0" y="3467"/>
                  </a:lnTo>
                  <a:lnTo>
                    <a:pt x="24" y="3804"/>
                  </a:lnTo>
                  <a:lnTo>
                    <a:pt x="73" y="4165"/>
                  </a:lnTo>
                  <a:lnTo>
                    <a:pt x="169" y="4478"/>
                  </a:lnTo>
                  <a:lnTo>
                    <a:pt x="289" y="4815"/>
                  </a:lnTo>
                  <a:lnTo>
                    <a:pt x="434" y="5104"/>
                  </a:lnTo>
                  <a:lnTo>
                    <a:pt x="602" y="5393"/>
                  </a:lnTo>
                  <a:lnTo>
                    <a:pt x="795" y="5658"/>
                  </a:lnTo>
                  <a:lnTo>
                    <a:pt x="1011" y="5899"/>
                  </a:lnTo>
                  <a:lnTo>
                    <a:pt x="1252" y="6139"/>
                  </a:lnTo>
                  <a:lnTo>
                    <a:pt x="1517" y="6332"/>
                  </a:lnTo>
                  <a:lnTo>
                    <a:pt x="1782" y="6500"/>
                  </a:lnTo>
                  <a:lnTo>
                    <a:pt x="2095" y="6645"/>
                  </a:lnTo>
                  <a:lnTo>
                    <a:pt x="2408" y="6765"/>
                  </a:lnTo>
                  <a:lnTo>
                    <a:pt x="2721" y="6861"/>
                  </a:lnTo>
                  <a:lnTo>
                    <a:pt x="3058" y="6910"/>
                  </a:lnTo>
                  <a:lnTo>
                    <a:pt x="3756" y="6910"/>
                  </a:lnTo>
                  <a:lnTo>
                    <a:pt x="4093" y="6861"/>
                  </a:lnTo>
                  <a:lnTo>
                    <a:pt x="4406" y="6765"/>
                  </a:lnTo>
                  <a:lnTo>
                    <a:pt x="4719" y="6645"/>
                  </a:lnTo>
                  <a:lnTo>
                    <a:pt x="5032" y="6500"/>
                  </a:lnTo>
                  <a:lnTo>
                    <a:pt x="5296" y="6332"/>
                  </a:lnTo>
                  <a:lnTo>
                    <a:pt x="5561" y="6115"/>
                  </a:lnTo>
                  <a:lnTo>
                    <a:pt x="5802" y="5899"/>
                  </a:lnTo>
                  <a:lnTo>
                    <a:pt x="6019" y="5658"/>
                  </a:lnTo>
                  <a:lnTo>
                    <a:pt x="6235" y="5393"/>
                  </a:lnTo>
                  <a:lnTo>
                    <a:pt x="6404" y="5104"/>
                  </a:lnTo>
                  <a:lnTo>
                    <a:pt x="6548" y="4791"/>
                  </a:lnTo>
                  <a:lnTo>
                    <a:pt x="6645" y="4478"/>
                  </a:lnTo>
                  <a:lnTo>
                    <a:pt x="6741" y="4141"/>
                  </a:lnTo>
                  <a:lnTo>
                    <a:pt x="6789" y="3804"/>
                  </a:lnTo>
                  <a:lnTo>
                    <a:pt x="6813" y="3443"/>
                  </a:lnTo>
                  <a:lnTo>
                    <a:pt x="6789" y="3106"/>
                  </a:lnTo>
                  <a:lnTo>
                    <a:pt x="6741" y="2745"/>
                  </a:lnTo>
                  <a:lnTo>
                    <a:pt x="6645" y="2432"/>
                  </a:lnTo>
                  <a:lnTo>
                    <a:pt x="6524" y="2119"/>
                  </a:lnTo>
                  <a:lnTo>
                    <a:pt x="6380" y="1806"/>
                  </a:lnTo>
                  <a:lnTo>
                    <a:pt x="6211" y="1517"/>
                  </a:lnTo>
                  <a:lnTo>
                    <a:pt x="6019" y="1252"/>
                  </a:lnTo>
                  <a:lnTo>
                    <a:pt x="5802" y="1012"/>
                  </a:lnTo>
                  <a:lnTo>
                    <a:pt x="5561" y="795"/>
                  </a:lnTo>
                  <a:lnTo>
                    <a:pt x="5296" y="578"/>
                  </a:lnTo>
                  <a:lnTo>
                    <a:pt x="5008" y="410"/>
                  </a:lnTo>
                  <a:lnTo>
                    <a:pt x="4719" y="265"/>
                  </a:lnTo>
                  <a:lnTo>
                    <a:pt x="4406" y="145"/>
                  </a:lnTo>
                  <a:lnTo>
                    <a:pt x="4069" y="73"/>
                  </a:lnTo>
                  <a:lnTo>
                    <a:pt x="37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8"/>
            <p:cNvSpPr/>
            <p:nvPr/>
          </p:nvSpPr>
          <p:spPr>
            <a:xfrm>
              <a:off x="1346700" y="3372050"/>
              <a:ext cx="76450" cy="69825"/>
            </a:xfrm>
            <a:custGeom>
              <a:avLst/>
              <a:gdLst/>
              <a:ahLst/>
              <a:cxnLst/>
              <a:rect l="l" t="t" r="r" b="b"/>
              <a:pathLst>
                <a:path w="3058" h="2793" extrusionOk="0">
                  <a:moveTo>
                    <a:pt x="1107" y="0"/>
                  </a:moveTo>
                  <a:lnTo>
                    <a:pt x="843" y="24"/>
                  </a:lnTo>
                  <a:lnTo>
                    <a:pt x="674" y="96"/>
                  </a:lnTo>
                  <a:lnTo>
                    <a:pt x="506" y="169"/>
                  </a:lnTo>
                  <a:lnTo>
                    <a:pt x="361" y="289"/>
                  </a:lnTo>
                  <a:lnTo>
                    <a:pt x="241" y="409"/>
                  </a:lnTo>
                  <a:lnTo>
                    <a:pt x="144" y="554"/>
                  </a:lnTo>
                  <a:lnTo>
                    <a:pt x="72" y="722"/>
                  </a:lnTo>
                  <a:lnTo>
                    <a:pt x="0" y="891"/>
                  </a:lnTo>
                  <a:lnTo>
                    <a:pt x="0" y="1083"/>
                  </a:lnTo>
                  <a:lnTo>
                    <a:pt x="24" y="1348"/>
                  </a:lnTo>
                  <a:lnTo>
                    <a:pt x="72" y="1613"/>
                  </a:lnTo>
                  <a:lnTo>
                    <a:pt x="169" y="1854"/>
                  </a:lnTo>
                  <a:lnTo>
                    <a:pt x="313" y="2070"/>
                  </a:lnTo>
                  <a:lnTo>
                    <a:pt x="481" y="2287"/>
                  </a:lnTo>
                  <a:lnTo>
                    <a:pt x="650" y="2455"/>
                  </a:lnTo>
                  <a:lnTo>
                    <a:pt x="867" y="2624"/>
                  </a:lnTo>
                  <a:lnTo>
                    <a:pt x="1107" y="2720"/>
                  </a:lnTo>
                  <a:lnTo>
                    <a:pt x="1324" y="2768"/>
                  </a:lnTo>
                  <a:lnTo>
                    <a:pt x="1541" y="2793"/>
                  </a:lnTo>
                  <a:lnTo>
                    <a:pt x="1757" y="2768"/>
                  </a:lnTo>
                  <a:lnTo>
                    <a:pt x="1974" y="2720"/>
                  </a:lnTo>
                  <a:lnTo>
                    <a:pt x="2191" y="2624"/>
                  </a:lnTo>
                  <a:lnTo>
                    <a:pt x="2407" y="2480"/>
                  </a:lnTo>
                  <a:lnTo>
                    <a:pt x="2600" y="2335"/>
                  </a:lnTo>
                  <a:lnTo>
                    <a:pt x="2768" y="2143"/>
                  </a:lnTo>
                  <a:lnTo>
                    <a:pt x="2889" y="1998"/>
                  </a:lnTo>
                  <a:lnTo>
                    <a:pt x="2985" y="1830"/>
                  </a:lnTo>
                  <a:lnTo>
                    <a:pt x="3033" y="1661"/>
                  </a:lnTo>
                  <a:lnTo>
                    <a:pt x="3057" y="1493"/>
                  </a:lnTo>
                  <a:lnTo>
                    <a:pt x="3057" y="1324"/>
                  </a:lnTo>
                  <a:lnTo>
                    <a:pt x="3009" y="1156"/>
                  </a:lnTo>
                  <a:lnTo>
                    <a:pt x="2937" y="987"/>
                  </a:lnTo>
                  <a:lnTo>
                    <a:pt x="2841" y="819"/>
                  </a:lnTo>
                  <a:lnTo>
                    <a:pt x="2672" y="626"/>
                  </a:lnTo>
                  <a:lnTo>
                    <a:pt x="2455" y="433"/>
                  </a:lnTo>
                  <a:lnTo>
                    <a:pt x="2215" y="265"/>
                  </a:lnTo>
                  <a:lnTo>
                    <a:pt x="1950" y="144"/>
                  </a:lnTo>
                  <a:lnTo>
                    <a:pt x="1685" y="48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7" name="Google Shape;3497;p8"/>
          <p:cNvSpPr/>
          <p:nvPr/>
        </p:nvSpPr>
        <p:spPr>
          <a:xfrm rot="10800000" flipH="1">
            <a:off x="7969063" y="3032661"/>
            <a:ext cx="551518" cy="671941"/>
          </a:xfrm>
          <a:custGeom>
            <a:avLst/>
            <a:gdLst/>
            <a:ahLst/>
            <a:cxnLst/>
            <a:rect l="l" t="t" r="r" b="b"/>
            <a:pathLst>
              <a:path w="10039" h="12231" extrusionOk="0">
                <a:moveTo>
                  <a:pt x="4478" y="675"/>
                </a:moveTo>
                <a:lnTo>
                  <a:pt x="4887" y="699"/>
                </a:lnTo>
                <a:lnTo>
                  <a:pt x="5272" y="795"/>
                </a:lnTo>
                <a:lnTo>
                  <a:pt x="5633" y="916"/>
                </a:lnTo>
                <a:lnTo>
                  <a:pt x="5994" y="1084"/>
                </a:lnTo>
                <a:lnTo>
                  <a:pt x="6355" y="1277"/>
                </a:lnTo>
                <a:lnTo>
                  <a:pt x="6692" y="1517"/>
                </a:lnTo>
                <a:lnTo>
                  <a:pt x="7005" y="1758"/>
                </a:lnTo>
                <a:lnTo>
                  <a:pt x="7270" y="1999"/>
                </a:lnTo>
                <a:lnTo>
                  <a:pt x="7535" y="2264"/>
                </a:lnTo>
                <a:lnTo>
                  <a:pt x="7776" y="2529"/>
                </a:lnTo>
                <a:lnTo>
                  <a:pt x="7992" y="2817"/>
                </a:lnTo>
                <a:lnTo>
                  <a:pt x="8209" y="3130"/>
                </a:lnTo>
                <a:lnTo>
                  <a:pt x="8402" y="3443"/>
                </a:lnTo>
                <a:lnTo>
                  <a:pt x="8570" y="3780"/>
                </a:lnTo>
                <a:lnTo>
                  <a:pt x="8739" y="4117"/>
                </a:lnTo>
                <a:lnTo>
                  <a:pt x="8883" y="4478"/>
                </a:lnTo>
                <a:lnTo>
                  <a:pt x="9027" y="4840"/>
                </a:lnTo>
                <a:lnTo>
                  <a:pt x="9124" y="5201"/>
                </a:lnTo>
                <a:lnTo>
                  <a:pt x="9220" y="5586"/>
                </a:lnTo>
                <a:lnTo>
                  <a:pt x="9292" y="5971"/>
                </a:lnTo>
                <a:lnTo>
                  <a:pt x="9340" y="6356"/>
                </a:lnTo>
                <a:lnTo>
                  <a:pt x="9365" y="6741"/>
                </a:lnTo>
                <a:lnTo>
                  <a:pt x="9389" y="7127"/>
                </a:lnTo>
                <a:lnTo>
                  <a:pt x="9365" y="7488"/>
                </a:lnTo>
                <a:lnTo>
                  <a:pt x="9340" y="7849"/>
                </a:lnTo>
                <a:lnTo>
                  <a:pt x="9268" y="8210"/>
                </a:lnTo>
                <a:lnTo>
                  <a:pt x="9196" y="8571"/>
                </a:lnTo>
                <a:lnTo>
                  <a:pt x="9076" y="8932"/>
                </a:lnTo>
                <a:lnTo>
                  <a:pt x="8955" y="9293"/>
                </a:lnTo>
                <a:lnTo>
                  <a:pt x="8787" y="9630"/>
                </a:lnTo>
                <a:lnTo>
                  <a:pt x="8570" y="9967"/>
                </a:lnTo>
                <a:lnTo>
                  <a:pt x="8402" y="10232"/>
                </a:lnTo>
                <a:lnTo>
                  <a:pt x="8209" y="10449"/>
                </a:lnTo>
                <a:lnTo>
                  <a:pt x="7992" y="10665"/>
                </a:lnTo>
                <a:lnTo>
                  <a:pt x="7776" y="10858"/>
                </a:lnTo>
                <a:lnTo>
                  <a:pt x="7559" y="11026"/>
                </a:lnTo>
                <a:lnTo>
                  <a:pt x="7318" y="11171"/>
                </a:lnTo>
                <a:lnTo>
                  <a:pt x="7078" y="11291"/>
                </a:lnTo>
                <a:lnTo>
                  <a:pt x="6813" y="11387"/>
                </a:lnTo>
                <a:lnTo>
                  <a:pt x="6548" y="11460"/>
                </a:lnTo>
                <a:lnTo>
                  <a:pt x="6283" y="11508"/>
                </a:lnTo>
                <a:lnTo>
                  <a:pt x="6018" y="11556"/>
                </a:lnTo>
                <a:lnTo>
                  <a:pt x="5729" y="11556"/>
                </a:lnTo>
                <a:lnTo>
                  <a:pt x="5441" y="11532"/>
                </a:lnTo>
                <a:lnTo>
                  <a:pt x="5152" y="11484"/>
                </a:lnTo>
                <a:lnTo>
                  <a:pt x="4863" y="11436"/>
                </a:lnTo>
                <a:lnTo>
                  <a:pt x="4574" y="11339"/>
                </a:lnTo>
                <a:lnTo>
                  <a:pt x="4237" y="11195"/>
                </a:lnTo>
                <a:lnTo>
                  <a:pt x="3900" y="11050"/>
                </a:lnTo>
                <a:lnTo>
                  <a:pt x="3587" y="10858"/>
                </a:lnTo>
                <a:lnTo>
                  <a:pt x="3298" y="10665"/>
                </a:lnTo>
                <a:lnTo>
                  <a:pt x="3009" y="10449"/>
                </a:lnTo>
                <a:lnTo>
                  <a:pt x="2768" y="10208"/>
                </a:lnTo>
                <a:lnTo>
                  <a:pt x="2504" y="9943"/>
                </a:lnTo>
                <a:lnTo>
                  <a:pt x="2287" y="9654"/>
                </a:lnTo>
                <a:lnTo>
                  <a:pt x="2022" y="9293"/>
                </a:lnTo>
                <a:lnTo>
                  <a:pt x="1781" y="8932"/>
                </a:lnTo>
                <a:lnTo>
                  <a:pt x="1565" y="8547"/>
                </a:lnTo>
                <a:lnTo>
                  <a:pt x="1348" y="8186"/>
                </a:lnTo>
                <a:lnTo>
                  <a:pt x="1180" y="7801"/>
                </a:lnTo>
                <a:lnTo>
                  <a:pt x="1035" y="7415"/>
                </a:lnTo>
                <a:lnTo>
                  <a:pt x="915" y="7006"/>
                </a:lnTo>
                <a:lnTo>
                  <a:pt x="818" y="6621"/>
                </a:lnTo>
                <a:lnTo>
                  <a:pt x="746" y="6212"/>
                </a:lnTo>
                <a:lnTo>
                  <a:pt x="698" y="5803"/>
                </a:lnTo>
                <a:lnTo>
                  <a:pt x="674" y="5393"/>
                </a:lnTo>
                <a:lnTo>
                  <a:pt x="698" y="4984"/>
                </a:lnTo>
                <a:lnTo>
                  <a:pt x="722" y="4551"/>
                </a:lnTo>
                <a:lnTo>
                  <a:pt x="794" y="4117"/>
                </a:lnTo>
                <a:lnTo>
                  <a:pt x="891" y="3684"/>
                </a:lnTo>
                <a:lnTo>
                  <a:pt x="1011" y="3251"/>
                </a:lnTo>
                <a:lnTo>
                  <a:pt x="1107" y="2986"/>
                </a:lnTo>
                <a:lnTo>
                  <a:pt x="1204" y="2745"/>
                </a:lnTo>
                <a:lnTo>
                  <a:pt x="1324" y="2480"/>
                </a:lnTo>
                <a:lnTo>
                  <a:pt x="1468" y="2264"/>
                </a:lnTo>
                <a:lnTo>
                  <a:pt x="1613" y="2047"/>
                </a:lnTo>
                <a:lnTo>
                  <a:pt x="1757" y="1830"/>
                </a:lnTo>
                <a:lnTo>
                  <a:pt x="1926" y="1662"/>
                </a:lnTo>
                <a:lnTo>
                  <a:pt x="2118" y="1469"/>
                </a:lnTo>
                <a:lnTo>
                  <a:pt x="2311" y="1325"/>
                </a:lnTo>
                <a:lnTo>
                  <a:pt x="2528" y="1180"/>
                </a:lnTo>
                <a:lnTo>
                  <a:pt x="2744" y="1060"/>
                </a:lnTo>
                <a:lnTo>
                  <a:pt x="2985" y="940"/>
                </a:lnTo>
                <a:lnTo>
                  <a:pt x="3226" y="868"/>
                </a:lnTo>
                <a:lnTo>
                  <a:pt x="3491" y="771"/>
                </a:lnTo>
                <a:lnTo>
                  <a:pt x="3755" y="723"/>
                </a:lnTo>
                <a:lnTo>
                  <a:pt x="4044" y="699"/>
                </a:lnTo>
                <a:lnTo>
                  <a:pt x="4478" y="675"/>
                </a:lnTo>
                <a:close/>
                <a:moveTo>
                  <a:pt x="3924" y="1"/>
                </a:moveTo>
                <a:lnTo>
                  <a:pt x="3539" y="49"/>
                </a:lnTo>
                <a:lnTo>
                  <a:pt x="3154" y="145"/>
                </a:lnTo>
                <a:lnTo>
                  <a:pt x="2793" y="290"/>
                </a:lnTo>
                <a:lnTo>
                  <a:pt x="2407" y="482"/>
                </a:lnTo>
                <a:lnTo>
                  <a:pt x="2070" y="699"/>
                </a:lnTo>
                <a:lnTo>
                  <a:pt x="1733" y="940"/>
                </a:lnTo>
                <a:lnTo>
                  <a:pt x="1444" y="1205"/>
                </a:lnTo>
                <a:lnTo>
                  <a:pt x="1180" y="1517"/>
                </a:lnTo>
                <a:lnTo>
                  <a:pt x="939" y="1855"/>
                </a:lnTo>
                <a:lnTo>
                  <a:pt x="746" y="2192"/>
                </a:lnTo>
                <a:lnTo>
                  <a:pt x="554" y="2577"/>
                </a:lnTo>
                <a:lnTo>
                  <a:pt x="409" y="2986"/>
                </a:lnTo>
                <a:lnTo>
                  <a:pt x="289" y="3371"/>
                </a:lnTo>
                <a:lnTo>
                  <a:pt x="169" y="3756"/>
                </a:lnTo>
                <a:lnTo>
                  <a:pt x="96" y="4141"/>
                </a:lnTo>
                <a:lnTo>
                  <a:pt x="48" y="4551"/>
                </a:lnTo>
                <a:lnTo>
                  <a:pt x="24" y="4936"/>
                </a:lnTo>
                <a:lnTo>
                  <a:pt x="0" y="5321"/>
                </a:lnTo>
                <a:lnTo>
                  <a:pt x="24" y="5706"/>
                </a:lnTo>
                <a:lnTo>
                  <a:pt x="48" y="6091"/>
                </a:lnTo>
                <a:lnTo>
                  <a:pt x="120" y="6477"/>
                </a:lnTo>
                <a:lnTo>
                  <a:pt x="193" y="6838"/>
                </a:lnTo>
                <a:lnTo>
                  <a:pt x="289" y="7223"/>
                </a:lnTo>
                <a:lnTo>
                  <a:pt x="409" y="7608"/>
                </a:lnTo>
                <a:lnTo>
                  <a:pt x="554" y="7993"/>
                </a:lnTo>
                <a:lnTo>
                  <a:pt x="722" y="8354"/>
                </a:lnTo>
                <a:lnTo>
                  <a:pt x="891" y="8739"/>
                </a:lnTo>
                <a:lnTo>
                  <a:pt x="1204" y="9269"/>
                </a:lnTo>
                <a:lnTo>
                  <a:pt x="1517" y="9775"/>
                </a:lnTo>
                <a:lnTo>
                  <a:pt x="1878" y="10256"/>
                </a:lnTo>
                <a:lnTo>
                  <a:pt x="2287" y="10689"/>
                </a:lnTo>
                <a:lnTo>
                  <a:pt x="2504" y="10882"/>
                </a:lnTo>
                <a:lnTo>
                  <a:pt x="2744" y="11075"/>
                </a:lnTo>
                <a:lnTo>
                  <a:pt x="2985" y="11243"/>
                </a:lnTo>
                <a:lnTo>
                  <a:pt x="3226" y="11412"/>
                </a:lnTo>
                <a:lnTo>
                  <a:pt x="3491" y="11556"/>
                </a:lnTo>
                <a:lnTo>
                  <a:pt x="3755" y="11700"/>
                </a:lnTo>
                <a:lnTo>
                  <a:pt x="4044" y="11845"/>
                </a:lnTo>
                <a:lnTo>
                  <a:pt x="4333" y="11965"/>
                </a:lnTo>
                <a:lnTo>
                  <a:pt x="4670" y="12062"/>
                </a:lnTo>
                <a:lnTo>
                  <a:pt x="5007" y="12158"/>
                </a:lnTo>
                <a:lnTo>
                  <a:pt x="5344" y="12206"/>
                </a:lnTo>
                <a:lnTo>
                  <a:pt x="5681" y="12230"/>
                </a:lnTo>
                <a:lnTo>
                  <a:pt x="6018" y="12206"/>
                </a:lnTo>
                <a:lnTo>
                  <a:pt x="6331" y="12182"/>
                </a:lnTo>
                <a:lnTo>
                  <a:pt x="6668" y="12134"/>
                </a:lnTo>
                <a:lnTo>
                  <a:pt x="6981" y="12037"/>
                </a:lnTo>
                <a:lnTo>
                  <a:pt x="7270" y="11917"/>
                </a:lnTo>
                <a:lnTo>
                  <a:pt x="7583" y="11773"/>
                </a:lnTo>
                <a:lnTo>
                  <a:pt x="7872" y="11628"/>
                </a:lnTo>
                <a:lnTo>
                  <a:pt x="8137" y="11436"/>
                </a:lnTo>
                <a:lnTo>
                  <a:pt x="8402" y="11219"/>
                </a:lnTo>
                <a:lnTo>
                  <a:pt x="8642" y="10978"/>
                </a:lnTo>
                <a:lnTo>
                  <a:pt x="8859" y="10713"/>
                </a:lnTo>
                <a:lnTo>
                  <a:pt x="9076" y="10425"/>
                </a:lnTo>
                <a:lnTo>
                  <a:pt x="9316" y="10039"/>
                </a:lnTo>
                <a:lnTo>
                  <a:pt x="9509" y="9630"/>
                </a:lnTo>
                <a:lnTo>
                  <a:pt x="9677" y="9221"/>
                </a:lnTo>
                <a:lnTo>
                  <a:pt x="9822" y="8812"/>
                </a:lnTo>
                <a:lnTo>
                  <a:pt x="9918" y="8378"/>
                </a:lnTo>
                <a:lnTo>
                  <a:pt x="9990" y="7921"/>
                </a:lnTo>
                <a:lnTo>
                  <a:pt x="10039" y="7464"/>
                </a:lnTo>
                <a:lnTo>
                  <a:pt x="10039" y="6982"/>
                </a:lnTo>
                <a:lnTo>
                  <a:pt x="10014" y="6428"/>
                </a:lnTo>
                <a:lnTo>
                  <a:pt x="9966" y="5851"/>
                </a:lnTo>
                <a:lnTo>
                  <a:pt x="9846" y="5297"/>
                </a:lnTo>
                <a:lnTo>
                  <a:pt x="9702" y="4743"/>
                </a:lnTo>
                <a:lnTo>
                  <a:pt x="9509" y="4214"/>
                </a:lnTo>
                <a:lnTo>
                  <a:pt x="9268" y="3660"/>
                </a:lnTo>
                <a:lnTo>
                  <a:pt x="9003" y="3154"/>
                </a:lnTo>
                <a:lnTo>
                  <a:pt x="8690" y="2649"/>
                </a:lnTo>
                <a:lnTo>
                  <a:pt x="8402" y="2264"/>
                </a:lnTo>
                <a:lnTo>
                  <a:pt x="8113" y="1903"/>
                </a:lnTo>
                <a:lnTo>
                  <a:pt x="7800" y="1566"/>
                </a:lnTo>
                <a:lnTo>
                  <a:pt x="7463" y="1253"/>
                </a:lnTo>
                <a:lnTo>
                  <a:pt x="7078" y="964"/>
                </a:lnTo>
                <a:lnTo>
                  <a:pt x="6692" y="723"/>
                </a:lnTo>
                <a:lnTo>
                  <a:pt x="6283" y="506"/>
                </a:lnTo>
                <a:lnTo>
                  <a:pt x="5850" y="314"/>
                </a:lnTo>
                <a:lnTo>
                  <a:pt x="5465" y="169"/>
                </a:lnTo>
                <a:lnTo>
                  <a:pt x="5079" y="73"/>
                </a:lnTo>
                <a:lnTo>
                  <a:pt x="4694" y="25"/>
                </a:lnTo>
                <a:lnTo>
                  <a:pt x="43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98" name="Google Shape;3498;p8"/>
          <p:cNvGrpSpPr/>
          <p:nvPr/>
        </p:nvGrpSpPr>
        <p:grpSpPr>
          <a:xfrm rot="7336253">
            <a:off x="433784" y="2163385"/>
            <a:ext cx="1782737" cy="4456717"/>
            <a:chOff x="1094525" y="1997475"/>
            <a:chExt cx="357500" cy="893725"/>
          </a:xfrm>
        </p:grpSpPr>
        <p:sp>
          <p:nvSpPr>
            <p:cNvPr id="3499" name="Google Shape;3499;p8"/>
            <p:cNvSpPr/>
            <p:nvPr/>
          </p:nvSpPr>
          <p:spPr>
            <a:xfrm>
              <a:off x="1269650" y="2297175"/>
              <a:ext cx="49975" cy="48775"/>
            </a:xfrm>
            <a:custGeom>
              <a:avLst/>
              <a:gdLst/>
              <a:ahLst/>
              <a:cxnLst/>
              <a:rect l="l" t="t" r="r" b="b"/>
              <a:pathLst>
                <a:path w="1999" h="1951" extrusionOk="0">
                  <a:moveTo>
                    <a:pt x="1565" y="0"/>
                  </a:moveTo>
                  <a:lnTo>
                    <a:pt x="1493" y="24"/>
                  </a:lnTo>
                  <a:lnTo>
                    <a:pt x="1445" y="73"/>
                  </a:lnTo>
                  <a:lnTo>
                    <a:pt x="1349" y="217"/>
                  </a:lnTo>
                  <a:lnTo>
                    <a:pt x="1277" y="362"/>
                  </a:lnTo>
                  <a:lnTo>
                    <a:pt x="1156" y="602"/>
                  </a:lnTo>
                  <a:lnTo>
                    <a:pt x="1036" y="795"/>
                  </a:lnTo>
                  <a:lnTo>
                    <a:pt x="867" y="939"/>
                  </a:lnTo>
                  <a:lnTo>
                    <a:pt x="771" y="1011"/>
                  </a:lnTo>
                  <a:lnTo>
                    <a:pt x="651" y="1084"/>
                  </a:lnTo>
                  <a:lnTo>
                    <a:pt x="434" y="1204"/>
                  </a:lnTo>
                  <a:lnTo>
                    <a:pt x="193" y="1349"/>
                  </a:lnTo>
                  <a:lnTo>
                    <a:pt x="97" y="1445"/>
                  </a:lnTo>
                  <a:lnTo>
                    <a:pt x="25" y="1541"/>
                  </a:lnTo>
                  <a:lnTo>
                    <a:pt x="1" y="1686"/>
                  </a:lnTo>
                  <a:lnTo>
                    <a:pt x="49" y="1806"/>
                  </a:lnTo>
                  <a:lnTo>
                    <a:pt x="97" y="1878"/>
                  </a:lnTo>
                  <a:lnTo>
                    <a:pt x="145" y="1902"/>
                  </a:lnTo>
                  <a:lnTo>
                    <a:pt x="193" y="1926"/>
                  </a:lnTo>
                  <a:lnTo>
                    <a:pt x="241" y="1950"/>
                  </a:lnTo>
                  <a:lnTo>
                    <a:pt x="362" y="1926"/>
                  </a:lnTo>
                  <a:lnTo>
                    <a:pt x="482" y="1878"/>
                  </a:lnTo>
                  <a:lnTo>
                    <a:pt x="554" y="1902"/>
                  </a:lnTo>
                  <a:lnTo>
                    <a:pt x="602" y="1878"/>
                  </a:lnTo>
                  <a:lnTo>
                    <a:pt x="675" y="1854"/>
                  </a:lnTo>
                  <a:lnTo>
                    <a:pt x="699" y="1806"/>
                  </a:lnTo>
                  <a:lnTo>
                    <a:pt x="771" y="1710"/>
                  </a:lnTo>
                  <a:lnTo>
                    <a:pt x="843" y="1589"/>
                  </a:lnTo>
                  <a:lnTo>
                    <a:pt x="891" y="1493"/>
                  </a:lnTo>
                  <a:lnTo>
                    <a:pt x="964" y="1421"/>
                  </a:lnTo>
                  <a:lnTo>
                    <a:pt x="1060" y="1349"/>
                  </a:lnTo>
                  <a:lnTo>
                    <a:pt x="1156" y="1300"/>
                  </a:lnTo>
                  <a:lnTo>
                    <a:pt x="1373" y="1204"/>
                  </a:lnTo>
                  <a:lnTo>
                    <a:pt x="1589" y="1084"/>
                  </a:lnTo>
                  <a:lnTo>
                    <a:pt x="1758" y="939"/>
                  </a:lnTo>
                  <a:lnTo>
                    <a:pt x="1830" y="843"/>
                  </a:lnTo>
                  <a:lnTo>
                    <a:pt x="1902" y="747"/>
                  </a:lnTo>
                  <a:lnTo>
                    <a:pt x="1951" y="650"/>
                  </a:lnTo>
                  <a:lnTo>
                    <a:pt x="1975" y="530"/>
                  </a:lnTo>
                  <a:lnTo>
                    <a:pt x="1999" y="434"/>
                  </a:lnTo>
                  <a:lnTo>
                    <a:pt x="1975" y="313"/>
                  </a:lnTo>
                  <a:lnTo>
                    <a:pt x="1951" y="217"/>
                  </a:lnTo>
                  <a:lnTo>
                    <a:pt x="1902" y="145"/>
                  </a:lnTo>
                  <a:lnTo>
                    <a:pt x="1854" y="73"/>
                  </a:lnTo>
                  <a:lnTo>
                    <a:pt x="1782" y="24"/>
                  </a:lnTo>
                  <a:lnTo>
                    <a:pt x="166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8"/>
            <p:cNvSpPr/>
            <p:nvPr/>
          </p:nvSpPr>
          <p:spPr>
            <a:xfrm>
              <a:off x="1213075" y="2269500"/>
              <a:ext cx="25300" cy="25900"/>
            </a:xfrm>
            <a:custGeom>
              <a:avLst/>
              <a:gdLst/>
              <a:ahLst/>
              <a:cxnLst/>
              <a:rect l="l" t="t" r="r" b="b"/>
              <a:pathLst>
                <a:path w="1012" h="1036" extrusionOk="0">
                  <a:moveTo>
                    <a:pt x="578" y="0"/>
                  </a:moveTo>
                  <a:lnTo>
                    <a:pt x="434" y="48"/>
                  </a:lnTo>
                  <a:lnTo>
                    <a:pt x="290" y="120"/>
                  </a:lnTo>
                  <a:lnTo>
                    <a:pt x="193" y="193"/>
                  </a:lnTo>
                  <a:lnTo>
                    <a:pt x="121" y="289"/>
                  </a:lnTo>
                  <a:lnTo>
                    <a:pt x="49" y="385"/>
                  </a:lnTo>
                  <a:lnTo>
                    <a:pt x="25" y="482"/>
                  </a:lnTo>
                  <a:lnTo>
                    <a:pt x="1" y="578"/>
                  </a:lnTo>
                  <a:lnTo>
                    <a:pt x="25" y="698"/>
                  </a:lnTo>
                  <a:lnTo>
                    <a:pt x="49" y="794"/>
                  </a:lnTo>
                  <a:lnTo>
                    <a:pt x="97" y="891"/>
                  </a:lnTo>
                  <a:lnTo>
                    <a:pt x="145" y="963"/>
                  </a:lnTo>
                  <a:lnTo>
                    <a:pt x="217" y="987"/>
                  </a:lnTo>
                  <a:lnTo>
                    <a:pt x="290" y="1011"/>
                  </a:lnTo>
                  <a:lnTo>
                    <a:pt x="362" y="1035"/>
                  </a:lnTo>
                  <a:lnTo>
                    <a:pt x="554" y="1011"/>
                  </a:lnTo>
                  <a:lnTo>
                    <a:pt x="675" y="963"/>
                  </a:lnTo>
                  <a:lnTo>
                    <a:pt x="771" y="915"/>
                  </a:lnTo>
                  <a:lnTo>
                    <a:pt x="843" y="843"/>
                  </a:lnTo>
                  <a:lnTo>
                    <a:pt x="916" y="746"/>
                  </a:lnTo>
                  <a:lnTo>
                    <a:pt x="988" y="650"/>
                  </a:lnTo>
                  <a:lnTo>
                    <a:pt x="1012" y="554"/>
                  </a:lnTo>
                  <a:lnTo>
                    <a:pt x="1012" y="457"/>
                  </a:lnTo>
                  <a:lnTo>
                    <a:pt x="1012" y="337"/>
                  </a:lnTo>
                  <a:lnTo>
                    <a:pt x="964" y="265"/>
                  </a:lnTo>
                  <a:lnTo>
                    <a:pt x="916" y="169"/>
                  </a:lnTo>
                  <a:lnTo>
                    <a:pt x="819" y="72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8"/>
            <p:cNvSpPr/>
            <p:nvPr/>
          </p:nvSpPr>
          <p:spPr>
            <a:xfrm>
              <a:off x="1270250" y="2283925"/>
              <a:ext cx="19300" cy="21100"/>
            </a:xfrm>
            <a:custGeom>
              <a:avLst/>
              <a:gdLst/>
              <a:ahLst/>
              <a:cxnLst/>
              <a:rect l="l" t="t" r="r" b="b"/>
              <a:pathLst>
                <a:path w="772" h="844" extrusionOk="0">
                  <a:moveTo>
                    <a:pt x="434" y="1"/>
                  </a:moveTo>
                  <a:lnTo>
                    <a:pt x="241" y="25"/>
                  </a:lnTo>
                  <a:lnTo>
                    <a:pt x="121" y="73"/>
                  </a:lnTo>
                  <a:lnTo>
                    <a:pt x="25" y="145"/>
                  </a:lnTo>
                  <a:lnTo>
                    <a:pt x="1" y="193"/>
                  </a:lnTo>
                  <a:lnTo>
                    <a:pt x="1" y="242"/>
                  </a:lnTo>
                  <a:lnTo>
                    <a:pt x="1" y="314"/>
                  </a:lnTo>
                  <a:lnTo>
                    <a:pt x="25" y="386"/>
                  </a:lnTo>
                  <a:lnTo>
                    <a:pt x="97" y="554"/>
                  </a:lnTo>
                  <a:lnTo>
                    <a:pt x="193" y="723"/>
                  </a:lnTo>
                  <a:lnTo>
                    <a:pt x="266" y="771"/>
                  </a:lnTo>
                  <a:lnTo>
                    <a:pt x="362" y="819"/>
                  </a:lnTo>
                  <a:lnTo>
                    <a:pt x="434" y="843"/>
                  </a:lnTo>
                  <a:lnTo>
                    <a:pt x="554" y="843"/>
                  </a:lnTo>
                  <a:lnTo>
                    <a:pt x="627" y="819"/>
                  </a:lnTo>
                  <a:lnTo>
                    <a:pt x="675" y="771"/>
                  </a:lnTo>
                  <a:lnTo>
                    <a:pt x="723" y="723"/>
                  </a:lnTo>
                  <a:lnTo>
                    <a:pt x="747" y="651"/>
                  </a:lnTo>
                  <a:lnTo>
                    <a:pt x="771" y="506"/>
                  </a:lnTo>
                  <a:lnTo>
                    <a:pt x="747" y="338"/>
                  </a:lnTo>
                  <a:lnTo>
                    <a:pt x="723" y="242"/>
                  </a:lnTo>
                  <a:lnTo>
                    <a:pt x="699" y="169"/>
                  </a:lnTo>
                  <a:lnTo>
                    <a:pt x="651" y="97"/>
                  </a:lnTo>
                  <a:lnTo>
                    <a:pt x="578" y="49"/>
                  </a:lnTo>
                  <a:lnTo>
                    <a:pt x="506" y="25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8"/>
            <p:cNvSpPr/>
            <p:nvPr/>
          </p:nvSpPr>
          <p:spPr>
            <a:xfrm>
              <a:off x="1403250" y="2264075"/>
              <a:ext cx="18700" cy="17475"/>
            </a:xfrm>
            <a:custGeom>
              <a:avLst/>
              <a:gdLst/>
              <a:ahLst/>
              <a:cxnLst/>
              <a:rect l="l" t="t" r="r" b="b"/>
              <a:pathLst>
                <a:path w="748" h="699" extrusionOk="0">
                  <a:moveTo>
                    <a:pt x="338" y="0"/>
                  </a:moveTo>
                  <a:lnTo>
                    <a:pt x="193" y="73"/>
                  </a:lnTo>
                  <a:lnTo>
                    <a:pt x="73" y="169"/>
                  </a:lnTo>
                  <a:lnTo>
                    <a:pt x="49" y="217"/>
                  </a:lnTo>
                  <a:lnTo>
                    <a:pt x="25" y="265"/>
                  </a:lnTo>
                  <a:lnTo>
                    <a:pt x="1" y="337"/>
                  </a:lnTo>
                  <a:lnTo>
                    <a:pt x="1" y="434"/>
                  </a:lnTo>
                  <a:lnTo>
                    <a:pt x="49" y="554"/>
                  </a:lnTo>
                  <a:lnTo>
                    <a:pt x="145" y="650"/>
                  </a:lnTo>
                  <a:lnTo>
                    <a:pt x="266" y="699"/>
                  </a:lnTo>
                  <a:lnTo>
                    <a:pt x="410" y="699"/>
                  </a:lnTo>
                  <a:lnTo>
                    <a:pt x="482" y="674"/>
                  </a:lnTo>
                  <a:lnTo>
                    <a:pt x="555" y="650"/>
                  </a:lnTo>
                  <a:lnTo>
                    <a:pt x="627" y="602"/>
                  </a:lnTo>
                  <a:lnTo>
                    <a:pt x="675" y="554"/>
                  </a:lnTo>
                  <a:lnTo>
                    <a:pt x="699" y="482"/>
                  </a:lnTo>
                  <a:lnTo>
                    <a:pt x="723" y="410"/>
                  </a:lnTo>
                  <a:lnTo>
                    <a:pt x="747" y="265"/>
                  </a:lnTo>
                  <a:lnTo>
                    <a:pt x="723" y="193"/>
                  </a:lnTo>
                  <a:lnTo>
                    <a:pt x="699" y="121"/>
                  </a:lnTo>
                  <a:lnTo>
                    <a:pt x="651" y="73"/>
                  </a:lnTo>
                  <a:lnTo>
                    <a:pt x="603" y="49"/>
                  </a:lnTo>
                  <a:lnTo>
                    <a:pt x="482" y="24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8"/>
            <p:cNvSpPr/>
            <p:nvPr/>
          </p:nvSpPr>
          <p:spPr>
            <a:xfrm>
              <a:off x="1150500" y="2347725"/>
              <a:ext cx="13250" cy="11450"/>
            </a:xfrm>
            <a:custGeom>
              <a:avLst/>
              <a:gdLst/>
              <a:ahLst/>
              <a:cxnLst/>
              <a:rect l="l" t="t" r="r" b="b"/>
              <a:pathLst>
                <a:path w="530" h="458" extrusionOk="0">
                  <a:moveTo>
                    <a:pt x="217" y="1"/>
                  </a:moveTo>
                  <a:lnTo>
                    <a:pt x="120" y="25"/>
                  </a:lnTo>
                  <a:lnTo>
                    <a:pt x="48" y="97"/>
                  </a:lnTo>
                  <a:lnTo>
                    <a:pt x="24" y="169"/>
                  </a:lnTo>
                  <a:lnTo>
                    <a:pt x="0" y="193"/>
                  </a:lnTo>
                  <a:lnTo>
                    <a:pt x="24" y="241"/>
                  </a:lnTo>
                  <a:lnTo>
                    <a:pt x="72" y="338"/>
                  </a:lnTo>
                  <a:lnTo>
                    <a:pt x="169" y="410"/>
                  </a:lnTo>
                  <a:lnTo>
                    <a:pt x="265" y="458"/>
                  </a:lnTo>
                  <a:lnTo>
                    <a:pt x="361" y="458"/>
                  </a:lnTo>
                  <a:lnTo>
                    <a:pt x="433" y="434"/>
                  </a:lnTo>
                  <a:lnTo>
                    <a:pt x="482" y="386"/>
                  </a:lnTo>
                  <a:lnTo>
                    <a:pt x="530" y="289"/>
                  </a:lnTo>
                  <a:lnTo>
                    <a:pt x="530" y="193"/>
                  </a:lnTo>
                  <a:lnTo>
                    <a:pt x="482" y="97"/>
                  </a:lnTo>
                  <a:lnTo>
                    <a:pt x="409" y="25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8"/>
            <p:cNvSpPr/>
            <p:nvPr/>
          </p:nvSpPr>
          <p:spPr>
            <a:xfrm>
              <a:off x="1094525" y="1997475"/>
              <a:ext cx="357500" cy="893725"/>
            </a:xfrm>
            <a:custGeom>
              <a:avLst/>
              <a:gdLst/>
              <a:ahLst/>
              <a:cxnLst/>
              <a:rect l="l" t="t" r="r" b="b"/>
              <a:pathLst>
                <a:path w="14300" h="35749" extrusionOk="0">
                  <a:moveTo>
                    <a:pt x="7343" y="0"/>
                  </a:moveTo>
                  <a:lnTo>
                    <a:pt x="6982" y="24"/>
                  </a:lnTo>
                  <a:lnTo>
                    <a:pt x="6620" y="72"/>
                  </a:lnTo>
                  <a:lnTo>
                    <a:pt x="6259" y="144"/>
                  </a:lnTo>
                  <a:lnTo>
                    <a:pt x="5922" y="217"/>
                  </a:lnTo>
                  <a:lnTo>
                    <a:pt x="5561" y="313"/>
                  </a:lnTo>
                  <a:lnTo>
                    <a:pt x="5224" y="433"/>
                  </a:lnTo>
                  <a:lnTo>
                    <a:pt x="4863" y="554"/>
                  </a:lnTo>
                  <a:lnTo>
                    <a:pt x="4526" y="698"/>
                  </a:lnTo>
                  <a:lnTo>
                    <a:pt x="4213" y="843"/>
                  </a:lnTo>
                  <a:lnTo>
                    <a:pt x="3876" y="1011"/>
                  </a:lnTo>
                  <a:lnTo>
                    <a:pt x="3563" y="1204"/>
                  </a:lnTo>
                  <a:lnTo>
                    <a:pt x="3250" y="1396"/>
                  </a:lnTo>
                  <a:lnTo>
                    <a:pt x="2937" y="1613"/>
                  </a:lnTo>
                  <a:lnTo>
                    <a:pt x="2648" y="1830"/>
                  </a:lnTo>
                  <a:lnTo>
                    <a:pt x="2359" y="2070"/>
                  </a:lnTo>
                  <a:lnTo>
                    <a:pt x="2095" y="2311"/>
                  </a:lnTo>
                  <a:lnTo>
                    <a:pt x="1830" y="2576"/>
                  </a:lnTo>
                  <a:lnTo>
                    <a:pt x="1589" y="2841"/>
                  </a:lnTo>
                  <a:lnTo>
                    <a:pt x="1348" y="3105"/>
                  </a:lnTo>
                  <a:lnTo>
                    <a:pt x="1132" y="3394"/>
                  </a:lnTo>
                  <a:lnTo>
                    <a:pt x="939" y="3683"/>
                  </a:lnTo>
                  <a:lnTo>
                    <a:pt x="747" y="3972"/>
                  </a:lnTo>
                  <a:lnTo>
                    <a:pt x="554" y="4285"/>
                  </a:lnTo>
                  <a:lnTo>
                    <a:pt x="410" y="4598"/>
                  </a:lnTo>
                  <a:lnTo>
                    <a:pt x="265" y="4935"/>
                  </a:lnTo>
                  <a:lnTo>
                    <a:pt x="169" y="5176"/>
                  </a:lnTo>
                  <a:lnTo>
                    <a:pt x="97" y="5441"/>
                  </a:lnTo>
                  <a:lnTo>
                    <a:pt x="24" y="5705"/>
                  </a:lnTo>
                  <a:lnTo>
                    <a:pt x="0" y="5946"/>
                  </a:lnTo>
                  <a:lnTo>
                    <a:pt x="24" y="6211"/>
                  </a:lnTo>
                  <a:lnTo>
                    <a:pt x="48" y="6452"/>
                  </a:lnTo>
                  <a:lnTo>
                    <a:pt x="121" y="6716"/>
                  </a:lnTo>
                  <a:lnTo>
                    <a:pt x="241" y="6981"/>
                  </a:lnTo>
                  <a:lnTo>
                    <a:pt x="313" y="7174"/>
                  </a:lnTo>
                  <a:lnTo>
                    <a:pt x="385" y="7366"/>
                  </a:lnTo>
                  <a:lnTo>
                    <a:pt x="482" y="7727"/>
                  </a:lnTo>
                  <a:lnTo>
                    <a:pt x="602" y="8065"/>
                  </a:lnTo>
                  <a:lnTo>
                    <a:pt x="747" y="8377"/>
                  </a:lnTo>
                  <a:lnTo>
                    <a:pt x="939" y="8690"/>
                  </a:lnTo>
                  <a:lnTo>
                    <a:pt x="1108" y="9003"/>
                  </a:lnTo>
                  <a:lnTo>
                    <a:pt x="1324" y="9292"/>
                  </a:lnTo>
                  <a:lnTo>
                    <a:pt x="1758" y="9870"/>
                  </a:lnTo>
                  <a:lnTo>
                    <a:pt x="1950" y="10111"/>
                  </a:lnTo>
                  <a:lnTo>
                    <a:pt x="2167" y="10327"/>
                  </a:lnTo>
                  <a:lnTo>
                    <a:pt x="2408" y="10520"/>
                  </a:lnTo>
                  <a:lnTo>
                    <a:pt x="2672" y="10688"/>
                  </a:lnTo>
                  <a:lnTo>
                    <a:pt x="3178" y="11025"/>
                  </a:lnTo>
                  <a:lnTo>
                    <a:pt x="3708" y="11338"/>
                  </a:lnTo>
                  <a:lnTo>
                    <a:pt x="4093" y="11603"/>
                  </a:lnTo>
                  <a:lnTo>
                    <a:pt x="4285" y="11748"/>
                  </a:lnTo>
                  <a:lnTo>
                    <a:pt x="4454" y="11916"/>
                  </a:lnTo>
                  <a:lnTo>
                    <a:pt x="4622" y="12085"/>
                  </a:lnTo>
                  <a:lnTo>
                    <a:pt x="4767" y="12277"/>
                  </a:lnTo>
                  <a:lnTo>
                    <a:pt x="4887" y="12470"/>
                  </a:lnTo>
                  <a:lnTo>
                    <a:pt x="5008" y="12711"/>
                  </a:lnTo>
                  <a:lnTo>
                    <a:pt x="5056" y="12879"/>
                  </a:lnTo>
                  <a:lnTo>
                    <a:pt x="5104" y="13072"/>
                  </a:lnTo>
                  <a:lnTo>
                    <a:pt x="5128" y="13240"/>
                  </a:lnTo>
                  <a:lnTo>
                    <a:pt x="5152" y="13409"/>
                  </a:lnTo>
                  <a:lnTo>
                    <a:pt x="5128" y="13553"/>
                  </a:lnTo>
                  <a:lnTo>
                    <a:pt x="5128" y="13722"/>
                  </a:lnTo>
                  <a:lnTo>
                    <a:pt x="5032" y="14011"/>
                  </a:lnTo>
                  <a:lnTo>
                    <a:pt x="4911" y="14299"/>
                  </a:lnTo>
                  <a:lnTo>
                    <a:pt x="4743" y="14564"/>
                  </a:lnTo>
                  <a:lnTo>
                    <a:pt x="4526" y="14829"/>
                  </a:lnTo>
                  <a:lnTo>
                    <a:pt x="4285" y="15094"/>
                  </a:lnTo>
                  <a:lnTo>
                    <a:pt x="3419" y="15864"/>
                  </a:lnTo>
                  <a:lnTo>
                    <a:pt x="2600" y="16635"/>
                  </a:lnTo>
                  <a:lnTo>
                    <a:pt x="2167" y="17020"/>
                  </a:lnTo>
                  <a:lnTo>
                    <a:pt x="1782" y="17429"/>
                  </a:lnTo>
                  <a:lnTo>
                    <a:pt x="1397" y="17862"/>
                  </a:lnTo>
                  <a:lnTo>
                    <a:pt x="1035" y="18320"/>
                  </a:lnTo>
                  <a:lnTo>
                    <a:pt x="819" y="18609"/>
                  </a:lnTo>
                  <a:lnTo>
                    <a:pt x="650" y="18921"/>
                  </a:lnTo>
                  <a:lnTo>
                    <a:pt x="530" y="19234"/>
                  </a:lnTo>
                  <a:lnTo>
                    <a:pt x="434" y="19571"/>
                  </a:lnTo>
                  <a:lnTo>
                    <a:pt x="385" y="19884"/>
                  </a:lnTo>
                  <a:lnTo>
                    <a:pt x="337" y="20221"/>
                  </a:lnTo>
                  <a:lnTo>
                    <a:pt x="361" y="20534"/>
                  </a:lnTo>
                  <a:lnTo>
                    <a:pt x="385" y="20871"/>
                  </a:lnTo>
                  <a:lnTo>
                    <a:pt x="434" y="21184"/>
                  </a:lnTo>
                  <a:lnTo>
                    <a:pt x="530" y="21497"/>
                  </a:lnTo>
                  <a:lnTo>
                    <a:pt x="626" y="21786"/>
                  </a:lnTo>
                  <a:lnTo>
                    <a:pt x="771" y="22075"/>
                  </a:lnTo>
                  <a:lnTo>
                    <a:pt x="915" y="22340"/>
                  </a:lnTo>
                  <a:lnTo>
                    <a:pt x="1084" y="22581"/>
                  </a:lnTo>
                  <a:lnTo>
                    <a:pt x="1276" y="22797"/>
                  </a:lnTo>
                  <a:lnTo>
                    <a:pt x="1493" y="22990"/>
                  </a:lnTo>
                  <a:lnTo>
                    <a:pt x="1854" y="23351"/>
                  </a:lnTo>
                  <a:lnTo>
                    <a:pt x="2215" y="23712"/>
                  </a:lnTo>
                  <a:lnTo>
                    <a:pt x="2552" y="24097"/>
                  </a:lnTo>
                  <a:lnTo>
                    <a:pt x="2865" y="24506"/>
                  </a:lnTo>
                  <a:lnTo>
                    <a:pt x="3467" y="25325"/>
                  </a:lnTo>
                  <a:lnTo>
                    <a:pt x="4045" y="26167"/>
                  </a:lnTo>
                  <a:lnTo>
                    <a:pt x="4213" y="26408"/>
                  </a:lnTo>
                  <a:lnTo>
                    <a:pt x="4382" y="26697"/>
                  </a:lnTo>
                  <a:lnTo>
                    <a:pt x="4526" y="26962"/>
                  </a:lnTo>
                  <a:lnTo>
                    <a:pt x="4574" y="27130"/>
                  </a:lnTo>
                  <a:lnTo>
                    <a:pt x="4598" y="27275"/>
                  </a:lnTo>
                  <a:lnTo>
                    <a:pt x="4671" y="27829"/>
                  </a:lnTo>
                  <a:lnTo>
                    <a:pt x="4743" y="28358"/>
                  </a:lnTo>
                  <a:lnTo>
                    <a:pt x="4791" y="28912"/>
                  </a:lnTo>
                  <a:lnTo>
                    <a:pt x="4791" y="29466"/>
                  </a:lnTo>
                  <a:lnTo>
                    <a:pt x="4767" y="30067"/>
                  </a:lnTo>
                  <a:lnTo>
                    <a:pt x="4767" y="30645"/>
                  </a:lnTo>
                  <a:lnTo>
                    <a:pt x="4767" y="31223"/>
                  </a:lnTo>
                  <a:lnTo>
                    <a:pt x="4815" y="31801"/>
                  </a:lnTo>
                  <a:lnTo>
                    <a:pt x="4887" y="32378"/>
                  </a:lnTo>
                  <a:lnTo>
                    <a:pt x="4983" y="32932"/>
                  </a:lnTo>
                  <a:lnTo>
                    <a:pt x="5128" y="33510"/>
                  </a:lnTo>
                  <a:lnTo>
                    <a:pt x="5296" y="34063"/>
                  </a:lnTo>
                  <a:lnTo>
                    <a:pt x="5369" y="34232"/>
                  </a:lnTo>
                  <a:lnTo>
                    <a:pt x="5465" y="34401"/>
                  </a:lnTo>
                  <a:lnTo>
                    <a:pt x="5561" y="34545"/>
                  </a:lnTo>
                  <a:lnTo>
                    <a:pt x="5706" y="34713"/>
                  </a:lnTo>
                  <a:lnTo>
                    <a:pt x="5995" y="35002"/>
                  </a:lnTo>
                  <a:lnTo>
                    <a:pt x="6332" y="35267"/>
                  </a:lnTo>
                  <a:lnTo>
                    <a:pt x="6693" y="35484"/>
                  </a:lnTo>
                  <a:lnTo>
                    <a:pt x="6861" y="35580"/>
                  </a:lnTo>
                  <a:lnTo>
                    <a:pt x="7054" y="35652"/>
                  </a:lnTo>
                  <a:lnTo>
                    <a:pt x="7246" y="35700"/>
                  </a:lnTo>
                  <a:lnTo>
                    <a:pt x="7439" y="35725"/>
                  </a:lnTo>
                  <a:lnTo>
                    <a:pt x="7607" y="35749"/>
                  </a:lnTo>
                  <a:lnTo>
                    <a:pt x="7776" y="35725"/>
                  </a:lnTo>
                  <a:lnTo>
                    <a:pt x="8354" y="35628"/>
                  </a:lnTo>
                  <a:lnTo>
                    <a:pt x="8883" y="35484"/>
                  </a:lnTo>
                  <a:lnTo>
                    <a:pt x="9413" y="35291"/>
                  </a:lnTo>
                  <a:lnTo>
                    <a:pt x="9894" y="35050"/>
                  </a:lnTo>
                  <a:lnTo>
                    <a:pt x="10376" y="34786"/>
                  </a:lnTo>
                  <a:lnTo>
                    <a:pt x="10809" y="34449"/>
                  </a:lnTo>
                  <a:lnTo>
                    <a:pt x="11218" y="34063"/>
                  </a:lnTo>
                  <a:lnTo>
                    <a:pt x="11604" y="33654"/>
                  </a:lnTo>
                  <a:lnTo>
                    <a:pt x="11772" y="33414"/>
                  </a:lnTo>
                  <a:lnTo>
                    <a:pt x="11844" y="33293"/>
                  </a:lnTo>
                  <a:lnTo>
                    <a:pt x="11917" y="33149"/>
                  </a:lnTo>
                  <a:lnTo>
                    <a:pt x="11965" y="33004"/>
                  </a:lnTo>
                  <a:lnTo>
                    <a:pt x="11989" y="32836"/>
                  </a:lnTo>
                  <a:lnTo>
                    <a:pt x="12013" y="32499"/>
                  </a:lnTo>
                  <a:lnTo>
                    <a:pt x="12037" y="31849"/>
                  </a:lnTo>
                  <a:lnTo>
                    <a:pt x="12013" y="31247"/>
                  </a:lnTo>
                  <a:lnTo>
                    <a:pt x="11941" y="30693"/>
                  </a:lnTo>
                  <a:lnTo>
                    <a:pt x="11844" y="30164"/>
                  </a:lnTo>
                  <a:lnTo>
                    <a:pt x="11700" y="29634"/>
                  </a:lnTo>
                  <a:lnTo>
                    <a:pt x="11507" y="29104"/>
                  </a:lnTo>
                  <a:lnTo>
                    <a:pt x="11291" y="28551"/>
                  </a:lnTo>
                  <a:lnTo>
                    <a:pt x="11026" y="27949"/>
                  </a:lnTo>
                  <a:lnTo>
                    <a:pt x="10881" y="27636"/>
                  </a:lnTo>
                  <a:lnTo>
                    <a:pt x="10761" y="27323"/>
                  </a:lnTo>
                  <a:lnTo>
                    <a:pt x="10665" y="27034"/>
                  </a:lnTo>
                  <a:lnTo>
                    <a:pt x="10593" y="26721"/>
                  </a:lnTo>
                  <a:lnTo>
                    <a:pt x="10544" y="26432"/>
                  </a:lnTo>
                  <a:lnTo>
                    <a:pt x="10520" y="26143"/>
                  </a:lnTo>
                  <a:lnTo>
                    <a:pt x="10496" y="25855"/>
                  </a:lnTo>
                  <a:lnTo>
                    <a:pt x="10496" y="25566"/>
                  </a:lnTo>
                  <a:lnTo>
                    <a:pt x="10544" y="25277"/>
                  </a:lnTo>
                  <a:lnTo>
                    <a:pt x="10593" y="24988"/>
                  </a:lnTo>
                  <a:lnTo>
                    <a:pt x="10665" y="24723"/>
                  </a:lnTo>
                  <a:lnTo>
                    <a:pt x="10761" y="24434"/>
                  </a:lnTo>
                  <a:lnTo>
                    <a:pt x="10906" y="24169"/>
                  </a:lnTo>
                  <a:lnTo>
                    <a:pt x="11050" y="23881"/>
                  </a:lnTo>
                  <a:lnTo>
                    <a:pt x="11218" y="23616"/>
                  </a:lnTo>
                  <a:lnTo>
                    <a:pt x="11435" y="23351"/>
                  </a:lnTo>
                  <a:lnTo>
                    <a:pt x="12326" y="22220"/>
                  </a:lnTo>
                  <a:lnTo>
                    <a:pt x="13168" y="21064"/>
                  </a:lnTo>
                  <a:lnTo>
                    <a:pt x="13505" y="20607"/>
                  </a:lnTo>
                  <a:lnTo>
                    <a:pt x="13794" y="20149"/>
                  </a:lnTo>
                  <a:lnTo>
                    <a:pt x="13939" y="19908"/>
                  </a:lnTo>
                  <a:lnTo>
                    <a:pt x="14059" y="19668"/>
                  </a:lnTo>
                  <a:lnTo>
                    <a:pt x="14155" y="19403"/>
                  </a:lnTo>
                  <a:lnTo>
                    <a:pt x="14228" y="19138"/>
                  </a:lnTo>
                  <a:lnTo>
                    <a:pt x="14276" y="18777"/>
                  </a:lnTo>
                  <a:lnTo>
                    <a:pt x="14300" y="18416"/>
                  </a:lnTo>
                  <a:lnTo>
                    <a:pt x="14300" y="18055"/>
                  </a:lnTo>
                  <a:lnTo>
                    <a:pt x="14252" y="17694"/>
                  </a:lnTo>
                  <a:lnTo>
                    <a:pt x="14179" y="17357"/>
                  </a:lnTo>
                  <a:lnTo>
                    <a:pt x="14083" y="16996"/>
                  </a:lnTo>
                  <a:lnTo>
                    <a:pt x="13963" y="16659"/>
                  </a:lnTo>
                  <a:lnTo>
                    <a:pt x="13818" y="16322"/>
                  </a:lnTo>
                  <a:lnTo>
                    <a:pt x="13650" y="15985"/>
                  </a:lnTo>
                  <a:lnTo>
                    <a:pt x="13433" y="15672"/>
                  </a:lnTo>
                  <a:lnTo>
                    <a:pt x="13192" y="15383"/>
                  </a:lnTo>
                  <a:lnTo>
                    <a:pt x="12952" y="15118"/>
                  </a:lnTo>
                  <a:lnTo>
                    <a:pt x="12398" y="14588"/>
                  </a:lnTo>
                  <a:lnTo>
                    <a:pt x="11868" y="14083"/>
                  </a:lnTo>
                  <a:lnTo>
                    <a:pt x="11676" y="13914"/>
                  </a:lnTo>
                  <a:lnTo>
                    <a:pt x="11507" y="13722"/>
                  </a:lnTo>
                  <a:lnTo>
                    <a:pt x="11363" y="13529"/>
                  </a:lnTo>
                  <a:lnTo>
                    <a:pt x="11267" y="13288"/>
                  </a:lnTo>
                  <a:lnTo>
                    <a:pt x="11074" y="12783"/>
                  </a:lnTo>
                  <a:lnTo>
                    <a:pt x="10930" y="12277"/>
                  </a:lnTo>
                  <a:lnTo>
                    <a:pt x="10833" y="11796"/>
                  </a:lnTo>
                  <a:lnTo>
                    <a:pt x="10809" y="11290"/>
                  </a:lnTo>
                  <a:lnTo>
                    <a:pt x="10809" y="11025"/>
                  </a:lnTo>
                  <a:lnTo>
                    <a:pt x="10833" y="10785"/>
                  </a:lnTo>
                  <a:lnTo>
                    <a:pt x="10857" y="10520"/>
                  </a:lnTo>
                  <a:lnTo>
                    <a:pt x="10930" y="10279"/>
                  </a:lnTo>
                  <a:lnTo>
                    <a:pt x="11002" y="10038"/>
                  </a:lnTo>
                  <a:lnTo>
                    <a:pt x="11074" y="9774"/>
                  </a:lnTo>
                  <a:lnTo>
                    <a:pt x="11194" y="9533"/>
                  </a:lnTo>
                  <a:lnTo>
                    <a:pt x="11315" y="9268"/>
                  </a:lnTo>
                  <a:lnTo>
                    <a:pt x="11652" y="8618"/>
                  </a:lnTo>
                  <a:lnTo>
                    <a:pt x="11820" y="8281"/>
                  </a:lnTo>
                  <a:lnTo>
                    <a:pt x="11965" y="7944"/>
                  </a:lnTo>
                  <a:lnTo>
                    <a:pt x="12109" y="7583"/>
                  </a:lnTo>
                  <a:lnTo>
                    <a:pt x="12230" y="7222"/>
                  </a:lnTo>
                  <a:lnTo>
                    <a:pt x="12302" y="6861"/>
                  </a:lnTo>
                  <a:lnTo>
                    <a:pt x="12350" y="6476"/>
                  </a:lnTo>
                  <a:lnTo>
                    <a:pt x="12398" y="5994"/>
                  </a:lnTo>
                  <a:lnTo>
                    <a:pt x="12398" y="5489"/>
                  </a:lnTo>
                  <a:lnTo>
                    <a:pt x="12374" y="5007"/>
                  </a:lnTo>
                  <a:lnTo>
                    <a:pt x="12326" y="4502"/>
                  </a:lnTo>
                  <a:lnTo>
                    <a:pt x="12254" y="4020"/>
                  </a:lnTo>
                  <a:lnTo>
                    <a:pt x="12157" y="3539"/>
                  </a:lnTo>
                  <a:lnTo>
                    <a:pt x="12037" y="3057"/>
                  </a:lnTo>
                  <a:lnTo>
                    <a:pt x="11917" y="2576"/>
                  </a:lnTo>
                  <a:lnTo>
                    <a:pt x="11772" y="2167"/>
                  </a:lnTo>
                  <a:lnTo>
                    <a:pt x="11580" y="1781"/>
                  </a:lnTo>
                  <a:lnTo>
                    <a:pt x="11363" y="1444"/>
                  </a:lnTo>
                  <a:lnTo>
                    <a:pt x="11098" y="1156"/>
                  </a:lnTo>
                  <a:lnTo>
                    <a:pt x="10833" y="891"/>
                  </a:lnTo>
                  <a:lnTo>
                    <a:pt x="10520" y="698"/>
                  </a:lnTo>
                  <a:lnTo>
                    <a:pt x="10183" y="506"/>
                  </a:lnTo>
                  <a:lnTo>
                    <a:pt x="9822" y="361"/>
                  </a:lnTo>
                  <a:lnTo>
                    <a:pt x="9485" y="241"/>
                  </a:lnTo>
                  <a:lnTo>
                    <a:pt x="9124" y="169"/>
                  </a:lnTo>
                  <a:lnTo>
                    <a:pt x="8787" y="96"/>
                  </a:lnTo>
                  <a:lnTo>
                    <a:pt x="8426" y="48"/>
                  </a:lnTo>
                  <a:lnTo>
                    <a:pt x="80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8"/>
            <p:cNvSpPr/>
            <p:nvPr/>
          </p:nvSpPr>
          <p:spPr>
            <a:xfrm>
              <a:off x="1157700" y="2029950"/>
              <a:ext cx="235350" cy="827550"/>
            </a:xfrm>
            <a:custGeom>
              <a:avLst/>
              <a:gdLst/>
              <a:ahLst/>
              <a:cxnLst/>
              <a:rect l="l" t="t" r="r" b="b"/>
              <a:pathLst>
                <a:path w="9414" h="33102" extrusionOk="0">
                  <a:moveTo>
                    <a:pt x="5177" y="1"/>
                  </a:moveTo>
                  <a:lnTo>
                    <a:pt x="4816" y="25"/>
                  </a:lnTo>
                  <a:lnTo>
                    <a:pt x="4455" y="73"/>
                  </a:lnTo>
                  <a:lnTo>
                    <a:pt x="4069" y="121"/>
                  </a:lnTo>
                  <a:lnTo>
                    <a:pt x="3684" y="218"/>
                  </a:lnTo>
                  <a:lnTo>
                    <a:pt x="3299" y="314"/>
                  </a:lnTo>
                  <a:lnTo>
                    <a:pt x="2938" y="458"/>
                  </a:lnTo>
                  <a:lnTo>
                    <a:pt x="2577" y="603"/>
                  </a:lnTo>
                  <a:lnTo>
                    <a:pt x="2216" y="771"/>
                  </a:lnTo>
                  <a:lnTo>
                    <a:pt x="1903" y="940"/>
                  </a:lnTo>
                  <a:lnTo>
                    <a:pt x="1614" y="1132"/>
                  </a:lnTo>
                  <a:lnTo>
                    <a:pt x="1349" y="1349"/>
                  </a:lnTo>
                  <a:lnTo>
                    <a:pt x="1132" y="1566"/>
                  </a:lnTo>
                  <a:lnTo>
                    <a:pt x="964" y="1782"/>
                  </a:lnTo>
                  <a:lnTo>
                    <a:pt x="723" y="2192"/>
                  </a:lnTo>
                  <a:lnTo>
                    <a:pt x="434" y="2601"/>
                  </a:lnTo>
                  <a:lnTo>
                    <a:pt x="314" y="2793"/>
                  </a:lnTo>
                  <a:lnTo>
                    <a:pt x="218" y="3010"/>
                  </a:lnTo>
                  <a:lnTo>
                    <a:pt x="121" y="3203"/>
                  </a:lnTo>
                  <a:lnTo>
                    <a:pt x="73" y="3419"/>
                  </a:lnTo>
                  <a:lnTo>
                    <a:pt x="25" y="3660"/>
                  </a:lnTo>
                  <a:lnTo>
                    <a:pt x="1" y="3877"/>
                  </a:lnTo>
                  <a:lnTo>
                    <a:pt x="25" y="4093"/>
                  </a:lnTo>
                  <a:lnTo>
                    <a:pt x="25" y="4334"/>
                  </a:lnTo>
                  <a:lnTo>
                    <a:pt x="97" y="4840"/>
                  </a:lnTo>
                  <a:lnTo>
                    <a:pt x="145" y="5321"/>
                  </a:lnTo>
                  <a:lnTo>
                    <a:pt x="194" y="5682"/>
                  </a:lnTo>
                  <a:lnTo>
                    <a:pt x="242" y="6019"/>
                  </a:lnTo>
                  <a:lnTo>
                    <a:pt x="314" y="6356"/>
                  </a:lnTo>
                  <a:lnTo>
                    <a:pt x="434" y="6693"/>
                  </a:lnTo>
                  <a:lnTo>
                    <a:pt x="555" y="7006"/>
                  </a:lnTo>
                  <a:lnTo>
                    <a:pt x="699" y="7319"/>
                  </a:lnTo>
                  <a:lnTo>
                    <a:pt x="868" y="7632"/>
                  </a:lnTo>
                  <a:lnTo>
                    <a:pt x="1060" y="7945"/>
                  </a:lnTo>
                  <a:lnTo>
                    <a:pt x="1205" y="8138"/>
                  </a:lnTo>
                  <a:lnTo>
                    <a:pt x="1373" y="8306"/>
                  </a:lnTo>
                  <a:lnTo>
                    <a:pt x="1710" y="8643"/>
                  </a:lnTo>
                  <a:lnTo>
                    <a:pt x="2047" y="9004"/>
                  </a:lnTo>
                  <a:lnTo>
                    <a:pt x="2216" y="9173"/>
                  </a:lnTo>
                  <a:lnTo>
                    <a:pt x="2360" y="9389"/>
                  </a:lnTo>
                  <a:lnTo>
                    <a:pt x="2577" y="9678"/>
                  </a:lnTo>
                  <a:lnTo>
                    <a:pt x="2818" y="9967"/>
                  </a:lnTo>
                  <a:lnTo>
                    <a:pt x="3058" y="10256"/>
                  </a:lnTo>
                  <a:lnTo>
                    <a:pt x="3275" y="10569"/>
                  </a:lnTo>
                  <a:lnTo>
                    <a:pt x="3419" y="10786"/>
                  </a:lnTo>
                  <a:lnTo>
                    <a:pt x="3540" y="11026"/>
                  </a:lnTo>
                  <a:lnTo>
                    <a:pt x="3636" y="11267"/>
                  </a:lnTo>
                  <a:lnTo>
                    <a:pt x="3708" y="11508"/>
                  </a:lnTo>
                  <a:lnTo>
                    <a:pt x="3756" y="11749"/>
                  </a:lnTo>
                  <a:lnTo>
                    <a:pt x="3805" y="11989"/>
                  </a:lnTo>
                  <a:lnTo>
                    <a:pt x="3829" y="12230"/>
                  </a:lnTo>
                  <a:lnTo>
                    <a:pt x="3853" y="12471"/>
                  </a:lnTo>
                  <a:lnTo>
                    <a:pt x="3829" y="12952"/>
                  </a:lnTo>
                  <a:lnTo>
                    <a:pt x="3756" y="13434"/>
                  </a:lnTo>
                  <a:lnTo>
                    <a:pt x="3636" y="13915"/>
                  </a:lnTo>
                  <a:lnTo>
                    <a:pt x="3492" y="14421"/>
                  </a:lnTo>
                  <a:lnTo>
                    <a:pt x="3443" y="14541"/>
                  </a:lnTo>
                  <a:lnTo>
                    <a:pt x="3371" y="14637"/>
                  </a:lnTo>
                  <a:lnTo>
                    <a:pt x="3299" y="14710"/>
                  </a:lnTo>
                  <a:lnTo>
                    <a:pt x="3203" y="14782"/>
                  </a:lnTo>
                  <a:lnTo>
                    <a:pt x="2914" y="15023"/>
                  </a:lnTo>
                  <a:lnTo>
                    <a:pt x="2649" y="15239"/>
                  </a:lnTo>
                  <a:lnTo>
                    <a:pt x="2144" y="15745"/>
                  </a:lnTo>
                  <a:lnTo>
                    <a:pt x="1686" y="16274"/>
                  </a:lnTo>
                  <a:lnTo>
                    <a:pt x="1205" y="16804"/>
                  </a:lnTo>
                  <a:lnTo>
                    <a:pt x="1084" y="16948"/>
                  </a:lnTo>
                  <a:lnTo>
                    <a:pt x="988" y="17117"/>
                  </a:lnTo>
                  <a:lnTo>
                    <a:pt x="916" y="17285"/>
                  </a:lnTo>
                  <a:lnTo>
                    <a:pt x="844" y="17454"/>
                  </a:lnTo>
                  <a:lnTo>
                    <a:pt x="771" y="17743"/>
                  </a:lnTo>
                  <a:lnTo>
                    <a:pt x="723" y="18032"/>
                  </a:lnTo>
                  <a:lnTo>
                    <a:pt x="699" y="18321"/>
                  </a:lnTo>
                  <a:lnTo>
                    <a:pt x="699" y="18609"/>
                  </a:lnTo>
                  <a:lnTo>
                    <a:pt x="699" y="18874"/>
                  </a:lnTo>
                  <a:lnTo>
                    <a:pt x="723" y="19139"/>
                  </a:lnTo>
                  <a:lnTo>
                    <a:pt x="771" y="19404"/>
                  </a:lnTo>
                  <a:lnTo>
                    <a:pt x="819" y="19669"/>
                  </a:lnTo>
                  <a:lnTo>
                    <a:pt x="892" y="19934"/>
                  </a:lnTo>
                  <a:lnTo>
                    <a:pt x="988" y="20198"/>
                  </a:lnTo>
                  <a:lnTo>
                    <a:pt x="1084" y="20439"/>
                  </a:lnTo>
                  <a:lnTo>
                    <a:pt x="1205" y="20680"/>
                  </a:lnTo>
                  <a:lnTo>
                    <a:pt x="1349" y="20921"/>
                  </a:lnTo>
                  <a:lnTo>
                    <a:pt x="1518" y="21161"/>
                  </a:lnTo>
                  <a:lnTo>
                    <a:pt x="1855" y="21619"/>
                  </a:lnTo>
                  <a:lnTo>
                    <a:pt x="2071" y="21883"/>
                  </a:lnTo>
                  <a:lnTo>
                    <a:pt x="2264" y="22172"/>
                  </a:lnTo>
                  <a:lnTo>
                    <a:pt x="2456" y="22461"/>
                  </a:lnTo>
                  <a:lnTo>
                    <a:pt x="2601" y="22774"/>
                  </a:lnTo>
                  <a:lnTo>
                    <a:pt x="2745" y="23087"/>
                  </a:lnTo>
                  <a:lnTo>
                    <a:pt x="2866" y="23400"/>
                  </a:lnTo>
                  <a:lnTo>
                    <a:pt x="2962" y="23713"/>
                  </a:lnTo>
                  <a:lnTo>
                    <a:pt x="3058" y="24050"/>
                  </a:lnTo>
                  <a:lnTo>
                    <a:pt x="3275" y="24917"/>
                  </a:lnTo>
                  <a:lnTo>
                    <a:pt x="3492" y="25807"/>
                  </a:lnTo>
                  <a:lnTo>
                    <a:pt x="3636" y="26698"/>
                  </a:lnTo>
                  <a:lnTo>
                    <a:pt x="3708" y="27155"/>
                  </a:lnTo>
                  <a:lnTo>
                    <a:pt x="3756" y="27589"/>
                  </a:lnTo>
                  <a:lnTo>
                    <a:pt x="3781" y="27781"/>
                  </a:lnTo>
                  <a:lnTo>
                    <a:pt x="3781" y="27950"/>
                  </a:lnTo>
                  <a:lnTo>
                    <a:pt x="3756" y="28118"/>
                  </a:lnTo>
                  <a:lnTo>
                    <a:pt x="3684" y="28287"/>
                  </a:lnTo>
                  <a:lnTo>
                    <a:pt x="3540" y="28624"/>
                  </a:lnTo>
                  <a:lnTo>
                    <a:pt x="3395" y="28961"/>
                  </a:lnTo>
                  <a:lnTo>
                    <a:pt x="3299" y="29322"/>
                  </a:lnTo>
                  <a:lnTo>
                    <a:pt x="3227" y="29659"/>
                  </a:lnTo>
                  <a:lnTo>
                    <a:pt x="3179" y="30020"/>
                  </a:lnTo>
                  <a:lnTo>
                    <a:pt x="3179" y="30381"/>
                  </a:lnTo>
                  <a:lnTo>
                    <a:pt x="3203" y="30766"/>
                  </a:lnTo>
                  <a:lnTo>
                    <a:pt x="3251" y="31152"/>
                  </a:lnTo>
                  <a:lnTo>
                    <a:pt x="3323" y="31440"/>
                  </a:lnTo>
                  <a:lnTo>
                    <a:pt x="3443" y="31729"/>
                  </a:lnTo>
                  <a:lnTo>
                    <a:pt x="3588" y="31994"/>
                  </a:lnTo>
                  <a:lnTo>
                    <a:pt x="3756" y="32235"/>
                  </a:lnTo>
                  <a:lnTo>
                    <a:pt x="3949" y="32452"/>
                  </a:lnTo>
                  <a:lnTo>
                    <a:pt x="4166" y="32620"/>
                  </a:lnTo>
                  <a:lnTo>
                    <a:pt x="4406" y="32789"/>
                  </a:lnTo>
                  <a:lnTo>
                    <a:pt x="4647" y="32909"/>
                  </a:lnTo>
                  <a:lnTo>
                    <a:pt x="4912" y="33005"/>
                  </a:lnTo>
                  <a:lnTo>
                    <a:pt x="5177" y="33053"/>
                  </a:lnTo>
                  <a:lnTo>
                    <a:pt x="5466" y="33102"/>
                  </a:lnTo>
                  <a:lnTo>
                    <a:pt x="5730" y="33077"/>
                  </a:lnTo>
                  <a:lnTo>
                    <a:pt x="5995" y="33029"/>
                  </a:lnTo>
                  <a:lnTo>
                    <a:pt x="6284" y="32957"/>
                  </a:lnTo>
                  <a:lnTo>
                    <a:pt x="6549" y="32813"/>
                  </a:lnTo>
                  <a:lnTo>
                    <a:pt x="6790" y="32644"/>
                  </a:lnTo>
                  <a:lnTo>
                    <a:pt x="7079" y="32403"/>
                  </a:lnTo>
                  <a:lnTo>
                    <a:pt x="7319" y="32163"/>
                  </a:lnTo>
                  <a:lnTo>
                    <a:pt x="7560" y="31874"/>
                  </a:lnTo>
                  <a:lnTo>
                    <a:pt x="7753" y="31585"/>
                  </a:lnTo>
                  <a:lnTo>
                    <a:pt x="7945" y="31296"/>
                  </a:lnTo>
                  <a:lnTo>
                    <a:pt x="8090" y="30959"/>
                  </a:lnTo>
                  <a:lnTo>
                    <a:pt x="8210" y="30622"/>
                  </a:lnTo>
                  <a:lnTo>
                    <a:pt x="8306" y="30261"/>
                  </a:lnTo>
                  <a:lnTo>
                    <a:pt x="8354" y="29948"/>
                  </a:lnTo>
                  <a:lnTo>
                    <a:pt x="8354" y="29779"/>
                  </a:lnTo>
                  <a:lnTo>
                    <a:pt x="8354" y="29611"/>
                  </a:lnTo>
                  <a:lnTo>
                    <a:pt x="8330" y="29466"/>
                  </a:lnTo>
                  <a:lnTo>
                    <a:pt x="8282" y="29298"/>
                  </a:lnTo>
                  <a:lnTo>
                    <a:pt x="8210" y="29154"/>
                  </a:lnTo>
                  <a:lnTo>
                    <a:pt x="8114" y="29009"/>
                  </a:lnTo>
                  <a:lnTo>
                    <a:pt x="7969" y="28816"/>
                  </a:lnTo>
                  <a:lnTo>
                    <a:pt x="7849" y="28600"/>
                  </a:lnTo>
                  <a:lnTo>
                    <a:pt x="7584" y="28167"/>
                  </a:lnTo>
                  <a:lnTo>
                    <a:pt x="7343" y="27733"/>
                  </a:lnTo>
                  <a:lnTo>
                    <a:pt x="7199" y="27517"/>
                  </a:lnTo>
                  <a:lnTo>
                    <a:pt x="7054" y="27324"/>
                  </a:lnTo>
                  <a:lnTo>
                    <a:pt x="6910" y="27107"/>
                  </a:lnTo>
                  <a:lnTo>
                    <a:pt x="6766" y="26891"/>
                  </a:lnTo>
                  <a:lnTo>
                    <a:pt x="6669" y="26650"/>
                  </a:lnTo>
                  <a:lnTo>
                    <a:pt x="6597" y="26433"/>
                  </a:lnTo>
                  <a:lnTo>
                    <a:pt x="6549" y="26193"/>
                  </a:lnTo>
                  <a:lnTo>
                    <a:pt x="6525" y="25928"/>
                  </a:lnTo>
                  <a:lnTo>
                    <a:pt x="6525" y="25687"/>
                  </a:lnTo>
                  <a:lnTo>
                    <a:pt x="6549" y="25422"/>
                  </a:lnTo>
                  <a:lnTo>
                    <a:pt x="6573" y="25206"/>
                  </a:lnTo>
                  <a:lnTo>
                    <a:pt x="6573" y="24989"/>
                  </a:lnTo>
                  <a:lnTo>
                    <a:pt x="6549" y="24796"/>
                  </a:lnTo>
                  <a:lnTo>
                    <a:pt x="6525" y="24580"/>
                  </a:lnTo>
                  <a:lnTo>
                    <a:pt x="6477" y="24339"/>
                  </a:lnTo>
                  <a:lnTo>
                    <a:pt x="6453" y="24074"/>
                  </a:lnTo>
                  <a:lnTo>
                    <a:pt x="6453" y="23833"/>
                  </a:lnTo>
                  <a:lnTo>
                    <a:pt x="6453" y="23593"/>
                  </a:lnTo>
                  <a:lnTo>
                    <a:pt x="6477" y="23376"/>
                  </a:lnTo>
                  <a:lnTo>
                    <a:pt x="6525" y="23135"/>
                  </a:lnTo>
                  <a:lnTo>
                    <a:pt x="6621" y="22678"/>
                  </a:lnTo>
                  <a:lnTo>
                    <a:pt x="6790" y="22269"/>
                  </a:lnTo>
                  <a:lnTo>
                    <a:pt x="7006" y="21835"/>
                  </a:lnTo>
                  <a:lnTo>
                    <a:pt x="7271" y="21450"/>
                  </a:lnTo>
                  <a:lnTo>
                    <a:pt x="7560" y="21065"/>
                  </a:lnTo>
                  <a:lnTo>
                    <a:pt x="7849" y="20680"/>
                  </a:lnTo>
                  <a:lnTo>
                    <a:pt x="8114" y="20295"/>
                  </a:lnTo>
                  <a:lnTo>
                    <a:pt x="8354" y="19885"/>
                  </a:lnTo>
                  <a:lnTo>
                    <a:pt x="8595" y="19476"/>
                  </a:lnTo>
                  <a:lnTo>
                    <a:pt x="8788" y="19067"/>
                  </a:lnTo>
                  <a:lnTo>
                    <a:pt x="8980" y="18634"/>
                  </a:lnTo>
                  <a:lnTo>
                    <a:pt x="9125" y="18176"/>
                  </a:lnTo>
                  <a:lnTo>
                    <a:pt x="9269" y="17719"/>
                  </a:lnTo>
                  <a:lnTo>
                    <a:pt x="9341" y="17454"/>
                  </a:lnTo>
                  <a:lnTo>
                    <a:pt x="9390" y="17165"/>
                  </a:lnTo>
                  <a:lnTo>
                    <a:pt x="9414" y="16900"/>
                  </a:lnTo>
                  <a:lnTo>
                    <a:pt x="9414" y="16635"/>
                  </a:lnTo>
                  <a:lnTo>
                    <a:pt x="9366" y="16371"/>
                  </a:lnTo>
                  <a:lnTo>
                    <a:pt x="9293" y="16106"/>
                  </a:lnTo>
                  <a:lnTo>
                    <a:pt x="9197" y="15841"/>
                  </a:lnTo>
                  <a:lnTo>
                    <a:pt x="9077" y="15600"/>
                  </a:lnTo>
                  <a:lnTo>
                    <a:pt x="8619" y="14830"/>
                  </a:lnTo>
                  <a:lnTo>
                    <a:pt x="8210" y="14036"/>
                  </a:lnTo>
                  <a:lnTo>
                    <a:pt x="7825" y="13241"/>
                  </a:lnTo>
                  <a:lnTo>
                    <a:pt x="7464" y="12447"/>
                  </a:lnTo>
                  <a:lnTo>
                    <a:pt x="7271" y="11989"/>
                  </a:lnTo>
                  <a:lnTo>
                    <a:pt x="7127" y="11508"/>
                  </a:lnTo>
                  <a:lnTo>
                    <a:pt x="7054" y="11051"/>
                  </a:lnTo>
                  <a:lnTo>
                    <a:pt x="7030" y="10593"/>
                  </a:lnTo>
                  <a:lnTo>
                    <a:pt x="7030" y="10112"/>
                  </a:lnTo>
                  <a:lnTo>
                    <a:pt x="7127" y="9654"/>
                  </a:lnTo>
                  <a:lnTo>
                    <a:pt x="7247" y="9197"/>
                  </a:lnTo>
                  <a:lnTo>
                    <a:pt x="7440" y="8739"/>
                  </a:lnTo>
                  <a:lnTo>
                    <a:pt x="7704" y="8186"/>
                  </a:lnTo>
                  <a:lnTo>
                    <a:pt x="7969" y="7632"/>
                  </a:lnTo>
                  <a:lnTo>
                    <a:pt x="8114" y="7367"/>
                  </a:lnTo>
                  <a:lnTo>
                    <a:pt x="8282" y="7103"/>
                  </a:lnTo>
                  <a:lnTo>
                    <a:pt x="8451" y="6838"/>
                  </a:lnTo>
                  <a:lnTo>
                    <a:pt x="8667" y="6597"/>
                  </a:lnTo>
                  <a:lnTo>
                    <a:pt x="8691" y="6525"/>
                  </a:lnTo>
                  <a:lnTo>
                    <a:pt x="8740" y="6453"/>
                  </a:lnTo>
                  <a:lnTo>
                    <a:pt x="8788" y="6308"/>
                  </a:lnTo>
                  <a:lnTo>
                    <a:pt x="8932" y="5875"/>
                  </a:lnTo>
                  <a:lnTo>
                    <a:pt x="9028" y="5441"/>
                  </a:lnTo>
                  <a:lnTo>
                    <a:pt x="9077" y="5008"/>
                  </a:lnTo>
                  <a:lnTo>
                    <a:pt x="9077" y="4575"/>
                  </a:lnTo>
                  <a:lnTo>
                    <a:pt x="9053" y="4166"/>
                  </a:lnTo>
                  <a:lnTo>
                    <a:pt x="8980" y="3732"/>
                  </a:lnTo>
                  <a:lnTo>
                    <a:pt x="8884" y="3299"/>
                  </a:lnTo>
                  <a:lnTo>
                    <a:pt x="8764" y="2890"/>
                  </a:lnTo>
                  <a:lnTo>
                    <a:pt x="8595" y="2456"/>
                  </a:lnTo>
                  <a:lnTo>
                    <a:pt x="8403" y="2023"/>
                  </a:lnTo>
                  <a:lnTo>
                    <a:pt x="8138" y="1638"/>
                  </a:lnTo>
                  <a:lnTo>
                    <a:pt x="7993" y="1445"/>
                  </a:lnTo>
                  <a:lnTo>
                    <a:pt x="7849" y="1253"/>
                  </a:lnTo>
                  <a:lnTo>
                    <a:pt x="7680" y="1084"/>
                  </a:lnTo>
                  <a:lnTo>
                    <a:pt x="7512" y="940"/>
                  </a:lnTo>
                  <a:lnTo>
                    <a:pt x="7295" y="771"/>
                  </a:lnTo>
                  <a:lnTo>
                    <a:pt x="7103" y="627"/>
                  </a:lnTo>
                  <a:lnTo>
                    <a:pt x="6862" y="482"/>
                  </a:lnTo>
                  <a:lnTo>
                    <a:pt x="6621" y="362"/>
                  </a:lnTo>
                  <a:lnTo>
                    <a:pt x="6356" y="242"/>
                  </a:lnTo>
                  <a:lnTo>
                    <a:pt x="6092" y="145"/>
                  </a:lnTo>
                  <a:lnTo>
                    <a:pt x="5803" y="73"/>
                  </a:lnTo>
                  <a:lnTo>
                    <a:pt x="5514" y="25"/>
                  </a:lnTo>
                  <a:lnTo>
                    <a:pt x="517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8"/>
            <p:cNvSpPr/>
            <p:nvPr/>
          </p:nvSpPr>
          <p:spPr>
            <a:xfrm>
              <a:off x="1204650" y="2410925"/>
              <a:ext cx="150500" cy="145050"/>
            </a:xfrm>
            <a:custGeom>
              <a:avLst/>
              <a:gdLst/>
              <a:ahLst/>
              <a:cxnLst/>
              <a:rect l="l" t="t" r="r" b="b"/>
              <a:pathLst>
                <a:path w="6020" h="5802" extrusionOk="0">
                  <a:moveTo>
                    <a:pt x="3130" y="289"/>
                  </a:moveTo>
                  <a:lnTo>
                    <a:pt x="3251" y="313"/>
                  </a:lnTo>
                  <a:lnTo>
                    <a:pt x="3925" y="409"/>
                  </a:lnTo>
                  <a:lnTo>
                    <a:pt x="4093" y="458"/>
                  </a:lnTo>
                  <a:lnTo>
                    <a:pt x="4238" y="506"/>
                  </a:lnTo>
                  <a:lnTo>
                    <a:pt x="4575" y="698"/>
                  </a:lnTo>
                  <a:lnTo>
                    <a:pt x="4888" y="915"/>
                  </a:lnTo>
                  <a:lnTo>
                    <a:pt x="5152" y="1156"/>
                  </a:lnTo>
                  <a:lnTo>
                    <a:pt x="5273" y="1300"/>
                  </a:lnTo>
                  <a:lnTo>
                    <a:pt x="5393" y="1469"/>
                  </a:lnTo>
                  <a:lnTo>
                    <a:pt x="5465" y="1613"/>
                  </a:lnTo>
                  <a:lnTo>
                    <a:pt x="5538" y="1758"/>
                  </a:lnTo>
                  <a:lnTo>
                    <a:pt x="5634" y="2046"/>
                  </a:lnTo>
                  <a:lnTo>
                    <a:pt x="5706" y="2456"/>
                  </a:lnTo>
                  <a:lnTo>
                    <a:pt x="5754" y="2889"/>
                  </a:lnTo>
                  <a:lnTo>
                    <a:pt x="5730" y="3130"/>
                  </a:lnTo>
                  <a:lnTo>
                    <a:pt x="5706" y="3370"/>
                  </a:lnTo>
                  <a:lnTo>
                    <a:pt x="5634" y="3611"/>
                  </a:lnTo>
                  <a:lnTo>
                    <a:pt x="5538" y="3852"/>
                  </a:lnTo>
                  <a:lnTo>
                    <a:pt x="5441" y="3996"/>
                  </a:lnTo>
                  <a:lnTo>
                    <a:pt x="5321" y="4141"/>
                  </a:lnTo>
                  <a:lnTo>
                    <a:pt x="5008" y="4454"/>
                  </a:lnTo>
                  <a:lnTo>
                    <a:pt x="4695" y="4815"/>
                  </a:lnTo>
                  <a:lnTo>
                    <a:pt x="4575" y="4959"/>
                  </a:lnTo>
                  <a:lnTo>
                    <a:pt x="4430" y="5056"/>
                  </a:lnTo>
                  <a:lnTo>
                    <a:pt x="4262" y="5152"/>
                  </a:lnTo>
                  <a:lnTo>
                    <a:pt x="4093" y="5200"/>
                  </a:lnTo>
                  <a:lnTo>
                    <a:pt x="3756" y="5320"/>
                  </a:lnTo>
                  <a:lnTo>
                    <a:pt x="3443" y="5417"/>
                  </a:lnTo>
                  <a:lnTo>
                    <a:pt x="3275" y="5465"/>
                  </a:lnTo>
                  <a:lnTo>
                    <a:pt x="3082" y="5489"/>
                  </a:lnTo>
                  <a:lnTo>
                    <a:pt x="2745" y="5489"/>
                  </a:lnTo>
                  <a:lnTo>
                    <a:pt x="2095" y="5417"/>
                  </a:lnTo>
                  <a:lnTo>
                    <a:pt x="1782" y="5344"/>
                  </a:lnTo>
                  <a:lnTo>
                    <a:pt x="1469" y="5272"/>
                  </a:lnTo>
                  <a:lnTo>
                    <a:pt x="1253" y="5200"/>
                  </a:lnTo>
                  <a:lnTo>
                    <a:pt x="1060" y="5080"/>
                  </a:lnTo>
                  <a:lnTo>
                    <a:pt x="891" y="4935"/>
                  </a:lnTo>
                  <a:lnTo>
                    <a:pt x="747" y="4743"/>
                  </a:lnTo>
                  <a:lnTo>
                    <a:pt x="578" y="4502"/>
                  </a:lnTo>
                  <a:lnTo>
                    <a:pt x="410" y="4261"/>
                  </a:lnTo>
                  <a:lnTo>
                    <a:pt x="314" y="4093"/>
                  </a:lnTo>
                  <a:lnTo>
                    <a:pt x="266" y="3900"/>
                  </a:lnTo>
                  <a:lnTo>
                    <a:pt x="217" y="3708"/>
                  </a:lnTo>
                  <a:lnTo>
                    <a:pt x="217" y="3515"/>
                  </a:lnTo>
                  <a:lnTo>
                    <a:pt x="217" y="3322"/>
                  </a:lnTo>
                  <a:lnTo>
                    <a:pt x="241" y="3106"/>
                  </a:lnTo>
                  <a:lnTo>
                    <a:pt x="338" y="2600"/>
                  </a:lnTo>
                  <a:lnTo>
                    <a:pt x="434" y="2071"/>
                  </a:lnTo>
                  <a:lnTo>
                    <a:pt x="506" y="1806"/>
                  </a:lnTo>
                  <a:lnTo>
                    <a:pt x="603" y="1565"/>
                  </a:lnTo>
                  <a:lnTo>
                    <a:pt x="723" y="1348"/>
                  </a:lnTo>
                  <a:lnTo>
                    <a:pt x="891" y="1132"/>
                  </a:lnTo>
                  <a:lnTo>
                    <a:pt x="988" y="1035"/>
                  </a:lnTo>
                  <a:lnTo>
                    <a:pt x="1060" y="1011"/>
                  </a:lnTo>
                  <a:lnTo>
                    <a:pt x="1132" y="987"/>
                  </a:lnTo>
                  <a:lnTo>
                    <a:pt x="1349" y="939"/>
                  </a:lnTo>
                  <a:lnTo>
                    <a:pt x="1590" y="891"/>
                  </a:lnTo>
                  <a:lnTo>
                    <a:pt x="1710" y="867"/>
                  </a:lnTo>
                  <a:lnTo>
                    <a:pt x="1830" y="819"/>
                  </a:lnTo>
                  <a:lnTo>
                    <a:pt x="1927" y="771"/>
                  </a:lnTo>
                  <a:lnTo>
                    <a:pt x="2047" y="698"/>
                  </a:lnTo>
                  <a:lnTo>
                    <a:pt x="2215" y="578"/>
                  </a:lnTo>
                  <a:lnTo>
                    <a:pt x="2384" y="482"/>
                  </a:lnTo>
                  <a:lnTo>
                    <a:pt x="2745" y="337"/>
                  </a:lnTo>
                  <a:lnTo>
                    <a:pt x="2865" y="313"/>
                  </a:lnTo>
                  <a:lnTo>
                    <a:pt x="2986" y="289"/>
                  </a:lnTo>
                  <a:close/>
                  <a:moveTo>
                    <a:pt x="3082" y="0"/>
                  </a:moveTo>
                  <a:lnTo>
                    <a:pt x="2817" y="24"/>
                  </a:lnTo>
                  <a:lnTo>
                    <a:pt x="2601" y="97"/>
                  </a:lnTo>
                  <a:lnTo>
                    <a:pt x="2360" y="217"/>
                  </a:lnTo>
                  <a:lnTo>
                    <a:pt x="2240" y="265"/>
                  </a:lnTo>
                  <a:lnTo>
                    <a:pt x="2119" y="313"/>
                  </a:lnTo>
                  <a:lnTo>
                    <a:pt x="1999" y="385"/>
                  </a:lnTo>
                  <a:lnTo>
                    <a:pt x="1903" y="434"/>
                  </a:lnTo>
                  <a:lnTo>
                    <a:pt x="1806" y="530"/>
                  </a:lnTo>
                  <a:lnTo>
                    <a:pt x="1686" y="578"/>
                  </a:lnTo>
                  <a:lnTo>
                    <a:pt x="1445" y="626"/>
                  </a:lnTo>
                  <a:lnTo>
                    <a:pt x="1301" y="650"/>
                  </a:lnTo>
                  <a:lnTo>
                    <a:pt x="1180" y="674"/>
                  </a:lnTo>
                  <a:lnTo>
                    <a:pt x="1108" y="698"/>
                  </a:lnTo>
                  <a:lnTo>
                    <a:pt x="1012" y="771"/>
                  </a:lnTo>
                  <a:lnTo>
                    <a:pt x="964" y="867"/>
                  </a:lnTo>
                  <a:lnTo>
                    <a:pt x="915" y="939"/>
                  </a:lnTo>
                  <a:lnTo>
                    <a:pt x="843" y="987"/>
                  </a:lnTo>
                  <a:lnTo>
                    <a:pt x="651" y="1180"/>
                  </a:lnTo>
                  <a:lnTo>
                    <a:pt x="506" y="1396"/>
                  </a:lnTo>
                  <a:lnTo>
                    <a:pt x="386" y="1637"/>
                  </a:lnTo>
                  <a:lnTo>
                    <a:pt x="290" y="1926"/>
                  </a:lnTo>
                  <a:lnTo>
                    <a:pt x="97" y="2769"/>
                  </a:lnTo>
                  <a:lnTo>
                    <a:pt x="25" y="3154"/>
                  </a:lnTo>
                  <a:lnTo>
                    <a:pt x="1" y="3322"/>
                  </a:lnTo>
                  <a:lnTo>
                    <a:pt x="1" y="3515"/>
                  </a:lnTo>
                  <a:lnTo>
                    <a:pt x="1" y="3804"/>
                  </a:lnTo>
                  <a:lnTo>
                    <a:pt x="73" y="4045"/>
                  </a:lnTo>
                  <a:lnTo>
                    <a:pt x="169" y="4285"/>
                  </a:lnTo>
                  <a:lnTo>
                    <a:pt x="290" y="4526"/>
                  </a:lnTo>
                  <a:lnTo>
                    <a:pt x="434" y="4719"/>
                  </a:lnTo>
                  <a:lnTo>
                    <a:pt x="578" y="4935"/>
                  </a:lnTo>
                  <a:lnTo>
                    <a:pt x="747" y="5152"/>
                  </a:lnTo>
                  <a:lnTo>
                    <a:pt x="867" y="5272"/>
                  </a:lnTo>
                  <a:lnTo>
                    <a:pt x="1012" y="5369"/>
                  </a:lnTo>
                  <a:lnTo>
                    <a:pt x="1156" y="5465"/>
                  </a:lnTo>
                  <a:lnTo>
                    <a:pt x="1325" y="5537"/>
                  </a:lnTo>
                  <a:lnTo>
                    <a:pt x="1686" y="5633"/>
                  </a:lnTo>
                  <a:lnTo>
                    <a:pt x="2071" y="5730"/>
                  </a:lnTo>
                  <a:lnTo>
                    <a:pt x="2456" y="5778"/>
                  </a:lnTo>
                  <a:lnTo>
                    <a:pt x="2841" y="5802"/>
                  </a:lnTo>
                  <a:lnTo>
                    <a:pt x="3034" y="5802"/>
                  </a:lnTo>
                  <a:lnTo>
                    <a:pt x="3227" y="5778"/>
                  </a:lnTo>
                  <a:lnTo>
                    <a:pt x="3395" y="5754"/>
                  </a:lnTo>
                  <a:lnTo>
                    <a:pt x="3588" y="5706"/>
                  </a:lnTo>
                  <a:lnTo>
                    <a:pt x="4286" y="5465"/>
                  </a:lnTo>
                  <a:lnTo>
                    <a:pt x="4406" y="5417"/>
                  </a:lnTo>
                  <a:lnTo>
                    <a:pt x="4551" y="5344"/>
                  </a:lnTo>
                  <a:lnTo>
                    <a:pt x="4671" y="5272"/>
                  </a:lnTo>
                  <a:lnTo>
                    <a:pt x="4767" y="5152"/>
                  </a:lnTo>
                  <a:lnTo>
                    <a:pt x="5080" y="4791"/>
                  </a:lnTo>
                  <a:lnTo>
                    <a:pt x="5225" y="4622"/>
                  </a:lnTo>
                  <a:lnTo>
                    <a:pt x="5393" y="4454"/>
                  </a:lnTo>
                  <a:lnTo>
                    <a:pt x="5538" y="4309"/>
                  </a:lnTo>
                  <a:lnTo>
                    <a:pt x="5658" y="4165"/>
                  </a:lnTo>
                  <a:lnTo>
                    <a:pt x="5754" y="4020"/>
                  </a:lnTo>
                  <a:lnTo>
                    <a:pt x="5826" y="3828"/>
                  </a:lnTo>
                  <a:lnTo>
                    <a:pt x="5923" y="3587"/>
                  </a:lnTo>
                  <a:lnTo>
                    <a:pt x="5995" y="3322"/>
                  </a:lnTo>
                  <a:lnTo>
                    <a:pt x="6019" y="3058"/>
                  </a:lnTo>
                  <a:lnTo>
                    <a:pt x="6019" y="2793"/>
                  </a:lnTo>
                  <a:lnTo>
                    <a:pt x="5971" y="2408"/>
                  </a:lnTo>
                  <a:lnTo>
                    <a:pt x="5899" y="2022"/>
                  </a:lnTo>
                  <a:lnTo>
                    <a:pt x="5851" y="1806"/>
                  </a:lnTo>
                  <a:lnTo>
                    <a:pt x="5754" y="1565"/>
                  </a:lnTo>
                  <a:lnTo>
                    <a:pt x="5586" y="1252"/>
                  </a:lnTo>
                  <a:lnTo>
                    <a:pt x="5393" y="987"/>
                  </a:lnTo>
                  <a:lnTo>
                    <a:pt x="5152" y="747"/>
                  </a:lnTo>
                  <a:lnTo>
                    <a:pt x="4864" y="530"/>
                  </a:lnTo>
                  <a:lnTo>
                    <a:pt x="4671" y="409"/>
                  </a:lnTo>
                  <a:lnTo>
                    <a:pt x="4478" y="289"/>
                  </a:lnTo>
                  <a:lnTo>
                    <a:pt x="4286" y="193"/>
                  </a:lnTo>
                  <a:lnTo>
                    <a:pt x="4069" y="145"/>
                  </a:lnTo>
                  <a:lnTo>
                    <a:pt x="3323" y="24"/>
                  </a:lnTo>
                  <a:lnTo>
                    <a:pt x="30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8"/>
            <p:cNvSpPr/>
            <p:nvPr/>
          </p:nvSpPr>
          <p:spPr>
            <a:xfrm>
              <a:off x="1252200" y="2451850"/>
              <a:ext cx="58400" cy="61400"/>
            </a:xfrm>
            <a:custGeom>
              <a:avLst/>
              <a:gdLst/>
              <a:ahLst/>
              <a:cxnLst/>
              <a:rect l="l" t="t" r="r" b="b"/>
              <a:pathLst>
                <a:path w="2336" h="2456" extrusionOk="0">
                  <a:moveTo>
                    <a:pt x="1252" y="289"/>
                  </a:moveTo>
                  <a:lnTo>
                    <a:pt x="1421" y="313"/>
                  </a:lnTo>
                  <a:lnTo>
                    <a:pt x="1565" y="361"/>
                  </a:lnTo>
                  <a:lnTo>
                    <a:pt x="1758" y="482"/>
                  </a:lnTo>
                  <a:lnTo>
                    <a:pt x="1926" y="578"/>
                  </a:lnTo>
                  <a:lnTo>
                    <a:pt x="1975" y="626"/>
                  </a:lnTo>
                  <a:lnTo>
                    <a:pt x="2023" y="698"/>
                  </a:lnTo>
                  <a:lnTo>
                    <a:pt x="2047" y="771"/>
                  </a:lnTo>
                  <a:lnTo>
                    <a:pt x="2071" y="843"/>
                  </a:lnTo>
                  <a:lnTo>
                    <a:pt x="2095" y="1228"/>
                  </a:lnTo>
                  <a:lnTo>
                    <a:pt x="2071" y="1421"/>
                  </a:lnTo>
                  <a:lnTo>
                    <a:pt x="2047" y="1613"/>
                  </a:lnTo>
                  <a:lnTo>
                    <a:pt x="1975" y="1758"/>
                  </a:lnTo>
                  <a:lnTo>
                    <a:pt x="1878" y="1878"/>
                  </a:lnTo>
                  <a:lnTo>
                    <a:pt x="1565" y="2143"/>
                  </a:lnTo>
                  <a:lnTo>
                    <a:pt x="1469" y="2215"/>
                  </a:lnTo>
                  <a:lnTo>
                    <a:pt x="1108" y="2215"/>
                  </a:lnTo>
                  <a:lnTo>
                    <a:pt x="843" y="2191"/>
                  </a:lnTo>
                  <a:lnTo>
                    <a:pt x="723" y="2167"/>
                  </a:lnTo>
                  <a:lnTo>
                    <a:pt x="626" y="2119"/>
                  </a:lnTo>
                  <a:lnTo>
                    <a:pt x="410" y="1998"/>
                  </a:lnTo>
                  <a:lnTo>
                    <a:pt x="338" y="1926"/>
                  </a:lnTo>
                  <a:lnTo>
                    <a:pt x="289" y="1854"/>
                  </a:lnTo>
                  <a:lnTo>
                    <a:pt x="241" y="1758"/>
                  </a:lnTo>
                  <a:lnTo>
                    <a:pt x="241" y="1637"/>
                  </a:lnTo>
                  <a:lnTo>
                    <a:pt x="241" y="1541"/>
                  </a:lnTo>
                  <a:lnTo>
                    <a:pt x="241" y="1396"/>
                  </a:lnTo>
                  <a:lnTo>
                    <a:pt x="217" y="1300"/>
                  </a:lnTo>
                  <a:lnTo>
                    <a:pt x="241" y="1180"/>
                  </a:lnTo>
                  <a:lnTo>
                    <a:pt x="289" y="915"/>
                  </a:lnTo>
                  <a:lnTo>
                    <a:pt x="338" y="795"/>
                  </a:lnTo>
                  <a:lnTo>
                    <a:pt x="386" y="698"/>
                  </a:lnTo>
                  <a:lnTo>
                    <a:pt x="458" y="602"/>
                  </a:lnTo>
                  <a:lnTo>
                    <a:pt x="554" y="530"/>
                  </a:lnTo>
                  <a:lnTo>
                    <a:pt x="723" y="434"/>
                  </a:lnTo>
                  <a:lnTo>
                    <a:pt x="891" y="361"/>
                  </a:lnTo>
                  <a:lnTo>
                    <a:pt x="1084" y="313"/>
                  </a:lnTo>
                  <a:lnTo>
                    <a:pt x="1252" y="289"/>
                  </a:lnTo>
                  <a:close/>
                  <a:moveTo>
                    <a:pt x="1300" y="0"/>
                  </a:moveTo>
                  <a:lnTo>
                    <a:pt x="1084" y="24"/>
                  </a:lnTo>
                  <a:lnTo>
                    <a:pt x="867" y="72"/>
                  </a:lnTo>
                  <a:lnTo>
                    <a:pt x="650" y="169"/>
                  </a:lnTo>
                  <a:lnTo>
                    <a:pt x="458" y="265"/>
                  </a:lnTo>
                  <a:lnTo>
                    <a:pt x="338" y="361"/>
                  </a:lnTo>
                  <a:lnTo>
                    <a:pt x="241" y="458"/>
                  </a:lnTo>
                  <a:lnTo>
                    <a:pt x="169" y="554"/>
                  </a:lnTo>
                  <a:lnTo>
                    <a:pt x="121" y="674"/>
                  </a:lnTo>
                  <a:lnTo>
                    <a:pt x="25" y="939"/>
                  </a:lnTo>
                  <a:lnTo>
                    <a:pt x="1" y="1204"/>
                  </a:lnTo>
                  <a:lnTo>
                    <a:pt x="1" y="1421"/>
                  </a:lnTo>
                  <a:lnTo>
                    <a:pt x="25" y="1637"/>
                  </a:lnTo>
                  <a:lnTo>
                    <a:pt x="25" y="1806"/>
                  </a:lnTo>
                  <a:lnTo>
                    <a:pt x="73" y="1926"/>
                  </a:lnTo>
                  <a:lnTo>
                    <a:pt x="169" y="2046"/>
                  </a:lnTo>
                  <a:lnTo>
                    <a:pt x="265" y="2167"/>
                  </a:lnTo>
                  <a:lnTo>
                    <a:pt x="434" y="2287"/>
                  </a:lnTo>
                  <a:lnTo>
                    <a:pt x="530" y="2335"/>
                  </a:lnTo>
                  <a:lnTo>
                    <a:pt x="626" y="2383"/>
                  </a:lnTo>
                  <a:lnTo>
                    <a:pt x="819" y="2432"/>
                  </a:lnTo>
                  <a:lnTo>
                    <a:pt x="1012" y="2456"/>
                  </a:lnTo>
                  <a:lnTo>
                    <a:pt x="1421" y="2456"/>
                  </a:lnTo>
                  <a:lnTo>
                    <a:pt x="1565" y="2432"/>
                  </a:lnTo>
                  <a:lnTo>
                    <a:pt x="1662" y="2359"/>
                  </a:lnTo>
                  <a:lnTo>
                    <a:pt x="2023" y="2071"/>
                  </a:lnTo>
                  <a:lnTo>
                    <a:pt x="2095" y="1998"/>
                  </a:lnTo>
                  <a:lnTo>
                    <a:pt x="2167" y="1902"/>
                  </a:lnTo>
                  <a:lnTo>
                    <a:pt x="2215" y="1806"/>
                  </a:lnTo>
                  <a:lnTo>
                    <a:pt x="2263" y="1685"/>
                  </a:lnTo>
                  <a:lnTo>
                    <a:pt x="2312" y="1445"/>
                  </a:lnTo>
                  <a:lnTo>
                    <a:pt x="2336" y="1180"/>
                  </a:lnTo>
                  <a:lnTo>
                    <a:pt x="2287" y="795"/>
                  </a:lnTo>
                  <a:lnTo>
                    <a:pt x="2263" y="650"/>
                  </a:lnTo>
                  <a:lnTo>
                    <a:pt x="2191" y="530"/>
                  </a:lnTo>
                  <a:lnTo>
                    <a:pt x="2119" y="409"/>
                  </a:lnTo>
                  <a:lnTo>
                    <a:pt x="1999" y="337"/>
                  </a:lnTo>
                  <a:lnTo>
                    <a:pt x="1806" y="193"/>
                  </a:lnTo>
                  <a:lnTo>
                    <a:pt x="1589" y="72"/>
                  </a:lnTo>
                  <a:lnTo>
                    <a:pt x="1445" y="24"/>
                  </a:lnTo>
                  <a:lnTo>
                    <a:pt x="13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8"/>
            <p:cNvSpPr/>
            <p:nvPr/>
          </p:nvSpPr>
          <p:spPr>
            <a:xfrm>
              <a:off x="1270850" y="2474700"/>
              <a:ext cx="19900" cy="22300"/>
            </a:xfrm>
            <a:custGeom>
              <a:avLst/>
              <a:gdLst/>
              <a:ahLst/>
              <a:cxnLst/>
              <a:rect l="l" t="t" r="r" b="b"/>
              <a:pathLst>
                <a:path w="796" h="892" extrusionOk="0">
                  <a:moveTo>
                    <a:pt x="506" y="242"/>
                  </a:moveTo>
                  <a:lnTo>
                    <a:pt x="554" y="266"/>
                  </a:lnTo>
                  <a:lnTo>
                    <a:pt x="579" y="290"/>
                  </a:lnTo>
                  <a:lnTo>
                    <a:pt x="603" y="338"/>
                  </a:lnTo>
                  <a:lnTo>
                    <a:pt x="603" y="434"/>
                  </a:lnTo>
                  <a:lnTo>
                    <a:pt x="579" y="507"/>
                  </a:lnTo>
                  <a:lnTo>
                    <a:pt x="530" y="579"/>
                  </a:lnTo>
                  <a:lnTo>
                    <a:pt x="482" y="627"/>
                  </a:lnTo>
                  <a:lnTo>
                    <a:pt x="410" y="675"/>
                  </a:lnTo>
                  <a:lnTo>
                    <a:pt x="362" y="699"/>
                  </a:lnTo>
                  <a:lnTo>
                    <a:pt x="338" y="675"/>
                  </a:lnTo>
                  <a:lnTo>
                    <a:pt x="290" y="651"/>
                  </a:lnTo>
                  <a:lnTo>
                    <a:pt x="266" y="627"/>
                  </a:lnTo>
                  <a:lnTo>
                    <a:pt x="266" y="531"/>
                  </a:lnTo>
                  <a:lnTo>
                    <a:pt x="290" y="410"/>
                  </a:lnTo>
                  <a:lnTo>
                    <a:pt x="338" y="314"/>
                  </a:lnTo>
                  <a:lnTo>
                    <a:pt x="386" y="266"/>
                  </a:lnTo>
                  <a:lnTo>
                    <a:pt x="482" y="242"/>
                  </a:lnTo>
                  <a:close/>
                  <a:moveTo>
                    <a:pt x="434" y="1"/>
                  </a:moveTo>
                  <a:lnTo>
                    <a:pt x="314" y="25"/>
                  </a:lnTo>
                  <a:lnTo>
                    <a:pt x="217" y="73"/>
                  </a:lnTo>
                  <a:lnTo>
                    <a:pt x="25" y="242"/>
                  </a:lnTo>
                  <a:lnTo>
                    <a:pt x="1" y="266"/>
                  </a:lnTo>
                  <a:lnTo>
                    <a:pt x="1" y="314"/>
                  </a:lnTo>
                  <a:lnTo>
                    <a:pt x="1" y="458"/>
                  </a:lnTo>
                  <a:lnTo>
                    <a:pt x="1" y="627"/>
                  </a:lnTo>
                  <a:lnTo>
                    <a:pt x="49" y="723"/>
                  </a:lnTo>
                  <a:lnTo>
                    <a:pt x="121" y="795"/>
                  </a:lnTo>
                  <a:lnTo>
                    <a:pt x="193" y="868"/>
                  </a:lnTo>
                  <a:lnTo>
                    <a:pt x="290" y="892"/>
                  </a:lnTo>
                  <a:lnTo>
                    <a:pt x="410" y="868"/>
                  </a:lnTo>
                  <a:lnTo>
                    <a:pt x="530" y="844"/>
                  </a:lnTo>
                  <a:lnTo>
                    <a:pt x="627" y="771"/>
                  </a:lnTo>
                  <a:lnTo>
                    <a:pt x="699" y="699"/>
                  </a:lnTo>
                  <a:lnTo>
                    <a:pt x="747" y="603"/>
                  </a:lnTo>
                  <a:lnTo>
                    <a:pt x="795" y="507"/>
                  </a:lnTo>
                  <a:lnTo>
                    <a:pt x="795" y="386"/>
                  </a:lnTo>
                  <a:lnTo>
                    <a:pt x="795" y="290"/>
                  </a:lnTo>
                  <a:lnTo>
                    <a:pt x="771" y="170"/>
                  </a:lnTo>
                  <a:lnTo>
                    <a:pt x="699" y="73"/>
                  </a:lnTo>
                  <a:lnTo>
                    <a:pt x="627" y="2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8"/>
            <p:cNvSpPr/>
            <p:nvPr/>
          </p:nvSpPr>
          <p:spPr>
            <a:xfrm>
              <a:off x="1249200" y="2726875"/>
              <a:ext cx="108350" cy="104750"/>
            </a:xfrm>
            <a:custGeom>
              <a:avLst/>
              <a:gdLst/>
              <a:ahLst/>
              <a:cxnLst/>
              <a:rect l="l" t="t" r="r" b="b"/>
              <a:pathLst>
                <a:path w="4334" h="4190" extrusionOk="0">
                  <a:moveTo>
                    <a:pt x="2335" y="217"/>
                  </a:moveTo>
                  <a:lnTo>
                    <a:pt x="2817" y="314"/>
                  </a:lnTo>
                  <a:lnTo>
                    <a:pt x="2937" y="338"/>
                  </a:lnTo>
                  <a:lnTo>
                    <a:pt x="3057" y="386"/>
                  </a:lnTo>
                  <a:lnTo>
                    <a:pt x="3298" y="506"/>
                  </a:lnTo>
                  <a:lnTo>
                    <a:pt x="3515" y="651"/>
                  </a:lnTo>
                  <a:lnTo>
                    <a:pt x="3707" y="843"/>
                  </a:lnTo>
                  <a:lnTo>
                    <a:pt x="3876" y="1060"/>
                  </a:lnTo>
                  <a:lnTo>
                    <a:pt x="3996" y="1277"/>
                  </a:lnTo>
                  <a:lnTo>
                    <a:pt x="4044" y="1493"/>
                  </a:lnTo>
                  <a:lnTo>
                    <a:pt x="4117" y="1782"/>
                  </a:lnTo>
                  <a:lnTo>
                    <a:pt x="4141" y="2071"/>
                  </a:lnTo>
                  <a:lnTo>
                    <a:pt x="4141" y="2264"/>
                  </a:lnTo>
                  <a:lnTo>
                    <a:pt x="4093" y="2432"/>
                  </a:lnTo>
                  <a:lnTo>
                    <a:pt x="4044" y="2601"/>
                  </a:lnTo>
                  <a:lnTo>
                    <a:pt x="3996" y="2769"/>
                  </a:lnTo>
                  <a:lnTo>
                    <a:pt x="3924" y="2889"/>
                  </a:lnTo>
                  <a:lnTo>
                    <a:pt x="3828" y="2986"/>
                  </a:lnTo>
                  <a:lnTo>
                    <a:pt x="3587" y="3202"/>
                  </a:lnTo>
                  <a:lnTo>
                    <a:pt x="3394" y="3467"/>
                  </a:lnTo>
                  <a:lnTo>
                    <a:pt x="3298" y="3563"/>
                  </a:lnTo>
                  <a:lnTo>
                    <a:pt x="3178" y="3660"/>
                  </a:lnTo>
                  <a:lnTo>
                    <a:pt x="3082" y="3708"/>
                  </a:lnTo>
                  <a:lnTo>
                    <a:pt x="2937" y="3756"/>
                  </a:lnTo>
                  <a:lnTo>
                    <a:pt x="2480" y="3900"/>
                  </a:lnTo>
                  <a:lnTo>
                    <a:pt x="2359" y="3925"/>
                  </a:lnTo>
                  <a:lnTo>
                    <a:pt x="2215" y="3949"/>
                  </a:lnTo>
                  <a:lnTo>
                    <a:pt x="1974" y="3949"/>
                  </a:lnTo>
                  <a:lnTo>
                    <a:pt x="1517" y="3900"/>
                  </a:lnTo>
                  <a:lnTo>
                    <a:pt x="1276" y="3852"/>
                  </a:lnTo>
                  <a:lnTo>
                    <a:pt x="1059" y="3804"/>
                  </a:lnTo>
                  <a:lnTo>
                    <a:pt x="891" y="3732"/>
                  </a:lnTo>
                  <a:lnTo>
                    <a:pt x="770" y="3660"/>
                  </a:lnTo>
                  <a:lnTo>
                    <a:pt x="650" y="3539"/>
                  </a:lnTo>
                  <a:lnTo>
                    <a:pt x="530" y="3419"/>
                  </a:lnTo>
                  <a:lnTo>
                    <a:pt x="313" y="3058"/>
                  </a:lnTo>
                  <a:lnTo>
                    <a:pt x="241" y="2938"/>
                  </a:lnTo>
                  <a:lnTo>
                    <a:pt x="193" y="2817"/>
                  </a:lnTo>
                  <a:lnTo>
                    <a:pt x="169" y="2673"/>
                  </a:lnTo>
                  <a:lnTo>
                    <a:pt x="169" y="2528"/>
                  </a:lnTo>
                  <a:lnTo>
                    <a:pt x="193" y="2239"/>
                  </a:lnTo>
                  <a:lnTo>
                    <a:pt x="241" y="1854"/>
                  </a:lnTo>
                  <a:lnTo>
                    <a:pt x="313" y="1493"/>
                  </a:lnTo>
                  <a:lnTo>
                    <a:pt x="361" y="1301"/>
                  </a:lnTo>
                  <a:lnTo>
                    <a:pt x="433" y="1132"/>
                  </a:lnTo>
                  <a:lnTo>
                    <a:pt x="530" y="964"/>
                  </a:lnTo>
                  <a:lnTo>
                    <a:pt x="650" y="819"/>
                  </a:lnTo>
                  <a:lnTo>
                    <a:pt x="722" y="747"/>
                  </a:lnTo>
                  <a:lnTo>
                    <a:pt x="819" y="723"/>
                  </a:lnTo>
                  <a:lnTo>
                    <a:pt x="987" y="675"/>
                  </a:lnTo>
                  <a:lnTo>
                    <a:pt x="1132" y="651"/>
                  </a:lnTo>
                  <a:lnTo>
                    <a:pt x="1324" y="602"/>
                  </a:lnTo>
                  <a:lnTo>
                    <a:pt x="1469" y="506"/>
                  </a:lnTo>
                  <a:lnTo>
                    <a:pt x="1589" y="410"/>
                  </a:lnTo>
                  <a:lnTo>
                    <a:pt x="1709" y="362"/>
                  </a:lnTo>
                  <a:lnTo>
                    <a:pt x="1974" y="241"/>
                  </a:lnTo>
                  <a:lnTo>
                    <a:pt x="2070" y="217"/>
                  </a:lnTo>
                  <a:close/>
                  <a:moveTo>
                    <a:pt x="2215" y="1"/>
                  </a:moveTo>
                  <a:lnTo>
                    <a:pt x="2046" y="25"/>
                  </a:lnTo>
                  <a:lnTo>
                    <a:pt x="1878" y="73"/>
                  </a:lnTo>
                  <a:lnTo>
                    <a:pt x="1709" y="145"/>
                  </a:lnTo>
                  <a:lnTo>
                    <a:pt x="1517" y="241"/>
                  </a:lnTo>
                  <a:lnTo>
                    <a:pt x="1445" y="265"/>
                  </a:lnTo>
                  <a:lnTo>
                    <a:pt x="1372" y="314"/>
                  </a:lnTo>
                  <a:lnTo>
                    <a:pt x="1300" y="386"/>
                  </a:lnTo>
                  <a:lnTo>
                    <a:pt x="1204" y="410"/>
                  </a:lnTo>
                  <a:lnTo>
                    <a:pt x="1035" y="458"/>
                  </a:lnTo>
                  <a:lnTo>
                    <a:pt x="939" y="458"/>
                  </a:lnTo>
                  <a:lnTo>
                    <a:pt x="867" y="482"/>
                  </a:lnTo>
                  <a:lnTo>
                    <a:pt x="795" y="506"/>
                  </a:lnTo>
                  <a:lnTo>
                    <a:pt x="746" y="554"/>
                  </a:lnTo>
                  <a:lnTo>
                    <a:pt x="698" y="627"/>
                  </a:lnTo>
                  <a:lnTo>
                    <a:pt x="650" y="675"/>
                  </a:lnTo>
                  <a:lnTo>
                    <a:pt x="602" y="723"/>
                  </a:lnTo>
                  <a:lnTo>
                    <a:pt x="482" y="867"/>
                  </a:lnTo>
                  <a:lnTo>
                    <a:pt x="361" y="1012"/>
                  </a:lnTo>
                  <a:lnTo>
                    <a:pt x="265" y="1180"/>
                  </a:lnTo>
                  <a:lnTo>
                    <a:pt x="217" y="1373"/>
                  </a:lnTo>
                  <a:lnTo>
                    <a:pt x="72" y="1999"/>
                  </a:lnTo>
                  <a:lnTo>
                    <a:pt x="24" y="2264"/>
                  </a:lnTo>
                  <a:lnTo>
                    <a:pt x="0" y="2528"/>
                  </a:lnTo>
                  <a:lnTo>
                    <a:pt x="0" y="2745"/>
                  </a:lnTo>
                  <a:lnTo>
                    <a:pt x="48" y="2913"/>
                  </a:lnTo>
                  <a:lnTo>
                    <a:pt x="121" y="3106"/>
                  </a:lnTo>
                  <a:lnTo>
                    <a:pt x="217" y="3251"/>
                  </a:lnTo>
                  <a:lnTo>
                    <a:pt x="313" y="3395"/>
                  </a:lnTo>
                  <a:lnTo>
                    <a:pt x="409" y="3563"/>
                  </a:lnTo>
                  <a:lnTo>
                    <a:pt x="554" y="3708"/>
                  </a:lnTo>
                  <a:lnTo>
                    <a:pt x="626" y="3804"/>
                  </a:lnTo>
                  <a:lnTo>
                    <a:pt x="722" y="3876"/>
                  </a:lnTo>
                  <a:lnTo>
                    <a:pt x="963" y="3973"/>
                  </a:lnTo>
                  <a:lnTo>
                    <a:pt x="1228" y="4069"/>
                  </a:lnTo>
                  <a:lnTo>
                    <a:pt x="1493" y="4117"/>
                  </a:lnTo>
                  <a:lnTo>
                    <a:pt x="1782" y="4165"/>
                  </a:lnTo>
                  <a:lnTo>
                    <a:pt x="2046" y="4189"/>
                  </a:lnTo>
                  <a:lnTo>
                    <a:pt x="2311" y="4165"/>
                  </a:lnTo>
                  <a:lnTo>
                    <a:pt x="2456" y="4141"/>
                  </a:lnTo>
                  <a:lnTo>
                    <a:pt x="2576" y="4117"/>
                  </a:lnTo>
                  <a:lnTo>
                    <a:pt x="3082" y="3925"/>
                  </a:lnTo>
                  <a:lnTo>
                    <a:pt x="3274" y="3852"/>
                  </a:lnTo>
                  <a:lnTo>
                    <a:pt x="3370" y="3780"/>
                  </a:lnTo>
                  <a:lnTo>
                    <a:pt x="3443" y="3708"/>
                  </a:lnTo>
                  <a:lnTo>
                    <a:pt x="3659" y="3467"/>
                  </a:lnTo>
                  <a:lnTo>
                    <a:pt x="3780" y="3323"/>
                  </a:lnTo>
                  <a:lnTo>
                    <a:pt x="3900" y="3202"/>
                  </a:lnTo>
                  <a:lnTo>
                    <a:pt x="3996" y="3106"/>
                  </a:lnTo>
                  <a:lnTo>
                    <a:pt x="4069" y="3010"/>
                  </a:lnTo>
                  <a:lnTo>
                    <a:pt x="4141" y="2889"/>
                  </a:lnTo>
                  <a:lnTo>
                    <a:pt x="4213" y="2769"/>
                  </a:lnTo>
                  <a:lnTo>
                    <a:pt x="4261" y="2576"/>
                  </a:lnTo>
                  <a:lnTo>
                    <a:pt x="4309" y="2408"/>
                  </a:lnTo>
                  <a:lnTo>
                    <a:pt x="4333" y="2215"/>
                  </a:lnTo>
                  <a:lnTo>
                    <a:pt x="4333" y="2023"/>
                  </a:lnTo>
                  <a:lnTo>
                    <a:pt x="4309" y="1734"/>
                  </a:lnTo>
                  <a:lnTo>
                    <a:pt x="4261" y="1469"/>
                  </a:lnTo>
                  <a:lnTo>
                    <a:pt x="4213" y="1301"/>
                  </a:lnTo>
                  <a:lnTo>
                    <a:pt x="4141" y="1132"/>
                  </a:lnTo>
                  <a:lnTo>
                    <a:pt x="4020" y="915"/>
                  </a:lnTo>
                  <a:lnTo>
                    <a:pt x="3876" y="723"/>
                  </a:lnTo>
                  <a:lnTo>
                    <a:pt x="3707" y="530"/>
                  </a:lnTo>
                  <a:lnTo>
                    <a:pt x="3515" y="386"/>
                  </a:lnTo>
                  <a:lnTo>
                    <a:pt x="3226" y="217"/>
                  </a:lnTo>
                  <a:lnTo>
                    <a:pt x="3082" y="145"/>
                  </a:lnTo>
                  <a:lnTo>
                    <a:pt x="2913" y="97"/>
                  </a:lnTo>
                  <a:lnTo>
                    <a:pt x="2383" y="2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8"/>
            <p:cNvSpPr/>
            <p:nvPr/>
          </p:nvSpPr>
          <p:spPr>
            <a:xfrm>
              <a:off x="1283500" y="2756375"/>
              <a:ext cx="42150" cy="44550"/>
            </a:xfrm>
            <a:custGeom>
              <a:avLst/>
              <a:gdLst/>
              <a:ahLst/>
              <a:cxnLst/>
              <a:rect l="l" t="t" r="r" b="b"/>
              <a:pathLst>
                <a:path w="1686" h="1782" extrusionOk="0">
                  <a:moveTo>
                    <a:pt x="1011" y="217"/>
                  </a:moveTo>
                  <a:lnTo>
                    <a:pt x="1132" y="265"/>
                  </a:lnTo>
                  <a:lnTo>
                    <a:pt x="1372" y="434"/>
                  </a:lnTo>
                  <a:lnTo>
                    <a:pt x="1445" y="506"/>
                  </a:lnTo>
                  <a:lnTo>
                    <a:pt x="1493" y="602"/>
                  </a:lnTo>
                  <a:lnTo>
                    <a:pt x="1493" y="891"/>
                  </a:lnTo>
                  <a:lnTo>
                    <a:pt x="1493" y="1035"/>
                  </a:lnTo>
                  <a:lnTo>
                    <a:pt x="1469" y="1156"/>
                  </a:lnTo>
                  <a:lnTo>
                    <a:pt x="1421" y="1276"/>
                  </a:lnTo>
                  <a:lnTo>
                    <a:pt x="1348" y="1348"/>
                  </a:lnTo>
                  <a:lnTo>
                    <a:pt x="1132" y="1541"/>
                  </a:lnTo>
                  <a:lnTo>
                    <a:pt x="1060" y="1589"/>
                  </a:lnTo>
                  <a:lnTo>
                    <a:pt x="987" y="1613"/>
                  </a:lnTo>
                  <a:lnTo>
                    <a:pt x="795" y="1589"/>
                  </a:lnTo>
                  <a:lnTo>
                    <a:pt x="602" y="1589"/>
                  </a:lnTo>
                  <a:lnTo>
                    <a:pt x="434" y="1517"/>
                  </a:lnTo>
                  <a:lnTo>
                    <a:pt x="313" y="1445"/>
                  </a:lnTo>
                  <a:lnTo>
                    <a:pt x="241" y="1396"/>
                  </a:lnTo>
                  <a:lnTo>
                    <a:pt x="193" y="1324"/>
                  </a:lnTo>
                  <a:lnTo>
                    <a:pt x="169" y="1252"/>
                  </a:lnTo>
                  <a:lnTo>
                    <a:pt x="169" y="1180"/>
                  </a:lnTo>
                  <a:lnTo>
                    <a:pt x="169" y="1108"/>
                  </a:lnTo>
                  <a:lnTo>
                    <a:pt x="169" y="1011"/>
                  </a:lnTo>
                  <a:lnTo>
                    <a:pt x="169" y="843"/>
                  </a:lnTo>
                  <a:lnTo>
                    <a:pt x="193" y="674"/>
                  </a:lnTo>
                  <a:lnTo>
                    <a:pt x="241" y="578"/>
                  </a:lnTo>
                  <a:lnTo>
                    <a:pt x="289" y="506"/>
                  </a:lnTo>
                  <a:lnTo>
                    <a:pt x="410" y="385"/>
                  </a:lnTo>
                  <a:lnTo>
                    <a:pt x="506" y="313"/>
                  </a:lnTo>
                  <a:lnTo>
                    <a:pt x="650" y="265"/>
                  </a:lnTo>
                  <a:lnTo>
                    <a:pt x="771" y="241"/>
                  </a:lnTo>
                  <a:lnTo>
                    <a:pt x="915" y="217"/>
                  </a:lnTo>
                  <a:close/>
                  <a:moveTo>
                    <a:pt x="939" y="0"/>
                  </a:moveTo>
                  <a:lnTo>
                    <a:pt x="771" y="24"/>
                  </a:lnTo>
                  <a:lnTo>
                    <a:pt x="626" y="48"/>
                  </a:lnTo>
                  <a:lnTo>
                    <a:pt x="482" y="121"/>
                  </a:lnTo>
                  <a:lnTo>
                    <a:pt x="337" y="193"/>
                  </a:lnTo>
                  <a:lnTo>
                    <a:pt x="241" y="265"/>
                  </a:lnTo>
                  <a:lnTo>
                    <a:pt x="169" y="337"/>
                  </a:lnTo>
                  <a:lnTo>
                    <a:pt x="73" y="482"/>
                  </a:lnTo>
                  <a:lnTo>
                    <a:pt x="24" y="674"/>
                  </a:lnTo>
                  <a:lnTo>
                    <a:pt x="0" y="867"/>
                  </a:lnTo>
                  <a:lnTo>
                    <a:pt x="0" y="1035"/>
                  </a:lnTo>
                  <a:lnTo>
                    <a:pt x="0" y="1180"/>
                  </a:lnTo>
                  <a:lnTo>
                    <a:pt x="24" y="1300"/>
                  </a:lnTo>
                  <a:lnTo>
                    <a:pt x="48" y="1396"/>
                  </a:lnTo>
                  <a:lnTo>
                    <a:pt x="121" y="1469"/>
                  </a:lnTo>
                  <a:lnTo>
                    <a:pt x="193" y="1565"/>
                  </a:lnTo>
                  <a:lnTo>
                    <a:pt x="313" y="1637"/>
                  </a:lnTo>
                  <a:lnTo>
                    <a:pt x="434" y="1709"/>
                  </a:lnTo>
                  <a:lnTo>
                    <a:pt x="578" y="1733"/>
                  </a:lnTo>
                  <a:lnTo>
                    <a:pt x="723" y="1758"/>
                  </a:lnTo>
                  <a:lnTo>
                    <a:pt x="1035" y="1782"/>
                  </a:lnTo>
                  <a:lnTo>
                    <a:pt x="1132" y="1758"/>
                  </a:lnTo>
                  <a:lnTo>
                    <a:pt x="1204" y="1685"/>
                  </a:lnTo>
                  <a:lnTo>
                    <a:pt x="1445" y="1493"/>
                  </a:lnTo>
                  <a:lnTo>
                    <a:pt x="1565" y="1372"/>
                  </a:lnTo>
                  <a:lnTo>
                    <a:pt x="1613" y="1228"/>
                  </a:lnTo>
                  <a:lnTo>
                    <a:pt x="1661" y="1035"/>
                  </a:lnTo>
                  <a:lnTo>
                    <a:pt x="1685" y="843"/>
                  </a:lnTo>
                  <a:lnTo>
                    <a:pt x="1637" y="578"/>
                  </a:lnTo>
                  <a:lnTo>
                    <a:pt x="1613" y="458"/>
                  </a:lnTo>
                  <a:lnTo>
                    <a:pt x="1589" y="385"/>
                  </a:lnTo>
                  <a:lnTo>
                    <a:pt x="1517" y="313"/>
                  </a:lnTo>
                  <a:lnTo>
                    <a:pt x="1445" y="241"/>
                  </a:lnTo>
                  <a:lnTo>
                    <a:pt x="1300" y="145"/>
                  </a:lnTo>
                  <a:lnTo>
                    <a:pt x="1132" y="48"/>
                  </a:lnTo>
                  <a:lnTo>
                    <a:pt x="1035" y="24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8"/>
            <p:cNvSpPr/>
            <p:nvPr/>
          </p:nvSpPr>
          <p:spPr>
            <a:xfrm>
              <a:off x="1296725" y="2772625"/>
              <a:ext cx="14475" cy="16275"/>
            </a:xfrm>
            <a:custGeom>
              <a:avLst/>
              <a:gdLst/>
              <a:ahLst/>
              <a:cxnLst/>
              <a:rect l="l" t="t" r="r" b="b"/>
              <a:pathLst>
                <a:path w="579" h="651" extrusionOk="0">
                  <a:moveTo>
                    <a:pt x="410" y="193"/>
                  </a:moveTo>
                  <a:lnTo>
                    <a:pt x="434" y="265"/>
                  </a:lnTo>
                  <a:lnTo>
                    <a:pt x="434" y="313"/>
                  </a:lnTo>
                  <a:lnTo>
                    <a:pt x="410" y="385"/>
                  </a:lnTo>
                  <a:lnTo>
                    <a:pt x="362" y="458"/>
                  </a:lnTo>
                  <a:lnTo>
                    <a:pt x="290" y="506"/>
                  </a:lnTo>
                  <a:lnTo>
                    <a:pt x="242" y="506"/>
                  </a:lnTo>
                  <a:lnTo>
                    <a:pt x="218" y="482"/>
                  </a:lnTo>
                  <a:lnTo>
                    <a:pt x="194" y="458"/>
                  </a:lnTo>
                  <a:lnTo>
                    <a:pt x="194" y="385"/>
                  </a:lnTo>
                  <a:lnTo>
                    <a:pt x="218" y="313"/>
                  </a:lnTo>
                  <a:lnTo>
                    <a:pt x="242" y="241"/>
                  </a:lnTo>
                  <a:lnTo>
                    <a:pt x="290" y="193"/>
                  </a:lnTo>
                  <a:close/>
                  <a:moveTo>
                    <a:pt x="314" y="0"/>
                  </a:moveTo>
                  <a:lnTo>
                    <a:pt x="242" y="24"/>
                  </a:lnTo>
                  <a:lnTo>
                    <a:pt x="169" y="48"/>
                  </a:lnTo>
                  <a:lnTo>
                    <a:pt x="25" y="193"/>
                  </a:lnTo>
                  <a:lnTo>
                    <a:pt x="1" y="241"/>
                  </a:lnTo>
                  <a:lnTo>
                    <a:pt x="1" y="337"/>
                  </a:lnTo>
                  <a:lnTo>
                    <a:pt x="25" y="458"/>
                  </a:lnTo>
                  <a:lnTo>
                    <a:pt x="49" y="530"/>
                  </a:lnTo>
                  <a:lnTo>
                    <a:pt x="97" y="578"/>
                  </a:lnTo>
                  <a:lnTo>
                    <a:pt x="145" y="626"/>
                  </a:lnTo>
                  <a:lnTo>
                    <a:pt x="218" y="650"/>
                  </a:lnTo>
                  <a:lnTo>
                    <a:pt x="314" y="650"/>
                  </a:lnTo>
                  <a:lnTo>
                    <a:pt x="386" y="602"/>
                  </a:lnTo>
                  <a:lnTo>
                    <a:pt x="458" y="578"/>
                  </a:lnTo>
                  <a:lnTo>
                    <a:pt x="506" y="506"/>
                  </a:lnTo>
                  <a:lnTo>
                    <a:pt x="555" y="458"/>
                  </a:lnTo>
                  <a:lnTo>
                    <a:pt x="579" y="385"/>
                  </a:lnTo>
                  <a:lnTo>
                    <a:pt x="579" y="289"/>
                  </a:lnTo>
                  <a:lnTo>
                    <a:pt x="579" y="217"/>
                  </a:lnTo>
                  <a:lnTo>
                    <a:pt x="555" y="121"/>
                  </a:lnTo>
                  <a:lnTo>
                    <a:pt x="506" y="72"/>
                  </a:lnTo>
                  <a:lnTo>
                    <a:pt x="458" y="24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8"/>
            <p:cNvSpPr/>
            <p:nvPr/>
          </p:nvSpPr>
          <p:spPr>
            <a:xfrm>
              <a:off x="1207675" y="2091350"/>
              <a:ext cx="145050" cy="155300"/>
            </a:xfrm>
            <a:custGeom>
              <a:avLst/>
              <a:gdLst/>
              <a:ahLst/>
              <a:cxnLst/>
              <a:rect l="l" t="t" r="r" b="b"/>
              <a:pathLst>
                <a:path w="5802" h="6212" extrusionOk="0">
                  <a:moveTo>
                    <a:pt x="3178" y="265"/>
                  </a:moveTo>
                  <a:lnTo>
                    <a:pt x="3394" y="289"/>
                  </a:lnTo>
                  <a:lnTo>
                    <a:pt x="3635" y="362"/>
                  </a:lnTo>
                  <a:lnTo>
                    <a:pt x="3900" y="482"/>
                  </a:lnTo>
                  <a:lnTo>
                    <a:pt x="4189" y="554"/>
                  </a:lnTo>
                  <a:lnTo>
                    <a:pt x="4357" y="650"/>
                  </a:lnTo>
                  <a:lnTo>
                    <a:pt x="4502" y="747"/>
                  </a:lnTo>
                  <a:lnTo>
                    <a:pt x="4646" y="891"/>
                  </a:lnTo>
                  <a:lnTo>
                    <a:pt x="4767" y="1036"/>
                  </a:lnTo>
                  <a:lnTo>
                    <a:pt x="4887" y="1204"/>
                  </a:lnTo>
                  <a:lnTo>
                    <a:pt x="4983" y="1397"/>
                  </a:lnTo>
                  <a:lnTo>
                    <a:pt x="5248" y="1854"/>
                  </a:lnTo>
                  <a:lnTo>
                    <a:pt x="5465" y="2336"/>
                  </a:lnTo>
                  <a:lnTo>
                    <a:pt x="5561" y="2576"/>
                  </a:lnTo>
                  <a:lnTo>
                    <a:pt x="5609" y="2841"/>
                  </a:lnTo>
                  <a:lnTo>
                    <a:pt x="5657" y="3082"/>
                  </a:lnTo>
                  <a:lnTo>
                    <a:pt x="5657" y="3347"/>
                  </a:lnTo>
                  <a:lnTo>
                    <a:pt x="5609" y="3491"/>
                  </a:lnTo>
                  <a:lnTo>
                    <a:pt x="5585" y="3563"/>
                  </a:lnTo>
                  <a:lnTo>
                    <a:pt x="5537" y="3611"/>
                  </a:lnTo>
                  <a:lnTo>
                    <a:pt x="5392" y="3804"/>
                  </a:lnTo>
                  <a:lnTo>
                    <a:pt x="5224" y="3972"/>
                  </a:lnTo>
                  <a:lnTo>
                    <a:pt x="5152" y="4045"/>
                  </a:lnTo>
                  <a:lnTo>
                    <a:pt x="5080" y="4165"/>
                  </a:lnTo>
                  <a:lnTo>
                    <a:pt x="5007" y="4261"/>
                  </a:lnTo>
                  <a:lnTo>
                    <a:pt x="4983" y="4406"/>
                  </a:lnTo>
                  <a:lnTo>
                    <a:pt x="4911" y="4598"/>
                  </a:lnTo>
                  <a:lnTo>
                    <a:pt x="4839" y="4767"/>
                  </a:lnTo>
                  <a:lnTo>
                    <a:pt x="4622" y="5080"/>
                  </a:lnTo>
                  <a:lnTo>
                    <a:pt x="4550" y="5200"/>
                  </a:lnTo>
                  <a:lnTo>
                    <a:pt x="4454" y="5272"/>
                  </a:lnTo>
                  <a:lnTo>
                    <a:pt x="4357" y="5345"/>
                  </a:lnTo>
                  <a:lnTo>
                    <a:pt x="4237" y="5417"/>
                  </a:lnTo>
                  <a:lnTo>
                    <a:pt x="3635" y="5730"/>
                  </a:lnTo>
                  <a:lnTo>
                    <a:pt x="3467" y="5802"/>
                  </a:lnTo>
                  <a:lnTo>
                    <a:pt x="3322" y="5850"/>
                  </a:lnTo>
                  <a:lnTo>
                    <a:pt x="2937" y="5898"/>
                  </a:lnTo>
                  <a:lnTo>
                    <a:pt x="2576" y="5898"/>
                  </a:lnTo>
                  <a:lnTo>
                    <a:pt x="2191" y="5850"/>
                  </a:lnTo>
                  <a:lnTo>
                    <a:pt x="1998" y="5826"/>
                  </a:lnTo>
                  <a:lnTo>
                    <a:pt x="1830" y="5754"/>
                  </a:lnTo>
                  <a:lnTo>
                    <a:pt x="1661" y="5706"/>
                  </a:lnTo>
                  <a:lnTo>
                    <a:pt x="1541" y="5609"/>
                  </a:lnTo>
                  <a:lnTo>
                    <a:pt x="1276" y="5417"/>
                  </a:lnTo>
                  <a:lnTo>
                    <a:pt x="987" y="5152"/>
                  </a:lnTo>
                  <a:lnTo>
                    <a:pt x="698" y="4839"/>
                  </a:lnTo>
                  <a:lnTo>
                    <a:pt x="554" y="4622"/>
                  </a:lnTo>
                  <a:lnTo>
                    <a:pt x="433" y="4406"/>
                  </a:lnTo>
                  <a:lnTo>
                    <a:pt x="361" y="4165"/>
                  </a:lnTo>
                  <a:lnTo>
                    <a:pt x="289" y="3924"/>
                  </a:lnTo>
                  <a:lnTo>
                    <a:pt x="265" y="3756"/>
                  </a:lnTo>
                  <a:lnTo>
                    <a:pt x="289" y="3563"/>
                  </a:lnTo>
                  <a:lnTo>
                    <a:pt x="361" y="3106"/>
                  </a:lnTo>
                  <a:lnTo>
                    <a:pt x="409" y="2648"/>
                  </a:lnTo>
                  <a:lnTo>
                    <a:pt x="409" y="2456"/>
                  </a:lnTo>
                  <a:lnTo>
                    <a:pt x="457" y="2287"/>
                  </a:lnTo>
                  <a:lnTo>
                    <a:pt x="554" y="2119"/>
                  </a:lnTo>
                  <a:lnTo>
                    <a:pt x="650" y="1974"/>
                  </a:lnTo>
                  <a:lnTo>
                    <a:pt x="867" y="1710"/>
                  </a:lnTo>
                  <a:lnTo>
                    <a:pt x="1059" y="1421"/>
                  </a:lnTo>
                  <a:lnTo>
                    <a:pt x="1180" y="1276"/>
                  </a:lnTo>
                  <a:lnTo>
                    <a:pt x="1300" y="1156"/>
                  </a:lnTo>
                  <a:lnTo>
                    <a:pt x="1565" y="939"/>
                  </a:lnTo>
                  <a:lnTo>
                    <a:pt x="2143" y="626"/>
                  </a:lnTo>
                  <a:lnTo>
                    <a:pt x="2431" y="482"/>
                  </a:lnTo>
                  <a:lnTo>
                    <a:pt x="2744" y="362"/>
                  </a:lnTo>
                  <a:lnTo>
                    <a:pt x="2961" y="289"/>
                  </a:lnTo>
                  <a:lnTo>
                    <a:pt x="3178" y="265"/>
                  </a:lnTo>
                  <a:close/>
                  <a:moveTo>
                    <a:pt x="3033" y="0"/>
                  </a:moveTo>
                  <a:lnTo>
                    <a:pt x="2865" y="24"/>
                  </a:lnTo>
                  <a:lnTo>
                    <a:pt x="2696" y="73"/>
                  </a:lnTo>
                  <a:lnTo>
                    <a:pt x="2335" y="217"/>
                  </a:lnTo>
                  <a:lnTo>
                    <a:pt x="1974" y="362"/>
                  </a:lnTo>
                  <a:lnTo>
                    <a:pt x="1637" y="554"/>
                  </a:lnTo>
                  <a:lnTo>
                    <a:pt x="1300" y="747"/>
                  </a:lnTo>
                  <a:lnTo>
                    <a:pt x="1156" y="867"/>
                  </a:lnTo>
                  <a:lnTo>
                    <a:pt x="1011" y="987"/>
                  </a:lnTo>
                  <a:lnTo>
                    <a:pt x="891" y="1132"/>
                  </a:lnTo>
                  <a:lnTo>
                    <a:pt x="770" y="1276"/>
                  </a:lnTo>
                  <a:lnTo>
                    <a:pt x="361" y="1878"/>
                  </a:lnTo>
                  <a:lnTo>
                    <a:pt x="265" y="1998"/>
                  </a:lnTo>
                  <a:lnTo>
                    <a:pt x="217" y="2119"/>
                  </a:lnTo>
                  <a:lnTo>
                    <a:pt x="169" y="2263"/>
                  </a:lnTo>
                  <a:lnTo>
                    <a:pt x="120" y="2408"/>
                  </a:lnTo>
                  <a:lnTo>
                    <a:pt x="96" y="2889"/>
                  </a:lnTo>
                  <a:lnTo>
                    <a:pt x="96" y="3130"/>
                  </a:lnTo>
                  <a:lnTo>
                    <a:pt x="48" y="3371"/>
                  </a:lnTo>
                  <a:lnTo>
                    <a:pt x="24" y="3563"/>
                  </a:lnTo>
                  <a:lnTo>
                    <a:pt x="0" y="3732"/>
                  </a:lnTo>
                  <a:lnTo>
                    <a:pt x="24" y="3924"/>
                  </a:lnTo>
                  <a:lnTo>
                    <a:pt x="72" y="4117"/>
                  </a:lnTo>
                  <a:lnTo>
                    <a:pt x="145" y="4358"/>
                  </a:lnTo>
                  <a:lnTo>
                    <a:pt x="241" y="4622"/>
                  </a:lnTo>
                  <a:lnTo>
                    <a:pt x="361" y="4839"/>
                  </a:lnTo>
                  <a:lnTo>
                    <a:pt x="530" y="5056"/>
                  </a:lnTo>
                  <a:lnTo>
                    <a:pt x="794" y="5345"/>
                  </a:lnTo>
                  <a:lnTo>
                    <a:pt x="1059" y="5609"/>
                  </a:lnTo>
                  <a:lnTo>
                    <a:pt x="1252" y="5754"/>
                  </a:lnTo>
                  <a:lnTo>
                    <a:pt x="1469" y="5898"/>
                  </a:lnTo>
                  <a:lnTo>
                    <a:pt x="1782" y="6043"/>
                  </a:lnTo>
                  <a:lnTo>
                    <a:pt x="2119" y="6139"/>
                  </a:lnTo>
                  <a:lnTo>
                    <a:pt x="2456" y="6187"/>
                  </a:lnTo>
                  <a:lnTo>
                    <a:pt x="2793" y="6211"/>
                  </a:lnTo>
                  <a:lnTo>
                    <a:pt x="3033" y="6187"/>
                  </a:lnTo>
                  <a:lnTo>
                    <a:pt x="3250" y="6163"/>
                  </a:lnTo>
                  <a:lnTo>
                    <a:pt x="3467" y="6115"/>
                  </a:lnTo>
                  <a:lnTo>
                    <a:pt x="3683" y="6043"/>
                  </a:lnTo>
                  <a:lnTo>
                    <a:pt x="4333" y="5682"/>
                  </a:lnTo>
                  <a:lnTo>
                    <a:pt x="4550" y="5561"/>
                  </a:lnTo>
                  <a:lnTo>
                    <a:pt x="4743" y="5393"/>
                  </a:lnTo>
                  <a:lnTo>
                    <a:pt x="4887" y="5200"/>
                  </a:lnTo>
                  <a:lnTo>
                    <a:pt x="5007" y="4984"/>
                  </a:lnTo>
                  <a:lnTo>
                    <a:pt x="5080" y="4863"/>
                  </a:lnTo>
                  <a:lnTo>
                    <a:pt x="5128" y="4743"/>
                  </a:lnTo>
                  <a:lnTo>
                    <a:pt x="5200" y="4622"/>
                  </a:lnTo>
                  <a:lnTo>
                    <a:pt x="5224" y="4526"/>
                  </a:lnTo>
                  <a:lnTo>
                    <a:pt x="5272" y="4382"/>
                  </a:lnTo>
                  <a:lnTo>
                    <a:pt x="5344" y="4285"/>
                  </a:lnTo>
                  <a:lnTo>
                    <a:pt x="5513" y="4093"/>
                  </a:lnTo>
                  <a:lnTo>
                    <a:pt x="5609" y="3997"/>
                  </a:lnTo>
                  <a:lnTo>
                    <a:pt x="5681" y="3924"/>
                  </a:lnTo>
                  <a:lnTo>
                    <a:pt x="5730" y="3828"/>
                  </a:lnTo>
                  <a:lnTo>
                    <a:pt x="5754" y="3732"/>
                  </a:lnTo>
                  <a:lnTo>
                    <a:pt x="5754" y="3611"/>
                  </a:lnTo>
                  <a:lnTo>
                    <a:pt x="5754" y="3539"/>
                  </a:lnTo>
                  <a:lnTo>
                    <a:pt x="5778" y="3443"/>
                  </a:lnTo>
                  <a:lnTo>
                    <a:pt x="5802" y="3178"/>
                  </a:lnTo>
                  <a:lnTo>
                    <a:pt x="5802" y="2913"/>
                  </a:lnTo>
                  <a:lnTo>
                    <a:pt x="5754" y="2648"/>
                  </a:lnTo>
                  <a:lnTo>
                    <a:pt x="5657" y="2384"/>
                  </a:lnTo>
                  <a:lnTo>
                    <a:pt x="5320" y="1565"/>
                  </a:lnTo>
                  <a:lnTo>
                    <a:pt x="5152" y="1228"/>
                  </a:lnTo>
                  <a:lnTo>
                    <a:pt x="5055" y="1060"/>
                  </a:lnTo>
                  <a:lnTo>
                    <a:pt x="4959" y="915"/>
                  </a:lnTo>
                  <a:lnTo>
                    <a:pt x="4791" y="699"/>
                  </a:lnTo>
                  <a:lnTo>
                    <a:pt x="4574" y="506"/>
                  </a:lnTo>
                  <a:lnTo>
                    <a:pt x="4357" y="386"/>
                  </a:lnTo>
                  <a:lnTo>
                    <a:pt x="4117" y="289"/>
                  </a:lnTo>
                  <a:lnTo>
                    <a:pt x="3900" y="193"/>
                  </a:lnTo>
                  <a:lnTo>
                    <a:pt x="3635" y="97"/>
                  </a:lnTo>
                  <a:lnTo>
                    <a:pt x="3370" y="24"/>
                  </a:lnTo>
                  <a:lnTo>
                    <a:pt x="3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8"/>
            <p:cNvSpPr/>
            <p:nvPr/>
          </p:nvSpPr>
          <p:spPr>
            <a:xfrm>
              <a:off x="1249200" y="2140700"/>
              <a:ext cx="60200" cy="62625"/>
            </a:xfrm>
            <a:custGeom>
              <a:avLst/>
              <a:gdLst/>
              <a:ahLst/>
              <a:cxnLst/>
              <a:rect l="l" t="t" r="r" b="b"/>
              <a:pathLst>
                <a:path w="2408" h="2505" extrusionOk="0">
                  <a:moveTo>
                    <a:pt x="1469" y="217"/>
                  </a:moveTo>
                  <a:lnTo>
                    <a:pt x="1565" y="265"/>
                  </a:lnTo>
                  <a:lnTo>
                    <a:pt x="1637" y="313"/>
                  </a:lnTo>
                  <a:lnTo>
                    <a:pt x="1709" y="410"/>
                  </a:lnTo>
                  <a:lnTo>
                    <a:pt x="1757" y="482"/>
                  </a:lnTo>
                  <a:lnTo>
                    <a:pt x="1854" y="602"/>
                  </a:lnTo>
                  <a:lnTo>
                    <a:pt x="1926" y="674"/>
                  </a:lnTo>
                  <a:lnTo>
                    <a:pt x="1998" y="771"/>
                  </a:lnTo>
                  <a:lnTo>
                    <a:pt x="2095" y="1011"/>
                  </a:lnTo>
                  <a:lnTo>
                    <a:pt x="2143" y="1132"/>
                  </a:lnTo>
                  <a:lnTo>
                    <a:pt x="2143" y="1252"/>
                  </a:lnTo>
                  <a:lnTo>
                    <a:pt x="2143" y="1373"/>
                  </a:lnTo>
                  <a:lnTo>
                    <a:pt x="2095" y="1469"/>
                  </a:lnTo>
                  <a:lnTo>
                    <a:pt x="2022" y="1661"/>
                  </a:lnTo>
                  <a:lnTo>
                    <a:pt x="1926" y="1806"/>
                  </a:lnTo>
                  <a:lnTo>
                    <a:pt x="1806" y="1950"/>
                  </a:lnTo>
                  <a:lnTo>
                    <a:pt x="1685" y="2095"/>
                  </a:lnTo>
                  <a:lnTo>
                    <a:pt x="1541" y="2167"/>
                  </a:lnTo>
                  <a:lnTo>
                    <a:pt x="1396" y="2215"/>
                  </a:lnTo>
                  <a:lnTo>
                    <a:pt x="1180" y="2239"/>
                  </a:lnTo>
                  <a:lnTo>
                    <a:pt x="891" y="2239"/>
                  </a:lnTo>
                  <a:lnTo>
                    <a:pt x="843" y="2215"/>
                  </a:lnTo>
                  <a:lnTo>
                    <a:pt x="770" y="2191"/>
                  </a:lnTo>
                  <a:lnTo>
                    <a:pt x="698" y="2119"/>
                  </a:lnTo>
                  <a:lnTo>
                    <a:pt x="458" y="1830"/>
                  </a:lnTo>
                  <a:lnTo>
                    <a:pt x="361" y="1661"/>
                  </a:lnTo>
                  <a:lnTo>
                    <a:pt x="265" y="1493"/>
                  </a:lnTo>
                  <a:lnTo>
                    <a:pt x="241" y="1349"/>
                  </a:lnTo>
                  <a:lnTo>
                    <a:pt x="241" y="1180"/>
                  </a:lnTo>
                  <a:lnTo>
                    <a:pt x="337" y="771"/>
                  </a:lnTo>
                  <a:lnTo>
                    <a:pt x="385" y="674"/>
                  </a:lnTo>
                  <a:lnTo>
                    <a:pt x="458" y="602"/>
                  </a:lnTo>
                  <a:lnTo>
                    <a:pt x="674" y="458"/>
                  </a:lnTo>
                  <a:lnTo>
                    <a:pt x="891" y="313"/>
                  </a:lnTo>
                  <a:lnTo>
                    <a:pt x="1011" y="265"/>
                  </a:lnTo>
                  <a:lnTo>
                    <a:pt x="1108" y="241"/>
                  </a:lnTo>
                  <a:lnTo>
                    <a:pt x="1348" y="217"/>
                  </a:lnTo>
                  <a:close/>
                  <a:moveTo>
                    <a:pt x="1083" y="0"/>
                  </a:moveTo>
                  <a:lnTo>
                    <a:pt x="963" y="24"/>
                  </a:lnTo>
                  <a:lnTo>
                    <a:pt x="770" y="121"/>
                  </a:lnTo>
                  <a:lnTo>
                    <a:pt x="602" y="217"/>
                  </a:lnTo>
                  <a:lnTo>
                    <a:pt x="433" y="313"/>
                  </a:lnTo>
                  <a:lnTo>
                    <a:pt x="265" y="434"/>
                  </a:lnTo>
                  <a:lnTo>
                    <a:pt x="169" y="554"/>
                  </a:lnTo>
                  <a:lnTo>
                    <a:pt x="121" y="674"/>
                  </a:lnTo>
                  <a:lnTo>
                    <a:pt x="24" y="1108"/>
                  </a:lnTo>
                  <a:lnTo>
                    <a:pt x="0" y="1228"/>
                  </a:lnTo>
                  <a:lnTo>
                    <a:pt x="0" y="1324"/>
                  </a:lnTo>
                  <a:lnTo>
                    <a:pt x="24" y="1445"/>
                  </a:lnTo>
                  <a:lnTo>
                    <a:pt x="48" y="1541"/>
                  </a:lnTo>
                  <a:lnTo>
                    <a:pt x="169" y="1782"/>
                  </a:lnTo>
                  <a:lnTo>
                    <a:pt x="289" y="1998"/>
                  </a:lnTo>
                  <a:lnTo>
                    <a:pt x="554" y="2287"/>
                  </a:lnTo>
                  <a:lnTo>
                    <a:pt x="674" y="2384"/>
                  </a:lnTo>
                  <a:lnTo>
                    <a:pt x="795" y="2456"/>
                  </a:lnTo>
                  <a:lnTo>
                    <a:pt x="915" y="2504"/>
                  </a:lnTo>
                  <a:lnTo>
                    <a:pt x="1059" y="2504"/>
                  </a:lnTo>
                  <a:lnTo>
                    <a:pt x="1300" y="2480"/>
                  </a:lnTo>
                  <a:lnTo>
                    <a:pt x="1541" y="2456"/>
                  </a:lnTo>
                  <a:lnTo>
                    <a:pt x="1685" y="2408"/>
                  </a:lnTo>
                  <a:lnTo>
                    <a:pt x="1806" y="2336"/>
                  </a:lnTo>
                  <a:lnTo>
                    <a:pt x="1974" y="2191"/>
                  </a:lnTo>
                  <a:lnTo>
                    <a:pt x="2119" y="2023"/>
                  </a:lnTo>
                  <a:lnTo>
                    <a:pt x="2239" y="1854"/>
                  </a:lnTo>
                  <a:lnTo>
                    <a:pt x="2335" y="1637"/>
                  </a:lnTo>
                  <a:lnTo>
                    <a:pt x="2383" y="1493"/>
                  </a:lnTo>
                  <a:lnTo>
                    <a:pt x="2407" y="1349"/>
                  </a:lnTo>
                  <a:lnTo>
                    <a:pt x="2407" y="1228"/>
                  </a:lnTo>
                  <a:lnTo>
                    <a:pt x="2383" y="1108"/>
                  </a:lnTo>
                  <a:lnTo>
                    <a:pt x="2287" y="843"/>
                  </a:lnTo>
                  <a:lnTo>
                    <a:pt x="2167" y="602"/>
                  </a:lnTo>
                  <a:lnTo>
                    <a:pt x="2046" y="434"/>
                  </a:lnTo>
                  <a:lnTo>
                    <a:pt x="1878" y="265"/>
                  </a:lnTo>
                  <a:lnTo>
                    <a:pt x="1782" y="145"/>
                  </a:lnTo>
                  <a:lnTo>
                    <a:pt x="1661" y="73"/>
                  </a:lnTo>
                  <a:lnTo>
                    <a:pt x="1541" y="24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8"/>
            <p:cNvSpPr/>
            <p:nvPr/>
          </p:nvSpPr>
          <p:spPr>
            <a:xfrm>
              <a:off x="1267850" y="2158150"/>
              <a:ext cx="20475" cy="23500"/>
            </a:xfrm>
            <a:custGeom>
              <a:avLst/>
              <a:gdLst/>
              <a:ahLst/>
              <a:cxnLst/>
              <a:rect l="l" t="t" r="r" b="b"/>
              <a:pathLst>
                <a:path w="819" h="940" extrusionOk="0">
                  <a:moveTo>
                    <a:pt x="410" y="241"/>
                  </a:moveTo>
                  <a:lnTo>
                    <a:pt x="458" y="313"/>
                  </a:lnTo>
                  <a:lnTo>
                    <a:pt x="506" y="410"/>
                  </a:lnTo>
                  <a:lnTo>
                    <a:pt x="530" y="530"/>
                  </a:lnTo>
                  <a:lnTo>
                    <a:pt x="506" y="602"/>
                  </a:lnTo>
                  <a:lnTo>
                    <a:pt x="458" y="675"/>
                  </a:lnTo>
                  <a:lnTo>
                    <a:pt x="434" y="699"/>
                  </a:lnTo>
                  <a:lnTo>
                    <a:pt x="386" y="699"/>
                  </a:lnTo>
                  <a:lnTo>
                    <a:pt x="337" y="675"/>
                  </a:lnTo>
                  <a:lnTo>
                    <a:pt x="313" y="651"/>
                  </a:lnTo>
                  <a:lnTo>
                    <a:pt x="241" y="602"/>
                  </a:lnTo>
                  <a:lnTo>
                    <a:pt x="217" y="506"/>
                  </a:lnTo>
                  <a:lnTo>
                    <a:pt x="217" y="434"/>
                  </a:lnTo>
                  <a:lnTo>
                    <a:pt x="217" y="362"/>
                  </a:lnTo>
                  <a:lnTo>
                    <a:pt x="241" y="289"/>
                  </a:lnTo>
                  <a:lnTo>
                    <a:pt x="289" y="241"/>
                  </a:lnTo>
                  <a:close/>
                  <a:moveTo>
                    <a:pt x="313" y="1"/>
                  </a:moveTo>
                  <a:lnTo>
                    <a:pt x="241" y="49"/>
                  </a:lnTo>
                  <a:lnTo>
                    <a:pt x="145" y="121"/>
                  </a:lnTo>
                  <a:lnTo>
                    <a:pt x="73" y="217"/>
                  </a:lnTo>
                  <a:lnTo>
                    <a:pt x="24" y="338"/>
                  </a:lnTo>
                  <a:lnTo>
                    <a:pt x="0" y="434"/>
                  </a:lnTo>
                  <a:lnTo>
                    <a:pt x="24" y="554"/>
                  </a:lnTo>
                  <a:lnTo>
                    <a:pt x="49" y="651"/>
                  </a:lnTo>
                  <a:lnTo>
                    <a:pt x="97" y="747"/>
                  </a:lnTo>
                  <a:lnTo>
                    <a:pt x="169" y="819"/>
                  </a:lnTo>
                  <a:lnTo>
                    <a:pt x="265" y="915"/>
                  </a:lnTo>
                  <a:lnTo>
                    <a:pt x="362" y="939"/>
                  </a:lnTo>
                  <a:lnTo>
                    <a:pt x="482" y="939"/>
                  </a:lnTo>
                  <a:lnTo>
                    <a:pt x="578" y="891"/>
                  </a:lnTo>
                  <a:lnTo>
                    <a:pt x="626" y="843"/>
                  </a:lnTo>
                  <a:lnTo>
                    <a:pt x="723" y="771"/>
                  </a:lnTo>
                  <a:lnTo>
                    <a:pt x="771" y="651"/>
                  </a:lnTo>
                  <a:lnTo>
                    <a:pt x="819" y="410"/>
                  </a:lnTo>
                  <a:lnTo>
                    <a:pt x="819" y="362"/>
                  </a:lnTo>
                  <a:lnTo>
                    <a:pt x="795" y="338"/>
                  </a:lnTo>
                  <a:lnTo>
                    <a:pt x="723" y="193"/>
                  </a:lnTo>
                  <a:lnTo>
                    <a:pt x="602" y="97"/>
                  </a:lnTo>
                  <a:lnTo>
                    <a:pt x="530" y="25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6" name="Google Shape;3516;p9"/>
          <p:cNvSpPr/>
          <p:nvPr/>
        </p:nvSpPr>
        <p:spPr>
          <a:xfrm>
            <a:off x="145650" y="119725"/>
            <a:ext cx="8852700" cy="490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7" name="Google Shape;3517;p9"/>
          <p:cNvSpPr txBox="1">
            <a:spLocks noGrp="1"/>
          </p:cNvSpPr>
          <p:nvPr>
            <p:ph type="subTitle" idx="1"/>
          </p:nvPr>
        </p:nvSpPr>
        <p:spPr>
          <a:xfrm>
            <a:off x="3902775" y="2642825"/>
            <a:ext cx="4345500" cy="13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3518" name="Google Shape;3518;p9"/>
          <p:cNvSpPr txBox="1">
            <a:spLocks noGrp="1"/>
          </p:cNvSpPr>
          <p:nvPr>
            <p:ph type="title"/>
          </p:nvPr>
        </p:nvSpPr>
        <p:spPr>
          <a:xfrm>
            <a:off x="3902800" y="1880250"/>
            <a:ext cx="457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9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grpSp>
        <p:nvGrpSpPr>
          <p:cNvPr id="3519" name="Google Shape;3519;p9"/>
          <p:cNvGrpSpPr/>
          <p:nvPr/>
        </p:nvGrpSpPr>
        <p:grpSpPr>
          <a:xfrm rot="-3463747">
            <a:off x="6279172" y="-1598352"/>
            <a:ext cx="1782737" cy="4456717"/>
            <a:chOff x="1094525" y="1997475"/>
            <a:chExt cx="357500" cy="893725"/>
          </a:xfrm>
        </p:grpSpPr>
        <p:sp>
          <p:nvSpPr>
            <p:cNvPr id="3520" name="Google Shape;3520;p9"/>
            <p:cNvSpPr/>
            <p:nvPr/>
          </p:nvSpPr>
          <p:spPr>
            <a:xfrm>
              <a:off x="1269650" y="2297175"/>
              <a:ext cx="49975" cy="48775"/>
            </a:xfrm>
            <a:custGeom>
              <a:avLst/>
              <a:gdLst/>
              <a:ahLst/>
              <a:cxnLst/>
              <a:rect l="l" t="t" r="r" b="b"/>
              <a:pathLst>
                <a:path w="1999" h="1951" extrusionOk="0">
                  <a:moveTo>
                    <a:pt x="1565" y="0"/>
                  </a:moveTo>
                  <a:lnTo>
                    <a:pt x="1493" y="24"/>
                  </a:lnTo>
                  <a:lnTo>
                    <a:pt x="1445" y="73"/>
                  </a:lnTo>
                  <a:lnTo>
                    <a:pt x="1349" y="217"/>
                  </a:lnTo>
                  <a:lnTo>
                    <a:pt x="1277" y="362"/>
                  </a:lnTo>
                  <a:lnTo>
                    <a:pt x="1156" y="602"/>
                  </a:lnTo>
                  <a:lnTo>
                    <a:pt x="1036" y="795"/>
                  </a:lnTo>
                  <a:lnTo>
                    <a:pt x="867" y="939"/>
                  </a:lnTo>
                  <a:lnTo>
                    <a:pt x="771" y="1011"/>
                  </a:lnTo>
                  <a:lnTo>
                    <a:pt x="651" y="1084"/>
                  </a:lnTo>
                  <a:lnTo>
                    <a:pt x="434" y="1204"/>
                  </a:lnTo>
                  <a:lnTo>
                    <a:pt x="193" y="1349"/>
                  </a:lnTo>
                  <a:lnTo>
                    <a:pt x="97" y="1445"/>
                  </a:lnTo>
                  <a:lnTo>
                    <a:pt x="25" y="1541"/>
                  </a:lnTo>
                  <a:lnTo>
                    <a:pt x="1" y="1686"/>
                  </a:lnTo>
                  <a:lnTo>
                    <a:pt x="49" y="1806"/>
                  </a:lnTo>
                  <a:lnTo>
                    <a:pt x="97" y="1878"/>
                  </a:lnTo>
                  <a:lnTo>
                    <a:pt x="145" y="1902"/>
                  </a:lnTo>
                  <a:lnTo>
                    <a:pt x="193" y="1926"/>
                  </a:lnTo>
                  <a:lnTo>
                    <a:pt x="241" y="1950"/>
                  </a:lnTo>
                  <a:lnTo>
                    <a:pt x="362" y="1926"/>
                  </a:lnTo>
                  <a:lnTo>
                    <a:pt x="482" y="1878"/>
                  </a:lnTo>
                  <a:lnTo>
                    <a:pt x="554" y="1902"/>
                  </a:lnTo>
                  <a:lnTo>
                    <a:pt x="602" y="1878"/>
                  </a:lnTo>
                  <a:lnTo>
                    <a:pt x="675" y="1854"/>
                  </a:lnTo>
                  <a:lnTo>
                    <a:pt x="699" y="1806"/>
                  </a:lnTo>
                  <a:lnTo>
                    <a:pt x="771" y="1710"/>
                  </a:lnTo>
                  <a:lnTo>
                    <a:pt x="843" y="1589"/>
                  </a:lnTo>
                  <a:lnTo>
                    <a:pt x="891" y="1493"/>
                  </a:lnTo>
                  <a:lnTo>
                    <a:pt x="964" y="1421"/>
                  </a:lnTo>
                  <a:lnTo>
                    <a:pt x="1060" y="1349"/>
                  </a:lnTo>
                  <a:lnTo>
                    <a:pt x="1156" y="1300"/>
                  </a:lnTo>
                  <a:lnTo>
                    <a:pt x="1373" y="1204"/>
                  </a:lnTo>
                  <a:lnTo>
                    <a:pt x="1589" y="1084"/>
                  </a:lnTo>
                  <a:lnTo>
                    <a:pt x="1758" y="939"/>
                  </a:lnTo>
                  <a:lnTo>
                    <a:pt x="1830" y="843"/>
                  </a:lnTo>
                  <a:lnTo>
                    <a:pt x="1902" y="747"/>
                  </a:lnTo>
                  <a:lnTo>
                    <a:pt x="1951" y="650"/>
                  </a:lnTo>
                  <a:lnTo>
                    <a:pt x="1975" y="530"/>
                  </a:lnTo>
                  <a:lnTo>
                    <a:pt x="1999" y="434"/>
                  </a:lnTo>
                  <a:lnTo>
                    <a:pt x="1975" y="313"/>
                  </a:lnTo>
                  <a:lnTo>
                    <a:pt x="1951" y="217"/>
                  </a:lnTo>
                  <a:lnTo>
                    <a:pt x="1902" y="145"/>
                  </a:lnTo>
                  <a:lnTo>
                    <a:pt x="1854" y="73"/>
                  </a:lnTo>
                  <a:lnTo>
                    <a:pt x="1782" y="24"/>
                  </a:lnTo>
                  <a:lnTo>
                    <a:pt x="166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9"/>
            <p:cNvSpPr/>
            <p:nvPr/>
          </p:nvSpPr>
          <p:spPr>
            <a:xfrm>
              <a:off x="1213075" y="2269500"/>
              <a:ext cx="25300" cy="25900"/>
            </a:xfrm>
            <a:custGeom>
              <a:avLst/>
              <a:gdLst/>
              <a:ahLst/>
              <a:cxnLst/>
              <a:rect l="l" t="t" r="r" b="b"/>
              <a:pathLst>
                <a:path w="1012" h="1036" extrusionOk="0">
                  <a:moveTo>
                    <a:pt x="578" y="0"/>
                  </a:moveTo>
                  <a:lnTo>
                    <a:pt x="434" y="48"/>
                  </a:lnTo>
                  <a:lnTo>
                    <a:pt x="290" y="120"/>
                  </a:lnTo>
                  <a:lnTo>
                    <a:pt x="193" y="193"/>
                  </a:lnTo>
                  <a:lnTo>
                    <a:pt x="121" y="289"/>
                  </a:lnTo>
                  <a:lnTo>
                    <a:pt x="49" y="385"/>
                  </a:lnTo>
                  <a:lnTo>
                    <a:pt x="25" y="482"/>
                  </a:lnTo>
                  <a:lnTo>
                    <a:pt x="1" y="578"/>
                  </a:lnTo>
                  <a:lnTo>
                    <a:pt x="25" y="698"/>
                  </a:lnTo>
                  <a:lnTo>
                    <a:pt x="49" y="794"/>
                  </a:lnTo>
                  <a:lnTo>
                    <a:pt x="97" y="891"/>
                  </a:lnTo>
                  <a:lnTo>
                    <a:pt x="145" y="963"/>
                  </a:lnTo>
                  <a:lnTo>
                    <a:pt x="217" y="987"/>
                  </a:lnTo>
                  <a:lnTo>
                    <a:pt x="290" y="1011"/>
                  </a:lnTo>
                  <a:lnTo>
                    <a:pt x="362" y="1035"/>
                  </a:lnTo>
                  <a:lnTo>
                    <a:pt x="554" y="1011"/>
                  </a:lnTo>
                  <a:lnTo>
                    <a:pt x="675" y="963"/>
                  </a:lnTo>
                  <a:lnTo>
                    <a:pt x="771" y="915"/>
                  </a:lnTo>
                  <a:lnTo>
                    <a:pt x="843" y="843"/>
                  </a:lnTo>
                  <a:lnTo>
                    <a:pt x="916" y="746"/>
                  </a:lnTo>
                  <a:lnTo>
                    <a:pt x="988" y="650"/>
                  </a:lnTo>
                  <a:lnTo>
                    <a:pt x="1012" y="554"/>
                  </a:lnTo>
                  <a:lnTo>
                    <a:pt x="1012" y="457"/>
                  </a:lnTo>
                  <a:lnTo>
                    <a:pt x="1012" y="337"/>
                  </a:lnTo>
                  <a:lnTo>
                    <a:pt x="964" y="265"/>
                  </a:lnTo>
                  <a:lnTo>
                    <a:pt x="916" y="169"/>
                  </a:lnTo>
                  <a:lnTo>
                    <a:pt x="819" y="72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9"/>
            <p:cNvSpPr/>
            <p:nvPr/>
          </p:nvSpPr>
          <p:spPr>
            <a:xfrm>
              <a:off x="1270250" y="2283925"/>
              <a:ext cx="19300" cy="21100"/>
            </a:xfrm>
            <a:custGeom>
              <a:avLst/>
              <a:gdLst/>
              <a:ahLst/>
              <a:cxnLst/>
              <a:rect l="l" t="t" r="r" b="b"/>
              <a:pathLst>
                <a:path w="772" h="844" extrusionOk="0">
                  <a:moveTo>
                    <a:pt x="434" y="1"/>
                  </a:moveTo>
                  <a:lnTo>
                    <a:pt x="241" y="25"/>
                  </a:lnTo>
                  <a:lnTo>
                    <a:pt x="121" y="73"/>
                  </a:lnTo>
                  <a:lnTo>
                    <a:pt x="25" y="145"/>
                  </a:lnTo>
                  <a:lnTo>
                    <a:pt x="1" y="193"/>
                  </a:lnTo>
                  <a:lnTo>
                    <a:pt x="1" y="242"/>
                  </a:lnTo>
                  <a:lnTo>
                    <a:pt x="1" y="314"/>
                  </a:lnTo>
                  <a:lnTo>
                    <a:pt x="25" y="386"/>
                  </a:lnTo>
                  <a:lnTo>
                    <a:pt x="97" y="554"/>
                  </a:lnTo>
                  <a:lnTo>
                    <a:pt x="193" y="723"/>
                  </a:lnTo>
                  <a:lnTo>
                    <a:pt x="266" y="771"/>
                  </a:lnTo>
                  <a:lnTo>
                    <a:pt x="362" y="819"/>
                  </a:lnTo>
                  <a:lnTo>
                    <a:pt x="434" y="843"/>
                  </a:lnTo>
                  <a:lnTo>
                    <a:pt x="554" y="843"/>
                  </a:lnTo>
                  <a:lnTo>
                    <a:pt x="627" y="819"/>
                  </a:lnTo>
                  <a:lnTo>
                    <a:pt x="675" y="771"/>
                  </a:lnTo>
                  <a:lnTo>
                    <a:pt x="723" y="723"/>
                  </a:lnTo>
                  <a:lnTo>
                    <a:pt x="747" y="651"/>
                  </a:lnTo>
                  <a:lnTo>
                    <a:pt x="771" y="506"/>
                  </a:lnTo>
                  <a:lnTo>
                    <a:pt x="747" y="338"/>
                  </a:lnTo>
                  <a:lnTo>
                    <a:pt x="723" y="242"/>
                  </a:lnTo>
                  <a:lnTo>
                    <a:pt x="699" y="169"/>
                  </a:lnTo>
                  <a:lnTo>
                    <a:pt x="651" y="97"/>
                  </a:lnTo>
                  <a:lnTo>
                    <a:pt x="578" y="49"/>
                  </a:lnTo>
                  <a:lnTo>
                    <a:pt x="506" y="25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9"/>
            <p:cNvSpPr/>
            <p:nvPr/>
          </p:nvSpPr>
          <p:spPr>
            <a:xfrm>
              <a:off x="1403250" y="2264075"/>
              <a:ext cx="18700" cy="17475"/>
            </a:xfrm>
            <a:custGeom>
              <a:avLst/>
              <a:gdLst/>
              <a:ahLst/>
              <a:cxnLst/>
              <a:rect l="l" t="t" r="r" b="b"/>
              <a:pathLst>
                <a:path w="748" h="699" extrusionOk="0">
                  <a:moveTo>
                    <a:pt x="338" y="0"/>
                  </a:moveTo>
                  <a:lnTo>
                    <a:pt x="193" y="73"/>
                  </a:lnTo>
                  <a:lnTo>
                    <a:pt x="73" y="169"/>
                  </a:lnTo>
                  <a:lnTo>
                    <a:pt x="49" y="217"/>
                  </a:lnTo>
                  <a:lnTo>
                    <a:pt x="25" y="265"/>
                  </a:lnTo>
                  <a:lnTo>
                    <a:pt x="1" y="337"/>
                  </a:lnTo>
                  <a:lnTo>
                    <a:pt x="1" y="434"/>
                  </a:lnTo>
                  <a:lnTo>
                    <a:pt x="49" y="554"/>
                  </a:lnTo>
                  <a:lnTo>
                    <a:pt x="145" y="650"/>
                  </a:lnTo>
                  <a:lnTo>
                    <a:pt x="266" y="699"/>
                  </a:lnTo>
                  <a:lnTo>
                    <a:pt x="410" y="699"/>
                  </a:lnTo>
                  <a:lnTo>
                    <a:pt x="482" y="674"/>
                  </a:lnTo>
                  <a:lnTo>
                    <a:pt x="555" y="650"/>
                  </a:lnTo>
                  <a:lnTo>
                    <a:pt x="627" y="602"/>
                  </a:lnTo>
                  <a:lnTo>
                    <a:pt x="675" y="554"/>
                  </a:lnTo>
                  <a:lnTo>
                    <a:pt x="699" y="482"/>
                  </a:lnTo>
                  <a:lnTo>
                    <a:pt x="723" y="410"/>
                  </a:lnTo>
                  <a:lnTo>
                    <a:pt x="747" y="265"/>
                  </a:lnTo>
                  <a:lnTo>
                    <a:pt x="723" y="193"/>
                  </a:lnTo>
                  <a:lnTo>
                    <a:pt x="699" y="121"/>
                  </a:lnTo>
                  <a:lnTo>
                    <a:pt x="651" y="73"/>
                  </a:lnTo>
                  <a:lnTo>
                    <a:pt x="603" y="49"/>
                  </a:lnTo>
                  <a:lnTo>
                    <a:pt x="482" y="24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9"/>
            <p:cNvSpPr/>
            <p:nvPr/>
          </p:nvSpPr>
          <p:spPr>
            <a:xfrm>
              <a:off x="1150500" y="2347725"/>
              <a:ext cx="13250" cy="11450"/>
            </a:xfrm>
            <a:custGeom>
              <a:avLst/>
              <a:gdLst/>
              <a:ahLst/>
              <a:cxnLst/>
              <a:rect l="l" t="t" r="r" b="b"/>
              <a:pathLst>
                <a:path w="530" h="458" extrusionOk="0">
                  <a:moveTo>
                    <a:pt x="217" y="1"/>
                  </a:moveTo>
                  <a:lnTo>
                    <a:pt x="120" y="25"/>
                  </a:lnTo>
                  <a:lnTo>
                    <a:pt x="48" y="97"/>
                  </a:lnTo>
                  <a:lnTo>
                    <a:pt x="24" y="169"/>
                  </a:lnTo>
                  <a:lnTo>
                    <a:pt x="0" y="193"/>
                  </a:lnTo>
                  <a:lnTo>
                    <a:pt x="24" y="241"/>
                  </a:lnTo>
                  <a:lnTo>
                    <a:pt x="72" y="338"/>
                  </a:lnTo>
                  <a:lnTo>
                    <a:pt x="169" y="410"/>
                  </a:lnTo>
                  <a:lnTo>
                    <a:pt x="265" y="458"/>
                  </a:lnTo>
                  <a:lnTo>
                    <a:pt x="361" y="458"/>
                  </a:lnTo>
                  <a:lnTo>
                    <a:pt x="433" y="434"/>
                  </a:lnTo>
                  <a:lnTo>
                    <a:pt x="482" y="386"/>
                  </a:lnTo>
                  <a:lnTo>
                    <a:pt x="530" y="289"/>
                  </a:lnTo>
                  <a:lnTo>
                    <a:pt x="530" y="193"/>
                  </a:lnTo>
                  <a:lnTo>
                    <a:pt x="482" y="97"/>
                  </a:lnTo>
                  <a:lnTo>
                    <a:pt x="409" y="25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9"/>
            <p:cNvSpPr/>
            <p:nvPr/>
          </p:nvSpPr>
          <p:spPr>
            <a:xfrm>
              <a:off x="1094525" y="1997475"/>
              <a:ext cx="357500" cy="893725"/>
            </a:xfrm>
            <a:custGeom>
              <a:avLst/>
              <a:gdLst/>
              <a:ahLst/>
              <a:cxnLst/>
              <a:rect l="l" t="t" r="r" b="b"/>
              <a:pathLst>
                <a:path w="14300" h="35749" extrusionOk="0">
                  <a:moveTo>
                    <a:pt x="7343" y="0"/>
                  </a:moveTo>
                  <a:lnTo>
                    <a:pt x="6982" y="24"/>
                  </a:lnTo>
                  <a:lnTo>
                    <a:pt x="6620" y="72"/>
                  </a:lnTo>
                  <a:lnTo>
                    <a:pt x="6259" y="144"/>
                  </a:lnTo>
                  <a:lnTo>
                    <a:pt x="5922" y="217"/>
                  </a:lnTo>
                  <a:lnTo>
                    <a:pt x="5561" y="313"/>
                  </a:lnTo>
                  <a:lnTo>
                    <a:pt x="5224" y="433"/>
                  </a:lnTo>
                  <a:lnTo>
                    <a:pt x="4863" y="554"/>
                  </a:lnTo>
                  <a:lnTo>
                    <a:pt x="4526" y="698"/>
                  </a:lnTo>
                  <a:lnTo>
                    <a:pt x="4213" y="843"/>
                  </a:lnTo>
                  <a:lnTo>
                    <a:pt x="3876" y="1011"/>
                  </a:lnTo>
                  <a:lnTo>
                    <a:pt x="3563" y="1204"/>
                  </a:lnTo>
                  <a:lnTo>
                    <a:pt x="3250" y="1396"/>
                  </a:lnTo>
                  <a:lnTo>
                    <a:pt x="2937" y="1613"/>
                  </a:lnTo>
                  <a:lnTo>
                    <a:pt x="2648" y="1830"/>
                  </a:lnTo>
                  <a:lnTo>
                    <a:pt x="2359" y="2070"/>
                  </a:lnTo>
                  <a:lnTo>
                    <a:pt x="2095" y="2311"/>
                  </a:lnTo>
                  <a:lnTo>
                    <a:pt x="1830" y="2576"/>
                  </a:lnTo>
                  <a:lnTo>
                    <a:pt x="1589" y="2841"/>
                  </a:lnTo>
                  <a:lnTo>
                    <a:pt x="1348" y="3105"/>
                  </a:lnTo>
                  <a:lnTo>
                    <a:pt x="1132" y="3394"/>
                  </a:lnTo>
                  <a:lnTo>
                    <a:pt x="939" y="3683"/>
                  </a:lnTo>
                  <a:lnTo>
                    <a:pt x="747" y="3972"/>
                  </a:lnTo>
                  <a:lnTo>
                    <a:pt x="554" y="4285"/>
                  </a:lnTo>
                  <a:lnTo>
                    <a:pt x="410" y="4598"/>
                  </a:lnTo>
                  <a:lnTo>
                    <a:pt x="265" y="4935"/>
                  </a:lnTo>
                  <a:lnTo>
                    <a:pt x="169" y="5176"/>
                  </a:lnTo>
                  <a:lnTo>
                    <a:pt x="97" y="5441"/>
                  </a:lnTo>
                  <a:lnTo>
                    <a:pt x="24" y="5705"/>
                  </a:lnTo>
                  <a:lnTo>
                    <a:pt x="0" y="5946"/>
                  </a:lnTo>
                  <a:lnTo>
                    <a:pt x="24" y="6211"/>
                  </a:lnTo>
                  <a:lnTo>
                    <a:pt x="48" y="6452"/>
                  </a:lnTo>
                  <a:lnTo>
                    <a:pt x="121" y="6716"/>
                  </a:lnTo>
                  <a:lnTo>
                    <a:pt x="241" y="6981"/>
                  </a:lnTo>
                  <a:lnTo>
                    <a:pt x="313" y="7174"/>
                  </a:lnTo>
                  <a:lnTo>
                    <a:pt x="385" y="7366"/>
                  </a:lnTo>
                  <a:lnTo>
                    <a:pt x="482" y="7727"/>
                  </a:lnTo>
                  <a:lnTo>
                    <a:pt x="602" y="8065"/>
                  </a:lnTo>
                  <a:lnTo>
                    <a:pt x="747" y="8377"/>
                  </a:lnTo>
                  <a:lnTo>
                    <a:pt x="939" y="8690"/>
                  </a:lnTo>
                  <a:lnTo>
                    <a:pt x="1108" y="9003"/>
                  </a:lnTo>
                  <a:lnTo>
                    <a:pt x="1324" y="9292"/>
                  </a:lnTo>
                  <a:lnTo>
                    <a:pt x="1758" y="9870"/>
                  </a:lnTo>
                  <a:lnTo>
                    <a:pt x="1950" y="10111"/>
                  </a:lnTo>
                  <a:lnTo>
                    <a:pt x="2167" y="10327"/>
                  </a:lnTo>
                  <a:lnTo>
                    <a:pt x="2408" y="10520"/>
                  </a:lnTo>
                  <a:lnTo>
                    <a:pt x="2672" y="10688"/>
                  </a:lnTo>
                  <a:lnTo>
                    <a:pt x="3178" y="11025"/>
                  </a:lnTo>
                  <a:lnTo>
                    <a:pt x="3708" y="11338"/>
                  </a:lnTo>
                  <a:lnTo>
                    <a:pt x="4093" y="11603"/>
                  </a:lnTo>
                  <a:lnTo>
                    <a:pt x="4285" y="11748"/>
                  </a:lnTo>
                  <a:lnTo>
                    <a:pt x="4454" y="11916"/>
                  </a:lnTo>
                  <a:lnTo>
                    <a:pt x="4622" y="12085"/>
                  </a:lnTo>
                  <a:lnTo>
                    <a:pt x="4767" y="12277"/>
                  </a:lnTo>
                  <a:lnTo>
                    <a:pt x="4887" y="12470"/>
                  </a:lnTo>
                  <a:lnTo>
                    <a:pt x="5008" y="12711"/>
                  </a:lnTo>
                  <a:lnTo>
                    <a:pt x="5056" y="12879"/>
                  </a:lnTo>
                  <a:lnTo>
                    <a:pt x="5104" y="13072"/>
                  </a:lnTo>
                  <a:lnTo>
                    <a:pt x="5128" y="13240"/>
                  </a:lnTo>
                  <a:lnTo>
                    <a:pt x="5152" y="13409"/>
                  </a:lnTo>
                  <a:lnTo>
                    <a:pt x="5128" y="13553"/>
                  </a:lnTo>
                  <a:lnTo>
                    <a:pt x="5128" y="13722"/>
                  </a:lnTo>
                  <a:lnTo>
                    <a:pt x="5032" y="14011"/>
                  </a:lnTo>
                  <a:lnTo>
                    <a:pt x="4911" y="14299"/>
                  </a:lnTo>
                  <a:lnTo>
                    <a:pt x="4743" y="14564"/>
                  </a:lnTo>
                  <a:lnTo>
                    <a:pt x="4526" y="14829"/>
                  </a:lnTo>
                  <a:lnTo>
                    <a:pt x="4285" y="15094"/>
                  </a:lnTo>
                  <a:lnTo>
                    <a:pt x="3419" y="15864"/>
                  </a:lnTo>
                  <a:lnTo>
                    <a:pt x="2600" y="16635"/>
                  </a:lnTo>
                  <a:lnTo>
                    <a:pt x="2167" y="17020"/>
                  </a:lnTo>
                  <a:lnTo>
                    <a:pt x="1782" y="17429"/>
                  </a:lnTo>
                  <a:lnTo>
                    <a:pt x="1397" y="17862"/>
                  </a:lnTo>
                  <a:lnTo>
                    <a:pt x="1035" y="18320"/>
                  </a:lnTo>
                  <a:lnTo>
                    <a:pt x="819" y="18609"/>
                  </a:lnTo>
                  <a:lnTo>
                    <a:pt x="650" y="18921"/>
                  </a:lnTo>
                  <a:lnTo>
                    <a:pt x="530" y="19234"/>
                  </a:lnTo>
                  <a:lnTo>
                    <a:pt x="434" y="19571"/>
                  </a:lnTo>
                  <a:lnTo>
                    <a:pt x="385" y="19884"/>
                  </a:lnTo>
                  <a:lnTo>
                    <a:pt x="337" y="20221"/>
                  </a:lnTo>
                  <a:lnTo>
                    <a:pt x="361" y="20534"/>
                  </a:lnTo>
                  <a:lnTo>
                    <a:pt x="385" y="20871"/>
                  </a:lnTo>
                  <a:lnTo>
                    <a:pt x="434" y="21184"/>
                  </a:lnTo>
                  <a:lnTo>
                    <a:pt x="530" y="21497"/>
                  </a:lnTo>
                  <a:lnTo>
                    <a:pt x="626" y="21786"/>
                  </a:lnTo>
                  <a:lnTo>
                    <a:pt x="771" y="22075"/>
                  </a:lnTo>
                  <a:lnTo>
                    <a:pt x="915" y="22340"/>
                  </a:lnTo>
                  <a:lnTo>
                    <a:pt x="1084" y="22581"/>
                  </a:lnTo>
                  <a:lnTo>
                    <a:pt x="1276" y="22797"/>
                  </a:lnTo>
                  <a:lnTo>
                    <a:pt x="1493" y="22990"/>
                  </a:lnTo>
                  <a:lnTo>
                    <a:pt x="1854" y="23351"/>
                  </a:lnTo>
                  <a:lnTo>
                    <a:pt x="2215" y="23712"/>
                  </a:lnTo>
                  <a:lnTo>
                    <a:pt x="2552" y="24097"/>
                  </a:lnTo>
                  <a:lnTo>
                    <a:pt x="2865" y="24506"/>
                  </a:lnTo>
                  <a:lnTo>
                    <a:pt x="3467" y="25325"/>
                  </a:lnTo>
                  <a:lnTo>
                    <a:pt x="4045" y="26167"/>
                  </a:lnTo>
                  <a:lnTo>
                    <a:pt x="4213" y="26408"/>
                  </a:lnTo>
                  <a:lnTo>
                    <a:pt x="4382" y="26697"/>
                  </a:lnTo>
                  <a:lnTo>
                    <a:pt x="4526" y="26962"/>
                  </a:lnTo>
                  <a:lnTo>
                    <a:pt x="4574" y="27130"/>
                  </a:lnTo>
                  <a:lnTo>
                    <a:pt x="4598" y="27275"/>
                  </a:lnTo>
                  <a:lnTo>
                    <a:pt x="4671" y="27829"/>
                  </a:lnTo>
                  <a:lnTo>
                    <a:pt x="4743" y="28358"/>
                  </a:lnTo>
                  <a:lnTo>
                    <a:pt x="4791" y="28912"/>
                  </a:lnTo>
                  <a:lnTo>
                    <a:pt x="4791" y="29466"/>
                  </a:lnTo>
                  <a:lnTo>
                    <a:pt x="4767" y="30067"/>
                  </a:lnTo>
                  <a:lnTo>
                    <a:pt x="4767" y="30645"/>
                  </a:lnTo>
                  <a:lnTo>
                    <a:pt x="4767" y="31223"/>
                  </a:lnTo>
                  <a:lnTo>
                    <a:pt x="4815" y="31801"/>
                  </a:lnTo>
                  <a:lnTo>
                    <a:pt x="4887" y="32378"/>
                  </a:lnTo>
                  <a:lnTo>
                    <a:pt x="4983" y="32932"/>
                  </a:lnTo>
                  <a:lnTo>
                    <a:pt x="5128" y="33510"/>
                  </a:lnTo>
                  <a:lnTo>
                    <a:pt x="5296" y="34063"/>
                  </a:lnTo>
                  <a:lnTo>
                    <a:pt x="5369" y="34232"/>
                  </a:lnTo>
                  <a:lnTo>
                    <a:pt x="5465" y="34401"/>
                  </a:lnTo>
                  <a:lnTo>
                    <a:pt x="5561" y="34545"/>
                  </a:lnTo>
                  <a:lnTo>
                    <a:pt x="5706" y="34713"/>
                  </a:lnTo>
                  <a:lnTo>
                    <a:pt x="5995" y="35002"/>
                  </a:lnTo>
                  <a:lnTo>
                    <a:pt x="6332" y="35267"/>
                  </a:lnTo>
                  <a:lnTo>
                    <a:pt x="6693" y="35484"/>
                  </a:lnTo>
                  <a:lnTo>
                    <a:pt x="6861" y="35580"/>
                  </a:lnTo>
                  <a:lnTo>
                    <a:pt x="7054" y="35652"/>
                  </a:lnTo>
                  <a:lnTo>
                    <a:pt x="7246" y="35700"/>
                  </a:lnTo>
                  <a:lnTo>
                    <a:pt x="7439" y="35725"/>
                  </a:lnTo>
                  <a:lnTo>
                    <a:pt x="7607" y="35749"/>
                  </a:lnTo>
                  <a:lnTo>
                    <a:pt x="7776" y="35725"/>
                  </a:lnTo>
                  <a:lnTo>
                    <a:pt x="8354" y="35628"/>
                  </a:lnTo>
                  <a:lnTo>
                    <a:pt x="8883" y="35484"/>
                  </a:lnTo>
                  <a:lnTo>
                    <a:pt x="9413" y="35291"/>
                  </a:lnTo>
                  <a:lnTo>
                    <a:pt x="9894" y="35050"/>
                  </a:lnTo>
                  <a:lnTo>
                    <a:pt x="10376" y="34786"/>
                  </a:lnTo>
                  <a:lnTo>
                    <a:pt x="10809" y="34449"/>
                  </a:lnTo>
                  <a:lnTo>
                    <a:pt x="11218" y="34063"/>
                  </a:lnTo>
                  <a:lnTo>
                    <a:pt x="11604" y="33654"/>
                  </a:lnTo>
                  <a:lnTo>
                    <a:pt x="11772" y="33414"/>
                  </a:lnTo>
                  <a:lnTo>
                    <a:pt x="11844" y="33293"/>
                  </a:lnTo>
                  <a:lnTo>
                    <a:pt x="11917" y="33149"/>
                  </a:lnTo>
                  <a:lnTo>
                    <a:pt x="11965" y="33004"/>
                  </a:lnTo>
                  <a:lnTo>
                    <a:pt x="11989" y="32836"/>
                  </a:lnTo>
                  <a:lnTo>
                    <a:pt x="12013" y="32499"/>
                  </a:lnTo>
                  <a:lnTo>
                    <a:pt x="12037" y="31849"/>
                  </a:lnTo>
                  <a:lnTo>
                    <a:pt x="12013" y="31247"/>
                  </a:lnTo>
                  <a:lnTo>
                    <a:pt x="11941" y="30693"/>
                  </a:lnTo>
                  <a:lnTo>
                    <a:pt x="11844" y="30164"/>
                  </a:lnTo>
                  <a:lnTo>
                    <a:pt x="11700" y="29634"/>
                  </a:lnTo>
                  <a:lnTo>
                    <a:pt x="11507" y="29104"/>
                  </a:lnTo>
                  <a:lnTo>
                    <a:pt x="11291" y="28551"/>
                  </a:lnTo>
                  <a:lnTo>
                    <a:pt x="11026" y="27949"/>
                  </a:lnTo>
                  <a:lnTo>
                    <a:pt x="10881" y="27636"/>
                  </a:lnTo>
                  <a:lnTo>
                    <a:pt x="10761" y="27323"/>
                  </a:lnTo>
                  <a:lnTo>
                    <a:pt x="10665" y="27034"/>
                  </a:lnTo>
                  <a:lnTo>
                    <a:pt x="10593" y="26721"/>
                  </a:lnTo>
                  <a:lnTo>
                    <a:pt x="10544" y="26432"/>
                  </a:lnTo>
                  <a:lnTo>
                    <a:pt x="10520" y="26143"/>
                  </a:lnTo>
                  <a:lnTo>
                    <a:pt x="10496" y="25855"/>
                  </a:lnTo>
                  <a:lnTo>
                    <a:pt x="10496" y="25566"/>
                  </a:lnTo>
                  <a:lnTo>
                    <a:pt x="10544" y="25277"/>
                  </a:lnTo>
                  <a:lnTo>
                    <a:pt x="10593" y="24988"/>
                  </a:lnTo>
                  <a:lnTo>
                    <a:pt x="10665" y="24723"/>
                  </a:lnTo>
                  <a:lnTo>
                    <a:pt x="10761" y="24434"/>
                  </a:lnTo>
                  <a:lnTo>
                    <a:pt x="10906" y="24169"/>
                  </a:lnTo>
                  <a:lnTo>
                    <a:pt x="11050" y="23881"/>
                  </a:lnTo>
                  <a:lnTo>
                    <a:pt x="11218" y="23616"/>
                  </a:lnTo>
                  <a:lnTo>
                    <a:pt x="11435" y="23351"/>
                  </a:lnTo>
                  <a:lnTo>
                    <a:pt x="12326" y="22220"/>
                  </a:lnTo>
                  <a:lnTo>
                    <a:pt x="13168" y="21064"/>
                  </a:lnTo>
                  <a:lnTo>
                    <a:pt x="13505" y="20607"/>
                  </a:lnTo>
                  <a:lnTo>
                    <a:pt x="13794" y="20149"/>
                  </a:lnTo>
                  <a:lnTo>
                    <a:pt x="13939" y="19908"/>
                  </a:lnTo>
                  <a:lnTo>
                    <a:pt x="14059" y="19668"/>
                  </a:lnTo>
                  <a:lnTo>
                    <a:pt x="14155" y="19403"/>
                  </a:lnTo>
                  <a:lnTo>
                    <a:pt x="14228" y="19138"/>
                  </a:lnTo>
                  <a:lnTo>
                    <a:pt x="14276" y="18777"/>
                  </a:lnTo>
                  <a:lnTo>
                    <a:pt x="14300" y="18416"/>
                  </a:lnTo>
                  <a:lnTo>
                    <a:pt x="14300" y="18055"/>
                  </a:lnTo>
                  <a:lnTo>
                    <a:pt x="14252" y="17694"/>
                  </a:lnTo>
                  <a:lnTo>
                    <a:pt x="14179" y="17357"/>
                  </a:lnTo>
                  <a:lnTo>
                    <a:pt x="14083" y="16996"/>
                  </a:lnTo>
                  <a:lnTo>
                    <a:pt x="13963" y="16659"/>
                  </a:lnTo>
                  <a:lnTo>
                    <a:pt x="13818" y="16322"/>
                  </a:lnTo>
                  <a:lnTo>
                    <a:pt x="13650" y="15985"/>
                  </a:lnTo>
                  <a:lnTo>
                    <a:pt x="13433" y="15672"/>
                  </a:lnTo>
                  <a:lnTo>
                    <a:pt x="13192" y="15383"/>
                  </a:lnTo>
                  <a:lnTo>
                    <a:pt x="12952" y="15118"/>
                  </a:lnTo>
                  <a:lnTo>
                    <a:pt x="12398" y="14588"/>
                  </a:lnTo>
                  <a:lnTo>
                    <a:pt x="11868" y="14083"/>
                  </a:lnTo>
                  <a:lnTo>
                    <a:pt x="11676" y="13914"/>
                  </a:lnTo>
                  <a:lnTo>
                    <a:pt x="11507" y="13722"/>
                  </a:lnTo>
                  <a:lnTo>
                    <a:pt x="11363" y="13529"/>
                  </a:lnTo>
                  <a:lnTo>
                    <a:pt x="11267" y="13288"/>
                  </a:lnTo>
                  <a:lnTo>
                    <a:pt x="11074" y="12783"/>
                  </a:lnTo>
                  <a:lnTo>
                    <a:pt x="10930" y="12277"/>
                  </a:lnTo>
                  <a:lnTo>
                    <a:pt x="10833" y="11796"/>
                  </a:lnTo>
                  <a:lnTo>
                    <a:pt x="10809" y="11290"/>
                  </a:lnTo>
                  <a:lnTo>
                    <a:pt x="10809" y="11025"/>
                  </a:lnTo>
                  <a:lnTo>
                    <a:pt x="10833" y="10785"/>
                  </a:lnTo>
                  <a:lnTo>
                    <a:pt x="10857" y="10520"/>
                  </a:lnTo>
                  <a:lnTo>
                    <a:pt x="10930" y="10279"/>
                  </a:lnTo>
                  <a:lnTo>
                    <a:pt x="11002" y="10038"/>
                  </a:lnTo>
                  <a:lnTo>
                    <a:pt x="11074" y="9774"/>
                  </a:lnTo>
                  <a:lnTo>
                    <a:pt x="11194" y="9533"/>
                  </a:lnTo>
                  <a:lnTo>
                    <a:pt x="11315" y="9268"/>
                  </a:lnTo>
                  <a:lnTo>
                    <a:pt x="11652" y="8618"/>
                  </a:lnTo>
                  <a:lnTo>
                    <a:pt x="11820" y="8281"/>
                  </a:lnTo>
                  <a:lnTo>
                    <a:pt x="11965" y="7944"/>
                  </a:lnTo>
                  <a:lnTo>
                    <a:pt x="12109" y="7583"/>
                  </a:lnTo>
                  <a:lnTo>
                    <a:pt x="12230" y="7222"/>
                  </a:lnTo>
                  <a:lnTo>
                    <a:pt x="12302" y="6861"/>
                  </a:lnTo>
                  <a:lnTo>
                    <a:pt x="12350" y="6476"/>
                  </a:lnTo>
                  <a:lnTo>
                    <a:pt x="12398" y="5994"/>
                  </a:lnTo>
                  <a:lnTo>
                    <a:pt x="12398" y="5489"/>
                  </a:lnTo>
                  <a:lnTo>
                    <a:pt x="12374" y="5007"/>
                  </a:lnTo>
                  <a:lnTo>
                    <a:pt x="12326" y="4502"/>
                  </a:lnTo>
                  <a:lnTo>
                    <a:pt x="12254" y="4020"/>
                  </a:lnTo>
                  <a:lnTo>
                    <a:pt x="12157" y="3539"/>
                  </a:lnTo>
                  <a:lnTo>
                    <a:pt x="12037" y="3057"/>
                  </a:lnTo>
                  <a:lnTo>
                    <a:pt x="11917" y="2576"/>
                  </a:lnTo>
                  <a:lnTo>
                    <a:pt x="11772" y="2167"/>
                  </a:lnTo>
                  <a:lnTo>
                    <a:pt x="11580" y="1781"/>
                  </a:lnTo>
                  <a:lnTo>
                    <a:pt x="11363" y="1444"/>
                  </a:lnTo>
                  <a:lnTo>
                    <a:pt x="11098" y="1156"/>
                  </a:lnTo>
                  <a:lnTo>
                    <a:pt x="10833" y="891"/>
                  </a:lnTo>
                  <a:lnTo>
                    <a:pt x="10520" y="698"/>
                  </a:lnTo>
                  <a:lnTo>
                    <a:pt x="10183" y="506"/>
                  </a:lnTo>
                  <a:lnTo>
                    <a:pt x="9822" y="361"/>
                  </a:lnTo>
                  <a:lnTo>
                    <a:pt x="9485" y="241"/>
                  </a:lnTo>
                  <a:lnTo>
                    <a:pt x="9124" y="169"/>
                  </a:lnTo>
                  <a:lnTo>
                    <a:pt x="8787" y="96"/>
                  </a:lnTo>
                  <a:lnTo>
                    <a:pt x="8426" y="48"/>
                  </a:lnTo>
                  <a:lnTo>
                    <a:pt x="80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9"/>
            <p:cNvSpPr/>
            <p:nvPr/>
          </p:nvSpPr>
          <p:spPr>
            <a:xfrm>
              <a:off x="1157700" y="2029950"/>
              <a:ext cx="235350" cy="827550"/>
            </a:xfrm>
            <a:custGeom>
              <a:avLst/>
              <a:gdLst/>
              <a:ahLst/>
              <a:cxnLst/>
              <a:rect l="l" t="t" r="r" b="b"/>
              <a:pathLst>
                <a:path w="9414" h="33102" extrusionOk="0">
                  <a:moveTo>
                    <a:pt x="5177" y="1"/>
                  </a:moveTo>
                  <a:lnTo>
                    <a:pt x="4816" y="25"/>
                  </a:lnTo>
                  <a:lnTo>
                    <a:pt x="4455" y="73"/>
                  </a:lnTo>
                  <a:lnTo>
                    <a:pt x="4069" y="121"/>
                  </a:lnTo>
                  <a:lnTo>
                    <a:pt x="3684" y="218"/>
                  </a:lnTo>
                  <a:lnTo>
                    <a:pt x="3299" y="314"/>
                  </a:lnTo>
                  <a:lnTo>
                    <a:pt x="2938" y="458"/>
                  </a:lnTo>
                  <a:lnTo>
                    <a:pt x="2577" y="603"/>
                  </a:lnTo>
                  <a:lnTo>
                    <a:pt x="2216" y="771"/>
                  </a:lnTo>
                  <a:lnTo>
                    <a:pt x="1903" y="940"/>
                  </a:lnTo>
                  <a:lnTo>
                    <a:pt x="1614" y="1132"/>
                  </a:lnTo>
                  <a:lnTo>
                    <a:pt x="1349" y="1349"/>
                  </a:lnTo>
                  <a:lnTo>
                    <a:pt x="1132" y="1566"/>
                  </a:lnTo>
                  <a:lnTo>
                    <a:pt x="964" y="1782"/>
                  </a:lnTo>
                  <a:lnTo>
                    <a:pt x="723" y="2192"/>
                  </a:lnTo>
                  <a:lnTo>
                    <a:pt x="434" y="2601"/>
                  </a:lnTo>
                  <a:lnTo>
                    <a:pt x="314" y="2793"/>
                  </a:lnTo>
                  <a:lnTo>
                    <a:pt x="218" y="3010"/>
                  </a:lnTo>
                  <a:lnTo>
                    <a:pt x="121" y="3203"/>
                  </a:lnTo>
                  <a:lnTo>
                    <a:pt x="73" y="3419"/>
                  </a:lnTo>
                  <a:lnTo>
                    <a:pt x="25" y="3660"/>
                  </a:lnTo>
                  <a:lnTo>
                    <a:pt x="1" y="3877"/>
                  </a:lnTo>
                  <a:lnTo>
                    <a:pt x="25" y="4093"/>
                  </a:lnTo>
                  <a:lnTo>
                    <a:pt x="25" y="4334"/>
                  </a:lnTo>
                  <a:lnTo>
                    <a:pt x="97" y="4840"/>
                  </a:lnTo>
                  <a:lnTo>
                    <a:pt x="145" y="5321"/>
                  </a:lnTo>
                  <a:lnTo>
                    <a:pt x="194" y="5682"/>
                  </a:lnTo>
                  <a:lnTo>
                    <a:pt x="242" y="6019"/>
                  </a:lnTo>
                  <a:lnTo>
                    <a:pt x="314" y="6356"/>
                  </a:lnTo>
                  <a:lnTo>
                    <a:pt x="434" y="6693"/>
                  </a:lnTo>
                  <a:lnTo>
                    <a:pt x="555" y="7006"/>
                  </a:lnTo>
                  <a:lnTo>
                    <a:pt x="699" y="7319"/>
                  </a:lnTo>
                  <a:lnTo>
                    <a:pt x="868" y="7632"/>
                  </a:lnTo>
                  <a:lnTo>
                    <a:pt x="1060" y="7945"/>
                  </a:lnTo>
                  <a:lnTo>
                    <a:pt x="1205" y="8138"/>
                  </a:lnTo>
                  <a:lnTo>
                    <a:pt x="1373" y="8306"/>
                  </a:lnTo>
                  <a:lnTo>
                    <a:pt x="1710" y="8643"/>
                  </a:lnTo>
                  <a:lnTo>
                    <a:pt x="2047" y="9004"/>
                  </a:lnTo>
                  <a:lnTo>
                    <a:pt x="2216" y="9173"/>
                  </a:lnTo>
                  <a:lnTo>
                    <a:pt x="2360" y="9389"/>
                  </a:lnTo>
                  <a:lnTo>
                    <a:pt x="2577" y="9678"/>
                  </a:lnTo>
                  <a:lnTo>
                    <a:pt x="2818" y="9967"/>
                  </a:lnTo>
                  <a:lnTo>
                    <a:pt x="3058" y="10256"/>
                  </a:lnTo>
                  <a:lnTo>
                    <a:pt x="3275" y="10569"/>
                  </a:lnTo>
                  <a:lnTo>
                    <a:pt x="3419" y="10786"/>
                  </a:lnTo>
                  <a:lnTo>
                    <a:pt x="3540" y="11026"/>
                  </a:lnTo>
                  <a:lnTo>
                    <a:pt x="3636" y="11267"/>
                  </a:lnTo>
                  <a:lnTo>
                    <a:pt x="3708" y="11508"/>
                  </a:lnTo>
                  <a:lnTo>
                    <a:pt x="3756" y="11749"/>
                  </a:lnTo>
                  <a:lnTo>
                    <a:pt x="3805" y="11989"/>
                  </a:lnTo>
                  <a:lnTo>
                    <a:pt x="3829" y="12230"/>
                  </a:lnTo>
                  <a:lnTo>
                    <a:pt x="3853" y="12471"/>
                  </a:lnTo>
                  <a:lnTo>
                    <a:pt x="3829" y="12952"/>
                  </a:lnTo>
                  <a:lnTo>
                    <a:pt x="3756" y="13434"/>
                  </a:lnTo>
                  <a:lnTo>
                    <a:pt x="3636" y="13915"/>
                  </a:lnTo>
                  <a:lnTo>
                    <a:pt x="3492" y="14421"/>
                  </a:lnTo>
                  <a:lnTo>
                    <a:pt x="3443" y="14541"/>
                  </a:lnTo>
                  <a:lnTo>
                    <a:pt x="3371" y="14637"/>
                  </a:lnTo>
                  <a:lnTo>
                    <a:pt x="3299" y="14710"/>
                  </a:lnTo>
                  <a:lnTo>
                    <a:pt x="3203" y="14782"/>
                  </a:lnTo>
                  <a:lnTo>
                    <a:pt x="2914" y="15023"/>
                  </a:lnTo>
                  <a:lnTo>
                    <a:pt x="2649" y="15239"/>
                  </a:lnTo>
                  <a:lnTo>
                    <a:pt x="2144" y="15745"/>
                  </a:lnTo>
                  <a:lnTo>
                    <a:pt x="1686" y="16274"/>
                  </a:lnTo>
                  <a:lnTo>
                    <a:pt x="1205" y="16804"/>
                  </a:lnTo>
                  <a:lnTo>
                    <a:pt x="1084" y="16948"/>
                  </a:lnTo>
                  <a:lnTo>
                    <a:pt x="988" y="17117"/>
                  </a:lnTo>
                  <a:lnTo>
                    <a:pt x="916" y="17285"/>
                  </a:lnTo>
                  <a:lnTo>
                    <a:pt x="844" y="17454"/>
                  </a:lnTo>
                  <a:lnTo>
                    <a:pt x="771" y="17743"/>
                  </a:lnTo>
                  <a:lnTo>
                    <a:pt x="723" y="18032"/>
                  </a:lnTo>
                  <a:lnTo>
                    <a:pt x="699" y="18321"/>
                  </a:lnTo>
                  <a:lnTo>
                    <a:pt x="699" y="18609"/>
                  </a:lnTo>
                  <a:lnTo>
                    <a:pt x="699" y="18874"/>
                  </a:lnTo>
                  <a:lnTo>
                    <a:pt x="723" y="19139"/>
                  </a:lnTo>
                  <a:lnTo>
                    <a:pt x="771" y="19404"/>
                  </a:lnTo>
                  <a:lnTo>
                    <a:pt x="819" y="19669"/>
                  </a:lnTo>
                  <a:lnTo>
                    <a:pt x="892" y="19934"/>
                  </a:lnTo>
                  <a:lnTo>
                    <a:pt x="988" y="20198"/>
                  </a:lnTo>
                  <a:lnTo>
                    <a:pt x="1084" y="20439"/>
                  </a:lnTo>
                  <a:lnTo>
                    <a:pt x="1205" y="20680"/>
                  </a:lnTo>
                  <a:lnTo>
                    <a:pt x="1349" y="20921"/>
                  </a:lnTo>
                  <a:lnTo>
                    <a:pt x="1518" y="21161"/>
                  </a:lnTo>
                  <a:lnTo>
                    <a:pt x="1855" y="21619"/>
                  </a:lnTo>
                  <a:lnTo>
                    <a:pt x="2071" y="21883"/>
                  </a:lnTo>
                  <a:lnTo>
                    <a:pt x="2264" y="22172"/>
                  </a:lnTo>
                  <a:lnTo>
                    <a:pt x="2456" y="22461"/>
                  </a:lnTo>
                  <a:lnTo>
                    <a:pt x="2601" y="22774"/>
                  </a:lnTo>
                  <a:lnTo>
                    <a:pt x="2745" y="23087"/>
                  </a:lnTo>
                  <a:lnTo>
                    <a:pt x="2866" y="23400"/>
                  </a:lnTo>
                  <a:lnTo>
                    <a:pt x="2962" y="23713"/>
                  </a:lnTo>
                  <a:lnTo>
                    <a:pt x="3058" y="24050"/>
                  </a:lnTo>
                  <a:lnTo>
                    <a:pt x="3275" y="24917"/>
                  </a:lnTo>
                  <a:lnTo>
                    <a:pt x="3492" y="25807"/>
                  </a:lnTo>
                  <a:lnTo>
                    <a:pt x="3636" y="26698"/>
                  </a:lnTo>
                  <a:lnTo>
                    <a:pt x="3708" y="27155"/>
                  </a:lnTo>
                  <a:lnTo>
                    <a:pt x="3756" y="27589"/>
                  </a:lnTo>
                  <a:lnTo>
                    <a:pt x="3781" y="27781"/>
                  </a:lnTo>
                  <a:lnTo>
                    <a:pt x="3781" y="27950"/>
                  </a:lnTo>
                  <a:lnTo>
                    <a:pt x="3756" y="28118"/>
                  </a:lnTo>
                  <a:lnTo>
                    <a:pt x="3684" y="28287"/>
                  </a:lnTo>
                  <a:lnTo>
                    <a:pt x="3540" y="28624"/>
                  </a:lnTo>
                  <a:lnTo>
                    <a:pt x="3395" y="28961"/>
                  </a:lnTo>
                  <a:lnTo>
                    <a:pt x="3299" y="29322"/>
                  </a:lnTo>
                  <a:lnTo>
                    <a:pt x="3227" y="29659"/>
                  </a:lnTo>
                  <a:lnTo>
                    <a:pt x="3179" y="30020"/>
                  </a:lnTo>
                  <a:lnTo>
                    <a:pt x="3179" y="30381"/>
                  </a:lnTo>
                  <a:lnTo>
                    <a:pt x="3203" y="30766"/>
                  </a:lnTo>
                  <a:lnTo>
                    <a:pt x="3251" y="31152"/>
                  </a:lnTo>
                  <a:lnTo>
                    <a:pt x="3323" y="31440"/>
                  </a:lnTo>
                  <a:lnTo>
                    <a:pt x="3443" y="31729"/>
                  </a:lnTo>
                  <a:lnTo>
                    <a:pt x="3588" y="31994"/>
                  </a:lnTo>
                  <a:lnTo>
                    <a:pt x="3756" y="32235"/>
                  </a:lnTo>
                  <a:lnTo>
                    <a:pt x="3949" y="32452"/>
                  </a:lnTo>
                  <a:lnTo>
                    <a:pt x="4166" y="32620"/>
                  </a:lnTo>
                  <a:lnTo>
                    <a:pt x="4406" y="32789"/>
                  </a:lnTo>
                  <a:lnTo>
                    <a:pt x="4647" y="32909"/>
                  </a:lnTo>
                  <a:lnTo>
                    <a:pt x="4912" y="33005"/>
                  </a:lnTo>
                  <a:lnTo>
                    <a:pt x="5177" y="33053"/>
                  </a:lnTo>
                  <a:lnTo>
                    <a:pt x="5466" y="33102"/>
                  </a:lnTo>
                  <a:lnTo>
                    <a:pt x="5730" y="33077"/>
                  </a:lnTo>
                  <a:lnTo>
                    <a:pt x="5995" y="33029"/>
                  </a:lnTo>
                  <a:lnTo>
                    <a:pt x="6284" y="32957"/>
                  </a:lnTo>
                  <a:lnTo>
                    <a:pt x="6549" y="32813"/>
                  </a:lnTo>
                  <a:lnTo>
                    <a:pt x="6790" y="32644"/>
                  </a:lnTo>
                  <a:lnTo>
                    <a:pt x="7079" y="32403"/>
                  </a:lnTo>
                  <a:lnTo>
                    <a:pt x="7319" y="32163"/>
                  </a:lnTo>
                  <a:lnTo>
                    <a:pt x="7560" y="31874"/>
                  </a:lnTo>
                  <a:lnTo>
                    <a:pt x="7753" y="31585"/>
                  </a:lnTo>
                  <a:lnTo>
                    <a:pt x="7945" y="31296"/>
                  </a:lnTo>
                  <a:lnTo>
                    <a:pt x="8090" y="30959"/>
                  </a:lnTo>
                  <a:lnTo>
                    <a:pt x="8210" y="30622"/>
                  </a:lnTo>
                  <a:lnTo>
                    <a:pt x="8306" y="30261"/>
                  </a:lnTo>
                  <a:lnTo>
                    <a:pt x="8354" y="29948"/>
                  </a:lnTo>
                  <a:lnTo>
                    <a:pt x="8354" y="29779"/>
                  </a:lnTo>
                  <a:lnTo>
                    <a:pt x="8354" y="29611"/>
                  </a:lnTo>
                  <a:lnTo>
                    <a:pt x="8330" y="29466"/>
                  </a:lnTo>
                  <a:lnTo>
                    <a:pt x="8282" y="29298"/>
                  </a:lnTo>
                  <a:lnTo>
                    <a:pt x="8210" y="29154"/>
                  </a:lnTo>
                  <a:lnTo>
                    <a:pt x="8114" y="29009"/>
                  </a:lnTo>
                  <a:lnTo>
                    <a:pt x="7969" y="28816"/>
                  </a:lnTo>
                  <a:lnTo>
                    <a:pt x="7849" y="28600"/>
                  </a:lnTo>
                  <a:lnTo>
                    <a:pt x="7584" y="28167"/>
                  </a:lnTo>
                  <a:lnTo>
                    <a:pt x="7343" y="27733"/>
                  </a:lnTo>
                  <a:lnTo>
                    <a:pt x="7199" y="27517"/>
                  </a:lnTo>
                  <a:lnTo>
                    <a:pt x="7054" y="27324"/>
                  </a:lnTo>
                  <a:lnTo>
                    <a:pt x="6910" y="27107"/>
                  </a:lnTo>
                  <a:lnTo>
                    <a:pt x="6766" y="26891"/>
                  </a:lnTo>
                  <a:lnTo>
                    <a:pt x="6669" y="26650"/>
                  </a:lnTo>
                  <a:lnTo>
                    <a:pt x="6597" y="26433"/>
                  </a:lnTo>
                  <a:lnTo>
                    <a:pt x="6549" y="26193"/>
                  </a:lnTo>
                  <a:lnTo>
                    <a:pt x="6525" y="25928"/>
                  </a:lnTo>
                  <a:lnTo>
                    <a:pt x="6525" y="25687"/>
                  </a:lnTo>
                  <a:lnTo>
                    <a:pt x="6549" y="25422"/>
                  </a:lnTo>
                  <a:lnTo>
                    <a:pt x="6573" y="25206"/>
                  </a:lnTo>
                  <a:lnTo>
                    <a:pt x="6573" y="24989"/>
                  </a:lnTo>
                  <a:lnTo>
                    <a:pt x="6549" y="24796"/>
                  </a:lnTo>
                  <a:lnTo>
                    <a:pt x="6525" y="24580"/>
                  </a:lnTo>
                  <a:lnTo>
                    <a:pt x="6477" y="24339"/>
                  </a:lnTo>
                  <a:lnTo>
                    <a:pt x="6453" y="24074"/>
                  </a:lnTo>
                  <a:lnTo>
                    <a:pt x="6453" y="23833"/>
                  </a:lnTo>
                  <a:lnTo>
                    <a:pt x="6453" y="23593"/>
                  </a:lnTo>
                  <a:lnTo>
                    <a:pt x="6477" y="23376"/>
                  </a:lnTo>
                  <a:lnTo>
                    <a:pt x="6525" y="23135"/>
                  </a:lnTo>
                  <a:lnTo>
                    <a:pt x="6621" y="22678"/>
                  </a:lnTo>
                  <a:lnTo>
                    <a:pt x="6790" y="22269"/>
                  </a:lnTo>
                  <a:lnTo>
                    <a:pt x="7006" y="21835"/>
                  </a:lnTo>
                  <a:lnTo>
                    <a:pt x="7271" y="21450"/>
                  </a:lnTo>
                  <a:lnTo>
                    <a:pt x="7560" y="21065"/>
                  </a:lnTo>
                  <a:lnTo>
                    <a:pt x="7849" y="20680"/>
                  </a:lnTo>
                  <a:lnTo>
                    <a:pt x="8114" y="20295"/>
                  </a:lnTo>
                  <a:lnTo>
                    <a:pt x="8354" y="19885"/>
                  </a:lnTo>
                  <a:lnTo>
                    <a:pt x="8595" y="19476"/>
                  </a:lnTo>
                  <a:lnTo>
                    <a:pt x="8788" y="19067"/>
                  </a:lnTo>
                  <a:lnTo>
                    <a:pt x="8980" y="18634"/>
                  </a:lnTo>
                  <a:lnTo>
                    <a:pt x="9125" y="18176"/>
                  </a:lnTo>
                  <a:lnTo>
                    <a:pt x="9269" y="17719"/>
                  </a:lnTo>
                  <a:lnTo>
                    <a:pt x="9341" y="17454"/>
                  </a:lnTo>
                  <a:lnTo>
                    <a:pt x="9390" y="17165"/>
                  </a:lnTo>
                  <a:lnTo>
                    <a:pt x="9414" y="16900"/>
                  </a:lnTo>
                  <a:lnTo>
                    <a:pt x="9414" y="16635"/>
                  </a:lnTo>
                  <a:lnTo>
                    <a:pt x="9366" y="16371"/>
                  </a:lnTo>
                  <a:lnTo>
                    <a:pt x="9293" y="16106"/>
                  </a:lnTo>
                  <a:lnTo>
                    <a:pt x="9197" y="15841"/>
                  </a:lnTo>
                  <a:lnTo>
                    <a:pt x="9077" y="15600"/>
                  </a:lnTo>
                  <a:lnTo>
                    <a:pt x="8619" y="14830"/>
                  </a:lnTo>
                  <a:lnTo>
                    <a:pt x="8210" y="14036"/>
                  </a:lnTo>
                  <a:lnTo>
                    <a:pt x="7825" y="13241"/>
                  </a:lnTo>
                  <a:lnTo>
                    <a:pt x="7464" y="12447"/>
                  </a:lnTo>
                  <a:lnTo>
                    <a:pt x="7271" y="11989"/>
                  </a:lnTo>
                  <a:lnTo>
                    <a:pt x="7127" y="11508"/>
                  </a:lnTo>
                  <a:lnTo>
                    <a:pt x="7054" y="11051"/>
                  </a:lnTo>
                  <a:lnTo>
                    <a:pt x="7030" y="10593"/>
                  </a:lnTo>
                  <a:lnTo>
                    <a:pt x="7030" y="10112"/>
                  </a:lnTo>
                  <a:lnTo>
                    <a:pt x="7127" y="9654"/>
                  </a:lnTo>
                  <a:lnTo>
                    <a:pt x="7247" y="9197"/>
                  </a:lnTo>
                  <a:lnTo>
                    <a:pt x="7440" y="8739"/>
                  </a:lnTo>
                  <a:lnTo>
                    <a:pt x="7704" y="8186"/>
                  </a:lnTo>
                  <a:lnTo>
                    <a:pt x="7969" y="7632"/>
                  </a:lnTo>
                  <a:lnTo>
                    <a:pt x="8114" y="7367"/>
                  </a:lnTo>
                  <a:lnTo>
                    <a:pt x="8282" y="7103"/>
                  </a:lnTo>
                  <a:lnTo>
                    <a:pt x="8451" y="6838"/>
                  </a:lnTo>
                  <a:lnTo>
                    <a:pt x="8667" y="6597"/>
                  </a:lnTo>
                  <a:lnTo>
                    <a:pt x="8691" y="6525"/>
                  </a:lnTo>
                  <a:lnTo>
                    <a:pt x="8740" y="6453"/>
                  </a:lnTo>
                  <a:lnTo>
                    <a:pt x="8788" y="6308"/>
                  </a:lnTo>
                  <a:lnTo>
                    <a:pt x="8932" y="5875"/>
                  </a:lnTo>
                  <a:lnTo>
                    <a:pt x="9028" y="5441"/>
                  </a:lnTo>
                  <a:lnTo>
                    <a:pt x="9077" y="5008"/>
                  </a:lnTo>
                  <a:lnTo>
                    <a:pt x="9077" y="4575"/>
                  </a:lnTo>
                  <a:lnTo>
                    <a:pt x="9053" y="4166"/>
                  </a:lnTo>
                  <a:lnTo>
                    <a:pt x="8980" y="3732"/>
                  </a:lnTo>
                  <a:lnTo>
                    <a:pt x="8884" y="3299"/>
                  </a:lnTo>
                  <a:lnTo>
                    <a:pt x="8764" y="2890"/>
                  </a:lnTo>
                  <a:lnTo>
                    <a:pt x="8595" y="2456"/>
                  </a:lnTo>
                  <a:lnTo>
                    <a:pt x="8403" y="2023"/>
                  </a:lnTo>
                  <a:lnTo>
                    <a:pt x="8138" y="1638"/>
                  </a:lnTo>
                  <a:lnTo>
                    <a:pt x="7993" y="1445"/>
                  </a:lnTo>
                  <a:lnTo>
                    <a:pt x="7849" y="1253"/>
                  </a:lnTo>
                  <a:lnTo>
                    <a:pt x="7680" y="1084"/>
                  </a:lnTo>
                  <a:lnTo>
                    <a:pt x="7512" y="940"/>
                  </a:lnTo>
                  <a:lnTo>
                    <a:pt x="7295" y="771"/>
                  </a:lnTo>
                  <a:lnTo>
                    <a:pt x="7103" y="627"/>
                  </a:lnTo>
                  <a:lnTo>
                    <a:pt x="6862" y="482"/>
                  </a:lnTo>
                  <a:lnTo>
                    <a:pt x="6621" y="362"/>
                  </a:lnTo>
                  <a:lnTo>
                    <a:pt x="6356" y="242"/>
                  </a:lnTo>
                  <a:lnTo>
                    <a:pt x="6092" y="145"/>
                  </a:lnTo>
                  <a:lnTo>
                    <a:pt x="5803" y="73"/>
                  </a:lnTo>
                  <a:lnTo>
                    <a:pt x="5514" y="25"/>
                  </a:lnTo>
                  <a:lnTo>
                    <a:pt x="517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9"/>
            <p:cNvSpPr/>
            <p:nvPr/>
          </p:nvSpPr>
          <p:spPr>
            <a:xfrm>
              <a:off x="1204650" y="2410925"/>
              <a:ext cx="150500" cy="145050"/>
            </a:xfrm>
            <a:custGeom>
              <a:avLst/>
              <a:gdLst/>
              <a:ahLst/>
              <a:cxnLst/>
              <a:rect l="l" t="t" r="r" b="b"/>
              <a:pathLst>
                <a:path w="6020" h="5802" extrusionOk="0">
                  <a:moveTo>
                    <a:pt x="3130" y="289"/>
                  </a:moveTo>
                  <a:lnTo>
                    <a:pt x="3251" y="313"/>
                  </a:lnTo>
                  <a:lnTo>
                    <a:pt x="3925" y="409"/>
                  </a:lnTo>
                  <a:lnTo>
                    <a:pt x="4093" y="458"/>
                  </a:lnTo>
                  <a:lnTo>
                    <a:pt x="4238" y="506"/>
                  </a:lnTo>
                  <a:lnTo>
                    <a:pt x="4575" y="698"/>
                  </a:lnTo>
                  <a:lnTo>
                    <a:pt x="4888" y="915"/>
                  </a:lnTo>
                  <a:lnTo>
                    <a:pt x="5152" y="1156"/>
                  </a:lnTo>
                  <a:lnTo>
                    <a:pt x="5273" y="1300"/>
                  </a:lnTo>
                  <a:lnTo>
                    <a:pt x="5393" y="1469"/>
                  </a:lnTo>
                  <a:lnTo>
                    <a:pt x="5465" y="1613"/>
                  </a:lnTo>
                  <a:lnTo>
                    <a:pt x="5538" y="1758"/>
                  </a:lnTo>
                  <a:lnTo>
                    <a:pt x="5634" y="2046"/>
                  </a:lnTo>
                  <a:lnTo>
                    <a:pt x="5706" y="2456"/>
                  </a:lnTo>
                  <a:lnTo>
                    <a:pt x="5754" y="2889"/>
                  </a:lnTo>
                  <a:lnTo>
                    <a:pt x="5730" y="3130"/>
                  </a:lnTo>
                  <a:lnTo>
                    <a:pt x="5706" y="3370"/>
                  </a:lnTo>
                  <a:lnTo>
                    <a:pt x="5634" y="3611"/>
                  </a:lnTo>
                  <a:lnTo>
                    <a:pt x="5538" y="3852"/>
                  </a:lnTo>
                  <a:lnTo>
                    <a:pt x="5441" y="3996"/>
                  </a:lnTo>
                  <a:lnTo>
                    <a:pt x="5321" y="4141"/>
                  </a:lnTo>
                  <a:lnTo>
                    <a:pt x="5008" y="4454"/>
                  </a:lnTo>
                  <a:lnTo>
                    <a:pt x="4695" y="4815"/>
                  </a:lnTo>
                  <a:lnTo>
                    <a:pt x="4575" y="4959"/>
                  </a:lnTo>
                  <a:lnTo>
                    <a:pt x="4430" y="5056"/>
                  </a:lnTo>
                  <a:lnTo>
                    <a:pt x="4262" y="5152"/>
                  </a:lnTo>
                  <a:lnTo>
                    <a:pt x="4093" y="5200"/>
                  </a:lnTo>
                  <a:lnTo>
                    <a:pt x="3756" y="5320"/>
                  </a:lnTo>
                  <a:lnTo>
                    <a:pt x="3443" y="5417"/>
                  </a:lnTo>
                  <a:lnTo>
                    <a:pt x="3275" y="5465"/>
                  </a:lnTo>
                  <a:lnTo>
                    <a:pt x="3082" y="5489"/>
                  </a:lnTo>
                  <a:lnTo>
                    <a:pt x="2745" y="5489"/>
                  </a:lnTo>
                  <a:lnTo>
                    <a:pt x="2095" y="5417"/>
                  </a:lnTo>
                  <a:lnTo>
                    <a:pt x="1782" y="5344"/>
                  </a:lnTo>
                  <a:lnTo>
                    <a:pt x="1469" y="5272"/>
                  </a:lnTo>
                  <a:lnTo>
                    <a:pt x="1253" y="5200"/>
                  </a:lnTo>
                  <a:lnTo>
                    <a:pt x="1060" y="5080"/>
                  </a:lnTo>
                  <a:lnTo>
                    <a:pt x="891" y="4935"/>
                  </a:lnTo>
                  <a:lnTo>
                    <a:pt x="747" y="4743"/>
                  </a:lnTo>
                  <a:lnTo>
                    <a:pt x="578" y="4502"/>
                  </a:lnTo>
                  <a:lnTo>
                    <a:pt x="410" y="4261"/>
                  </a:lnTo>
                  <a:lnTo>
                    <a:pt x="314" y="4093"/>
                  </a:lnTo>
                  <a:lnTo>
                    <a:pt x="266" y="3900"/>
                  </a:lnTo>
                  <a:lnTo>
                    <a:pt x="217" y="3708"/>
                  </a:lnTo>
                  <a:lnTo>
                    <a:pt x="217" y="3515"/>
                  </a:lnTo>
                  <a:lnTo>
                    <a:pt x="217" y="3322"/>
                  </a:lnTo>
                  <a:lnTo>
                    <a:pt x="241" y="3106"/>
                  </a:lnTo>
                  <a:lnTo>
                    <a:pt x="338" y="2600"/>
                  </a:lnTo>
                  <a:lnTo>
                    <a:pt x="434" y="2071"/>
                  </a:lnTo>
                  <a:lnTo>
                    <a:pt x="506" y="1806"/>
                  </a:lnTo>
                  <a:lnTo>
                    <a:pt x="603" y="1565"/>
                  </a:lnTo>
                  <a:lnTo>
                    <a:pt x="723" y="1348"/>
                  </a:lnTo>
                  <a:lnTo>
                    <a:pt x="891" y="1132"/>
                  </a:lnTo>
                  <a:lnTo>
                    <a:pt x="988" y="1035"/>
                  </a:lnTo>
                  <a:lnTo>
                    <a:pt x="1060" y="1011"/>
                  </a:lnTo>
                  <a:lnTo>
                    <a:pt x="1132" y="987"/>
                  </a:lnTo>
                  <a:lnTo>
                    <a:pt x="1349" y="939"/>
                  </a:lnTo>
                  <a:lnTo>
                    <a:pt x="1590" y="891"/>
                  </a:lnTo>
                  <a:lnTo>
                    <a:pt x="1710" y="867"/>
                  </a:lnTo>
                  <a:lnTo>
                    <a:pt x="1830" y="819"/>
                  </a:lnTo>
                  <a:lnTo>
                    <a:pt x="1927" y="771"/>
                  </a:lnTo>
                  <a:lnTo>
                    <a:pt x="2047" y="698"/>
                  </a:lnTo>
                  <a:lnTo>
                    <a:pt x="2215" y="578"/>
                  </a:lnTo>
                  <a:lnTo>
                    <a:pt x="2384" y="482"/>
                  </a:lnTo>
                  <a:lnTo>
                    <a:pt x="2745" y="337"/>
                  </a:lnTo>
                  <a:lnTo>
                    <a:pt x="2865" y="313"/>
                  </a:lnTo>
                  <a:lnTo>
                    <a:pt x="2986" y="289"/>
                  </a:lnTo>
                  <a:close/>
                  <a:moveTo>
                    <a:pt x="3082" y="0"/>
                  </a:moveTo>
                  <a:lnTo>
                    <a:pt x="2817" y="24"/>
                  </a:lnTo>
                  <a:lnTo>
                    <a:pt x="2601" y="97"/>
                  </a:lnTo>
                  <a:lnTo>
                    <a:pt x="2360" y="217"/>
                  </a:lnTo>
                  <a:lnTo>
                    <a:pt x="2240" y="265"/>
                  </a:lnTo>
                  <a:lnTo>
                    <a:pt x="2119" y="313"/>
                  </a:lnTo>
                  <a:lnTo>
                    <a:pt x="1999" y="385"/>
                  </a:lnTo>
                  <a:lnTo>
                    <a:pt x="1903" y="434"/>
                  </a:lnTo>
                  <a:lnTo>
                    <a:pt x="1806" y="530"/>
                  </a:lnTo>
                  <a:lnTo>
                    <a:pt x="1686" y="578"/>
                  </a:lnTo>
                  <a:lnTo>
                    <a:pt x="1445" y="626"/>
                  </a:lnTo>
                  <a:lnTo>
                    <a:pt x="1301" y="650"/>
                  </a:lnTo>
                  <a:lnTo>
                    <a:pt x="1180" y="674"/>
                  </a:lnTo>
                  <a:lnTo>
                    <a:pt x="1108" y="698"/>
                  </a:lnTo>
                  <a:lnTo>
                    <a:pt x="1012" y="771"/>
                  </a:lnTo>
                  <a:lnTo>
                    <a:pt x="964" y="867"/>
                  </a:lnTo>
                  <a:lnTo>
                    <a:pt x="915" y="939"/>
                  </a:lnTo>
                  <a:lnTo>
                    <a:pt x="843" y="987"/>
                  </a:lnTo>
                  <a:lnTo>
                    <a:pt x="651" y="1180"/>
                  </a:lnTo>
                  <a:lnTo>
                    <a:pt x="506" y="1396"/>
                  </a:lnTo>
                  <a:lnTo>
                    <a:pt x="386" y="1637"/>
                  </a:lnTo>
                  <a:lnTo>
                    <a:pt x="290" y="1926"/>
                  </a:lnTo>
                  <a:lnTo>
                    <a:pt x="97" y="2769"/>
                  </a:lnTo>
                  <a:lnTo>
                    <a:pt x="25" y="3154"/>
                  </a:lnTo>
                  <a:lnTo>
                    <a:pt x="1" y="3322"/>
                  </a:lnTo>
                  <a:lnTo>
                    <a:pt x="1" y="3515"/>
                  </a:lnTo>
                  <a:lnTo>
                    <a:pt x="1" y="3804"/>
                  </a:lnTo>
                  <a:lnTo>
                    <a:pt x="73" y="4045"/>
                  </a:lnTo>
                  <a:lnTo>
                    <a:pt x="169" y="4285"/>
                  </a:lnTo>
                  <a:lnTo>
                    <a:pt x="290" y="4526"/>
                  </a:lnTo>
                  <a:lnTo>
                    <a:pt x="434" y="4719"/>
                  </a:lnTo>
                  <a:lnTo>
                    <a:pt x="578" y="4935"/>
                  </a:lnTo>
                  <a:lnTo>
                    <a:pt x="747" y="5152"/>
                  </a:lnTo>
                  <a:lnTo>
                    <a:pt x="867" y="5272"/>
                  </a:lnTo>
                  <a:lnTo>
                    <a:pt x="1012" y="5369"/>
                  </a:lnTo>
                  <a:lnTo>
                    <a:pt x="1156" y="5465"/>
                  </a:lnTo>
                  <a:lnTo>
                    <a:pt x="1325" y="5537"/>
                  </a:lnTo>
                  <a:lnTo>
                    <a:pt x="1686" y="5633"/>
                  </a:lnTo>
                  <a:lnTo>
                    <a:pt x="2071" y="5730"/>
                  </a:lnTo>
                  <a:lnTo>
                    <a:pt x="2456" y="5778"/>
                  </a:lnTo>
                  <a:lnTo>
                    <a:pt x="2841" y="5802"/>
                  </a:lnTo>
                  <a:lnTo>
                    <a:pt x="3034" y="5802"/>
                  </a:lnTo>
                  <a:lnTo>
                    <a:pt x="3227" y="5778"/>
                  </a:lnTo>
                  <a:lnTo>
                    <a:pt x="3395" y="5754"/>
                  </a:lnTo>
                  <a:lnTo>
                    <a:pt x="3588" y="5706"/>
                  </a:lnTo>
                  <a:lnTo>
                    <a:pt x="4286" y="5465"/>
                  </a:lnTo>
                  <a:lnTo>
                    <a:pt x="4406" y="5417"/>
                  </a:lnTo>
                  <a:lnTo>
                    <a:pt x="4551" y="5344"/>
                  </a:lnTo>
                  <a:lnTo>
                    <a:pt x="4671" y="5272"/>
                  </a:lnTo>
                  <a:lnTo>
                    <a:pt x="4767" y="5152"/>
                  </a:lnTo>
                  <a:lnTo>
                    <a:pt x="5080" y="4791"/>
                  </a:lnTo>
                  <a:lnTo>
                    <a:pt x="5225" y="4622"/>
                  </a:lnTo>
                  <a:lnTo>
                    <a:pt x="5393" y="4454"/>
                  </a:lnTo>
                  <a:lnTo>
                    <a:pt x="5538" y="4309"/>
                  </a:lnTo>
                  <a:lnTo>
                    <a:pt x="5658" y="4165"/>
                  </a:lnTo>
                  <a:lnTo>
                    <a:pt x="5754" y="4020"/>
                  </a:lnTo>
                  <a:lnTo>
                    <a:pt x="5826" y="3828"/>
                  </a:lnTo>
                  <a:lnTo>
                    <a:pt x="5923" y="3587"/>
                  </a:lnTo>
                  <a:lnTo>
                    <a:pt x="5995" y="3322"/>
                  </a:lnTo>
                  <a:lnTo>
                    <a:pt x="6019" y="3058"/>
                  </a:lnTo>
                  <a:lnTo>
                    <a:pt x="6019" y="2793"/>
                  </a:lnTo>
                  <a:lnTo>
                    <a:pt x="5971" y="2408"/>
                  </a:lnTo>
                  <a:lnTo>
                    <a:pt x="5899" y="2022"/>
                  </a:lnTo>
                  <a:lnTo>
                    <a:pt x="5851" y="1806"/>
                  </a:lnTo>
                  <a:lnTo>
                    <a:pt x="5754" y="1565"/>
                  </a:lnTo>
                  <a:lnTo>
                    <a:pt x="5586" y="1252"/>
                  </a:lnTo>
                  <a:lnTo>
                    <a:pt x="5393" y="987"/>
                  </a:lnTo>
                  <a:lnTo>
                    <a:pt x="5152" y="747"/>
                  </a:lnTo>
                  <a:lnTo>
                    <a:pt x="4864" y="530"/>
                  </a:lnTo>
                  <a:lnTo>
                    <a:pt x="4671" y="409"/>
                  </a:lnTo>
                  <a:lnTo>
                    <a:pt x="4478" y="289"/>
                  </a:lnTo>
                  <a:lnTo>
                    <a:pt x="4286" y="193"/>
                  </a:lnTo>
                  <a:lnTo>
                    <a:pt x="4069" y="145"/>
                  </a:lnTo>
                  <a:lnTo>
                    <a:pt x="3323" y="24"/>
                  </a:lnTo>
                  <a:lnTo>
                    <a:pt x="30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9"/>
            <p:cNvSpPr/>
            <p:nvPr/>
          </p:nvSpPr>
          <p:spPr>
            <a:xfrm>
              <a:off x="1252200" y="2451850"/>
              <a:ext cx="58400" cy="61400"/>
            </a:xfrm>
            <a:custGeom>
              <a:avLst/>
              <a:gdLst/>
              <a:ahLst/>
              <a:cxnLst/>
              <a:rect l="l" t="t" r="r" b="b"/>
              <a:pathLst>
                <a:path w="2336" h="2456" extrusionOk="0">
                  <a:moveTo>
                    <a:pt x="1252" y="289"/>
                  </a:moveTo>
                  <a:lnTo>
                    <a:pt x="1421" y="313"/>
                  </a:lnTo>
                  <a:lnTo>
                    <a:pt x="1565" y="361"/>
                  </a:lnTo>
                  <a:lnTo>
                    <a:pt x="1758" y="482"/>
                  </a:lnTo>
                  <a:lnTo>
                    <a:pt x="1926" y="578"/>
                  </a:lnTo>
                  <a:lnTo>
                    <a:pt x="1975" y="626"/>
                  </a:lnTo>
                  <a:lnTo>
                    <a:pt x="2023" y="698"/>
                  </a:lnTo>
                  <a:lnTo>
                    <a:pt x="2047" y="771"/>
                  </a:lnTo>
                  <a:lnTo>
                    <a:pt x="2071" y="843"/>
                  </a:lnTo>
                  <a:lnTo>
                    <a:pt x="2095" y="1228"/>
                  </a:lnTo>
                  <a:lnTo>
                    <a:pt x="2071" y="1421"/>
                  </a:lnTo>
                  <a:lnTo>
                    <a:pt x="2047" y="1613"/>
                  </a:lnTo>
                  <a:lnTo>
                    <a:pt x="1975" y="1758"/>
                  </a:lnTo>
                  <a:lnTo>
                    <a:pt x="1878" y="1878"/>
                  </a:lnTo>
                  <a:lnTo>
                    <a:pt x="1565" y="2143"/>
                  </a:lnTo>
                  <a:lnTo>
                    <a:pt x="1469" y="2215"/>
                  </a:lnTo>
                  <a:lnTo>
                    <a:pt x="1108" y="2215"/>
                  </a:lnTo>
                  <a:lnTo>
                    <a:pt x="843" y="2191"/>
                  </a:lnTo>
                  <a:lnTo>
                    <a:pt x="723" y="2167"/>
                  </a:lnTo>
                  <a:lnTo>
                    <a:pt x="626" y="2119"/>
                  </a:lnTo>
                  <a:lnTo>
                    <a:pt x="410" y="1998"/>
                  </a:lnTo>
                  <a:lnTo>
                    <a:pt x="338" y="1926"/>
                  </a:lnTo>
                  <a:lnTo>
                    <a:pt x="289" y="1854"/>
                  </a:lnTo>
                  <a:lnTo>
                    <a:pt x="241" y="1758"/>
                  </a:lnTo>
                  <a:lnTo>
                    <a:pt x="241" y="1637"/>
                  </a:lnTo>
                  <a:lnTo>
                    <a:pt x="241" y="1541"/>
                  </a:lnTo>
                  <a:lnTo>
                    <a:pt x="241" y="1396"/>
                  </a:lnTo>
                  <a:lnTo>
                    <a:pt x="217" y="1300"/>
                  </a:lnTo>
                  <a:lnTo>
                    <a:pt x="241" y="1180"/>
                  </a:lnTo>
                  <a:lnTo>
                    <a:pt x="289" y="915"/>
                  </a:lnTo>
                  <a:lnTo>
                    <a:pt x="338" y="795"/>
                  </a:lnTo>
                  <a:lnTo>
                    <a:pt x="386" y="698"/>
                  </a:lnTo>
                  <a:lnTo>
                    <a:pt x="458" y="602"/>
                  </a:lnTo>
                  <a:lnTo>
                    <a:pt x="554" y="530"/>
                  </a:lnTo>
                  <a:lnTo>
                    <a:pt x="723" y="434"/>
                  </a:lnTo>
                  <a:lnTo>
                    <a:pt x="891" y="361"/>
                  </a:lnTo>
                  <a:lnTo>
                    <a:pt x="1084" y="313"/>
                  </a:lnTo>
                  <a:lnTo>
                    <a:pt x="1252" y="289"/>
                  </a:lnTo>
                  <a:close/>
                  <a:moveTo>
                    <a:pt x="1300" y="0"/>
                  </a:moveTo>
                  <a:lnTo>
                    <a:pt x="1084" y="24"/>
                  </a:lnTo>
                  <a:lnTo>
                    <a:pt x="867" y="72"/>
                  </a:lnTo>
                  <a:lnTo>
                    <a:pt x="650" y="169"/>
                  </a:lnTo>
                  <a:lnTo>
                    <a:pt x="458" y="265"/>
                  </a:lnTo>
                  <a:lnTo>
                    <a:pt x="338" y="361"/>
                  </a:lnTo>
                  <a:lnTo>
                    <a:pt x="241" y="458"/>
                  </a:lnTo>
                  <a:lnTo>
                    <a:pt x="169" y="554"/>
                  </a:lnTo>
                  <a:lnTo>
                    <a:pt x="121" y="674"/>
                  </a:lnTo>
                  <a:lnTo>
                    <a:pt x="25" y="939"/>
                  </a:lnTo>
                  <a:lnTo>
                    <a:pt x="1" y="1204"/>
                  </a:lnTo>
                  <a:lnTo>
                    <a:pt x="1" y="1421"/>
                  </a:lnTo>
                  <a:lnTo>
                    <a:pt x="25" y="1637"/>
                  </a:lnTo>
                  <a:lnTo>
                    <a:pt x="25" y="1806"/>
                  </a:lnTo>
                  <a:lnTo>
                    <a:pt x="73" y="1926"/>
                  </a:lnTo>
                  <a:lnTo>
                    <a:pt x="169" y="2046"/>
                  </a:lnTo>
                  <a:lnTo>
                    <a:pt x="265" y="2167"/>
                  </a:lnTo>
                  <a:lnTo>
                    <a:pt x="434" y="2287"/>
                  </a:lnTo>
                  <a:lnTo>
                    <a:pt x="530" y="2335"/>
                  </a:lnTo>
                  <a:lnTo>
                    <a:pt x="626" y="2383"/>
                  </a:lnTo>
                  <a:lnTo>
                    <a:pt x="819" y="2432"/>
                  </a:lnTo>
                  <a:lnTo>
                    <a:pt x="1012" y="2456"/>
                  </a:lnTo>
                  <a:lnTo>
                    <a:pt x="1421" y="2456"/>
                  </a:lnTo>
                  <a:lnTo>
                    <a:pt x="1565" y="2432"/>
                  </a:lnTo>
                  <a:lnTo>
                    <a:pt x="1662" y="2359"/>
                  </a:lnTo>
                  <a:lnTo>
                    <a:pt x="2023" y="2071"/>
                  </a:lnTo>
                  <a:lnTo>
                    <a:pt x="2095" y="1998"/>
                  </a:lnTo>
                  <a:lnTo>
                    <a:pt x="2167" y="1902"/>
                  </a:lnTo>
                  <a:lnTo>
                    <a:pt x="2215" y="1806"/>
                  </a:lnTo>
                  <a:lnTo>
                    <a:pt x="2263" y="1685"/>
                  </a:lnTo>
                  <a:lnTo>
                    <a:pt x="2312" y="1445"/>
                  </a:lnTo>
                  <a:lnTo>
                    <a:pt x="2336" y="1180"/>
                  </a:lnTo>
                  <a:lnTo>
                    <a:pt x="2287" y="795"/>
                  </a:lnTo>
                  <a:lnTo>
                    <a:pt x="2263" y="650"/>
                  </a:lnTo>
                  <a:lnTo>
                    <a:pt x="2191" y="530"/>
                  </a:lnTo>
                  <a:lnTo>
                    <a:pt x="2119" y="409"/>
                  </a:lnTo>
                  <a:lnTo>
                    <a:pt x="1999" y="337"/>
                  </a:lnTo>
                  <a:lnTo>
                    <a:pt x="1806" y="193"/>
                  </a:lnTo>
                  <a:lnTo>
                    <a:pt x="1589" y="72"/>
                  </a:lnTo>
                  <a:lnTo>
                    <a:pt x="1445" y="24"/>
                  </a:lnTo>
                  <a:lnTo>
                    <a:pt x="13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9"/>
            <p:cNvSpPr/>
            <p:nvPr/>
          </p:nvSpPr>
          <p:spPr>
            <a:xfrm>
              <a:off x="1270850" y="2474700"/>
              <a:ext cx="19900" cy="22300"/>
            </a:xfrm>
            <a:custGeom>
              <a:avLst/>
              <a:gdLst/>
              <a:ahLst/>
              <a:cxnLst/>
              <a:rect l="l" t="t" r="r" b="b"/>
              <a:pathLst>
                <a:path w="796" h="892" extrusionOk="0">
                  <a:moveTo>
                    <a:pt x="506" y="242"/>
                  </a:moveTo>
                  <a:lnTo>
                    <a:pt x="554" y="266"/>
                  </a:lnTo>
                  <a:lnTo>
                    <a:pt x="579" y="290"/>
                  </a:lnTo>
                  <a:lnTo>
                    <a:pt x="603" y="338"/>
                  </a:lnTo>
                  <a:lnTo>
                    <a:pt x="603" y="434"/>
                  </a:lnTo>
                  <a:lnTo>
                    <a:pt x="579" y="507"/>
                  </a:lnTo>
                  <a:lnTo>
                    <a:pt x="530" y="579"/>
                  </a:lnTo>
                  <a:lnTo>
                    <a:pt x="482" y="627"/>
                  </a:lnTo>
                  <a:lnTo>
                    <a:pt x="410" y="675"/>
                  </a:lnTo>
                  <a:lnTo>
                    <a:pt x="362" y="699"/>
                  </a:lnTo>
                  <a:lnTo>
                    <a:pt x="338" y="675"/>
                  </a:lnTo>
                  <a:lnTo>
                    <a:pt x="290" y="651"/>
                  </a:lnTo>
                  <a:lnTo>
                    <a:pt x="266" y="627"/>
                  </a:lnTo>
                  <a:lnTo>
                    <a:pt x="266" y="531"/>
                  </a:lnTo>
                  <a:lnTo>
                    <a:pt x="290" y="410"/>
                  </a:lnTo>
                  <a:lnTo>
                    <a:pt x="338" y="314"/>
                  </a:lnTo>
                  <a:lnTo>
                    <a:pt x="386" y="266"/>
                  </a:lnTo>
                  <a:lnTo>
                    <a:pt x="482" y="242"/>
                  </a:lnTo>
                  <a:close/>
                  <a:moveTo>
                    <a:pt x="434" y="1"/>
                  </a:moveTo>
                  <a:lnTo>
                    <a:pt x="314" y="25"/>
                  </a:lnTo>
                  <a:lnTo>
                    <a:pt x="217" y="73"/>
                  </a:lnTo>
                  <a:lnTo>
                    <a:pt x="25" y="242"/>
                  </a:lnTo>
                  <a:lnTo>
                    <a:pt x="1" y="266"/>
                  </a:lnTo>
                  <a:lnTo>
                    <a:pt x="1" y="314"/>
                  </a:lnTo>
                  <a:lnTo>
                    <a:pt x="1" y="458"/>
                  </a:lnTo>
                  <a:lnTo>
                    <a:pt x="1" y="627"/>
                  </a:lnTo>
                  <a:lnTo>
                    <a:pt x="49" y="723"/>
                  </a:lnTo>
                  <a:lnTo>
                    <a:pt x="121" y="795"/>
                  </a:lnTo>
                  <a:lnTo>
                    <a:pt x="193" y="868"/>
                  </a:lnTo>
                  <a:lnTo>
                    <a:pt x="290" y="892"/>
                  </a:lnTo>
                  <a:lnTo>
                    <a:pt x="410" y="868"/>
                  </a:lnTo>
                  <a:lnTo>
                    <a:pt x="530" y="844"/>
                  </a:lnTo>
                  <a:lnTo>
                    <a:pt x="627" y="771"/>
                  </a:lnTo>
                  <a:lnTo>
                    <a:pt x="699" y="699"/>
                  </a:lnTo>
                  <a:lnTo>
                    <a:pt x="747" y="603"/>
                  </a:lnTo>
                  <a:lnTo>
                    <a:pt x="795" y="507"/>
                  </a:lnTo>
                  <a:lnTo>
                    <a:pt x="795" y="386"/>
                  </a:lnTo>
                  <a:lnTo>
                    <a:pt x="795" y="290"/>
                  </a:lnTo>
                  <a:lnTo>
                    <a:pt x="771" y="170"/>
                  </a:lnTo>
                  <a:lnTo>
                    <a:pt x="699" y="73"/>
                  </a:lnTo>
                  <a:lnTo>
                    <a:pt x="627" y="2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9"/>
            <p:cNvSpPr/>
            <p:nvPr/>
          </p:nvSpPr>
          <p:spPr>
            <a:xfrm>
              <a:off x="1249200" y="2726875"/>
              <a:ext cx="108350" cy="104750"/>
            </a:xfrm>
            <a:custGeom>
              <a:avLst/>
              <a:gdLst/>
              <a:ahLst/>
              <a:cxnLst/>
              <a:rect l="l" t="t" r="r" b="b"/>
              <a:pathLst>
                <a:path w="4334" h="4190" extrusionOk="0">
                  <a:moveTo>
                    <a:pt x="2335" y="217"/>
                  </a:moveTo>
                  <a:lnTo>
                    <a:pt x="2817" y="314"/>
                  </a:lnTo>
                  <a:lnTo>
                    <a:pt x="2937" y="338"/>
                  </a:lnTo>
                  <a:lnTo>
                    <a:pt x="3057" y="386"/>
                  </a:lnTo>
                  <a:lnTo>
                    <a:pt x="3298" y="506"/>
                  </a:lnTo>
                  <a:lnTo>
                    <a:pt x="3515" y="651"/>
                  </a:lnTo>
                  <a:lnTo>
                    <a:pt x="3707" y="843"/>
                  </a:lnTo>
                  <a:lnTo>
                    <a:pt x="3876" y="1060"/>
                  </a:lnTo>
                  <a:lnTo>
                    <a:pt x="3996" y="1277"/>
                  </a:lnTo>
                  <a:lnTo>
                    <a:pt x="4044" y="1493"/>
                  </a:lnTo>
                  <a:lnTo>
                    <a:pt x="4117" y="1782"/>
                  </a:lnTo>
                  <a:lnTo>
                    <a:pt x="4141" y="2071"/>
                  </a:lnTo>
                  <a:lnTo>
                    <a:pt x="4141" y="2264"/>
                  </a:lnTo>
                  <a:lnTo>
                    <a:pt x="4093" y="2432"/>
                  </a:lnTo>
                  <a:lnTo>
                    <a:pt x="4044" y="2601"/>
                  </a:lnTo>
                  <a:lnTo>
                    <a:pt x="3996" y="2769"/>
                  </a:lnTo>
                  <a:lnTo>
                    <a:pt x="3924" y="2889"/>
                  </a:lnTo>
                  <a:lnTo>
                    <a:pt x="3828" y="2986"/>
                  </a:lnTo>
                  <a:lnTo>
                    <a:pt x="3587" y="3202"/>
                  </a:lnTo>
                  <a:lnTo>
                    <a:pt x="3394" y="3467"/>
                  </a:lnTo>
                  <a:lnTo>
                    <a:pt x="3298" y="3563"/>
                  </a:lnTo>
                  <a:lnTo>
                    <a:pt x="3178" y="3660"/>
                  </a:lnTo>
                  <a:lnTo>
                    <a:pt x="3082" y="3708"/>
                  </a:lnTo>
                  <a:lnTo>
                    <a:pt x="2937" y="3756"/>
                  </a:lnTo>
                  <a:lnTo>
                    <a:pt x="2480" y="3900"/>
                  </a:lnTo>
                  <a:lnTo>
                    <a:pt x="2359" y="3925"/>
                  </a:lnTo>
                  <a:lnTo>
                    <a:pt x="2215" y="3949"/>
                  </a:lnTo>
                  <a:lnTo>
                    <a:pt x="1974" y="3949"/>
                  </a:lnTo>
                  <a:lnTo>
                    <a:pt x="1517" y="3900"/>
                  </a:lnTo>
                  <a:lnTo>
                    <a:pt x="1276" y="3852"/>
                  </a:lnTo>
                  <a:lnTo>
                    <a:pt x="1059" y="3804"/>
                  </a:lnTo>
                  <a:lnTo>
                    <a:pt x="891" y="3732"/>
                  </a:lnTo>
                  <a:lnTo>
                    <a:pt x="770" y="3660"/>
                  </a:lnTo>
                  <a:lnTo>
                    <a:pt x="650" y="3539"/>
                  </a:lnTo>
                  <a:lnTo>
                    <a:pt x="530" y="3419"/>
                  </a:lnTo>
                  <a:lnTo>
                    <a:pt x="313" y="3058"/>
                  </a:lnTo>
                  <a:lnTo>
                    <a:pt x="241" y="2938"/>
                  </a:lnTo>
                  <a:lnTo>
                    <a:pt x="193" y="2817"/>
                  </a:lnTo>
                  <a:lnTo>
                    <a:pt x="169" y="2673"/>
                  </a:lnTo>
                  <a:lnTo>
                    <a:pt x="169" y="2528"/>
                  </a:lnTo>
                  <a:lnTo>
                    <a:pt x="193" y="2239"/>
                  </a:lnTo>
                  <a:lnTo>
                    <a:pt x="241" y="1854"/>
                  </a:lnTo>
                  <a:lnTo>
                    <a:pt x="313" y="1493"/>
                  </a:lnTo>
                  <a:lnTo>
                    <a:pt x="361" y="1301"/>
                  </a:lnTo>
                  <a:lnTo>
                    <a:pt x="433" y="1132"/>
                  </a:lnTo>
                  <a:lnTo>
                    <a:pt x="530" y="964"/>
                  </a:lnTo>
                  <a:lnTo>
                    <a:pt x="650" y="819"/>
                  </a:lnTo>
                  <a:lnTo>
                    <a:pt x="722" y="747"/>
                  </a:lnTo>
                  <a:lnTo>
                    <a:pt x="819" y="723"/>
                  </a:lnTo>
                  <a:lnTo>
                    <a:pt x="987" y="675"/>
                  </a:lnTo>
                  <a:lnTo>
                    <a:pt x="1132" y="651"/>
                  </a:lnTo>
                  <a:lnTo>
                    <a:pt x="1324" y="602"/>
                  </a:lnTo>
                  <a:lnTo>
                    <a:pt x="1469" y="506"/>
                  </a:lnTo>
                  <a:lnTo>
                    <a:pt x="1589" y="410"/>
                  </a:lnTo>
                  <a:lnTo>
                    <a:pt x="1709" y="362"/>
                  </a:lnTo>
                  <a:lnTo>
                    <a:pt x="1974" y="241"/>
                  </a:lnTo>
                  <a:lnTo>
                    <a:pt x="2070" y="217"/>
                  </a:lnTo>
                  <a:close/>
                  <a:moveTo>
                    <a:pt x="2215" y="1"/>
                  </a:moveTo>
                  <a:lnTo>
                    <a:pt x="2046" y="25"/>
                  </a:lnTo>
                  <a:lnTo>
                    <a:pt x="1878" y="73"/>
                  </a:lnTo>
                  <a:lnTo>
                    <a:pt x="1709" y="145"/>
                  </a:lnTo>
                  <a:lnTo>
                    <a:pt x="1517" y="241"/>
                  </a:lnTo>
                  <a:lnTo>
                    <a:pt x="1445" y="265"/>
                  </a:lnTo>
                  <a:lnTo>
                    <a:pt x="1372" y="314"/>
                  </a:lnTo>
                  <a:lnTo>
                    <a:pt x="1300" y="386"/>
                  </a:lnTo>
                  <a:lnTo>
                    <a:pt x="1204" y="410"/>
                  </a:lnTo>
                  <a:lnTo>
                    <a:pt x="1035" y="458"/>
                  </a:lnTo>
                  <a:lnTo>
                    <a:pt x="939" y="458"/>
                  </a:lnTo>
                  <a:lnTo>
                    <a:pt x="867" y="482"/>
                  </a:lnTo>
                  <a:lnTo>
                    <a:pt x="795" y="506"/>
                  </a:lnTo>
                  <a:lnTo>
                    <a:pt x="746" y="554"/>
                  </a:lnTo>
                  <a:lnTo>
                    <a:pt x="698" y="627"/>
                  </a:lnTo>
                  <a:lnTo>
                    <a:pt x="650" y="675"/>
                  </a:lnTo>
                  <a:lnTo>
                    <a:pt x="602" y="723"/>
                  </a:lnTo>
                  <a:lnTo>
                    <a:pt x="482" y="867"/>
                  </a:lnTo>
                  <a:lnTo>
                    <a:pt x="361" y="1012"/>
                  </a:lnTo>
                  <a:lnTo>
                    <a:pt x="265" y="1180"/>
                  </a:lnTo>
                  <a:lnTo>
                    <a:pt x="217" y="1373"/>
                  </a:lnTo>
                  <a:lnTo>
                    <a:pt x="72" y="1999"/>
                  </a:lnTo>
                  <a:lnTo>
                    <a:pt x="24" y="2264"/>
                  </a:lnTo>
                  <a:lnTo>
                    <a:pt x="0" y="2528"/>
                  </a:lnTo>
                  <a:lnTo>
                    <a:pt x="0" y="2745"/>
                  </a:lnTo>
                  <a:lnTo>
                    <a:pt x="48" y="2913"/>
                  </a:lnTo>
                  <a:lnTo>
                    <a:pt x="121" y="3106"/>
                  </a:lnTo>
                  <a:lnTo>
                    <a:pt x="217" y="3251"/>
                  </a:lnTo>
                  <a:lnTo>
                    <a:pt x="313" y="3395"/>
                  </a:lnTo>
                  <a:lnTo>
                    <a:pt x="409" y="3563"/>
                  </a:lnTo>
                  <a:lnTo>
                    <a:pt x="554" y="3708"/>
                  </a:lnTo>
                  <a:lnTo>
                    <a:pt x="626" y="3804"/>
                  </a:lnTo>
                  <a:lnTo>
                    <a:pt x="722" y="3876"/>
                  </a:lnTo>
                  <a:lnTo>
                    <a:pt x="963" y="3973"/>
                  </a:lnTo>
                  <a:lnTo>
                    <a:pt x="1228" y="4069"/>
                  </a:lnTo>
                  <a:lnTo>
                    <a:pt x="1493" y="4117"/>
                  </a:lnTo>
                  <a:lnTo>
                    <a:pt x="1782" y="4165"/>
                  </a:lnTo>
                  <a:lnTo>
                    <a:pt x="2046" y="4189"/>
                  </a:lnTo>
                  <a:lnTo>
                    <a:pt x="2311" y="4165"/>
                  </a:lnTo>
                  <a:lnTo>
                    <a:pt x="2456" y="4141"/>
                  </a:lnTo>
                  <a:lnTo>
                    <a:pt x="2576" y="4117"/>
                  </a:lnTo>
                  <a:lnTo>
                    <a:pt x="3082" y="3925"/>
                  </a:lnTo>
                  <a:lnTo>
                    <a:pt x="3274" y="3852"/>
                  </a:lnTo>
                  <a:lnTo>
                    <a:pt x="3370" y="3780"/>
                  </a:lnTo>
                  <a:lnTo>
                    <a:pt x="3443" y="3708"/>
                  </a:lnTo>
                  <a:lnTo>
                    <a:pt x="3659" y="3467"/>
                  </a:lnTo>
                  <a:lnTo>
                    <a:pt x="3780" y="3323"/>
                  </a:lnTo>
                  <a:lnTo>
                    <a:pt x="3900" y="3202"/>
                  </a:lnTo>
                  <a:lnTo>
                    <a:pt x="3996" y="3106"/>
                  </a:lnTo>
                  <a:lnTo>
                    <a:pt x="4069" y="3010"/>
                  </a:lnTo>
                  <a:lnTo>
                    <a:pt x="4141" y="2889"/>
                  </a:lnTo>
                  <a:lnTo>
                    <a:pt x="4213" y="2769"/>
                  </a:lnTo>
                  <a:lnTo>
                    <a:pt x="4261" y="2576"/>
                  </a:lnTo>
                  <a:lnTo>
                    <a:pt x="4309" y="2408"/>
                  </a:lnTo>
                  <a:lnTo>
                    <a:pt x="4333" y="2215"/>
                  </a:lnTo>
                  <a:lnTo>
                    <a:pt x="4333" y="2023"/>
                  </a:lnTo>
                  <a:lnTo>
                    <a:pt x="4309" y="1734"/>
                  </a:lnTo>
                  <a:lnTo>
                    <a:pt x="4261" y="1469"/>
                  </a:lnTo>
                  <a:lnTo>
                    <a:pt x="4213" y="1301"/>
                  </a:lnTo>
                  <a:lnTo>
                    <a:pt x="4141" y="1132"/>
                  </a:lnTo>
                  <a:lnTo>
                    <a:pt x="4020" y="915"/>
                  </a:lnTo>
                  <a:lnTo>
                    <a:pt x="3876" y="723"/>
                  </a:lnTo>
                  <a:lnTo>
                    <a:pt x="3707" y="530"/>
                  </a:lnTo>
                  <a:lnTo>
                    <a:pt x="3515" y="386"/>
                  </a:lnTo>
                  <a:lnTo>
                    <a:pt x="3226" y="217"/>
                  </a:lnTo>
                  <a:lnTo>
                    <a:pt x="3082" y="145"/>
                  </a:lnTo>
                  <a:lnTo>
                    <a:pt x="2913" y="97"/>
                  </a:lnTo>
                  <a:lnTo>
                    <a:pt x="2383" y="2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9"/>
            <p:cNvSpPr/>
            <p:nvPr/>
          </p:nvSpPr>
          <p:spPr>
            <a:xfrm>
              <a:off x="1283500" y="2756375"/>
              <a:ext cx="42150" cy="44550"/>
            </a:xfrm>
            <a:custGeom>
              <a:avLst/>
              <a:gdLst/>
              <a:ahLst/>
              <a:cxnLst/>
              <a:rect l="l" t="t" r="r" b="b"/>
              <a:pathLst>
                <a:path w="1686" h="1782" extrusionOk="0">
                  <a:moveTo>
                    <a:pt x="1011" y="217"/>
                  </a:moveTo>
                  <a:lnTo>
                    <a:pt x="1132" y="265"/>
                  </a:lnTo>
                  <a:lnTo>
                    <a:pt x="1372" y="434"/>
                  </a:lnTo>
                  <a:lnTo>
                    <a:pt x="1445" y="506"/>
                  </a:lnTo>
                  <a:lnTo>
                    <a:pt x="1493" y="602"/>
                  </a:lnTo>
                  <a:lnTo>
                    <a:pt x="1493" y="891"/>
                  </a:lnTo>
                  <a:lnTo>
                    <a:pt x="1493" y="1035"/>
                  </a:lnTo>
                  <a:lnTo>
                    <a:pt x="1469" y="1156"/>
                  </a:lnTo>
                  <a:lnTo>
                    <a:pt x="1421" y="1276"/>
                  </a:lnTo>
                  <a:lnTo>
                    <a:pt x="1348" y="1348"/>
                  </a:lnTo>
                  <a:lnTo>
                    <a:pt x="1132" y="1541"/>
                  </a:lnTo>
                  <a:lnTo>
                    <a:pt x="1060" y="1589"/>
                  </a:lnTo>
                  <a:lnTo>
                    <a:pt x="987" y="1613"/>
                  </a:lnTo>
                  <a:lnTo>
                    <a:pt x="795" y="1589"/>
                  </a:lnTo>
                  <a:lnTo>
                    <a:pt x="602" y="1589"/>
                  </a:lnTo>
                  <a:lnTo>
                    <a:pt x="434" y="1517"/>
                  </a:lnTo>
                  <a:lnTo>
                    <a:pt x="313" y="1445"/>
                  </a:lnTo>
                  <a:lnTo>
                    <a:pt x="241" y="1396"/>
                  </a:lnTo>
                  <a:lnTo>
                    <a:pt x="193" y="1324"/>
                  </a:lnTo>
                  <a:lnTo>
                    <a:pt x="169" y="1252"/>
                  </a:lnTo>
                  <a:lnTo>
                    <a:pt x="169" y="1180"/>
                  </a:lnTo>
                  <a:lnTo>
                    <a:pt x="169" y="1108"/>
                  </a:lnTo>
                  <a:lnTo>
                    <a:pt x="169" y="1011"/>
                  </a:lnTo>
                  <a:lnTo>
                    <a:pt x="169" y="843"/>
                  </a:lnTo>
                  <a:lnTo>
                    <a:pt x="193" y="674"/>
                  </a:lnTo>
                  <a:lnTo>
                    <a:pt x="241" y="578"/>
                  </a:lnTo>
                  <a:lnTo>
                    <a:pt x="289" y="506"/>
                  </a:lnTo>
                  <a:lnTo>
                    <a:pt x="410" y="385"/>
                  </a:lnTo>
                  <a:lnTo>
                    <a:pt x="506" y="313"/>
                  </a:lnTo>
                  <a:lnTo>
                    <a:pt x="650" y="265"/>
                  </a:lnTo>
                  <a:lnTo>
                    <a:pt x="771" y="241"/>
                  </a:lnTo>
                  <a:lnTo>
                    <a:pt x="915" y="217"/>
                  </a:lnTo>
                  <a:close/>
                  <a:moveTo>
                    <a:pt x="939" y="0"/>
                  </a:moveTo>
                  <a:lnTo>
                    <a:pt x="771" y="24"/>
                  </a:lnTo>
                  <a:lnTo>
                    <a:pt x="626" y="48"/>
                  </a:lnTo>
                  <a:lnTo>
                    <a:pt x="482" y="121"/>
                  </a:lnTo>
                  <a:lnTo>
                    <a:pt x="337" y="193"/>
                  </a:lnTo>
                  <a:lnTo>
                    <a:pt x="241" y="265"/>
                  </a:lnTo>
                  <a:lnTo>
                    <a:pt x="169" y="337"/>
                  </a:lnTo>
                  <a:lnTo>
                    <a:pt x="73" y="482"/>
                  </a:lnTo>
                  <a:lnTo>
                    <a:pt x="24" y="674"/>
                  </a:lnTo>
                  <a:lnTo>
                    <a:pt x="0" y="867"/>
                  </a:lnTo>
                  <a:lnTo>
                    <a:pt x="0" y="1035"/>
                  </a:lnTo>
                  <a:lnTo>
                    <a:pt x="0" y="1180"/>
                  </a:lnTo>
                  <a:lnTo>
                    <a:pt x="24" y="1300"/>
                  </a:lnTo>
                  <a:lnTo>
                    <a:pt x="48" y="1396"/>
                  </a:lnTo>
                  <a:lnTo>
                    <a:pt x="121" y="1469"/>
                  </a:lnTo>
                  <a:lnTo>
                    <a:pt x="193" y="1565"/>
                  </a:lnTo>
                  <a:lnTo>
                    <a:pt x="313" y="1637"/>
                  </a:lnTo>
                  <a:lnTo>
                    <a:pt x="434" y="1709"/>
                  </a:lnTo>
                  <a:lnTo>
                    <a:pt x="578" y="1733"/>
                  </a:lnTo>
                  <a:lnTo>
                    <a:pt x="723" y="1758"/>
                  </a:lnTo>
                  <a:lnTo>
                    <a:pt x="1035" y="1782"/>
                  </a:lnTo>
                  <a:lnTo>
                    <a:pt x="1132" y="1758"/>
                  </a:lnTo>
                  <a:lnTo>
                    <a:pt x="1204" y="1685"/>
                  </a:lnTo>
                  <a:lnTo>
                    <a:pt x="1445" y="1493"/>
                  </a:lnTo>
                  <a:lnTo>
                    <a:pt x="1565" y="1372"/>
                  </a:lnTo>
                  <a:lnTo>
                    <a:pt x="1613" y="1228"/>
                  </a:lnTo>
                  <a:lnTo>
                    <a:pt x="1661" y="1035"/>
                  </a:lnTo>
                  <a:lnTo>
                    <a:pt x="1685" y="843"/>
                  </a:lnTo>
                  <a:lnTo>
                    <a:pt x="1637" y="578"/>
                  </a:lnTo>
                  <a:lnTo>
                    <a:pt x="1613" y="458"/>
                  </a:lnTo>
                  <a:lnTo>
                    <a:pt x="1589" y="385"/>
                  </a:lnTo>
                  <a:lnTo>
                    <a:pt x="1517" y="313"/>
                  </a:lnTo>
                  <a:lnTo>
                    <a:pt x="1445" y="241"/>
                  </a:lnTo>
                  <a:lnTo>
                    <a:pt x="1300" y="145"/>
                  </a:lnTo>
                  <a:lnTo>
                    <a:pt x="1132" y="48"/>
                  </a:lnTo>
                  <a:lnTo>
                    <a:pt x="1035" y="24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9"/>
            <p:cNvSpPr/>
            <p:nvPr/>
          </p:nvSpPr>
          <p:spPr>
            <a:xfrm>
              <a:off x="1296725" y="2772625"/>
              <a:ext cx="14475" cy="16275"/>
            </a:xfrm>
            <a:custGeom>
              <a:avLst/>
              <a:gdLst/>
              <a:ahLst/>
              <a:cxnLst/>
              <a:rect l="l" t="t" r="r" b="b"/>
              <a:pathLst>
                <a:path w="579" h="651" extrusionOk="0">
                  <a:moveTo>
                    <a:pt x="410" y="193"/>
                  </a:moveTo>
                  <a:lnTo>
                    <a:pt x="434" y="265"/>
                  </a:lnTo>
                  <a:lnTo>
                    <a:pt x="434" y="313"/>
                  </a:lnTo>
                  <a:lnTo>
                    <a:pt x="410" y="385"/>
                  </a:lnTo>
                  <a:lnTo>
                    <a:pt x="362" y="458"/>
                  </a:lnTo>
                  <a:lnTo>
                    <a:pt x="290" y="506"/>
                  </a:lnTo>
                  <a:lnTo>
                    <a:pt x="242" y="506"/>
                  </a:lnTo>
                  <a:lnTo>
                    <a:pt x="218" y="482"/>
                  </a:lnTo>
                  <a:lnTo>
                    <a:pt x="194" y="458"/>
                  </a:lnTo>
                  <a:lnTo>
                    <a:pt x="194" y="385"/>
                  </a:lnTo>
                  <a:lnTo>
                    <a:pt x="218" y="313"/>
                  </a:lnTo>
                  <a:lnTo>
                    <a:pt x="242" y="241"/>
                  </a:lnTo>
                  <a:lnTo>
                    <a:pt x="290" y="193"/>
                  </a:lnTo>
                  <a:close/>
                  <a:moveTo>
                    <a:pt x="314" y="0"/>
                  </a:moveTo>
                  <a:lnTo>
                    <a:pt x="242" y="24"/>
                  </a:lnTo>
                  <a:lnTo>
                    <a:pt x="169" y="48"/>
                  </a:lnTo>
                  <a:lnTo>
                    <a:pt x="25" y="193"/>
                  </a:lnTo>
                  <a:lnTo>
                    <a:pt x="1" y="241"/>
                  </a:lnTo>
                  <a:lnTo>
                    <a:pt x="1" y="337"/>
                  </a:lnTo>
                  <a:lnTo>
                    <a:pt x="25" y="458"/>
                  </a:lnTo>
                  <a:lnTo>
                    <a:pt x="49" y="530"/>
                  </a:lnTo>
                  <a:lnTo>
                    <a:pt x="97" y="578"/>
                  </a:lnTo>
                  <a:lnTo>
                    <a:pt x="145" y="626"/>
                  </a:lnTo>
                  <a:lnTo>
                    <a:pt x="218" y="650"/>
                  </a:lnTo>
                  <a:lnTo>
                    <a:pt x="314" y="650"/>
                  </a:lnTo>
                  <a:lnTo>
                    <a:pt x="386" y="602"/>
                  </a:lnTo>
                  <a:lnTo>
                    <a:pt x="458" y="578"/>
                  </a:lnTo>
                  <a:lnTo>
                    <a:pt x="506" y="506"/>
                  </a:lnTo>
                  <a:lnTo>
                    <a:pt x="555" y="458"/>
                  </a:lnTo>
                  <a:lnTo>
                    <a:pt x="579" y="385"/>
                  </a:lnTo>
                  <a:lnTo>
                    <a:pt x="579" y="289"/>
                  </a:lnTo>
                  <a:lnTo>
                    <a:pt x="579" y="217"/>
                  </a:lnTo>
                  <a:lnTo>
                    <a:pt x="555" y="121"/>
                  </a:lnTo>
                  <a:lnTo>
                    <a:pt x="506" y="72"/>
                  </a:lnTo>
                  <a:lnTo>
                    <a:pt x="458" y="24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9"/>
            <p:cNvSpPr/>
            <p:nvPr/>
          </p:nvSpPr>
          <p:spPr>
            <a:xfrm>
              <a:off x="1207675" y="2091350"/>
              <a:ext cx="145050" cy="155300"/>
            </a:xfrm>
            <a:custGeom>
              <a:avLst/>
              <a:gdLst/>
              <a:ahLst/>
              <a:cxnLst/>
              <a:rect l="l" t="t" r="r" b="b"/>
              <a:pathLst>
                <a:path w="5802" h="6212" extrusionOk="0">
                  <a:moveTo>
                    <a:pt x="3178" y="265"/>
                  </a:moveTo>
                  <a:lnTo>
                    <a:pt x="3394" y="289"/>
                  </a:lnTo>
                  <a:lnTo>
                    <a:pt x="3635" y="362"/>
                  </a:lnTo>
                  <a:lnTo>
                    <a:pt x="3900" y="482"/>
                  </a:lnTo>
                  <a:lnTo>
                    <a:pt x="4189" y="554"/>
                  </a:lnTo>
                  <a:lnTo>
                    <a:pt x="4357" y="650"/>
                  </a:lnTo>
                  <a:lnTo>
                    <a:pt x="4502" y="747"/>
                  </a:lnTo>
                  <a:lnTo>
                    <a:pt x="4646" y="891"/>
                  </a:lnTo>
                  <a:lnTo>
                    <a:pt x="4767" y="1036"/>
                  </a:lnTo>
                  <a:lnTo>
                    <a:pt x="4887" y="1204"/>
                  </a:lnTo>
                  <a:lnTo>
                    <a:pt x="4983" y="1397"/>
                  </a:lnTo>
                  <a:lnTo>
                    <a:pt x="5248" y="1854"/>
                  </a:lnTo>
                  <a:lnTo>
                    <a:pt x="5465" y="2336"/>
                  </a:lnTo>
                  <a:lnTo>
                    <a:pt x="5561" y="2576"/>
                  </a:lnTo>
                  <a:lnTo>
                    <a:pt x="5609" y="2841"/>
                  </a:lnTo>
                  <a:lnTo>
                    <a:pt x="5657" y="3082"/>
                  </a:lnTo>
                  <a:lnTo>
                    <a:pt x="5657" y="3347"/>
                  </a:lnTo>
                  <a:lnTo>
                    <a:pt x="5609" y="3491"/>
                  </a:lnTo>
                  <a:lnTo>
                    <a:pt x="5585" y="3563"/>
                  </a:lnTo>
                  <a:lnTo>
                    <a:pt x="5537" y="3611"/>
                  </a:lnTo>
                  <a:lnTo>
                    <a:pt x="5392" y="3804"/>
                  </a:lnTo>
                  <a:lnTo>
                    <a:pt x="5224" y="3972"/>
                  </a:lnTo>
                  <a:lnTo>
                    <a:pt x="5152" y="4045"/>
                  </a:lnTo>
                  <a:lnTo>
                    <a:pt x="5080" y="4165"/>
                  </a:lnTo>
                  <a:lnTo>
                    <a:pt x="5007" y="4261"/>
                  </a:lnTo>
                  <a:lnTo>
                    <a:pt x="4983" y="4406"/>
                  </a:lnTo>
                  <a:lnTo>
                    <a:pt x="4911" y="4598"/>
                  </a:lnTo>
                  <a:lnTo>
                    <a:pt x="4839" y="4767"/>
                  </a:lnTo>
                  <a:lnTo>
                    <a:pt x="4622" y="5080"/>
                  </a:lnTo>
                  <a:lnTo>
                    <a:pt x="4550" y="5200"/>
                  </a:lnTo>
                  <a:lnTo>
                    <a:pt x="4454" y="5272"/>
                  </a:lnTo>
                  <a:lnTo>
                    <a:pt x="4357" y="5345"/>
                  </a:lnTo>
                  <a:lnTo>
                    <a:pt x="4237" y="5417"/>
                  </a:lnTo>
                  <a:lnTo>
                    <a:pt x="3635" y="5730"/>
                  </a:lnTo>
                  <a:lnTo>
                    <a:pt x="3467" y="5802"/>
                  </a:lnTo>
                  <a:lnTo>
                    <a:pt x="3322" y="5850"/>
                  </a:lnTo>
                  <a:lnTo>
                    <a:pt x="2937" y="5898"/>
                  </a:lnTo>
                  <a:lnTo>
                    <a:pt x="2576" y="5898"/>
                  </a:lnTo>
                  <a:lnTo>
                    <a:pt x="2191" y="5850"/>
                  </a:lnTo>
                  <a:lnTo>
                    <a:pt x="1998" y="5826"/>
                  </a:lnTo>
                  <a:lnTo>
                    <a:pt x="1830" y="5754"/>
                  </a:lnTo>
                  <a:lnTo>
                    <a:pt x="1661" y="5706"/>
                  </a:lnTo>
                  <a:lnTo>
                    <a:pt x="1541" y="5609"/>
                  </a:lnTo>
                  <a:lnTo>
                    <a:pt x="1276" y="5417"/>
                  </a:lnTo>
                  <a:lnTo>
                    <a:pt x="987" y="5152"/>
                  </a:lnTo>
                  <a:lnTo>
                    <a:pt x="698" y="4839"/>
                  </a:lnTo>
                  <a:lnTo>
                    <a:pt x="554" y="4622"/>
                  </a:lnTo>
                  <a:lnTo>
                    <a:pt x="433" y="4406"/>
                  </a:lnTo>
                  <a:lnTo>
                    <a:pt x="361" y="4165"/>
                  </a:lnTo>
                  <a:lnTo>
                    <a:pt x="289" y="3924"/>
                  </a:lnTo>
                  <a:lnTo>
                    <a:pt x="265" y="3756"/>
                  </a:lnTo>
                  <a:lnTo>
                    <a:pt x="289" y="3563"/>
                  </a:lnTo>
                  <a:lnTo>
                    <a:pt x="361" y="3106"/>
                  </a:lnTo>
                  <a:lnTo>
                    <a:pt x="409" y="2648"/>
                  </a:lnTo>
                  <a:lnTo>
                    <a:pt x="409" y="2456"/>
                  </a:lnTo>
                  <a:lnTo>
                    <a:pt x="457" y="2287"/>
                  </a:lnTo>
                  <a:lnTo>
                    <a:pt x="554" y="2119"/>
                  </a:lnTo>
                  <a:lnTo>
                    <a:pt x="650" y="1974"/>
                  </a:lnTo>
                  <a:lnTo>
                    <a:pt x="867" y="1710"/>
                  </a:lnTo>
                  <a:lnTo>
                    <a:pt x="1059" y="1421"/>
                  </a:lnTo>
                  <a:lnTo>
                    <a:pt x="1180" y="1276"/>
                  </a:lnTo>
                  <a:lnTo>
                    <a:pt x="1300" y="1156"/>
                  </a:lnTo>
                  <a:lnTo>
                    <a:pt x="1565" y="939"/>
                  </a:lnTo>
                  <a:lnTo>
                    <a:pt x="2143" y="626"/>
                  </a:lnTo>
                  <a:lnTo>
                    <a:pt x="2431" y="482"/>
                  </a:lnTo>
                  <a:lnTo>
                    <a:pt x="2744" y="362"/>
                  </a:lnTo>
                  <a:lnTo>
                    <a:pt x="2961" y="289"/>
                  </a:lnTo>
                  <a:lnTo>
                    <a:pt x="3178" y="265"/>
                  </a:lnTo>
                  <a:close/>
                  <a:moveTo>
                    <a:pt x="3033" y="0"/>
                  </a:moveTo>
                  <a:lnTo>
                    <a:pt x="2865" y="24"/>
                  </a:lnTo>
                  <a:lnTo>
                    <a:pt x="2696" y="73"/>
                  </a:lnTo>
                  <a:lnTo>
                    <a:pt x="2335" y="217"/>
                  </a:lnTo>
                  <a:lnTo>
                    <a:pt x="1974" y="362"/>
                  </a:lnTo>
                  <a:lnTo>
                    <a:pt x="1637" y="554"/>
                  </a:lnTo>
                  <a:lnTo>
                    <a:pt x="1300" y="747"/>
                  </a:lnTo>
                  <a:lnTo>
                    <a:pt x="1156" y="867"/>
                  </a:lnTo>
                  <a:lnTo>
                    <a:pt x="1011" y="987"/>
                  </a:lnTo>
                  <a:lnTo>
                    <a:pt x="891" y="1132"/>
                  </a:lnTo>
                  <a:lnTo>
                    <a:pt x="770" y="1276"/>
                  </a:lnTo>
                  <a:lnTo>
                    <a:pt x="361" y="1878"/>
                  </a:lnTo>
                  <a:lnTo>
                    <a:pt x="265" y="1998"/>
                  </a:lnTo>
                  <a:lnTo>
                    <a:pt x="217" y="2119"/>
                  </a:lnTo>
                  <a:lnTo>
                    <a:pt x="169" y="2263"/>
                  </a:lnTo>
                  <a:lnTo>
                    <a:pt x="120" y="2408"/>
                  </a:lnTo>
                  <a:lnTo>
                    <a:pt x="96" y="2889"/>
                  </a:lnTo>
                  <a:lnTo>
                    <a:pt x="96" y="3130"/>
                  </a:lnTo>
                  <a:lnTo>
                    <a:pt x="48" y="3371"/>
                  </a:lnTo>
                  <a:lnTo>
                    <a:pt x="24" y="3563"/>
                  </a:lnTo>
                  <a:lnTo>
                    <a:pt x="0" y="3732"/>
                  </a:lnTo>
                  <a:lnTo>
                    <a:pt x="24" y="3924"/>
                  </a:lnTo>
                  <a:lnTo>
                    <a:pt x="72" y="4117"/>
                  </a:lnTo>
                  <a:lnTo>
                    <a:pt x="145" y="4358"/>
                  </a:lnTo>
                  <a:lnTo>
                    <a:pt x="241" y="4622"/>
                  </a:lnTo>
                  <a:lnTo>
                    <a:pt x="361" y="4839"/>
                  </a:lnTo>
                  <a:lnTo>
                    <a:pt x="530" y="5056"/>
                  </a:lnTo>
                  <a:lnTo>
                    <a:pt x="794" y="5345"/>
                  </a:lnTo>
                  <a:lnTo>
                    <a:pt x="1059" y="5609"/>
                  </a:lnTo>
                  <a:lnTo>
                    <a:pt x="1252" y="5754"/>
                  </a:lnTo>
                  <a:lnTo>
                    <a:pt x="1469" y="5898"/>
                  </a:lnTo>
                  <a:lnTo>
                    <a:pt x="1782" y="6043"/>
                  </a:lnTo>
                  <a:lnTo>
                    <a:pt x="2119" y="6139"/>
                  </a:lnTo>
                  <a:lnTo>
                    <a:pt x="2456" y="6187"/>
                  </a:lnTo>
                  <a:lnTo>
                    <a:pt x="2793" y="6211"/>
                  </a:lnTo>
                  <a:lnTo>
                    <a:pt x="3033" y="6187"/>
                  </a:lnTo>
                  <a:lnTo>
                    <a:pt x="3250" y="6163"/>
                  </a:lnTo>
                  <a:lnTo>
                    <a:pt x="3467" y="6115"/>
                  </a:lnTo>
                  <a:lnTo>
                    <a:pt x="3683" y="6043"/>
                  </a:lnTo>
                  <a:lnTo>
                    <a:pt x="4333" y="5682"/>
                  </a:lnTo>
                  <a:lnTo>
                    <a:pt x="4550" y="5561"/>
                  </a:lnTo>
                  <a:lnTo>
                    <a:pt x="4743" y="5393"/>
                  </a:lnTo>
                  <a:lnTo>
                    <a:pt x="4887" y="5200"/>
                  </a:lnTo>
                  <a:lnTo>
                    <a:pt x="5007" y="4984"/>
                  </a:lnTo>
                  <a:lnTo>
                    <a:pt x="5080" y="4863"/>
                  </a:lnTo>
                  <a:lnTo>
                    <a:pt x="5128" y="4743"/>
                  </a:lnTo>
                  <a:lnTo>
                    <a:pt x="5200" y="4622"/>
                  </a:lnTo>
                  <a:lnTo>
                    <a:pt x="5224" y="4526"/>
                  </a:lnTo>
                  <a:lnTo>
                    <a:pt x="5272" y="4382"/>
                  </a:lnTo>
                  <a:lnTo>
                    <a:pt x="5344" y="4285"/>
                  </a:lnTo>
                  <a:lnTo>
                    <a:pt x="5513" y="4093"/>
                  </a:lnTo>
                  <a:lnTo>
                    <a:pt x="5609" y="3997"/>
                  </a:lnTo>
                  <a:lnTo>
                    <a:pt x="5681" y="3924"/>
                  </a:lnTo>
                  <a:lnTo>
                    <a:pt x="5730" y="3828"/>
                  </a:lnTo>
                  <a:lnTo>
                    <a:pt x="5754" y="3732"/>
                  </a:lnTo>
                  <a:lnTo>
                    <a:pt x="5754" y="3611"/>
                  </a:lnTo>
                  <a:lnTo>
                    <a:pt x="5754" y="3539"/>
                  </a:lnTo>
                  <a:lnTo>
                    <a:pt x="5778" y="3443"/>
                  </a:lnTo>
                  <a:lnTo>
                    <a:pt x="5802" y="3178"/>
                  </a:lnTo>
                  <a:lnTo>
                    <a:pt x="5802" y="2913"/>
                  </a:lnTo>
                  <a:lnTo>
                    <a:pt x="5754" y="2648"/>
                  </a:lnTo>
                  <a:lnTo>
                    <a:pt x="5657" y="2384"/>
                  </a:lnTo>
                  <a:lnTo>
                    <a:pt x="5320" y="1565"/>
                  </a:lnTo>
                  <a:lnTo>
                    <a:pt x="5152" y="1228"/>
                  </a:lnTo>
                  <a:lnTo>
                    <a:pt x="5055" y="1060"/>
                  </a:lnTo>
                  <a:lnTo>
                    <a:pt x="4959" y="915"/>
                  </a:lnTo>
                  <a:lnTo>
                    <a:pt x="4791" y="699"/>
                  </a:lnTo>
                  <a:lnTo>
                    <a:pt x="4574" y="506"/>
                  </a:lnTo>
                  <a:lnTo>
                    <a:pt x="4357" y="386"/>
                  </a:lnTo>
                  <a:lnTo>
                    <a:pt x="4117" y="289"/>
                  </a:lnTo>
                  <a:lnTo>
                    <a:pt x="3900" y="193"/>
                  </a:lnTo>
                  <a:lnTo>
                    <a:pt x="3635" y="97"/>
                  </a:lnTo>
                  <a:lnTo>
                    <a:pt x="3370" y="24"/>
                  </a:lnTo>
                  <a:lnTo>
                    <a:pt x="3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9"/>
            <p:cNvSpPr/>
            <p:nvPr/>
          </p:nvSpPr>
          <p:spPr>
            <a:xfrm>
              <a:off x="1249200" y="2140700"/>
              <a:ext cx="60200" cy="62625"/>
            </a:xfrm>
            <a:custGeom>
              <a:avLst/>
              <a:gdLst/>
              <a:ahLst/>
              <a:cxnLst/>
              <a:rect l="l" t="t" r="r" b="b"/>
              <a:pathLst>
                <a:path w="2408" h="2505" extrusionOk="0">
                  <a:moveTo>
                    <a:pt x="1469" y="217"/>
                  </a:moveTo>
                  <a:lnTo>
                    <a:pt x="1565" y="265"/>
                  </a:lnTo>
                  <a:lnTo>
                    <a:pt x="1637" y="313"/>
                  </a:lnTo>
                  <a:lnTo>
                    <a:pt x="1709" y="410"/>
                  </a:lnTo>
                  <a:lnTo>
                    <a:pt x="1757" y="482"/>
                  </a:lnTo>
                  <a:lnTo>
                    <a:pt x="1854" y="602"/>
                  </a:lnTo>
                  <a:lnTo>
                    <a:pt x="1926" y="674"/>
                  </a:lnTo>
                  <a:lnTo>
                    <a:pt x="1998" y="771"/>
                  </a:lnTo>
                  <a:lnTo>
                    <a:pt x="2095" y="1011"/>
                  </a:lnTo>
                  <a:lnTo>
                    <a:pt x="2143" y="1132"/>
                  </a:lnTo>
                  <a:lnTo>
                    <a:pt x="2143" y="1252"/>
                  </a:lnTo>
                  <a:lnTo>
                    <a:pt x="2143" y="1373"/>
                  </a:lnTo>
                  <a:lnTo>
                    <a:pt x="2095" y="1469"/>
                  </a:lnTo>
                  <a:lnTo>
                    <a:pt x="2022" y="1661"/>
                  </a:lnTo>
                  <a:lnTo>
                    <a:pt x="1926" y="1806"/>
                  </a:lnTo>
                  <a:lnTo>
                    <a:pt x="1806" y="1950"/>
                  </a:lnTo>
                  <a:lnTo>
                    <a:pt x="1685" y="2095"/>
                  </a:lnTo>
                  <a:lnTo>
                    <a:pt x="1541" y="2167"/>
                  </a:lnTo>
                  <a:lnTo>
                    <a:pt x="1396" y="2215"/>
                  </a:lnTo>
                  <a:lnTo>
                    <a:pt x="1180" y="2239"/>
                  </a:lnTo>
                  <a:lnTo>
                    <a:pt x="891" y="2239"/>
                  </a:lnTo>
                  <a:lnTo>
                    <a:pt x="843" y="2215"/>
                  </a:lnTo>
                  <a:lnTo>
                    <a:pt x="770" y="2191"/>
                  </a:lnTo>
                  <a:lnTo>
                    <a:pt x="698" y="2119"/>
                  </a:lnTo>
                  <a:lnTo>
                    <a:pt x="458" y="1830"/>
                  </a:lnTo>
                  <a:lnTo>
                    <a:pt x="361" y="1661"/>
                  </a:lnTo>
                  <a:lnTo>
                    <a:pt x="265" y="1493"/>
                  </a:lnTo>
                  <a:lnTo>
                    <a:pt x="241" y="1349"/>
                  </a:lnTo>
                  <a:lnTo>
                    <a:pt x="241" y="1180"/>
                  </a:lnTo>
                  <a:lnTo>
                    <a:pt x="337" y="771"/>
                  </a:lnTo>
                  <a:lnTo>
                    <a:pt x="385" y="674"/>
                  </a:lnTo>
                  <a:lnTo>
                    <a:pt x="458" y="602"/>
                  </a:lnTo>
                  <a:lnTo>
                    <a:pt x="674" y="458"/>
                  </a:lnTo>
                  <a:lnTo>
                    <a:pt x="891" y="313"/>
                  </a:lnTo>
                  <a:lnTo>
                    <a:pt x="1011" y="265"/>
                  </a:lnTo>
                  <a:lnTo>
                    <a:pt x="1108" y="241"/>
                  </a:lnTo>
                  <a:lnTo>
                    <a:pt x="1348" y="217"/>
                  </a:lnTo>
                  <a:close/>
                  <a:moveTo>
                    <a:pt x="1083" y="0"/>
                  </a:moveTo>
                  <a:lnTo>
                    <a:pt x="963" y="24"/>
                  </a:lnTo>
                  <a:lnTo>
                    <a:pt x="770" y="121"/>
                  </a:lnTo>
                  <a:lnTo>
                    <a:pt x="602" y="217"/>
                  </a:lnTo>
                  <a:lnTo>
                    <a:pt x="433" y="313"/>
                  </a:lnTo>
                  <a:lnTo>
                    <a:pt x="265" y="434"/>
                  </a:lnTo>
                  <a:lnTo>
                    <a:pt x="169" y="554"/>
                  </a:lnTo>
                  <a:lnTo>
                    <a:pt x="121" y="674"/>
                  </a:lnTo>
                  <a:lnTo>
                    <a:pt x="24" y="1108"/>
                  </a:lnTo>
                  <a:lnTo>
                    <a:pt x="0" y="1228"/>
                  </a:lnTo>
                  <a:lnTo>
                    <a:pt x="0" y="1324"/>
                  </a:lnTo>
                  <a:lnTo>
                    <a:pt x="24" y="1445"/>
                  </a:lnTo>
                  <a:lnTo>
                    <a:pt x="48" y="1541"/>
                  </a:lnTo>
                  <a:lnTo>
                    <a:pt x="169" y="1782"/>
                  </a:lnTo>
                  <a:lnTo>
                    <a:pt x="289" y="1998"/>
                  </a:lnTo>
                  <a:lnTo>
                    <a:pt x="554" y="2287"/>
                  </a:lnTo>
                  <a:lnTo>
                    <a:pt x="674" y="2384"/>
                  </a:lnTo>
                  <a:lnTo>
                    <a:pt x="795" y="2456"/>
                  </a:lnTo>
                  <a:lnTo>
                    <a:pt x="915" y="2504"/>
                  </a:lnTo>
                  <a:lnTo>
                    <a:pt x="1059" y="2504"/>
                  </a:lnTo>
                  <a:lnTo>
                    <a:pt x="1300" y="2480"/>
                  </a:lnTo>
                  <a:lnTo>
                    <a:pt x="1541" y="2456"/>
                  </a:lnTo>
                  <a:lnTo>
                    <a:pt x="1685" y="2408"/>
                  </a:lnTo>
                  <a:lnTo>
                    <a:pt x="1806" y="2336"/>
                  </a:lnTo>
                  <a:lnTo>
                    <a:pt x="1974" y="2191"/>
                  </a:lnTo>
                  <a:lnTo>
                    <a:pt x="2119" y="2023"/>
                  </a:lnTo>
                  <a:lnTo>
                    <a:pt x="2239" y="1854"/>
                  </a:lnTo>
                  <a:lnTo>
                    <a:pt x="2335" y="1637"/>
                  </a:lnTo>
                  <a:lnTo>
                    <a:pt x="2383" y="1493"/>
                  </a:lnTo>
                  <a:lnTo>
                    <a:pt x="2407" y="1349"/>
                  </a:lnTo>
                  <a:lnTo>
                    <a:pt x="2407" y="1228"/>
                  </a:lnTo>
                  <a:lnTo>
                    <a:pt x="2383" y="1108"/>
                  </a:lnTo>
                  <a:lnTo>
                    <a:pt x="2287" y="843"/>
                  </a:lnTo>
                  <a:lnTo>
                    <a:pt x="2167" y="602"/>
                  </a:lnTo>
                  <a:lnTo>
                    <a:pt x="2046" y="434"/>
                  </a:lnTo>
                  <a:lnTo>
                    <a:pt x="1878" y="265"/>
                  </a:lnTo>
                  <a:lnTo>
                    <a:pt x="1782" y="145"/>
                  </a:lnTo>
                  <a:lnTo>
                    <a:pt x="1661" y="73"/>
                  </a:lnTo>
                  <a:lnTo>
                    <a:pt x="1541" y="24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9"/>
            <p:cNvSpPr/>
            <p:nvPr/>
          </p:nvSpPr>
          <p:spPr>
            <a:xfrm>
              <a:off x="1267850" y="2158150"/>
              <a:ext cx="20475" cy="23500"/>
            </a:xfrm>
            <a:custGeom>
              <a:avLst/>
              <a:gdLst/>
              <a:ahLst/>
              <a:cxnLst/>
              <a:rect l="l" t="t" r="r" b="b"/>
              <a:pathLst>
                <a:path w="819" h="940" extrusionOk="0">
                  <a:moveTo>
                    <a:pt x="410" y="241"/>
                  </a:moveTo>
                  <a:lnTo>
                    <a:pt x="458" y="313"/>
                  </a:lnTo>
                  <a:lnTo>
                    <a:pt x="506" y="410"/>
                  </a:lnTo>
                  <a:lnTo>
                    <a:pt x="530" y="530"/>
                  </a:lnTo>
                  <a:lnTo>
                    <a:pt x="506" y="602"/>
                  </a:lnTo>
                  <a:lnTo>
                    <a:pt x="458" y="675"/>
                  </a:lnTo>
                  <a:lnTo>
                    <a:pt x="434" y="699"/>
                  </a:lnTo>
                  <a:lnTo>
                    <a:pt x="386" y="699"/>
                  </a:lnTo>
                  <a:lnTo>
                    <a:pt x="337" y="675"/>
                  </a:lnTo>
                  <a:lnTo>
                    <a:pt x="313" y="651"/>
                  </a:lnTo>
                  <a:lnTo>
                    <a:pt x="241" y="602"/>
                  </a:lnTo>
                  <a:lnTo>
                    <a:pt x="217" y="506"/>
                  </a:lnTo>
                  <a:lnTo>
                    <a:pt x="217" y="434"/>
                  </a:lnTo>
                  <a:lnTo>
                    <a:pt x="217" y="362"/>
                  </a:lnTo>
                  <a:lnTo>
                    <a:pt x="241" y="289"/>
                  </a:lnTo>
                  <a:lnTo>
                    <a:pt x="289" y="241"/>
                  </a:lnTo>
                  <a:close/>
                  <a:moveTo>
                    <a:pt x="313" y="1"/>
                  </a:moveTo>
                  <a:lnTo>
                    <a:pt x="241" y="49"/>
                  </a:lnTo>
                  <a:lnTo>
                    <a:pt x="145" y="121"/>
                  </a:lnTo>
                  <a:lnTo>
                    <a:pt x="73" y="217"/>
                  </a:lnTo>
                  <a:lnTo>
                    <a:pt x="24" y="338"/>
                  </a:lnTo>
                  <a:lnTo>
                    <a:pt x="0" y="434"/>
                  </a:lnTo>
                  <a:lnTo>
                    <a:pt x="24" y="554"/>
                  </a:lnTo>
                  <a:lnTo>
                    <a:pt x="49" y="651"/>
                  </a:lnTo>
                  <a:lnTo>
                    <a:pt x="97" y="747"/>
                  </a:lnTo>
                  <a:lnTo>
                    <a:pt x="169" y="819"/>
                  </a:lnTo>
                  <a:lnTo>
                    <a:pt x="265" y="915"/>
                  </a:lnTo>
                  <a:lnTo>
                    <a:pt x="362" y="939"/>
                  </a:lnTo>
                  <a:lnTo>
                    <a:pt x="482" y="939"/>
                  </a:lnTo>
                  <a:lnTo>
                    <a:pt x="578" y="891"/>
                  </a:lnTo>
                  <a:lnTo>
                    <a:pt x="626" y="843"/>
                  </a:lnTo>
                  <a:lnTo>
                    <a:pt x="723" y="771"/>
                  </a:lnTo>
                  <a:lnTo>
                    <a:pt x="771" y="651"/>
                  </a:lnTo>
                  <a:lnTo>
                    <a:pt x="819" y="410"/>
                  </a:lnTo>
                  <a:lnTo>
                    <a:pt x="819" y="362"/>
                  </a:lnTo>
                  <a:lnTo>
                    <a:pt x="795" y="338"/>
                  </a:lnTo>
                  <a:lnTo>
                    <a:pt x="723" y="193"/>
                  </a:lnTo>
                  <a:lnTo>
                    <a:pt x="602" y="97"/>
                  </a:lnTo>
                  <a:lnTo>
                    <a:pt x="530" y="25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6" name="Google Shape;3536;p9"/>
          <p:cNvGrpSpPr/>
          <p:nvPr/>
        </p:nvGrpSpPr>
        <p:grpSpPr>
          <a:xfrm>
            <a:off x="7925076" y="4155111"/>
            <a:ext cx="551525" cy="559295"/>
            <a:chOff x="1308175" y="3327500"/>
            <a:chExt cx="170350" cy="172750"/>
          </a:xfrm>
        </p:grpSpPr>
        <p:sp>
          <p:nvSpPr>
            <p:cNvPr id="3537" name="Google Shape;3537;p9"/>
            <p:cNvSpPr/>
            <p:nvPr/>
          </p:nvSpPr>
          <p:spPr>
            <a:xfrm>
              <a:off x="1308175" y="3327500"/>
              <a:ext cx="170350" cy="172750"/>
            </a:xfrm>
            <a:custGeom>
              <a:avLst/>
              <a:gdLst/>
              <a:ahLst/>
              <a:cxnLst/>
              <a:rect l="l" t="t" r="r" b="b"/>
              <a:pathLst>
                <a:path w="6814" h="6910" extrusionOk="0">
                  <a:moveTo>
                    <a:pt x="3395" y="554"/>
                  </a:moveTo>
                  <a:lnTo>
                    <a:pt x="3684" y="578"/>
                  </a:lnTo>
                  <a:lnTo>
                    <a:pt x="3972" y="602"/>
                  </a:lnTo>
                  <a:lnTo>
                    <a:pt x="4237" y="675"/>
                  </a:lnTo>
                  <a:lnTo>
                    <a:pt x="4502" y="771"/>
                  </a:lnTo>
                  <a:lnTo>
                    <a:pt x="4743" y="891"/>
                  </a:lnTo>
                  <a:lnTo>
                    <a:pt x="4983" y="1036"/>
                  </a:lnTo>
                  <a:lnTo>
                    <a:pt x="5200" y="1204"/>
                  </a:lnTo>
                  <a:lnTo>
                    <a:pt x="5417" y="1397"/>
                  </a:lnTo>
                  <a:lnTo>
                    <a:pt x="5585" y="1614"/>
                  </a:lnTo>
                  <a:lnTo>
                    <a:pt x="5754" y="1830"/>
                  </a:lnTo>
                  <a:lnTo>
                    <a:pt x="5898" y="2071"/>
                  </a:lnTo>
                  <a:lnTo>
                    <a:pt x="6019" y="2312"/>
                  </a:lnTo>
                  <a:lnTo>
                    <a:pt x="6115" y="2576"/>
                  </a:lnTo>
                  <a:lnTo>
                    <a:pt x="6187" y="2865"/>
                  </a:lnTo>
                  <a:lnTo>
                    <a:pt x="6235" y="3154"/>
                  </a:lnTo>
                  <a:lnTo>
                    <a:pt x="6235" y="3443"/>
                  </a:lnTo>
                  <a:lnTo>
                    <a:pt x="6235" y="3756"/>
                  </a:lnTo>
                  <a:lnTo>
                    <a:pt x="6187" y="4045"/>
                  </a:lnTo>
                  <a:lnTo>
                    <a:pt x="6115" y="4310"/>
                  </a:lnTo>
                  <a:lnTo>
                    <a:pt x="6019" y="4575"/>
                  </a:lnTo>
                  <a:lnTo>
                    <a:pt x="5898" y="4839"/>
                  </a:lnTo>
                  <a:lnTo>
                    <a:pt x="5754" y="5080"/>
                  </a:lnTo>
                  <a:lnTo>
                    <a:pt x="5609" y="5297"/>
                  </a:lnTo>
                  <a:lnTo>
                    <a:pt x="5417" y="5513"/>
                  </a:lnTo>
                  <a:lnTo>
                    <a:pt x="5224" y="5706"/>
                  </a:lnTo>
                  <a:lnTo>
                    <a:pt x="5008" y="5850"/>
                  </a:lnTo>
                  <a:lnTo>
                    <a:pt x="4767" y="6019"/>
                  </a:lnTo>
                  <a:lnTo>
                    <a:pt x="4526" y="6139"/>
                  </a:lnTo>
                  <a:lnTo>
                    <a:pt x="4261" y="6236"/>
                  </a:lnTo>
                  <a:lnTo>
                    <a:pt x="3996" y="6308"/>
                  </a:lnTo>
                  <a:lnTo>
                    <a:pt x="3708" y="6332"/>
                  </a:lnTo>
                  <a:lnTo>
                    <a:pt x="3419" y="6356"/>
                  </a:lnTo>
                  <a:lnTo>
                    <a:pt x="3130" y="6332"/>
                  </a:lnTo>
                  <a:lnTo>
                    <a:pt x="2841" y="6308"/>
                  </a:lnTo>
                  <a:lnTo>
                    <a:pt x="2576" y="6236"/>
                  </a:lnTo>
                  <a:lnTo>
                    <a:pt x="2311" y="6139"/>
                  </a:lnTo>
                  <a:lnTo>
                    <a:pt x="2047" y="6019"/>
                  </a:lnTo>
                  <a:lnTo>
                    <a:pt x="1830" y="5874"/>
                  </a:lnTo>
                  <a:lnTo>
                    <a:pt x="1613" y="5706"/>
                  </a:lnTo>
                  <a:lnTo>
                    <a:pt x="1397" y="5513"/>
                  </a:lnTo>
                  <a:lnTo>
                    <a:pt x="1228" y="5321"/>
                  </a:lnTo>
                  <a:lnTo>
                    <a:pt x="1060" y="5080"/>
                  </a:lnTo>
                  <a:lnTo>
                    <a:pt x="915" y="4839"/>
                  </a:lnTo>
                  <a:lnTo>
                    <a:pt x="795" y="4599"/>
                  </a:lnTo>
                  <a:lnTo>
                    <a:pt x="698" y="4334"/>
                  </a:lnTo>
                  <a:lnTo>
                    <a:pt x="626" y="4045"/>
                  </a:lnTo>
                  <a:lnTo>
                    <a:pt x="578" y="3756"/>
                  </a:lnTo>
                  <a:lnTo>
                    <a:pt x="578" y="3467"/>
                  </a:lnTo>
                  <a:lnTo>
                    <a:pt x="578" y="3178"/>
                  </a:lnTo>
                  <a:lnTo>
                    <a:pt x="626" y="2865"/>
                  </a:lnTo>
                  <a:lnTo>
                    <a:pt x="698" y="2601"/>
                  </a:lnTo>
                  <a:lnTo>
                    <a:pt x="795" y="2336"/>
                  </a:lnTo>
                  <a:lnTo>
                    <a:pt x="915" y="2071"/>
                  </a:lnTo>
                  <a:lnTo>
                    <a:pt x="1035" y="1830"/>
                  </a:lnTo>
                  <a:lnTo>
                    <a:pt x="1204" y="1614"/>
                  </a:lnTo>
                  <a:lnTo>
                    <a:pt x="1397" y="1397"/>
                  </a:lnTo>
                  <a:lnTo>
                    <a:pt x="1589" y="1228"/>
                  </a:lnTo>
                  <a:lnTo>
                    <a:pt x="1806" y="1060"/>
                  </a:lnTo>
                  <a:lnTo>
                    <a:pt x="2047" y="915"/>
                  </a:lnTo>
                  <a:lnTo>
                    <a:pt x="2287" y="795"/>
                  </a:lnTo>
                  <a:lnTo>
                    <a:pt x="2552" y="675"/>
                  </a:lnTo>
                  <a:lnTo>
                    <a:pt x="2817" y="602"/>
                  </a:lnTo>
                  <a:lnTo>
                    <a:pt x="3106" y="578"/>
                  </a:lnTo>
                  <a:lnTo>
                    <a:pt x="3395" y="554"/>
                  </a:lnTo>
                  <a:close/>
                  <a:moveTo>
                    <a:pt x="3058" y="1"/>
                  </a:moveTo>
                  <a:lnTo>
                    <a:pt x="2721" y="73"/>
                  </a:lnTo>
                  <a:lnTo>
                    <a:pt x="2384" y="145"/>
                  </a:lnTo>
                  <a:lnTo>
                    <a:pt x="2071" y="265"/>
                  </a:lnTo>
                  <a:lnTo>
                    <a:pt x="1782" y="410"/>
                  </a:lnTo>
                  <a:lnTo>
                    <a:pt x="1493" y="578"/>
                  </a:lnTo>
                  <a:lnTo>
                    <a:pt x="1228" y="795"/>
                  </a:lnTo>
                  <a:lnTo>
                    <a:pt x="987" y="1012"/>
                  </a:lnTo>
                  <a:lnTo>
                    <a:pt x="771" y="1252"/>
                  </a:lnTo>
                  <a:lnTo>
                    <a:pt x="578" y="1517"/>
                  </a:lnTo>
                  <a:lnTo>
                    <a:pt x="410" y="1806"/>
                  </a:lnTo>
                  <a:lnTo>
                    <a:pt x="265" y="2119"/>
                  </a:lnTo>
                  <a:lnTo>
                    <a:pt x="169" y="2432"/>
                  </a:lnTo>
                  <a:lnTo>
                    <a:pt x="73" y="2769"/>
                  </a:lnTo>
                  <a:lnTo>
                    <a:pt x="24" y="3106"/>
                  </a:lnTo>
                  <a:lnTo>
                    <a:pt x="0" y="3467"/>
                  </a:lnTo>
                  <a:lnTo>
                    <a:pt x="24" y="3804"/>
                  </a:lnTo>
                  <a:lnTo>
                    <a:pt x="73" y="4165"/>
                  </a:lnTo>
                  <a:lnTo>
                    <a:pt x="169" y="4478"/>
                  </a:lnTo>
                  <a:lnTo>
                    <a:pt x="289" y="4815"/>
                  </a:lnTo>
                  <a:lnTo>
                    <a:pt x="434" y="5104"/>
                  </a:lnTo>
                  <a:lnTo>
                    <a:pt x="602" y="5393"/>
                  </a:lnTo>
                  <a:lnTo>
                    <a:pt x="795" y="5658"/>
                  </a:lnTo>
                  <a:lnTo>
                    <a:pt x="1011" y="5899"/>
                  </a:lnTo>
                  <a:lnTo>
                    <a:pt x="1252" y="6139"/>
                  </a:lnTo>
                  <a:lnTo>
                    <a:pt x="1517" y="6332"/>
                  </a:lnTo>
                  <a:lnTo>
                    <a:pt x="1782" y="6500"/>
                  </a:lnTo>
                  <a:lnTo>
                    <a:pt x="2095" y="6645"/>
                  </a:lnTo>
                  <a:lnTo>
                    <a:pt x="2408" y="6765"/>
                  </a:lnTo>
                  <a:lnTo>
                    <a:pt x="2721" y="6861"/>
                  </a:lnTo>
                  <a:lnTo>
                    <a:pt x="3058" y="6910"/>
                  </a:lnTo>
                  <a:lnTo>
                    <a:pt x="3756" y="6910"/>
                  </a:lnTo>
                  <a:lnTo>
                    <a:pt x="4093" y="6861"/>
                  </a:lnTo>
                  <a:lnTo>
                    <a:pt x="4406" y="6765"/>
                  </a:lnTo>
                  <a:lnTo>
                    <a:pt x="4719" y="6645"/>
                  </a:lnTo>
                  <a:lnTo>
                    <a:pt x="5032" y="6500"/>
                  </a:lnTo>
                  <a:lnTo>
                    <a:pt x="5296" y="6332"/>
                  </a:lnTo>
                  <a:lnTo>
                    <a:pt x="5561" y="6115"/>
                  </a:lnTo>
                  <a:lnTo>
                    <a:pt x="5802" y="5899"/>
                  </a:lnTo>
                  <a:lnTo>
                    <a:pt x="6019" y="5658"/>
                  </a:lnTo>
                  <a:lnTo>
                    <a:pt x="6235" y="5393"/>
                  </a:lnTo>
                  <a:lnTo>
                    <a:pt x="6404" y="5104"/>
                  </a:lnTo>
                  <a:lnTo>
                    <a:pt x="6548" y="4791"/>
                  </a:lnTo>
                  <a:lnTo>
                    <a:pt x="6645" y="4478"/>
                  </a:lnTo>
                  <a:lnTo>
                    <a:pt x="6741" y="4141"/>
                  </a:lnTo>
                  <a:lnTo>
                    <a:pt x="6789" y="3804"/>
                  </a:lnTo>
                  <a:lnTo>
                    <a:pt x="6813" y="3443"/>
                  </a:lnTo>
                  <a:lnTo>
                    <a:pt x="6789" y="3106"/>
                  </a:lnTo>
                  <a:lnTo>
                    <a:pt x="6741" y="2745"/>
                  </a:lnTo>
                  <a:lnTo>
                    <a:pt x="6645" y="2432"/>
                  </a:lnTo>
                  <a:lnTo>
                    <a:pt x="6524" y="2119"/>
                  </a:lnTo>
                  <a:lnTo>
                    <a:pt x="6380" y="1806"/>
                  </a:lnTo>
                  <a:lnTo>
                    <a:pt x="6211" y="1517"/>
                  </a:lnTo>
                  <a:lnTo>
                    <a:pt x="6019" y="1252"/>
                  </a:lnTo>
                  <a:lnTo>
                    <a:pt x="5802" y="1012"/>
                  </a:lnTo>
                  <a:lnTo>
                    <a:pt x="5561" y="795"/>
                  </a:lnTo>
                  <a:lnTo>
                    <a:pt x="5296" y="578"/>
                  </a:lnTo>
                  <a:lnTo>
                    <a:pt x="5008" y="410"/>
                  </a:lnTo>
                  <a:lnTo>
                    <a:pt x="4719" y="265"/>
                  </a:lnTo>
                  <a:lnTo>
                    <a:pt x="4406" y="145"/>
                  </a:lnTo>
                  <a:lnTo>
                    <a:pt x="4069" y="73"/>
                  </a:lnTo>
                  <a:lnTo>
                    <a:pt x="37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9"/>
            <p:cNvSpPr/>
            <p:nvPr/>
          </p:nvSpPr>
          <p:spPr>
            <a:xfrm>
              <a:off x="1346700" y="3372050"/>
              <a:ext cx="76450" cy="69825"/>
            </a:xfrm>
            <a:custGeom>
              <a:avLst/>
              <a:gdLst/>
              <a:ahLst/>
              <a:cxnLst/>
              <a:rect l="l" t="t" r="r" b="b"/>
              <a:pathLst>
                <a:path w="3058" h="2793" extrusionOk="0">
                  <a:moveTo>
                    <a:pt x="1107" y="0"/>
                  </a:moveTo>
                  <a:lnTo>
                    <a:pt x="843" y="24"/>
                  </a:lnTo>
                  <a:lnTo>
                    <a:pt x="674" y="96"/>
                  </a:lnTo>
                  <a:lnTo>
                    <a:pt x="506" y="169"/>
                  </a:lnTo>
                  <a:lnTo>
                    <a:pt x="361" y="289"/>
                  </a:lnTo>
                  <a:lnTo>
                    <a:pt x="241" y="409"/>
                  </a:lnTo>
                  <a:lnTo>
                    <a:pt x="144" y="554"/>
                  </a:lnTo>
                  <a:lnTo>
                    <a:pt x="72" y="722"/>
                  </a:lnTo>
                  <a:lnTo>
                    <a:pt x="0" y="891"/>
                  </a:lnTo>
                  <a:lnTo>
                    <a:pt x="0" y="1083"/>
                  </a:lnTo>
                  <a:lnTo>
                    <a:pt x="24" y="1348"/>
                  </a:lnTo>
                  <a:lnTo>
                    <a:pt x="72" y="1613"/>
                  </a:lnTo>
                  <a:lnTo>
                    <a:pt x="169" y="1854"/>
                  </a:lnTo>
                  <a:lnTo>
                    <a:pt x="313" y="2070"/>
                  </a:lnTo>
                  <a:lnTo>
                    <a:pt x="481" y="2287"/>
                  </a:lnTo>
                  <a:lnTo>
                    <a:pt x="650" y="2455"/>
                  </a:lnTo>
                  <a:lnTo>
                    <a:pt x="867" y="2624"/>
                  </a:lnTo>
                  <a:lnTo>
                    <a:pt x="1107" y="2720"/>
                  </a:lnTo>
                  <a:lnTo>
                    <a:pt x="1324" y="2768"/>
                  </a:lnTo>
                  <a:lnTo>
                    <a:pt x="1541" y="2793"/>
                  </a:lnTo>
                  <a:lnTo>
                    <a:pt x="1757" y="2768"/>
                  </a:lnTo>
                  <a:lnTo>
                    <a:pt x="1974" y="2720"/>
                  </a:lnTo>
                  <a:lnTo>
                    <a:pt x="2191" y="2624"/>
                  </a:lnTo>
                  <a:lnTo>
                    <a:pt x="2407" y="2480"/>
                  </a:lnTo>
                  <a:lnTo>
                    <a:pt x="2600" y="2335"/>
                  </a:lnTo>
                  <a:lnTo>
                    <a:pt x="2768" y="2143"/>
                  </a:lnTo>
                  <a:lnTo>
                    <a:pt x="2889" y="1998"/>
                  </a:lnTo>
                  <a:lnTo>
                    <a:pt x="2985" y="1830"/>
                  </a:lnTo>
                  <a:lnTo>
                    <a:pt x="3033" y="1661"/>
                  </a:lnTo>
                  <a:lnTo>
                    <a:pt x="3057" y="1493"/>
                  </a:lnTo>
                  <a:lnTo>
                    <a:pt x="3057" y="1324"/>
                  </a:lnTo>
                  <a:lnTo>
                    <a:pt x="3009" y="1156"/>
                  </a:lnTo>
                  <a:lnTo>
                    <a:pt x="2937" y="987"/>
                  </a:lnTo>
                  <a:lnTo>
                    <a:pt x="2841" y="819"/>
                  </a:lnTo>
                  <a:lnTo>
                    <a:pt x="2672" y="626"/>
                  </a:lnTo>
                  <a:lnTo>
                    <a:pt x="2455" y="433"/>
                  </a:lnTo>
                  <a:lnTo>
                    <a:pt x="2215" y="265"/>
                  </a:lnTo>
                  <a:lnTo>
                    <a:pt x="1950" y="144"/>
                  </a:lnTo>
                  <a:lnTo>
                    <a:pt x="1685" y="48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39" name="Google Shape;3539;p9"/>
          <p:cNvSpPr/>
          <p:nvPr/>
        </p:nvSpPr>
        <p:spPr>
          <a:xfrm>
            <a:off x="827063" y="452549"/>
            <a:ext cx="551518" cy="671941"/>
          </a:xfrm>
          <a:custGeom>
            <a:avLst/>
            <a:gdLst/>
            <a:ahLst/>
            <a:cxnLst/>
            <a:rect l="l" t="t" r="r" b="b"/>
            <a:pathLst>
              <a:path w="10039" h="12231" extrusionOk="0">
                <a:moveTo>
                  <a:pt x="4478" y="675"/>
                </a:moveTo>
                <a:lnTo>
                  <a:pt x="4887" y="699"/>
                </a:lnTo>
                <a:lnTo>
                  <a:pt x="5272" y="795"/>
                </a:lnTo>
                <a:lnTo>
                  <a:pt x="5633" y="916"/>
                </a:lnTo>
                <a:lnTo>
                  <a:pt x="5994" y="1084"/>
                </a:lnTo>
                <a:lnTo>
                  <a:pt x="6355" y="1277"/>
                </a:lnTo>
                <a:lnTo>
                  <a:pt x="6692" y="1517"/>
                </a:lnTo>
                <a:lnTo>
                  <a:pt x="7005" y="1758"/>
                </a:lnTo>
                <a:lnTo>
                  <a:pt x="7270" y="1999"/>
                </a:lnTo>
                <a:lnTo>
                  <a:pt x="7535" y="2264"/>
                </a:lnTo>
                <a:lnTo>
                  <a:pt x="7776" y="2529"/>
                </a:lnTo>
                <a:lnTo>
                  <a:pt x="7992" y="2817"/>
                </a:lnTo>
                <a:lnTo>
                  <a:pt x="8209" y="3130"/>
                </a:lnTo>
                <a:lnTo>
                  <a:pt x="8402" y="3443"/>
                </a:lnTo>
                <a:lnTo>
                  <a:pt x="8570" y="3780"/>
                </a:lnTo>
                <a:lnTo>
                  <a:pt x="8739" y="4117"/>
                </a:lnTo>
                <a:lnTo>
                  <a:pt x="8883" y="4478"/>
                </a:lnTo>
                <a:lnTo>
                  <a:pt x="9027" y="4840"/>
                </a:lnTo>
                <a:lnTo>
                  <a:pt x="9124" y="5201"/>
                </a:lnTo>
                <a:lnTo>
                  <a:pt x="9220" y="5586"/>
                </a:lnTo>
                <a:lnTo>
                  <a:pt x="9292" y="5971"/>
                </a:lnTo>
                <a:lnTo>
                  <a:pt x="9340" y="6356"/>
                </a:lnTo>
                <a:lnTo>
                  <a:pt x="9365" y="6741"/>
                </a:lnTo>
                <a:lnTo>
                  <a:pt x="9389" y="7127"/>
                </a:lnTo>
                <a:lnTo>
                  <a:pt x="9365" y="7488"/>
                </a:lnTo>
                <a:lnTo>
                  <a:pt x="9340" y="7849"/>
                </a:lnTo>
                <a:lnTo>
                  <a:pt x="9268" y="8210"/>
                </a:lnTo>
                <a:lnTo>
                  <a:pt x="9196" y="8571"/>
                </a:lnTo>
                <a:lnTo>
                  <a:pt x="9076" y="8932"/>
                </a:lnTo>
                <a:lnTo>
                  <a:pt x="8955" y="9293"/>
                </a:lnTo>
                <a:lnTo>
                  <a:pt x="8787" y="9630"/>
                </a:lnTo>
                <a:lnTo>
                  <a:pt x="8570" y="9967"/>
                </a:lnTo>
                <a:lnTo>
                  <a:pt x="8402" y="10232"/>
                </a:lnTo>
                <a:lnTo>
                  <a:pt x="8209" y="10449"/>
                </a:lnTo>
                <a:lnTo>
                  <a:pt x="7992" y="10665"/>
                </a:lnTo>
                <a:lnTo>
                  <a:pt x="7776" y="10858"/>
                </a:lnTo>
                <a:lnTo>
                  <a:pt x="7559" y="11026"/>
                </a:lnTo>
                <a:lnTo>
                  <a:pt x="7318" y="11171"/>
                </a:lnTo>
                <a:lnTo>
                  <a:pt x="7078" y="11291"/>
                </a:lnTo>
                <a:lnTo>
                  <a:pt x="6813" y="11387"/>
                </a:lnTo>
                <a:lnTo>
                  <a:pt x="6548" y="11460"/>
                </a:lnTo>
                <a:lnTo>
                  <a:pt x="6283" y="11508"/>
                </a:lnTo>
                <a:lnTo>
                  <a:pt x="6018" y="11556"/>
                </a:lnTo>
                <a:lnTo>
                  <a:pt x="5729" y="11556"/>
                </a:lnTo>
                <a:lnTo>
                  <a:pt x="5441" y="11532"/>
                </a:lnTo>
                <a:lnTo>
                  <a:pt x="5152" y="11484"/>
                </a:lnTo>
                <a:lnTo>
                  <a:pt x="4863" y="11436"/>
                </a:lnTo>
                <a:lnTo>
                  <a:pt x="4574" y="11339"/>
                </a:lnTo>
                <a:lnTo>
                  <a:pt x="4237" y="11195"/>
                </a:lnTo>
                <a:lnTo>
                  <a:pt x="3900" y="11050"/>
                </a:lnTo>
                <a:lnTo>
                  <a:pt x="3587" y="10858"/>
                </a:lnTo>
                <a:lnTo>
                  <a:pt x="3298" y="10665"/>
                </a:lnTo>
                <a:lnTo>
                  <a:pt x="3009" y="10449"/>
                </a:lnTo>
                <a:lnTo>
                  <a:pt x="2768" y="10208"/>
                </a:lnTo>
                <a:lnTo>
                  <a:pt x="2504" y="9943"/>
                </a:lnTo>
                <a:lnTo>
                  <a:pt x="2287" y="9654"/>
                </a:lnTo>
                <a:lnTo>
                  <a:pt x="2022" y="9293"/>
                </a:lnTo>
                <a:lnTo>
                  <a:pt x="1781" y="8932"/>
                </a:lnTo>
                <a:lnTo>
                  <a:pt x="1565" y="8547"/>
                </a:lnTo>
                <a:lnTo>
                  <a:pt x="1348" y="8186"/>
                </a:lnTo>
                <a:lnTo>
                  <a:pt x="1180" y="7801"/>
                </a:lnTo>
                <a:lnTo>
                  <a:pt x="1035" y="7415"/>
                </a:lnTo>
                <a:lnTo>
                  <a:pt x="915" y="7006"/>
                </a:lnTo>
                <a:lnTo>
                  <a:pt x="818" y="6621"/>
                </a:lnTo>
                <a:lnTo>
                  <a:pt x="746" y="6212"/>
                </a:lnTo>
                <a:lnTo>
                  <a:pt x="698" y="5803"/>
                </a:lnTo>
                <a:lnTo>
                  <a:pt x="674" y="5393"/>
                </a:lnTo>
                <a:lnTo>
                  <a:pt x="698" y="4984"/>
                </a:lnTo>
                <a:lnTo>
                  <a:pt x="722" y="4551"/>
                </a:lnTo>
                <a:lnTo>
                  <a:pt x="794" y="4117"/>
                </a:lnTo>
                <a:lnTo>
                  <a:pt x="891" y="3684"/>
                </a:lnTo>
                <a:lnTo>
                  <a:pt x="1011" y="3251"/>
                </a:lnTo>
                <a:lnTo>
                  <a:pt x="1107" y="2986"/>
                </a:lnTo>
                <a:lnTo>
                  <a:pt x="1204" y="2745"/>
                </a:lnTo>
                <a:lnTo>
                  <a:pt x="1324" y="2480"/>
                </a:lnTo>
                <a:lnTo>
                  <a:pt x="1468" y="2264"/>
                </a:lnTo>
                <a:lnTo>
                  <a:pt x="1613" y="2047"/>
                </a:lnTo>
                <a:lnTo>
                  <a:pt x="1757" y="1830"/>
                </a:lnTo>
                <a:lnTo>
                  <a:pt x="1926" y="1662"/>
                </a:lnTo>
                <a:lnTo>
                  <a:pt x="2118" y="1469"/>
                </a:lnTo>
                <a:lnTo>
                  <a:pt x="2311" y="1325"/>
                </a:lnTo>
                <a:lnTo>
                  <a:pt x="2528" y="1180"/>
                </a:lnTo>
                <a:lnTo>
                  <a:pt x="2744" y="1060"/>
                </a:lnTo>
                <a:lnTo>
                  <a:pt x="2985" y="940"/>
                </a:lnTo>
                <a:lnTo>
                  <a:pt x="3226" y="868"/>
                </a:lnTo>
                <a:lnTo>
                  <a:pt x="3491" y="771"/>
                </a:lnTo>
                <a:lnTo>
                  <a:pt x="3755" y="723"/>
                </a:lnTo>
                <a:lnTo>
                  <a:pt x="4044" y="699"/>
                </a:lnTo>
                <a:lnTo>
                  <a:pt x="4478" y="675"/>
                </a:lnTo>
                <a:close/>
                <a:moveTo>
                  <a:pt x="3924" y="1"/>
                </a:moveTo>
                <a:lnTo>
                  <a:pt x="3539" y="49"/>
                </a:lnTo>
                <a:lnTo>
                  <a:pt x="3154" y="145"/>
                </a:lnTo>
                <a:lnTo>
                  <a:pt x="2793" y="290"/>
                </a:lnTo>
                <a:lnTo>
                  <a:pt x="2407" y="482"/>
                </a:lnTo>
                <a:lnTo>
                  <a:pt x="2070" y="699"/>
                </a:lnTo>
                <a:lnTo>
                  <a:pt x="1733" y="940"/>
                </a:lnTo>
                <a:lnTo>
                  <a:pt x="1444" y="1205"/>
                </a:lnTo>
                <a:lnTo>
                  <a:pt x="1180" y="1517"/>
                </a:lnTo>
                <a:lnTo>
                  <a:pt x="939" y="1855"/>
                </a:lnTo>
                <a:lnTo>
                  <a:pt x="746" y="2192"/>
                </a:lnTo>
                <a:lnTo>
                  <a:pt x="554" y="2577"/>
                </a:lnTo>
                <a:lnTo>
                  <a:pt x="409" y="2986"/>
                </a:lnTo>
                <a:lnTo>
                  <a:pt x="289" y="3371"/>
                </a:lnTo>
                <a:lnTo>
                  <a:pt x="169" y="3756"/>
                </a:lnTo>
                <a:lnTo>
                  <a:pt x="96" y="4141"/>
                </a:lnTo>
                <a:lnTo>
                  <a:pt x="48" y="4551"/>
                </a:lnTo>
                <a:lnTo>
                  <a:pt x="24" y="4936"/>
                </a:lnTo>
                <a:lnTo>
                  <a:pt x="0" y="5321"/>
                </a:lnTo>
                <a:lnTo>
                  <a:pt x="24" y="5706"/>
                </a:lnTo>
                <a:lnTo>
                  <a:pt x="48" y="6091"/>
                </a:lnTo>
                <a:lnTo>
                  <a:pt x="120" y="6477"/>
                </a:lnTo>
                <a:lnTo>
                  <a:pt x="193" y="6838"/>
                </a:lnTo>
                <a:lnTo>
                  <a:pt x="289" y="7223"/>
                </a:lnTo>
                <a:lnTo>
                  <a:pt x="409" y="7608"/>
                </a:lnTo>
                <a:lnTo>
                  <a:pt x="554" y="7993"/>
                </a:lnTo>
                <a:lnTo>
                  <a:pt x="722" y="8354"/>
                </a:lnTo>
                <a:lnTo>
                  <a:pt x="891" y="8739"/>
                </a:lnTo>
                <a:lnTo>
                  <a:pt x="1204" y="9269"/>
                </a:lnTo>
                <a:lnTo>
                  <a:pt x="1517" y="9775"/>
                </a:lnTo>
                <a:lnTo>
                  <a:pt x="1878" y="10256"/>
                </a:lnTo>
                <a:lnTo>
                  <a:pt x="2287" y="10689"/>
                </a:lnTo>
                <a:lnTo>
                  <a:pt x="2504" y="10882"/>
                </a:lnTo>
                <a:lnTo>
                  <a:pt x="2744" y="11075"/>
                </a:lnTo>
                <a:lnTo>
                  <a:pt x="2985" y="11243"/>
                </a:lnTo>
                <a:lnTo>
                  <a:pt x="3226" y="11412"/>
                </a:lnTo>
                <a:lnTo>
                  <a:pt x="3491" y="11556"/>
                </a:lnTo>
                <a:lnTo>
                  <a:pt x="3755" y="11700"/>
                </a:lnTo>
                <a:lnTo>
                  <a:pt x="4044" y="11845"/>
                </a:lnTo>
                <a:lnTo>
                  <a:pt x="4333" y="11965"/>
                </a:lnTo>
                <a:lnTo>
                  <a:pt x="4670" y="12062"/>
                </a:lnTo>
                <a:lnTo>
                  <a:pt x="5007" y="12158"/>
                </a:lnTo>
                <a:lnTo>
                  <a:pt x="5344" y="12206"/>
                </a:lnTo>
                <a:lnTo>
                  <a:pt x="5681" y="12230"/>
                </a:lnTo>
                <a:lnTo>
                  <a:pt x="6018" y="12206"/>
                </a:lnTo>
                <a:lnTo>
                  <a:pt x="6331" y="12182"/>
                </a:lnTo>
                <a:lnTo>
                  <a:pt x="6668" y="12134"/>
                </a:lnTo>
                <a:lnTo>
                  <a:pt x="6981" y="12037"/>
                </a:lnTo>
                <a:lnTo>
                  <a:pt x="7270" y="11917"/>
                </a:lnTo>
                <a:lnTo>
                  <a:pt x="7583" y="11773"/>
                </a:lnTo>
                <a:lnTo>
                  <a:pt x="7872" y="11628"/>
                </a:lnTo>
                <a:lnTo>
                  <a:pt x="8137" y="11436"/>
                </a:lnTo>
                <a:lnTo>
                  <a:pt x="8402" y="11219"/>
                </a:lnTo>
                <a:lnTo>
                  <a:pt x="8642" y="10978"/>
                </a:lnTo>
                <a:lnTo>
                  <a:pt x="8859" y="10713"/>
                </a:lnTo>
                <a:lnTo>
                  <a:pt x="9076" y="10425"/>
                </a:lnTo>
                <a:lnTo>
                  <a:pt x="9316" y="10039"/>
                </a:lnTo>
                <a:lnTo>
                  <a:pt x="9509" y="9630"/>
                </a:lnTo>
                <a:lnTo>
                  <a:pt x="9677" y="9221"/>
                </a:lnTo>
                <a:lnTo>
                  <a:pt x="9822" y="8812"/>
                </a:lnTo>
                <a:lnTo>
                  <a:pt x="9918" y="8378"/>
                </a:lnTo>
                <a:lnTo>
                  <a:pt x="9990" y="7921"/>
                </a:lnTo>
                <a:lnTo>
                  <a:pt x="10039" y="7464"/>
                </a:lnTo>
                <a:lnTo>
                  <a:pt x="10039" y="6982"/>
                </a:lnTo>
                <a:lnTo>
                  <a:pt x="10014" y="6428"/>
                </a:lnTo>
                <a:lnTo>
                  <a:pt x="9966" y="5851"/>
                </a:lnTo>
                <a:lnTo>
                  <a:pt x="9846" y="5297"/>
                </a:lnTo>
                <a:lnTo>
                  <a:pt x="9702" y="4743"/>
                </a:lnTo>
                <a:lnTo>
                  <a:pt x="9509" y="4214"/>
                </a:lnTo>
                <a:lnTo>
                  <a:pt x="9268" y="3660"/>
                </a:lnTo>
                <a:lnTo>
                  <a:pt x="9003" y="3154"/>
                </a:lnTo>
                <a:lnTo>
                  <a:pt x="8690" y="2649"/>
                </a:lnTo>
                <a:lnTo>
                  <a:pt x="8402" y="2264"/>
                </a:lnTo>
                <a:lnTo>
                  <a:pt x="8113" y="1903"/>
                </a:lnTo>
                <a:lnTo>
                  <a:pt x="7800" y="1566"/>
                </a:lnTo>
                <a:lnTo>
                  <a:pt x="7463" y="1253"/>
                </a:lnTo>
                <a:lnTo>
                  <a:pt x="7078" y="964"/>
                </a:lnTo>
                <a:lnTo>
                  <a:pt x="6692" y="723"/>
                </a:lnTo>
                <a:lnTo>
                  <a:pt x="6283" y="506"/>
                </a:lnTo>
                <a:lnTo>
                  <a:pt x="5850" y="314"/>
                </a:lnTo>
                <a:lnTo>
                  <a:pt x="5465" y="169"/>
                </a:lnTo>
                <a:lnTo>
                  <a:pt x="5079" y="73"/>
                </a:lnTo>
                <a:lnTo>
                  <a:pt x="4694" y="25"/>
                </a:lnTo>
                <a:lnTo>
                  <a:pt x="43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40" name="Google Shape;3540;p9"/>
          <p:cNvGrpSpPr/>
          <p:nvPr/>
        </p:nvGrpSpPr>
        <p:grpSpPr>
          <a:xfrm rot="-3599998">
            <a:off x="-2078826" y="3414251"/>
            <a:ext cx="3605679" cy="3438411"/>
            <a:chOff x="1781825" y="1787425"/>
            <a:chExt cx="804050" cy="766750"/>
          </a:xfrm>
        </p:grpSpPr>
        <p:sp>
          <p:nvSpPr>
            <p:cNvPr id="3541" name="Google Shape;3541;p9"/>
            <p:cNvSpPr/>
            <p:nvPr/>
          </p:nvSpPr>
          <p:spPr>
            <a:xfrm>
              <a:off x="1797450" y="2122050"/>
              <a:ext cx="356325" cy="331625"/>
            </a:xfrm>
            <a:custGeom>
              <a:avLst/>
              <a:gdLst/>
              <a:ahLst/>
              <a:cxnLst/>
              <a:rect l="l" t="t" r="r" b="b"/>
              <a:pathLst>
                <a:path w="14253" h="13265" extrusionOk="0">
                  <a:moveTo>
                    <a:pt x="9799" y="0"/>
                  </a:moveTo>
                  <a:lnTo>
                    <a:pt x="9197" y="72"/>
                  </a:lnTo>
                  <a:lnTo>
                    <a:pt x="8547" y="169"/>
                  </a:lnTo>
                  <a:lnTo>
                    <a:pt x="7993" y="313"/>
                  </a:lnTo>
                  <a:lnTo>
                    <a:pt x="7464" y="482"/>
                  </a:lnTo>
                  <a:lnTo>
                    <a:pt x="6934" y="674"/>
                  </a:lnTo>
                  <a:lnTo>
                    <a:pt x="6428" y="891"/>
                  </a:lnTo>
                  <a:lnTo>
                    <a:pt x="5923" y="1132"/>
                  </a:lnTo>
                  <a:lnTo>
                    <a:pt x="5441" y="1420"/>
                  </a:lnTo>
                  <a:lnTo>
                    <a:pt x="4960" y="1709"/>
                  </a:lnTo>
                  <a:lnTo>
                    <a:pt x="4503" y="2022"/>
                  </a:lnTo>
                  <a:lnTo>
                    <a:pt x="4045" y="2359"/>
                  </a:lnTo>
                  <a:lnTo>
                    <a:pt x="3636" y="2720"/>
                  </a:lnTo>
                  <a:lnTo>
                    <a:pt x="3203" y="3082"/>
                  </a:lnTo>
                  <a:lnTo>
                    <a:pt x="2817" y="3491"/>
                  </a:lnTo>
                  <a:lnTo>
                    <a:pt x="2432" y="3900"/>
                  </a:lnTo>
                  <a:lnTo>
                    <a:pt x="2071" y="4333"/>
                  </a:lnTo>
                  <a:lnTo>
                    <a:pt x="1734" y="4767"/>
                  </a:lnTo>
                  <a:lnTo>
                    <a:pt x="1397" y="5224"/>
                  </a:lnTo>
                  <a:lnTo>
                    <a:pt x="1181" y="5513"/>
                  </a:lnTo>
                  <a:lnTo>
                    <a:pt x="988" y="5826"/>
                  </a:lnTo>
                  <a:lnTo>
                    <a:pt x="819" y="6139"/>
                  </a:lnTo>
                  <a:lnTo>
                    <a:pt x="651" y="6452"/>
                  </a:lnTo>
                  <a:lnTo>
                    <a:pt x="506" y="6789"/>
                  </a:lnTo>
                  <a:lnTo>
                    <a:pt x="386" y="7126"/>
                  </a:lnTo>
                  <a:lnTo>
                    <a:pt x="266" y="7463"/>
                  </a:lnTo>
                  <a:lnTo>
                    <a:pt x="169" y="7800"/>
                  </a:lnTo>
                  <a:lnTo>
                    <a:pt x="97" y="8137"/>
                  </a:lnTo>
                  <a:lnTo>
                    <a:pt x="49" y="8498"/>
                  </a:lnTo>
                  <a:lnTo>
                    <a:pt x="25" y="8835"/>
                  </a:lnTo>
                  <a:lnTo>
                    <a:pt x="1" y="9172"/>
                  </a:lnTo>
                  <a:lnTo>
                    <a:pt x="1" y="9509"/>
                  </a:lnTo>
                  <a:lnTo>
                    <a:pt x="25" y="9822"/>
                  </a:lnTo>
                  <a:lnTo>
                    <a:pt x="73" y="10159"/>
                  </a:lnTo>
                  <a:lnTo>
                    <a:pt x="145" y="10472"/>
                  </a:lnTo>
                  <a:lnTo>
                    <a:pt x="218" y="10761"/>
                  </a:lnTo>
                  <a:lnTo>
                    <a:pt x="338" y="11050"/>
                  </a:lnTo>
                  <a:lnTo>
                    <a:pt x="458" y="11339"/>
                  </a:lnTo>
                  <a:lnTo>
                    <a:pt x="627" y="11603"/>
                  </a:lnTo>
                  <a:lnTo>
                    <a:pt x="795" y="11868"/>
                  </a:lnTo>
                  <a:lnTo>
                    <a:pt x="988" y="12085"/>
                  </a:lnTo>
                  <a:lnTo>
                    <a:pt x="1205" y="12302"/>
                  </a:lnTo>
                  <a:lnTo>
                    <a:pt x="1445" y="12518"/>
                  </a:lnTo>
                  <a:lnTo>
                    <a:pt x="1710" y="12687"/>
                  </a:lnTo>
                  <a:lnTo>
                    <a:pt x="1999" y="12855"/>
                  </a:lnTo>
                  <a:lnTo>
                    <a:pt x="2312" y="12976"/>
                  </a:lnTo>
                  <a:lnTo>
                    <a:pt x="2649" y="13096"/>
                  </a:lnTo>
                  <a:lnTo>
                    <a:pt x="3010" y="13168"/>
                  </a:lnTo>
                  <a:lnTo>
                    <a:pt x="3395" y="13240"/>
                  </a:lnTo>
                  <a:lnTo>
                    <a:pt x="3804" y="13264"/>
                  </a:lnTo>
                  <a:lnTo>
                    <a:pt x="4238" y="13264"/>
                  </a:lnTo>
                  <a:lnTo>
                    <a:pt x="4743" y="13240"/>
                  </a:lnTo>
                  <a:lnTo>
                    <a:pt x="5249" y="13168"/>
                  </a:lnTo>
                  <a:lnTo>
                    <a:pt x="5730" y="13072"/>
                  </a:lnTo>
                  <a:lnTo>
                    <a:pt x="6212" y="12951"/>
                  </a:lnTo>
                  <a:lnTo>
                    <a:pt x="6693" y="12807"/>
                  </a:lnTo>
                  <a:lnTo>
                    <a:pt x="7151" y="12639"/>
                  </a:lnTo>
                  <a:lnTo>
                    <a:pt x="7608" y="12446"/>
                  </a:lnTo>
                  <a:lnTo>
                    <a:pt x="8065" y="12253"/>
                  </a:lnTo>
                  <a:lnTo>
                    <a:pt x="8523" y="12013"/>
                  </a:lnTo>
                  <a:lnTo>
                    <a:pt x="8956" y="11748"/>
                  </a:lnTo>
                  <a:lnTo>
                    <a:pt x="9365" y="11483"/>
                  </a:lnTo>
                  <a:lnTo>
                    <a:pt x="9775" y="11194"/>
                  </a:lnTo>
                  <a:lnTo>
                    <a:pt x="10184" y="10905"/>
                  </a:lnTo>
                  <a:lnTo>
                    <a:pt x="10569" y="10592"/>
                  </a:lnTo>
                  <a:lnTo>
                    <a:pt x="10954" y="10255"/>
                  </a:lnTo>
                  <a:lnTo>
                    <a:pt x="11315" y="9918"/>
                  </a:lnTo>
                  <a:lnTo>
                    <a:pt x="11676" y="9557"/>
                  </a:lnTo>
                  <a:lnTo>
                    <a:pt x="12038" y="9196"/>
                  </a:lnTo>
                  <a:lnTo>
                    <a:pt x="12375" y="8787"/>
                  </a:lnTo>
                  <a:lnTo>
                    <a:pt x="12688" y="8378"/>
                  </a:lnTo>
                  <a:lnTo>
                    <a:pt x="12952" y="7968"/>
                  </a:lnTo>
                  <a:lnTo>
                    <a:pt x="13217" y="7535"/>
                  </a:lnTo>
                  <a:lnTo>
                    <a:pt x="13434" y="7102"/>
                  </a:lnTo>
                  <a:lnTo>
                    <a:pt x="13650" y="6644"/>
                  </a:lnTo>
                  <a:lnTo>
                    <a:pt x="13819" y="6211"/>
                  </a:lnTo>
                  <a:lnTo>
                    <a:pt x="13963" y="5754"/>
                  </a:lnTo>
                  <a:lnTo>
                    <a:pt x="14084" y="5296"/>
                  </a:lnTo>
                  <a:lnTo>
                    <a:pt x="14156" y="4863"/>
                  </a:lnTo>
                  <a:lnTo>
                    <a:pt x="14228" y="4406"/>
                  </a:lnTo>
                  <a:lnTo>
                    <a:pt x="14252" y="3972"/>
                  </a:lnTo>
                  <a:lnTo>
                    <a:pt x="14228" y="3563"/>
                  </a:lnTo>
                  <a:lnTo>
                    <a:pt x="14204" y="3154"/>
                  </a:lnTo>
                  <a:lnTo>
                    <a:pt x="14132" y="2744"/>
                  </a:lnTo>
                  <a:lnTo>
                    <a:pt x="14012" y="2359"/>
                  </a:lnTo>
                  <a:lnTo>
                    <a:pt x="13867" y="1998"/>
                  </a:lnTo>
                  <a:lnTo>
                    <a:pt x="13699" y="1661"/>
                  </a:lnTo>
                  <a:lnTo>
                    <a:pt x="13482" y="1348"/>
                  </a:lnTo>
                  <a:lnTo>
                    <a:pt x="13217" y="1059"/>
                  </a:lnTo>
                  <a:lnTo>
                    <a:pt x="12928" y="819"/>
                  </a:lnTo>
                  <a:lnTo>
                    <a:pt x="12615" y="578"/>
                  </a:lnTo>
                  <a:lnTo>
                    <a:pt x="12254" y="385"/>
                  </a:lnTo>
                  <a:lnTo>
                    <a:pt x="11845" y="241"/>
                  </a:lnTo>
                  <a:lnTo>
                    <a:pt x="11388" y="121"/>
                  </a:lnTo>
                  <a:lnTo>
                    <a:pt x="10906" y="24"/>
                  </a:lnTo>
                  <a:lnTo>
                    <a:pt x="103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9"/>
            <p:cNvSpPr/>
            <p:nvPr/>
          </p:nvSpPr>
          <p:spPr>
            <a:xfrm>
              <a:off x="2080925" y="2161150"/>
              <a:ext cx="9050" cy="15675"/>
            </a:xfrm>
            <a:custGeom>
              <a:avLst/>
              <a:gdLst/>
              <a:ahLst/>
              <a:cxnLst/>
              <a:rect l="l" t="t" r="r" b="b"/>
              <a:pathLst>
                <a:path w="362" h="627" extrusionOk="0">
                  <a:moveTo>
                    <a:pt x="289" y="1"/>
                  </a:moveTo>
                  <a:lnTo>
                    <a:pt x="241" y="25"/>
                  </a:lnTo>
                  <a:lnTo>
                    <a:pt x="193" y="97"/>
                  </a:lnTo>
                  <a:lnTo>
                    <a:pt x="73" y="266"/>
                  </a:lnTo>
                  <a:lnTo>
                    <a:pt x="0" y="386"/>
                  </a:lnTo>
                  <a:lnTo>
                    <a:pt x="25" y="482"/>
                  </a:lnTo>
                  <a:lnTo>
                    <a:pt x="73" y="579"/>
                  </a:lnTo>
                  <a:lnTo>
                    <a:pt x="97" y="627"/>
                  </a:lnTo>
                  <a:lnTo>
                    <a:pt x="145" y="627"/>
                  </a:lnTo>
                  <a:lnTo>
                    <a:pt x="169" y="579"/>
                  </a:lnTo>
                  <a:lnTo>
                    <a:pt x="145" y="506"/>
                  </a:lnTo>
                  <a:lnTo>
                    <a:pt x="169" y="458"/>
                  </a:lnTo>
                  <a:lnTo>
                    <a:pt x="193" y="386"/>
                  </a:lnTo>
                  <a:lnTo>
                    <a:pt x="217" y="338"/>
                  </a:lnTo>
                  <a:lnTo>
                    <a:pt x="313" y="242"/>
                  </a:lnTo>
                  <a:lnTo>
                    <a:pt x="362" y="169"/>
                  </a:lnTo>
                  <a:lnTo>
                    <a:pt x="362" y="121"/>
                  </a:lnTo>
                  <a:lnTo>
                    <a:pt x="337" y="25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9"/>
            <p:cNvSpPr/>
            <p:nvPr/>
          </p:nvSpPr>
          <p:spPr>
            <a:xfrm>
              <a:off x="2144125" y="2205700"/>
              <a:ext cx="7225" cy="8450"/>
            </a:xfrm>
            <a:custGeom>
              <a:avLst/>
              <a:gdLst/>
              <a:ahLst/>
              <a:cxnLst/>
              <a:rect l="l" t="t" r="r" b="b"/>
              <a:pathLst>
                <a:path w="289" h="338" extrusionOk="0">
                  <a:moveTo>
                    <a:pt x="72" y="0"/>
                  </a:moveTo>
                  <a:lnTo>
                    <a:pt x="24" y="24"/>
                  </a:lnTo>
                  <a:lnTo>
                    <a:pt x="0" y="73"/>
                  </a:lnTo>
                  <a:lnTo>
                    <a:pt x="0" y="145"/>
                  </a:lnTo>
                  <a:lnTo>
                    <a:pt x="0" y="241"/>
                  </a:lnTo>
                  <a:lnTo>
                    <a:pt x="48" y="313"/>
                  </a:lnTo>
                  <a:lnTo>
                    <a:pt x="120" y="337"/>
                  </a:lnTo>
                  <a:lnTo>
                    <a:pt x="193" y="337"/>
                  </a:lnTo>
                  <a:lnTo>
                    <a:pt x="265" y="313"/>
                  </a:lnTo>
                  <a:lnTo>
                    <a:pt x="289" y="289"/>
                  </a:lnTo>
                  <a:lnTo>
                    <a:pt x="265" y="241"/>
                  </a:lnTo>
                  <a:lnTo>
                    <a:pt x="169" y="169"/>
                  </a:lnTo>
                  <a:lnTo>
                    <a:pt x="145" y="145"/>
                  </a:lnTo>
                  <a:lnTo>
                    <a:pt x="145" y="121"/>
                  </a:lnTo>
                  <a:lnTo>
                    <a:pt x="193" y="97"/>
                  </a:lnTo>
                  <a:lnTo>
                    <a:pt x="217" y="48"/>
                  </a:lnTo>
                  <a:lnTo>
                    <a:pt x="217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9"/>
            <p:cNvSpPr/>
            <p:nvPr/>
          </p:nvSpPr>
          <p:spPr>
            <a:xfrm>
              <a:off x="2092950" y="2144900"/>
              <a:ext cx="8450" cy="9075"/>
            </a:xfrm>
            <a:custGeom>
              <a:avLst/>
              <a:gdLst/>
              <a:ahLst/>
              <a:cxnLst/>
              <a:rect l="l" t="t" r="r" b="b"/>
              <a:pathLst>
                <a:path w="338" h="363" extrusionOk="0">
                  <a:moveTo>
                    <a:pt x="218" y="1"/>
                  </a:moveTo>
                  <a:lnTo>
                    <a:pt x="169" y="25"/>
                  </a:lnTo>
                  <a:lnTo>
                    <a:pt x="25" y="25"/>
                  </a:lnTo>
                  <a:lnTo>
                    <a:pt x="1" y="73"/>
                  </a:lnTo>
                  <a:lnTo>
                    <a:pt x="49" y="145"/>
                  </a:lnTo>
                  <a:lnTo>
                    <a:pt x="73" y="194"/>
                  </a:lnTo>
                  <a:lnTo>
                    <a:pt x="49" y="266"/>
                  </a:lnTo>
                  <a:lnTo>
                    <a:pt x="73" y="314"/>
                  </a:lnTo>
                  <a:lnTo>
                    <a:pt x="97" y="338"/>
                  </a:lnTo>
                  <a:lnTo>
                    <a:pt x="145" y="362"/>
                  </a:lnTo>
                  <a:lnTo>
                    <a:pt x="169" y="338"/>
                  </a:lnTo>
                  <a:lnTo>
                    <a:pt x="193" y="290"/>
                  </a:lnTo>
                  <a:lnTo>
                    <a:pt x="218" y="218"/>
                  </a:lnTo>
                  <a:lnTo>
                    <a:pt x="242" y="194"/>
                  </a:lnTo>
                  <a:lnTo>
                    <a:pt x="290" y="194"/>
                  </a:lnTo>
                  <a:lnTo>
                    <a:pt x="314" y="169"/>
                  </a:lnTo>
                  <a:lnTo>
                    <a:pt x="338" y="145"/>
                  </a:lnTo>
                  <a:lnTo>
                    <a:pt x="338" y="97"/>
                  </a:lnTo>
                  <a:lnTo>
                    <a:pt x="314" y="73"/>
                  </a:lnTo>
                  <a:lnTo>
                    <a:pt x="242" y="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9"/>
            <p:cNvSpPr/>
            <p:nvPr/>
          </p:nvSpPr>
          <p:spPr>
            <a:xfrm>
              <a:off x="2068275" y="2297175"/>
              <a:ext cx="9050" cy="6050"/>
            </a:xfrm>
            <a:custGeom>
              <a:avLst/>
              <a:gdLst/>
              <a:ahLst/>
              <a:cxnLst/>
              <a:rect l="l" t="t" r="r" b="b"/>
              <a:pathLst>
                <a:path w="362" h="242" extrusionOk="0">
                  <a:moveTo>
                    <a:pt x="266" y="0"/>
                  </a:moveTo>
                  <a:lnTo>
                    <a:pt x="193" y="24"/>
                  </a:lnTo>
                  <a:lnTo>
                    <a:pt x="25" y="24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97" y="193"/>
                  </a:lnTo>
                  <a:lnTo>
                    <a:pt x="145" y="217"/>
                  </a:lnTo>
                  <a:lnTo>
                    <a:pt x="218" y="241"/>
                  </a:lnTo>
                  <a:lnTo>
                    <a:pt x="290" y="217"/>
                  </a:lnTo>
                  <a:lnTo>
                    <a:pt x="338" y="169"/>
                  </a:lnTo>
                  <a:lnTo>
                    <a:pt x="362" y="121"/>
                  </a:lnTo>
                  <a:lnTo>
                    <a:pt x="362" y="73"/>
                  </a:lnTo>
                  <a:lnTo>
                    <a:pt x="338" y="49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9"/>
            <p:cNvSpPr/>
            <p:nvPr/>
          </p:nvSpPr>
          <p:spPr>
            <a:xfrm>
              <a:off x="2001475" y="2168975"/>
              <a:ext cx="7850" cy="6050"/>
            </a:xfrm>
            <a:custGeom>
              <a:avLst/>
              <a:gdLst/>
              <a:ahLst/>
              <a:cxnLst/>
              <a:rect l="l" t="t" r="r" b="b"/>
              <a:pathLst>
                <a:path w="314" h="242" extrusionOk="0">
                  <a:moveTo>
                    <a:pt x="169" y="1"/>
                  </a:moveTo>
                  <a:lnTo>
                    <a:pt x="121" y="25"/>
                  </a:lnTo>
                  <a:lnTo>
                    <a:pt x="49" y="49"/>
                  </a:lnTo>
                  <a:lnTo>
                    <a:pt x="25" y="97"/>
                  </a:lnTo>
                  <a:lnTo>
                    <a:pt x="1" y="145"/>
                  </a:lnTo>
                  <a:lnTo>
                    <a:pt x="25" y="193"/>
                  </a:lnTo>
                  <a:lnTo>
                    <a:pt x="49" y="242"/>
                  </a:lnTo>
                  <a:lnTo>
                    <a:pt x="217" y="242"/>
                  </a:lnTo>
                  <a:lnTo>
                    <a:pt x="290" y="169"/>
                  </a:lnTo>
                  <a:lnTo>
                    <a:pt x="314" y="145"/>
                  </a:lnTo>
                  <a:lnTo>
                    <a:pt x="290" y="97"/>
                  </a:lnTo>
                  <a:lnTo>
                    <a:pt x="290" y="73"/>
                  </a:lnTo>
                  <a:lnTo>
                    <a:pt x="241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9"/>
            <p:cNvSpPr/>
            <p:nvPr/>
          </p:nvSpPr>
          <p:spPr>
            <a:xfrm>
              <a:off x="2065875" y="2247225"/>
              <a:ext cx="7250" cy="7250"/>
            </a:xfrm>
            <a:custGeom>
              <a:avLst/>
              <a:gdLst/>
              <a:ahLst/>
              <a:cxnLst/>
              <a:rect l="l" t="t" r="r" b="b"/>
              <a:pathLst>
                <a:path w="290" h="290" extrusionOk="0">
                  <a:moveTo>
                    <a:pt x="145" y="0"/>
                  </a:moveTo>
                  <a:lnTo>
                    <a:pt x="97" y="24"/>
                  </a:lnTo>
                  <a:lnTo>
                    <a:pt x="25" y="97"/>
                  </a:lnTo>
                  <a:lnTo>
                    <a:pt x="1" y="145"/>
                  </a:lnTo>
                  <a:lnTo>
                    <a:pt x="1" y="193"/>
                  </a:lnTo>
                  <a:lnTo>
                    <a:pt x="25" y="265"/>
                  </a:lnTo>
                  <a:lnTo>
                    <a:pt x="73" y="289"/>
                  </a:lnTo>
                  <a:lnTo>
                    <a:pt x="121" y="265"/>
                  </a:lnTo>
                  <a:lnTo>
                    <a:pt x="169" y="241"/>
                  </a:lnTo>
                  <a:lnTo>
                    <a:pt x="241" y="145"/>
                  </a:lnTo>
                  <a:lnTo>
                    <a:pt x="289" y="4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9"/>
            <p:cNvSpPr/>
            <p:nvPr/>
          </p:nvSpPr>
          <p:spPr>
            <a:xfrm>
              <a:off x="2032175" y="2327875"/>
              <a:ext cx="5450" cy="6025"/>
            </a:xfrm>
            <a:custGeom>
              <a:avLst/>
              <a:gdLst/>
              <a:ahLst/>
              <a:cxnLst/>
              <a:rect l="l" t="t" r="r" b="b"/>
              <a:pathLst>
                <a:path w="218" h="241" extrusionOk="0">
                  <a:moveTo>
                    <a:pt x="97" y="0"/>
                  </a:moveTo>
                  <a:lnTo>
                    <a:pt x="49" y="24"/>
                  </a:lnTo>
                  <a:lnTo>
                    <a:pt x="25" y="48"/>
                  </a:lnTo>
                  <a:lnTo>
                    <a:pt x="0" y="72"/>
                  </a:lnTo>
                  <a:lnTo>
                    <a:pt x="0" y="121"/>
                  </a:lnTo>
                  <a:lnTo>
                    <a:pt x="49" y="193"/>
                  </a:lnTo>
                  <a:lnTo>
                    <a:pt x="73" y="217"/>
                  </a:lnTo>
                  <a:lnTo>
                    <a:pt x="121" y="241"/>
                  </a:lnTo>
                  <a:lnTo>
                    <a:pt x="169" y="217"/>
                  </a:lnTo>
                  <a:lnTo>
                    <a:pt x="217" y="193"/>
                  </a:lnTo>
                  <a:lnTo>
                    <a:pt x="217" y="145"/>
                  </a:lnTo>
                  <a:lnTo>
                    <a:pt x="217" y="96"/>
                  </a:lnTo>
                  <a:lnTo>
                    <a:pt x="217" y="72"/>
                  </a:lnTo>
                  <a:lnTo>
                    <a:pt x="193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9"/>
            <p:cNvSpPr/>
            <p:nvPr/>
          </p:nvSpPr>
          <p:spPr>
            <a:xfrm>
              <a:off x="2041200" y="2200275"/>
              <a:ext cx="6650" cy="5450"/>
            </a:xfrm>
            <a:custGeom>
              <a:avLst/>
              <a:gdLst/>
              <a:ahLst/>
              <a:cxnLst/>
              <a:rect l="l" t="t" r="r" b="b"/>
              <a:pathLst>
                <a:path w="266" h="218" extrusionOk="0">
                  <a:moveTo>
                    <a:pt x="97" y="1"/>
                  </a:moveTo>
                  <a:lnTo>
                    <a:pt x="73" y="49"/>
                  </a:lnTo>
                  <a:lnTo>
                    <a:pt x="1" y="193"/>
                  </a:lnTo>
                  <a:lnTo>
                    <a:pt x="97" y="217"/>
                  </a:lnTo>
                  <a:lnTo>
                    <a:pt x="193" y="217"/>
                  </a:lnTo>
                  <a:lnTo>
                    <a:pt x="241" y="193"/>
                  </a:lnTo>
                  <a:lnTo>
                    <a:pt x="265" y="145"/>
                  </a:lnTo>
                  <a:lnTo>
                    <a:pt x="241" y="73"/>
                  </a:lnTo>
                  <a:lnTo>
                    <a:pt x="193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9"/>
            <p:cNvSpPr/>
            <p:nvPr/>
          </p:nvSpPr>
          <p:spPr>
            <a:xfrm>
              <a:off x="2105000" y="2178625"/>
              <a:ext cx="5450" cy="6025"/>
            </a:xfrm>
            <a:custGeom>
              <a:avLst/>
              <a:gdLst/>
              <a:ahLst/>
              <a:cxnLst/>
              <a:rect l="l" t="t" r="r" b="b"/>
              <a:pathLst>
                <a:path w="218" h="241" extrusionOk="0">
                  <a:moveTo>
                    <a:pt x="97" y="0"/>
                  </a:moveTo>
                  <a:lnTo>
                    <a:pt x="24" y="48"/>
                  </a:lnTo>
                  <a:lnTo>
                    <a:pt x="0" y="96"/>
                  </a:lnTo>
                  <a:lnTo>
                    <a:pt x="0" y="144"/>
                  </a:lnTo>
                  <a:lnTo>
                    <a:pt x="49" y="193"/>
                  </a:lnTo>
                  <a:lnTo>
                    <a:pt x="97" y="241"/>
                  </a:lnTo>
                  <a:lnTo>
                    <a:pt x="145" y="241"/>
                  </a:lnTo>
                  <a:lnTo>
                    <a:pt x="193" y="217"/>
                  </a:lnTo>
                  <a:lnTo>
                    <a:pt x="217" y="144"/>
                  </a:lnTo>
                  <a:lnTo>
                    <a:pt x="217" y="96"/>
                  </a:lnTo>
                  <a:lnTo>
                    <a:pt x="193" y="4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9"/>
            <p:cNvSpPr/>
            <p:nvPr/>
          </p:nvSpPr>
          <p:spPr>
            <a:xfrm>
              <a:off x="2069500" y="2214725"/>
              <a:ext cx="7225" cy="6050"/>
            </a:xfrm>
            <a:custGeom>
              <a:avLst/>
              <a:gdLst/>
              <a:ahLst/>
              <a:cxnLst/>
              <a:rect l="l" t="t" r="r" b="b"/>
              <a:pathLst>
                <a:path w="289" h="242" extrusionOk="0">
                  <a:moveTo>
                    <a:pt x="24" y="0"/>
                  </a:moveTo>
                  <a:lnTo>
                    <a:pt x="0" y="24"/>
                  </a:lnTo>
                  <a:lnTo>
                    <a:pt x="0" y="73"/>
                  </a:lnTo>
                  <a:lnTo>
                    <a:pt x="48" y="121"/>
                  </a:lnTo>
                  <a:lnTo>
                    <a:pt x="120" y="217"/>
                  </a:lnTo>
                  <a:lnTo>
                    <a:pt x="169" y="241"/>
                  </a:lnTo>
                  <a:lnTo>
                    <a:pt x="217" y="241"/>
                  </a:lnTo>
                  <a:lnTo>
                    <a:pt x="265" y="217"/>
                  </a:lnTo>
                  <a:lnTo>
                    <a:pt x="289" y="169"/>
                  </a:lnTo>
                  <a:lnTo>
                    <a:pt x="289" y="121"/>
                  </a:lnTo>
                  <a:lnTo>
                    <a:pt x="241" y="97"/>
                  </a:lnTo>
                  <a:lnTo>
                    <a:pt x="169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9"/>
            <p:cNvSpPr/>
            <p:nvPr/>
          </p:nvSpPr>
          <p:spPr>
            <a:xfrm>
              <a:off x="2126675" y="2214725"/>
              <a:ext cx="5425" cy="6050"/>
            </a:xfrm>
            <a:custGeom>
              <a:avLst/>
              <a:gdLst/>
              <a:ahLst/>
              <a:cxnLst/>
              <a:rect l="l" t="t" r="r" b="b"/>
              <a:pathLst>
                <a:path w="217" h="242" extrusionOk="0">
                  <a:moveTo>
                    <a:pt x="72" y="0"/>
                  </a:moveTo>
                  <a:lnTo>
                    <a:pt x="24" y="24"/>
                  </a:lnTo>
                  <a:lnTo>
                    <a:pt x="0" y="97"/>
                  </a:lnTo>
                  <a:lnTo>
                    <a:pt x="0" y="169"/>
                  </a:lnTo>
                  <a:lnTo>
                    <a:pt x="48" y="217"/>
                  </a:lnTo>
                  <a:lnTo>
                    <a:pt x="120" y="241"/>
                  </a:lnTo>
                  <a:lnTo>
                    <a:pt x="193" y="241"/>
                  </a:lnTo>
                  <a:lnTo>
                    <a:pt x="217" y="217"/>
                  </a:lnTo>
                  <a:lnTo>
                    <a:pt x="217" y="193"/>
                  </a:lnTo>
                  <a:lnTo>
                    <a:pt x="217" y="121"/>
                  </a:lnTo>
                  <a:lnTo>
                    <a:pt x="193" y="49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9"/>
            <p:cNvSpPr/>
            <p:nvPr/>
          </p:nvSpPr>
          <p:spPr>
            <a:xfrm>
              <a:off x="2055650" y="2222550"/>
              <a:ext cx="6050" cy="5450"/>
            </a:xfrm>
            <a:custGeom>
              <a:avLst/>
              <a:gdLst/>
              <a:ahLst/>
              <a:cxnLst/>
              <a:rect l="l" t="t" r="r" b="b"/>
              <a:pathLst>
                <a:path w="242" h="218" extrusionOk="0">
                  <a:moveTo>
                    <a:pt x="145" y="0"/>
                  </a:moveTo>
                  <a:lnTo>
                    <a:pt x="73" y="24"/>
                  </a:lnTo>
                  <a:lnTo>
                    <a:pt x="24" y="48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217" y="217"/>
                  </a:lnTo>
                  <a:lnTo>
                    <a:pt x="241" y="121"/>
                  </a:lnTo>
                  <a:lnTo>
                    <a:pt x="241" y="73"/>
                  </a:lnTo>
                  <a:lnTo>
                    <a:pt x="241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9"/>
            <p:cNvSpPr/>
            <p:nvPr/>
          </p:nvSpPr>
          <p:spPr>
            <a:xfrm>
              <a:off x="2034575" y="2168975"/>
              <a:ext cx="4850" cy="8450"/>
            </a:xfrm>
            <a:custGeom>
              <a:avLst/>
              <a:gdLst/>
              <a:ahLst/>
              <a:cxnLst/>
              <a:rect l="l" t="t" r="r" b="b"/>
              <a:pathLst>
                <a:path w="194" h="338" extrusionOk="0">
                  <a:moveTo>
                    <a:pt x="145" y="1"/>
                  </a:moveTo>
                  <a:lnTo>
                    <a:pt x="97" y="25"/>
                  </a:lnTo>
                  <a:lnTo>
                    <a:pt x="73" y="49"/>
                  </a:lnTo>
                  <a:lnTo>
                    <a:pt x="25" y="145"/>
                  </a:lnTo>
                  <a:lnTo>
                    <a:pt x="1" y="266"/>
                  </a:lnTo>
                  <a:lnTo>
                    <a:pt x="25" y="314"/>
                  </a:lnTo>
                  <a:lnTo>
                    <a:pt x="73" y="338"/>
                  </a:lnTo>
                  <a:lnTo>
                    <a:pt x="97" y="338"/>
                  </a:lnTo>
                  <a:lnTo>
                    <a:pt x="121" y="290"/>
                  </a:lnTo>
                  <a:lnTo>
                    <a:pt x="169" y="218"/>
                  </a:lnTo>
                  <a:lnTo>
                    <a:pt x="193" y="97"/>
                  </a:lnTo>
                  <a:lnTo>
                    <a:pt x="169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9"/>
            <p:cNvSpPr/>
            <p:nvPr/>
          </p:nvSpPr>
          <p:spPr>
            <a:xfrm>
              <a:off x="2048425" y="2149725"/>
              <a:ext cx="7250" cy="5450"/>
            </a:xfrm>
            <a:custGeom>
              <a:avLst/>
              <a:gdLst/>
              <a:ahLst/>
              <a:cxnLst/>
              <a:rect l="l" t="t" r="r" b="b"/>
              <a:pathLst>
                <a:path w="290" h="218" extrusionOk="0">
                  <a:moveTo>
                    <a:pt x="193" y="1"/>
                  </a:moveTo>
                  <a:lnTo>
                    <a:pt x="49" y="49"/>
                  </a:lnTo>
                  <a:lnTo>
                    <a:pt x="25" y="73"/>
                  </a:lnTo>
                  <a:lnTo>
                    <a:pt x="0" y="97"/>
                  </a:lnTo>
                  <a:lnTo>
                    <a:pt x="25" y="121"/>
                  </a:lnTo>
                  <a:lnTo>
                    <a:pt x="49" y="145"/>
                  </a:lnTo>
                  <a:lnTo>
                    <a:pt x="169" y="217"/>
                  </a:lnTo>
                  <a:lnTo>
                    <a:pt x="217" y="217"/>
                  </a:lnTo>
                  <a:lnTo>
                    <a:pt x="265" y="193"/>
                  </a:lnTo>
                  <a:lnTo>
                    <a:pt x="289" y="169"/>
                  </a:lnTo>
                  <a:lnTo>
                    <a:pt x="289" y="121"/>
                  </a:lnTo>
                  <a:lnTo>
                    <a:pt x="289" y="97"/>
                  </a:lnTo>
                  <a:lnTo>
                    <a:pt x="265" y="49"/>
                  </a:lnTo>
                  <a:lnTo>
                    <a:pt x="241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9"/>
            <p:cNvSpPr/>
            <p:nvPr/>
          </p:nvSpPr>
          <p:spPr>
            <a:xfrm>
              <a:off x="2105000" y="2233375"/>
              <a:ext cx="5450" cy="5450"/>
            </a:xfrm>
            <a:custGeom>
              <a:avLst/>
              <a:gdLst/>
              <a:ahLst/>
              <a:cxnLst/>
              <a:rect l="l" t="t" r="r" b="b"/>
              <a:pathLst>
                <a:path w="218" h="218" extrusionOk="0">
                  <a:moveTo>
                    <a:pt x="97" y="1"/>
                  </a:moveTo>
                  <a:lnTo>
                    <a:pt x="49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0" y="193"/>
                  </a:lnTo>
                  <a:lnTo>
                    <a:pt x="49" y="217"/>
                  </a:lnTo>
                  <a:lnTo>
                    <a:pt x="121" y="217"/>
                  </a:lnTo>
                  <a:lnTo>
                    <a:pt x="193" y="193"/>
                  </a:lnTo>
                  <a:lnTo>
                    <a:pt x="217" y="145"/>
                  </a:lnTo>
                  <a:lnTo>
                    <a:pt x="217" y="97"/>
                  </a:lnTo>
                  <a:lnTo>
                    <a:pt x="193" y="49"/>
                  </a:lnTo>
                  <a:lnTo>
                    <a:pt x="169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9"/>
            <p:cNvSpPr/>
            <p:nvPr/>
          </p:nvSpPr>
          <p:spPr>
            <a:xfrm>
              <a:off x="1972600" y="2158150"/>
              <a:ext cx="5425" cy="5450"/>
            </a:xfrm>
            <a:custGeom>
              <a:avLst/>
              <a:gdLst/>
              <a:ahLst/>
              <a:cxnLst/>
              <a:rect l="l" t="t" r="r" b="b"/>
              <a:pathLst>
                <a:path w="217" h="218" extrusionOk="0">
                  <a:moveTo>
                    <a:pt x="121" y="1"/>
                  </a:moveTo>
                  <a:lnTo>
                    <a:pt x="48" y="25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193"/>
                  </a:lnTo>
                  <a:lnTo>
                    <a:pt x="72" y="217"/>
                  </a:lnTo>
                  <a:lnTo>
                    <a:pt x="97" y="217"/>
                  </a:lnTo>
                  <a:lnTo>
                    <a:pt x="145" y="193"/>
                  </a:lnTo>
                  <a:lnTo>
                    <a:pt x="193" y="169"/>
                  </a:lnTo>
                  <a:lnTo>
                    <a:pt x="217" y="121"/>
                  </a:lnTo>
                  <a:lnTo>
                    <a:pt x="217" y="73"/>
                  </a:lnTo>
                  <a:lnTo>
                    <a:pt x="193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9"/>
            <p:cNvSpPr/>
            <p:nvPr/>
          </p:nvSpPr>
          <p:spPr>
            <a:xfrm>
              <a:off x="2029175" y="2258050"/>
              <a:ext cx="4825" cy="6050"/>
            </a:xfrm>
            <a:custGeom>
              <a:avLst/>
              <a:gdLst/>
              <a:ahLst/>
              <a:cxnLst/>
              <a:rect l="l" t="t" r="r" b="b"/>
              <a:pathLst>
                <a:path w="193" h="242" extrusionOk="0">
                  <a:moveTo>
                    <a:pt x="48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145"/>
                  </a:lnTo>
                  <a:lnTo>
                    <a:pt x="72" y="217"/>
                  </a:lnTo>
                  <a:lnTo>
                    <a:pt x="96" y="241"/>
                  </a:lnTo>
                  <a:lnTo>
                    <a:pt x="169" y="241"/>
                  </a:lnTo>
                  <a:lnTo>
                    <a:pt x="193" y="193"/>
                  </a:lnTo>
                  <a:lnTo>
                    <a:pt x="145" y="121"/>
                  </a:lnTo>
                  <a:lnTo>
                    <a:pt x="96" y="4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9"/>
            <p:cNvSpPr/>
            <p:nvPr/>
          </p:nvSpPr>
          <p:spPr>
            <a:xfrm>
              <a:off x="2118225" y="2156350"/>
              <a:ext cx="5450" cy="5425"/>
            </a:xfrm>
            <a:custGeom>
              <a:avLst/>
              <a:gdLst/>
              <a:ahLst/>
              <a:cxnLst/>
              <a:rect l="l" t="t" r="r" b="b"/>
              <a:pathLst>
                <a:path w="218" h="217" extrusionOk="0">
                  <a:moveTo>
                    <a:pt x="49" y="0"/>
                  </a:moveTo>
                  <a:lnTo>
                    <a:pt x="25" y="48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73" y="193"/>
                  </a:lnTo>
                  <a:lnTo>
                    <a:pt x="97" y="217"/>
                  </a:lnTo>
                  <a:lnTo>
                    <a:pt x="145" y="217"/>
                  </a:lnTo>
                  <a:lnTo>
                    <a:pt x="194" y="193"/>
                  </a:lnTo>
                  <a:lnTo>
                    <a:pt x="218" y="145"/>
                  </a:lnTo>
                  <a:lnTo>
                    <a:pt x="218" y="73"/>
                  </a:lnTo>
                  <a:lnTo>
                    <a:pt x="169" y="48"/>
                  </a:lnTo>
                  <a:lnTo>
                    <a:pt x="121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9"/>
            <p:cNvSpPr/>
            <p:nvPr/>
          </p:nvSpPr>
          <p:spPr>
            <a:xfrm>
              <a:off x="2052625" y="2174400"/>
              <a:ext cx="4850" cy="6050"/>
            </a:xfrm>
            <a:custGeom>
              <a:avLst/>
              <a:gdLst/>
              <a:ahLst/>
              <a:cxnLst/>
              <a:rect l="l" t="t" r="r" b="b"/>
              <a:pathLst>
                <a:path w="194" h="242" extrusionOk="0">
                  <a:moveTo>
                    <a:pt x="49" y="1"/>
                  </a:moveTo>
                  <a:lnTo>
                    <a:pt x="25" y="49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25" y="193"/>
                  </a:lnTo>
                  <a:lnTo>
                    <a:pt x="73" y="217"/>
                  </a:lnTo>
                  <a:lnTo>
                    <a:pt x="97" y="241"/>
                  </a:lnTo>
                  <a:lnTo>
                    <a:pt x="145" y="241"/>
                  </a:lnTo>
                  <a:lnTo>
                    <a:pt x="169" y="217"/>
                  </a:lnTo>
                  <a:lnTo>
                    <a:pt x="194" y="169"/>
                  </a:lnTo>
                  <a:lnTo>
                    <a:pt x="194" y="121"/>
                  </a:lnTo>
                  <a:lnTo>
                    <a:pt x="194" y="73"/>
                  </a:lnTo>
                  <a:lnTo>
                    <a:pt x="169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9"/>
            <p:cNvSpPr/>
            <p:nvPr/>
          </p:nvSpPr>
          <p:spPr>
            <a:xfrm>
              <a:off x="1964175" y="2181625"/>
              <a:ext cx="5425" cy="4825"/>
            </a:xfrm>
            <a:custGeom>
              <a:avLst/>
              <a:gdLst/>
              <a:ahLst/>
              <a:cxnLst/>
              <a:rect l="l" t="t" r="r" b="b"/>
              <a:pathLst>
                <a:path w="217" h="193" extrusionOk="0">
                  <a:moveTo>
                    <a:pt x="97" y="0"/>
                  </a:moveTo>
                  <a:lnTo>
                    <a:pt x="72" y="24"/>
                  </a:lnTo>
                  <a:lnTo>
                    <a:pt x="24" y="49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24" y="169"/>
                  </a:lnTo>
                  <a:lnTo>
                    <a:pt x="48" y="193"/>
                  </a:lnTo>
                  <a:lnTo>
                    <a:pt x="97" y="193"/>
                  </a:lnTo>
                  <a:lnTo>
                    <a:pt x="145" y="169"/>
                  </a:lnTo>
                  <a:lnTo>
                    <a:pt x="217" y="121"/>
                  </a:lnTo>
                  <a:lnTo>
                    <a:pt x="217" y="49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9"/>
            <p:cNvSpPr/>
            <p:nvPr/>
          </p:nvSpPr>
          <p:spPr>
            <a:xfrm>
              <a:off x="2088150" y="2133475"/>
              <a:ext cx="4825" cy="6050"/>
            </a:xfrm>
            <a:custGeom>
              <a:avLst/>
              <a:gdLst/>
              <a:ahLst/>
              <a:cxnLst/>
              <a:rect l="l" t="t" r="r" b="b"/>
              <a:pathLst>
                <a:path w="193" h="242" extrusionOk="0">
                  <a:moveTo>
                    <a:pt x="97" y="1"/>
                  </a:moveTo>
                  <a:lnTo>
                    <a:pt x="48" y="49"/>
                  </a:lnTo>
                  <a:lnTo>
                    <a:pt x="24" y="97"/>
                  </a:lnTo>
                  <a:lnTo>
                    <a:pt x="0" y="169"/>
                  </a:lnTo>
                  <a:lnTo>
                    <a:pt x="24" y="217"/>
                  </a:lnTo>
                  <a:lnTo>
                    <a:pt x="48" y="241"/>
                  </a:lnTo>
                  <a:lnTo>
                    <a:pt x="121" y="241"/>
                  </a:lnTo>
                  <a:lnTo>
                    <a:pt x="169" y="145"/>
                  </a:lnTo>
                  <a:lnTo>
                    <a:pt x="193" y="73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9"/>
            <p:cNvSpPr/>
            <p:nvPr/>
          </p:nvSpPr>
          <p:spPr>
            <a:xfrm>
              <a:off x="2026750" y="2295375"/>
              <a:ext cx="6050" cy="3625"/>
            </a:xfrm>
            <a:custGeom>
              <a:avLst/>
              <a:gdLst/>
              <a:ahLst/>
              <a:cxnLst/>
              <a:rect l="l" t="t" r="r" b="b"/>
              <a:pathLst>
                <a:path w="242" h="145" extrusionOk="0">
                  <a:moveTo>
                    <a:pt x="73" y="0"/>
                  </a:moveTo>
                  <a:lnTo>
                    <a:pt x="25" y="24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45"/>
                  </a:lnTo>
                  <a:lnTo>
                    <a:pt x="193" y="145"/>
                  </a:lnTo>
                  <a:lnTo>
                    <a:pt x="217" y="121"/>
                  </a:lnTo>
                  <a:lnTo>
                    <a:pt x="242" y="72"/>
                  </a:lnTo>
                  <a:lnTo>
                    <a:pt x="242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9"/>
            <p:cNvSpPr/>
            <p:nvPr/>
          </p:nvSpPr>
          <p:spPr>
            <a:xfrm>
              <a:off x="2105600" y="2168375"/>
              <a:ext cx="4850" cy="5450"/>
            </a:xfrm>
            <a:custGeom>
              <a:avLst/>
              <a:gdLst/>
              <a:ahLst/>
              <a:cxnLst/>
              <a:rect l="l" t="t" r="r" b="b"/>
              <a:pathLst>
                <a:path w="194" h="218" extrusionOk="0">
                  <a:moveTo>
                    <a:pt x="97" y="1"/>
                  </a:moveTo>
                  <a:lnTo>
                    <a:pt x="49" y="25"/>
                  </a:lnTo>
                  <a:lnTo>
                    <a:pt x="25" y="49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49" y="193"/>
                  </a:lnTo>
                  <a:lnTo>
                    <a:pt x="73" y="217"/>
                  </a:lnTo>
                  <a:lnTo>
                    <a:pt x="97" y="217"/>
                  </a:lnTo>
                  <a:lnTo>
                    <a:pt x="145" y="193"/>
                  </a:lnTo>
                  <a:lnTo>
                    <a:pt x="169" y="169"/>
                  </a:lnTo>
                  <a:lnTo>
                    <a:pt x="193" y="97"/>
                  </a:lnTo>
                  <a:lnTo>
                    <a:pt x="193" y="73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9"/>
            <p:cNvSpPr/>
            <p:nvPr/>
          </p:nvSpPr>
          <p:spPr>
            <a:xfrm>
              <a:off x="2027350" y="2199075"/>
              <a:ext cx="3650" cy="5450"/>
            </a:xfrm>
            <a:custGeom>
              <a:avLst/>
              <a:gdLst/>
              <a:ahLst/>
              <a:cxnLst/>
              <a:rect l="l" t="t" r="r" b="b"/>
              <a:pathLst>
                <a:path w="146" h="218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121"/>
                  </a:lnTo>
                  <a:lnTo>
                    <a:pt x="49" y="193"/>
                  </a:lnTo>
                  <a:lnTo>
                    <a:pt x="97" y="217"/>
                  </a:lnTo>
                  <a:lnTo>
                    <a:pt x="145" y="193"/>
                  </a:lnTo>
                  <a:lnTo>
                    <a:pt x="145" y="169"/>
                  </a:lnTo>
                  <a:lnTo>
                    <a:pt x="145" y="97"/>
                  </a:lnTo>
                  <a:lnTo>
                    <a:pt x="121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9"/>
            <p:cNvSpPr/>
            <p:nvPr/>
          </p:nvSpPr>
          <p:spPr>
            <a:xfrm>
              <a:off x="1991850" y="2257450"/>
              <a:ext cx="4250" cy="4250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25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69" y="73"/>
                  </a:lnTo>
                  <a:lnTo>
                    <a:pt x="169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9"/>
            <p:cNvSpPr/>
            <p:nvPr/>
          </p:nvSpPr>
          <p:spPr>
            <a:xfrm>
              <a:off x="2012325" y="2309200"/>
              <a:ext cx="6025" cy="4250"/>
            </a:xfrm>
            <a:custGeom>
              <a:avLst/>
              <a:gdLst/>
              <a:ahLst/>
              <a:cxnLst/>
              <a:rect l="l" t="t" r="r" b="b"/>
              <a:pathLst>
                <a:path w="241" h="170" extrusionOk="0">
                  <a:moveTo>
                    <a:pt x="120" y="1"/>
                  </a:moveTo>
                  <a:lnTo>
                    <a:pt x="48" y="49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96" y="169"/>
                  </a:lnTo>
                  <a:lnTo>
                    <a:pt x="193" y="121"/>
                  </a:lnTo>
                  <a:lnTo>
                    <a:pt x="241" y="73"/>
                  </a:lnTo>
                  <a:lnTo>
                    <a:pt x="217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9"/>
            <p:cNvSpPr/>
            <p:nvPr/>
          </p:nvSpPr>
          <p:spPr>
            <a:xfrm>
              <a:off x="2104400" y="2210500"/>
              <a:ext cx="4825" cy="4850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24" y="1"/>
                  </a:moveTo>
                  <a:lnTo>
                    <a:pt x="0" y="121"/>
                  </a:lnTo>
                  <a:lnTo>
                    <a:pt x="0" y="145"/>
                  </a:lnTo>
                  <a:lnTo>
                    <a:pt x="0" y="169"/>
                  </a:lnTo>
                  <a:lnTo>
                    <a:pt x="48" y="193"/>
                  </a:lnTo>
                  <a:lnTo>
                    <a:pt x="121" y="169"/>
                  </a:lnTo>
                  <a:lnTo>
                    <a:pt x="169" y="121"/>
                  </a:lnTo>
                  <a:lnTo>
                    <a:pt x="193" y="73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9"/>
            <p:cNvSpPr/>
            <p:nvPr/>
          </p:nvSpPr>
          <p:spPr>
            <a:xfrm>
              <a:off x="2048425" y="2229175"/>
              <a:ext cx="4225" cy="5425"/>
            </a:xfrm>
            <a:custGeom>
              <a:avLst/>
              <a:gdLst/>
              <a:ahLst/>
              <a:cxnLst/>
              <a:rect l="l" t="t" r="r" b="b"/>
              <a:pathLst>
                <a:path w="169" h="217" extrusionOk="0">
                  <a:moveTo>
                    <a:pt x="97" y="0"/>
                  </a:moveTo>
                  <a:lnTo>
                    <a:pt x="25" y="48"/>
                  </a:lnTo>
                  <a:lnTo>
                    <a:pt x="0" y="96"/>
                  </a:lnTo>
                  <a:lnTo>
                    <a:pt x="0" y="145"/>
                  </a:lnTo>
                  <a:lnTo>
                    <a:pt x="0" y="193"/>
                  </a:lnTo>
                  <a:lnTo>
                    <a:pt x="25" y="217"/>
                  </a:lnTo>
                  <a:lnTo>
                    <a:pt x="73" y="193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69" y="72"/>
                  </a:lnTo>
                  <a:lnTo>
                    <a:pt x="145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9"/>
            <p:cNvSpPr/>
            <p:nvPr/>
          </p:nvSpPr>
          <p:spPr>
            <a:xfrm>
              <a:off x="1961750" y="2191850"/>
              <a:ext cx="4850" cy="4250"/>
            </a:xfrm>
            <a:custGeom>
              <a:avLst/>
              <a:gdLst/>
              <a:ahLst/>
              <a:cxnLst/>
              <a:rect l="l" t="t" r="r" b="b"/>
              <a:pathLst>
                <a:path w="194" h="170" extrusionOk="0">
                  <a:moveTo>
                    <a:pt x="49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49" y="145"/>
                  </a:lnTo>
                  <a:lnTo>
                    <a:pt x="145" y="169"/>
                  </a:lnTo>
                  <a:lnTo>
                    <a:pt x="169" y="169"/>
                  </a:lnTo>
                  <a:lnTo>
                    <a:pt x="194" y="145"/>
                  </a:lnTo>
                  <a:lnTo>
                    <a:pt x="194" y="97"/>
                  </a:lnTo>
                  <a:lnTo>
                    <a:pt x="145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9"/>
            <p:cNvSpPr/>
            <p:nvPr/>
          </p:nvSpPr>
          <p:spPr>
            <a:xfrm>
              <a:off x="2033975" y="2217125"/>
              <a:ext cx="5450" cy="3650"/>
            </a:xfrm>
            <a:custGeom>
              <a:avLst/>
              <a:gdLst/>
              <a:ahLst/>
              <a:cxnLst/>
              <a:rect l="l" t="t" r="r" b="b"/>
              <a:pathLst>
                <a:path w="218" h="146" extrusionOk="0">
                  <a:moveTo>
                    <a:pt x="121" y="1"/>
                  </a:moveTo>
                  <a:lnTo>
                    <a:pt x="49" y="25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73" y="145"/>
                  </a:lnTo>
                  <a:lnTo>
                    <a:pt x="169" y="145"/>
                  </a:lnTo>
                  <a:lnTo>
                    <a:pt x="217" y="121"/>
                  </a:lnTo>
                  <a:lnTo>
                    <a:pt x="217" y="73"/>
                  </a:lnTo>
                  <a:lnTo>
                    <a:pt x="193" y="1"/>
                  </a:lnTo>
                  <a:lnTo>
                    <a:pt x="193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9"/>
            <p:cNvSpPr/>
            <p:nvPr/>
          </p:nvSpPr>
          <p:spPr>
            <a:xfrm>
              <a:off x="2079725" y="2348925"/>
              <a:ext cx="4225" cy="4250"/>
            </a:xfrm>
            <a:custGeom>
              <a:avLst/>
              <a:gdLst/>
              <a:ahLst/>
              <a:cxnLst/>
              <a:rect l="l" t="t" r="r" b="b"/>
              <a:pathLst>
                <a:path w="169" h="170" extrusionOk="0">
                  <a:moveTo>
                    <a:pt x="73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24" y="145"/>
                  </a:lnTo>
                  <a:lnTo>
                    <a:pt x="97" y="169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69" y="73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9"/>
            <p:cNvSpPr/>
            <p:nvPr/>
          </p:nvSpPr>
          <p:spPr>
            <a:xfrm>
              <a:off x="2009300" y="2385650"/>
              <a:ext cx="3650" cy="4825"/>
            </a:xfrm>
            <a:custGeom>
              <a:avLst/>
              <a:gdLst/>
              <a:ahLst/>
              <a:cxnLst/>
              <a:rect l="l" t="t" r="r" b="b"/>
              <a:pathLst>
                <a:path w="146" h="193" extrusionOk="0">
                  <a:moveTo>
                    <a:pt x="49" y="0"/>
                  </a:moveTo>
                  <a:lnTo>
                    <a:pt x="1" y="48"/>
                  </a:lnTo>
                  <a:lnTo>
                    <a:pt x="1" y="72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121" y="193"/>
                  </a:lnTo>
                  <a:lnTo>
                    <a:pt x="145" y="145"/>
                  </a:lnTo>
                  <a:lnTo>
                    <a:pt x="145" y="96"/>
                  </a:lnTo>
                  <a:lnTo>
                    <a:pt x="121" y="48"/>
                  </a:lnTo>
                  <a:lnTo>
                    <a:pt x="97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9"/>
            <p:cNvSpPr/>
            <p:nvPr/>
          </p:nvSpPr>
          <p:spPr>
            <a:xfrm>
              <a:off x="2085125" y="2254450"/>
              <a:ext cx="4850" cy="4825"/>
            </a:xfrm>
            <a:custGeom>
              <a:avLst/>
              <a:gdLst/>
              <a:ahLst/>
              <a:cxnLst/>
              <a:rect l="l" t="t" r="r" b="b"/>
              <a:pathLst>
                <a:path w="194" h="193" extrusionOk="0">
                  <a:moveTo>
                    <a:pt x="97" y="0"/>
                  </a:moveTo>
                  <a:lnTo>
                    <a:pt x="49" y="48"/>
                  </a:lnTo>
                  <a:lnTo>
                    <a:pt x="1" y="121"/>
                  </a:lnTo>
                  <a:lnTo>
                    <a:pt x="1" y="169"/>
                  </a:lnTo>
                  <a:lnTo>
                    <a:pt x="25" y="193"/>
                  </a:lnTo>
                  <a:lnTo>
                    <a:pt x="73" y="193"/>
                  </a:lnTo>
                  <a:lnTo>
                    <a:pt x="145" y="145"/>
                  </a:lnTo>
                  <a:lnTo>
                    <a:pt x="169" y="97"/>
                  </a:lnTo>
                  <a:lnTo>
                    <a:pt x="194" y="4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9"/>
            <p:cNvSpPr/>
            <p:nvPr/>
          </p:nvSpPr>
          <p:spPr>
            <a:xfrm>
              <a:off x="2091750" y="2185225"/>
              <a:ext cx="4250" cy="4250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49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25" y="145"/>
                  </a:lnTo>
                  <a:lnTo>
                    <a:pt x="97" y="169"/>
                  </a:lnTo>
                  <a:lnTo>
                    <a:pt x="121" y="169"/>
                  </a:lnTo>
                  <a:lnTo>
                    <a:pt x="145" y="145"/>
                  </a:lnTo>
                  <a:lnTo>
                    <a:pt x="169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9"/>
            <p:cNvSpPr/>
            <p:nvPr/>
          </p:nvSpPr>
          <p:spPr>
            <a:xfrm>
              <a:off x="1978600" y="2162375"/>
              <a:ext cx="3650" cy="4825"/>
            </a:xfrm>
            <a:custGeom>
              <a:avLst/>
              <a:gdLst/>
              <a:ahLst/>
              <a:cxnLst/>
              <a:rect l="l" t="t" r="r" b="b"/>
              <a:pathLst>
                <a:path w="146" h="193" extrusionOk="0">
                  <a:moveTo>
                    <a:pt x="25" y="0"/>
                  </a:moveTo>
                  <a:lnTo>
                    <a:pt x="1" y="48"/>
                  </a:lnTo>
                  <a:lnTo>
                    <a:pt x="1" y="120"/>
                  </a:lnTo>
                  <a:lnTo>
                    <a:pt x="25" y="169"/>
                  </a:lnTo>
                  <a:lnTo>
                    <a:pt x="73" y="193"/>
                  </a:lnTo>
                  <a:lnTo>
                    <a:pt x="121" y="193"/>
                  </a:lnTo>
                  <a:lnTo>
                    <a:pt x="145" y="169"/>
                  </a:lnTo>
                  <a:lnTo>
                    <a:pt x="145" y="144"/>
                  </a:lnTo>
                  <a:lnTo>
                    <a:pt x="145" y="96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9"/>
            <p:cNvSpPr/>
            <p:nvPr/>
          </p:nvSpPr>
          <p:spPr>
            <a:xfrm>
              <a:off x="2012325" y="2155750"/>
              <a:ext cx="5425" cy="4225"/>
            </a:xfrm>
            <a:custGeom>
              <a:avLst/>
              <a:gdLst/>
              <a:ahLst/>
              <a:cxnLst/>
              <a:rect l="l" t="t" r="r" b="b"/>
              <a:pathLst>
                <a:path w="217" h="169" extrusionOk="0">
                  <a:moveTo>
                    <a:pt x="72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24" y="97"/>
                  </a:lnTo>
                  <a:lnTo>
                    <a:pt x="96" y="169"/>
                  </a:lnTo>
                  <a:lnTo>
                    <a:pt x="169" y="145"/>
                  </a:lnTo>
                  <a:lnTo>
                    <a:pt x="217" y="145"/>
                  </a:lnTo>
                  <a:lnTo>
                    <a:pt x="217" y="97"/>
                  </a:lnTo>
                  <a:lnTo>
                    <a:pt x="217" y="72"/>
                  </a:lnTo>
                  <a:lnTo>
                    <a:pt x="169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9"/>
            <p:cNvSpPr/>
            <p:nvPr/>
          </p:nvSpPr>
          <p:spPr>
            <a:xfrm>
              <a:off x="2147125" y="2233975"/>
              <a:ext cx="3625" cy="4850"/>
            </a:xfrm>
            <a:custGeom>
              <a:avLst/>
              <a:gdLst/>
              <a:ahLst/>
              <a:cxnLst/>
              <a:rect l="l" t="t" r="r" b="b"/>
              <a:pathLst>
                <a:path w="145" h="194" extrusionOk="0">
                  <a:moveTo>
                    <a:pt x="97" y="1"/>
                  </a:moveTo>
                  <a:lnTo>
                    <a:pt x="49" y="25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73" y="193"/>
                  </a:lnTo>
                  <a:lnTo>
                    <a:pt x="121" y="169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9"/>
            <p:cNvSpPr/>
            <p:nvPr/>
          </p:nvSpPr>
          <p:spPr>
            <a:xfrm>
              <a:off x="2052025" y="2302000"/>
              <a:ext cx="4850" cy="4825"/>
            </a:xfrm>
            <a:custGeom>
              <a:avLst/>
              <a:gdLst/>
              <a:ahLst/>
              <a:cxnLst/>
              <a:rect l="l" t="t" r="r" b="b"/>
              <a:pathLst>
                <a:path w="194" h="193" extrusionOk="0">
                  <a:moveTo>
                    <a:pt x="121" y="0"/>
                  </a:moveTo>
                  <a:lnTo>
                    <a:pt x="73" y="24"/>
                  </a:lnTo>
                  <a:lnTo>
                    <a:pt x="1" y="96"/>
                  </a:lnTo>
                  <a:lnTo>
                    <a:pt x="1" y="120"/>
                  </a:lnTo>
                  <a:lnTo>
                    <a:pt x="25" y="144"/>
                  </a:lnTo>
                  <a:lnTo>
                    <a:pt x="73" y="193"/>
                  </a:lnTo>
                  <a:lnTo>
                    <a:pt x="145" y="169"/>
                  </a:lnTo>
                  <a:lnTo>
                    <a:pt x="193" y="144"/>
                  </a:lnTo>
                  <a:lnTo>
                    <a:pt x="193" y="48"/>
                  </a:lnTo>
                  <a:lnTo>
                    <a:pt x="169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9"/>
            <p:cNvSpPr/>
            <p:nvPr/>
          </p:nvSpPr>
          <p:spPr>
            <a:xfrm>
              <a:off x="1984625" y="2252650"/>
              <a:ext cx="4250" cy="4225"/>
            </a:xfrm>
            <a:custGeom>
              <a:avLst/>
              <a:gdLst/>
              <a:ahLst/>
              <a:cxnLst/>
              <a:rect l="l" t="t" r="r" b="b"/>
              <a:pathLst>
                <a:path w="170" h="169" extrusionOk="0">
                  <a:moveTo>
                    <a:pt x="49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25" y="120"/>
                  </a:lnTo>
                  <a:lnTo>
                    <a:pt x="97" y="169"/>
                  </a:lnTo>
                  <a:lnTo>
                    <a:pt x="121" y="169"/>
                  </a:lnTo>
                  <a:lnTo>
                    <a:pt x="145" y="144"/>
                  </a:lnTo>
                  <a:lnTo>
                    <a:pt x="169" y="96"/>
                  </a:lnTo>
                  <a:lnTo>
                    <a:pt x="145" y="48"/>
                  </a:lnTo>
                  <a:lnTo>
                    <a:pt x="97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9"/>
            <p:cNvSpPr/>
            <p:nvPr/>
          </p:nvSpPr>
          <p:spPr>
            <a:xfrm>
              <a:off x="2003275" y="2291750"/>
              <a:ext cx="3650" cy="3650"/>
            </a:xfrm>
            <a:custGeom>
              <a:avLst/>
              <a:gdLst/>
              <a:ahLst/>
              <a:cxnLst/>
              <a:rect l="l" t="t" r="r" b="b"/>
              <a:pathLst>
                <a:path w="146" h="146" extrusionOk="0">
                  <a:moveTo>
                    <a:pt x="97" y="1"/>
                  </a:moveTo>
                  <a:lnTo>
                    <a:pt x="49" y="25"/>
                  </a:lnTo>
                  <a:lnTo>
                    <a:pt x="25" y="25"/>
                  </a:lnTo>
                  <a:lnTo>
                    <a:pt x="1" y="73"/>
                  </a:lnTo>
                  <a:lnTo>
                    <a:pt x="1" y="145"/>
                  </a:lnTo>
                  <a:lnTo>
                    <a:pt x="121" y="145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9"/>
            <p:cNvSpPr/>
            <p:nvPr/>
          </p:nvSpPr>
          <p:spPr>
            <a:xfrm>
              <a:off x="1987650" y="2293550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24" y="1"/>
                  </a:moveTo>
                  <a:lnTo>
                    <a:pt x="0" y="49"/>
                  </a:lnTo>
                  <a:lnTo>
                    <a:pt x="24" y="121"/>
                  </a:lnTo>
                  <a:lnTo>
                    <a:pt x="48" y="145"/>
                  </a:lnTo>
                  <a:lnTo>
                    <a:pt x="96" y="145"/>
                  </a:lnTo>
                  <a:lnTo>
                    <a:pt x="120" y="121"/>
                  </a:lnTo>
                  <a:lnTo>
                    <a:pt x="145" y="73"/>
                  </a:lnTo>
                  <a:lnTo>
                    <a:pt x="120" y="25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9"/>
            <p:cNvSpPr/>
            <p:nvPr/>
          </p:nvSpPr>
          <p:spPr>
            <a:xfrm>
              <a:off x="2033975" y="2124450"/>
              <a:ext cx="3050" cy="4225"/>
            </a:xfrm>
            <a:custGeom>
              <a:avLst/>
              <a:gdLst/>
              <a:ahLst/>
              <a:cxnLst/>
              <a:rect l="l" t="t" r="r" b="b"/>
              <a:pathLst>
                <a:path w="122" h="169" extrusionOk="0">
                  <a:moveTo>
                    <a:pt x="25" y="0"/>
                  </a:moveTo>
                  <a:lnTo>
                    <a:pt x="1" y="73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97" y="145"/>
                  </a:lnTo>
                  <a:lnTo>
                    <a:pt x="121" y="97"/>
                  </a:lnTo>
                  <a:lnTo>
                    <a:pt x="121" y="25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9"/>
            <p:cNvSpPr/>
            <p:nvPr/>
          </p:nvSpPr>
          <p:spPr>
            <a:xfrm>
              <a:off x="2029775" y="2144300"/>
              <a:ext cx="4225" cy="4250"/>
            </a:xfrm>
            <a:custGeom>
              <a:avLst/>
              <a:gdLst/>
              <a:ahLst/>
              <a:cxnLst/>
              <a:rect l="l" t="t" r="r" b="b"/>
              <a:pathLst>
                <a:path w="169" h="170" extrusionOk="0">
                  <a:moveTo>
                    <a:pt x="72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24" y="145"/>
                  </a:lnTo>
                  <a:lnTo>
                    <a:pt x="96" y="169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69" y="97"/>
                  </a:lnTo>
                  <a:lnTo>
                    <a:pt x="145" y="49"/>
                  </a:lnTo>
                  <a:lnTo>
                    <a:pt x="145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9"/>
            <p:cNvSpPr/>
            <p:nvPr/>
          </p:nvSpPr>
          <p:spPr>
            <a:xfrm>
              <a:off x="2000875" y="2179825"/>
              <a:ext cx="4250" cy="4225"/>
            </a:xfrm>
            <a:custGeom>
              <a:avLst/>
              <a:gdLst/>
              <a:ahLst/>
              <a:cxnLst/>
              <a:rect l="l" t="t" r="r" b="b"/>
              <a:pathLst>
                <a:path w="170" h="169" extrusionOk="0">
                  <a:moveTo>
                    <a:pt x="73" y="0"/>
                  </a:moveTo>
                  <a:lnTo>
                    <a:pt x="25" y="48"/>
                  </a:lnTo>
                  <a:lnTo>
                    <a:pt x="1" y="96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97" y="169"/>
                  </a:lnTo>
                  <a:lnTo>
                    <a:pt x="145" y="121"/>
                  </a:lnTo>
                  <a:lnTo>
                    <a:pt x="169" y="48"/>
                  </a:lnTo>
                  <a:lnTo>
                    <a:pt x="145" y="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9"/>
            <p:cNvSpPr/>
            <p:nvPr/>
          </p:nvSpPr>
          <p:spPr>
            <a:xfrm>
              <a:off x="2037600" y="2181625"/>
              <a:ext cx="3625" cy="4225"/>
            </a:xfrm>
            <a:custGeom>
              <a:avLst/>
              <a:gdLst/>
              <a:ahLst/>
              <a:cxnLst/>
              <a:rect l="l" t="t" r="r" b="b"/>
              <a:pathLst>
                <a:path w="145" h="169" extrusionOk="0">
                  <a:moveTo>
                    <a:pt x="72" y="0"/>
                  </a:moveTo>
                  <a:lnTo>
                    <a:pt x="24" y="49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48" y="145"/>
                  </a:lnTo>
                  <a:lnTo>
                    <a:pt x="72" y="169"/>
                  </a:lnTo>
                  <a:lnTo>
                    <a:pt x="121" y="169"/>
                  </a:lnTo>
                  <a:lnTo>
                    <a:pt x="145" y="121"/>
                  </a:lnTo>
                  <a:lnTo>
                    <a:pt x="145" y="73"/>
                  </a:lnTo>
                  <a:lnTo>
                    <a:pt x="121" y="49"/>
                  </a:lnTo>
                  <a:lnTo>
                    <a:pt x="96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9"/>
            <p:cNvSpPr/>
            <p:nvPr/>
          </p:nvSpPr>
          <p:spPr>
            <a:xfrm>
              <a:off x="2096575" y="2193050"/>
              <a:ext cx="5425" cy="4250"/>
            </a:xfrm>
            <a:custGeom>
              <a:avLst/>
              <a:gdLst/>
              <a:ahLst/>
              <a:cxnLst/>
              <a:rect l="l" t="t" r="r" b="b"/>
              <a:pathLst>
                <a:path w="217" h="170" extrusionOk="0">
                  <a:moveTo>
                    <a:pt x="193" y="1"/>
                  </a:moveTo>
                  <a:lnTo>
                    <a:pt x="121" y="25"/>
                  </a:lnTo>
                  <a:lnTo>
                    <a:pt x="73" y="49"/>
                  </a:lnTo>
                  <a:lnTo>
                    <a:pt x="0" y="169"/>
                  </a:lnTo>
                  <a:lnTo>
                    <a:pt x="73" y="145"/>
                  </a:lnTo>
                  <a:lnTo>
                    <a:pt x="145" y="121"/>
                  </a:lnTo>
                  <a:lnTo>
                    <a:pt x="193" y="73"/>
                  </a:lnTo>
                  <a:lnTo>
                    <a:pt x="217" y="4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9"/>
            <p:cNvSpPr/>
            <p:nvPr/>
          </p:nvSpPr>
          <p:spPr>
            <a:xfrm>
              <a:off x="1988250" y="2172000"/>
              <a:ext cx="4225" cy="4225"/>
            </a:xfrm>
            <a:custGeom>
              <a:avLst/>
              <a:gdLst/>
              <a:ahLst/>
              <a:cxnLst/>
              <a:rect l="l" t="t" r="r" b="b"/>
              <a:pathLst>
                <a:path w="169" h="169" extrusionOk="0">
                  <a:moveTo>
                    <a:pt x="0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48" y="121"/>
                  </a:lnTo>
                  <a:lnTo>
                    <a:pt x="121" y="169"/>
                  </a:lnTo>
                  <a:lnTo>
                    <a:pt x="145" y="169"/>
                  </a:lnTo>
                  <a:lnTo>
                    <a:pt x="169" y="121"/>
                  </a:lnTo>
                  <a:lnTo>
                    <a:pt x="121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9"/>
            <p:cNvSpPr/>
            <p:nvPr/>
          </p:nvSpPr>
          <p:spPr>
            <a:xfrm>
              <a:off x="1999675" y="2244825"/>
              <a:ext cx="3025" cy="3625"/>
            </a:xfrm>
            <a:custGeom>
              <a:avLst/>
              <a:gdLst/>
              <a:ahLst/>
              <a:cxnLst/>
              <a:rect l="l" t="t" r="r" b="b"/>
              <a:pathLst>
                <a:path w="121" h="145" extrusionOk="0">
                  <a:moveTo>
                    <a:pt x="97" y="0"/>
                  </a:moveTo>
                  <a:lnTo>
                    <a:pt x="25" y="24"/>
                  </a:lnTo>
                  <a:lnTo>
                    <a:pt x="1" y="72"/>
                  </a:lnTo>
                  <a:lnTo>
                    <a:pt x="25" y="96"/>
                  </a:lnTo>
                  <a:lnTo>
                    <a:pt x="49" y="144"/>
                  </a:lnTo>
                  <a:lnTo>
                    <a:pt x="121" y="144"/>
                  </a:lnTo>
                  <a:lnTo>
                    <a:pt x="121" y="96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9"/>
            <p:cNvSpPr/>
            <p:nvPr/>
          </p:nvSpPr>
          <p:spPr>
            <a:xfrm>
              <a:off x="2074300" y="2235175"/>
              <a:ext cx="3025" cy="4850"/>
            </a:xfrm>
            <a:custGeom>
              <a:avLst/>
              <a:gdLst/>
              <a:ahLst/>
              <a:cxnLst/>
              <a:rect l="l" t="t" r="r" b="b"/>
              <a:pathLst>
                <a:path w="121" h="194" extrusionOk="0">
                  <a:moveTo>
                    <a:pt x="25" y="1"/>
                  </a:moveTo>
                  <a:lnTo>
                    <a:pt x="1" y="49"/>
                  </a:lnTo>
                  <a:lnTo>
                    <a:pt x="1" y="121"/>
                  </a:lnTo>
                  <a:lnTo>
                    <a:pt x="49" y="169"/>
                  </a:lnTo>
                  <a:lnTo>
                    <a:pt x="73" y="193"/>
                  </a:lnTo>
                  <a:lnTo>
                    <a:pt x="121" y="169"/>
                  </a:lnTo>
                  <a:lnTo>
                    <a:pt x="121" y="145"/>
                  </a:lnTo>
                  <a:lnTo>
                    <a:pt x="121" y="73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9"/>
            <p:cNvSpPr/>
            <p:nvPr/>
          </p:nvSpPr>
          <p:spPr>
            <a:xfrm>
              <a:off x="2051425" y="2137700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49" y="0"/>
                  </a:moveTo>
                  <a:lnTo>
                    <a:pt x="1" y="48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49" y="144"/>
                  </a:lnTo>
                  <a:lnTo>
                    <a:pt x="121" y="120"/>
                  </a:lnTo>
                  <a:lnTo>
                    <a:pt x="145" y="72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9"/>
            <p:cNvSpPr/>
            <p:nvPr/>
          </p:nvSpPr>
          <p:spPr>
            <a:xfrm>
              <a:off x="2019525" y="2223750"/>
              <a:ext cx="3050" cy="4250"/>
            </a:xfrm>
            <a:custGeom>
              <a:avLst/>
              <a:gdLst/>
              <a:ahLst/>
              <a:cxnLst/>
              <a:rect l="l" t="t" r="r" b="b"/>
              <a:pathLst>
                <a:path w="122" h="170" extrusionOk="0">
                  <a:moveTo>
                    <a:pt x="73" y="0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121"/>
                  </a:lnTo>
                  <a:lnTo>
                    <a:pt x="49" y="145"/>
                  </a:lnTo>
                  <a:lnTo>
                    <a:pt x="73" y="169"/>
                  </a:lnTo>
                  <a:lnTo>
                    <a:pt x="73" y="145"/>
                  </a:lnTo>
                  <a:lnTo>
                    <a:pt x="121" y="97"/>
                  </a:lnTo>
                  <a:lnTo>
                    <a:pt x="121" y="25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9"/>
            <p:cNvSpPr/>
            <p:nvPr/>
          </p:nvSpPr>
          <p:spPr>
            <a:xfrm>
              <a:off x="2043000" y="2252025"/>
              <a:ext cx="4250" cy="3650"/>
            </a:xfrm>
            <a:custGeom>
              <a:avLst/>
              <a:gdLst/>
              <a:ahLst/>
              <a:cxnLst/>
              <a:rect l="l" t="t" r="r" b="b"/>
              <a:pathLst>
                <a:path w="170" h="146" extrusionOk="0">
                  <a:moveTo>
                    <a:pt x="73" y="1"/>
                  </a:moveTo>
                  <a:lnTo>
                    <a:pt x="25" y="49"/>
                  </a:lnTo>
                  <a:lnTo>
                    <a:pt x="1" y="97"/>
                  </a:lnTo>
                  <a:lnTo>
                    <a:pt x="25" y="121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45" y="97"/>
                  </a:lnTo>
                  <a:lnTo>
                    <a:pt x="169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9"/>
            <p:cNvSpPr/>
            <p:nvPr/>
          </p:nvSpPr>
          <p:spPr>
            <a:xfrm>
              <a:off x="2012925" y="2342900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72" y="1"/>
                  </a:moveTo>
                  <a:lnTo>
                    <a:pt x="24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24" y="145"/>
                  </a:lnTo>
                  <a:lnTo>
                    <a:pt x="96" y="145"/>
                  </a:lnTo>
                  <a:lnTo>
                    <a:pt x="145" y="121"/>
                  </a:lnTo>
                  <a:lnTo>
                    <a:pt x="145" y="73"/>
                  </a:lnTo>
                  <a:lnTo>
                    <a:pt x="121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9"/>
            <p:cNvSpPr/>
            <p:nvPr/>
          </p:nvSpPr>
          <p:spPr>
            <a:xfrm>
              <a:off x="2083325" y="2210500"/>
              <a:ext cx="3050" cy="3650"/>
            </a:xfrm>
            <a:custGeom>
              <a:avLst/>
              <a:gdLst/>
              <a:ahLst/>
              <a:cxnLst/>
              <a:rect l="l" t="t" r="r" b="b"/>
              <a:pathLst>
                <a:path w="122" h="146" extrusionOk="0">
                  <a:moveTo>
                    <a:pt x="25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97" y="145"/>
                  </a:lnTo>
                  <a:lnTo>
                    <a:pt x="121" y="73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9"/>
            <p:cNvSpPr/>
            <p:nvPr/>
          </p:nvSpPr>
          <p:spPr>
            <a:xfrm>
              <a:off x="1940700" y="2197875"/>
              <a:ext cx="3025" cy="3625"/>
            </a:xfrm>
            <a:custGeom>
              <a:avLst/>
              <a:gdLst/>
              <a:ahLst/>
              <a:cxnLst/>
              <a:rect l="l" t="t" r="r" b="b"/>
              <a:pathLst>
                <a:path w="121" h="145" extrusionOk="0">
                  <a:moveTo>
                    <a:pt x="73" y="0"/>
                  </a:moveTo>
                  <a:lnTo>
                    <a:pt x="24" y="24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48" y="145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121" y="73"/>
                  </a:lnTo>
                  <a:lnTo>
                    <a:pt x="121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9"/>
            <p:cNvSpPr/>
            <p:nvPr/>
          </p:nvSpPr>
          <p:spPr>
            <a:xfrm>
              <a:off x="2000275" y="2276700"/>
              <a:ext cx="4850" cy="3050"/>
            </a:xfrm>
            <a:custGeom>
              <a:avLst/>
              <a:gdLst/>
              <a:ahLst/>
              <a:cxnLst/>
              <a:rect l="l" t="t" r="r" b="b"/>
              <a:pathLst>
                <a:path w="194" h="122" extrusionOk="0">
                  <a:moveTo>
                    <a:pt x="49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97" y="121"/>
                  </a:lnTo>
                  <a:lnTo>
                    <a:pt x="193" y="97"/>
                  </a:lnTo>
                  <a:lnTo>
                    <a:pt x="145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9"/>
            <p:cNvSpPr/>
            <p:nvPr/>
          </p:nvSpPr>
          <p:spPr>
            <a:xfrm>
              <a:off x="2120050" y="2191250"/>
              <a:ext cx="3025" cy="4250"/>
            </a:xfrm>
            <a:custGeom>
              <a:avLst/>
              <a:gdLst/>
              <a:ahLst/>
              <a:cxnLst/>
              <a:rect l="l" t="t" r="r" b="b"/>
              <a:pathLst>
                <a:path w="121" h="170" extrusionOk="0">
                  <a:moveTo>
                    <a:pt x="72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169"/>
                  </a:lnTo>
                  <a:lnTo>
                    <a:pt x="96" y="169"/>
                  </a:lnTo>
                  <a:lnTo>
                    <a:pt x="96" y="121"/>
                  </a:lnTo>
                  <a:lnTo>
                    <a:pt x="121" y="73"/>
                  </a:lnTo>
                  <a:lnTo>
                    <a:pt x="96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9"/>
            <p:cNvSpPr/>
            <p:nvPr/>
          </p:nvSpPr>
          <p:spPr>
            <a:xfrm>
              <a:off x="2014125" y="2188250"/>
              <a:ext cx="3025" cy="4225"/>
            </a:xfrm>
            <a:custGeom>
              <a:avLst/>
              <a:gdLst/>
              <a:ahLst/>
              <a:cxnLst/>
              <a:rect l="l" t="t" r="r" b="b"/>
              <a:pathLst>
                <a:path w="121" h="169" extrusionOk="0">
                  <a:moveTo>
                    <a:pt x="48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0" y="121"/>
                  </a:lnTo>
                  <a:lnTo>
                    <a:pt x="24" y="169"/>
                  </a:lnTo>
                  <a:lnTo>
                    <a:pt x="73" y="169"/>
                  </a:lnTo>
                  <a:lnTo>
                    <a:pt x="97" y="145"/>
                  </a:lnTo>
                  <a:lnTo>
                    <a:pt x="121" y="96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9"/>
            <p:cNvSpPr/>
            <p:nvPr/>
          </p:nvSpPr>
          <p:spPr>
            <a:xfrm>
              <a:off x="2094175" y="2245425"/>
              <a:ext cx="3025" cy="4225"/>
            </a:xfrm>
            <a:custGeom>
              <a:avLst/>
              <a:gdLst/>
              <a:ahLst/>
              <a:cxnLst/>
              <a:rect l="l" t="t" r="r" b="b"/>
              <a:pathLst>
                <a:path w="121" h="169" extrusionOk="0">
                  <a:moveTo>
                    <a:pt x="72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96" y="145"/>
                  </a:lnTo>
                  <a:lnTo>
                    <a:pt x="120" y="96"/>
                  </a:lnTo>
                  <a:lnTo>
                    <a:pt x="120" y="4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9"/>
            <p:cNvSpPr/>
            <p:nvPr/>
          </p:nvSpPr>
          <p:spPr>
            <a:xfrm>
              <a:off x="2052625" y="2259850"/>
              <a:ext cx="3650" cy="3050"/>
            </a:xfrm>
            <a:custGeom>
              <a:avLst/>
              <a:gdLst/>
              <a:ahLst/>
              <a:cxnLst/>
              <a:rect l="l" t="t" r="r" b="b"/>
              <a:pathLst>
                <a:path w="146" h="122" extrusionOk="0">
                  <a:moveTo>
                    <a:pt x="73" y="1"/>
                  </a:moveTo>
                  <a:lnTo>
                    <a:pt x="49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73" y="121"/>
                  </a:lnTo>
                  <a:lnTo>
                    <a:pt x="121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9"/>
            <p:cNvSpPr/>
            <p:nvPr/>
          </p:nvSpPr>
          <p:spPr>
            <a:xfrm>
              <a:off x="2051425" y="2373600"/>
              <a:ext cx="3050" cy="2425"/>
            </a:xfrm>
            <a:custGeom>
              <a:avLst/>
              <a:gdLst/>
              <a:ahLst/>
              <a:cxnLst/>
              <a:rect l="l" t="t" r="r" b="b"/>
              <a:pathLst>
                <a:path w="122" h="97" extrusionOk="0">
                  <a:moveTo>
                    <a:pt x="73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97" y="97"/>
                  </a:lnTo>
                  <a:lnTo>
                    <a:pt x="121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9"/>
            <p:cNvSpPr/>
            <p:nvPr/>
          </p:nvSpPr>
          <p:spPr>
            <a:xfrm>
              <a:off x="1994250" y="2134675"/>
              <a:ext cx="3050" cy="2425"/>
            </a:xfrm>
            <a:custGeom>
              <a:avLst/>
              <a:gdLst/>
              <a:ahLst/>
              <a:cxnLst/>
              <a:rect l="l" t="t" r="r" b="b"/>
              <a:pathLst>
                <a:path w="122" h="97" extrusionOk="0">
                  <a:moveTo>
                    <a:pt x="1" y="1"/>
                  </a:moveTo>
                  <a:lnTo>
                    <a:pt x="1" y="49"/>
                  </a:lnTo>
                  <a:lnTo>
                    <a:pt x="25" y="97"/>
                  </a:lnTo>
                  <a:lnTo>
                    <a:pt x="121" y="97"/>
                  </a:lnTo>
                  <a:lnTo>
                    <a:pt x="121" y="73"/>
                  </a:lnTo>
                  <a:lnTo>
                    <a:pt x="97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9"/>
            <p:cNvSpPr/>
            <p:nvPr/>
          </p:nvSpPr>
          <p:spPr>
            <a:xfrm>
              <a:off x="2033975" y="2134675"/>
              <a:ext cx="3650" cy="3050"/>
            </a:xfrm>
            <a:custGeom>
              <a:avLst/>
              <a:gdLst/>
              <a:ahLst/>
              <a:cxnLst/>
              <a:rect l="l" t="t" r="r" b="b"/>
              <a:pathLst>
                <a:path w="146" h="122" extrusionOk="0">
                  <a:moveTo>
                    <a:pt x="49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49" y="121"/>
                  </a:lnTo>
                  <a:lnTo>
                    <a:pt x="121" y="121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9"/>
            <p:cNvSpPr/>
            <p:nvPr/>
          </p:nvSpPr>
          <p:spPr>
            <a:xfrm>
              <a:off x="2005100" y="2137700"/>
              <a:ext cx="3025" cy="3625"/>
            </a:xfrm>
            <a:custGeom>
              <a:avLst/>
              <a:gdLst/>
              <a:ahLst/>
              <a:cxnLst/>
              <a:rect l="l" t="t" r="r" b="b"/>
              <a:pathLst>
                <a:path w="121" h="145" extrusionOk="0">
                  <a:moveTo>
                    <a:pt x="48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48" y="144"/>
                  </a:lnTo>
                  <a:lnTo>
                    <a:pt x="96" y="144"/>
                  </a:lnTo>
                  <a:lnTo>
                    <a:pt x="121" y="120"/>
                  </a:lnTo>
                  <a:lnTo>
                    <a:pt x="121" y="72"/>
                  </a:lnTo>
                  <a:lnTo>
                    <a:pt x="96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9"/>
            <p:cNvSpPr/>
            <p:nvPr/>
          </p:nvSpPr>
          <p:spPr>
            <a:xfrm>
              <a:off x="2133275" y="2167775"/>
              <a:ext cx="3050" cy="3650"/>
            </a:xfrm>
            <a:custGeom>
              <a:avLst/>
              <a:gdLst/>
              <a:ahLst/>
              <a:cxnLst/>
              <a:rect l="l" t="t" r="r" b="b"/>
              <a:pathLst>
                <a:path w="122" h="146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73" y="145"/>
                  </a:lnTo>
                  <a:lnTo>
                    <a:pt x="97" y="121"/>
                  </a:lnTo>
                  <a:lnTo>
                    <a:pt x="121" y="121"/>
                  </a:lnTo>
                  <a:lnTo>
                    <a:pt x="97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9"/>
            <p:cNvSpPr/>
            <p:nvPr/>
          </p:nvSpPr>
          <p:spPr>
            <a:xfrm>
              <a:off x="2011725" y="2258050"/>
              <a:ext cx="3025" cy="3050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72" y="121"/>
                  </a:lnTo>
                  <a:lnTo>
                    <a:pt x="120" y="97"/>
                  </a:lnTo>
                  <a:lnTo>
                    <a:pt x="120" y="49"/>
                  </a:lnTo>
                  <a:lnTo>
                    <a:pt x="96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9"/>
            <p:cNvSpPr/>
            <p:nvPr/>
          </p:nvSpPr>
          <p:spPr>
            <a:xfrm>
              <a:off x="2112225" y="2256250"/>
              <a:ext cx="3025" cy="242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48" y="0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97" y="97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9"/>
            <p:cNvSpPr/>
            <p:nvPr/>
          </p:nvSpPr>
          <p:spPr>
            <a:xfrm>
              <a:off x="2129075" y="2193050"/>
              <a:ext cx="3025" cy="3050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48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3" y="121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9"/>
            <p:cNvSpPr/>
            <p:nvPr/>
          </p:nvSpPr>
          <p:spPr>
            <a:xfrm>
              <a:off x="1965375" y="2152725"/>
              <a:ext cx="2425" cy="3050"/>
            </a:xfrm>
            <a:custGeom>
              <a:avLst/>
              <a:gdLst/>
              <a:ahLst/>
              <a:cxnLst/>
              <a:rect l="l" t="t" r="r" b="b"/>
              <a:pathLst>
                <a:path w="97" h="122" extrusionOk="0">
                  <a:moveTo>
                    <a:pt x="24" y="1"/>
                  </a:moveTo>
                  <a:lnTo>
                    <a:pt x="0" y="49"/>
                  </a:lnTo>
                  <a:lnTo>
                    <a:pt x="24" y="97"/>
                  </a:lnTo>
                  <a:lnTo>
                    <a:pt x="49" y="121"/>
                  </a:lnTo>
                  <a:lnTo>
                    <a:pt x="73" y="121"/>
                  </a:lnTo>
                  <a:lnTo>
                    <a:pt x="97" y="73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9"/>
            <p:cNvSpPr/>
            <p:nvPr/>
          </p:nvSpPr>
          <p:spPr>
            <a:xfrm>
              <a:off x="2085750" y="2293550"/>
              <a:ext cx="3025" cy="3050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0" y="1"/>
                  </a:moveTo>
                  <a:lnTo>
                    <a:pt x="0" y="49"/>
                  </a:lnTo>
                  <a:lnTo>
                    <a:pt x="48" y="97"/>
                  </a:lnTo>
                  <a:lnTo>
                    <a:pt x="72" y="121"/>
                  </a:lnTo>
                  <a:lnTo>
                    <a:pt x="96" y="97"/>
                  </a:lnTo>
                  <a:lnTo>
                    <a:pt x="120" y="73"/>
                  </a:lnTo>
                  <a:lnTo>
                    <a:pt x="120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9"/>
            <p:cNvSpPr/>
            <p:nvPr/>
          </p:nvSpPr>
          <p:spPr>
            <a:xfrm>
              <a:off x="2073100" y="2267675"/>
              <a:ext cx="2425" cy="245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49" y="1"/>
                  </a:moveTo>
                  <a:lnTo>
                    <a:pt x="25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49" y="97"/>
                  </a:lnTo>
                  <a:lnTo>
                    <a:pt x="73" y="97"/>
                  </a:lnTo>
                  <a:lnTo>
                    <a:pt x="97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9"/>
            <p:cNvSpPr/>
            <p:nvPr/>
          </p:nvSpPr>
          <p:spPr>
            <a:xfrm>
              <a:off x="2075500" y="2203300"/>
              <a:ext cx="3050" cy="2425"/>
            </a:xfrm>
            <a:custGeom>
              <a:avLst/>
              <a:gdLst/>
              <a:ahLst/>
              <a:cxnLst/>
              <a:rect l="l" t="t" r="r" b="b"/>
              <a:pathLst>
                <a:path w="122" h="97" extrusionOk="0">
                  <a:moveTo>
                    <a:pt x="49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2"/>
                  </a:lnTo>
                  <a:lnTo>
                    <a:pt x="49" y="96"/>
                  </a:lnTo>
                  <a:lnTo>
                    <a:pt x="97" y="72"/>
                  </a:lnTo>
                  <a:lnTo>
                    <a:pt x="121" y="48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9"/>
            <p:cNvSpPr/>
            <p:nvPr/>
          </p:nvSpPr>
          <p:spPr>
            <a:xfrm>
              <a:off x="1944300" y="2209900"/>
              <a:ext cx="2450" cy="3050"/>
            </a:xfrm>
            <a:custGeom>
              <a:avLst/>
              <a:gdLst/>
              <a:ahLst/>
              <a:cxnLst/>
              <a:rect l="l" t="t" r="r" b="b"/>
              <a:pathLst>
                <a:path w="98" h="122" extrusionOk="0">
                  <a:moveTo>
                    <a:pt x="49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73" y="121"/>
                  </a:lnTo>
                  <a:lnTo>
                    <a:pt x="97" y="97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9"/>
            <p:cNvSpPr/>
            <p:nvPr/>
          </p:nvSpPr>
          <p:spPr>
            <a:xfrm>
              <a:off x="2014125" y="2136475"/>
              <a:ext cx="2425" cy="3050"/>
            </a:xfrm>
            <a:custGeom>
              <a:avLst/>
              <a:gdLst/>
              <a:ahLst/>
              <a:cxnLst/>
              <a:rect l="l" t="t" r="r" b="b"/>
              <a:pathLst>
                <a:path w="97" h="122" extrusionOk="0">
                  <a:moveTo>
                    <a:pt x="24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48" y="97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9"/>
            <p:cNvSpPr/>
            <p:nvPr/>
          </p:nvSpPr>
          <p:spPr>
            <a:xfrm>
              <a:off x="2099575" y="2264675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25" y="0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49" y="97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9"/>
            <p:cNvSpPr/>
            <p:nvPr/>
          </p:nvSpPr>
          <p:spPr>
            <a:xfrm>
              <a:off x="2014725" y="2224350"/>
              <a:ext cx="2425" cy="3025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49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49" y="121"/>
                  </a:lnTo>
                  <a:lnTo>
                    <a:pt x="97" y="97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9"/>
            <p:cNvSpPr/>
            <p:nvPr/>
          </p:nvSpPr>
          <p:spPr>
            <a:xfrm>
              <a:off x="2069500" y="2224350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24" y="1"/>
                  </a:moveTo>
                  <a:lnTo>
                    <a:pt x="0" y="49"/>
                  </a:lnTo>
                  <a:lnTo>
                    <a:pt x="24" y="97"/>
                  </a:lnTo>
                  <a:lnTo>
                    <a:pt x="72" y="121"/>
                  </a:lnTo>
                  <a:lnTo>
                    <a:pt x="120" y="97"/>
                  </a:lnTo>
                  <a:lnTo>
                    <a:pt x="144" y="49"/>
                  </a:lnTo>
                  <a:lnTo>
                    <a:pt x="120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9"/>
            <p:cNvSpPr/>
            <p:nvPr/>
          </p:nvSpPr>
          <p:spPr>
            <a:xfrm>
              <a:off x="2060450" y="2253850"/>
              <a:ext cx="2450" cy="242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25" y="0"/>
                  </a:moveTo>
                  <a:lnTo>
                    <a:pt x="1" y="48"/>
                  </a:lnTo>
                  <a:lnTo>
                    <a:pt x="1" y="72"/>
                  </a:lnTo>
                  <a:lnTo>
                    <a:pt x="25" y="96"/>
                  </a:lnTo>
                  <a:lnTo>
                    <a:pt x="73" y="96"/>
                  </a:lnTo>
                  <a:lnTo>
                    <a:pt x="97" y="72"/>
                  </a:lnTo>
                  <a:lnTo>
                    <a:pt x="97" y="48"/>
                  </a:lnTo>
                  <a:lnTo>
                    <a:pt x="73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9"/>
            <p:cNvSpPr/>
            <p:nvPr/>
          </p:nvSpPr>
          <p:spPr>
            <a:xfrm>
              <a:off x="2014125" y="2325450"/>
              <a:ext cx="3025" cy="3050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24" y="1"/>
                  </a:moveTo>
                  <a:lnTo>
                    <a:pt x="0" y="49"/>
                  </a:lnTo>
                  <a:lnTo>
                    <a:pt x="24" y="73"/>
                  </a:lnTo>
                  <a:lnTo>
                    <a:pt x="48" y="121"/>
                  </a:lnTo>
                  <a:lnTo>
                    <a:pt x="97" y="121"/>
                  </a:lnTo>
                  <a:lnTo>
                    <a:pt x="121" y="73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9"/>
            <p:cNvSpPr/>
            <p:nvPr/>
          </p:nvSpPr>
          <p:spPr>
            <a:xfrm>
              <a:off x="1982225" y="2191250"/>
              <a:ext cx="1825" cy="3025"/>
            </a:xfrm>
            <a:custGeom>
              <a:avLst/>
              <a:gdLst/>
              <a:ahLst/>
              <a:cxnLst/>
              <a:rect l="l" t="t" r="r" b="b"/>
              <a:pathLst>
                <a:path w="73" h="121" extrusionOk="0">
                  <a:moveTo>
                    <a:pt x="0" y="1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49" y="97"/>
                  </a:lnTo>
                  <a:lnTo>
                    <a:pt x="73" y="73"/>
                  </a:lnTo>
                  <a:lnTo>
                    <a:pt x="73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9"/>
            <p:cNvSpPr/>
            <p:nvPr/>
          </p:nvSpPr>
          <p:spPr>
            <a:xfrm>
              <a:off x="1949125" y="2205700"/>
              <a:ext cx="2425" cy="3025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73" y="0"/>
                  </a:moveTo>
                  <a:lnTo>
                    <a:pt x="24" y="24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49" y="121"/>
                  </a:lnTo>
                  <a:lnTo>
                    <a:pt x="97" y="97"/>
                  </a:lnTo>
                  <a:lnTo>
                    <a:pt x="97" y="48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9"/>
            <p:cNvSpPr/>
            <p:nvPr/>
          </p:nvSpPr>
          <p:spPr>
            <a:xfrm>
              <a:off x="2037600" y="2209300"/>
              <a:ext cx="3025" cy="2450"/>
            </a:xfrm>
            <a:custGeom>
              <a:avLst/>
              <a:gdLst/>
              <a:ahLst/>
              <a:cxnLst/>
              <a:rect l="l" t="t" r="r" b="b"/>
              <a:pathLst>
                <a:path w="121" h="98" extrusionOk="0">
                  <a:moveTo>
                    <a:pt x="48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24" y="97"/>
                  </a:lnTo>
                  <a:lnTo>
                    <a:pt x="72" y="97"/>
                  </a:lnTo>
                  <a:lnTo>
                    <a:pt x="96" y="49"/>
                  </a:lnTo>
                  <a:lnTo>
                    <a:pt x="121" y="25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9"/>
            <p:cNvSpPr/>
            <p:nvPr/>
          </p:nvSpPr>
          <p:spPr>
            <a:xfrm>
              <a:off x="2061675" y="2210500"/>
              <a:ext cx="2425" cy="245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48" y="97"/>
                  </a:lnTo>
                  <a:lnTo>
                    <a:pt x="96" y="73"/>
                  </a:lnTo>
                  <a:lnTo>
                    <a:pt x="96" y="4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9"/>
            <p:cNvSpPr/>
            <p:nvPr/>
          </p:nvSpPr>
          <p:spPr>
            <a:xfrm>
              <a:off x="1993650" y="2225550"/>
              <a:ext cx="1850" cy="182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73"/>
                  </a:lnTo>
                  <a:lnTo>
                    <a:pt x="49" y="73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9"/>
            <p:cNvSpPr/>
            <p:nvPr/>
          </p:nvSpPr>
          <p:spPr>
            <a:xfrm>
              <a:off x="1946125" y="2237600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24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24" y="96"/>
                  </a:lnTo>
                  <a:lnTo>
                    <a:pt x="72" y="96"/>
                  </a:lnTo>
                  <a:lnTo>
                    <a:pt x="96" y="48"/>
                  </a:lnTo>
                  <a:lnTo>
                    <a:pt x="96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9"/>
            <p:cNvSpPr/>
            <p:nvPr/>
          </p:nvSpPr>
          <p:spPr>
            <a:xfrm>
              <a:off x="2063475" y="2280925"/>
              <a:ext cx="3625" cy="2425"/>
            </a:xfrm>
            <a:custGeom>
              <a:avLst/>
              <a:gdLst/>
              <a:ahLst/>
              <a:cxnLst/>
              <a:rect l="l" t="t" r="r" b="b"/>
              <a:pathLst>
                <a:path w="145" h="97" extrusionOk="0">
                  <a:moveTo>
                    <a:pt x="48" y="0"/>
                  </a:moveTo>
                  <a:lnTo>
                    <a:pt x="0" y="25"/>
                  </a:lnTo>
                  <a:lnTo>
                    <a:pt x="24" y="73"/>
                  </a:lnTo>
                  <a:lnTo>
                    <a:pt x="73" y="97"/>
                  </a:lnTo>
                  <a:lnTo>
                    <a:pt x="121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9"/>
            <p:cNvSpPr/>
            <p:nvPr/>
          </p:nvSpPr>
          <p:spPr>
            <a:xfrm>
              <a:off x="2113425" y="2283925"/>
              <a:ext cx="2425" cy="245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24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3" y="97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9"/>
            <p:cNvSpPr/>
            <p:nvPr/>
          </p:nvSpPr>
          <p:spPr>
            <a:xfrm>
              <a:off x="2089950" y="2128650"/>
              <a:ext cx="1825" cy="185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25" y="1"/>
                  </a:moveTo>
                  <a:lnTo>
                    <a:pt x="1" y="73"/>
                  </a:lnTo>
                  <a:lnTo>
                    <a:pt x="73" y="73"/>
                  </a:lnTo>
                  <a:lnTo>
                    <a:pt x="73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9"/>
            <p:cNvSpPr/>
            <p:nvPr/>
          </p:nvSpPr>
          <p:spPr>
            <a:xfrm>
              <a:off x="2026750" y="2159950"/>
              <a:ext cx="2450" cy="1825"/>
            </a:xfrm>
            <a:custGeom>
              <a:avLst/>
              <a:gdLst/>
              <a:ahLst/>
              <a:cxnLst/>
              <a:rect l="l" t="t" r="r" b="b"/>
              <a:pathLst>
                <a:path w="98" h="73" extrusionOk="0">
                  <a:moveTo>
                    <a:pt x="25" y="1"/>
                  </a:moveTo>
                  <a:lnTo>
                    <a:pt x="1" y="25"/>
                  </a:lnTo>
                  <a:lnTo>
                    <a:pt x="25" y="73"/>
                  </a:lnTo>
                  <a:lnTo>
                    <a:pt x="73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9"/>
            <p:cNvSpPr/>
            <p:nvPr/>
          </p:nvSpPr>
          <p:spPr>
            <a:xfrm>
              <a:off x="2040600" y="2159950"/>
              <a:ext cx="1225" cy="182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1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49" y="73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9"/>
            <p:cNvSpPr/>
            <p:nvPr/>
          </p:nvSpPr>
          <p:spPr>
            <a:xfrm>
              <a:off x="2068875" y="2163575"/>
              <a:ext cx="1850" cy="182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73" y="72"/>
                  </a:lnTo>
                  <a:lnTo>
                    <a:pt x="73" y="48"/>
                  </a:lnTo>
                  <a:lnTo>
                    <a:pt x="49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9"/>
            <p:cNvSpPr/>
            <p:nvPr/>
          </p:nvSpPr>
          <p:spPr>
            <a:xfrm>
              <a:off x="1937675" y="2178625"/>
              <a:ext cx="1850" cy="182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2"/>
                  </a:lnTo>
                  <a:lnTo>
                    <a:pt x="49" y="72"/>
                  </a:lnTo>
                  <a:lnTo>
                    <a:pt x="73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9"/>
            <p:cNvSpPr/>
            <p:nvPr/>
          </p:nvSpPr>
          <p:spPr>
            <a:xfrm>
              <a:off x="1925650" y="218945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3"/>
                  </a:lnTo>
                  <a:lnTo>
                    <a:pt x="49" y="73"/>
                  </a:lnTo>
                  <a:lnTo>
                    <a:pt x="73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9"/>
            <p:cNvSpPr/>
            <p:nvPr/>
          </p:nvSpPr>
          <p:spPr>
            <a:xfrm>
              <a:off x="1929875" y="2194250"/>
              <a:ext cx="1825" cy="1250"/>
            </a:xfrm>
            <a:custGeom>
              <a:avLst/>
              <a:gdLst/>
              <a:ahLst/>
              <a:cxnLst/>
              <a:rect l="l" t="t" r="r" b="b"/>
              <a:pathLst>
                <a:path w="73" h="50" extrusionOk="0">
                  <a:moveTo>
                    <a:pt x="0" y="1"/>
                  </a:moveTo>
                  <a:lnTo>
                    <a:pt x="0" y="49"/>
                  </a:lnTo>
                  <a:lnTo>
                    <a:pt x="48" y="49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9"/>
            <p:cNvSpPr/>
            <p:nvPr/>
          </p:nvSpPr>
          <p:spPr>
            <a:xfrm>
              <a:off x="1988850" y="2193050"/>
              <a:ext cx="2425" cy="245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72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24" y="73"/>
                  </a:lnTo>
                  <a:lnTo>
                    <a:pt x="48" y="97"/>
                  </a:lnTo>
                  <a:lnTo>
                    <a:pt x="97" y="73"/>
                  </a:lnTo>
                  <a:lnTo>
                    <a:pt x="97" y="49"/>
                  </a:lnTo>
                  <a:lnTo>
                    <a:pt x="97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9"/>
            <p:cNvSpPr/>
            <p:nvPr/>
          </p:nvSpPr>
          <p:spPr>
            <a:xfrm>
              <a:off x="2003900" y="2197875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4" y="0"/>
                  </a:moveTo>
                  <a:lnTo>
                    <a:pt x="0" y="24"/>
                  </a:lnTo>
                  <a:lnTo>
                    <a:pt x="0" y="49"/>
                  </a:lnTo>
                  <a:lnTo>
                    <a:pt x="48" y="73"/>
                  </a:lnTo>
                  <a:lnTo>
                    <a:pt x="72" y="49"/>
                  </a:lnTo>
                  <a:lnTo>
                    <a:pt x="72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9"/>
            <p:cNvSpPr/>
            <p:nvPr/>
          </p:nvSpPr>
          <p:spPr>
            <a:xfrm>
              <a:off x="2102600" y="2208100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48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96" y="97"/>
                  </a:lnTo>
                  <a:lnTo>
                    <a:pt x="96" y="4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9"/>
            <p:cNvSpPr/>
            <p:nvPr/>
          </p:nvSpPr>
          <p:spPr>
            <a:xfrm>
              <a:off x="1972000" y="2217725"/>
              <a:ext cx="2425" cy="245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48" y="97"/>
                  </a:lnTo>
                  <a:lnTo>
                    <a:pt x="72" y="73"/>
                  </a:lnTo>
                  <a:lnTo>
                    <a:pt x="96" y="49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9"/>
            <p:cNvSpPr/>
            <p:nvPr/>
          </p:nvSpPr>
          <p:spPr>
            <a:xfrm>
              <a:off x="2068875" y="2220150"/>
              <a:ext cx="1850" cy="2425"/>
            </a:xfrm>
            <a:custGeom>
              <a:avLst/>
              <a:gdLst/>
              <a:ahLst/>
              <a:cxnLst/>
              <a:rect l="l" t="t" r="r" b="b"/>
              <a:pathLst>
                <a:path w="74" h="97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25" y="96"/>
                  </a:lnTo>
                  <a:lnTo>
                    <a:pt x="73" y="72"/>
                  </a:lnTo>
                  <a:lnTo>
                    <a:pt x="73" y="48"/>
                  </a:lnTo>
                  <a:lnTo>
                    <a:pt x="49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9"/>
            <p:cNvSpPr/>
            <p:nvPr/>
          </p:nvSpPr>
          <p:spPr>
            <a:xfrm>
              <a:off x="2011100" y="2249625"/>
              <a:ext cx="3050" cy="1825"/>
            </a:xfrm>
            <a:custGeom>
              <a:avLst/>
              <a:gdLst/>
              <a:ahLst/>
              <a:cxnLst/>
              <a:rect l="l" t="t" r="r" b="b"/>
              <a:pathLst>
                <a:path w="122" h="73" extrusionOk="0">
                  <a:moveTo>
                    <a:pt x="25" y="1"/>
                  </a:moveTo>
                  <a:lnTo>
                    <a:pt x="1" y="49"/>
                  </a:lnTo>
                  <a:lnTo>
                    <a:pt x="25" y="73"/>
                  </a:lnTo>
                  <a:lnTo>
                    <a:pt x="97" y="73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9"/>
            <p:cNvSpPr/>
            <p:nvPr/>
          </p:nvSpPr>
          <p:spPr>
            <a:xfrm>
              <a:off x="1991850" y="2250825"/>
              <a:ext cx="1225" cy="1850"/>
            </a:xfrm>
            <a:custGeom>
              <a:avLst/>
              <a:gdLst/>
              <a:ahLst/>
              <a:cxnLst/>
              <a:rect l="l" t="t" r="r" b="b"/>
              <a:pathLst>
                <a:path w="49" h="74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25" y="49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9"/>
            <p:cNvSpPr/>
            <p:nvPr/>
          </p:nvSpPr>
          <p:spPr>
            <a:xfrm>
              <a:off x="2140500" y="2264675"/>
              <a:ext cx="1825" cy="2425"/>
            </a:xfrm>
            <a:custGeom>
              <a:avLst/>
              <a:gdLst/>
              <a:ahLst/>
              <a:cxnLst/>
              <a:rect l="l" t="t" r="r" b="b"/>
              <a:pathLst>
                <a:path w="73" h="97" extrusionOk="0">
                  <a:moveTo>
                    <a:pt x="25" y="0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73"/>
                  </a:lnTo>
                  <a:lnTo>
                    <a:pt x="49" y="97"/>
                  </a:lnTo>
                  <a:lnTo>
                    <a:pt x="73" y="73"/>
                  </a:lnTo>
                  <a:lnTo>
                    <a:pt x="73" y="2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9"/>
            <p:cNvSpPr/>
            <p:nvPr/>
          </p:nvSpPr>
          <p:spPr>
            <a:xfrm>
              <a:off x="2047825" y="22983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1"/>
                  </a:moveTo>
                  <a:lnTo>
                    <a:pt x="0" y="25"/>
                  </a:lnTo>
                  <a:lnTo>
                    <a:pt x="24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9"/>
            <p:cNvSpPr/>
            <p:nvPr/>
          </p:nvSpPr>
          <p:spPr>
            <a:xfrm>
              <a:off x="2043000" y="2385050"/>
              <a:ext cx="1850" cy="1225"/>
            </a:xfrm>
            <a:custGeom>
              <a:avLst/>
              <a:gdLst/>
              <a:ahLst/>
              <a:cxnLst/>
              <a:rect l="l" t="t" r="r" b="b"/>
              <a:pathLst>
                <a:path w="74" h="49" extrusionOk="0">
                  <a:moveTo>
                    <a:pt x="25" y="0"/>
                  </a:moveTo>
                  <a:lnTo>
                    <a:pt x="1" y="48"/>
                  </a:lnTo>
                  <a:lnTo>
                    <a:pt x="73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9"/>
            <p:cNvSpPr/>
            <p:nvPr/>
          </p:nvSpPr>
          <p:spPr>
            <a:xfrm>
              <a:off x="2125450" y="21720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0"/>
                  </a:moveTo>
                  <a:lnTo>
                    <a:pt x="25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9"/>
            <p:cNvSpPr/>
            <p:nvPr/>
          </p:nvSpPr>
          <p:spPr>
            <a:xfrm>
              <a:off x="2053250" y="2170175"/>
              <a:ext cx="1825" cy="2450"/>
            </a:xfrm>
            <a:custGeom>
              <a:avLst/>
              <a:gdLst/>
              <a:ahLst/>
              <a:cxnLst/>
              <a:rect l="l" t="t" r="r" b="b"/>
              <a:pathLst>
                <a:path w="73" h="98" extrusionOk="0">
                  <a:moveTo>
                    <a:pt x="48" y="1"/>
                  </a:moveTo>
                  <a:lnTo>
                    <a:pt x="0" y="49"/>
                  </a:lnTo>
                  <a:lnTo>
                    <a:pt x="24" y="73"/>
                  </a:lnTo>
                  <a:lnTo>
                    <a:pt x="48" y="97"/>
                  </a:lnTo>
                  <a:lnTo>
                    <a:pt x="72" y="73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9"/>
            <p:cNvSpPr/>
            <p:nvPr/>
          </p:nvSpPr>
          <p:spPr>
            <a:xfrm>
              <a:off x="1956950" y="2152725"/>
              <a:ext cx="625" cy="1250"/>
            </a:xfrm>
            <a:custGeom>
              <a:avLst/>
              <a:gdLst/>
              <a:ahLst/>
              <a:cxnLst/>
              <a:rect l="l" t="t" r="r" b="b"/>
              <a:pathLst>
                <a:path w="25" h="50" extrusionOk="0">
                  <a:moveTo>
                    <a:pt x="0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9"/>
            <p:cNvSpPr/>
            <p:nvPr/>
          </p:nvSpPr>
          <p:spPr>
            <a:xfrm>
              <a:off x="2022550" y="2136475"/>
              <a:ext cx="1825" cy="1250"/>
            </a:xfrm>
            <a:custGeom>
              <a:avLst/>
              <a:gdLst/>
              <a:ahLst/>
              <a:cxnLst/>
              <a:rect l="l" t="t" r="r" b="b"/>
              <a:pathLst>
                <a:path w="73" h="50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73" y="49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9"/>
            <p:cNvSpPr/>
            <p:nvPr/>
          </p:nvSpPr>
          <p:spPr>
            <a:xfrm>
              <a:off x="2086950" y="2290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lnTo>
                    <a:pt x="0" y="1"/>
                  </a:lnTo>
                  <a:lnTo>
                    <a:pt x="2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9"/>
            <p:cNvSpPr/>
            <p:nvPr/>
          </p:nvSpPr>
          <p:spPr>
            <a:xfrm>
              <a:off x="2053850" y="21220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0"/>
                  </a:moveTo>
                  <a:lnTo>
                    <a:pt x="0" y="24"/>
                  </a:lnTo>
                  <a:lnTo>
                    <a:pt x="24" y="48"/>
                  </a:lnTo>
                  <a:lnTo>
                    <a:pt x="48" y="48"/>
                  </a:lnTo>
                  <a:lnTo>
                    <a:pt x="48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9"/>
            <p:cNvSpPr/>
            <p:nvPr/>
          </p:nvSpPr>
          <p:spPr>
            <a:xfrm>
              <a:off x="2026750" y="2274900"/>
              <a:ext cx="1225" cy="182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9"/>
            <p:cNvSpPr/>
            <p:nvPr/>
          </p:nvSpPr>
          <p:spPr>
            <a:xfrm>
              <a:off x="2071900" y="225445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4" y="0"/>
                  </a:moveTo>
                  <a:lnTo>
                    <a:pt x="0" y="48"/>
                  </a:lnTo>
                  <a:lnTo>
                    <a:pt x="24" y="48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9"/>
            <p:cNvSpPr/>
            <p:nvPr/>
          </p:nvSpPr>
          <p:spPr>
            <a:xfrm>
              <a:off x="2059850" y="2227975"/>
              <a:ext cx="1250" cy="2425"/>
            </a:xfrm>
            <a:custGeom>
              <a:avLst/>
              <a:gdLst/>
              <a:ahLst/>
              <a:cxnLst/>
              <a:rect l="l" t="t" r="r" b="b"/>
              <a:pathLst>
                <a:path w="50" h="97" extrusionOk="0">
                  <a:moveTo>
                    <a:pt x="49" y="0"/>
                  </a:moveTo>
                  <a:lnTo>
                    <a:pt x="25" y="48"/>
                  </a:lnTo>
                  <a:lnTo>
                    <a:pt x="1" y="72"/>
                  </a:lnTo>
                  <a:lnTo>
                    <a:pt x="25" y="96"/>
                  </a:lnTo>
                  <a:lnTo>
                    <a:pt x="49" y="72"/>
                  </a:lnTo>
                  <a:lnTo>
                    <a:pt x="49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9"/>
            <p:cNvSpPr/>
            <p:nvPr/>
          </p:nvSpPr>
          <p:spPr>
            <a:xfrm>
              <a:off x="1964175" y="2251425"/>
              <a:ext cx="1825" cy="185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24" y="73"/>
                  </a:lnTo>
                  <a:lnTo>
                    <a:pt x="72" y="49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9"/>
            <p:cNvSpPr/>
            <p:nvPr/>
          </p:nvSpPr>
          <p:spPr>
            <a:xfrm>
              <a:off x="2088750" y="2235175"/>
              <a:ext cx="2425" cy="1850"/>
            </a:xfrm>
            <a:custGeom>
              <a:avLst/>
              <a:gdLst/>
              <a:ahLst/>
              <a:cxnLst/>
              <a:rect l="l" t="t" r="r" b="b"/>
              <a:pathLst>
                <a:path w="97" h="74" extrusionOk="0">
                  <a:moveTo>
                    <a:pt x="24" y="1"/>
                  </a:moveTo>
                  <a:lnTo>
                    <a:pt x="0" y="25"/>
                  </a:lnTo>
                  <a:lnTo>
                    <a:pt x="24" y="73"/>
                  </a:lnTo>
                  <a:lnTo>
                    <a:pt x="73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9"/>
            <p:cNvSpPr/>
            <p:nvPr/>
          </p:nvSpPr>
          <p:spPr>
            <a:xfrm>
              <a:off x="2111025" y="2230375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0" y="0"/>
                  </a:moveTo>
                  <a:lnTo>
                    <a:pt x="0" y="24"/>
                  </a:lnTo>
                  <a:lnTo>
                    <a:pt x="24" y="48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9"/>
            <p:cNvSpPr/>
            <p:nvPr/>
          </p:nvSpPr>
          <p:spPr>
            <a:xfrm>
              <a:off x="2051425" y="2217125"/>
              <a:ext cx="1850" cy="182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25" y="73"/>
                  </a:lnTo>
                  <a:lnTo>
                    <a:pt x="49" y="49"/>
                  </a:lnTo>
                  <a:lnTo>
                    <a:pt x="73" y="25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9"/>
            <p:cNvSpPr/>
            <p:nvPr/>
          </p:nvSpPr>
          <p:spPr>
            <a:xfrm>
              <a:off x="2038800" y="2196075"/>
              <a:ext cx="1825" cy="122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24" y="0"/>
                  </a:moveTo>
                  <a:lnTo>
                    <a:pt x="0" y="24"/>
                  </a:lnTo>
                  <a:lnTo>
                    <a:pt x="24" y="48"/>
                  </a:lnTo>
                  <a:lnTo>
                    <a:pt x="73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9"/>
            <p:cNvSpPr/>
            <p:nvPr/>
          </p:nvSpPr>
          <p:spPr>
            <a:xfrm>
              <a:off x="2046625" y="21930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0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48" y="49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9"/>
            <p:cNvSpPr/>
            <p:nvPr/>
          </p:nvSpPr>
          <p:spPr>
            <a:xfrm>
              <a:off x="2076700" y="2183425"/>
              <a:ext cx="1850" cy="182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73"/>
                  </a:lnTo>
                  <a:lnTo>
                    <a:pt x="49" y="73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9"/>
            <p:cNvSpPr/>
            <p:nvPr/>
          </p:nvSpPr>
          <p:spPr>
            <a:xfrm>
              <a:off x="2005100" y="22791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9"/>
            <p:cNvSpPr/>
            <p:nvPr/>
          </p:nvSpPr>
          <p:spPr>
            <a:xfrm>
              <a:off x="1983425" y="218102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48"/>
                  </a:lnTo>
                  <a:lnTo>
                    <a:pt x="49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9"/>
            <p:cNvSpPr/>
            <p:nvPr/>
          </p:nvSpPr>
          <p:spPr>
            <a:xfrm>
              <a:off x="2076700" y="2179825"/>
              <a:ext cx="1250" cy="1225"/>
            </a:xfrm>
            <a:custGeom>
              <a:avLst/>
              <a:gdLst/>
              <a:ahLst/>
              <a:cxnLst/>
              <a:rect l="l" t="t" r="r" b="b"/>
              <a:pathLst>
                <a:path w="50" h="49" extrusionOk="0">
                  <a:moveTo>
                    <a:pt x="25" y="0"/>
                  </a:moveTo>
                  <a:lnTo>
                    <a:pt x="1" y="24"/>
                  </a:lnTo>
                  <a:lnTo>
                    <a:pt x="25" y="48"/>
                  </a:lnTo>
                  <a:lnTo>
                    <a:pt x="49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9"/>
            <p:cNvSpPr/>
            <p:nvPr/>
          </p:nvSpPr>
          <p:spPr>
            <a:xfrm>
              <a:off x="2023150" y="2178625"/>
              <a:ext cx="625" cy="1825"/>
            </a:xfrm>
            <a:custGeom>
              <a:avLst/>
              <a:gdLst/>
              <a:ahLst/>
              <a:cxnLst/>
              <a:rect l="l" t="t" r="r" b="b"/>
              <a:pathLst>
                <a:path w="25" h="7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9"/>
            <p:cNvSpPr/>
            <p:nvPr/>
          </p:nvSpPr>
          <p:spPr>
            <a:xfrm>
              <a:off x="2037600" y="2254450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0" y="0"/>
                  </a:moveTo>
                  <a:lnTo>
                    <a:pt x="24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9"/>
            <p:cNvSpPr/>
            <p:nvPr/>
          </p:nvSpPr>
          <p:spPr>
            <a:xfrm>
              <a:off x="2032175" y="2358550"/>
              <a:ext cx="1225" cy="1250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25" y="1"/>
                  </a:moveTo>
                  <a:lnTo>
                    <a:pt x="0" y="25"/>
                  </a:lnTo>
                  <a:lnTo>
                    <a:pt x="25" y="49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9"/>
            <p:cNvSpPr/>
            <p:nvPr/>
          </p:nvSpPr>
          <p:spPr>
            <a:xfrm>
              <a:off x="1970175" y="2147925"/>
              <a:ext cx="650" cy="625"/>
            </a:xfrm>
            <a:custGeom>
              <a:avLst/>
              <a:gdLst/>
              <a:ahLst/>
              <a:cxnLst/>
              <a:rect l="l" t="t" r="r" b="b"/>
              <a:pathLst>
                <a:path w="26" h="25" extrusionOk="0">
                  <a:moveTo>
                    <a:pt x="1" y="0"/>
                  </a:moveTo>
                  <a:lnTo>
                    <a:pt x="1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9"/>
            <p:cNvSpPr/>
            <p:nvPr/>
          </p:nvSpPr>
          <p:spPr>
            <a:xfrm>
              <a:off x="2005700" y="2146125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0" y="0"/>
                  </a:moveTo>
                  <a:lnTo>
                    <a:pt x="0" y="24"/>
                  </a:lnTo>
                  <a:lnTo>
                    <a:pt x="48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9"/>
            <p:cNvSpPr/>
            <p:nvPr/>
          </p:nvSpPr>
          <p:spPr>
            <a:xfrm>
              <a:off x="1972000" y="2286950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0" y="0"/>
                  </a:moveTo>
                  <a:lnTo>
                    <a:pt x="24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9"/>
            <p:cNvSpPr/>
            <p:nvPr/>
          </p:nvSpPr>
          <p:spPr>
            <a:xfrm>
              <a:off x="1987650" y="2284525"/>
              <a:ext cx="1225" cy="1250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48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9"/>
            <p:cNvSpPr/>
            <p:nvPr/>
          </p:nvSpPr>
          <p:spPr>
            <a:xfrm>
              <a:off x="2002075" y="2243600"/>
              <a:ext cx="625" cy="1250"/>
            </a:xfrm>
            <a:custGeom>
              <a:avLst/>
              <a:gdLst/>
              <a:ahLst/>
              <a:cxnLst/>
              <a:rect l="l" t="t" r="r" b="b"/>
              <a:pathLst>
                <a:path w="25" h="50" extrusionOk="0">
                  <a:moveTo>
                    <a:pt x="1" y="49"/>
                  </a:moveTo>
                  <a:lnTo>
                    <a:pt x="1" y="49"/>
                  </a:lnTo>
                  <a:lnTo>
                    <a:pt x="25" y="1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9"/>
            <p:cNvSpPr/>
            <p:nvPr/>
          </p:nvSpPr>
          <p:spPr>
            <a:xfrm>
              <a:off x="2024950" y="22364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5" y="0"/>
                  </a:moveTo>
                  <a:lnTo>
                    <a:pt x="1" y="24"/>
                  </a:lnTo>
                  <a:lnTo>
                    <a:pt x="25" y="48"/>
                  </a:lnTo>
                  <a:lnTo>
                    <a:pt x="49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9"/>
            <p:cNvSpPr/>
            <p:nvPr/>
          </p:nvSpPr>
          <p:spPr>
            <a:xfrm>
              <a:off x="1998475" y="2235175"/>
              <a:ext cx="1825" cy="1250"/>
            </a:xfrm>
            <a:custGeom>
              <a:avLst/>
              <a:gdLst/>
              <a:ahLst/>
              <a:cxnLst/>
              <a:rect l="l" t="t" r="r" b="b"/>
              <a:pathLst>
                <a:path w="73" h="50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9"/>
            <p:cNvSpPr/>
            <p:nvPr/>
          </p:nvSpPr>
          <p:spPr>
            <a:xfrm>
              <a:off x="2086950" y="2230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9"/>
            <p:cNvSpPr/>
            <p:nvPr/>
          </p:nvSpPr>
          <p:spPr>
            <a:xfrm>
              <a:off x="2126675" y="222917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9"/>
            <p:cNvSpPr/>
            <p:nvPr/>
          </p:nvSpPr>
          <p:spPr>
            <a:xfrm>
              <a:off x="2026750" y="230620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5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25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9"/>
            <p:cNvSpPr/>
            <p:nvPr/>
          </p:nvSpPr>
          <p:spPr>
            <a:xfrm>
              <a:off x="1968975" y="220570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1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9"/>
            <p:cNvSpPr/>
            <p:nvPr/>
          </p:nvSpPr>
          <p:spPr>
            <a:xfrm>
              <a:off x="2072500" y="219847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0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9"/>
            <p:cNvSpPr/>
            <p:nvPr/>
          </p:nvSpPr>
          <p:spPr>
            <a:xfrm>
              <a:off x="2085125" y="2146125"/>
              <a:ext cx="650" cy="625"/>
            </a:xfrm>
            <a:custGeom>
              <a:avLst/>
              <a:gdLst/>
              <a:ahLst/>
              <a:cxnLst/>
              <a:rect l="l" t="t" r="r" b="b"/>
              <a:pathLst>
                <a:path w="26" h="25" extrusionOk="0">
                  <a:moveTo>
                    <a:pt x="25" y="0"/>
                  </a:moveTo>
                  <a:lnTo>
                    <a:pt x="1" y="24"/>
                  </a:lnTo>
                  <a:lnTo>
                    <a:pt x="25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9"/>
            <p:cNvSpPr/>
            <p:nvPr/>
          </p:nvSpPr>
          <p:spPr>
            <a:xfrm>
              <a:off x="2052625" y="2283925"/>
              <a:ext cx="650" cy="625"/>
            </a:xfrm>
            <a:custGeom>
              <a:avLst/>
              <a:gdLst/>
              <a:ahLst/>
              <a:cxnLst/>
              <a:rect l="l" t="t" r="r" b="b"/>
              <a:pathLst>
                <a:path w="26" h="25" extrusionOk="0">
                  <a:moveTo>
                    <a:pt x="1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9"/>
            <p:cNvSpPr/>
            <p:nvPr/>
          </p:nvSpPr>
          <p:spPr>
            <a:xfrm>
              <a:off x="1971400" y="23381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4" y="0"/>
                  </a:moveTo>
                  <a:lnTo>
                    <a:pt x="0" y="24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9"/>
            <p:cNvSpPr/>
            <p:nvPr/>
          </p:nvSpPr>
          <p:spPr>
            <a:xfrm>
              <a:off x="2008100" y="24127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1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9"/>
            <p:cNvSpPr/>
            <p:nvPr/>
          </p:nvSpPr>
          <p:spPr>
            <a:xfrm>
              <a:off x="1978600" y="231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5"/>
                  </a:moveTo>
                  <a:lnTo>
                    <a:pt x="1" y="25"/>
                  </a:lnTo>
                  <a:lnTo>
                    <a:pt x="1" y="1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9"/>
            <p:cNvSpPr/>
            <p:nvPr/>
          </p:nvSpPr>
          <p:spPr>
            <a:xfrm>
              <a:off x="2038800" y="22171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25"/>
                  </a:moveTo>
                  <a:lnTo>
                    <a:pt x="0" y="25"/>
                  </a:lnTo>
                  <a:lnTo>
                    <a:pt x="0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0" y="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9"/>
            <p:cNvSpPr/>
            <p:nvPr/>
          </p:nvSpPr>
          <p:spPr>
            <a:xfrm>
              <a:off x="2006900" y="2215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9"/>
            <p:cNvSpPr/>
            <p:nvPr/>
          </p:nvSpPr>
          <p:spPr>
            <a:xfrm>
              <a:off x="2041200" y="220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9"/>
            <p:cNvSpPr/>
            <p:nvPr/>
          </p:nvSpPr>
          <p:spPr>
            <a:xfrm>
              <a:off x="1952125" y="2182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9"/>
            <p:cNvSpPr/>
            <p:nvPr/>
          </p:nvSpPr>
          <p:spPr>
            <a:xfrm>
              <a:off x="1952125" y="21816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0"/>
                  </a:moveTo>
                  <a:lnTo>
                    <a:pt x="1" y="24"/>
                  </a:lnTo>
                  <a:lnTo>
                    <a:pt x="25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9"/>
            <p:cNvSpPr/>
            <p:nvPr/>
          </p:nvSpPr>
          <p:spPr>
            <a:xfrm>
              <a:off x="1924450" y="21774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5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9"/>
            <p:cNvSpPr/>
            <p:nvPr/>
          </p:nvSpPr>
          <p:spPr>
            <a:xfrm>
              <a:off x="1781825" y="1840975"/>
              <a:ext cx="652400" cy="709600"/>
            </a:xfrm>
            <a:custGeom>
              <a:avLst/>
              <a:gdLst/>
              <a:ahLst/>
              <a:cxnLst/>
              <a:rect l="l" t="t" r="r" b="b"/>
              <a:pathLst>
                <a:path w="26096" h="28384" extrusionOk="0">
                  <a:moveTo>
                    <a:pt x="18392" y="1"/>
                  </a:moveTo>
                  <a:lnTo>
                    <a:pt x="18031" y="49"/>
                  </a:lnTo>
                  <a:lnTo>
                    <a:pt x="17646" y="121"/>
                  </a:lnTo>
                  <a:lnTo>
                    <a:pt x="17261" y="194"/>
                  </a:lnTo>
                  <a:lnTo>
                    <a:pt x="16851" y="314"/>
                  </a:lnTo>
                  <a:lnTo>
                    <a:pt x="16418" y="434"/>
                  </a:lnTo>
                  <a:lnTo>
                    <a:pt x="15599" y="747"/>
                  </a:lnTo>
                  <a:lnTo>
                    <a:pt x="13938" y="1397"/>
                  </a:lnTo>
                  <a:lnTo>
                    <a:pt x="13529" y="1542"/>
                  </a:lnTo>
                  <a:lnTo>
                    <a:pt x="13120" y="1662"/>
                  </a:lnTo>
                  <a:lnTo>
                    <a:pt x="12711" y="1758"/>
                  </a:lnTo>
                  <a:lnTo>
                    <a:pt x="12277" y="1855"/>
                  </a:lnTo>
                  <a:lnTo>
                    <a:pt x="11676" y="1951"/>
                  </a:lnTo>
                  <a:lnTo>
                    <a:pt x="11098" y="2023"/>
                  </a:lnTo>
                  <a:lnTo>
                    <a:pt x="10472" y="2047"/>
                  </a:lnTo>
                  <a:lnTo>
                    <a:pt x="9870" y="2071"/>
                  </a:lnTo>
                  <a:lnTo>
                    <a:pt x="8715" y="2095"/>
                  </a:lnTo>
                  <a:lnTo>
                    <a:pt x="7968" y="2168"/>
                  </a:lnTo>
                  <a:lnTo>
                    <a:pt x="7607" y="2216"/>
                  </a:lnTo>
                  <a:lnTo>
                    <a:pt x="7270" y="2288"/>
                  </a:lnTo>
                  <a:lnTo>
                    <a:pt x="6909" y="2360"/>
                  </a:lnTo>
                  <a:lnTo>
                    <a:pt x="6548" y="2456"/>
                  </a:lnTo>
                  <a:lnTo>
                    <a:pt x="6211" y="2577"/>
                  </a:lnTo>
                  <a:lnTo>
                    <a:pt x="5874" y="2697"/>
                  </a:lnTo>
                  <a:lnTo>
                    <a:pt x="5007" y="3058"/>
                  </a:lnTo>
                  <a:lnTo>
                    <a:pt x="4165" y="3468"/>
                  </a:lnTo>
                  <a:lnTo>
                    <a:pt x="3346" y="3925"/>
                  </a:lnTo>
                  <a:lnTo>
                    <a:pt x="2552" y="4430"/>
                  </a:lnTo>
                  <a:lnTo>
                    <a:pt x="1998" y="4816"/>
                  </a:lnTo>
                  <a:lnTo>
                    <a:pt x="1420" y="5225"/>
                  </a:lnTo>
                  <a:lnTo>
                    <a:pt x="313" y="6067"/>
                  </a:lnTo>
                  <a:lnTo>
                    <a:pt x="120" y="6212"/>
                  </a:lnTo>
                  <a:lnTo>
                    <a:pt x="24" y="6356"/>
                  </a:lnTo>
                  <a:lnTo>
                    <a:pt x="0" y="6404"/>
                  </a:lnTo>
                  <a:lnTo>
                    <a:pt x="24" y="6477"/>
                  </a:lnTo>
                  <a:lnTo>
                    <a:pt x="48" y="6525"/>
                  </a:lnTo>
                  <a:lnTo>
                    <a:pt x="265" y="6525"/>
                  </a:lnTo>
                  <a:lnTo>
                    <a:pt x="385" y="6501"/>
                  </a:lnTo>
                  <a:lnTo>
                    <a:pt x="1372" y="6236"/>
                  </a:lnTo>
                  <a:lnTo>
                    <a:pt x="2672" y="5875"/>
                  </a:lnTo>
                  <a:lnTo>
                    <a:pt x="3972" y="5562"/>
                  </a:lnTo>
                  <a:lnTo>
                    <a:pt x="5296" y="5297"/>
                  </a:lnTo>
                  <a:lnTo>
                    <a:pt x="6620" y="5056"/>
                  </a:lnTo>
                  <a:lnTo>
                    <a:pt x="8474" y="4767"/>
                  </a:lnTo>
                  <a:lnTo>
                    <a:pt x="10327" y="4527"/>
                  </a:lnTo>
                  <a:lnTo>
                    <a:pt x="12181" y="4334"/>
                  </a:lnTo>
                  <a:lnTo>
                    <a:pt x="14035" y="4166"/>
                  </a:lnTo>
                  <a:lnTo>
                    <a:pt x="14805" y="4117"/>
                  </a:lnTo>
                  <a:lnTo>
                    <a:pt x="15599" y="4069"/>
                  </a:lnTo>
                  <a:lnTo>
                    <a:pt x="16394" y="4069"/>
                  </a:lnTo>
                  <a:lnTo>
                    <a:pt x="17164" y="4093"/>
                  </a:lnTo>
                  <a:lnTo>
                    <a:pt x="17670" y="4142"/>
                  </a:lnTo>
                  <a:lnTo>
                    <a:pt x="18175" y="4190"/>
                  </a:lnTo>
                  <a:lnTo>
                    <a:pt x="18681" y="4238"/>
                  </a:lnTo>
                  <a:lnTo>
                    <a:pt x="19186" y="4334"/>
                  </a:lnTo>
                  <a:lnTo>
                    <a:pt x="19620" y="4430"/>
                  </a:lnTo>
                  <a:lnTo>
                    <a:pt x="20029" y="4575"/>
                  </a:lnTo>
                  <a:lnTo>
                    <a:pt x="20438" y="4719"/>
                  </a:lnTo>
                  <a:lnTo>
                    <a:pt x="20847" y="4912"/>
                  </a:lnTo>
                  <a:lnTo>
                    <a:pt x="21257" y="5153"/>
                  </a:lnTo>
                  <a:lnTo>
                    <a:pt x="21666" y="5442"/>
                  </a:lnTo>
                  <a:lnTo>
                    <a:pt x="22027" y="5754"/>
                  </a:lnTo>
                  <a:lnTo>
                    <a:pt x="22364" y="6091"/>
                  </a:lnTo>
                  <a:lnTo>
                    <a:pt x="22749" y="6501"/>
                  </a:lnTo>
                  <a:lnTo>
                    <a:pt x="23086" y="6934"/>
                  </a:lnTo>
                  <a:lnTo>
                    <a:pt x="23375" y="7391"/>
                  </a:lnTo>
                  <a:lnTo>
                    <a:pt x="23616" y="7897"/>
                  </a:lnTo>
                  <a:lnTo>
                    <a:pt x="23784" y="8282"/>
                  </a:lnTo>
                  <a:lnTo>
                    <a:pt x="23905" y="8691"/>
                  </a:lnTo>
                  <a:lnTo>
                    <a:pt x="23977" y="9101"/>
                  </a:lnTo>
                  <a:lnTo>
                    <a:pt x="24025" y="9534"/>
                  </a:lnTo>
                  <a:lnTo>
                    <a:pt x="24025" y="9823"/>
                  </a:lnTo>
                  <a:lnTo>
                    <a:pt x="23977" y="10088"/>
                  </a:lnTo>
                  <a:lnTo>
                    <a:pt x="23881" y="10352"/>
                  </a:lnTo>
                  <a:lnTo>
                    <a:pt x="23760" y="10593"/>
                  </a:lnTo>
                  <a:lnTo>
                    <a:pt x="23616" y="10810"/>
                  </a:lnTo>
                  <a:lnTo>
                    <a:pt x="23447" y="11026"/>
                  </a:lnTo>
                  <a:lnTo>
                    <a:pt x="22725" y="12038"/>
                  </a:lnTo>
                  <a:lnTo>
                    <a:pt x="22027" y="13049"/>
                  </a:lnTo>
                  <a:lnTo>
                    <a:pt x="21690" y="13626"/>
                  </a:lnTo>
                  <a:lnTo>
                    <a:pt x="21377" y="14204"/>
                  </a:lnTo>
                  <a:lnTo>
                    <a:pt x="21064" y="14782"/>
                  </a:lnTo>
                  <a:lnTo>
                    <a:pt x="20823" y="15408"/>
                  </a:lnTo>
                  <a:lnTo>
                    <a:pt x="20510" y="16226"/>
                  </a:lnTo>
                  <a:lnTo>
                    <a:pt x="20246" y="17069"/>
                  </a:lnTo>
                  <a:lnTo>
                    <a:pt x="20029" y="17935"/>
                  </a:lnTo>
                  <a:lnTo>
                    <a:pt x="19885" y="18802"/>
                  </a:lnTo>
                  <a:lnTo>
                    <a:pt x="19764" y="19500"/>
                  </a:lnTo>
                  <a:lnTo>
                    <a:pt x="19620" y="20222"/>
                  </a:lnTo>
                  <a:lnTo>
                    <a:pt x="19523" y="20608"/>
                  </a:lnTo>
                  <a:lnTo>
                    <a:pt x="19403" y="20969"/>
                  </a:lnTo>
                  <a:lnTo>
                    <a:pt x="19283" y="21354"/>
                  </a:lnTo>
                  <a:lnTo>
                    <a:pt x="19138" y="21715"/>
                  </a:lnTo>
                  <a:lnTo>
                    <a:pt x="18970" y="22076"/>
                  </a:lnTo>
                  <a:lnTo>
                    <a:pt x="18801" y="22413"/>
                  </a:lnTo>
                  <a:lnTo>
                    <a:pt x="18609" y="22750"/>
                  </a:lnTo>
                  <a:lnTo>
                    <a:pt x="18392" y="23087"/>
                  </a:lnTo>
                  <a:lnTo>
                    <a:pt x="18199" y="23352"/>
                  </a:lnTo>
                  <a:lnTo>
                    <a:pt x="17983" y="23593"/>
                  </a:lnTo>
                  <a:lnTo>
                    <a:pt x="17766" y="23833"/>
                  </a:lnTo>
                  <a:lnTo>
                    <a:pt x="17549" y="24026"/>
                  </a:lnTo>
                  <a:lnTo>
                    <a:pt x="17309" y="24243"/>
                  </a:lnTo>
                  <a:lnTo>
                    <a:pt x="17044" y="24411"/>
                  </a:lnTo>
                  <a:lnTo>
                    <a:pt x="16779" y="24580"/>
                  </a:lnTo>
                  <a:lnTo>
                    <a:pt x="16490" y="24724"/>
                  </a:lnTo>
                  <a:lnTo>
                    <a:pt x="16153" y="24893"/>
                  </a:lnTo>
                  <a:lnTo>
                    <a:pt x="15816" y="25037"/>
                  </a:lnTo>
                  <a:lnTo>
                    <a:pt x="15118" y="25278"/>
                  </a:lnTo>
                  <a:lnTo>
                    <a:pt x="13866" y="25639"/>
                  </a:lnTo>
                  <a:lnTo>
                    <a:pt x="13240" y="25807"/>
                  </a:lnTo>
                  <a:lnTo>
                    <a:pt x="12590" y="25976"/>
                  </a:lnTo>
                  <a:lnTo>
                    <a:pt x="12157" y="26072"/>
                  </a:lnTo>
                  <a:lnTo>
                    <a:pt x="11724" y="26217"/>
                  </a:lnTo>
                  <a:lnTo>
                    <a:pt x="11290" y="26361"/>
                  </a:lnTo>
                  <a:lnTo>
                    <a:pt x="10857" y="26530"/>
                  </a:lnTo>
                  <a:lnTo>
                    <a:pt x="10568" y="26674"/>
                  </a:lnTo>
                  <a:lnTo>
                    <a:pt x="10303" y="26843"/>
                  </a:lnTo>
                  <a:lnTo>
                    <a:pt x="10183" y="26939"/>
                  </a:lnTo>
                  <a:lnTo>
                    <a:pt x="10111" y="27083"/>
                  </a:lnTo>
                  <a:lnTo>
                    <a:pt x="10063" y="27228"/>
                  </a:lnTo>
                  <a:lnTo>
                    <a:pt x="10063" y="27372"/>
                  </a:lnTo>
                  <a:lnTo>
                    <a:pt x="10111" y="27517"/>
                  </a:lnTo>
                  <a:lnTo>
                    <a:pt x="10159" y="27661"/>
                  </a:lnTo>
                  <a:lnTo>
                    <a:pt x="10279" y="27781"/>
                  </a:lnTo>
                  <a:lnTo>
                    <a:pt x="10400" y="27854"/>
                  </a:lnTo>
                  <a:lnTo>
                    <a:pt x="10953" y="28070"/>
                  </a:lnTo>
                  <a:lnTo>
                    <a:pt x="11242" y="28142"/>
                  </a:lnTo>
                  <a:lnTo>
                    <a:pt x="11531" y="28215"/>
                  </a:lnTo>
                  <a:lnTo>
                    <a:pt x="12037" y="28287"/>
                  </a:lnTo>
                  <a:lnTo>
                    <a:pt x="12542" y="28359"/>
                  </a:lnTo>
                  <a:lnTo>
                    <a:pt x="13024" y="28383"/>
                  </a:lnTo>
                  <a:lnTo>
                    <a:pt x="13529" y="28383"/>
                  </a:lnTo>
                  <a:lnTo>
                    <a:pt x="15455" y="28359"/>
                  </a:lnTo>
                  <a:lnTo>
                    <a:pt x="16129" y="28335"/>
                  </a:lnTo>
                  <a:lnTo>
                    <a:pt x="16611" y="28287"/>
                  </a:lnTo>
                  <a:lnTo>
                    <a:pt x="17092" y="28215"/>
                  </a:lnTo>
                  <a:lnTo>
                    <a:pt x="17574" y="28142"/>
                  </a:lnTo>
                  <a:lnTo>
                    <a:pt x="18055" y="28022"/>
                  </a:lnTo>
                  <a:lnTo>
                    <a:pt x="18512" y="27878"/>
                  </a:lnTo>
                  <a:lnTo>
                    <a:pt x="18970" y="27709"/>
                  </a:lnTo>
                  <a:lnTo>
                    <a:pt x="19427" y="27517"/>
                  </a:lnTo>
                  <a:lnTo>
                    <a:pt x="19885" y="27300"/>
                  </a:lnTo>
                  <a:lnTo>
                    <a:pt x="20390" y="27035"/>
                  </a:lnTo>
                  <a:lnTo>
                    <a:pt x="20872" y="26746"/>
                  </a:lnTo>
                  <a:lnTo>
                    <a:pt x="21859" y="26120"/>
                  </a:lnTo>
                  <a:lnTo>
                    <a:pt x="22147" y="25928"/>
                  </a:lnTo>
                  <a:lnTo>
                    <a:pt x="22436" y="25711"/>
                  </a:lnTo>
                  <a:lnTo>
                    <a:pt x="23014" y="25254"/>
                  </a:lnTo>
                  <a:lnTo>
                    <a:pt x="23183" y="25085"/>
                  </a:lnTo>
                  <a:lnTo>
                    <a:pt x="23327" y="24917"/>
                  </a:lnTo>
                  <a:lnTo>
                    <a:pt x="23568" y="24532"/>
                  </a:lnTo>
                  <a:lnTo>
                    <a:pt x="23664" y="24363"/>
                  </a:lnTo>
                  <a:lnTo>
                    <a:pt x="23736" y="24170"/>
                  </a:lnTo>
                  <a:lnTo>
                    <a:pt x="23760" y="24026"/>
                  </a:lnTo>
                  <a:lnTo>
                    <a:pt x="23784" y="23906"/>
                  </a:lnTo>
                  <a:lnTo>
                    <a:pt x="23760" y="23617"/>
                  </a:lnTo>
                  <a:lnTo>
                    <a:pt x="23712" y="23352"/>
                  </a:lnTo>
                  <a:lnTo>
                    <a:pt x="23592" y="23087"/>
                  </a:lnTo>
                  <a:lnTo>
                    <a:pt x="23423" y="22798"/>
                  </a:lnTo>
                  <a:lnTo>
                    <a:pt x="23207" y="22533"/>
                  </a:lnTo>
                  <a:lnTo>
                    <a:pt x="22629" y="21763"/>
                  </a:lnTo>
                  <a:lnTo>
                    <a:pt x="22509" y="21571"/>
                  </a:lnTo>
                  <a:lnTo>
                    <a:pt x="22388" y="21378"/>
                  </a:lnTo>
                  <a:lnTo>
                    <a:pt x="22292" y="21161"/>
                  </a:lnTo>
                  <a:lnTo>
                    <a:pt x="22220" y="20945"/>
                  </a:lnTo>
                  <a:lnTo>
                    <a:pt x="22147" y="20728"/>
                  </a:lnTo>
                  <a:lnTo>
                    <a:pt x="22099" y="20487"/>
                  </a:lnTo>
                  <a:lnTo>
                    <a:pt x="22099" y="20271"/>
                  </a:lnTo>
                  <a:lnTo>
                    <a:pt x="22075" y="20030"/>
                  </a:lnTo>
                  <a:lnTo>
                    <a:pt x="22099" y="19717"/>
                  </a:lnTo>
                  <a:lnTo>
                    <a:pt x="22123" y="19404"/>
                  </a:lnTo>
                  <a:lnTo>
                    <a:pt x="22196" y="19043"/>
                  </a:lnTo>
                  <a:lnTo>
                    <a:pt x="22268" y="18682"/>
                  </a:lnTo>
                  <a:lnTo>
                    <a:pt x="22364" y="18345"/>
                  </a:lnTo>
                  <a:lnTo>
                    <a:pt x="22484" y="17984"/>
                  </a:lnTo>
                  <a:lnTo>
                    <a:pt x="22677" y="17478"/>
                  </a:lnTo>
                  <a:lnTo>
                    <a:pt x="22894" y="16997"/>
                  </a:lnTo>
                  <a:lnTo>
                    <a:pt x="23159" y="16491"/>
                  </a:lnTo>
                  <a:lnTo>
                    <a:pt x="23399" y="16034"/>
                  </a:lnTo>
                  <a:lnTo>
                    <a:pt x="24001" y="14999"/>
                  </a:lnTo>
                  <a:lnTo>
                    <a:pt x="24579" y="13963"/>
                  </a:lnTo>
                  <a:lnTo>
                    <a:pt x="24844" y="13458"/>
                  </a:lnTo>
                  <a:lnTo>
                    <a:pt x="25108" y="12928"/>
                  </a:lnTo>
                  <a:lnTo>
                    <a:pt x="25325" y="12399"/>
                  </a:lnTo>
                  <a:lnTo>
                    <a:pt x="25518" y="11845"/>
                  </a:lnTo>
                  <a:lnTo>
                    <a:pt x="25686" y="11315"/>
                  </a:lnTo>
                  <a:lnTo>
                    <a:pt x="25831" y="10786"/>
                  </a:lnTo>
                  <a:lnTo>
                    <a:pt x="25951" y="10256"/>
                  </a:lnTo>
                  <a:lnTo>
                    <a:pt x="26023" y="9727"/>
                  </a:lnTo>
                  <a:lnTo>
                    <a:pt x="26071" y="9173"/>
                  </a:lnTo>
                  <a:lnTo>
                    <a:pt x="26095" y="8643"/>
                  </a:lnTo>
                  <a:lnTo>
                    <a:pt x="26095" y="8090"/>
                  </a:lnTo>
                  <a:lnTo>
                    <a:pt x="26047" y="7536"/>
                  </a:lnTo>
                  <a:lnTo>
                    <a:pt x="25975" y="6910"/>
                  </a:lnTo>
                  <a:lnTo>
                    <a:pt x="25831" y="6284"/>
                  </a:lnTo>
                  <a:lnTo>
                    <a:pt x="25662" y="5682"/>
                  </a:lnTo>
                  <a:lnTo>
                    <a:pt x="25445" y="5104"/>
                  </a:lnTo>
                  <a:lnTo>
                    <a:pt x="25205" y="4527"/>
                  </a:lnTo>
                  <a:lnTo>
                    <a:pt x="24892" y="3997"/>
                  </a:lnTo>
                  <a:lnTo>
                    <a:pt x="24555" y="3468"/>
                  </a:lnTo>
                  <a:lnTo>
                    <a:pt x="24146" y="2962"/>
                  </a:lnTo>
                  <a:lnTo>
                    <a:pt x="23881" y="2649"/>
                  </a:lnTo>
                  <a:lnTo>
                    <a:pt x="23592" y="2360"/>
                  </a:lnTo>
                  <a:lnTo>
                    <a:pt x="23303" y="2095"/>
                  </a:lnTo>
                  <a:lnTo>
                    <a:pt x="23014" y="1831"/>
                  </a:lnTo>
                  <a:lnTo>
                    <a:pt x="22701" y="1566"/>
                  </a:lnTo>
                  <a:lnTo>
                    <a:pt x="22388" y="1325"/>
                  </a:lnTo>
                  <a:lnTo>
                    <a:pt x="21714" y="892"/>
                  </a:lnTo>
                  <a:lnTo>
                    <a:pt x="21305" y="651"/>
                  </a:lnTo>
                  <a:lnTo>
                    <a:pt x="20896" y="434"/>
                  </a:lnTo>
                  <a:lnTo>
                    <a:pt x="20390" y="242"/>
                  </a:lnTo>
                  <a:lnTo>
                    <a:pt x="20125" y="170"/>
                  </a:lnTo>
                  <a:lnTo>
                    <a:pt x="19860" y="97"/>
                  </a:lnTo>
                  <a:lnTo>
                    <a:pt x="19596" y="49"/>
                  </a:lnTo>
                  <a:lnTo>
                    <a:pt x="19331" y="25"/>
                  </a:lnTo>
                  <a:lnTo>
                    <a:pt x="190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9"/>
            <p:cNvSpPr/>
            <p:nvPr/>
          </p:nvSpPr>
          <p:spPr>
            <a:xfrm>
              <a:off x="1802875" y="1996850"/>
              <a:ext cx="521825" cy="518800"/>
            </a:xfrm>
            <a:custGeom>
              <a:avLst/>
              <a:gdLst/>
              <a:ahLst/>
              <a:cxnLst/>
              <a:rect l="l" t="t" r="r" b="b"/>
              <a:pathLst>
                <a:path w="20873" h="20752" extrusionOk="0">
                  <a:moveTo>
                    <a:pt x="18224" y="1"/>
                  </a:moveTo>
                  <a:lnTo>
                    <a:pt x="17983" y="25"/>
                  </a:lnTo>
                  <a:lnTo>
                    <a:pt x="17767" y="49"/>
                  </a:lnTo>
                  <a:lnTo>
                    <a:pt x="17430" y="97"/>
                  </a:lnTo>
                  <a:lnTo>
                    <a:pt x="17093" y="169"/>
                  </a:lnTo>
                  <a:lnTo>
                    <a:pt x="16419" y="338"/>
                  </a:lnTo>
                  <a:lnTo>
                    <a:pt x="15143" y="627"/>
                  </a:lnTo>
                  <a:lnTo>
                    <a:pt x="14709" y="723"/>
                  </a:lnTo>
                  <a:lnTo>
                    <a:pt x="14252" y="771"/>
                  </a:lnTo>
                  <a:lnTo>
                    <a:pt x="13795" y="795"/>
                  </a:lnTo>
                  <a:lnTo>
                    <a:pt x="13337" y="795"/>
                  </a:lnTo>
                  <a:lnTo>
                    <a:pt x="12639" y="771"/>
                  </a:lnTo>
                  <a:lnTo>
                    <a:pt x="11941" y="699"/>
                  </a:lnTo>
                  <a:lnTo>
                    <a:pt x="11243" y="603"/>
                  </a:lnTo>
                  <a:lnTo>
                    <a:pt x="10569" y="482"/>
                  </a:lnTo>
                  <a:lnTo>
                    <a:pt x="9774" y="314"/>
                  </a:lnTo>
                  <a:lnTo>
                    <a:pt x="8980" y="169"/>
                  </a:lnTo>
                  <a:lnTo>
                    <a:pt x="8330" y="97"/>
                  </a:lnTo>
                  <a:lnTo>
                    <a:pt x="7680" y="73"/>
                  </a:lnTo>
                  <a:lnTo>
                    <a:pt x="7367" y="73"/>
                  </a:lnTo>
                  <a:lnTo>
                    <a:pt x="7030" y="97"/>
                  </a:lnTo>
                  <a:lnTo>
                    <a:pt x="6717" y="145"/>
                  </a:lnTo>
                  <a:lnTo>
                    <a:pt x="6380" y="218"/>
                  </a:lnTo>
                  <a:lnTo>
                    <a:pt x="5778" y="338"/>
                  </a:lnTo>
                  <a:lnTo>
                    <a:pt x="5176" y="482"/>
                  </a:lnTo>
                  <a:lnTo>
                    <a:pt x="4574" y="651"/>
                  </a:lnTo>
                  <a:lnTo>
                    <a:pt x="3997" y="868"/>
                  </a:lnTo>
                  <a:lnTo>
                    <a:pt x="3082" y="1205"/>
                  </a:lnTo>
                  <a:lnTo>
                    <a:pt x="2167" y="1542"/>
                  </a:lnTo>
                  <a:lnTo>
                    <a:pt x="1782" y="1686"/>
                  </a:lnTo>
                  <a:lnTo>
                    <a:pt x="1373" y="1782"/>
                  </a:lnTo>
                  <a:lnTo>
                    <a:pt x="964" y="1879"/>
                  </a:lnTo>
                  <a:lnTo>
                    <a:pt x="554" y="1951"/>
                  </a:lnTo>
                  <a:lnTo>
                    <a:pt x="193" y="1999"/>
                  </a:lnTo>
                  <a:lnTo>
                    <a:pt x="97" y="2023"/>
                  </a:lnTo>
                  <a:lnTo>
                    <a:pt x="49" y="2047"/>
                  </a:lnTo>
                  <a:lnTo>
                    <a:pt x="1" y="2095"/>
                  </a:lnTo>
                  <a:lnTo>
                    <a:pt x="1" y="2143"/>
                  </a:lnTo>
                  <a:lnTo>
                    <a:pt x="25" y="2192"/>
                  </a:lnTo>
                  <a:lnTo>
                    <a:pt x="97" y="2240"/>
                  </a:lnTo>
                  <a:lnTo>
                    <a:pt x="169" y="2264"/>
                  </a:lnTo>
                  <a:lnTo>
                    <a:pt x="458" y="2312"/>
                  </a:lnTo>
                  <a:lnTo>
                    <a:pt x="723" y="2360"/>
                  </a:lnTo>
                  <a:lnTo>
                    <a:pt x="988" y="2360"/>
                  </a:lnTo>
                  <a:lnTo>
                    <a:pt x="1517" y="2336"/>
                  </a:lnTo>
                  <a:lnTo>
                    <a:pt x="5706" y="1927"/>
                  </a:lnTo>
                  <a:lnTo>
                    <a:pt x="6573" y="1855"/>
                  </a:lnTo>
                  <a:lnTo>
                    <a:pt x="7463" y="1806"/>
                  </a:lnTo>
                  <a:lnTo>
                    <a:pt x="7921" y="1806"/>
                  </a:lnTo>
                  <a:lnTo>
                    <a:pt x="8402" y="1830"/>
                  </a:lnTo>
                  <a:lnTo>
                    <a:pt x="8811" y="1855"/>
                  </a:lnTo>
                  <a:lnTo>
                    <a:pt x="9221" y="1951"/>
                  </a:lnTo>
                  <a:lnTo>
                    <a:pt x="9630" y="2047"/>
                  </a:lnTo>
                  <a:lnTo>
                    <a:pt x="10015" y="2216"/>
                  </a:lnTo>
                  <a:lnTo>
                    <a:pt x="10545" y="2432"/>
                  </a:lnTo>
                  <a:lnTo>
                    <a:pt x="11050" y="2649"/>
                  </a:lnTo>
                  <a:lnTo>
                    <a:pt x="11435" y="2793"/>
                  </a:lnTo>
                  <a:lnTo>
                    <a:pt x="11821" y="2914"/>
                  </a:lnTo>
                  <a:lnTo>
                    <a:pt x="12206" y="3010"/>
                  </a:lnTo>
                  <a:lnTo>
                    <a:pt x="12591" y="3082"/>
                  </a:lnTo>
                  <a:lnTo>
                    <a:pt x="12976" y="3130"/>
                  </a:lnTo>
                  <a:lnTo>
                    <a:pt x="13770" y="3130"/>
                  </a:lnTo>
                  <a:lnTo>
                    <a:pt x="14156" y="3082"/>
                  </a:lnTo>
                  <a:lnTo>
                    <a:pt x="15552" y="2866"/>
                  </a:lnTo>
                  <a:lnTo>
                    <a:pt x="15913" y="2817"/>
                  </a:lnTo>
                  <a:lnTo>
                    <a:pt x="16274" y="2769"/>
                  </a:lnTo>
                  <a:lnTo>
                    <a:pt x="17020" y="2769"/>
                  </a:lnTo>
                  <a:lnTo>
                    <a:pt x="17261" y="2793"/>
                  </a:lnTo>
                  <a:lnTo>
                    <a:pt x="17502" y="2817"/>
                  </a:lnTo>
                  <a:lnTo>
                    <a:pt x="17743" y="2890"/>
                  </a:lnTo>
                  <a:lnTo>
                    <a:pt x="17983" y="2962"/>
                  </a:lnTo>
                  <a:lnTo>
                    <a:pt x="18128" y="3010"/>
                  </a:lnTo>
                  <a:lnTo>
                    <a:pt x="18248" y="3082"/>
                  </a:lnTo>
                  <a:lnTo>
                    <a:pt x="18368" y="3155"/>
                  </a:lnTo>
                  <a:lnTo>
                    <a:pt x="18465" y="3251"/>
                  </a:lnTo>
                  <a:lnTo>
                    <a:pt x="18609" y="3419"/>
                  </a:lnTo>
                  <a:lnTo>
                    <a:pt x="18706" y="3588"/>
                  </a:lnTo>
                  <a:lnTo>
                    <a:pt x="18778" y="3804"/>
                  </a:lnTo>
                  <a:lnTo>
                    <a:pt x="18802" y="4021"/>
                  </a:lnTo>
                  <a:lnTo>
                    <a:pt x="18802" y="4238"/>
                  </a:lnTo>
                  <a:lnTo>
                    <a:pt x="18778" y="4430"/>
                  </a:lnTo>
                  <a:lnTo>
                    <a:pt x="18754" y="4647"/>
                  </a:lnTo>
                  <a:lnTo>
                    <a:pt x="18706" y="4864"/>
                  </a:lnTo>
                  <a:lnTo>
                    <a:pt x="18537" y="5393"/>
                  </a:lnTo>
                  <a:lnTo>
                    <a:pt x="18320" y="5899"/>
                  </a:lnTo>
                  <a:lnTo>
                    <a:pt x="18056" y="6404"/>
                  </a:lnTo>
                  <a:lnTo>
                    <a:pt x="17767" y="6886"/>
                  </a:lnTo>
                  <a:lnTo>
                    <a:pt x="17093" y="7921"/>
                  </a:lnTo>
                  <a:lnTo>
                    <a:pt x="16659" y="8667"/>
                  </a:lnTo>
                  <a:lnTo>
                    <a:pt x="16443" y="9028"/>
                  </a:lnTo>
                  <a:lnTo>
                    <a:pt x="16274" y="9414"/>
                  </a:lnTo>
                  <a:lnTo>
                    <a:pt x="15817" y="10425"/>
                  </a:lnTo>
                  <a:lnTo>
                    <a:pt x="15383" y="11460"/>
                  </a:lnTo>
                  <a:lnTo>
                    <a:pt x="15215" y="11941"/>
                  </a:lnTo>
                  <a:lnTo>
                    <a:pt x="15070" y="12447"/>
                  </a:lnTo>
                  <a:lnTo>
                    <a:pt x="14950" y="12952"/>
                  </a:lnTo>
                  <a:lnTo>
                    <a:pt x="14902" y="13482"/>
                  </a:lnTo>
                  <a:lnTo>
                    <a:pt x="14854" y="14011"/>
                  </a:lnTo>
                  <a:lnTo>
                    <a:pt x="14806" y="14397"/>
                  </a:lnTo>
                  <a:lnTo>
                    <a:pt x="14733" y="14782"/>
                  </a:lnTo>
                  <a:lnTo>
                    <a:pt x="14661" y="14974"/>
                  </a:lnTo>
                  <a:lnTo>
                    <a:pt x="14589" y="15143"/>
                  </a:lnTo>
                  <a:lnTo>
                    <a:pt x="14493" y="15311"/>
                  </a:lnTo>
                  <a:lnTo>
                    <a:pt x="14396" y="15480"/>
                  </a:lnTo>
                  <a:lnTo>
                    <a:pt x="14276" y="15648"/>
                  </a:lnTo>
                  <a:lnTo>
                    <a:pt x="14132" y="15793"/>
                  </a:lnTo>
                  <a:lnTo>
                    <a:pt x="13987" y="15913"/>
                  </a:lnTo>
                  <a:lnTo>
                    <a:pt x="13843" y="16058"/>
                  </a:lnTo>
                  <a:lnTo>
                    <a:pt x="13578" y="16226"/>
                  </a:lnTo>
                  <a:lnTo>
                    <a:pt x="13289" y="16371"/>
                  </a:lnTo>
                  <a:lnTo>
                    <a:pt x="12952" y="16539"/>
                  </a:lnTo>
                  <a:lnTo>
                    <a:pt x="12591" y="16684"/>
                  </a:lnTo>
                  <a:lnTo>
                    <a:pt x="12037" y="16924"/>
                  </a:lnTo>
                  <a:lnTo>
                    <a:pt x="11484" y="17189"/>
                  </a:lnTo>
                  <a:lnTo>
                    <a:pt x="10954" y="17502"/>
                  </a:lnTo>
                  <a:lnTo>
                    <a:pt x="10424" y="17815"/>
                  </a:lnTo>
                  <a:lnTo>
                    <a:pt x="9967" y="18104"/>
                  </a:lnTo>
                  <a:lnTo>
                    <a:pt x="9534" y="18441"/>
                  </a:lnTo>
                  <a:lnTo>
                    <a:pt x="9293" y="18658"/>
                  </a:lnTo>
                  <a:lnTo>
                    <a:pt x="9076" y="18874"/>
                  </a:lnTo>
                  <a:lnTo>
                    <a:pt x="8884" y="19091"/>
                  </a:lnTo>
                  <a:lnTo>
                    <a:pt x="8715" y="19332"/>
                  </a:lnTo>
                  <a:lnTo>
                    <a:pt x="8571" y="19572"/>
                  </a:lnTo>
                  <a:lnTo>
                    <a:pt x="8426" y="19837"/>
                  </a:lnTo>
                  <a:lnTo>
                    <a:pt x="8306" y="20126"/>
                  </a:lnTo>
                  <a:lnTo>
                    <a:pt x="8185" y="20391"/>
                  </a:lnTo>
                  <a:lnTo>
                    <a:pt x="8137" y="20608"/>
                  </a:lnTo>
                  <a:lnTo>
                    <a:pt x="8137" y="20680"/>
                  </a:lnTo>
                  <a:lnTo>
                    <a:pt x="8161" y="20704"/>
                  </a:lnTo>
                  <a:lnTo>
                    <a:pt x="8185" y="20728"/>
                  </a:lnTo>
                  <a:lnTo>
                    <a:pt x="8258" y="20752"/>
                  </a:lnTo>
                  <a:lnTo>
                    <a:pt x="8306" y="20704"/>
                  </a:lnTo>
                  <a:lnTo>
                    <a:pt x="8474" y="20559"/>
                  </a:lnTo>
                  <a:lnTo>
                    <a:pt x="8835" y="20126"/>
                  </a:lnTo>
                  <a:lnTo>
                    <a:pt x="9221" y="19717"/>
                  </a:lnTo>
                  <a:lnTo>
                    <a:pt x="9437" y="19500"/>
                  </a:lnTo>
                  <a:lnTo>
                    <a:pt x="9654" y="19308"/>
                  </a:lnTo>
                  <a:lnTo>
                    <a:pt x="10111" y="18995"/>
                  </a:lnTo>
                  <a:lnTo>
                    <a:pt x="10569" y="18730"/>
                  </a:lnTo>
                  <a:lnTo>
                    <a:pt x="11074" y="18489"/>
                  </a:lnTo>
                  <a:lnTo>
                    <a:pt x="11580" y="18321"/>
                  </a:lnTo>
                  <a:lnTo>
                    <a:pt x="12326" y="18152"/>
                  </a:lnTo>
                  <a:lnTo>
                    <a:pt x="13072" y="17959"/>
                  </a:lnTo>
                  <a:lnTo>
                    <a:pt x="13626" y="17839"/>
                  </a:lnTo>
                  <a:lnTo>
                    <a:pt x="14156" y="17695"/>
                  </a:lnTo>
                  <a:lnTo>
                    <a:pt x="14565" y="17526"/>
                  </a:lnTo>
                  <a:lnTo>
                    <a:pt x="14950" y="17334"/>
                  </a:lnTo>
                  <a:lnTo>
                    <a:pt x="15311" y="17093"/>
                  </a:lnTo>
                  <a:lnTo>
                    <a:pt x="15672" y="16828"/>
                  </a:lnTo>
                  <a:lnTo>
                    <a:pt x="15889" y="16635"/>
                  </a:lnTo>
                  <a:lnTo>
                    <a:pt x="16082" y="16419"/>
                  </a:lnTo>
                  <a:lnTo>
                    <a:pt x="16226" y="16178"/>
                  </a:lnTo>
                  <a:lnTo>
                    <a:pt x="16370" y="15913"/>
                  </a:lnTo>
                  <a:lnTo>
                    <a:pt x="16443" y="15648"/>
                  </a:lnTo>
                  <a:lnTo>
                    <a:pt x="16539" y="15384"/>
                  </a:lnTo>
                  <a:lnTo>
                    <a:pt x="16587" y="15119"/>
                  </a:lnTo>
                  <a:lnTo>
                    <a:pt x="16635" y="14854"/>
                  </a:lnTo>
                  <a:lnTo>
                    <a:pt x="16683" y="14324"/>
                  </a:lnTo>
                  <a:lnTo>
                    <a:pt x="16732" y="13771"/>
                  </a:lnTo>
                  <a:lnTo>
                    <a:pt x="16756" y="13217"/>
                  </a:lnTo>
                  <a:lnTo>
                    <a:pt x="16780" y="12663"/>
                  </a:lnTo>
                  <a:lnTo>
                    <a:pt x="16780" y="12062"/>
                  </a:lnTo>
                  <a:lnTo>
                    <a:pt x="16852" y="11460"/>
                  </a:lnTo>
                  <a:lnTo>
                    <a:pt x="16948" y="10954"/>
                  </a:lnTo>
                  <a:lnTo>
                    <a:pt x="17069" y="10497"/>
                  </a:lnTo>
                  <a:lnTo>
                    <a:pt x="17285" y="10039"/>
                  </a:lnTo>
                  <a:lnTo>
                    <a:pt x="17526" y="9606"/>
                  </a:lnTo>
                  <a:lnTo>
                    <a:pt x="17791" y="9197"/>
                  </a:lnTo>
                  <a:lnTo>
                    <a:pt x="18080" y="8812"/>
                  </a:lnTo>
                  <a:lnTo>
                    <a:pt x="19139" y="7367"/>
                  </a:lnTo>
                  <a:lnTo>
                    <a:pt x="19572" y="6765"/>
                  </a:lnTo>
                  <a:lnTo>
                    <a:pt x="19789" y="6453"/>
                  </a:lnTo>
                  <a:lnTo>
                    <a:pt x="20005" y="6116"/>
                  </a:lnTo>
                  <a:lnTo>
                    <a:pt x="20294" y="5610"/>
                  </a:lnTo>
                  <a:lnTo>
                    <a:pt x="20415" y="5345"/>
                  </a:lnTo>
                  <a:lnTo>
                    <a:pt x="20535" y="5056"/>
                  </a:lnTo>
                  <a:lnTo>
                    <a:pt x="20655" y="4743"/>
                  </a:lnTo>
                  <a:lnTo>
                    <a:pt x="20752" y="4430"/>
                  </a:lnTo>
                  <a:lnTo>
                    <a:pt x="20824" y="4117"/>
                  </a:lnTo>
                  <a:lnTo>
                    <a:pt x="20848" y="3804"/>
                  </a:lnTo>
                  <a:lnTo>
                    <a:pt x="20872" y="3492"/>
                  </a:lnTo>
                  <a:lnTo>
                    <a:pt x="20872" y="3155"/>
                  </a:lnTo>
                  <a:lnTo>
                    <a:pt x="20848" y="2842"/>
                  </a:lnTo>
                  <a:lnTo>
                    <a:pt x="20776" y="2505"/>
                  </a:lnTo>
                  <a:lnTo>
                    <a:pt x="20680" y="2095"/>
                  </a:lnTo>
                  <a:lnTo>
                    <a:pt x="20535" y="1686"/>
                  </a:lnTo>
                  <a:lnTo>
                    <a:pt x="20439" y="1445"/>
                  </a:lnTo>
                  <a:lnTo>
                    <a:pt x="20343" y="1205"/>
                  </a:lnTo>
                  <a:lnTo>
                    <a:pt x="20198" y="964"/>
                  </a:lnTo>
                  <a:lnTo>
                    <a:pt x="20030" y="771"/>
                  </a:lnTo>
                  <a:lnTo>
                    <a:pt x="19861" y="579"/>
                  </a:lnTo>
                  <a:lnTo>
                    <a:pt x="19668" y="410"/>
                  </a:lnTo>
                  <a:lnTo>
                    <a:pt x="19452" y="290"/>
                  </a:lnTo>
                  <a:lnTo>
                    <a:pt x="19211" y="169"/>
                  </a:lnTo>
                  <a:lnTo>
                    <a:pt x="18970" y="97"/>
                  </a:lnTo>
                  <a:lnTo>
                    <a:pt x="18706" y="25"/>
                  </a:lnTo>
                  <a:lnTo>
                    <a:pt x="184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9"/>
            <p:cNvSpPr/>
            <p:nvPr/>
          </p:nvSpPr>
          <p:spPr>
            <a:xfrm>
              <a:off x="1946725" y="1787425"/>
              <a:ext cx="588000" cy="766750"/>
            </a:xfrm>
            <a:custGeom>
              <a:avLst/>
              <a:gdLst/>
              <a:ahLst/>
              <a:cxnLst/>
              <a:rect l="l" t="t" r="r" b="b"/>
              <a:pathLst>
                <a:path w="23520" h="30670" extrusionOk="0">
                  <a:moveTo>
                    <a:pt x="11098" y="0"/>
                  </a:moveTo>
                  <a:lnTo>
                    <a:pt x="10640" y="49"/>
                  </a:lnTo>
                  <a:lnTo>
                    <a:pt x="9942" y="97"/>
                  </a:lnTo>
                  <a:lnTo>
                    <a:pt x="9292" y="169"/>
                  </a:lnTo>
                  <a:lnTo>
                    <a:pt x="8618" y="265"/>
                  </a:lnTo>
                  <a:lnTo>
                    <a:pt x="7944" y="410"/>
                  </a:lnTo>
                  <a:lnTo>
                    <a:pt x="7270" y="602"/>
                  </a:lnTo>
                  <a:lnTo>
                    <a:pt x="6596" y="795"/>
                  </a:lnTo>
                  <a:lnTo>
                    <a:pt x="5946" y="1012"/>
                  </a:lnTo>
                  <a:lnTo>
                    <a:pt x="4093" y="1589"/>
                  </a:lnTo>
                  <a:lnTo>
                    <a:pt x="2239" y="2119"/>
                  </a:lnTo>
                  <a:lnTo>
                    <a:pt x="1300" y="2384"/>
                  </a:lnTo>
                  <a:lnTo>
                    <a:pt x="361" y="2673"/>
                  </a:lnTo>
                  <a:lnTo>
                    <a:pt x="193" y="2721"/>
                  </a:lnTo>
                  <a:lnTo>
                    <a:pt x="24" y="2793"/>
                  </a:lnTo>
                  <a:lnTo>
                    <a:pt x="0" y="2841"/>
                  </a:lnTo>
                  <a:lnTo>
                    <a:pt x="0" y="2889"/>
                  </a:lnTo>
                  <a:lnTo>
                    <a:pt x="24" y="2937"/>
                  </a:lnTo>
                  <a:lnTo>
                    <a:pt x="72" y="2961"/>
                  </a:lnTo>
                  <a:lnTo>
                    <a:pt x="241" y="2986"/>
                  </a:lnTo>
                  <a:lnTo>
                    <a:pt x="433" y="2961"/>
                  </a:lnTo>
                  <a:lnTo>
                    <a:pt x="1709" y="2793"/>
                  </a:lnTo>
                  <a:lnTo>
                    <a:pt x="3009" y="2673"/>
                  </a:lnTo>
                  <a:lnTo>
                    <a:pt x="4526" y="2528"/>
                  </a:lnTo>
                  <a:lnTo>
                    <a:pt x="5296" y="2456"/>
                  </a:lnTo>
                  <a:lnTo>
                    <a:pt x="6042" y="2336"/>
                  </a:lnTo>
                  <a:lnTo>
                    <a:pt x="6789" y="2167"/>
                  </a:lnTo>
                  <a:lnTo>
                    <a:pt x="7535" y="1974"/>
                  </a:lnTo>
                  <a:lnTo>
                    <a:pt x="8522" y="1710"/>
                  </a:lnTo>
                  <a:lnTo>
                    <a:pt x="10279" y="1228"/>
                  </a:lnTo>
                  <a:lnTo>
                    <a:pt x="10929" y="1060"/>
                  </a:lnTo>
                  <a:lnTo>
                    <a:pt x="11579" y="939"/>
                  </a:lnTo>
                  <a:lnTo>
                    <a:pt x="12229" y="843"/>
                  </a:lnTo>
                  <a:lnTo>
                    <a:pt x="12903" y="771"/>
                  </a:lnTo>
                  <a:lnTo>
                    <a:pt x="13192" y="747"/>
                  </a:lnTo>
                  <a:lnTo>
                    <a:pt x="13722" y="747"/>
                  </a:lnTo>
                  <a:lnTo>
                    <a:pt x="13939" y="795"/>
                  </a:lnTo>
                  <a:lnTo>
                    <a:pt x="14372" y="867"/>
                  </a:lnTo>
                  <a:lnTo>
                    <a:pt x="14709" y="987"/>
                  </a:lnTo>
                  <a:lnTo>
                    <a:pt x="15022" y="1108"/>
                  </a:lnTo>
                  <a:lnTo>
                    <a:pt x="15335" y="1276"/>
                  </a:lnTo>
                  <a:lnTo>
                    <a:pt x="15576" y="1445"/>
                  </a:lnTo>
                  <a:lnTo>
                    <a:pt x="16009" y="1734"/>
                  </a:lnTo>
                  <a:lnTo>
                    <a:pt x="16394" y="1999"/>
                  </a:lnTo>
                  <a:lnTo>
                    <a:pt x="17116" y="2576"/>
                  </a:lnTo>
                  <a:lnTo>
                    <a:pt x="17453" y="2841"/>
                  </a:lnTo>
                  <a:lnTo>
                    <a:pt x="17766" y="3154"/>
                  </a:lnTo>
                  <a:lnTo>
                    <a:pt x="18874" y="4334"/>
                  </a:lnTo>
                  <a:lnTo>
                    <a:pt x="19379" y="4911"/>
                  </a:lnTo>
                  <a:lnTo>
                    <a:pt x="19548" y="5176"/>
                  </a:lnTo>
                  <a:lnTo>
                    <a:pt x="19716" y="5417"/>
                  </a:lnTo>
                  <a:lnTo>
                    <a:pt x="19861" y="5658"/>
                  </a:lnTo>
                  <a:lnTo>
                    <a:pt x="20005" y="5947"/>
                  </a:lnTo>
                  <a:lnTo>
                    <a:pt x="20294" y="6645"/>
                  </a:lnTo>
                  <a:lnTo>
                    <a:pt x="20848" y="8017"/>
                  </a:lnTo>
                  <a:lnTo>
                    <a:pt x="21161" y="8691"/>
                  </a:lnTo>
                  <a:lnTo>
                    <a:pt x="21473" y="9341"/>
                  </a:lnTo>
                  <a:lnTo>
                    <a:pt x="21570" y="9558"/>
                  </a:lnTo>
                  <a:lnTo>
                    <a:pt x="21618" y="9774"/>
                  </a:lnTo>
                  <a:lnTo>
                    <a:pt x="21666" y="9991"/>
                  </a:lnTo>
                  <a:lnTo>
                    <a:pt x="21690" y="10207"/>
                  </a:lnTo>
                  <a:lnTo>
                    <a:pt x="21714" y="10785"/>
                  </a:lnTo>
                  <a:lnTo>
                    <a:pt x="21666" y="11363"/>
                  </a:lnTo>
                  <a:lnTo>
                    <a:pt x="21618" y="11748"/>
                  </a:lnTo>
                  <a:lnTo>
                    <a:pt x="21546" y="12109"/>
                  </a:lnTo>
                  <a:lnTo>
                    <a:pt x="21425" y="12446"/>
                  </a:lnTo>
                  <a:lnTo>
                    <a:pt x="21305" y="12807"/>
                  </a:lnTo>
                  <a:lnTo>
                    <a:pt x="21136" y="13120"/>
                  </a:lnTo>
                  <a:lnTo>
                    <a:pt x="20968" y="13457"/>
                  </a:lnTo>
                  <a:lnTo>
                    <a:pt x="20775" y="13746"/>
                  </a:lnTo>
                  <a:lnTo>
                    <a:pt x="20535" y="14059"/>
                  </a:lnTo>
                  <a:lnTo>
                    <a:pt x="20101" y="14565"/>
                  </a:lnTo>
                  <a:lnTo>
                    <a:pt x="19668" y="15070"/>
                  </a:lnTo>
                  <a:lnTo>
                    <a:pt x="19451" y="15359"/>
                  </a:lnTo>
                  <a:lnTo>
                    <a:pt x="19235" y="15672"/>
                  </a:lnTo>
                  <a:lnTo>
                    <a:pt x="19042" y="15985"/>
                  </a:lnTo>
                  <a:lnTo>
                    <a:pt x="18898" y="16322"/>
                  </a:lnTo>
                  <a:lnTo>
                    <a:pt x="18777" y="16611"/>
                  </a:lnTo>
                  <a:lnTo>
                    <a:pt x="18681" y="16924"/>
                  </a:lnTo>
                  <a:lnTo>
                    <a:pt x="18512" y="17526"/>
                  </a:lnTo>
                  <a:lnTo>
                    <a:pt x="18392" y="18079"/>
                  </a:lnTo>
                  <a:lnTo>
                    <a:pt x="18199" y="18585"/>
                  </a:lnTo>
                  <a:lnTo>
                    <a:pt x="17911" y="19235"/>
                  </a:lnTo>
                  <a:lnTo>
                    <a:pt x="17598" y="19861"/>
                  </a:lnTo>
                  <a:lnTo>
                    <a:pt x="17405" y="20318"/>
                  </a:lnTo>
                  <a:lnTo>
                    <a:pt x="17237" y="20800"/>
                  </a:lnTo>
                  <a:lnTo>
                    <a:pt x="17140" y="21305"/>
                  </a:lnTo>
                  <a:lnTo>
                    <a:pt x="17068" y="21811"/>
                  </a:lnTo>
                  <a:lnTo>
                    <a:pt x="17068" y="22220"/>
                  </a:lnTo>
                  <a:lnTo>
                    <a:pt x="17092" y="22653"/>
                  </a:lnTo>
                  <a:lnTo>
                    <a:pt x="17188" y="23063"/>
                  </a:lnTo>
                  <a:lnTo>
                    <a:pt x="17333" y="23472"/>
                  </a:lnTo>
                  <a:lnTo>
                    <a:pt x="17622" y="24098"/>
                  </a:lnTo>
                  <a:lnTo>
                    <a:pt x="17862" y="24627"/>
                  </a:lnTo>
                  <a:lnTo>
                    <a:pt x="17983" y="24892"/>
                  </a:lnTo>
                  <a:lnTo>
                    <a:pt x="18079" y="25157"/>
                  </a:lnTo>
                  <a:lnTo>
                    <a:pt x="18175" y="25446"/>
                  </a:lnTo>
                  <a:lnTo>
                    <a:pt x="18224" y="25735"/>
                  </a:lnTo>
                  <a:lnTo>
                    <a:pt x="18248" y="26024"/>
                  </a:lnTo>
                  <a:lnTo>
                    <a:pt x="18224" y="26312"/>
                  </a:lnTo>
                  <a:lnTo>
                    <a:pt x="18175" y="26601"/>
                  </a:lnTo>
                  <a:lnTo>
                    <a:pt x="18103" y="26866"/>
                  </a:lnTo>
                  <a:lnTo>
                    <a:pt x="18007" y="27155"/>
                  </a:lnTo>
                  <a:lnTo>
                    <a:pt x="17862" y="27420"/>
                  </a:lnTo>
                  <a:lnTo>
                    <a:pt x="17742" y="27612"/>
                  </a:lnTo>
                  <a:lnTo>
                    <a:pt x="17622" y="27781"/>
                  </a:lnTo>
                  <a:lnTo>
                    <a:pt x="17333" y="28118"/>
                  </a:lnTo>
                  <a:lnTo>
                    <a:pt x="17020" y="28407"/>
                  </a:lnTo>
                  <a:lnTo>
                    <a:pt x="16683" y="28696"/>
                  </a:lnTo>
                  <a:lnTo>
                    <a:pt x="16274" y="28985"/>
                  </a:lnTo>
                  <a:lnTo>
                    <a:pt x="15864" y="29249"/>
                  </a:lnTo>
                  <a:lnTo>
                    <a:pt x="15431" y="29490"/>
                  </a:lnTo>
                  <a:lnTo>
                    <a:pt x="14998" y="29707"/>
                  </a:lnTo>
                  <a:lnTo>
                    <a:pt x="14155" y="30068"/>
                  </a:lnTo>
                  <a:lnTo>
                    <a:pt x="13337" y="30405"/>
                  </a:lnTo>
                  <a:lnTo>
                    <a:pt x="13192" y="30477"/>
                  </a:lnTo>
                  <a:lnTo>
                    <a:pt x="13048" y="30549"/>
                  </a:lnTo>
                  <a:lnTo>
                    <a:pt x="13024" y="30573"/>
                  </a:lnTo>
                  <a:lnTo>
                    <a:pt x="13024" y="30622"/>
                  </a:lnTo>
                  <a:lnTo>
                    <a:pt x="13072" y="30646"/>
                  </a:lnTo>
                  <a:lnTo>
                    <a:pt x="13096" y="30670"/>
                  </a:lnTo>
                  <a:lnTo>
                    <a:pt x="13289" y="30670"/>
                  </a:lnTo>
                  <a:lnTo>
                    <a:pt x="13842" y="30597"/>
                  </a:lnTo>
                  <a:lnTo>
                    <a:pt x="14372" y="30525"/>
                  </a:lnTo>
                  <a:lnTo>
                    <a:pt x="14901" y="30405"/>
                  </a:lnTo>
                  <a:lnTo>
                    <a:pt x="15431" y="30236"/>
                  </a:lnTo>
                  <a:lnTo>
                    <a:pt x="15816" y="30116"/>
                  </a:lnTo>
                  <a:lnTo>
                    <a:pt x="16177" y="29947"/>
                  </a:lnTo>
                  <a:lnTo>
                    <a:pt x="16538" y="29779"/>
                  </a:lnTo>
                  <a:lnTo>
                    <a:pt x="16875" y="29562"/>
                  </a:lnTo>
                  <a:lnTo>
                    <a:pt x="17188" y="29346"/>
                  </a:lnTo>
                  <a:lnTo>
                    <a:pt x="17477" y="29081"/>
                  </a:lnTo>
                  <a:lnTo>
                    <a:pt x="17766" y="28816"/>
                  </a:lnTo>
                  <a:lnTo>
                    <a:pt x="18031" y="28503"/>
                  </a:lnTo>
                  <a:lnTo>
                    <a:pt x="18296" y="28166"/>
                  </a:lnTo>
                  <a:lnTo>
                    <a:pt x="18392" y="27973"/>
                  </a:lnTo>
                  <a:lnTo>
                    <a:pt x="18488" y="27805"/>
                  </a:lnTo>
                  <a:lnTo>
                    <a:pt x="18561" y="27612"/>
                  </a:lnTo>
                  <a:lnTo>
                    <a:pt x="18609" y="27396"/>
                  </a:lnTo>
                  <a:lnTo>
                    <a:pt x="18657" y="27203"/>
                  </a:lnTo>
                  <a:lnTo>
                    <a:pt x="18681" y="26986"/>
                  </a:lnTo>
                  <a:lnTo>
                    <a:pt x="18705" y="26505"/>
                  </a:lnTo>
                  <a:lnTo>
                    <a:pt x="18705" y="26264"/>
                  </a:lnTo>
                  <a:lnTo>
                    <a:pt x="18705" y="26024"/>
                  </a:lnTo>
                  <a:lnTo>
                    <a:pt x="18657" y="25374"/>
                  </a:lnTo>
                  <a:lnTo>
                    <a:pt x="18633" y="24700"/>
                  </a:lnTo>
                  <a:lnTo>
                    <a:pt x="18585" y="23400"/>
                  </a:lnTo>
                  <a:lnTo>
                    <a:pt x="18585" y="22966"/>
                  </a:lnTo>
                  <a:lnTo>
                    <a:pt x="18633" y="22533"/>
                  </a:lnTo>
                  <a:lnTo>
                    <a:pt x="18657" y="22196"/>
                  </a:lnTo>
                  <a:lnTo>
                    <a:pt x="18705" y="21835"/>
                  </a:lnTo>
                  <a:lnTo>
                    <a:pt x="18705" y="21137"/>
                  </a:lnTo>
                  <a:lnTo>
                    <a:pt x="18705" y="20559"/>
                  </a:lnTo>
                  <a:lnTo>
                    <a:pt x="18729" y="20198"/>
                  </a:lnTo>
                  <a:lnTo>
                    <a:pt x="18753" y="19837"/>
                  </a:lnTo>
                  <a:lnTo>
                    <a:pt x="18825" y="19476"/>
                  </a:lnTo>
                  <a:lnTo>
                    <a:pt x="18922" y="19115"/>
                  </a:lnTo>
                  <a:lnTo>
                    <a:pt x="19114" y="18561"/>
                  </a:lnTo>
                  <a:lnTo>
                    <a:pt x="19331" y="17983"/>
                  </a:lnTo>
                  <a:lnTo>
                    <a:pt x="19548" y="17429"/>
                  </a:lnTo>
                  <a:lnTo>
                    <a:pt x="19812" y="16900"/>
                  </a:lnTo>
                  <a:lnTo>
                    <a:pt x="20029" y="16491"/>
                  </a:lnTo>
                  <a:lnTo>
                    <a:pt x="20294" y="16105"/>
                  </a:lnTo>
                  <a:lnTo>
                    <a:pt x="20535" y="15817"/>
                  </a:lnTo>
                  <a:lnTo>
                    <a:pt x="20799" y="15504"/>
                  </a:lnTo>
                  <a:lnTo>
                    <a:pt x="21353" y="14950"/>
                  </a:lnTo>
                  <a:lnTo>
                    <a:pt x="21594" y="14733"/>
                  </a:lnTo>
                  <a:lnTo>
                    <a:pt x="21786" y="14493"/>
                  </a:lnTo>
                  <a:lnTo>
                    <a:pt x="21979" y="14228"/>
                  </a:lnTo>
                  <a:lnTo>
                    <a:pt x="22148" y="13963"/>
                  </a:lnTo>
                  <a:lnTo>
                    <a:pt x="22340" y="13578"/>
                  </a:lnTo>
                  <a:lnTo>
                    <a:pt x="22557" y="13193"/>
                  </a:lnTo>
                  <a:lnTo>
                    <a:pt x="22918" y="12398"/>
                  </a:lnTo>
                  <a:lnTo>
                    <a:pt x="23183" y="11724"/>
                  </a:lnTo>
                  <a:lnTo>
                    <a:pt x="23303" y="11363"/>
                  </a:lnTo>
                  <a:lnTo>
                    <a:pt x="23399" y="11002"/>
                  </a:lnTo>
                  <a:lnTo>
                    <a:pt x="23472" y="10761"/>
                  </a:lnTo>
                  <a:lnTo>
                    <a:pt x="23496" y="10520"/>
                  </a:lnTo>
                  <a:lnTo>
                    <a:pt x="23520" y="10280"/>
                  </a:lnTo>
                  <a:lnTo>
                    <a:pt x="23520" y="10039"/>
                  </a:lnTo>
                  <a:lnTo>
                    <a:pt x="23520" y="9798"/>
                  </a:lnTo>
                  <a:lnTo>
                    <a:pt x="23496" y="9582"/>
                  </a:lnTo>
                  <a:lnTo>
                    <a:pt x="23447" y="9341"/>
                  </a:lnTo>
                  <a:lnTo>
                    <a:pt x="23375" y="9100"/>
                  </a:lnTo>
                  <a:lnTo>
                    <a:pt x="23231" y="8595"/>
                  </a:lnTo>
                  <a:lnTo>
                    <a:pt x="23038" y="8113"/>
                  </a:lnTo>
                  <a:lnTo>
                    <a:pt x="22846" y="7632"/>
                  </a:lnTo>
                  <a:lnTo>
                    <a:pt x="22629" y="7150"/>
                  </a:lnTo>
                  <a:lnTo>
                    <a:pt x="22388" y="6717"/>
                  </a:lnTo>
                  <a:lnTo>
                    <a:pt x="22148" y="6284"/>
                  </a:lnTo>
                  <a:lnTo>
                    <a:pt x="21883" y="5850"/>
                  </a:lnTo>
                  <a:lnTo>
                    <a:pt x="21594" y="5441"/>
                  </a:lnTo>
                  <a:lnTo>
                    <a:pt x="21305" y="5032"/>
                  </a:lnTo>
                  <a:lnTo>
                    <a:pt x="21016" y="4647"/>
                  </a:lnTo>
                  <a:lnTo>
                    <a:pt x="20679" y="4261"/>
                  </a:lnTo>
                  <a:lnTo>
                    <a:pt x="20342" y="3900"/>
                  </a:lnTo>
                  <a:lnTo>
                    <a:pt x="19764" y="3347"/>
                  </a:lnTo>
                  <a:lnTo>
                    <a:pt x="19475" y="3082"/>
                  </a:lnTo>
                  <a:lnTo>
                    <a:pt x="19162" y="2841"/>
                  </a:lnTo>
                  <a:lnTo>
                    <a:pt x="18079" y="2047"/>
                  </a:lnTo>
                  <a:lnTo>
                    <a:pt x="17742" y="1830"/>
                  </a:lnTo>
                  <a:lnTo>
                    <a:pt x="17405" y="1613"/>
                  </a:lnTo>
                  <a:lnTo>
                    <a:pt x="17044" y="1421"/>
                  </a:lnTo>
                  <a:lnTo>
                    <a:pt x="16683" y="1276"/>
                  </a:lnTo>
                  <a:lnTo>
                    <a:pt x="16081" y="1012"/>
                  </a:lnTo>
                  <a:lnTo>
                    <a:pt x="15455" y="795"/>
                  </a:lnTo>
                  <a:lnTo>
                    <a:pt x="14829" y="578"/>
                  </a:lnTo>
                  <a:lnTo>
                    <a:pt x="14179" y="386"/>
                  </a:lnTo>
                  <a:lnTo>
                    <a:pt x="13746" y="289"/>
                  </a:lnTo>
                  <a:lnTo>
                    <a:pt x="13313" y="169"/>
                  </a:lnTo>
                  <a:lnTo>
                    <a:pt x="12879" y="97"/>
                  </a:lnTo>
                  <a:lnTo>
                    <a:pt x="12422" y="49"/>
                  </a:lnTo>
                  <a:lnTo>
                    <a:pt x="119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9"/>
            <p:cNvSpPr/>
            <p:nvPr/>
          </p:nvSpPr>
          <p:spPr>
            <a:xfrm>
              <a:off x="2080325" y="1904775"/>
              <a:ext cx="13875" cy="10875"/>
            </a:xfrm>
            <a:custGeom>
              <a:avLst/>
              <a:gdLst/>
              <a:ahLst/>
              <a:cxnLst/>
              <a:rect l="l" t="t" r="r" b="b"/>
              <a:pathLst>
                <a:path w="555" h="435" extrusionOk="0">
                  <a:moveTo>
                    <a:pt x="217" y="1"/>
                  </a:moveTo>
                  <a:lnTo>
                    <a:pt x="169" y="49"/>
                  </a:lnTo>
                  <a:lnTo>
                    <a:pt x="145" y="121"/>
                  </a:lnTo>
                  <a:lnTo>
                    <a:pt x="121" y="145"/>
                  </a:lnTo>
                  <a:lnTo>
                    <a:pt x="97" y="145"/>
                  </a:lnTo>
                  <a:lnTo>
                    <a:pt x="24" y="217"/>
                  </a:lnTo>
                  <a:lnTo>
                    <a:pt x="0" y="266"/>
                  </a:lnTo>
                  <a:lnTo>
                    <a:pt x="0" y="338"/>
                  </a:lnTo>
                  <a:lnTo>
                    <a:pt x="24" y="386"/>
                  </a:lnTo>
                  <a:lnTo>
                    <a:pt x="73" y="410"/>
                  </a:lnTo>
                  <a:lnTo>
                    <a:pt x="97" y="434"/>
                  </a:lnTo>
                  <a:lnTo>
                    <a:pt x="145" y="434"/>
                  </a:lnTo>
                  <a:lnTo>
                    <a:pt x="145" y="386"/>
                  </a:lnTo>
                  <a:lnTo>
                    <a:pt x="169" y="338"/>
                  </a:lnTo>
                  <a:lnTo>
                    <a:pt x="169" y="290"/>
                  </a:lnTo>
                  <a:lnTo>
                    <a:pt x="313" y="290"/>
                  </a:lnTo>
                  <a:lnTo>
                    <a:pt x="361" y="217"/>
                  </a:lnTo>
                  <a:lnTo>
                    <a:pt x="434" y="169"/>
                  </a:lnTo>
                  <a:lnTo>
                    <a:pt x="482" y="145"/>
                  </a:lnTo>
                  <a:lnTo>
                    <a:pt x="554" y="97"/>
                  </a:lnTo>
                  <a:lnTo>
                    <a:pt x="554" y="73"/>
                  </a:lnTo>
                  <a:lnTo>
                    <a:pt x="554" y="25"/>
                  </a:lnTo>
                  <a:lnTo>
                    <a:pt x="530" y="1"/>
                  </a:lnTo>
                  <a:lnTo>
                    <a:pt x="458" y="1"/>
                  </a:lnTo>
                  <a:lnTo>
                    <a:pt x="410" y="25"/>
                  </a:lnTo>
                  <a:lnTo>
                    <a:pt x="289" y="2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9"/>
            <p:cNvSpPr/>
            <p:nvPr/>
          </p:nvSpPr>
          <p:spPr>
            <a:xfrm>
              <a:off x="1955750" y="1926450"/>
              <a:ext cx="13850" cy="9650"/>
            </a:xfrm>
            <a:custGeom>
              <a:avLst/>
              <a:gdLst/>
              <a:ahLst/>
              <a:cxnLst/>
              <a:rect l="l" t="t" r="r" b="b"/>
              <a:pathLst>
                <a:path w="554" h="386" extrusionOk="0">
                  <a:moveTo>
                    <a:pt x="193" y="0"/>
                  </a:moveTo>
                  <a:lnTo>
                    <a:pt x="145" y="49"/>
                  </a:lnTo>
                  <a:lnTo>
                    <a:pt x="96" y="97"/>
                  </a:lnTo>
                  <a:lnTo>
                    <a:pt x="0" y="337"/>
                  </a:lnTo>
                  <a:lnTo>
                    <a:pt x="24" y="386"/>
                  </a:lnTo>
                  <a:lnTo>
                    <a:pt x="72" y="386"/>
                  </a:lnTo>
                  <a:lnTo>
                    <a:pt x="145" y="337"/>
                  </a:lnTo>
                  <a:lnTo>
                    <a:pt x="169" y="289"/>
                  </a:lnTo>
                  <a:lnTo>
                    <a:pt x="217" y="193"/>
                  </a:lnTo>
                  <a:lnTo>
                    <a:pt x="217" y="121"/>
                  </a:lnTo>
                  <a:lnTo>
                    <a:pt x="409" y="169"/>
                  </a:lnTo>
                  <a:lnTo>
                    <a:pt x="530" y="169"/>
                  </a:lnTo>
                  <a:lnTo>
                    <a:pt x="530" y="121"/>
                  </a:lnTo>
                  <a:lnTo>
                    <a:pt x="554" y="97"/>
                  </a:lnTo>
                  <a:lnTo>
                    <a:pt x="530" y="73"/>
                  </a:lnTo>
                  <a:lnTo>
                    <a:pt x="458" y="4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9"/>
            <p:cNvSpPr/>
            <p:nvPr/>
          </p:nvSpPr>
          <p:spPr>
            <a:xfrm>
              <a:off x="1876900" y="1956550"/>
              <a:ext cx="12675" cy="9650"/>
            </a:xfrm>
            <a:custGeom>
              <a:avLst/>
              <a:gdLst/>
              <a:ahLst/>
              <a:cxnLst/>
              <a:rect l="l" t="t" r="r" b="b"/>
              <a:pathLst>
                <a:path w="507" h="386" extrusionOk="0">
                  <a:moveTo>
                    <a:pt x="121" y="0"/>
                  </a:moveTo>
                  <a:lnTo>
                    <a:pt x="49" y="24"/>
                  </a:lnTo>
                  <a:lnTo>
                    <a:pt x="1" y="72"/>
                  </a:lnTo>
                  <a:lnTo>
                    <a:pt x="25" y="144"/>
                  </a:lnTo>
                  <a:lnTo>
                    <a:pt x="73" y="193"/>
                  </a:lnTo>
                  <a:lnTo>
                    <a:pt x="193" y="265"/>
                  </a:lnTo>
                  <a:lnTo>
                    <a:pt x="314" y="313"/>
                  </a:lnTo>
                  <a:lnTo>
                    <a:pt x="434" y="385"/>
                  </a:lnTo>
                  <a:lnTo>
                    <a:pt x="482" y="361"/>
                  </a:lnTo>
                  <a:lnTo>
                    <a:pt x="506" y="313"/>
                  </a:lnTo>
                  <a:lnTo>
                    <a:pt x="482" y="289"/>
                  </a:lnTo>
                  <a:lnTo>
                    <a:pt x="386" y="144"/>
                  </a:lnTo>
                  <a:lnTo>
                    <a:pt x="241" y="4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9"/>
            <p:cNvSpPr/>
            <p:nvPr/>
          </p:nvSpPr>
          <p:spPr>
            <a:xfrm>
              <a:off x="1950325" y="1918625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45" y="0"/>
                  </a:moveTo>
                  <a:lnTo>
                    <a:pt x="73" y="24"/>
                  </a:lnTo>
                  <a:lnTo>
                    <a:pt x="25" y="73"/>
                  </a:lnTo>
                  <a:lnTo>
                    <a:pt x="1" y="193"/>
                  </a:lnTo>
                  <a:lnTo>
                    <a:pt x="25" y="313"/>
                  </a:lnTo>
                  <a:lnTo>
                    <a:pt x="49" y="337"/>
                  </a:lnTo>
                  <a:lnTo>
                    <a:pt x="97" y="337"/>
                  </a:lnTo>
                  <a:lnTo>
                    <a:pt x="145" y="313"/>
                  </a:lnTo>
                  <a:lnTo>
                    <a:pt x="193" y="265"/>
                  </a:lnTo>
                  <a:lnTo>
                    <a:pt x="241" y="241"/>
                  </a:lnTo>
                  <a:lnTo>
                    <a:pt x="313" y="241"/>
                  </a:lnTo>
                  <a:lnTo>
                    <a:pt x="313" y="217"/>
                  </a:lnTo>
                  <a:lnTo>
                    <a:pt x="338" y="217"/>
                  </a:lnTo>
                  <a:lnTo>
                    <a:pt x="338" y="169"/>
                  </a:lnTo>
                  <a:lnTo>
                    <a:pt x="265" y="4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9"/>
            <p:cNvSpPr/>
            <p:nvPr/>
          </p:nvSpPr>
          <p:spPr>
            <a:xfrm>
              <a:off x="2000275" y="1944500"/>
              <a:ext cx="6650" cy="12075"/>
            </a:xfrm>
            <a:custGeom>
              <a:avLst/>
              <a:gdLst/>
              <a:ahLst/>
              <a:cxnLst/>
              <a:rect l="l" t="t" r="r" b="b"/>
              <a:pathLst>
                <a:path w="266" h="483" extrusionOk="0">
                  <a:moveTo>
                    <a:pt x="193" y="1"/>
                  </a:moveTo>
                  <a:lnTo>
                    <a:pt x="73" y="97"/>
                  </a:lnTo>
                  <a:lnTo>
                    <a:pt x="25" y="145"/>
                  </a:lnTo>
                  <a:lnTo>
                    <a:pt x="25" y="193"/>
                  </a:lnTo>
                  <a:lnTo>
                    <a:pt x="1" y="241"/>
                  </a:lnTo>
                  <a:lnTo>
                    <a:pt x="25" y="289"/>
                  </a:lnTo>
                  <a:lnTo>
                    <a:pt x="97" y="434"/>
                  </a:lnTo>
                  <a:lnTo>
                    <a:pt x="169" y="482"/>
                  </a:lnTo>
                  <a:lnTo>
                    <a:pt x="217" y="458"/>
                  </a:lnTo>
                  <a:lnTo>
                    <a:pt x="265" y="410"/>
                  </a:lnTo>
                  <a:lnTo>
                    <a:pt x="241" y="362"/>
                  </a:lnTo>
                  <a:lnTo>
                    <a:pt x="217" y="289"/>
                  </a:lnTo>
                  <a:lnTo>
                    <a:pt x="193" y="217"/>
                  </a:lnTo>
                  <a:lnTo>
                    <a:pt x="193" y="121"/>
                  </a:lnTo>
                  <a:lnTo>
                    <a:pt x="241" y="4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9"/>
            <p:cNvSpPr/>
            <p:nvPr/>
          </p:nvSpPr>
          <p:spPr>
            <a:xfrm>
              <a:off x="1997275" y="1844000"/>
              <a:ext cx="6650" cy="8450"/>
            </a:xfrm>
            <a:custGeom>
              <a:avLst/>
              <a:gdLst/>
              <a:ahLst/>
              <a:cxnLst/>
              <a:rect l="l" t="t" r="r" b="b"/>
              <a:pathLst>
                <a:path w="266" h="338" extrusionOk="0">
                  <a:moveTo>
                    <a:pt x="72" y="0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48" y="241"/>
                  </a:lnTo>
                  <a:lnTo>
                    <a:pt x="97" y="313"/>
                  </a:lnTo>
                  <a:lnTo>
                    <a:pt x="145" y="337"/>
                  </a:lnTo>
                  <a:lnTo>
                    <a:pt x="169" y="337"/>
                  </a:lnTo>
                  <a:lnTo>
                    <a:pt x="217" y="313"/>
                  </a:lnTo>
                  <a:lnTo>
                    <a:pt x="241" y="289"/>
                  </a:lnTo>
                  <a:lnTo>
                    <a:pt x="241" y="193"/>
                  </a:lnTo>
                  <a:lnTo>
                    <a:pt x="265" y="121"/>
                  </a:lnTo>
                  <a:lnTo>
                    <a:pt x="241" y="73"/>
                  </a:lnTo>
                  <a:lnTo>
                    <a:pt x="193" y="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9"/>
            <p:cNvSpPr/>
            <p:nvPr/>
          </p:nvSpPr>
          <p:spPr>
            <a:xfrm>
              <a:off x="2005700" y="1909600"/>
              <a:ext cx="9050" cy="7850"/>
            </a:xfrm>
            <a:custGeom>
              <a:avLst/>
              <a:gdLst/>
              <a:ahLst/>
              <a:cxnLst/>
              <a:rect l="l" t="t" r="r" b="b"/>
              <a:pathLst>
                <a:path w="362" h="314" extrusionOk="0">
                  <a:moveTo>
                    <a:pt x="48" y="0"/>
                  </a:moveTo>
                  <a:lnTo>
                    <a:pt x="0" y="48"/>
                  </a:lnTo>
                  <a:lnTo>
                    <a:pt x="0" y="97"/>
                  </a:lnTo>
                  <a:lnTo>
                    <a:pt x="0" y="169"/>
                  </a:lnTo>
                  <a:lnTo>
                    <a:pt x="24" y="217"/>
                  </a:lnTo>
                  <a:lnTo>
                    <a:pt x="72" y="265"/>
                  </a:lnTo>
                  <a:lnTo>
                    <a:pt x="121" y="289"/>
                  </a:lnTo>
                  <a:lnTo>
                    <a:pt x="193" y="313"/>
                  </a:lnTo>
                  <a:lnTo>
                    <a:pt x="313" y="289"/>
                  </a:lnTo>
                  <a:lnTo>
                    <a:pt x="361" y="265"/>
                  </a:lnTo>
                  <a:lnTo>
                    <a:pt x="361" y="241"/>
                  </a:lnTo>
                  <a:lnTo>
                    <a:pt x="217" y="121"/>
                  </a:lnTo>
                  <a:lnTo>
                    <a:pt x="97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9"/>
            <p:cNvSpPr/>
            <p:nvPr/>
          </p:nvSpPr>
          <p:spPr>
            <a:xfrm>
              <a:off x="2018325" y="2007100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290" y="0"/>
                  </a:moveTo>
                  <a:lnTo>
                    <a:pt x="242" y="24"/>
                  </a:lnTo>
                  <a:lnTo>
                    <a:pt x="217" y="48"/>
                  </a:lnTo>
                  <a:lnTo>
                    <a:pt x="193" y="96"/>
                  </a:lnTo>
                  <a:lnTo>
                    <a:pt x="169" y="169"/>
                  </a:lnTo>
                  <a:lnTo>
                    <a:pt x="145" y="193"/>
                  </a:lnTo>
                  <a:lnTo>
                    <a:pt x="97" y="217"/>
                  </a:lnTo>
                  <a:lnTo>
                    <a:pt x="49" y="241"/>
                  </a:lnTo>
                  <a:lnTo>
                    <a:pt x="1" y="265"/>
                  </a:lnTo>
                  <a:lnTo>
                    <a:pt x="25" y="313"/>
                  </a:lnTo>
                  <a:lnTo>
                    <a:pt x="73" y="361"/>
                  </a:lnTo>
                  <a:lnTo>
                    <a:pt x="121" y="361"/>
                  </a:lnTo>
                  <a:lnTo>
                    <a:pt x="193" y="289"/>
                  </a:lnTo>
                  <a:lnTo>
                    <a:pt x="217" y="265"/>
                  </a:lnTo>
                  <a:lnTo>
                    <a:pt x="242" y="265"/>
                  </a:lnTo>
                  <a:lnTo>
                    <a:pt x="314" y="217"/>
                  </a:lnTo>
                  <a:lnTo>
                    <a:pt x="338" y="193"/>
                  </a:lnTo>
                  <a:lnTo>
                    <a:pt x="362" y="121"/>
                  </a:lnTo>
                  <a:lnTo>
                    <a:pt x="338" y="72"/>
                  </a:lnTo>
                  <a:lnTo>
                    <a:pt x="338" y="24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9"/>
            <p:cNvSpPr/>
            <p:nvPr/>
          </p:nvSpPr>
          <p:spPr>
            <a:xfrm>
              <a:off x="1799275" y="1984225"/>
              <a:ext cx="9050" cy="4825"/>
            </a:xfrm>
            <a:custGeom>
              <a:avLst/>
              <a:gdLst/>
              <a:ahLst/>
              <a:cxnLst/>
              <a:rect l="l" t="t" r="r" b="b"/>
              <a:pathLst>
                <a:path w="362" h="193" extrusionOk="0">
                  <a:moveTo>
                    <a:pt x="265" y="0"/>
                  </a:moveTo>
                  <a:lnTo>
                    <a:pt x="24" y="73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169" y="193"/>
                  </a:lnTo>
                  <a:lnTo>
                    <a:pt x="289" y="193"/>
                  </a:lnTo>
                  <a:lnTo>
                    <a:pt x="337" y="169"/>
                  </a:lnTo>
                  <a:lnTo>
                    <a:pt x="361" y="97"/>
                  </a:lnTo>
                  <a:lnTo>
                    <a:pt x="337" y="49"/>
                  </a:lnTo>
                  <a:lnTo>
                    <a:pt x="313" y="2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9"/>
            <p:cNvSpPr/>
            <p:nvPr/>
          </p:nvSpPr>
          <p:spPr>
            <a:xfrm>
              <a:off x="2308425" y="2495775"/>
              <a:ext cx="4825" cy="8450"/>
            </a:xfrm>
            <a:custGeom>
              <a:avLst/>
              <a:gdLst/>
              <a:ahLst/>
              <a:cxnLst/>
              <a:rect l="l" t="t" r="r" b="b"/>
              <a:pathLst>
                <a:path w="193" h="338" extrusionOk="0">
                  <a:moveTo>
                    <a:pt x="72" y="1"/>
                  </a:moveTo>
                  <a:lnTo>
                    <a:pt x="24" y="25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289"/>
                  </a:lnTo>
                  <a:lnTo>
                    <a:pt x="48" y="338"/>
                  </a:lnTo>
                  <a:lnTo>
                    <a:pt x="96" y="338"/>
                  </a:lnTo>
                  <a:lnTo>
                    <a:pt x="169" y="314"/>
                  </a:lnTo>
                  <a:lnTo>
                    <a:pt x="193" y="289"/>
                  </a:lnTo>
                  <a:lnTo>
                    <a:pt x="193" y="265"/>
                  </a:lnTo>
                  <a:lnTo>
                    <a:pt x="169" y="121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9"/>
            <p:cNvSpPr/>
            <p:nvPr/>
          </p:nvSpPr>
          <p:spPr>
            <a:xfrm>
              <a:off x="1916625" y="1937875"/>
              <a:ext cx="6050" cy="7250"/>
            </a:xfrm>
            <a:custGeom>
              <a:avLst/>
              <a:gdLst/>
              <a:ahLst/>
              <a:cxnLst/>
              <a:rect l="l" t="t" r="r" b="b"/>
              <a:pathLst>
                <a:path w="242" h="290" extrusionOk="0">
                  <a:moveTo>
                    <a:pt x="145" y="1"/>
                  </a:moveTo>
                  <a:lnTo>
                    <a:pt x="97" y="25"/>
                  </a:lnTo>
                  <a:lnTo>
                    <a:pt x="49" y="97"/>
                  </a:lnTo>
                  <a:lnTo>
                    <a:pt x="24" y="169"/>
                  </a:lnTo>
                  <a:lnTo>
                    <a:pt x="0" y="217"/>
                  </a:lnTo>
                  <a:lnTo>
                    <a:pt x="24" y="266"/>
                  </a:lnTo>
                  <a:lnTo>
                    <a:pt x="73" y="290"/>
                  </a:lnTo>
                  <a:lnTo>
                    <a:pt x="121" y="290"/>
                  </a:lnTo>
                  <a:lnTo>
                    <a:pt x="193" y="266"/>
                  </a:lnTo>
                  <a:lnTo>
                    <a:pt x="241" y="193"/>
                  </a:lnTo>
                  <a:lnTo>
                    <a:pt x="241" y="145"/>
                  </a:lnTo>
                  <a:lnTo>
                    <a:pt x="241" y="97"/>
                  </a:lnTo>
                  <a:lnTo>
                    <a:pt x="169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9"/>
            <p:cNvSpPr/>
            <p:nvPr/>
          </p:nvSpPr>
          <p:spPr>
            <a:xfrm>
              <a:off x="2332500" y="2432575"/>
              <a:ext cx="6025" cy="6050"/>
            </a:xfrm>
            <a:custGeom>
              <a:avLst/>
              <a:gdLst/>
              <a:ahLst/>
              <a:cxnLst/>
              <a:rect l="l" t="t" r="r" b="b"/>
              <a:pathLst>
                <a:path w="241" h="242" extrusionOk="0">
                  <a:moveTo>
                    <a:pt x="96" y="1"/>
                  </a:moveTo>
                  <a:lnTo>
                    <a:pt x="48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0" y="169"/>
                  </a:lnTo>
                  <a:lnTo>
                    <a:pt x="48" y="193"/>
                  </a:lnTo>
                  <a:lnTo>
                    <a:pt x="72" y="242"/>
                  </a:lnTo>
                  <a:lnTo>
                    <a:pt x="145" y="242"/>
                  </a:lnTo>
                  <a:lnTo>
                    <a:pt x="217" y="218"/>
                  </a:lnTo>
                  <a:lnTo>
                    <a:pt x="241" y="169"/>
                  </a:lnTo>
                  <a:lnTo>
                    <a:pt x="241" y="97"/>
                  </a:lnTo>
                  <a:lnTo>
                    <a:pt x="217" y="49"/>
                  </a:lnTo>
                  <a:lnTo>
                    <a:pt x="169" y="2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9"/>
            <p:cNvSpPr/>
            <p:nvPr/>
          </p:nvSpPr>
          <p:spPr>
            <a:xfrm>
              <a:off x="1887125" y="1972175"/>
              <a:ext cx="8450" cy="6050"/>
            </a:xfrm>
            <a:custGeom>
              <a:avLst/>
              <a:gdLst/>
              <a:ahLst/>
              <a:cxnLst/>
              <a:rect l="l" t="t" r="r" b="b"/>
              <a:pathLst>
                <a:path w="338" h="242" extrusionOk="0">
                  <a:moveTo>
                    <a:pt x="73" y="1"/>
                  </a:moveTo>
                  <a:lnTo>
                    <a:pt x="25" y="25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49" y="218"/>
                  </a:lnTo>
                  <a:lnTo>
                    <a:pt x="121" y="242"/>
                  </a:lnTo>
                  <a:lnTo>
                    <a:pt x="217" y="218"/>
                  </a:lnTo>
                  <a:lnTo>
                    <a:pt x="290" y="194"/>
                  </a:lnTo>
                  <a:lnTo>
                    <a:pt x="338" y="145"/>
                  </a:lnTo>
                  <a:lnTo>
                    <a:pt x="242" y="73"/>
                  </a:lnTo>
                  <a:lnTo>
                    <a:pt x="193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9"/>
            <p:cNvSpPr/>
            <p:nvPr/>
          </p:nvSpPr>
          <p:spPr>
            <a:xfrm>
              <a:off x="2236200" y="2445825"/>
              <a:ext cx="6050" cy="7850"/>
            </a:xfrm>
            <a:custGeom>
              <a:avLst/>
              <a:gdLst/>
              <a:ahLst/>
              <a:cxnLst/>
              <a:rect l="l" t="t" r="r" b="b"/>
              <a:pathLst>
                <a:path w="242" h="314" extrusionOk="0">
                  <a:moveTo>
                    <a:pt x="24" y="0"/>
                  </a:moveTo>
                  <a:lnTo>
                    <a:pt x="0" y="49"/>
                  </a:lnTo>
                  <a:lnTo>
                    <a:pt x="0" y="121"/>
                  </a:lnTo>
                  <a:lnTo>
                    <a:pt x="24" y="193"/>
                  </a:lnTo>
                  <a:lnTo>
                    <a:pt x="97" y="289"/>
                  </a:lnTo>
                  <a:lnTo>
                    <a:pt x="169" y="313"/>
                  </a:lnTo>
                  <a:lnTo>
                    <a:pt x="193" y="289"/>
                  </a:lnTo>
                  <a:lnTo>
                    <a:pt x="241" y="241"/>
                  </a:lnTo>
                  <a:lnTo>
                    <a:pt x="241" y="217"/>
                  </a:lnTo>
                  <a:lnTo>
                    <a:pt x="241" y="169"/>
                  </a:lnTo>
                  <a:lnTo>
                    <a:pt x="169" y="7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9"/>
            <p:cNvSpPr/>
            <p:nvPr/>
          </p:nvSpPr>
          <p:spPr>
            <a:xfrm>
              <a:off x="1850425" y="1947500"/>
              <a:ext cx="4825" cy="8450"/>
            </a:xfrm>
            <a:custGeom>
              <a:avLst/>
              <a:gdLst/>
              <a:ahLst/>
              <a:cxnLst/>
              <a:rect l="l" t="t" r="r" b="b"/>
              <a:pathLst>
                <a:path w="193" h="338" extrusionOk="0">
                  <a:moveTo>
                    <a:pt x="49" y="1"/>
                  </a:moveTo>
                  <a:lnTo>
                    <a:pt x="24" y="49"/>
                  </a:lnTo>
                  <a:lnTo>
                    <a:pt x="0" y="97"/>
                  </a:lnTo>
                  <a:lnTo>
                    <a:pt x="24" y="169"/>
                  </a:lnTo>
                  <a:lnTo>
                    <a:pt x="49" y="266"/>
                  </a:lnTo>
                  <a:lnTo>
                    <a:pt x="73" y="314"/>
                  </a:lnTo>
                  <a:lnTo>
                    <a:pt x="97" y="338"/>
                  </a:lnTo>
                  <a:lnTo>
                    <a:pt x="145" y="338"/>
                  </a:lnTo>
                  <a:lnTo>
                    <a:pt x="169" y="314"/>
                  </a:lnTo>
                  <a:lnTo>
                    <a:pt x="193" y="242"/>
                  </a:lnTo>
                  <a:lnTo>
                    <a:pt x="193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9"/>
            <p:cNvSpPr/>
            <p:nvPr/>
          </p:nvSpPr>
          <p:spPr>
            <a:xfrm>
              <a:off x="2291575" y="2463875"/>
              <a:ext cx="6025" cy="5450"/>
            </a:xfrm>
            <a:custGeom>
              <a:avLst/>
              <a:gdLst/>
              <a:ahLst/>
              <a:cxnLst/>
              <a:rect l="l" t="t" r="r" b="b"/>
              <a:pathLst>
                <a:path w="241" h="218" extrusionOk="0">
                  <a:moveTo>
                    <a:pt x="96" y="1"/>
                  </a:moveTo>
                  <a:lnTo>
                    <a:pt x="48" y="25"/>
                  </a:lnTo>
                  <a:lnTo>
                    <a:pt x="24" y="49"/>
                  </a:lnTo>
                  <a:lnTo>
                    <a:pt x="0" y="145"/>
                  </a:lnTo>
                  <a:lnTo>
                    <a:pt x="0" y="169"/>
                  </a:lnTo>
                  <a:lnTo>
                    <a:pt x="24" y="193"/>
                  </a:lnTo>
                  <a:lnTo>
                    <a:pt x="72" y="217"/>
                  </a:lnTo>
                  <a:lnTo>
                    <a:pt x="120" y="217"/>
                  </a:lnTo>
                  <a:lnTo>
                    <a:pt x="169" y="193"/>
                  </a:lnTo>
                  <a:lnTo>
                    <a:pt x="217" y="145"/>
                  </a:lnTo>
                  <a:lnTo>
                    <a:pt x="241" y="97"/>
                  </a:lnTo>
                  <a:lnTo>
                    <a:pt x="241" y="73"/>
                  </a:lnTo>
                  <a:lnTo>
                    <a:pt x="217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9"/>
            <p:cNvSpPr/>
            <p:nvPr/>
          </p:nvSpPr>
          <p:spPr>
            <a:xfrm>
              <a:off x="1889550" y="2042600"/>
              <a:ext cx="5425" cy="6050"/>
            </a:xfrm>
            <a:custGeom>
              <a:avLst/>
              <a:gdLst/>
              <a:ahLst/>
              <a:cxnLst/>
              <a:rect l="l" t="t" r="r" b="b"/>
              <a:pathLst>
                <a:path w="217" h="242" extrusionOk="0">
                  <a:moveTo>
                    <a:pt x="72" y="0"/>
                  </a:moveTo>
                  <a:lnTo>
                    <a:pt x="48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193"/>
                  </a:lnTo>
                  <a:lnTo>
                    <a:pt x="48" y="241"/>
                  </a:lnTo>
                  <a:lnTo>
                    <a:pt x="145" y="241"/>
                  </a:lnTo>
                  <a:lnTo>
                    <a:pt x="169" y="217"/>
                  </a:lnTo>
                  <a:lnTo>
                    <a:pt x="217" y="169"/>
                  </a:lnTo>
                  <a:lnTo>
                    <a:pt x="217" y="121"/>
                  </a:lnTo>
                  <a:lnTo>
                    <a:pt x="217" y="73"/>
                  </a:lnTo>
                  <a:lnTo>
                    <a:pt x="193" y="25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9"/>
            <p:cNvSpPr/>
            <p:nvPr/>
          </p:nvSpPr>
          <p:spPr>
            <a:xfrm>
              <a:off x="1903375" y="1937875"/>
              <a:ext cx="6050" cy="6050"/>
            </a:xfrm>
            <a:custGeom>
              <a:avLst/>
              <a:gdLst/>
              <a:ahLst/>
              <a:cxnLst/>
              <a:rect l="l" t="t" r="r" b="b"/>
              <a:pathLst>
                <a:path w="242" h="242" extrusionOk="0">
                  <a:moveTo>
                    <a:pt x="97" y="1"/>
                  </a:moveTo>
                  <a:lnTo>
                    <a:pt x="49" y="25"/>
                  </a:lnTo>
                  <a:lnTo>
                    <a:pt x="25" y="49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49" y="217"/>
                  </a:lnTo>
                  <a:lnTo>
                    <a:pt x="97" y="241"/>
                  </a:lnTo>
                  <a:lnTo>
                    <a:pt x="169" y="241"/>
                  </a:lnTo>
                  <a:lnTo>
                    <a:pt x="193" y="217"/>
                  </a:lnTo>
                  <a:lnTo>
                    <a:pt x="217" y="193"/>
                  </a:lnTo>
                  <a:lnTo>
                    <a:pt x="242" y="145"/>
                  </a:lnTo>
                  <a:lnTo>
                    <a:pt x="242" y="97"/>
                  </a:lnTo>
                  <a:lnTo>
                    <a:pt x="217" y="49"/>
                  </a:lnTo>
                  <a:lnTo>
                    <a:pt x="169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9"/>
            <p:cNvSpPr/>
            <p:nvPr/>
          </p:nvSpPr>
          <p:spPr>
            <a:xfrm>
              <a:off x="2095975" y="1907200"/>
              <a:ext cx="6025" cy="5425"/>
            </a:xfrm>
            <a:custGeom>
              <a:avLst/>
              <a:gdLst/>
              <a:ahLst/>
              <a:cxnLst/>
              <a:rect l="l" t="t" r="r" b="b"/>
              <a:pathLst>
                <a:path w="241" h="217" extrusionOk="0">
                  <a:moveTo>
                    <a:pt x="72" y="0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24" y="144"/>
                  </a:lnTo>
                  <a:lnTo>
                    <a:pt x="48" y="193"/>
                  </a:lnTo>
                  <a:lnTo>
                    <a:pt x="97" y="217"/>
                  </a:lnTo>
                  <a:lnTo>
                    <a:pt x="193" y="217"/>
                  </a:lnTo>
                  <a:lnTo>
                    <a:pt x="217" y="193"/>
                  </a:lnTo>
                  <a:lnTo>
                    <a:pt x="241" y="144"/>
                  </a:lnTo>
                  <a:lnTo>
                    <a:pt x="241" y="96"/>
                  </a:lnTo>
                  <a:lnTo>
                    <a:pt x="241" y="48"/>
                  </a:lnTo>
                  <a:lnTo>
                    <a:pt x="193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9"/>
            <p:cNvSpPr/>
            <p:nvPr/>
          </p:nvSpPr>
          <p:spPr>
            <a:xfrm>
              <a:off x="2312625" y="1857225"/>
              <a:ext cx="6650" cy="6650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49" y="1"/>
                  </a:moveTo>
                  <a:lnTo>
                    <a:pt x="25" y="49"/>
                  </a:lnTo>
                  <a:lnTo>
                    <a:pt x="1" y="97"/>
                  </a:lnTo>
                  <a:lnTo>
                    <a:pt x="1" y="145"/>
                  </a:lnTo>
                  <a:lnTo>
                    <a:pt x="145" y="266"/>
                  </a:lnTo>
                  <a:lnTo>
                    <a:pt x="241" y="266"/>
                  </a:lnTo>
                  <a:lnTo>
                    <a:pt x="265" y="242"/>
                  </a:lnTo>
                  <a:lnTo>
                    <a:pt x="265" y="194"/>
                  </a:lnTo>
                  <a:lnTo>
                    <a:pt x="217" y="97"/>
                  </a:lnTo>
                  <a:lnTo>
                    <a:pt x="169" y="49"/>
                  </a:lnTo>
                  <a:lnTo>
                    <a:pt x="121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9"/>
            <p:cNvSpPr/>
            <p:nvPr/>
          </p:nvSpPr>
          <p:spPr>
            <a:xfrm>
              <a:off x="1837775" y="2042600"/>
              <a:ext cx="6650" cy="4850"/>
            </a:xfrm>
            <a:custGeom>
              <a:avLst/>
              <a:gdLst/>
              <a:ahLst/>
              <a:cxnLst/>
              <a:rect l="l" t="t" r="r" b="b"/>
              <a:pathLst>
                <a:path w="266" h="194" extrusionOk="0">
                  <a:moveTo>
                    <a:pt x="97" y="0"/>
                  </a:moveTo>
                  <a:lnTo>
                    <a:pt x="49" y="25"/>
                  </a:lnTo>
                  <a:lnTo>
                    <a:pt x="1" y="49"/>
                  </a:lnTo>
                  <a:lnTo>
                    <a:pt x="1" y="121"/>
                  </a:lnTo>
                  <a:lnTo>
                    <a:pt x="49" y="169"/>
                  </a:lnTo>
                  <a:lnTo>
                    <a:pt x="97" y="193"/>
                  </a:lnTo>
                  <a:lnTo>
                    <a:pt x="169" y="193"/>
                  </a:lnTo>
                  <a:lnTo>
                    <a:pt x="217" y="169"/>
                  </a:lnTo>
                  <a:lnTo>
                    <a:pt x="266" y="121"/>
                  </a:lnTo>
                  <a:lnTo>
                    <a:pt x="266" y="97"/>
                  </a:lnTo>
                  <a:lnTo>
                    <a:pt x="266" y="73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9"/>
            <p:cNvSpPr/>
            <p:nvPr/>
          </p:nvSpPr>
          <p:spPr>
            <a:xfrm>
              <a:off x="1893750" y="1946300"/>
              <a:ext cx="4850" cy="6650"/>
            </a:xfrm>
            <a:custGeom>
              <a:avLst/>
              <a:gdLst/>
              <a:ahLst/>
              <a:cxnLst/>
              <a:rect l="l" t="t" r="r" b="b"/>
              <a:pathLst>
                <a:path w="194" h="266" extrusionOk="0">
                  <a:moveTo>
                    <a:pt x="49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25" y="169"/>
                  </a:lnTo>
                  <a:lnTo>
                    <a:pt x="49" y="217"/>
                  </a:lnTo>
                  <a:lnTo>
                    <a:pt x="121" y="266"/>
                  </a:lnTo>
                  <a:lnTo>
                    <a:pt x="145" y="266"/>
                  </a:lnTo>
                  <a:lnTo>
                    <a:pt x="169" y="242"/>
                  </a:lnTo>
                  <a:lnTo>
                    <a:pt x="193" y="169"/>
                  </a:lnTo>
                  <a:lnTo>
                    <a:pt x="169" y="121"/>
                  </a:lnTo>
                  <a:lnTo>
                    <a:pt x="145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9"/>
            <p:cNvSpPr/>
            <p:nvPr/>
          </p:nvSpPr>
          <p:spPr>
            <a:xfrm>
              <a:off x="2256650" y="1846400"/>
              <a:ext cx="5450" cy="6050"/>
            </a:xfrm>
            <a:custGeom>
              <a:avLst/>
              <a:gdLst/>
              <a:ahLst/>
              <a:cxnLst/>
              <a:rect l="l" t="t" r="r" b="b"/>
              <a:pathLst>
                <a:path w="218" h="242" extrusionOk="0">
                  <a:moveTo>
                    <a:pt x="145" y="1"/>
                  </a:moveTo>
                  <a:lnTo>
                    <a:pt x="97" y="25"/>
                  </a:lnTo>
                  <a:lnTo>
                    <a:pt x="49" y="49"/>
                  </a:lnTo>
                  <a:lnTo>
                    <a:pt x="1" y="97"/>
                  </a:lnTo>
                  <a:lnTo>
                    <a:pt x="1" y="121"/>
                  </a:lnTo>
                  <a:lnTo>
                    <a:pt x="1" y="169"/>
                  </a:lnTo>
                  <a:lnTo>
                    <a:pt x="1" y="217"/>
                  </a:lnTo>
                  <a:lnTo>
                    <a:pt x="25" y="241"/>
                  </a:lnTo>
                  <a:lnTo>
                    <a:pt x="169" y="241"/>
                  </a:lnTo>
                  <a:lnTo>
                    <a:pt x="193" y="217"/>
                  </a:lnTo>
                  <a:lnTo>
                    <a:pt x="217" y="169"/>
                  </a:lnTo>
                  <a:lnTo>
                    <a:pt x="217" y="97"/>
                  </a:lnTo>
                  <a:lnTo>
                    <a:pt x="217" y="73"/>
                  </a:lnTo>
                  <a:lnTo>
                    <a:pt x="193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9"/>
            <p:cNvSpPr/>
            <p:nvPr/>
          </p:nvSpPr>
          <p:spPr>
            <a:xfrm>
              <a:off x="2406525" y="2419350"/>
              <a:ext cx="4825" cy="6025"/>
            </a:xfrm>
            <a:custGeom>
              <a:avLst/>
              <a:gdLst/>
              <a:ahLst/>
              <a:cxnLst/>
              <a:rect l="l" t="t" r="r" b="b"/>
              <a:pathLst>
                <a:path w="193" h="241" extrusionOk="0">
                  <a:moveTo>
                    <a:pt x="96" y="0"/>
                  </a:moveTo>
                  <a:lnTo>
                    <a:pt x="48" y="24"/>
                  </a:lnTo>
                  <a:lnTo>
                    <a:pt x="0" y="72"/>
                  </a:lnTo>
                  <a:lnTo>
                    <a:pt x="0" y="145"/>
                  </a:lnTo>
                  <a:lnTo>
                    <a:pt x="0" y="193"/>
                  </a:lnTo>
                  <a:lnTo>
                    <a:pt x="24" y="217"/>
                  </a:lnTo>
                  <a:lnTo>
                    <a:pt x="72" y="241"/>
                  </a:lnTo>
                  <a:lnTo>
                    <a:pt x="120" y="217"/>
                  </a:lnTo>
                  <a:lnTo>
                    <a:pt x="169" y="169"/>
                  </a:lnTo>
                  <a:lnTo>
                    <a:pt x="193" y="121"/>
                  </a:lnTo>
                  <a:lnTo>
                    <a:pt x="193" y="72"/>
                  </a:lnTo>
                  <a:lnTo>
                    <a:pt x="169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9"/>
            <p:cNvSpPr/>
            <p:nvPr/>
          </p:nvSpPr>
          <p:spPr>
            <a:xfrm>
              <a:off x="1805275" y="1993250"/>
              <a:ext cx="6650" cy="6050"/>
            </a:xfrm>
            <a:custGeom>
              <a:avLst/>
              <a:gdLst/>
              <a:ahLst/>
              <a:cxnLst/>
              <a:rect l="l" t="t" r="r" b="b"/>
              <a:pathLst>
                <a:path w="266" h="242" extrusionOk="0">
                  <a:moveTo>
                    <a:pt x="97" y="0"/>
                  </a:moveTo>
                  <a:lnTo>
                    <a:pt x="49" y="49"/>
                  </a:lnTo>
                  <a:lnTo>
                    <a:pt x="25" y="97"/>
                  </a:lnTo>
                  <a:lnTo>
                    <a:pt x="1" y="169"/>
                  </a:lnTo>
                  <a:lnTo>
                    <a:pt x="25" y="217"/>
                  </a:lnTo>
                  <a:lnTo>
                    <a:pt x="73" y="241"/>
                  </a:lnTo>
                  <a:lnTo>
                    <a:pt x="169" y="217"/>
                  </a:lnTo>
                  <a:lnTo>
                    <a:pt x="266" y="169"/>
                  </a:lnTo>
                  <a:lnTo>
                    <a:pt x="145" y="25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9"/>
            <p:cNvSpPr/>
            <p:nvPr/>
          </p:nvSpPr>
          <p:spPr>
            <a:xfrm>
              <a:off x="2023750" y="1842800"/>
              <a:ext cx="6650" cy="5425"/>
            </a:xfrm>
            <a:custGeom>
              <a:avLst/>
              <a:gdLst/>
              <a:ahLst/>
              <a:cxnLst/>
              <a:rect l="l" t="t" r="r" b="b"/>
              <a:pathLst>
                <a:path w="266" h="217" extrusionOk="0">
                  <a:moveTo>
                    <a:pt x="97" y="0"/>
                  </a:moveTo>
                  <a:lnTo>
                    <a:pt x="49" y="24"/>
                  </a:lnTo>
                  <a:lnTo>
                    <a:pt x="25" y="72"/>
                  </a:lnTo>
                  <a:lnTo>
                    <a:pt x="0" y="145"/>
                  </a:lnTo>
                  <a:lnTo>
                    <a:pt x="49" y="193"/>
                  </a:lnTo>
                  <a:lnTo>
                    <a:pt x="97" y="217"/>
                  </a:lnTo>
                  <a:lnTo>
                    <a:pt x="193" y="217"/>
                  </a:lnTo>
                  <a:lnTo>
                    <a:pt x="241" y="193"/>
                  </a:lnTo>
                  <a:lnTo>
                    <a:pt x="265" y="145"/>
                  </a:lnTo>
                  <a:lnTo>
                    <a:pt x="265" y="97"/>
                  </a:lnTo>
                  <a:lnTo>
                    <a:pt x="241" y="72"/>
                  </a:lnTo>
                  <a:lnTo>
                    <a:pt x="193" y="4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9"/>
            <p:cNvSpPr/>
            <p:nvPr/>
          </p:nvSpPr>
          <p:spPr>
            <a:xfrm>
              <a:off x="2292175" y="2349525"/>
              <a:ext cx="6025" cy="6050"/>
            </a:xfrm>
            <a:custGeom>
              <a:avLst/>
              <a:gdLst/>
              <a:ahLst/>
              <a:cxnLst/>
              <a:rect l="l" t="t" r="r" b="b"/>
              <a:pathLst>
                <a:path w="241" h="242" extrusionOk="0">
                  <a:moveTo>
                    <a:pt x="169" y="1"/>
                  </a:moveTo>
                  <a:lnTo>
                    <a:pt x="96" y="49"/>
                  </a:lnTo>
                  <a:lnTo>
                    <a:pt x="0" y="121"/>
                  </a:lnTo>
                  <a:lnTo>
                    <a:pt x="0" y="193"/>
                  </a:lnTo>
                  <a:lnTo>
                    <a:pt x="24" y="242"/>
                  </a:lnTo>
                  <a:lnTo>
                    <a:pt x="96" y="242"/>
                  </a:lnTo>
                  <a:lnTo>
                    <a:pt x="193" y="169"/>
                  </a:lnTo>
                  <a:lnTo>
                    <a:pt x="241" y="97"/>
                  </a:lnTo>
                  <a:lnTo>
                    <a:pt x="217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9"/>
            <p:cNvSpPr/>
            <p:nvPr/>
          </p:nvSpPr>
          <p:spPr>
            <a:xfrm>
              <a:off x="1922050" y="1945100"/>
              <a:ext cx="4825" cy="6050"/>
            </a:xfrm>
            <a:custGeom>
              <a:avLst/>
              <a:gdLst/>
              <a:ahLst/>
              <a:cxnLst/>
              <a:rect l="l" t="t" r="r" b="b"/>
              <a:pathLst>
                <a:path w="193" h="242" extrusionOk="0">
                  <a:moveTo>
                    <a:pt x="96" y="1"/>
                  </a:moveTo>
                  <a:lnTo>
                    <a:pt x="48" y="25"/>
                  </a:lnTo>
                  <a:lnTo>
                    <a:pt x="0" y="73"/>
                  </a:lnTo>
                  <a:lnTo>
                    <a:pt x="0" y="145"/>
                  </a:lnTo>
                  <a:lnTo>
                    <a:pt x="24" y="193"/>
                  </a:lnTo>
                  <a:lnTo>
                    <a:pt x="48" y="217"/>
                  </a:lnTo>
                  <a:lnTo>
                    <a:pt x="72" y="241"/>
                  </a:lnTo>
                  <a:lnTo>
                    <a:pt x="145" y="217"/>
                  </a:lnTo>
                  <a:lnTo>
                    <a:pt x="193" y="145"/>
                  </a:lnTo>
                  <a:lnTo>
                    <a:pt x="193" y="73"/>
                  </a:lnTo>
                  <a:lnTo>
                    <a:pt x="169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9"/>
            <p:cNvSpPr/>
            <p:nvPr/>
          </p:nvSpPr>
          <p:spPr>
            <a:xfrm>
              <a:off x="2171800" y="2514425"/>
              <a:ext cx="4850" cy="6650"/>
            </a:xfrm>
            <a:custGeom>
              <a:avLst/>
              <a:gdLst/>
              <a:ahLst/>
              <a:cxnLst/>
              <a:rect l="l" t="t" r="r" b="b"/>
              <a:pathLst>
                <a:path w="194" h="266" extrusionOk="0">
                  <a:moveTo>
                    <a:pt x="97" y="1"/>
                  </a:moveTo>
                  <a:lnTo>
                    <a:pt x="49" y="25"/>
                  </a:lnTo>
                  <a:lnTo>
                    <a:pt x="25" y="73"/>
                  </a:lnTo>
                  <a:lnTo>
                    <a:pt x="0" y="145"/>
                  </a:lnTo>
                  <a:lnTo>
                    <a:pt x="0" y="217"/>
                  </a:lnTo>
                  <a:lnTo>
                    <a:pt x="25" y="266"/>
                  </a:lnTo>
                  <a:lnTo>
                    <a:pt x="97" y="266"/>
                  </a:lnTo>
                  <a:lnTo>
                    <a:pt x="121" y="193"/>
                  </a:lnTo>
                  <a:lnTo>
                    <a:pt x="169" y="145"/>
                  </a:lnTo>
                  <a:lnTo>
                    <a:pt x="193" y="73"/>
                  </a:lnTo>
                  <a:lnTo>
                    <a:pt x="169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9"/>
            <p:cNvSpPr/>
            <p:nvPr/>
          </p:nvSpPr>
          <p:spPr>
            <a:xfrm>
              <a:off x="1826350" y="1983025"/>
              <a:ext cx="7250" cy="3625"/>
            </a:xfrm>
            <a:custGeom>
              <a:avLst/>
              <a:gdLst/>
              <a:ahLst/>
              <a:cxnLst/>
              <a:rect l="l" t="t" r="r" b="b"/>
              <a:pathLst>
                <a:path w="290" h="145" extrusionOk="0">
                  <a:moveTo>
                    <a:pt x="73" y="0"/>
                  </a:moveTo>
                  <a:lnTo>
                    <a:pt x="25" y="48"/>
                  </a:lnTo>
                  <a:lnTo>
                    <a:pt x="0" y="97"/>
                  </a:lnTo>
                  <a:lnTo>
                    <a:pt x="25" y="121"/>
                  </a:lnTo>
                  <a:lnTo>
                    <a:pt x="73" y="145"/>
                  </a:lnTo>
                  <a:lnTo>
                    <a:pt x="241" y="145"/>
                  </a:lnTo>
                  <a:lnTo>
                    <a:pt x="289" y="121"/>
                  </a:lnTo>
                  <a:lnTo>
                    <a:pt x="289" y="48"/>
                  </a:lnTo>
                  <a:lnTo>
                    <a:pt x="265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9"/>
            <p:cNvSpPr/>
            <p:nvPr/>
          </p:nvSpPr>
          <p:spPr>
            <a:xfrm>
              <a:off x="2026750" y="1948725"/>
              <a:ext cx="6650" cy="6025"/>
            </a:xfrm>
            <a:custGeom>
              <a:avLst/>
              <a:gdLst/>
              <a:ahLst/>
              <a:cxnLst/>
              <a:rect l="l" t="t" r="r" b="b"/>
              <a:pathLst>
                <a:path w="266" h="241" extrusionOk="0">
                  <a:moveTo>
                    <a:pt x="217" y="0"/>
                  </a:moveTo>
                  <a:lnTo>
                    <a:pt x="145" y="24"/>
                  </a:lnTo>
                  <a:lnTo>
                    <a:pt x="97" y="48"/>
                  </a:lnTo>
                  <a:lnTo>
                    <a:pt x="49" y="96"/>
                  </a:lnTo>
                  <a:lnTo>
                    <a:pt x="25" y="145"/>
                  </a:lnTo>
                  <a:lnTo>
                    <a:pt x="1" y="193"/>
                  </a:lnTo>
                  <a:lnTo>
                    <a:pt x="25" y="217"/>
                  </a:lnTo>
                  <a:lnTo>
                    <a:pt x="49" y="241"/>
                  </a:lnTo>
                  <a:lnTo>
                    <a:pt x="73" y="241"/>
                  </a:lnTo>
                  <a:lnTo>
                    <a:pt x="121" y="217"/>
                  </a:lnTo>
                  <a:lnTo>
                    <a:pt x="193" y="169"/>
                  </a:lnTo>
                  <a:lnTo>
                    <a:pt x="242" y="145"/>
                  </a:lnTo>
                  <a:lnTo>
                    <a:pt x="266" y="120"/>
                  </a:lnTo>
                  <a:lnTo>
                    <a:pt x="266" y="48"/>
                  </a:lnTo>
                  <a:lnTo>
                    <a:pt x="242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9"/>
            <p:cNvSpPr/>
            <p:nvPr/>
          </p:nvSpPr>
          <p:spPr>
            <a:xfrm>
              <a:off x="2239200" y="2050425"/>
              <a:ext cx="7250" cy="4850"/>
            </a:xfrm>
            <a:custGeom>
              <a:avLst/>
              <a:gdLst/>
              <a:ahLst/>
              <a:cxnLst/>
              <a:rect l="l" t="t" r="r" b="b"/>
              <a:pathLst>
                <a:path w="290" h="194" extrusionOk="0">
                  <a:moveTo>
                    <a:pt x="97" y="0"/>
                  </a:moveTo>
                  <a:lnTo>
                    <a:pt x="49" y="25"/>
                  </a:lnTo>
                  <a:lnTo>
                    <a:pt x="25" y="49"/>
                  </a:lnTo>
                  <a:lnTo>
                    <a:pt x="1" y="97"/>
                  </a:lnTo>
                  <a:lnTo>
                    <a:pt x="25" y="121"/>
                  </a:lnTo>
                  <a:lnTo>
                    <a:pt x="73" y="169"/>
                  </a:lnTo>
                  <a:lnTo>
                    <a:pt x="145" y="193"/>
                  </a:lnTo>
                  <a:lnTo>
                    <a:pt x="193" y="193"/>
                  </a:lnTo>
                  <a:lnTo>
                    <a:pt x="266" y="169"/>
                  </a:lnTo>
                  <a:lnTo>
                    <a:pt x="290" y="145"/>
                  </a:lnTo>
                  <a:lnTo>
                    <a:pt x="290" y="97"/>
                  </a:lnTo>
                  <a:lnTo>
                    <a:pt x="217" y="49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9"/>
            <p:cNvSpPr/>
            <p:nvPr/>
          </p:nvSpPr>
          <p:spPr>
            <a:xfrm>
              <a:off x="2292175" y="2333875"/>
              <a:ext cx="4225" cy="6650"/>
            </a:xfrm>
            <a:custGeom>
              <a:avLst/>
              <a:gdLst/>
              <a:ahLst/>
              <a:cxnLst/>
              <a:rect l="l" t="t" r="r" b="b"/>
              <a:pathLst>
                <a:path w="169" h="266" extrusionOk="0">
                  <a:moveTo>
                    <a:pt x="96" y="1"/>
                  </a:moveTo>
                  <a:lnTo>
                    <a:pt x="48" y="25"/>
                  </a:lnTo>
                  <a:lnTo>
                    <a:pt x="24" y="49"/>
                  </a:lnTo>
                  <a:lnTo>
                    <a:pt x="0" y="121"/>
                  </a:lnTo>
                  <a:lnTo>
                    <a:pt x="0" y="193"/>
                  </a:lnTo>
                  <a:lnTo>
                    <a:pt x="24" y="242"/>
                  </a:lnTo>
                  <a:lnTo>
                    <a:pt x="48" y="266"/>
                  </a:lnTo>
                  <a:lnTo>
                    <a:pt x="96" y="242"/>
                  </a:lnTo>
                  <a:lnTo>
                    <a:pt x="145" y="218"/>
                  </a:lnTo>
                  <a:lnTo>
                    <a:pt x="169" y="169"/>
                  </a:lnTo>
                  <a:lnTo>
                    <a:pt x="169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9"/>
            <p:cNvSpPr/>
            <p:nvPr/>
          </p:nvSpPr>
          <p:spPr>
            <a:xfrm>
              <a:off x="2404100" y="1974600"/>
              <a:ext cx="4250" cy="7250"/>
            </a:xfrm>
            <a:custGeom>
              <a:avLst/>
              <a:gdLst/>
              <a:ahLst/>
              <a:cxnLst/>
              <a:rect l="l" t="t" r="r" b="b"/>
              <a:pathLst>
                <a:path w="170" h="290" extrusionOk="0">
                  <a:moveTo>
                    <a:pt x="97" y="0"/>
                  </a:moveTo>
                  <a:lnTo>
                    <a:pt x="49" y="24"/>
                  </a:lnTo>
                  <a:lnTo>
                    <a:pt x="1" y="97"/>
                  </a:lnTo>
                  <a:lnTo>
                    <a:pt x="1" y="193"/>
                  </a:lnTo>
                  <a:lnTo>
                    <a:pt x="25" y="241"/>
                  </a:lnTo>
                  <a:lnTo>
                    <a:pt x="73" y="289"/>
                  </a:lnTo>
                  <a:lnTo>
                    <a:pt x="97" y="265"/>
                  </a:lnTo>
                  <a:lnTo>
                    <a:pt x="121" y="241"/>
                  </a:lnTo>
                  <a:lnTo>
                    <a:pt x="169" y="169"/>
                  </a:lnTo>
                  <a:lnTo>
                    <a:pt x="169" y="121"/>
                  </a:lnTo>
                  <a:lnTo>
                    <a:pt x="169" y="72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9"/>
            <p:cNvSpPr/>
            <p:nvPr/>
          </p:nvSpPr>
          <p:spPr>
            <a:xfrm>
              <a:off x="2280725" y="2492775"/>
              <a:ext cx="6050" cy="4225"/>
            </a:xfrm>
            <a:custGeom>
              <a:avLst/>
              <a:gdLst/>
              <a:ahLst/>
              <a:cxnLst/>
              <a:rect l="l" t="t" r="r" b="b"/>
              <a:pathLst>
                <a:path w="242" h="169" extrusionOk="0">
                  <a:moveTo>
                    <a:pt x="97" y="0"/>
                  </a:moveTo>
                  <a:lnTo>
                    <a:pt x="49" y="24"/>
                  </a:lnTo>
                  <a:lnTo>
                    <a:pt x="25" y="48"/>
                  </a:lnTo>
                  <a:lnTo>
                    <a:pt x="1" y="96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121" y="169"/>
                  </a:lnTo>
                  <a:lnTo>
                    <a:pt x="193" y="145"/>
                  </a:lnTo>
                  <a:lnTo>
                    <a:pt x="217" y="121"/>
                  </a:lnTo>
                  <a:lnTo>
                    <a:pt x="241" y="72"/>
                  </a:lnTo>
                  <a:lnTo>
                    <a:pt x="217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9"/>
            <p:cNvSpPr/>
            <p:nvPr/>
          </p:nvSpPr>
          <p:spPr>
            <a:xfrm>
              <a:off x="2036400" y="1923450"/>
              <a:ext cx="3625" cy="6625"/>
            </a:xfrm>
            <a:custGeom>
              <a:avLst/>
              <a:gdLst/>
              <a:ahLst/>
              <a:cxnLst/>
              <a:rect l="l" t="t" r="r" b="b"/>
              <a:pathLst>
                <a:path w="145" h="265" extrusionOk="0">
                  <a:moveTo>
                    <a:pt x="48" y="0"/>
                  </a:moveTo>
                  <a:lnTo>
                    <a:pt x="24" y="120"/>
                  </a:lnTo>
                  <a:lnTo>
                    <a:pt x="0" y="241"/>
                  </a:lnTo>
                  <a:lnTo>
                    <a:pt x="24" y="265"/>
                  </a:lnTo>
                  <a:lnTo>
                    <a:pt x="48" y="265"/>
                  </a:lnTo>
                  <a:lnTo>
                    <a:pt x="96" y="241"/>
                  </a:lnTo>
                  <a:lnTo>
                    <a:pt x="144" y="169"/>
                  </a:lnTo>
                  <a:lnTo>
                    <a:pt x="120" y="72"/>
                  </a:lnTo>
                  <a:lnTo>
                    <a:pt x="96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9"/>
            <p:cNvSpPr/>
            <p:nvPr/>
          </p:nvSpPr>
          <p:spPr>
            <a:xfrm>
              <a:off x="1929875" y="1918625"/>
              <a:ext cx="6025" cy="4225"/>
            </a:xfrm>
            <a:custGeom>
              <a:avLst/>
              <a:gdLst/>
              <a:ahLst/>
              <a:cxnLst/>
              <a:rect l="l" t="t" r="r" b="b"/>
              <a:pathLst>
                <a:path w="241" h="169" extrusionOk="0">
                  <a:moveTo>
                    <a:pt x="72" y="0"/>
                  </a:moveTo>
                  <a:lnTo>
                    <a:pt x="24" y="24"/>
                  </a:lnTo>
                  <a:lnTo>
                    <a:pt x="0" y="49"/>
                  </a:lnTo>
                  <a:lnTo>
                    <a:pt x="24" y="73"/>
                  </a:lnTo>
                  <a:lnTo>
                    <a:pt x="48" y="121"/>
                  </a:lnTo>
                  <a:lnTo>
                    <a:pt x="96" y="145"/>
                  </a:lnTo>
                  <a:lnTo>
                    <a:pt x="144" y="169"/>
                  </a:lnTo>
                  <a:lnTo>
                    <a:pt x="193" y="145"/>
                  </a:lnTo>
                  <a:lnTo>
                    <a:pt x="241" y="121"/>
                  </a:lnTo>
                  <a:lnTo>
                    <a:pt x="241" y="97"/>
                  </a:lnTo>
                  <a:lnTo>
                    <a:pt x="241" y="73"/>
                  </a:lnTo>
                  <a:lnTo>
                    <a:pt x="193" y="2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9"/>
            <p:cNvSpPr/>
            <p:nvPr/>
          </p:nvSpPr>
          <p:spPr>
            <a:xfrm>
              <a:off x="2047225" y="1924650"/>
              <a:ext cx="6050" cy="4825"/>
            </a:xfrm>
            <a:custGeom>
              <a:avLst/>
              <a:gdLst/>
              <a:ahLst/>
              <a:cxnLst/>
              <a:rect l="l" t="t" r="r" b="b"/>
              <a:pathLst>
                <a:path w="242" h="193" extrusionOk="0">
                  <a:moveTo>
                    <a:pt x="193" y="0"/>
                  </a:moveTo>
                  <a:lnTo>
                    <a:pt x="169" y="24"/>
                  </a:lnTo>
                  <a:lnTo>
                    <a:pt x="73" y="24"/>
                  </a:lnTo>
                  <a:lnTo>
                    <a:pt x="24" y="72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97" y="193"/>
                  </a:lnTo>
                  <a:lnTo>
                    <a:pt x="145" y="169"/>
                  </a:lnTo>
                  <a:lnTo>
                    <a:pt x="217" y="96"/>
                  </a:lnTo>
                  <a:lnTo>
                    <a:pt x="241" y="72"/>
                  </a:lnTo>
                  <a:lnTo>
                    <a:pt x="241" y="2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9"/>
            <p:cNvSpPr/>
            <p:nvPr/>
          </p:nvSpPr>
          <p:spPr>
            <a:xfrm>
              <a:off x="2114625" y="1818725"/>
              <a:ext cx="4850" cy="5425"/>
            </a:xfrm>
            <a:custGeom>
              <a:avLst/>
              <a:gdLst/>
              <a:ahLst/>
              <a:cxnLst/>
              <a:rect l="l" t="t" r="r" b="b"/>
              <a:pathLst>
                <a:path w="194" h="217" extrusionOk="0">
                  <a:moveTo>
                    <a:pt x="97" y="0"/>
                  </a:moveTo>
                  <a:lnTo>
                    <a:pt x="49" y="24"/>
                  </a:lnTo>
                  <a:lnTo>
                    <a:pt x="25" y="73"/>
                  </a:lnTo>
                  <a:lnTo>
                    <a:pt x="1" y="121"/>
                  </a:lnTo>
                  <a:lnTo>
                    <a:pt x="1" y="145"/>
                  </a:lnTo>
                  <a:lnTo>
                    <a:pt x="25" y="193"/>
                  </a:lnTo>
                  <a:lnTo>
                    <a:pt x="49" y="217"/>
                  </a:lnTo>
                  <a:lnTo>
                    <a:pt x="121" y="217"/>
                  </a:lnTo>
                  <a:lnTo>
                    <a:pt x="169" y="145"/>
                  </a:lnTo>
                  <a:lnTo>
                    <a:pt x="193" y="48"/>
                  </a:lnTo>
                  <a:lnTo>
                    <a:pt x="169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9"/>
            <p:cNvSpPr/>
            <p:nvPr/>
          </p:nvSpPr>
          <p:spPr>
            <a:xfrm>
              <a:off x="2024350" y="1921625"/>
              <a:ext cx="4250" cy="4250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73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121" y="169"/>
                  </a:lnTo>
                  <a:lnTo>
                    <a:pt x="145" y="145"/>
                  </a:lnTo>
                  <a:lnTo>
                    <a:pt x="169" y="97"/>
                  </a:lnTo>
                  <a:lnTo>
                    <a:pt x="169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9"/>
            <p:cNvSpPr/>
            <p:nvPr/>
          </p:nvSpPr>
          <p:spPr>
            <a:xfrm>
              <a:off x="1956950" y="1960750"/>
              <a:ext cx="4825" cy="4250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48" y="1"/>
                  </a:moveTo>
                  <a:lnTo>
                    <a:pt x="0" y="49"/>
                  </a:lnTo>
                  <a:lnTo>
                    <a:pt x="0" y="121"/>
                  </a:lnTo>
                  <a:lnTo>
                    <a:pt x="24" y="169"/>
                  </a:lnTo>
                  <a:lnTo>
                    <a:pt x="121" y="169"/>
                  </a:lnTo>
                  <a:lnTo>
                    <a:pt x="169" y="145"/>
                  </a:lnTo>
                  <a:lnTo>
                    <a:pt x="193" y="121"/>
                  </a:lnTo>
                  <a:lnTo>
                    <a:pt x="169" y="97"/>
                  </a:lnTo>
                  <a:lnTo>
                    <a:pt x="169" y="49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9"/>
            <p:cNvSpPr/>
            <p:nvPr/>
          </p:nvSpPr>
          <p:spPr>
            <a:xfrm>
              <a:off x="1946725" y="2012500"/>
              <a:ext cx="4225" cy="4850"/>
            </a:xfrm>
            <a:custGeom>
              <a:avLst/>
              <a:gdLst/>
              <a:ahLst/>
              <a:cxnLst/>
              <a:rect l="l" t="t" r="r" b="b"/>
              <a:pathLst>
                <a:path w="169" h="194" extrusionOk="0">
                  <a:moveTo>
                    <a:pt x="72" y="1"/>
                  </a:moveTo>
                  <a:lnTo>
                    <a:pt x="24" y="49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0" y="169"/>
                  </a:lnTo>
                  <a:lnTo>
                    <a:pt x="24" y="193"/>
                  </a:lnTo>
                  <a:lnTo>
                    <a:pt x="96" y="193"/>
                  </a:lnTo>
                  <a:lnTo>
                    <a:pt x="120" y="145"/>
                  </a:lnTo>
                  <a:lnTo>
                    <a:pt x="145" y="121"/>
                  </a:lnTo>
                  <a:lnTo>
                    <a:pt x="169" y="73"/>
                  </a:lnTo>
                  <a:lnTo>
                    <a:pt x="169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9"/>
            <p:cNvSpPr/>
            <p:nvPr/>
          </p:nvSpPr>
          <p:spPr>
            <a:xfrm>
              <a:off x="2101375" y="1898775"/>
              <a:ext cx="6050" cy="3625"/>
            </a:xfrm>
            <a:custGeom>
              <a:avLst/>
              <a:gdLst/>
              <a:ahLst/>
              <a:cxnLst/>
              <a:rect l="l" t="t" r="r" b="b"/>
              <a:pathLst>
                <a:path w="242" h="145" extrusionOk="0">
                  <a:moveTo>
                    <a:pt x="49" y="0"/>
                  </a:moveTo>
                  <a:lnTo>
                    <a:pt x="1" y="48"/>
                  </a:lnTo>
                  <a:lnTo>
                    <a:pt x="25" y="96"/>
                  </a:lnTo>
                  <a:lnTo>
                    <a:pt x="73" y="120"/>
                  </a:lnTo>
                  <a:lnTo>
                    <a:pt x="121" y="144"/>
                  </a:lnTo>
                  <a:lnTo>
                    <a:pt x="194" y="120"/>
                  </a:lnTo>
                  <a:lnTo>
                    <a:pt x="242" y="96"/>
                  </a:lnTo>
                  <a:lnTo>
                    <a:pt x="242" y="72"/>
                  </a:lnTo>
                  <a:lnTo>
                    <a:pt x="218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9"/>
            <p:cNvSpPr/>
            <p:nvPr/>
          </p:nvSpPr>
          <p:spPr>
            <a:xfrm>
              <a:off x="2298175" y="2103975"/>
              <a:ext cx="4850" cy="4850"/>
            </a:xfrm>
            <a:custGeom>
              <a:avLst/>
              <a:gdLst/>
              <a:ahLst/>
              <a:cxnLst/>
              <a:rect l="l" t="t" r="r" b="b"/>
              <a:pathLst>
                <a:path w="194" h="194" extrusionOk="0">
                  <a:moveTo>
                    <a:pt x="97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73" y="194"/>
                  </a:lnTo>
                  <a:lnTo>
                    <a:pt x="145" y="194"/>
                  </a:lnTo>
                  <a:lnTo>
                    <a:pt x="169" y="169"/>
                  </a:lnTo>
                  <a:lnTo>
                    <a:pt x="193" y="97"/>
                  </a:lnTo>
                  <a:lnTo>
                    <a:pt x="145" y="25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9"/>
            <p:cNvSpPr/>
            <p:nvPr/>
          </p:nvSpPr>
          <p:spPr>
            <a:xfrm>
              <a:off x="1941900" y="1912000"/>
              <a:ext cx="4850" cy="4850"/>
            </a:xfrm>
            <a:custGeom>
              <a:avLst/>
              <a:gdLst/>
              <a:ahLst/>
              <a:cxnLst/>
              <a:rect l="l" t="t" r="r" b="b"/>
              <a:pathLst>
                <a:path w="194" h="194" extrusionOk="0">
                  <a:moveTo>
                    <a:pt x="49" y="1"/>
                  </a:moveTo>
                  <a:lnTo>
                    <a:pt x="25" y="25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49" y="169"/>
                  </a:lnTo>
                  <a:lnTo>
                    <a:pt x="97" y="193"/>
                  </a:lnTo>
                  <a:lnTo>
                    <a:pt x="169" y="193"/>
                  </a:lnTo>
                  <a:lnTo>
                    <a:pt x="193" y="145"/>
                  </a:lnTo>
                  <a:lnTo>
                    <a:pt x="169" y="121"/>
                  </a:lnTo>
                  <a:lnTo>
                    <a:pt x="145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9"/>
            <p:cNvSpPr/>
            <p:nvPr/>
          </p:nvSpPr>
          <p:spPr>
            <a:xfrm>
              <a:off x="2217550" y="2465075"/>
              <a:ext cx="3625" cy="5450"/>
            </a:xfrm>
            <a:custGeom>
              <a:avLst/>
              <a:gdLst/>
              <a:ahLst/>
              <a:cxnLst/>
              <a:rect l="l" t="t" r="r" b="b"/>
              <a:pathLst>
                <a:path w="145" h="218" extrusionOk="0">
                  <a:moveTo>
                    <a:pt x="48" y="1"/>
                  </a:moveTo>
                  <a:lnTo>
                    <a:pt x="0" y="25"/>
                  </a:lnTo>
                  <a:lnTo>
                    <a:pt x="0" y="121"/>
                  </a:lnTo>
                  <a:lnTo>
                    <a:pt x="24" y="193"/>
                  </a:lnTo>
                  <a:lnTo>
                    <a:pt x="96" y="217"/>
                  </a:lnTo>
                  <a:lnTo>
                    <a:pt x="120" y="193"/>
                  </a:lnTo>
                  <a:lnTo>
                    <a:pt x="145" y="169"/>
                  </a:lnTo>
                  <a:lnTo>
                    <a:pt x="145" y="145"/>
                  </a:lnTo>
                  <a:lnTo>
                    <a:pt x="120" y="73"/>
                  </a:lnTo>
                  <a:lnTo>
                    <a:pt x="96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9"/>
            <p:cNvSpPr/>
            <p:nvPr/>
          </p:nvSpPr>
          <p:spPr>
            <a:xfrm>
              <a:off x="2209725" y="2454850"/>
              <a:ext cx="5425" cy="4250"/>
            </a:xfrm>
            <a:custGeom>
              <a:avLst/>
              <a:gdLst/>
              <a:ahLst/>
              <a:cxnLst/>
              <a:rect l="l" t="t" r="r" b="b"/>
              <a:pathLst>
                <a:path w="217" h="170" extrusionOk="0">
                  <a:moveTo>
                    <a:pt x="72" y="1"/>
                  </a:moveTo>
                  <a:lnTo>
                    <a:pt x="48" y="25"/>
                  </a:lnTo>
                  <a:lnTo>
                    <a:pt x="24" y="73"/>
                  </a:lnTo>
                  <a:lnTo>
                    <a:pt x="0" y="121"/>
                  </a:lnTo>
                  <a:lnTo>
                    <a:pt x="48" y="169"/>
                  </a:lnTo>
                  <a:lnTo>
                    <a:pt x="96" y="169"/>
                  </a:lnTo>
                  <a:lnTo>
                    <a:pt x="169" y="145"/>
                  </a:lnTo>
                  <a:lnTo>
                    <a:pt x="193" y="73"/>
                  </a:lnTo>
                  <a:lnTo>
                    <a:pt x="217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9"/>
            <p:cNvSpPr/>
            <p:nvPr/>
          </p:nvSpPr>
          <p:spPr>
            <a:xfrm>
              <a:off x="2131475" y="1877700"/>
              <a:ext cx="7850" cy="5450"/>
            </a:xfrm>
            <a:custGeom>
              <a:avLst/>
              <a:gdLst/>
              <a:ahLst/>
              <a:cxnLst/>
              <a:rect l="l" t="t" r="r" b="b"/>
              <a:pathLst>
                <a:path w="314" h="218" extrusionOk="0">
                  <a:moveTo>
                    <a:pt x="289" y="0"/>
                  </a:moveTo>
                  <a:lnTo>
                    <a:pt x="249" y="14"/>
                  </a:lnTo>
                  <a:lnTo>
                    <a:pt x="249" y="14"/>
                  </a:lnTo>
                  <a:lnTo>
                    <a:pt x="314" y="25"/>
                  </a:lnTo>
                  <a:lnTo>
                    <a:pt x="289" y="0"/>
                  </a:lnTo>
                  <a:close/>
                  <a:moveTo>
                    <a:pt x="169" y="0"/>
                  </a:moveTo>
                  <a:lnTo>
                    <a:pt x="97" y="25"/>
                  </a:lnTo>
                  <a:lnTo>
                    <a:pt x="25" y="49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73" y="193"/>
                  </a:lnTo>
                  <a:lnTo>
                    <a:pt x="169" y="193"/>
                  </a:lnTo>
                  <a:lnTo>
                    <a:pt x="121" y="145"/>
                  </a:lnTo>
                  <a:lnTo>
                    <a:pt x="121" y="97"/>
                  </a:lnTo>
                  <a:lnTo>
                    <a:pt x="145" y="73"/>
                  </a:lnTo>
                  <a:lnTo>
                    <a:pt x="217" y="25"/>
                  </a:lnTo>
                  <a:lnTo>
                    <a:pt x="249" y="14"/>
                  </a:lnTo>
                  <a:lnTo>
                    <a:pt x="249" y="14"/>
                  </a:lnTo>
                  <a:lnTo>
                    <a:pt x="169" y="0"/>
                  </a:lnTo>
                  <a:close/>
                  <a:moveTo>
                    <a:pt x="169" y="193"/>
                  </a:moveTo>
                  <a:lnTo>
                    <a:pt x="193" y="217"/>
                  </a:lnTo>
                  <a:lnTo>
                    <a:pt x="193" y="193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9"/>
            <p:cNvSpPr/>
            <p:nvPr/>
          </p:nvSpPr>
          <p:spPr>
            <a:xfrm>
              <a:off x="1984025" y="2028150"/>
              <a:ext cx="4850" cy="4250"/>
            </a:xfrm>
            <a:custGeom>
              <a:avLst/>
              <a:gdLst/>
              <a:ahLst/>
              <a:cxnLst/>
              <a:rect l="l" t="t" r="r" b="b"/>
              <a:pathLst>
                <a:path w="194" h="170" extrusionOk="0">
                  <a:moveTo>
                    <a:pt x="73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121"/>
                  </a:lnTo>
                  <a:lnTo>
                    <a:pt x="49" y="145"/>
                  </a:lnTo>
                  <a:lnTo>
                    <a:pt x="73" y="169"/>
                  </a:lnTo>
                  <a:lnTo>
                    <a:pt x="121" y="169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93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9"/>
            <p:cNvSpPr/>
            <p:nvPr/>
          </p:nvSpPr>
          <p:spPr>
            <a:xfrm>
              <a:off x="2285550" y="2412125"/>
              <a:ext cx="4225" cy="4225"/>
            </a:xfrm>
            <a:custGeom>
              <a:avLst/>
              <a:gdLst/>
              <a:ahLst/>
              <a:cxnLst/>
              <a:rect l="l" t="t" r="r" b="b"/>
              <a:pathLst>
                <a:path w="169" h="169" extrusionOk="0">
                  <a:moveTo>
                    <a:pt x="24" y="0"/>
                  </a:moveTo>
                  <a:lnTo>
                    <a:pt x="0" y="24"/>
                  </a:lnTo>
                  <a:lnTo>
                    <a:pt x="0" y="97"/>
                  </a:lnTo>
                  <a:lnTo>
                    <a:pt x="48" y="145"/>
                  </a:lnTo>
                  <a:lnTo>
                    <a:pt x="73" y="145"/>
                  </a:lnTo>
                  <a:lnTo>
                    <a:pt x="121" y="169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69" y="49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9"/>
            <p:cNvSpPr/>
            <p:nvPr/>
          </p:nvSpPr>
          <p:spPr>
            <a:xfrm>
              <a:off x="2083925" y="2442825"/>
              <a:ext cx="4850" cy="4225"/>
            </a:xfrm>
            <a:custGeom>
              <a:avLst/>
              <a:gdLst/>
              <a:ahLst/>
              <a:cxnLst/>
              <a:rect l="l" t="t" r="r" b="b"/>
              <a:pathLst>
                <a:path w="194" h="169" extrusionOk="0">
                  <a:moveTo>
                    <a:pt x="73" y="0"/>
                  </a:moveTo>
                  <a:lnTo>
                    <a:pt x="49" y="24"/>
                  </a:lnTo>
                  <a:lnTo>
                    <a:pt x="25" y="48"/>
                  </a:lnTo>
                  <a:lnTo>
                    <a:pt x="1" y="120"/>
                  </a:lnTo>
                  <a:lnTo>
                    <a:pt x="49" y="145"/>
                  </a:lnTo>
                  <a:lnTo>
                    <a:pt x="73" y="169"/>
                  </a:lnTo>
                  <a:lnTo>
                    <a:pt x="145" y="169"/>
                  </a:lnTo>
                  <a:lnTo>
                    <a:pt x="193" y="145"/>
                  </a:lnTo>
                  <a:lnTo>
                    <a:pt x="193" y="72"/>
                  </a:lnTo>
                  <a:lnTo>
                    <a:pt x="145" y="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9"/>
            <p:cNvSpPr/>
            <p:nvPr/>
          </p:nvSpPr>
          <p:spPr>
            <a:xfrm>
              <a:off x="2268700" y="1899375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24" y="72"/>
                  </a:lnTo>
                  <a:lnTo>
                    <a:pt x="48" y="145"/>
                  </a:lnTo>
                  <a:lnTo>
                    <a:pt x="121" y="145"/>
                  </a:lnTo>
                  <a:lnTo>
                    <a:pt x="193" y="120"/>
                  </a:lnTo>
                  <a:lnTo>
                    <a:pt x="193" y="96"/>
                  </a:lnTo>
                  <a:lnTo>
                    <a:pt x="193" y="72"/>
                  </a:lnTo>
                  <a:lnTo>
                    <a:pt x="193" y="48"/>
                  </a:lnTo>
                  <a:lnTo>
                    <a:pt x="169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9"/>
            <p:cNvSpPr/>
            <p:nvPr/>
          </p:nvSpPr>
          <p:spPr>
            <a:xfrm>
              <a:off x="2072500" y="2030575"/>
              <a:ext cx="4225" cy="4225"/>
            </a:xfrm>
            <a:custGeom>
              <a:avLst/>
              <a:gdLst/>
              <a:ahLst/>
              <a:cxnLst/>
              <a:rect l="l" t="t" r="r" b="b"/>
              <a:pathLst>
                <a:path w="169" h="169" extrusionOk="0">
                  <a:moveTo>
                    <a:pt x="73" y="0"/>
                  </a:moveTo>
                  <a:lnTo>
                    <a:pt x="49" y="24"/>
                  </a:lnTo>
                  <a:lnTo>
                    <a:pt x="24" y="48"/>
                  </a:lnTo>
                  <a:lnTo>
                    <a:pt x="0" y="96"/>
                  </a:lnTo>
                  <a:lnTo>
                    <a:pt x="24" y="144"/>
                  </a:lnTo>
                  <a:lnTo>
                    <a:pt x="73" y="169"/>
                  </a:lnTo>
                  <a:lnTo>
                    <a:pt x="97" y="169"/>
                  </a:lnTo>
                  <a:lnTo>
                    <a:pt x="145" y="144"/>
                  </a:lnTo>
                  <a:lnTo>
                    <a:pt x="169" y="120"/>
                  </a:lnTo>
                  <a:lnTo>
                    <a:pt x="169" y="72"/>
                  </a:lnTo>
                  <a:lnTo>
                    <a:pt x="169" y="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9"/>
            <p:cNvSpPr/>
            <p:nvPr/>
          </p:nvSpPr>
          <p:spPr>
            <a:xfrm>
              <a:off x="2195875" y="2379625"/>
              <a:ext cx="4225" cy="4850"/>
            </a:xfrm>
            <a:custGeom>
              <a:avLst/>
              <a:gdLst/>
              <a:ahLst/>
              <a:cxnLst/>
              <a:rect l="l" t="t" r="r" b="b"/>
              <a:pathLst>
                <a:path w="169" h="194" extrusionOk="0">
                  <a:moveTo>
                    <a:pt x="25" y="0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25" y="145"/>
                  </a:lnTo>
                  <a:lnTo>
                    <a:pt x="73" y="193"/>
                  </a:lnTo>
                  <a:lnTo>
                    <a:pt x="121" y="193"/>
                  </a:lnTo>
                  <a:lnTo>
                    <a:pt x="169" y="169"/>
                  </a:lnTo>
                  <a:lnTo>
                    <a:pt x="169" y="121"/>
                  </a:lnTo>
                  <a:lnTo>
                    <a:pt x="121" y="49"/>
                  </a:lnTo>
                  <a:lnTo>
                    <a:pt x="73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9"/>
            <p:cNvSpPr/>
            <p:nvPr/>
          </p:nvSpPr>
          <p:spPr>
            <a:xfrm>
              <a:off x="2186250" y="2315825"/>
              <a:ext cx="6025" cy="3650"/>
            </a:xfrm>
            <a:custGeom>
              <a:avLst/>
              <a:gdLst/>
              <a:ahLst/>
              <a:cxnLst/>
              <a:rect l="l" t="t" r="r" b="b"/>
              <a:pathLst>
                <a:path w="241" h="146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97" y="145"/>
                  </a:lnTo>
                  <a:lnTo>
                    <a:pt x="145" y="145"/>
                  </a:lnTo>
                  <a:lnTo>
                    <a:pt x="217" y="121"/>
                  </a:lnTo>
                  <a:lnTo>
                    <a:pt x="241" y="73"/>
                  </a:lnTo>
                  <a:lnTo>
                    <a:pt x="241" y="49"/>
                  </a:lnTo>
                  <a:lnTo>
                    <a:pt x="217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9"/>
            <p:cNvSpPr/>
            <p:nvPr/>
          </p:nvSpPr>
          <p:spPr>
            <a:xfrm>
              <a:off x="1810100" y="1977000"/>
              <a:ext cx="4225" cy="4850"/>
            </a:xfrm>
            <a:custGeom>
              <a:avLst/>
              <a:gdLst/>
              <a:ahLst/>
              <a:cxnLst/>
              <a:rect l="l" t="t" r="r" b="b"/>
              <a:pathLst>
                <a:path w="169" h="194" extrusionOk="0">
                  <a:moveTo>
                    <a:pt x="49" y="1"/>
                  </a:moveTo>
                  <a:lnTo>
                    <a:pt x="25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121" y="193"/>
                  </a:lnTo>
                  <a:lnTo>
                    <a:pt x="145" y="169"/>
                  </a:lnTo>
                  <a:lnTo>
                    <a:pt x="169" y="121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9"/>
            <p:cNvSpPr/>
            <p:nvPr/>
          </p:nvSpPr>
          <p:spPr>
            <a:xfrm>
              <a:off x="2389050" y="1996250"/>
              <a:ext cx="3650" cy="4850"/>
            </a:xfrm>
            <a:custGeom>
              <a:avLst/>
              <a:gdLst/>
              <a:ahLst/>
              <a:cxnLst/>
              <a:rect l="l" t="t" r="r" b="b"/>
              <a:pathLst>
                <a:path w="146" h="194" extrusionOk="0">
                  <a:moveTo>
                    <a:pt x="73" y="1"/>
                  </a:moveTo>
                  <a:lnTo>
                    <a:pt x="25" y="49"/>
                  </a:lnTo>
                  <a:lnTo>
                    <a:pt x="1" y="121"/>
                  </a:lnTo>
                  <a:lnTo>
                    <a:pt x="1" y="145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73" y="193"/>
                  </a:lnTo>
                  <a:lnTo>
                    <a:pt x="121" y="145"/>
                  </a:lnTo>
                  <a:lnTo>
                    <a:pt x="145" y="97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9"/>
            <p:cNvSpPr/>
            <p:nvPr/>
          </p:nvSpPr>
          <p:spPr>
            <a:xfrm>
              <a:off x="2236200" y="1855425"/>
              <a:ext cx="4825" cy="3050"/>
            </a:xfrm>
            <a:custGeom>
              <a:avLst/>
              <a:gdLst/>
              <a:ahLst/>
              <a:cxnLst/>
              <a:rect l="l" t="t" r="r" b="b"/>
              <a:pathLst>
                <a:path w="193" h="122" extrusionOk="0">
                  <a:moveTo>
                    <a:pt x="48" y="1"/>
                  </a:moveTo>
                  <a:lnTo>
                    <a:pt x="0" y="25"/>
                  </a:lnTo>
                  <a:lnTo>
                    <a:pt x="48" y="97"/>
                  </a:lnTo>
                  <a:lnTo>
                    <a:pt x="121" y="121"/>
                  </a:lnTo>
                  <a:lnTo>
                    <a:pt x="169" y="97"/>
                  </a:lnTo>
                  <a:lnTo>
                    <a:pt x="193" y="73"/>
                  </a:lnTo>
                  <a:lnTo>
                    <a:pt x="193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9"/>
            <p:cNvSpPr/>
            <p:nvPr/>
          </p:nvSpPr>
          <p:spPr>
            <a:xfrm>
              <a:off x="2015925" y="1900575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49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45" y="97"/>
                  </a:lnTo>
                  <a:lnTo>
                    <a:pt x="145" y="48"/>
                  </a:lnTo>
                  <a:lnTo>
                    <a:pt x="121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9"/>
            <p:cNvSpPr/>
            <p:nvPr/>
          </p:nvSpPr>
          <p:spPr>
            <a:xfrm>
              <a:off x="2054450" y="1927650"/>
              <a:ext cx="4225" cy="3625"/>
            </a:xfrm>
            <a:custGeom>
              <a:avLst/>
              <a:gdLst/>
              <a:ahLst/>
              <a:cxnLst/>
              <a:rect l="l" t="t" r="r" b="b"/>
              <a:pathLst>
                <a:path w="169" h="145" extrusionOk="0">
                  <a:moveTo>
                    <a:pt x="72" y="1"/>
                  </a:moveTo>
                  <a:lnTo>
                    <a:pt x="0" y="49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121" y="145"/>
                  </a:lnTo>
                  <a:lnTo>
                    <a:pt x="169" y="97"/>
                  </a:lnTo>
                  <a:lnTo>
                    <a:pt x="145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9"/>
            <p:cNvSpPr/>
            <p:nvPr/>
          </p:nvSpPr>
          <p:spPr>
            <a:xfrm>
              <a:off x="1931075" y="1907800"/>
              <a:ext cx="3025" cy="5425"/>
            </a:xfrm>
            <a:custGeom>
              <a:avLst/>
              <a:gdLst/>
              <a:ahLst/>
              <a:cxnLst/>
              <a:rect l="l" t="t" r="r" b="b"/>
              <a:pathLst>
                <a:path w="121" h="217" extrusionOk="0">
                  <a:moveTo>
                    <a:pt x="0" y="0"/>
                  </a:moveTo>
                  <a:lnTo>
                    <a:pt x="0" y="24"/>
                  </a:lnTo>
                  <a:lnTo>
                    <a:pt x="0" y="217"/>
                  </a:lnTo>
                  <a:lnTo>
                    <a:pt x="72" y="145"/>
                  </a:lnTo>
                  <a:lnTo>
                    <a:pt x="96" y="120"/>
                  </a:lnTo>
                  <a:lnTo>
                    <a:pt x="121" y="72"/>
                  </a:lnTo>
                  <a:lnTo>
                    <a:pt x="96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9"/>
            <p:cNvSpPr/>
            <p:nvPr/>
          </p:nvSpPr>
          <p:spPr>
            <a:xfrm>
              <a:off x="2281925" y="2300775"/>
              <a:ext cx="4250" cy="3650"/>
            </a:xfrm>
            <a:custGeom>
              <a:avLst/>
              <a:gdLst/>
              <a:ahLst/>
              <a:cxnLst/>
              <a:rect l="l" t="t" r="r" b="b"/>
              <a:pathLst>
                <a:path w="170" h="146" extrusionOk="0">
                  <a:moveTo>
                    <a:pt x="73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49" y="145"/>
                  </a:lnTo>
                  <a:lnTo>
                    <a:pt x="121" y="145"/>
                  </a:lnTo>
                  <a:lnTo>
                    <a:pt x="169" y="97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9"/>
            <p:cNvSpPr/>
            <p:nvPr/>
          </p:nvSpPr>
          <p:spPr>
            <a:xfrm>
              <a:off x="2221150" y="2480125"/>
              <a:ext cx="4250" cy="4250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73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49" y="145"/>
                  </a:lnTo>
                  <a:lnTo>
                    <a:pt x="97" y="169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69" y="73"/>
                  </a:lnTo>
                  <a:lnTo>
                    <a:pt x="145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9"/>
            <p:cNvSpPr/>
            <p:nvPr/>
          </p:nvSpPr>
          <p:spPr>
            <a:xfrm>
              <a:off x="2048425" y="2019125"/>
              <a:ext cx="4225" cy="3650"/>
            </a:xfrm>
            <a:custGeom>
              <a:avLst/>
              <a:gdLst/>
              <a:ahLst/>
              <a:cxnLst/>
              <a:rect l="l" t="t" r="r" b="b"/>
              <a:pathLst>
                <a:path w="169" h="146" extrusionOk="0">
                  <a:moveTo>
                    <a:pt x="49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5" y="121"/>
                  </a:lnTo>
                  <a:lnTo>
                    <a:pt x="73" y="145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69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9"/>
            <p:cNvSpPr/>
            <p:nvPr/>
          </p:nvSpPr>
          <p:spPr>
            <a:xfrm>
              <a:off x="2100175" y="1940900"/>
              <a:ext cx="4850" cy="3025"/>
            </a:xfrm>
            <a:custGeom>
              <a:avLst/>
              <a:gdLst/>
              <a:ahLst/>
              <a:cxnLst/>
              <a:rect l="l" t="t" r="r" b="b"/>
              <a:pathLst>
                <a:path w="194" h="121" extrusionOk="0">
                  <a:moveTo>
                    <a:pt x="73" y="0"/>
                  </a:moveTo>
                  <a:lnTo>
                    <a:pt x="25" y="48"/>
                  </a:lnTo>
                  <a:lnTo>
                    <a:pt x="1" y="96"/>
                  </a:lnTo>
                  <a:lnTo>
                    <a:pt x="25" y="120"/>
                  </a:lnTo>
                  <a:lnTo>
                    <a:pt x="73" y="120"/>
                  </a:lnTo>
                  <a:lnTo>
                    <a:pt x="145" y="96"/>
                  </a:lnTo>
                  <a:lnTo>
                    <a:pt x="169" y="72"/>
                  </a:lnTo>
                  <a:lnTo>
                    <a:pt x="193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9"/>
            <p:cNvSpPr/>
            <p:nvPr/>
          </p:nvSpPr>
          <p:spPr>
            <a:xfrm>
              <a:off x="2279525" y="1938475"/>
              <a:ext cx="3650" cy="3650"/>
            </a:xfrm>
            <a:custGeom>
              <a:avLst/>
              <a:gdLst/>
              <a:ahLst/>
              <a:cxnLst/>
              <a:rect l="l" t="t" r="r" b="b"/>
              <a:pathLst>
                <a:path w="146" h="146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73" y="145"/>
                  </a:lnTo>
                  <a:lnTo>
                    <a:pt x="121" y="121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9"/>
            <p:cNvSpPr/>
            <p:nvPr/>
          </p:nvSpPr>
          <p:spPr>
            <a:xfrm>
              <a:off x="1877500" y="1936075"/>
              <a:ext cx="4250" cy="3625"/>
            </a:xfrm>
            <a:custGeom>
              <a:avLst/>
              <a:gdLst/>
              <a:ahLst/>
              <a:cxnLst/>
              <a:rect l="l" t="t" r="r" b="b"/>
              <a:pathLst>
                <a:path w="170" h="145" extrusionOk="0">
                  <a:moveTo>
                    <a:pt x="49" y="1"/>
                  </a:moveTo>
                  <a:lnTo>
                    <a:pt x="1" y="49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121" y="145"/>
                  </a:lnTo>
                  <a:lnTo>
                    <a:pt x="145" y="121"/>
                  </a:lnTo>
                  <a:lnTo>
                    <a:pt x="169" y="97"/>
                  </a:lnTo>
                  <a:lnTo>
                    <a:pt x="169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9"/>
            <p:cNvSpPr/>
            <p:nvPr/>
          </p:nvSpPr>
          <p:spPr>
            <a:xfrm>
              <a:off x="2382450" y="2011900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48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96" y="145"/>
                  </a:lnTo>
                  <a:lnTo>
                    <a:pt x="145" y="121"/>
                  </a:lnTo>
                  <a:lnTo>
                    <a:pt x="145" y="73"/>
                  </a:lnTo>
                  <a:lnTo>
                    <a:pt x="121" y="25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9"/>
            <p:cNvSpPr/>
            <p:nvPr/>
          </p:nvSpPr>
          <p:spPr>
            <a:xfrm>
              <a:off x="2290975" y="2317625"/>
              <a:ext cx="3625" cy="3050"/>
            </a:xfrm>
            <a:custGeom>
              <a:avLst/>
              <a:gdLst/>
              <a:ahLst/>
              <a:cxnLst/>
              <a:rect l="l" t="t" r="r" b="b"/>
              <a:pathLst>
                <a:path w="145" h="122" extrusionOk="0">
                  <a:moveTo>
                    <a:pt x="48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48" y="121"/>
                  </a:lnTo>
                  <a:lnTo>
                    <a:pt x="96" y="121"/>
                  </a:lnTo>
                  <a:lnTo>
                    <a:pt x="144" y="97"/>
                  </a:lnTo>
                  <a:lnTo>
                    <a:pt x="144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9"/>
            <p:cNvSpPr/>
            <p:nvPr/>
          </p:nvSpPr>
          <p:spPr>
            <a:xfrm>
              <a:off x="2074300" y="1934875"/>
              <a:ext cx="3650" cy="4225"/>
            </a:xfrm>
            <a:custGeom>
              <a:avLst/>
              <a:gdLst/>
              <a:ahLst/>
              <a:cxnLst/>
              <a:rect l="l" t="t" r="r" b="b"/>
              <a:pathLst>
                <a:path w="146" h="169" extrusionOk="0">
                  <a:moveTo>
                    <a:pt x="49" y="0"/>
                  </a:moveTo>
                  <a:lnTo>
                    <a:pt x="25" y="24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121" y="169"/>
                  </a:lnTo>
                  <a:lnTo>
                    <a:pt x="145" y="121"/>
                  </a:lnTo>
                  <a:lnTo>
                    <a:pt x="145" y="97"/>
                  </a:lnTo>
                  <a:lnTo>
                    <a:pt x="121" y="49"/>
                  </a:lnTo>
                  <a:lnTo>
                    <a:pt x="97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9"/>
            <p:cNvSpPr/>
            <p:nvPr/>
          </p:nvSpPr>
          <p:spPr>
            <a:xfrm>
              <a:off x="2337900" y="2410325"/>
              <a:ext cx="3050" cy="4225"/>
            </a:xfrm>
            <a:custGeom>
              <a:avLst/>
              <a:gdLst/>
              <a:ahLst/>
              <a:cxnLst/>
              <a:rect l="l" t="t" r="r" b="b"/>
              <a:pathLst>
                <a:path w="122" h="169" extrusionOk="0">
                  <a:moveTo>
                    <a:pt x="25" y="0"/>
                  </a:moveTo>
                  <a:lnTo>
                    <a:pt x="1" y="48"/>
                  </a:lnTo>
                  <a:lnTo>
                    <a:pt x="1" y="72"/>
                  </a:lnTo>
                  <a:lnTo>
                    <a:pt x="1" y="121"/>
                  </a:lnTo>
                  <a:lnTo>
                    <a:pt x="49" y="169"/>
                  </a:lnTo>
                  <a:lnTo>
                    <a:pt x="73" y="169"/>
                  </a:lnTo>
                  <a:lnTo>
                    <a:pt x="121" y="145"/>
                  </a:lnTo>
                  <a:lnTo>
                    <a:pt x="121" y="96"/>
                  </a:lnTo>
                  <a:lnTo>
                    <a:pt x="97" y="4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9"/>
            <p:cNvSpPr/>
            <p:nvPr/>
          </p:nvSpPr>
          <p:spPr>
            <a:xfrm>
              <a:off x="2048425" y="2525875"/>
              <a:ext cx="3025" cy="5425"/>
            </a:xfrm>
            <a:custGeom>
              <a:avLst/>
              <a:gdLst/>
              <a:ahLst/>
              <a:cxnLst/>
              <a:rect l="l" t="t" r="r" b="b"/>
              <a:pathLst>
                <a:path w="121" h="217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25" y="217"/>
                  </a:lnTo>
                  <a:lnTo>
                    <a:pt x="121" y="121"/>
                  </a:lnTo>
                  <a:lnTo>
                    <a:pt x="121" y="97"/>
                  </a:lnTo>
                  <a:lnTo>
                    <a:pt x="97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9"/>
            <p:cNvSpPr/>
            <p:nvPr/>
          </p:nvSpPr>
          <p:spPr>
            <a:xfrm>
              <a:off x="2126050" y="1902975"/>
              <a:ext cx="9075" cy="1225"/>
            </a:xfrm>
            <a:custGeom>
              <a:avLst/>
              <a:gdLst/>
              <a:ahLst/>
              <a:cxnLst/>
              <a:rect l="l" t="t" r="r" b="b"/>
              <a:pathLst>
                <a:path w="363" h="49" extrusionOk="0">
                  <a:moveTo>
                    <a:pt x="1" y="1"/>
                  </a:moveTo>
                  <a:lnTo>
                    <a:pt x="169" y="49"/>
                  </a:lnTo>
                  <a:lnTo>
                    <a:pt x="266" y="49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9"/>
            <p:cNvSpPr/>
            <p:nvPr/>
          </p:nvSpPr>
          <p:spPr>
            <a:xfrm>
              <a:off x="2280125" y="2017925"/>
              <a:ext cx="3650" cy="4225"/>
            </a:xfrm>
            <a:custGeom>
              <a:avLst/>
              <a:gdLst/>
              <a:ahLst/>
              <a:cxnLst/>
              <a:rect l="l" t="t" r="r" b="b"/>
              <a:pathLst>
                <a:path w="146" h="169" extrusionOk="0">
                  <a:moveTo>
                    <a:pt x="49" y="0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97" y="169"/>
                  </a:lnTo>
                  <a:lnTo>
                    <a:pt x="145" y="121"/>
                  </a:lnTo>
                  <a:lnTo>
                    <a:pt x="145" y="97"/>
                  </a:lnTo>
                  <a:lnTo>
                    <a:pt x="145" y="73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9"/>
            <p:cNvSpPr/>
            <p:nvPr/>
          </p:nvSpPr>
          <p:spPr>
            <a:xfrm>
              <a:off x="2115225" y="1922225"/>
              <a:ext cx="3650" cy="3050"/>
            </a:xfrm>
            <a:custGeom>
              <a:avLst/>
              <a:gdLst/>
              <a:ahLst/>
              <a:cxnLst/>
              <a:rect l="l" t="t" r="r" b="b"/>
              <a:pathLst>
                <a:path w="146" h="122" extrusionOk="0">
                  <a:moveTo>
                    <a:pt x="73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73" y="121"/>
                  </a:lnTo>
                  <a:lnTo>
                    <a:pt x="121" y="73"/>
                  </a:lnTo>
                  <a:lnTo>
                    <a:pt x="145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9"/>
            <p:cNvSpPr/>
            <p:nvPr/>
          </p:nvSpPr>
          <p:spPr>
            <a:xfrm>
              <a:off x="2260275" y="2067875"/>
              <a:ext cx="4225" cy="3625"/>
            </a:xfrm>
            <a:custGeom>
              <a:avLst/>
              <a:gdLst/>
              <a:ahLst/>
              <a:cxnLst/>
              <a:rect l="l" t="t" r="r" b="b"/>
              <a:pathLst>
                <a:path w="169" h="145" extrusionOk="0">
                  <a:moveTo>
                    <a:pt x="72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48" y="121"/>
                  </a:lnTo>
                  <a:lnTo>
                    <a:pt x="121" y="145"/>
                  </a:lnTo>
                  <a:lnTo>
                    <a:pt x="145" y="121"/>
                  </a:lnTo>
                  <a:lnTo>
                    <a:pt x="169" y="97"/>
                  </a:lnTo>
                  <a:lnTo>
                    <a:pt x="169" y="73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9"/>
            <p:cNvSpPr/>
            <p:nvPr/>
          </p:nvSpPr>
          <p:spPr>
            <a:xfrm>
              <a:off x="2274100" y="2029350"/>
              <a:ext cx="3050" cy="3050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25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97" y="121"/>
                  </a:lnTo>
                  <a:lnTo>
                    <a:pt x="121" y="97"/>
                  </a:lnTo>
                  <a:lnTo>
                    <a:pt x="121" y="73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9"/>
            <p:cNvSpPr/>
            <p:nvPr/>
          </p:nvSpPr>
          <p:spPr>
            <a:xfrm>
              <a:off x="2053250" y="2460875"/>
              <a:ext cx="4225" cy="3625"/>
            </a:xfrm>
            <a:custGeom>
              <a:avLst/>
              <a:gdLst/>
              <a:ahLst/>
              <a:cxnLst/>
              <a:rect l="l" t="t" r="r" b="b"/>
              <a:pathLst>
                <a:path w="169" h="145" extrusionOk="0">
                  <a:moveTo>
                    <a:pt x="96" y="0"/>
                  </a:moveTo>
                  <a:lnTo>
                    <a:pt x="24" y="24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96" y="145"/>
                  </a:lnTo>
                  <a:lnTo>
                    <a:pt x="144" y="121"/>
                  </a:lnTo>
                  <a:lnTo>
                    <a:pt x="169" y="73"/>
                  </a:lnTo>
                  <a:lnTo>
                    <a:pt x="144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9"/>
            <p:cNvSpPr/>
            <p:nvPr/>
          </p:nvSpPr>
          <p:spPr>
            <a:xfrm>
              <a:off x="1952125" y="1900575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73" y="0"/>
                  </a:moveTo>
                  <a:lnTo>
                    <a:pt x="25" y="24"/>
                  </a:lnTo>
                  <a:lnTo>
                    <a:pt x="1" y="72"/>
                  </a:lnTo>
                  <a:lnTo>
                    <a:pt x="25" y="121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145" y="72"/>
                  </a:lnTo>
                  <a:lnTo>
                    <a:pt x="121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9"/>
            <p:cNvSpPr/>
            <p:nvPr/>
          </p:nvSpPr>
          <p:spPr>
            <a:xfrm>
              <a:off x="2002075" y="1936675"/>
              <a:ext cx="3650" cy="3650"/>
            </a:xfrm>
            <a:custGeom>
              <a:avLst/>
              <a:gdLst/>
              <a:ahLst/>
              <a:cxnLst/>
              <a:rect l="l" t="t" r="r" b="b"/>
              <a:pathLst>
                <a:path w="146" h="146" extrusionOk="0">
                  <a:moveTo>
                    <a:pt x="49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9"/>
            <p:cNvSpPr/>
            <p:nvPr/>
          </p:nvSpPr>
          <p:spPr>
            <a:xfrm>
              <a:off x="1941300" y="2011900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49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24" y="145"/>
                  </a:lnTo>
                  <a:lnTo>
                    <a:pt x="73" y="145"/>
                  </a:lnTo>
                  <a:lnTo>
                    <a:pt x="121" y="121"/>
                  </a:lnTo>
                  <a:lnTo>
                    <a:pt x="145" y="73"/>
                  </a:lnTo>
                  <a:lnTo>
                    <a:pt x="121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9"/>
            <p:cNvSpPr/>
            <p:nvPr/>
          </p:nvSpPr>
          <p:spPr>
            <a:xfrm>
              <a:off x="1992450" y="1937875"/>
              <a:ext cx="3650" cy="4250"/>
            </a:xfrm>
            <a:custGeom>
              <a:avLst/>
              <a:gdLst/>
              <a:ahLst/>
              <a:cxnLst/>
              <a:rect l="l" t="t" r="r" b="b"/>
              <a:pathLst>
                <a:path w="146" h="170" extrusionOk="0">
                  <a:moveTo>
                    <a:pt x="49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73" y="169"/>
                  </a:lnTo>
                  <a:lnTo>
                    <a:pt x="121" y="169"/>
                  </a:lnTo>
                  <a:lnTo>
                    <a:pt x="145" y="121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9"/>
            <p:cNvSpPr/>
            <p:nvPr/>
          </p:nvSpPr>
          <p:spPr>
            <a:xfrm>
              <a:off x="1829350" y="1966775"/>
              <a:ext cx="3650" cy="4225"/>
            </a:xfrm>
            <a:custGeom>
              <a:avLst/>
              <a:gdLst/>
              <a:ahLst/>
              <a:cxnLst/>
              <a:rect l="l" t="t" r="r" b="b"/>
              <a:pathLst>
                <a:path w="146" h="169" extrusionOk="0">
                  <a:moveTo>
                    <a:pt x="49" y="0"/>
                  </a:moveTo>
                  <a:lnTo>
                    <a:pt x="25" y="24"/>
                  </a:lnTo>
                  <a:lnTo>
                    <a:pt x="1" y="72"/>
                  </a:lnTo>
                  <a:lnTo>
                    <a:pt x="25" y="97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121" y="169"/>
                  </a:lnTo>
                  <a:lnTo>
                    <a:pt x="145" y="145"/>
                  </a:lnTo>
                  <a:lnTo>
                    <a:pt x="145" y="97"/>
                  </a:lnTo>
                  <a:lnTo>
                    <a:pt x="145" y="48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9"/>
            <p:cNvSpPr/>
            <p:nvPr/>
          </p:nvSpPr>
          <p:spPr>
            <a:xfrm>
              <a:off x="2295175" y="2282725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97" y="1"/>
                  </a:moveTo>
                  <a:lnTo>
                    <a:pt x="49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45" y="121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9"/>
            <p:cNvSpPr/>
            <p:nvPr/>
          </p:nvSpPr>
          <p:spPr>
            <a:xfrm>
              <a:off x="1895550" y="1931875"/>
              <a:ext cx="4850" cy="3625"/>
            </a:xfrm>
            <a:custGeom>
              <a:avLst/>
              <a:gdLst/>
              <a:ahLst/>
              <a:cxnLst/>
              <a:rect l="l" t="t" r="r" b="b"/>
              <a:pathLst>
                <a:path w="194" h="145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2"/>
                  </a:lnTo>
                  <a:lnTo>
                    <a:pt x="97" y="144"/>
                  </a:lnTo>
                  <a:lnTo>
                    <a:pt x="193" y="144"/>
                  </a:lnTo>
                  <a:lnTo>
                    <a:pt x="193" y="120"/>
                  </a:lnTo>
                  <a:lnTo>
                    <a:pt x="193" y="72"/>
                  </a:lnTo>
                  <a:lnTo>
                    <a:pt x="145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9"/>
            <p:cNvSpPr/>
            <p:nvPr/>
          </p:nvSpPr>
          <p:spPr>
            <a:xfrm>
              <a:off x="2280125" y="2372400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49" y="1"/>
                  </a:moveTo>
                  <a:lnTo>
                    <a:pt x="1" y="49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97" y="145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9"/>
            <p:cNvSpPr/>
            <p:nvPr/>
          </p:nvSpPr>
          <p:spPr>
            <a:xfrm>
              <a:off x="2335500" y="1948725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25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25" y="96"/>
                  </a:lnTo>
                  <a:lnTo>
                    <a:pt x="73" y="145"/>
                  </a:lnTo>
                  <a:lnTo>
                    <a:pt x="121" y="120"/>
                  </a:lnTo>
                  <a:lnTo>
                    <a:pt x="145" y="72"/>
                  </a:lnTo>
                  <a:lnTo>
                    <a:pt x="121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9"/>
            <p:cNvSpPr/>
            <p:nvPr/>
          </p:nvSpPr>
          <p:spPr>
            <a:xfrm>
              <a:off x="2136900" y="2417550"/>
              <a:ext cx="3025" cy="4225"/>
            </a:xfrm>
            <a:custGeom>
              <a:avLst/>
              <a:gdLst/>
              <a:ahLst/>
              <a:cxnLst/>
              <a:rect l="l" t="t" r="r" b="b"/>
              <a:pathLst>
                <a:path w="121" h="169" extrusionOk="0">
                  <a:moveTo>
                    <a:pt x="48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24" y="144"/>
                  </a:lnTo>
                  <a:lnTo>
                    <a:pt x="72" y="169"/>
                  </a:lnTo>
                  <a:lnTo>
                    <a:pt x="97" y="169"/>
                  </a:lnTo>
                  <a:lnTo>
                    <a:pt x="121" y="144"/>
                  </a:lnTo>
                  <a:lnTo>
                    <a:pt x="121" y="96"/>
                  </a:lnTo>
                  <a:lnTo>
                    <a:pt x="121" y="72"/>
                  </a:lnTo>
                  <a:lnTo>
                    <a:pt x="97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9"/>
            <p:cNvSpPr/>
            <p:nvPr/>
          </p:nvSpPr>
          <p:spPr>
            <a:xfrm>
              <a:off x="2080925" y="1931875"/>
              <a:ext cx="3625" cy="4225"/>
            </a:xfrm>
            <a:custGeom>
              <a:avLst/>
              <a:gdLst/>
              <a:ahLst/>
              <a:cxnLst/>
              <a:rect l="l" t="t" r="r" b="b"/>
              <a:pathLst>
                <a:path w="145" h="169" extrusionOk="0">
                  <a:moveTo>
                    <a:pt x="49" y="0"/>
                  </a:moveTo>
                  <a:lnTo>
                    <a:pt x="25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25" y="144"/>
                  </a:lnTo>
                  <a:lnTo>
                    <a:pt x="97" y="169"/>
                  </a:lnTo>
                  <a:lnTo>
                    <a:pt x="121" y="144"/>
                  </a:lnTo>
                  <a:lnTo>
                    <a:pt x="145" y="96"/>
                  </a:lnTo>
                  <a:lnTo>
                    <a:pt x="145" y="72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9"/>
            <p:cNvSpPr/>
            <p:nvPr/>
          </p:nvSpPr>
          <p:spPr>
            <a:xfrm>
              <a:off x="1920225" y="2043800"/>
              <a:ext cx="4250" cy="3650"/>
            </a:xfrm>
            <a:custGeom>
              <a:avLst/>
              <a:gdLst/>
              <a:ahLst/>
              <a:cxnLst/>
              <a:rect l="l" t="t" r="r" b="b"/>
              <a:pathLst>
                <a:path w="170" h="146" extrusionOk="0">
                  <a:moveTo>
                    <a:pt x="73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1" y="121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145" y="97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9"/>
            <p:cNvSpPr/>
            <p:nvPr/>
          </p:nvSpPr>
          <p:spPr>
            <a:xfrm>
              <a:off x="2206100" y="2485550"/>
              <a:ext cx="3050" cy="3025"/>
            </a:xfrm>
            <a:custGeom>
              <a:avLst/>
              <a:gdLst/>
              <a:ahLst/>
              <a:cxnLst/>
              <a:rect l="l" t="t" r="r" b="b"/>
              <a:pathLst>
                <a:path w="122" h="121" extrusionOk="0">
                  <a:moveTo>
                    <a:pt x="49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1" y="97"/>
                  </a:lnTo>
                  <a:lnTo>
                    <a:pt x="25" y="121"/>
                  </a:lnTo>
                  <a:lnTo>
                    <a:pt x="97" y="97"/>
                  </a:lnTo>
                  <a:lnTo>
                    <a:pt x="121" y="73"/>
                  </a:lnTo>
                  <a:lnTo>
                    <a:pt x="121" y="48"/>
                  </a:lnTo>
                  <a:lnTo>
                    <a:pt x="97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9"/>
            <p:cNvSpPr/>
            <p:nvPr/>
          </p:nvSpPr>
          <p:spPr>
            <a:xfrm>
              <a:off x="2222350" y="2032375"/>
              <a:ext cx="3650" cy="3025"/>
            </a:xfrm>
            <a:custGeom>
              <a:avLst/>
              <a:gdLst/>
              <a:ahLst/>
              <a:cxnLst/>
              <a:rect l="l" t="t" r="r" b="b"/>
              <a:pathLst>
                <a:path w="146" h="121" extrusionOk="0">
                  <a:moveTo>
                    <a:pt x="73" y="0"/>
                  </a:moveTo>
                  <a:lnTo>
                    <a:pt x="25" y="48"/>
                  </a:lnTo>
                  <a:lnTo>
                    <a:pt x="1" y="97"/>
                  </a:lnTo>
                  <a:lnTo>
                    <a:pt x="25" y="121"/>
                  </a:lnTo>
                  <a:lnTo>
                    <a:pt x="73" y="121"/>
                  </a:lnTo>
                  <a:lnTo>
                    <a:pt x="145" y="72"/>
                  </a:lnTo>
                  <a:lnTo>
                    <a:pt x="145" y="4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9"/>
            <p:cNvSpPr/>
            <p:nvPr/>
          </p:nvSpPr>
          <p:spPr>
            <a:xfrm>
              <a:off x="2330675" y="2332075"/>
              <a:ext cx="3050" cy="3650"/>
            </a:xfrm>
            <a:custGeom>
              <a:avLst/>
              <a:gdLst/>
              <a:ahLst/>
              <a:cxnLst/>
              <a:rect l="l" t="t" r="r" b="b"/>
              <a:pathLst>
                <a:path w="122" h="146" extrusionOk="0">
                  <a:moveTo>
                    <a:pt x="25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9"/>
            <p:cNvSpPr/>
            <p:nvPr/>
          </p:nvSpPr>
          <p:spPr>
            <a:xfrm>
              <a:off x="2275325" y="2075700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48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72" y="145"/>
                  </a:lnTo>
                  <a:lnTo>
                    <a:pt x="96" y="121"/>
                  </a:lnTo>
                  <a:lnTo>
                    <a:pt x="120" y="97"/>
                  </a:lnTo>
                  <a:lnTo>
                    <a:pt x="145" y="49"/>
                  </a:lnTo>
                  <a:lnTo>
                    <a:pt x="120" y="2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9"/>
            <p:cNvSpPr/>
            <p:nvPr/>
          </p:nvSpPr>
          <p:spPr>
            <a:xfrm>
              <a:off x="1984025" y="1901175"/>
              <a:ext cx="3650" cy="4225"/>
            </a:xfrm>
            <a:custGeom>
              <a:avLst/>
              <a:gdLst/>
              <a:ahLst/>
              <a:cxnLst/>
              <a:rect l="l" t="t" r="r" b="b"/>
              <a:pathLst>
                <a:path w="146" h="169" extrusionOk="0">
                  <a:moveTo>
                    <a:pt x="97" y="0"/>
                  </a:moveTo>
                  <a:lnTo>
                    <a:pt x="1" y="97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49" y="169"/>
                  </a:lnTo>
                  <a:lnTo>
                    <a:pt x="73" y="145"/>
                  </a:lnTo>
                  <a:lnTo>
                    <a:pt x="121" y="73"/>
                  </a:lnTo>
                  <a:lnTo>
                    <a:pt x="121" y="97"/>
                  </a:lnTo>
                  <a:lnTo>
                    <a:pt x="145" y="4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9"/>
            <p:cNvSpPr/>
            <p:nvPr/>
          </p:nvSpPr>
          <p:spPr>
            <a:xfrm>
              <a:off x="2192875" y="2498775"/>
              <a:ext cx="3025" cy="3650"/>
            </a:xfrm>
            <a:custGeom>
              <a:avLst/>
              <a:gdLst/>
              <a:ahLst/>
              <a:cxnLst/>
              <a:rect l="l" t="t" r="r" b="b"/>
              <a:pathLst>
                <a:path w="121" h="146" extrusionOk="0">
                  <a:moveTo>
                    <a:pt x="24" y="1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48" y="121"/>
                  </a:lnTo>
                  <a:lnTo>
                    <a:pt x="72" y="145"/>
                  </a:lnTo>
                  <a:lnTo>
                    <a:pt x="96" y="145"/>
                  </a:lnTo>
                  <a:lnTo>
                    <a:pt x="120" y="97"/>
                  </a:lnTo>
                  <a:lnTo>
                    <a:pt x="120" y="4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9"/>
            <p:cNvSpPr/>
            <p:nvPr/>
          </p:nvSpPr>
          <p:spPr>
            <a:xfrm>
              <a:off x="2185650" y="2288750"/>
              <a:ext cx="3025" cy="3625"/>
            </a:xfrm>
            <a:custGeom>
              <a:avLst/>
              <a:gdLst/>
              <a:ahLst/>
              <a:cxnLst/>
              <a:rect l="l" t="t" r="r" b="b"/>
              <a:pathLst>
                <a:path w="121" h="145" extrusionOk="0">
                  <a:moveTo>
                    <a:pt x="72" y="0"/>
                  </a:moveTo>
                  <a:lnTo>
                    <a:pt x="0" y="24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48" y="145"/>
                  </a:lnTo>
                  <a:lnTo>
                    <a:pt x="96" y="145"/>
                  </a:lnTo>
                  <a:lnTo>
                    <a:pt x="121" y="121"/>
                  </a:lnTo>
                  <a:lnTo>
                    <a:pt x="121" y="73"/>
                  </a:lnTo>
                  <a:lnTo>
                    <a:pt x="121" y="49"/>
                  </a:lnTo>
                  <a:lnTo>
                    <a:pt x="96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9"/>
            <p:cNvSpPr/>
            <p:nvPr/>
          </p:nvSpPr>
          <p:spPr>
            <a:xfrm>
              <a:off x="2313225" y="2460275"/>
              <a:ext cx="4250" cy="3025"/>
            </a:xfrm>
            <a:custGeom>
              <a:avLst/>
              <a:gdLst/>
              <a:ahLst/>
              <a:cxnLst/>
              <a:rect l="l" t="t" r="r" b="b"/>
              <a:pathLst>
                <a:path w="170" h="121" extrusionOk="0">
                  <a:moveTo>
                    <a:pt x="49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2"/>
                  </a:lnTo>
                  <a:lnTo>
                    <a:pt x="97" y="121"/>
                  </a:lnTo>
                  <a:lnTo>
                    <a:pt x="145" y="121"/>
                  </a:lnTo>
                  <a:lnTo>
                    <a:pt x="169" y="97"/>
                  </a:lnTo>
                  <a:lnTo>
                    <a:pt x="169" y="4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9"/>
            <p:cNvSpPr/>
            <p:nvPr/>
          </p:nvSpPr>
          <p:spPr>
            <a:xfrm>
              <a:off x="2145325" y="2497575"/>
              <a:ext cx="3025" cy="3650"/>
            </a:xfrm>
            <a:custGeom>
              <a:avLst/>
              <a:gdLst/>
              <a:ahLst/>
              <a:cxnLst/>
              <a:rect l="l" t="t" r="r" b="b"/>
              <a:pathLst>
                <a:path w="121" h="146" extrusionOk="0">
                  <a:moveTo>
                    <a:pt x="48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72" y="145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9"/>
            <p:cNvSpPr/>
            <p:nvPr/>
          </p:nvSpPr>
          <p:spPr>
            <a:xfrm>
              <a:off x="2269900" y="2033575"/>
              <a:ext cx="3025" cy="3625"/>
            </a:xfrm>
            <a:custGeom>
              <a:avLst/>
              <a:gdLst/>
              <a:ahLst/>
              <a:cxnLst/>
              <a:rect l="l" t="t" r="r" b="b"/>
              <a:pathLst>
                <a:path w="121" h="145" extrusionOk="0">
                  <a:moveTo>
                    <a:pt x="49" y="0"/>
                  </a:moveTo>
                  <a:lnTo>
                    <a:pt x="25" y="24"/>
                  </a:lnTo>
                  <a:lnTo>
                    <a:pt x="0" y="73"/>
                  </a:lnTo>
                  <a:lnTo>
                    <a:pt x="25" y="121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121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9"/>
            <p:cNvSpPr/>
            <p:nvPr/>
          </p:nvSpPr>
          <p:spPr>
            <a:xfrm>
              <a:off x="1966575" y="1850025"/>
              <a:ext cx="4250" cy="3025"/>
            </a:xfrm>
            <a:custGeom>
              <a:avLst/>
              <a:gdLst/>
              <a:ahLst/>
              <a:cxnLst/>
              <a:rect l="l" t="t" r="r" b="b"/>
              <a:pathLst>
                <a:path w="170" h="121" extrusionOk="0">
                  <a:moveTo>
                    <a:pt x="145" y="0"/>
                  </a:moveTo>
                  <a:lnTo>
                    <a:pt x="49" y="24"/>
                  </a:lnTo>
                  <a:lnTo>
                    <a:pt x="25" y="48"/>
                  </a:lnTo>
                  <a:lnTo>
                    <a:pt x="1" y="72"/>
                  </a:lnTo>
                  <a:lnTo>
                    <a:pt x="25" y="120"/>
                  </a:lnTo>
                  <a:lnTo>
                    <a:pt x="73" y="120"/>
                  </a:lnTo>
                  <a:lnTo>
                    <a:pt x="97" y="96"/>
                  </a:lnTo>
                  <a:lnTo>
                    <a:pt x="169" y="4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9"/>
            <p:cNvSpPr/>
            <p:nvPr/>
          </p:nvSpPr>
          <p:spPr>
            <a:xfrm>
              <a:off x="1980425" y="2009500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48" y="0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48" y="121"/>
                  </a:lnTo>
                  <a:lnTo>
                    <a:pt x="96" y="121"/>
                  </a:lnTo>
                  <a:lnTo>
                    <a:pt x="121" y="97"/>
                  </a:lnTo>
                  <a:lnTo>
                    <a:pt x="145" y="73"/>
                  </a:lnTo>
                  <a:lnTo>
                    <a:pt x="121" y="49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9"/>
            <p:cNvSpPr/>
            <p:nvPr/>
          </p:nvSpPr>
          <p:spPr>
            <a:xfrm>
              <a:off x="1993650" y="2013700"/>
              <a:ext cx="3650" cy="3650"/>
            </a:xfrm>
            <a:custGeom>
              <a:avLst/>
              <a:gdLst/>
              <a:ahLst/>
              <a:cxnLst/>
              <a:rect l="l" t="t" r="r" b="b"/>
              <a:pathLst>
                <a:path w="146" h="146" extrusionOk="0">
                  <a:moveTo>
                    <a:pt x="73" y="1"/>
                  </a:moveTo>
                  <a:lnTo>
                    <a:pt x="25" y="25"/>
                  </a:lnTo>
                  <a:lnTo>
                    <a:pt x="1" y="97"/>
                  </a:lnTo>
                  <a:lnTo>
                    <a:pt x="25" y="121"/>
                  </a:lnTo>
                  <a:lnTo>
                    <a:pt x="73" y="145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145" y="73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9"/>
            <p:cNvSpPr/>
            <p:nvPr/>
          </p:nvSpPr>
          <p:spPr>
            <a:xfrm>
              <a:off x="2341525" y="1818725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72" y="0"/>
                  </a:moveTo>
                  <a:lnTo>
                    <a:pt x="24" y="24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48" y="121"/>
                  </a:lnTo>
                  <a:lnTo>
                    <a:pt x="96" y="121"/>
                  </a:lnTo>
                  <a:lnTo>
                    <a:pt x="145" y="73"/>
                  </a:lnTo>
                  <a:lnTo>
                    <a:pt x="145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9"/>
            <p:cNvSpPr/>
            <p:nvPr/>
          </p:nvSpPr>
          <p:spPr>
            <a:xfrm>
              <a:off x="1881125" y="1930050"/>
              <a:ext cx="3625" cy="3050"/>
            </a:xfrm>
            <a:custGeom>
              <a:avLst/>
              <a:gdLst/>
              <a:ahLst/>
              <a:cxnLst/>
              <a:rect l="l" t="t" r="r" b="b"/>
              <a:pathLst>
                <a:path w="145" h="122" extrusionOk="0">
                  <a:moveTo>
                    <a:pt x="24" y="1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2" y="121"/>
                  </a:lnTo>
                  <a:lnTo>
                    <a:pt x="120" y="97"/>
                  </a:lnTo>
                  <a:lnTo>
                    <a:pt x="145" y="49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9"/>
            <p:cNvSpPr/>
            <p:nvPr/>
          </p:nvSpPr>
          <p:spPr>
            <a:xfrm>
              <a:off x="2287350" y="2454850"/>
              <a:ext cx="3025" cy="4250"/>
            </a:xfrm>
            <a:custGeom>
              <a:avLst/>
              <a:gdLst/>
              <a:ahLst/>
              <a:cxnLst/>
              <a:rect l="l" t="t" r="r" b="b"/>
              <a:pathLst>
                <a:path w="121" h="170" extrusionOk="0">
                  <a:moveTo>
                    <a:pt x="49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121" y="73"/>
                  </a:lnTo>
                  <a:lnTo>
                    <a:pt x="121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9"/>
            <p:cNvSpPr/>
            <p:nvPr/>
          </p:nvSpPr>
          <p:spPr>
            <a:xfrm>
              <a:off x="2316850" y="2341700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72" y="145"/>
                  </a:lnTo>
                  <a:lnTo>
                    <a:pt x="96" y="121"/>
                  </a:lnTo>
                  <a:lnTo>
                    <a:pt x="145" y="73"/>
                  </a:lnTo>
                  <a:lnTo>
                    <a:pt x="145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9"/>
            <p:cNvSpPr/>
            <p:nvPr/>
          </p:nvSpPr>
          <p:spPr>
            <a:xfrm>
              <a:off x="2077300" y="1945100"/>
              <a:ext cx="2450" cy="3025"/>
            </a:xfrm>
            <a:custGeom>
              <a:avLst/>
              <a:gdLst/>
              <a:ahLst/>
              <a:cxnLst/>
              <a:rect l="l" t="t" r="r" b="b"/>
              <a:pathLst>
                <a:path w="98" h="121" extrusionOk="0">
                  <a:moveTo>
                    <a:pt x="25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25" y="121"/>
                  </a:lnTo>
                  <a:lnTo>
                    <a:pt x="49" y="121"/>
                  </a:lnTo>
                  <a:lnTo>
                    <a:pt x="73" y="73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9"/>
            <p:cNvSpPr/>
            <p:nvPr/>
          </p:nvSpPr>
          <p:spPr>
            <a:xfrm>
              <a:off x="2123650" y="2501200"/>
              <a:ext cx="2425" cy="3025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73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97"/>
                  </a:lnTo>
                  <a:lnTo>
                    <a:pt x="73" y="121"/>
                  </a:lnTo>
                  <a:lnTo>
                    <a:pt x="97" y="72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9"/>
            <p:cNvSpPr/>
            <p:nvPr/>
          </p:nvSpPr>
          <p:spPr>
            <a:xfrm>
              <a:off x="2031575" y="1922825"/>
              <a:ext cx="2425" cy="3650"/>
            </a:xfrm>
            <a:custGeom>
              <a:avLst/>
              <a:gdLst/>
              <a:ahLst/>
              <a:cxnLst/>
              <a:rect l="l" t="t" r="r" b="b"/>
              <a:pathLst>
                <a:path w="97" h="146" extrusionOk="0">
                  <a:moveTo>
                    <a:pt x="24" y="1"/>
                  </a:moveTo>
                  <a:lnTo>
                    <a:pt x="0" y="25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49" y="145"/>
                  </a:lnTo>
                  <a:lnTo>
                    <a:pt x="97" y="97"/>
                  </a:lnTo>
                  <a:lnTo>
                    <a:pt x="73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9"/>
            <p:cNvSpPr/>
            <p:nvPr/>
          </p:nvSpPr>
          <p:spPr>
            <a:xfrm>
              <a:off x="1864275" y="1957750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48" y="0"/>
                  </a:moveTo>
                  <a:lnTo>
                    <a:pt x="0" y="48"/>
                  </a:lnTo>
                  <a:lnTo>
                    <a:pt x="0" y="96"/>
                  </a:lnTo>
                  <a:lnTo>
                    <a:pt x="0" y="121"/>
                  </a:lnTo>
                  <a:lnTo>
                    <a:pt x="72" y="121"/>
                  </a:lnTo>
                  <a:lnTo>
                    <a:pt x="120" y="72"/>
                  </a:lnTo>
                  <a:lnTo>
                    <a:pt x="120" y="24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9"/>
            <p:cNvSpPr/>
            <p:nvPr/>
          </p:nvSpPr>
          <p:spPr>
            <a:xfrm>
              <a:off x="1984025" y="1915000"/>
              <a:ext cx="2425" cy="3650"/>
            </a:xfrm>
            <a:custGeom>
              <a:avLst/>
              <a:gdLst/>
              <a:ahLst/>
              <a:cxnLst/>
              <a:rect l="l" t="t" r="r" b="b"/>
              <a:pathLst>
                <a:path w="97" h="146" extrusionOk="0">
                  <a:moveTo>
                    <a:pt x="49" y="1"/>
                  </a:moveTo>
                  <a:lnTo>
                    <a:pt x="1" y="97"/>
                  </a:lnTo>
                  <a:lnTo>
                    <a:pt x="49" y="145"/>
                  </a:lnTo>
                  <a:lnTo>
                    <a:pt x="73" y="145"/>
                  </a:lnTo>
                  <a:lnTo>
                    <a:pt x="97" y="121"/>
                  </a:lnTo>
                  <a:lnTo>
                    <a:pt x="97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9"/>
            <p:cNvSpPr/>
            <p:nvPr/>
          </p:nvSpPr>
          <p:spPr>
            <a:xfrm>
              <a:off x="2124850" y="2506600"/>
              <a:ext cx="3050" cy="3050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97" y="121"/>
                  </a:lnTo>
                  <a:lnTo>
                    <a:pt x="121" y="73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9"/>
            <p:cNvSpPr/>
            <p:nvPr/>
          </p:nvSpPr>
          <p:spPr>
            <a:xfrm>
              <a:off x="2109200" y="1928850"/>
              <a:ext cx="3650" cy="3050"/>
            </a:xfrm>
            <a:custGeom>
              <a:avLst/>
              <a:gdLst/>
              <a:ahLst/>
              <a:cxnLst/>
              <a:rect l="l" t="t" r="r" b="b"/>
              <a:pathLst>
                <a:path w="146" h="122" extrusionOk="0">
                  <a:moveTo>
                    <a:pt x="49" y="1"/>
                  </a:moveTo>
                  <a:lnTo>
                    <a:pt x="1" y="49"/>
                  </a:lnTo>
                  <a:lnTo>
                    <a:pt x="1" y="97"/>
                  </a:lnTo>
                  <a:lnTo>
                    <a:pt x="49" y="121"/>
                  </a:lnTo>
                  <a:lnTo>
                    <a:pt x="97" y="97"/>
                  </a:lnTo>
                  <a:lnTo>
                    <a:pt x="121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9"/>
            <p:cNvSpPr/>
            <p:nvPr/>
          </p:nvSpPr>
          <p:spPr>
            <a:xfrm>
              <a:off x="1990050" y="1933075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49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24" y="96"/>
                  </a:lnTo>
                  <a:lnTo>
                    <a:pt x="73" y="96"/>
                  </a:lnTo>
                  <a:lnTo>
                    <a:pt x="97" y="7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9"/>
            <p:cNvSpPr/>
            <p:nvPr/>
          </p:nvSpPr>
          <p:spPr>
            <a:xfrm>
              <a:off x="2284950" y="2010100"/>
              <a:ext cx="3625" cy="2425"/>
            </a:xfrm>
            <a:custGeom>
              <a:avLst/>
              <a:gdLst/>
              <a:ahLst/>
              <a:cxnLst/>
              <a:rect l="l" t="t" r="r" b="b"/>
              <a:pathLst>
                <a:path w="145" h="97" extrusionOk="0">
                  <a:moveTo>
                    <a:pt x="24" y="1"/>
                  </a:moveTo>
                  <a:lnTo>
                    <a:pt x="0" y="49"/>
                  </a:lnTo>
                  <a:lnTo>
                    <a:pt x="24" y="73"/>
                  </a:lnTo>
                  <a:lnTo>
                    <a:pt x="72" y="97"/>
                  </a:lnTo>
                  <a:lnTo>
                    <a:pt x="121" y="73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9"/>
            <p:cNvSpPr/>
            <p:nvPr/>
          </p:nvSpPr>
          <p:spPr>
            <a:xfrm>
              <a:off x="2223550" y="2499375"/>
              <a:ext cx="2450" cy="2450"/>
            </a:xfrm>
            <a:custGeom>
              <a:avLst/>
              <a:gdLst/>
              <a:ahLst/>
              <a:cxnLst/>
              <a:rect l="l" t="t" r="r" b="b"/>
              <a:pathLst>
                <a:path w="98" h="98" extrusionOk="0">
                  <a:moveTo>
                    <a:pt x="49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73" y="97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9"/>
            <p:cNvSpPr/>
            <p:nvPr/>
          </p:nvSpPr>
          <p:spPr>
            <a:xfrm>
              <a:off x="2049025" y="2531275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" y="1"/>
                  </a:moveTo>
                  <a:lnTo>
                    <a:pt x="25" y="97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45" y="97"/>
                  </a:lnTo>
                  <a:lnTo>
                    <a:pt x="97" y="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9"/>
            <p:cNvSpPr/>
            <p:nvPr/>
          </p:nvSpPr>
          <p:spPr>
            <a:xfrm>
              <a:off x="1894350" y="1923450"/>
              <a:ext cx="3050" cy="3025"/>
            </a:xfrm>
            <a:custGeom>
              <a:avLst/>
              <a:gdLst/>
              <a:ahLst/>
              <a:cxnLst/>
              <a:rect l="l" t="t" r="r" b="b"/>
              <a:pathLst>
                <a:path w="122" h="121" extrusionOk="0">
                  <a:moveTo>
                    <a:pt x="49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96"/>
                  </a:lnTo>
                  <a:lnTo>
                    <a:pt x="49" y="120"/>
                  </a:lnTo>
                  <a:lnTo>
                    <a:pt x="97" y="96"/>
                  </a:lnTo>
                  <a:lnTo>
                    <a:pt x="121" y="48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9"/>
            <p:cNvSpPr/>
            <p:nvPr/>
          </p:nvSpPr>
          <p:spPr>
            <a:xfrm>
              <a:off x="2041200" y="2034175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49" y="0"/>
                  </a:moveTo>
                  <a:lnTo>
                    <a:pt x="1" y="49"/>
                  </a:lnTo>
                  <a:lnTo>
                    <a:pt x="1" y="97"/>
                  </a:lnTo>
                  <a:lnTo>
                    <a:pt x="49" y="121"/>
                  </a:lnTo>
                  <a:lnTo>
                    <a:pt x="73" y="97"/>
                  </a:lnTo>
                  <a:lnTo>
                    <a:pt x="121" y="49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9"/>
            <p:cNvSpPr/>
            <p:nvPr/>
          </p:nvSpPr>
          <p:spPr>
            <a:xfrm>
              <a:off x="2235000" y="2489150"/>
              <a:ext cx="2425" cy="245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24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2" y="97"/>
                  </a:lnTo>
                  <a:lnTo>
                    <a:pt x="96" y="73"/>
                  </a:lnTo>
                  <a:lnTo>
                    <a:pt x="96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9"/>
            <p:cNvSpPr/>
            <p:nvPr/>
          </p:nvSpPr>
          <p:spPr>
            <a:xfrm>
              <a:off x="2166375" y="2471700"/>
              <a:ext cx="2450" cy="242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73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49" y="97"/>
                  </a:lnTo>
                  <a:lnTo>
                    <a:pt x="73" y="97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9"/>
            <p:cNvSpPr/>
            <p:nvPr/>
          </p:nvSpPr>
          <p:spPr>
            <a:xfrm>
              <a:off x="2423975" y="2004075"/>
              <a:ext cx="3625" cy="3050"/>
            </a:xfrm>
            <a:custGeom>
              <a:avLst/>
              <a:gdLst/>
              <a:ahLst/>
              <a:cxnLst/>
              <a:rect l="l" t="t" r="r" b="b"/>
              <a:pathLst>
                <a:path w="145" h="122" extrusionOk="0">
                  <a:moveTo>
                    <a:pt x="72" y="1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72" y="121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9"/>
            <p:cNvSpPr/>
            <p:nvPr/>
          </p:nvSpPr>
          <p:spPr>
            <a:xfrm>
              <a:off x="1823350" y="1970375"/>
              <a:ext cx="3025" cy="3050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48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48" y="121"/>
                  </a:lnTo>
                  <a:lnTo>
                    <a:pt x="72" y="121"/>
                  </a:lnTo>
                  <a:lnTo>
                    <a:pt x="96" y="97"/>
                  </a:lnTo>
                  <a:lnTo>
                    <a:pt x="120" y="73"/>
                  </a:lnTo>
                  <a:lnTo>
                    <a:pt x="120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9"/>
            <p:cNvSpPr/>
            <p:nvPr/>
          </p:nvSpPr>
          <p:spPr>
            <a:xfrm>
              <a:off x="1914825" y="2019125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48" y="121"/>
                  </a:lnTo>
                  <a:lnTo>
                    <a:pt x="96" y="121"/>
                  </a:lnTo>
                  <a:lnTo>
                    <a:pt x="145" y="97"/>
                  </a:lnTo>
                  <a:lnTo>
                    <a:pt x="145" y="25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9"/>
            <p:cNvSpPr/>
            <p:nvPr/>
          </p:nvSpPr>
          <p:spPr>
            <a:xfrm>
              <a:off x="2397475" y="2362175"/>
              <a:ext cx="2450" cy="242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49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3"/>
                  </a:lnTo>
                  <a:lnTo>
                    <a:pt x="73" y="97"/>
                  </a:lnTo>
                  <a:lnTo>
                    <a:pt x="97" y="48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9"/>
            <p:cNvSpPr/>
            <p:nvPr/>
          </p:nvSpPr>
          <p:spPr>
            <a:xfrm>
              <a:off x="2240400" y="1803675"/>
              <a:ext cx="3650" cy="2425"/>
            </a:xfrm>
            <a:custGeom>
              <a:avLst/>
              <a:gdLst/>
              <a:ahLst/>
              <a:cxnLst/>
              <a:rect l="l" t="t" r="r" b="b"/>
              <a:pathLst>
                <a:path w="146" h="97" extrusionOk="0">
                  <a:moveTo>
                    <a:pt x="49" y="0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25" y="73"/>
                  </a:lnTo>
                  <a:lnTo>
                    <a:pt x="49" y="97"/>
                  </a:lnTo>
                  <a:lnTo>
                    <a:pt x="97" y="97"/>
                  </a:lnTo>
                  <a:lnTo>
                    <a:pt x="145" y="73"/>
                  </a:lnTo>
                  <a:lnTo>
                    <a:pt x="145" y="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9"/>
            <p:cNvSpPr/>
            <p:nvPr/>
          </p:nvSpPr>
          <p:spPr>
            <a:xfrm>
              <a:off x="2028575" y="1904175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97"/>
                  </a:lnTo>
                  <a:lnTo>
                    <a:pt x="96" y="97"/>
                  </a:lnTo>
                  <a:lnTo>
                    <a:pt x="96" y="49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9"/>
            <p:cNvSpPr/>
            <p:nvPr/>
          </p:nvSpPr>
          <p:spPr>
            <a:xfrm>
              <a:off x="2041200" y="1921625"/>
              <a:ext cx="3650" cy="2450"/>
            </a:xfrm>
            <a:custGeom>
              <a:avLst/>
              <a:gdLst/>
              <a:ahLst/>
              <a:cxnLst/>
              <a:rect l="l" t="t" r="r" b="b"/>
              <a:pathLst>
                <a:path w="146" h="98" extrusionOk="0">
                  <a:moveTo>
                    <a:pt x="73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73" y="97"/>
                  </a:lnTo>
                  <a:lnTo>
                    <a:pt x="97" y="97"/>
                  </a:lnTo>
                  <a:lnTo>
                    <a:pt x="121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9"/>
            <p:cNvSpPr/>
            <p:nvPr/>
          </p:nvSpPr>
          <p:spPr>
            <a:xfrm>
              <a:off x="1939500" y="1923450"/>
              <a:ext cx="2425" cy="3025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24" y="0"/>
                  </a:moveTo>
                  <a:lnTo>
                    <a:pt x="0" y="24"/>
                  </a:lnTo>
                  <a:lnTo>
                    <a:pt x="24" y="96"/>
                  </a:lnTo>
                  <a:lnTo>
                    <a:pt x="48" y="120"/>
                  </a:lnTo>
                  <a:lnTo>
                    <a:pt x="96" y="96"/>
                  </a:lnTo>
                  <a:lnTo>
                    <a:pt x="96" y="4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9"/>
            <p:cNvSpPr/>
            <p:nvPr/>
          </p:nvSpPr>
          <p:spPr>
            <a:xfrm>
              <a:off x="1911800" y="1927650"/>
              <a:ext cx="3050" cy="2425"/>
            </a:xfrm>
            <a:custGeom>
              <a:avLst/>
              <a:gdLst/>
              <a:ahLst/>
              <a:cxnLst/>
              <a:rect l="l" t="t" r="r" b="b"/>
              <a:pathLst>
                <a:path w="122" h="97" extrusionOk="0">
                  <a:moveTo>
                    <a:pt x="49" y="1"/>
                  </a:moveTo>
                  <a:lnTo>
                    <a:pt x="1" y="49"/>
                  </a:lnTo>
                  <a:lnTo>
                    <a:pt x="25" y="97"/>
                  </a:lnTo>
                  <a:lnTo>
                    <a:pt x="97" y="97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9"/>
            <p:cNvSpPr/>
            <p:nvPr/>
          </p:nvSpPr>
          <p:spPr>
            <a:xfrm>
              <a:off x="2061075" y="2017325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72" y="0"/>
                  </a:moveTo>
                  <a:lnTo>
                    <a:pt x="48" y="24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2" y="121"/>
                  </a:lnTo>
                  <a:lnTo>
                    <a:pt x="120" y="97"/>
                  </a:lnTo>
                  <a:lnTo>
                    <a:pt x="144" y="73"/>
                  </a:lnTo>
                  <a:lnTo>
                    <a:pt x="120" y="4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9"/>
            <p:cNvSpPr/>
            <p:nvPr/>
          </p:nvSpPr>
          <p:spPr>
            <a:xfrm>
              <a:off x="2209725" y="2335100"/>
              <a:ext cx="2425" cy="3025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72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24" y="120"/>
                  </a:lnTo>
                  <a:lnTo>
                    <a:pt x="72" y="120"/>
                  </a:lnTo>
                  <a:lnTo>
                    <a:pt x="96" y="48"/>
                  </a:lnTo>
                  <a:lnTo>
                    <a:pt x="96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9"/>
            <p:cNvSpPr/>
            <p:nvPr/>
          </p:nvSpPr>
          <p:spPr>
            <a:xfrm>
              <a:off x="1920825" y="2032375"/>
              <a:ext cx="2450" cy="3025"/>
            </a:xfrm>
            <a:custGeom>
              <a:avLst/>
              <a:gdLst/>
              <a:ahLst/>
              <a:cxnLst/>
              <a:rect l="l" t="t" r="r" b="b"/>
              <a:pathLst>
                <a:path w="98" h="121" extrusionOk="0">
                  <a:moveTo>
                    <a:pt x="49" y="0"/>
                  </a:moveTo>
                  <a:lnTo>
                    <a:pt x="1" y="24"/>
                  </a:lnTo>
                  <a:lnTo>
                    <a:pt x="1" y="72"/>
                  </a:lnTo>
                  <a:lnTo>
                    <a:pt x="25" y="121"/>
                  </a:lnTo>
                  <a:lnTo>
                    <a:pt x="97" y="72"/>
                  </a:lnTo>
                  <a:lnTo>
                    <a:pt x="97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9"/>
            <p:cNvSpPr/>
            <p:nvPr/>
          </p:nvSpPr>
          <p:spPr>
            <a:xfrm>
              <a:off x="2403500" y="2484950"/>
              <a:ext cx="3050" cy="3025"/>
            </a:xfrm>
            <a:custGeom>
              <a:avLst/>
              <a:gdLst/>
              <a:ahLst/>
              <a:cxnLst/>
              <a:rect l="l" t="t" r="r" b="b"/>
              <a:pathLst>
                <a:path w="122" h="121" extrusionOk="0">
                  <a:moveTo>
                    <a:pt x="49" y="0"/>
                  </a:moveTo>
                  <a:lnTo>
                    <a:pt x="1" y="24"/>
                  </a:lnTo>
                  <a:lnTo>
                    <a:pt x="1" y="72"/>
                  </a:lnTo>
                  <a:lnTo>
                    <a:pt x="1" y="97"/>
                  </a:lnTo>
                  <a:lnTo>
                    <a:pt x="25" y="121"/>
                  </a:lnTo>
                  <a:lnTo>
                    <a:pt x="73" y="121"/>
                  </a:lnTo>
                  <a:lnTo>
                    <a:pt x="97" y="97"/>
                  </a:lnTo>
                  <a:lnTo>
                    <a:pt x="121" y="48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9"/>
            <p:cNvSpPr/>
            <p:nvPr/>
          </p:nvSpPr>
          <p:spPr>
            <a:xfrm>
              <a:off x="2078525" y="1822925"/>
              <a:ext cx="2425" cy="245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24" y="1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72" y="97"/>
                  </a:lnTo>
                  <a:lnTo>
                    <a:pt x="96" y="73"/>
                  </a:lnTo>
                  <a:lnTo>
                    <a:pt x="96" y="4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9"/>
            <p:cNvSpPr/>
            <p:nvPr/>
          </p:nvSpPr>
          <p:spPr>
            <a:xfrm>
              <a:off x="2075500" y="1819925"/>
              <a:ext cx="1825" cy="2425"/>
            </a:xfrm>
            <a:custGeom>
              <a:avLst/>
              <a:gdLst/>
              <a:ahLst/>
              <a:cxnLst/>
              <a:rect l="l" t="t" r="r" b="b"/>
              <a:pathLst>
                <a:path w="73" h="97" extrusionOk="0">
                  <a:moveTo>
                    <a:pt x="25" y="0"/>
                  </a:moveTo>
                  <a:lnTo>
                    <a:pt x="1" y="49"/>
                  </a:lnTo>
                  <a:lnTo>
                    <a:pt x="1" y="97"/>
                  </a:lnTo>
                  <a:lnTo>
                    <a:pt x="73" y="97"/>
                  </a:lnTo>
                  <a:lnTo>
                    <a:pt x="73" y="4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9"/>
            <p:cNvSpPr/>
            <p:nvPr/>
          </p:nvSpPr>
          <p:spPr>
            <a:xfrm>
              <a:off x="1960550" y="2004675"/>
              <a:ext cx="1825" cy="2450"/>
            </a:xfrm>
            <a:custGeom>
              <a:avLst/>
              <a:gdLst/>
              <a:ahLst/>
              <a:cxnLst/>
              <a:rect l="l" t="t" r="r" b="b"/>
              <a:pathLst>
                <a:path w="73" h="98" extrusionOk="0">
                  <a:moveTo>
                    <a:pt x="25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49" y="97"/>
                  </a:lnTo>
                  <a:lnTo>
                    <a:pt x="73" y="73"/>
                  </a:lnTo>
                  <a:lnTo>
                    <a:pt x="73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9"/>
            <p:cNvSpPr/>
            <p:nvPr/>
          </p:nvSpPr>
          <p:spPr>
            <a:xfrm>
              <a:off x="2354750" y="1968575"/>
              <a:ext cx="1825" cy="3025"/>
            </a:xfrm>
            <a:custGeom>
              <a:avLst/>
              <a:gdLst/>
              <a:ahLst/>
              <a:cxnLst/>
              <a:rect l="l" t="t" r="r" b="b"/>
              <a:pathLst>
                <a:path w="73" h="121" extrusionOk="0">
                  <a:moveTo>
                    <a:pt x="49" y="0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1" y="121"/>
                  </a:lnTo>
                  <a:lnTo>
                    <a:pt x="49" y="121"/>
                  </a:lnTo>
                  <a:lnTo>
                    <a:pt x="73" y="73"/>
                  </a:lnTo>
                  <a:lnTo>
                    <a:pt x="73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9"/>
            <p:cNvSpPr/>
            <p:nvPr/>
          </p:nvSpPr>
          <p:spPr>
            <a:xfrm>
              <a:off x="1858250" y="2049825"/>
              <a:ext cx="2425" cy="3025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24" y="0"/>
                  </a:moveTo>
                  <a:lnTo>
                    <a:pt x="0" y="24"/>
                  </a:lnTo>
                  <a:lnTo>
                    <a:pt x="24" y="97"/>
                  </a:lnTo>
                  <a:lnTo>
                    <a:pt x="48" y="121"/>
                  </a:lnTo>
                  <a:lnTo>
                    <a:pt x="97" y="97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9"/>
            <p:cNvSpPr/>
            <p:nvPr/>
          </p:nvSpPr>
          <p:spPr>
            <a:xfrm>
              <a:off x="2265075" y="2500000"/>
              <a:ext cx="3050" cy="2425"/>
            </a:xfrm>
            <a:custGeom>
              <a:avLst/>
              <a:gdLst/>
              <a:ahLst/>
              <a:cxnLst/>
              <a:rect l="l" t="t" r="r" b="b"/>
              <a:pathLst>
                <a:path w="122" h="97" extrusionOk="0">
                  <a:moveTo>
                    <a:pt x="73" y="0"/>
                  </a:moveTo>
                  <a:lnTo>
                    <a:pt x="25" y="24"/>
                  </a:lnTo>
                  <a:lnTo>
                    <a:pt x="1" y="72"/>
                  </a:lnTo>
                  <a:lnTo>
                    <a:pt x="25" y="96"/>
                  </a:lnTo>
                  <a:lnTo>
                    <a:pt x="97" y="96"/>
                  </a:lnTo>
                  <a:lnTo>
                    <a:pt x="121" y="72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9"/>
            <p:cNvSpPr/>
            <p:nvPr/>
          </p:nvSpPr>
          <p:spPr>
            <a:xfrm>
              <a:off x="2405925" y="2478925"/>
              <a:ext cx="3025" cy="242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24" y="1"/>
                  </a:moveTo>
                  <a:lnTo>
                    <a:pt x="0" y="49"/>
                  </a:lnTo>
                  <a:lnTo>
                    <a:pt x="24" y="73"/>
                  </a:lnTo>
                  <a:lnTo>
                    <a:pt x="72" y="97"/>
                  </a:lnTo>
                  <a:lnTo>
                    <a:pt x="120" y="49"/>
                  </a:lnTo>
                  <a:lnTo>
                    <a:pt x="120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9"/>
            <p:cNvSpPr/>
            <p:nvPr/>
          </p:nvSpPr>
          <p:spPr>
            <a:xfrm>
              <a:off x="2105000" y="1916225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24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24" y="96"/>
                  </a:lnTo>
                  <a:lnTo>
                    <a:pt x="49" y="96"/>
                  </a:lnTo>
                  <a:lnTo>
                    <a:pt x="73" y="72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9"/>
            <p:cNvSpPr/>
            <p:nvPr/>
          </p:nvSpPr>
          <p:spPr>
            <a:xfrm>
              <a:off x="2332500" y="2384450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72" y="0"/>
                  </a:moveTo>
                  <a:lnTo>
                    <a:pt x="24" y="48"/>
                  </a:lnTo>
                  <a:lnTo>
                    <a:pt x="0" y="96"/>
                  </a:lnTo>
                  <a:lnTo>
                    <a:pt x="48" y="120"/>
                  </a:lnTo>
                  <a:lnTo>
                    <a:pt x="72" y="96"/>
                  </a:lnTo>
                  <a:lnTo>
                    <a:pt x="120" y="48"/>
                  </a:lnTo>
                  <a:lnTo>
                    <a:pt x="96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9"/>
            <p:cNvSpPr/>
            <p:nvPr/>
          </p:nvSpPr>
          <p:spPr>
            <a:xfrm>
              <a:off x="2316850" y="2388650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24" y="1"/>
                  </a:moveTo>
                  <a:lnTo>
                    <a:pt x="0" y="25"/>
                  </a:lnTo>
                  <a:lnTo>
                    <a:pt x="0" y="97"/>
                  </a:lnTo>
                  <a:lnTo>
                    <a:pt x="48" y="97"/>
                  </a:lnTo>
                  <a:lnTo>
                    <a:pt x="96" y="73"/>
                  </a:lnTo>
                  <a:lnTo>
                    <a:pt x="96" y="4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9"/>
            <p:cNvSpPr/>
            <p:nvPr/>
          </p:nvSpPr>
          <p:spPr>
            <a:xfrm>
              <a:off x="1890150" y="1955325"/>
              <a:ext cx="2425" cy="3050"/>
            </a:xfrm>
            <a:custGeom>
              <a:avLst/>
              <a:gdLst/>
              <a:ahLst/>
              <a:cxnLst/>
              <a:rect l="l" t="t" r="r" b="b"/>
              <a:pathLst>
                <a:path w="97" h="122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72" y="121"/>
                  </a:lnTo>
                  <a:lnTo>
                    <a:pt x="96" y="73"/>
                  </a:lnTo>
                  <a:lnTo>
                    <a:pt x="96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9"/>
            <p:cNvSpPr/>
            <p:nvPr/>
          </p:nvSpPr>
          <p:spPr>
            <a:xfrm>
              <a:off x="1837175" y="1980600"/>
              <a:ext cx="2450" cy="2450"/>
            </a:xfrm>
            <a:custGeom>
              <a:avLst/>
              <a:gdLst/>
              <a:ahLst/>
              <a:cxnLst/>
              <a:rect l="l" t="t" r="r" b="b"/>
              <a:pathLst>
                <a:path w="98" h="98" extrusionOk="0">
                  <a:moveTo>
                    <a:pt x="49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49" y="73"/>
                  </a:lnTo>
                  <a:lnTo>
                    <a:pt x="73" y="97"/>
                  </a:lnTo>
                  <a:lnTo>
                    <a:pt x="97" y="73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9"/>
            <p:cNvSpPr/>
            <p:nvPr/>
          </p:nvSpPr>
          <p:spPr>
            <a:xfrm>
              <a:off x="2323450" y="1807275"/>
              <a:ext cx="3050" cy="2450"/>
            </a:xfrm>
            <a:custGeom>
              <a:avLst/>
              <a:gdLst/>
              <a:ahLst/>
              <a:cxnLst/>
              <a:rect l="l" t="t" r="r" b="b"/>
              <a:pathLst>
                <a:path w="122" h="98" extrusionOk="0">
                  <a:moveTo>
                    <a:pt x="73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73" y="97"/>
                  </a:lnTo>
                  <a:lnTo>
                    <a:pt x="121" y="73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9"/>
            <p:cNvSpPr/>
            <p:nvPr/>
          </p:nvSpPr>
          <p:spPr>
            <a:xfrm>
              <a:off x="2383650" y="1829550"/>
              <a:ext cx="1825" cy="2425"/>
            </a:xfrm>
            <a:custGeom>
              <a:avLst/>
              <a:gdLst/>
              <a:ahLst/>
              <a:cxnLst/>
              <a:rect l="l" t="t" r="r" b="b"/>
              <a:pathLst>
                <a:path w="73" h="97" extrusionOk="0">
                  <a:moveTo>
                    <a:pt x="24" y="1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48" y="97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9"/>
            <p:cNvSpPr/>
            <p:nvPr/>
          </p:nvSpPr>
          <p:spPr>
            <a:xfrm>
              <a:off x="2040000" y="25186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0" y="0"/>
                  </a:moveTo>
                  <a:lnTo>
                    <a:pt x="0" y="48"/>
                  </a:lnTo>
                  <a:lnTo>
                    <a:pt x="49" y="48"/>
                  </a:lnTo>
                  <a:lnTo>
                    <a:pt x="49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9"/>
            <p:cNvSpPr/>
            <p:nvPr/>
          </p:nvSpPr>
          <p:spPr>
            <a:xfrm>
              <a:off x="2106200" y="25228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9"/>
            <p:cNvSpPr/>
            <p:nvPr/>
          </p:nvSpPr>
          <p:spPr>
            <a:xfrm>
              <a:off x="2085750" y="2451850"/>
              <a:ext cx="2425" cy="182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72"/>
                  </a:lnTo>
                  <a:lnTo>
                    <a:pt x="96" y="4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9"/>
            <p:cNvSpPr/>
            <p:nvPr/>
          </p:nvSpPr>
          <p:spPr>
            <a:xfrm>
              <a:off x="2159775" y="2429575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73"/>
                  </a:lnTo>
                  <a:lnTo>
                    <a:pt x="72" y="49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9"/>
            <p:cNvSpPr/>
            <p:nvPr/>
          </p:nvSpPr>
          <p:spPr>
            <a:xfrm>
              <a:off x="2177225" y="2409125"/>
              <a:ext cx="1825" cy="2425"/>
            </a:xfrm>
            <a:custGeom>
              <a:avLst/>
              <a:gdLst/>
              <a:ahLst/>
              <a:cxnLst/>
              <a:rect l="l" t="t" r="r" b="b"/>
              <a:pathLst>
                <a:path w="73" h="97" extrusionOk="0">
                  <a:moveTo>
                    <a:pt x="48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96"/>
                  </a:lnTo>
                  <a:lnTo>
                    <a:pt x="48" y="72"/>
                  </a:lnTo>
                  <a:lnTo>
                    <a:pt x="72" y="48"/>
                  </a:lnTo>
                  <a:lnTo>
                    <a:pt x="72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9"/>
            <p:cNvSpPr/>
            <p:nvPr/>
          </p:nvSpPr>
          <p:spPr>
            <a:xfrm>
              <a:off x="2336100" y="2477125"/>
              <a:ext cx="2425" cy="182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25" y="0"/>
                  </a:moveTo>
                  <a:lnTo>
                    <a:pt x="1" y="48"/>
                  </a:lnTo>
                  <a:lnTo>
                    <a:pt x="49" y="73"/>
                  </a:lnTo>
                  <a:lnTo>
                    <a:pt x="73" y="73"/>
                  </a:lnTo>
                  <a:lnTo>
                    <a:pt x="97" y="48"/>
                  </a:lnTo>
                  <a:lnTo>
                    <a:pt x="97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9"/>
            <p:cNvSpPr/>
            <p:nvPr/>
          </p:nvSpPr>
          <p:spPr>
            <a:xfrm>
              <a:off x="2271100" y="2436800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73" y="0"/>
                  </a:moveTo>
                  <a:lnTo>
                    <a:pt x="49" y="24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49" y="97"/>
                  </a:lnTo>
                  <a:lnTo>
                    <a:pt x="73" y="73"/>
                  </a:lnTo>
                  <a:lnTo>
                    <a:pt x="97" y="4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9"/>
            <p:cNvSpPr/>
            <p:nvPr/>
          </p:nvSpPr>
          <p:spPr>
            <a:xfrm>
              <a:off x="2253050" y="241755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0" y="48"/>
                  </a:lnTo>
                  <a:lnTo>
                    <a:pt x="24" y="72"/>
                  </a:lnTo>
                  <a:lnTo>
                    <a:pt x="49" y="48"/>
                  </a:lnTo>
                  <a:lnTo>
                    <a:pt x="73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9"/>
            <p:cNvSpPr/>
            <p:nvPr/>
          </p:nvSpPr>
          <p:spPr>
            <a:xfrm>
              <a:off x="2172400" y="2366975"/>
              <a:ext cx="2425" cy="245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49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49" y="97"/>
                  </a:lnTo>
                  <a:lnTo>
                    <a:pt x="73" y="73"/>
                  </a:lnTo>
                  <a:lnTo>
                    <a:pt x="97" y="49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9"/>
            <p:cNvSpPr/>
            <p:nvPr/>
          </p:nvSpPr>
          <p:spPr>
            <a:xfrm>
              <a:off x="2341525" y="243560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48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72"/>
                  </a:lnTo>
                  <a:lnTo>
                    <a:pt x="72" y="4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9"/>
            <p:cNvSpPr/>
            <p:nvPr/>
          </p:nvSpPr>
          <p:spPr>
            <a:xfrm>
              <a:off x="2268700" y="2359150"/>
              <a:ext cx="1825" cy="3050"/>
            </a:xfrm>
            <a:custGeom>
              <a:avLst/>
              <a:gdLst/>
              <a:ahLst/>
              <a:cxnLst/>
              <a:rect l="l" t="t" r="r" b="b"/>
              <a:pathLst>
                <a:path w="73" h="122" extrusionOk="0">
                  <a:moveTo>
                    <a:pt x="24" y="1"/>
                  </a:moveTo>
                  <a:lnTo>
                    <a:pt x="0" y="49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48" y="97"/>
                  </a:lnTo>
                  <a:lnTo>
                    <a:pt x="73" y="73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9"/>
            <p:cNvSpPr/>
            <p:nvPr/>
          </p:nvSpPr>
          <p:spPr>
            <a:xfrm>
              <a:off x="2311425" y="2298375"/>
              <a:ext cx="2425" cy="182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25" y="1"/>
                  </a:moveTo>
                  <a:lnTo>
                    <a:pt x="1" y="25"/>
                  </a:lnTo>
                  <a:lnTo>
                    <a:pt x="25" y="73"/>
                  </a:lnTo>
                  <a:lnTo>
                    <a:pt x="73" y="73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9"/>
            <p:cNvSpPr/>
            <p:nvPr/>
          </p:nvSpPr>
          <p:spPr>
            <a:xfrm>
              <a:off x="2235600" y="2185225"/>
              <a:ext cx="2425" cy="3050"/>
            </a:xfrm>
            <a:custGeom>
              <a:avLst/>
              <a:gdLst/>
              <a:ahLst/>
              <a:cxnLst/>
              <a:rect l="l" t="t" r="r" b="b"/>
              <a:pathLst>
                <a:path w="97" h="122" extrusionOk="0">
                  <a:moveTo>
                    <a:pt x="48" y="1"/>
                  </a:moveTo>
                  <a:lnTo>
                    <a:pt x="24" y="49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48" y="121"/>
                  </a:lnTo>
                  <a:lnTo>
                    <a:pt x="72" y="97"/>
                  </a:lnTo>
                  <a:lnTo>
                    <a:pt x="97" y="49"/>
                  </a:lnTo>
                  <a:lnTo>
                    <a:pt x="72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9"/>
            <p:cNvSpPr/>
            <p:nvPr/>
          </p:nvSpPr>
          <p:spPr>
            <a:xfrm>
              <a:off x="1973200" y="2011300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48" y="1"/>
                  </a:moveTo>
                  <a:lnTo>
                    <a:pt x="0" y="25"/>
                  </a:lnTo>
                  <a:lnTo>
                    <a:pt x="24" y="73"/>
                  </a:lnTo>
                  <a:lnTo>
                    <a:pt x="48" y="97"/>
                  </a:lnTo>
                  <a:lnTo>
                    <a:pt x="73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9"/>
            <p:cNvSpPr/>
            <p:nvPr/>
          </p:nvSpPr>
          <p:spPr>
            <a:xfrm>
              <a:off x="1863050" y="1940300"/>
              <a:ext cx="1850" cy="1225"/>
            </a:xfrm>
            <a:custGeom>
              <a:avLst/>
              <a:gdLst/>
              <a:ahLst/>
              <a:cxnLst/>
              <a:rect l="l" t="t" r="r" b="b"/>
              <a:pathLst>
                <a:path w="74" h="49" extrusionOk="0">
                  <a:moveTo>
                    <a:pt x="49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73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9"/>
            <p:cNvSpPr/>
            <p:nvPr/>
          </p:nvSpPr>
          <p:spPr>
            <a:xfrm>
              <a:off x="1925650" y="1964975"/>
              <a:ext cx="2425" cy="3025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25" y="96"/>
                  </a:lnTo>
                  <a:lnTo>
                    <a:pt x="73" y="120"/>
                  </a:lnTo>
                  <a:lnTo>
                    <a:pt x="97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9"/>
            <p:cNvSpPr/>
            <p:nvPr/>
          </p:nvSpPr>
          <p:spPr>
            <a:xfrm>
              <a:off x="2092950" y="2064275"/>
              <a:ext cx="2450" cy="242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25" y="0"/>
                  </a:moveTo>
                  <a:lnTo>
                    <a:pt x="1" y="24"/>
                  </a:lnTo>
                  <a:lnTo>
                    <a:pt x="1" y="72"/>
                  </a:lnTo>
                  <a:lnTo>
                    <a:pt x="25" y="96"/>
                  </a:lnTo>
                  <a:lnTo>
                    <a:pt x="49" y="96"/>
                  </a:lnTo>
                  <a:lnTo>
                    <a:pt x="97" y="72"/>
                  </a:lnTo>
                  <a:lnTo>
                    <a:pt x="97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9"/>
            <p:cNvSpPr/>
            <p:nvPr/>
          </p:nvSpPr>
          <p:spPr>
            <a:xfrm>
              <a:off x="2063475" y="2032375"/>
              <a:ext cx="2425" cy="182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72"/>
                  </a:lnTo>
                  <a:lnTo>
                    <a:pt x="73" y="72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9"/>
            <p:cNvSpPr/>
            <p:nvPr/>
          </p:nvSpPr>
          <p:spPr>
            <a:xfrm>
              <a:off x="2029775" y="2001675"/>
              <a:ext cx="2425" cy="182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72" y="73"/>
                  </a:lnTo>
                  <a:lnTo>
                    <a:pt x="96" y="49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9"/>
            <p:cNvSpPr/>
            <p:nvPr/>
          </p:nvSpPr>
          <p:spPr>
            <a:xfrm>
              <a:off x="1990050" y="1905375"/>
              <a:ext cx="1225" cy="1850"/>
            </a:xfrm>
            <a:custGeom>
              <a:avLst/>
              <a:gdLst/>
              <a:ahLst/>
              <a:cxnLst/>
              <a:rect l="l" t="t" r="r" b="b"/>
              <a:pathLst>
                <a:path w="49" h="74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49" y="73"/>
                  </a:lnTo>
                  <a:lnTo>
                    <a:pt x="49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9"/>
            <p:cNvSpPr/>
            <p:nvPr/>
          </p:nvSpPr>
          <p:spPr>
            <a:xfrm>
              <a:off x="1988250" y="1894550"/>
              <a:ext cx="1825" cy="122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48" y="0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72" y="4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9"/>
            <p:cNvSpPr/>
            <p:nvPr/>
          </p:nvSpPr>
          <p:spPr>
            <a:xfrm>
              <a:off x="2051425" y="1897550"/>
              <a:ext cx="2450" cy="1850"/>
            </a:xfrm>
            <a:custGeom>
              <a:avLst/>
              <a:gdLst/>
              <a:ahLst/>
              <a:cxnLst/>
              <a:rect l="l" t="t" r="r" b="b"/>
              <a:pathLst>
                <a:path w="98" h="74" extrusionOk="0">
                  <a:moveTo>
                    <a:pt x="25" y="1"/>
                  </a:moveTo>
                  <a:lnTo>
                    <a:pt x="1" y="49"/>
                  </a:lnTo>
                  <a:lnTo>
                    <a:pt x="25" y="73"/>
                  </a:lnTo>
                  <a:lnTo>
                    <a:pt x="73" y="73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9"/>
            <p:cNvSpPr/>
            <p:nvPr/>
          </p:nvSpPr>
          <p:spPr>
            <a:xfrm>
              <a:off x="2257250" y="2017325"/>
              <a:ext cx="2450" cy="1825"/>
            </a:xfrm>
            <a:custGeom>
              <a:avLst/>
              <a:gdLst/>
              <a:ahLst/>
              <a:cxnLst/>
              <a:rect l="l" t="t" r="r" b="b"/>
              <a:pathLst>
                <a:path w="98" h="73" extrusionOk="0">
                  <a:moveTo>
                    <a:pt x="25" y="0"/>
                  </a:moveTo>
                  <a:lnTo>
                    <a:pt x="1" y="24"/>
                  </a:lnTo>
                  <a:lnTo>
                    <a:pt x="25" y="73"/>
                  </a:lnTo>
                  <a:lnTo>
                    <a:pt x="49" y="73"/>
                  </a:lnTo>
                  <a:lnTo>
                    <a:pt x="97" y="49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9"/>
            <p:cNvSpPr/>
            <p:nvPr/>
          </p:nvSpPr>
          <p:spPr>
            <a:xfrm>
              <a:off x="2154950" y="1942100"/>
              <a:ext cx="5450" cy="1225"/>
            </a:xfrm>
            <a:custGeom>
              <a:avLst/>
              <a:gdLst/>
              <a:ahLst/>
              <a:cxnLst/>
              <a:rect l="l" t="t" r="r" b="b"/>
              <a:pathLst>
                <a:path w="218" h="49" extrusionOk="0">
                  <a:moveTo>
                    <a:pt x="49" y="0"/>
                  </a:moveTo>
                  <a:lnTo>
                    <a:pt x="0" y="48"/>
                  </a:lnTo>
                  <a:lnTo>
                    <a:pt x="97" y="48"/>
                  </a:lnTo>
                  <a:lnTo>
                    <a:pt x="197" y="28"/>
                  </a:lnTo>
                  <a:lnTo>
                    <a:pt x="197" y="28"/>
                  </a:lnTo>
                  <a:lnTo>
                    <a:pt x="169" y="0"/>
                  </a:lnTo>
                  <a:close/>
                  <a:moveTo>
                    <a:pt x="217" y="24"/>
                  </a:moveTo>
                  <a:lnTo>
                    <a:pt x="197" y="28"/>
                  </a:lnTo>
                  <a:lnTo>
                    <a:pt x="197" y="28"/>
                  </a:lnTo>
                  <a:lnTo>
                    <a:pt x="217" y="48"/>
                  </a:lnTo>
                  <a:lnTo>
                    <a:pt x="217" y="2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9"/>
            <p:cNvSpPr/>
            <p:nvPr/>
          </p:nvSpPr>
          <p:spPr>
            <a:xfrm>
              <a:off x="2135100" y="1902375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extrusionOk="0">
                  <a:moveTo>
                    <a:pt x="96" y="0"/>
                  </a:moveTo>
                  <a:lnTo>
                    <a:pt x="0" y="25"/>
                  </a:lnTo>
                  <a:lnTo>
                    <a:pt x="48" y="49"/>
                  </a:lnTo>
                  <a:lnTo>
                    <a:pt x="96" y="49"/>
                  </a:lnTo>
                  <a:lnTo>
                    <a:pt x="161" y="33"/>
                  </a:lnTo>
                  <a:lnTo>
                    <a:pt x="161" y="33"/>
                  </a:lnTo>
                  <a:lnTo>
                    <a:pt x="144" y="25"/>
                  </a:lnTo>
                  <a:lnTo>
                    <a:pt x="96" y="0"/>
                  </a:lnTo>
                  <a:close/>
                  <a:moveTo>
                    <a:pt x="193" y="25"/>
                  </a:moveTo>
                  <a:lnTo>
                    <a:pt x="161" y="33"/>
                  </a:lnTo>
                  <a:lnTo>
                    <a:pt x="161" y="33"/>
                  </a:lnTo>
                  <a:lnTo>
                    <a:pt x="193" y="49"/>
                  </a:lnTo>
                  <a:lnTo>
                    <a:pt x="193" y="2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9"/>
            <p:cNvSpPr/>
            <p:nvPr/>
          </p:nvSpPr>
          <p:spPr>
            <a:xfrm>
              <a:off x="2147125" y="1906575"/>
              <a:ext cx="5450" cy="1250"/>
            </a:xfrm>
            <a:custGeom>
              <a:avLst/>
              <a:gdLst/>
              <a:ahLst/>
              <a:cxnLst/>
              <a:rect l="l" t="t" r="r" b="b"/>
              <a:pathLst>
                <a:path w="218" h="50" extrusionOk="0">
                  <a:moveTo>
                    <a:pt x="0" y="1"/>
                  </a:moveTo>
                  <a:lnTo>
                    <a:pt x="49" y="49"/>
                  </a:lnTo>
                  <a:lnTo>
                    <a:pt x="145" y="49"/>
                  </a:lnTo>
                  <a:lnTo>
                    <a:pt x="217" y="25"/>
                  </a:lnTo>
                  <a:lnTo>
                    <a:pt x="193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9"/>
            <p:cNvSpPr/>
            <p:nvPr/>
          </p:nvSpPr>
          <p:spPr>
            <a:xfrm>
              <a:off x="2073700" y="1837975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49" y="97"/>
                  </a:lnTo>
                  <a:lnTo>
                    <a:pt x="73" y="73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9"/>
            <p:cNvSpPr/>
            <p:nvPr/>
          </p:nvSpPr>
          <p:spPr>
            <a:xfrm>
              <a:off x="2303600" y="189275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49" y="0"/>
                  </a:moveTo>
                  <a:lnTo>
                    <a:pt x="1" y="24"/>
                  </a:lnTo>
                  <a:lnTo>
                    <a:pt x="25" y="48"/>
                  </a:lnTo>
                  <a:lnTo>
                    <a:pt x="49" y="72"/>
                  </a:lnTo>
                  <a:lnTo>
                    <a:pt x="73" y="4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9"/>
            <p:cNvSpPr/>
            <p:nvPr/>
          </p:nvSpPr>
          <p:spPr>
            <a:xfrm>
              <a:off x="2436600" y="1894550"/>
              <a:ext cx="2450" cy="3025"/>
            </a:xfrm>
            <a:custGeom>
              <a:avLst/>
              <a:gdLst/>
              <a:ahLst/>
              <a:cxnLst/>
              <a:rect l="l" t="t" r="r" b="b"/>
              <a:pathLst>
                <a:path w="98" h="121" extrusionOk="0">
                  <a:moveTo>
                    <a:pt x="49" y="0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73" y="97"/>
                  </a:lnTo>
                  <a:lnTo>
                    <a:pt x="97" y="49"/>
                  </a:lnTo>
                  <a:lnTo>
                    <a:pt x="73" y="2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9"/>
            <p:cNvSpPr/>
            <p:nvPr/>
          </p:nvSpPr>
          <p:spPr>
            <a:xfrm>
              <a:off x="1827550" y="204500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1" y="1"/>
                  </a:moveTo>
                  <a:lnTo>
                    <a:pt x="1" y="49"/>
                  </a:lnTo>
                  <a:lnTo>
                    <a:pt x="49" y="73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9"/>
            <p:cNvSpPr/>
            <p:nvPr/>
          </p:nvSpPr>
          <p:spPr>
            <a:xfrm>
              <a:off x="1990650" y="2040800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0" y="0"/>
                  </a:moveTo>
                  <a:lnTo>
                    <a:pt x="0" y="24"/>
                  </a:lnTo>
                  <a:lnTo>
                    <a:pt x="49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9"/>
            <p:cNvSpPr/>
            <p:nvPr/>
          </p:nvSpPr>
          <p:spPr>
            <a:xfrm>
              <a:off x="1983425" y="2019125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5" y="1"/>
                  </a:moveTo>
                  <a:lnTo>
                    <a:pt x="1" y="25"/>
                  </a:lnTo>
                  <a:lnTo>
                    <a:pt x="25" y="73"/>
                  </a:lnTo>
                  <a:lnTo>
                    <a:pt x="73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9"/>
            <p:cNvSpPr/>
            <p:nvPr/>
          </p:nvSpPr>
          <p:spPr>
            <a:xfrm>
              <a:off x="1895550" y="1967975"/>
              <a:ext cx="1850" cy="1225"/>
            </a:xfrm>
            <a:custGeom>
              <a:avLst/>
              <a:gdLst/>
              <a:ahLst/>
              <a:cxnLst/>
              <a:rect l="l" t="t" r="r" b="b"/>
              <a:pathLst>
                <a:path w="74" h="49" extrusionOk="0">
                  <a:moveTo>
                    <a:pt x="25" y="0"/>
                  </a:moveTo>
                  <a:lnTo>
                    <a:pt x="1" y="24"/>
                  </a:lnTo>
                  <a:lnTo>
                    <a:pt x="25" y="49"/>
                  </a:lnTo>
                  <a:lnTo>
                    <a:pt x="49" y="49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9"/>
            <p:cNvSpPr/>
            <p:nvPr/>
          </p:nvSpPr>
          <p:spPr>
            <a:xfrm>
              <a:off x="2407725" y="2450025"/>
              <a:ext cx="1825" cy="185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24" y="1"/>
                  </a:moveTo>
                  <a:lnTo>
                    <a:pt x="0" y="49"/>
                  </a:lnTo>
                  <a:lnTo>
                    <a:pt x="24" y="73"/>
                  </a:lnTo>
                  <a:lnTo>
                    <a:pt x="72" y="73"/>
                  </a:lnTo>
                  <a:lnTo>
                    <a:pt x="72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9"/>
            <p:cNvSpPr/>
            <p:nvPr/>
          </p:nvSpPr>
          <p:spPr>
            <a:xfrm>
              <a:off x="2328875" y="24037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5" y="0"/>
                  </a:moveTo>
                  <a:lnTo>
                    <a:pt x="1" y="24"/>
                  </a:lnTo>
                  <a:lnTo>
                    <a:pt x="1" y="49"/>
                  </a:lnTo>
                  <a:lnTo>
                    <a:pt x="49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9"/>
            <p:cNvSpPr/>
            <p:nvPr/>
          </p:nvSpPr>
          <p:spPr>
            <a:xfrm>
              <a:off x="2178425" y="239527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9"/>
            <p:cNvSpPr/>
            <p:nvPr/>
          </p:nvSpPr>
          <p:spPr>
            <a:xfrm>
              <a:off x="2307825" y="23700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9"/>
            <p:cNvSpPr/>
            <p:nvPr/>
          </p:nvSpPr>
          <p:spPr>
            <a:xfrm>
              <a:off x="2171200" y="2383225"/>
              <a:ext cx="1225" cy="1250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9"/>
            <p:cNvSpPr/>
            <p:nvPr/>
          </p:nvSpPr>
          <p:spPr>
            <a:xfrm>
              <a:off x="1986425" y="2022750"/>
              <a:ext cx="1850" cy="1225"/>
            </a:xfrm>
            <a:custGeom>
              <a:avLst/>
              <a:gdLst/>
              <a:ahLst/>
              <a:cxnLst/>
              <a:rect l="l" t="t" r="r" b="b"/>
              <a:pathLst>
                <a:path w="74" h="49" extrusionOk="0">
                  <a:moveTo>
                    <a:pt x="1" y="0"/>
                  </a:moveTo>
                  <a:lnTo>
                    <a:pt x="1" y="24"/>
                  </a:lnTo>
                  <a:lnTo>
                    <a:pt x="49" y="48"/>
                  </a:lnTo>
                  <a:lnTo>
                    <a:pt x="73" y="4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9"/>
            <p:cNvSpPr/>
            <p:nvPr/>
          </p:nvSpPr>
          <p:spPr>
            <a:xfrm>
              <a:off x="2180825" y="233327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1" y="49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9"/>
            <p:cNvSpPr/>
            <p:nvPr/>
          </p:nvSpPr>
          <p:spPr>
            <a:xfrm>
              <a:off x="2014125" y="2003475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48" y="73"/>
                  </a:lnTo>
                  <a:lnTo>
                    <a:pt x="73" y="49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9"/>
            <p:cNvSpPr/>
            <p:nvPr/>
          </p:nvSpPr>
          <p:spPr>
            <a:xfrm>
              <a:off x="2272900" y="2126850"/>
              <a:ext cx="2450" cy="1825"/>
            </a:xfrm>
            <a:custGeom>
              <a:avLst/>
              <a:gdLst/>
              <a:ahLst/>
              <a:cxnLst/>
              <a:rect l="l" t="t" r="r" b="b"/>
              <a:pathLst>
                <a:path w="98" h="73" extrusionOk="0">
                  <a:moveTo>
                    <a:pt x="25" y="1"/>
                  </a:moveTo>
                  <a:lnTo>
                    <a:pt x="1" y="25"/>
                  </a:lnTo>
                  <a:lnTo>
                    <a:pt x="25" y="73"/>
                  </a:lnTo>
                  <a:lnTo>
                    <a:pt x="73" y="73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9"/>
            <p:cNvSpPr/>
            <p:nvPr/>
          </p:nvSpPr>
          <p:spPr>
            <a:xfrm>
              <a:off x="2083325" y="19487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1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9"/>
            <p:cNvSpPr/>
            <p:nvPr/>
          </p:nvSpPr>
          <p:spPr>
            <a:xfrm>
              <a:off x="2023750" y="191080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5" y="0"/>
                  </a:moveTo>
                  <a:lnTo>
                    <a:pt x="0" y="49"/>
                  </a:lnTo>
                  <a:lnTo>
                    <a:pt x="25" y="73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9"/>
            <p:cNvSpPr/>
            <p:nvPr/>
          </p:nvSpPr>
          <p:spPr>
            <a:xfrm>
              <a:off x="2019525" y="1909000"/>
              <a:ext cx="1850" cy="182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25" y="0"/>
                  </a:moveTo>
                  <a:lnTo>
                    <a:pt x="1" y="24"/>
                  </a:lnTo>
                  <a:lnTo>
                    <a:pt x="25" y="72"/>
                  </a:lnTo>
                  <a:lnTo>
                    <a:pt x="49" y="48"/>
                  </a:lnTo>
                  <a:lnTo>
                    <a:pt x="73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9"/>
            <p:cNvSpPr/>
            <p:nvPr/>
          </p:nvSpPr>
          <p:spPr>
            <a:xfrm>
              <a:off x="2149525" y="1868675"/>
              <a:ext cx="1225" cy="3025"/>
            </a:xfrm>
            <a:custGeom>
              <a:avLst/>
              <a:gdLst/>
              <a:ahLst/>
              <a:cxnLst/>
              <a:rect l="l" t="t" r="r" b="b"/>
              <a:pathLst>
                <a:path w="49" h="121" extrusionOk="0">
                  <a:moveTo>
                    <a:pt x="49" y="0"/>
                  </a:moveTo>
                  <a:lnTo>
                    <a:pt x="37" y="30"/>
                  </a:lnTo>
                  <a:lnTo>
                    <a:pt x="49" y="24"/>
                  </a:lnTo>
                  <a:lnTo>
                    <a:pt x="49" y="0"/>
                  </a:lnTo>
                  <a:close/>
                  <a:moveTo>
                    <a:pt x="37" y="30"/>
                  </a:moveTo>
                  <a:lnTo>
                    <a:pt x="1" y="48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37" y="3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9"/>
            <p:cNvSpPr/>
            <p:nvPr/>
          </p:nvSpPr>
          <p:spPr>
            <a:xfrm>
              <a:off x="2064075" y="19102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0" y="0"/>
                  </a:moveTo>
                  <a:lnTo>
                    <a:pt x="0" y="49"/>
                  </a:lnTo>
                  <a:lnTo>
                    <a:pt x="49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9"/>
            <p:cNvSpPr/>
            <p:nvPr/>
          </p:nvSpPr>
          <p:spPr>
            <a:xfrm>
              <a:off x="2068275" y="1892750"/>
              <a:ext cx="1250" cy="1225"/>
            </a:xfrm>
            <a:custGeom>
              <a:avLst/>
              <a:gdLst/>
              <a:ahLst/>
              <a:cxnLst/>
              <a:rect l="l" t="t" r="r" b="b"/>
              <a:pathLst>
                <a:path w="50" h="49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49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9"/>
            <p:cNvSpPr/>
            <p:nvPr/>
          </p:nvSpPr>
          <p:spPr>
            <a:xfrm>
              <a:off x="2091150" y="1887325"/>
              <a:ext cx="1825" cy="122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73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9"/>
            <p:cNvSpPr/>
            <p:nvPr/>
          </p:nvSpPr>
          <p:spPr>
            <a:xfrm>
              <a:off x="2064675" y="1831350"/>
              <a:ext cx="1825" cy="185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49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5" y="73"/>
                  </a:lnTo>
                  <a:lnTo>
                    <a:pt x="73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9"/>
            <p:cNvSpPr/>
            <p:nvPr/>
          </p:nvSpPr>
          <p:spPr>
            <a:xfrm>
              <a:off x="2349350" y="1951125"/>
              <a:ext cx="1225" cy="182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0" y="0"/>
                  </a:moveTo>
                  <a:lnTo>
                    <a:pt x="0" y="49"/>
                  </a:lnTo>
                  <a:lnTo>
                    <a:pt x="48" y="73"/>
                  </a:lnTo>
                  <a:lnTo>
                    <a:pt x="48" y="4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9"/>
            <p:cNvSpPr/>
            <p:nvPr/>
          </p:nvSpPr>
          <p:spPr>
            <a:xfrm>
              <a:off x="2384850" y="1969175"/>
              <a:ext cx="1225" cy="182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25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5" y="73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9"/>
            <p:cNvSpPr/>
            <p:nvPr/>
          </p:nvSpPr>
          <p:spPr>
            <a:xfrm>
              <a:off x="2321050" y="1930650"/>
              <a:ext cx="1825" cy="185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25" y="1"/>
                  </a:moveTo>
                  <a:lnTo>
                    <a:pt x="1" y="25"/>
                  </a:lnTo>
                  <a:lnTo>
                    <a:pt x="25" y="73"/>
                  </a:lnTo>
                  <a:lnTo>
                    <a:pt x="73" y="73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9"/>
            <p:cNvSpPr/>
            <p:nvPr/>
          </p:nvSpPr>
          <p:spPr>
            <a:xfrm>
              <a:off x="1879300" y="2041400"/>
              <a:ext cx="1250" cy="625"/>
            </a:xfrm>
            <a:custGeom>
              <a:avLst/>
              <a:gdLst/>
              <a:ahLst/>
              <a:cxnLst/>
              <a:rect l="l" t="t" r="r" b="b"/>
              <a:pathLst>
                <a:path w="50" h="25" extrusionOk="0">
                  <a:moveTo>
                    <a:pt x="1" y="0"/>
                  </a:moveTo>
                  <a:lnTo>
                    <a:pt x="25" y="24"/>
                  </a:lnTo>
                  <a:lnTo>
                    <a:pt x="49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9"/>
            <p:cNvSpPr/>
            <p:nvPr/>
          </p:nvSpPr>
          <p:spPr>
            <a:xfrm>
              <a:off x="1979825" y="203717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48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9"/>
            <p:cNvSpPr/>
            <p:nvPr/>
          </p:nvSpPr>
          <p:spPr>
            <a:xfrm>
              <a:off x="2061075" y="251082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0" y="0"/>
                  </a:moveTo>
                  <a:lnTo>
                    <a:pt x="0" y="24"/>
                  </a:lnTo>
                  <a:lnTo>
                    <a:pt x="24" y="49"/>
                  </a:lnTo>
                  <a:lnTo>
                    <a:pt x="48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9"/>
            <p:cNvSpPr/>
            <p:nvPr/>
          </p:nvSpPr>
          <p:spPr>
            <a:xfrm>
              <a:off x="2277725" y="241152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0" y="0"/>
                  </a:moveTo>
                  <a:lnTo>
                    <a:pt x="0" y="48"/>
                  </a:lnTo>
                  <a:lnTo>
                    <a:pt x="24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9"/>
            <p:cNvSpPr/>
            <p:nvPr/>
          </p:nvSpPr>
          <p:spPr>
            <a:xfrm>
              <a:off x="1893750" y="202875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4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9"/>
            <p:cNvSpPr/>
            <p:nvPr/>
          </p:nvSpPr>
          <p:spPr>
            <a:xfrm>
              <a:off x="2325875" y="22863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9"/>
            <p:cNvSpPr/>
            <p:nvPr/>
          </p:nvSpPr>
          <p:spPr>
            <a:xfrm>
              <a:off x="2021950" y="248315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9"/>
            <p:cNvSpPr/>
            <p:nvPr/>
          </p:nvSpPr>
          <p:spPr>
            <a:xfrm>
              <a:off x="2214525" y="235495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1" y="0"/>
                  </a:moveTo>
                  <a:lnTo>
                    <a:pt x="1" y="49"/>
                  </a:lnTo>
                  <a:lnTo>
                    <a:pt x="25" y="4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9"/>
            <p:cNvSpPr/>
            <p:nvPr/>
          </p:nvSpPr>
          <p:spPr>
            <a:xfrm>
              <a:off x="2185050" y="2481925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24" y="1"/>
                  </a:moveTo>
                  <a:lnTo>
                    <a:pt x="0" y="25"/>
                  </a:lnTo>
                  <a:lnTo>
                    <a:pt x="48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9"/>
            <p:cNvSpPr/>
            <p:nvPr/>
          </p:nvSpPr>
          <p:spPr>
            <a:xfrm>
              <a:off x="2399900" y="24656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1"/>
                  </a:moveTo>
                  <a:lnTo>
                    <a:pt x="0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9"/>
            <p:cNvSpPr/>
            <p:nvPr/>
          </p:nvSpPr>
          <p:spPr>
            <a:xfrm>
              <a:off x="1927450" y="1967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9"/>
            <p:cNvSpPr/>
            <p:nvPr/>
          </p:nvSpPr>
          <p:spPr>
            <a:xfrm>
              <a:off x="2052025" y="20311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1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9"/>
            <p:cNvSpPr/>
            <p:nvPr/>
          </p:nvSpPr>
          <p:spPr>
            <a:xfrm>
              <a:off x="1893150" y="1937275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1" y="1"/>
                  </a:moveTo>
                  <a:lnTo>
                    <a:pt x="1" y="25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9"/>
            <p:cNvSpPr/>
            <p:nvPr/>
          </p:nvSpPr>
          <p:spPr>
            <a:xfrm>
              <a:off x="1941300" y="1962550"/>
              <a:ext cx="1825" cy="122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49" y="49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9"/>
            <p:cNvSpPr/>
            <p:nvPr/>
          </p:nvSpPr>
          <p:spPr>
            <a:xfrm>
              <a:off x="1910600" y="1920425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1" y="1"/>
                  </a:moveTo>
                  <a:lnTo>
                    <a:pt x="1" y="49"/>
                  </a:lnTo>
                  <a:lnTo>
                    <a:pt x="25" y="4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9"/>
            <p:cNvSpPr/>
            <p:nvPr/>
          </p:nvSpPr>
          <p:spPr>
            <a:xfrm>
              <a:off x="1861250" y="19547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5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9"/>
            <p:cNvSpPr/>
            <p:nvPr/>
          </p:nvSpPr>
          <p:spPr>
            <a:xfrm>
              <a:off x="2337900" y="24061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9"/>
            <p:cNvSpPr/>
            <p:nvPr/>
          </p:nvSpPr>
          <p:spPr>
            <a:xfrm>
              <a:off x="1912400" y="2023350"/>
              <a:ext cx="1250" cy="1225"/>
            </a:xfrm>
            <a:custGeom>
              <a:avLst/>
              <a:gdLst/>
              <a:ahLst/>
              <a:cxnLst/>
              <a:rect l="l" t="t" r="r" b="b"/>
              <a:pathLst>
                <a:path w="50" h="49" extrusionOk="0">
                  <a:moveTo>
                    <a:pt x="1" y="0"/>
                  </a:moveTo>
                  <a:lnTo>
                    <a:pt x="25" y="48"/>
                  </a:lnTo>
                  <a:lnTo>
                    <a:pt x="49" y="4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9"/>
            <p:cNvSpPr/>
            <p:nvPr/>
          </p:nvSpPr>
          <p:spPr>
            <a:xfrm>
              <a:off x="2395075" y="24031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1" y="24"/>
                  </a:lnTo>
                  <a:lnTo>
                    <a:pt x="25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9"/>
            <p:cNvSpPr/>
            <p:nvPr/>
          </p:nvSpPr>
          <p:spPr>
            <a:xfrm>
              <a:off x="2241600" y="2462075"/>
              <a:ext cx="1250" cy="1225"/>
            </a:xfrm>
            <a:custGeom>
              <a:avLst/>
              <a:gdLst/>
              <a:ahLst/>
              <a:cxnLst/>
              <a:rect l="l" t="t" r="r" b="b"/>
              <a:pathLst>
                <a:path w="50" h="49" extrusionOk="0">
                  <a:moveTo>
                    <a:pt x="1" y="0"/>
                  </a:moveTo>
                  <a:lnTo>
                    <a:pt x="25" y="49"/>
                  </a:lnTo>
                  <a:lnTo>
                    <a:pt x="49" y="4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9"/>
            <p:cNvSpPr/>
            <p:nvPr/>
          </p:nvSpPr>
          <p:spPr>
            <a:xfrm>
              <a:off x="1857650" y="1984225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0" y="0"/>
                  </a:moveTo>
                  <a:lnTo>
                    <a:pt x="24" y="24"/>
                  </a:lnTo>
                  <a:lnTo>
                    <a:pt x="48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9"/>
            <p:cNvSpPr/>
            <p:nvPr/>
          </p:nvSpPr>
          <p:spPr>
            <a:xfrm>
              <a:off x="2059250" y="19120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5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9"/>
            <p:cNvSpPr/>
            <p:nvPr/>
          </p:nvSpPr>
          <p:spPr>
            <a:xfrm>
              <a:off x="2127875" y="1943900"/>
              <a:ext cx="1825" cy="122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24" y="0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72" y="49"/>
                  </a:lnTo>
                  <a:lnTo>
                    <a:pt x="72" y="2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9"/>
            <p:cNvSpPr/>
            <p:nvPr/>
          </p:nvSpPr>
          <p:spPr>
            <a:xfrm>
              <a:off x="2145325" y="1943300"/>
              <a:ext cx="2425" cy="625"/>
            </a:xfrm>
            <a:custGeom>
              <a:avLst/>
              <a:gdLst/>
              <a:ahLst/>
              <a:cxnLst/>
              <a:rect l="l" t="t" r="r" b="b"/>
              <a:pathLst>
                <a:path w="97" h="25" extrusionOk="0">
                  <a:moveTo>
                    <a:pt x="0" y="0"/>
                  </a:moveTo>
                  <a:lnTo>
                    <a:pt x="0" y="0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9"/>
            <p:cNvSpPr/>
            <p:nvPr/>
          </p:nvSpPr>
          <p:spPr>
            <a:xfrm>
              <a:off x="1929250" y="2019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9"/>
            <p:cNvSpPr/>
            <p:nvPr/>
          </p:nvSpPr>
          <p:spPr>
            <a:xfrm>
              <a:off x="2125450" y="19023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9"/>
            <p:cNvSpPr/>
            <p:nvPr/>
          </p:nvSpPr>
          <p:spPr>
            <a:xfrm>
              <a:off x="2153750" y="25060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48" y="49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9"/>
            <p:cNvSpPr/>
            <p:nvPr/>
          </p:nvSpPr>
          <p:spPr>
            <a:xfrm>
              <a:off x="2413725" y="2051025"/>
              <a:ext cx="1250" cy="625"/>
            </a:xfrm>
            <a:custGeom>
              <a:avLst/>
              <a:gdLst/>
              <a:ahLst/>
              <a:cxnLst/>
              <a:rect l="l" t="t" r="r" b="b"/>
              <a:pathLst>
                <a:path w="50" h="25" extrusionOk="0">
                  <a:moveTo>
                    <a:pt x="1" y="1"/>
                  </a:moveTo>
                  <a:lnTo>
                    <a:pt x="25" y="25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9"/>
            <p:cNvSpPr/>
            <p:nvPr/>
          </p:nvSpPr>
          <p:spPr>
            <a:xfrm>
              <a:off x="2211525" y="22592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4" y="1"/>
                  </a:moveTo>
                  <a:lnTo>
                    <a:pt x="0" y="25"/>
                  </a:lnTo>
                  <a:lnTo>
                    <a:pt x="24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9"/>
            <p:cNvSpPr/>
            <p:nvPr/>
          </p:nvSpPr>
          <p:spPr>
            <a:xfrm>
              <a:off x="1967775" y="20016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1"/>
                  </a:moveTo>
                  <a:lnTo>
                    <a:pt x="25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9"/>
            <p:cNvSpPr/>
            <p:nvPr/>
          </p:nvSpPr>
          <p:spPr>
            <a:xfrm>
              <a:off x="2125450" y="18337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1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9"/>
            <p:cNvSpPr/>
            <p:nvPr/>
          </p:nvSpPr>
          <p:spPr>
            <a:xfrm>
              <a:off x="2225975" y="22610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0" y="24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9"/>
            <p:cNvSpPr/>
            <p:nvPr/>
          </p:nvSpPr>
          <p:spPr>
            <a:xfrm>
              <a:off x="1913000" y="1970375"/>
              <a:ext cx="650" cy="625"/>
            </a:xfrm>
            <a:custGeom>
              <a:avLst/>
              <a:gdLst/>
              <a:ahLst/>
              <a:cxnLst/>
              <a:rect l="l" t="t" r="r" b="b"/>
              <a:pathLst>
                <a:path w="26" h="25" extrusionOk="0">
                  <a:moveTo>
                    <a:pt x="1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9"/>
            <p:cNvSpPr/>
            <p:nvPr/>
          </p:nvSpPr>
          <p:spPr>
            <a:xfrm>
              <a:off x="2356550" y="1886725"/>
              <a:ext cx="1250" cy="625"/>
            </a:xfrm>
            <a:custGeom>
              <a:avLst/>
              <a:gdLst/>
              <a:ahLst/>
              <a:cxnLst/>
              <a:rect l="l" t="t" r="r" b="b"/>
              <a:pathLst>
                <a:path w="50" h="25" extrusionOk="0">
                  <a:moveTo>
                    <a:pt x="1" y="1"/>
                  </a:moveTo>
                  <a:lnTo>
                    <a:pt x="25" y="13"/>
                  </a:lnTo>
                  <a:lnTo>
                    <a:pt x="25" y="1"/>
                  </a:lnTo>
                  <a:close/>
                  <a:moveTo>
                    <a:pt x="25" y="13"/>
                  </a:moveTo>
                  <a:lnTo>
                    <a:pt x="25" y="25"/>
                  </a:lnTo>
                  <a:lnTo>
                    <a:pt x="49" y="25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9"/>
            <p:cNvSpPr/>
            <p:nvPr/>
          </p:nvSpPr>
          <p:spPr>
            <a:xfrm>
              <a:off x="2393275" y="1856625"/>
              <a:ext cx="1225" cy="1250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0" y="1"/>
                  </a:moveTo>
                  <a:lnTo>
                    <a:pt x="49" y="49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9"/>
            <p:cNvSpPr/>
            <p:nvPr/>
          </p:nvSpPr>
          <p:spPr>
            <a:xfrm>
              <a:off x="2076700" y="20167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1" y="24"/>
                  </a:lnTo>
                  <a:lnTo>
                    <a:pt x="25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9"/>
            <p:cNvSpPr/>
            <p:nvPr/>
          </p:nvSpPr>
          <p:spPr>
            <a:xfrm>
              <a:off x="2325275" y="23465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0" y="24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9"/>
            <p:cNvSpPr/>
            <p:nvPr/>
          </p:nvSpPr>
          <p:spPr>
            <a:xfrm>
              <a:off x="2127875" y="1944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9"/>
            <p:cNvSpPr/>
            <p:nvPr/>
          </p:nvSpPr>
          <p:spPr>
            <a:xfrm>
              <a:off x="2375825" y="2359150"/>
              <a:ext cx="625" cy="650"/>
            </a:xfrm>
            <a:custGeom>
              <a:avLst/>
              <a:gdLst/>
              <a:ahLst/>
              <a:cxnLst/>
              <a:rect l="l" t="t" r="r" b="b"/>
              <a:pathLst>
                <a:path w="25" h="26" extrusionOk="0">
                  <a:moveTo>
                    <a:pt x="24" y="1"/>
                  </a:moveTo>
                  <a:lnTo>
                    <a:pt x="0" y="25"/>
                  </a:lnTo>
                  <a:lnTo>
                    <a:pt x="24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9"/>
            <p:cNvSpPr/>
            <p:nvPr/>
          </p:nvSpPr>
          <p:spPr>
            <a:xfrm>
              <a:off x="2316250" y="20486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9"/>
            <p:cNvSpPr/>
            <p:nvPr/>
          </p:nvSpPr>
          <p:spPr>
            <a:xfrm>
              <a:off x="2142300" y="19439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9"/>
            <p:cNvSpPr/>
            <p:nvPr/>
          </p:nvSpPr>
          <p:spPr>
            <a:xfrm>
              <a:off x="2142900" y="1943300"/>
              <a:ext cx="2450" cy="625"/>
            </a:xfrm>
            <a:custGeom>
              <a:avLst/>
              <a:gdLst/>
              <a:ahLst/>
              <a:cxnLst/>
              <a:rect l="l" t="t" r="r" b="b"/>
              <a:pathLst>
                <a:path w="98" h="25" extrusionOk="0">
                  <a:moveTo>
                    <a:pt x="97" y="0"/>
                  </a:moveTo>
                  <a:lnTo>
                    <a:pt x="97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9"/>
            <p:cNvSpPr/>
            <p:nvPr/>
          </p:nvSpPr>
          <p:spPr>
            <a:xfrm>
              <a:off x="2147725" y="1943300"/>
              <a:ext cx="2425" cy="625"/>
            </a:xfrm>
            <a:custGeom>
              <a:avLst/>
              <a:gdLst/>
              <a:ahLst/>
              <a:cxnLst/>
              <a:rect l="l" t="t" r="r" b="b"/>
              <a:pathLst>
                <a:path w="97" h="25" extrusionOk="0">
                  <a:moveTo>
                    <a:pt x="97" y="0"/>
                  </a:moveTo>
                  <a:lnTo>
                    <a:pt x="97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9"/>
            <p:cNvSpPr/>
            <p:nvPr/>
          </p:nvSpPr>
          <p:spPr>
            <a:xfrm>
              <a:off x="2150125" y="1943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9"/>
            <p:cNvSpPr/>
            <p:nvPr/>
          </p:nvSpPr>
          <p:spPr>
            <a:xfrm>
              <a:off x="2154350" y="19433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2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9"/>
            <p:cNvSpPr/>
            <p:nvPr/>
          </p:nvSpPr>
          <p:spPr>
            <a:xfrm>
              <a:off x="2029775" y="18524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24" y="0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9"/>
            <p:cNvSpPr/>
            <p:nvPr/>
          </p:nvSpPr>
          <p:spPr>
            <a:xfrm>
              <a:off x="2135100" y="19084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9"/>
            <p:cNvSpPr/>
            <p:nvPr/>
          </p:nvSpPr>
          <p:spPr>
            <a:xfrm>
              <a:off x="2135100" y="19084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9"/>
            <p:cNvSpPr/>
            <p:nvPr/>
          </p:nvSpPr>
          <p:spPr>
            <a:xfrm>
              <a:off x="2139900" y="19078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0"/>
                  </a:moveTo>
                  <a:lnTo>
                    <a:pt x="1" y="24"/>
                  </a:lnTo>
                  <a:lnTo>
                    <a:pt x="25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9"/>
            <p:cNvSpPr/>
            <p:nvPr/>
          </p:nvSpPr>
          <p:spPr>
            <a:xfrm>
              <a:off x="2140500" y="19078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4"/>
                  </a:move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9"/>
            <p:cNvSpPr/>
            <p:nvPr/>
          </p:nvSpPr>
          <p:spPr>
            <a:xfrm>
              <a:off x="2128475" y="1897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9"/>
            <p:cNvSpPr/>
            <p:nvPr/>
          </p:nvSpPr>
          <p:spPr>
            <a:xfrm>
              <a:off x="2147125" y="1906575"/>
              <a:ext cx="25" cy="650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0" y="1"/>
                  </a:move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9"/>
            <p:cNvSpPr/>
            <p:nvPr/>
          </p:nvSpPr>
          <p:spPr>
            <a:xfrm>
              <a:off x="2128475" y="1897550"/>
              <a:ext cx="2425" cy="625"/>
            </a:xfrm>
            <a:custGeom>
              <a:avLst/>
              <a:gdLst/>
              <a:ahLst/>
              <a:cxnLst/>
              <a:rect l="l" t="t" r="r" b="b"/>
              <a:pathLst>
                <a:path w="97" h="25" extrusionOk="0">
                  <a:moveTo>
                    <a:pt x="0" y="1"/>
                  </a:moveTo>
                  <a:lnTo>
                    <a:pt x="24" y="25"/>
                  </a:lnTo>
                  <a:lnTo>
                    <a:pt x="9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9"/>
            <p:cNvSpPr/>
            <p:nvPr/>
          </p:nvSpPr>
          <p:spPr>
            <a:xfrm>
              <a:off x="2139900" y="1902375"/>
              <a:ext cx="1825" cy="122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49" y="0"/>
                  </a:moveTo>
                  <a:lnTo>
                    <a:pt x="25" y="25"/>
                  </a:lnTo>
                  <a:lnTo>
                    <a:pt x="49" y="25"/>
                  </a:lnTo>
                  <a:lnTo>
                    <a:pt x="73" y="0"/>
                  </a:lnTo>
                  <a:close/>
                  <a:moveTo>
                    <a:pt x="1" y="25"/>
                  </a:moveTo>
                  <a:lnTo>
                    <a:pt x="1" y="49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9"/>
            <p:cNvSpPr/>
            <p:nvPr/>
          </p:nvSpPr>
          <p:spPr>
            <a:xfrm>
              <a:off x="2130275" y="1896350"/>
              <a:ext cx="2425" cy="182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25" y="1"/>
                  </a:moveTo>
                  <a:lnTo>
                    <a:pt x="44" y="7"/>
                  </a:lnTo>
                  <a:lnTo>
                    <a:pt x="44" y="7"/>
                  </a:lnTo>
                  <a:lnTo>
                    <a:pt x="49" y="1"/>
                  </a:lnTo>
                  <a:close/>
                  <a:moveTo>
                    <a:pt x="44" y="7"/>
                  </a:moveTo>
                  <a:lnTo>
                    <a:pt x="0" y="73"/>
                  </a:lnTo>
                  <a:lnTo>
                    <a:pt x="25" y="73"/>
                  </a:lnTo>
                  <a:lnTo>
                    <a:pt x="49" y="25"/>
                  </a:lnTo>
                  <a:lnTo>
                    <a:pt x="97" y="25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9"/>
            <p:cNvSpPr/>
            <p:nvPr/>
          </p:nvSpPr>
          <p:spPr>
            <a:xfrm>
              <a:off x="2118850" y="24873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1"/>
                  </a:moveTo>
                  <a:lnTo>
                    <a:pt x="0" y="25"/>
                  </a:lnTo>
                  <a:lnTo>
                    <a:pt x="24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9"/>
            <p:cNvSpPr/>
            <p:nvPr/>
          </p:nvSpPr>
          <p:spPr>
            <a:xfrm>
              <a:off x="2136300" y="1887325"/>
              <a:ext cx="1825" cy="625"/>
            </a:xfrm>
            <a:custGeom>
              <a:avLst/>
              <a:gdLst/>
              <a:ahLst/>
              <a:cxnLst/>
              <a:rect l="l" t="t" r="r" b="b"/>
              <a:pathLst>
                <a:path w="73" h="25" extrusionOk="0">
                  <a:moveTo>
                    <a:pt x="24" y="1"/>
                  </a:moveTo>
                  <a:lnTo>
                    <a:pt x="0" y="25"/>
                  </a:lnTo>
                  <a:lnTo>
                    <a:pt x="48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9"/>
            <p:cNvSpPr/>
            <p:nvPr/>
          </p:nvSpPr>
          <p:spPr>
            <a:xfrm>
              <a:off x="2138100" y="1886725"/>
              <a:ext cx="1825" cy="625"/>
            </a:xfrm>
            <a:custGeom>
              <a:avLst/>
              <a:gdLst/>
              <a:ahLst/>
              <a:cxnLst/>
              <a:rect l="l" t="t" r="r" b="b"/>
              <a:pathLst>
                <a:path w="73" h="25" extrusionOk="0">
                  <a:moveTo>
                    <a:pt x="49" y="1"/>
                  </a:moveTo>
                  <a:lnTo>
                    <a:pt x="0" y="25"/>
                  </a:lnTo>
                  <a:lnTo>
                    <a:pt x="49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9"/>
            <p:cNvSpPr/>
            <p:nvPr/>
          </p:nvSpPr>
          <p:spPr>
            <a:xfrm>
              <a:off x="2074900" y="18482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1"/>
                  </a:moveTo>
                  <a:lnTo>
                    <a:pt x="2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9"/>
            <p:cNvSpPr/>
            <p:nvPr/>
          </p:nvSpPr>
          <p:spPr>
            <a:xfrm>
              <a:off x="2139900" y="1886125"/>
              <a:ext cx="2425" cy="625"/>
            </a:xfrm>
            <a:custGeom>
              <a:avLst/>
              <a:gdLst/>
              <a:ahLst/>
              <a:cxnLst/>
              <a:rect l="l" t="t" r="r" b="b"/>
              <a:pathLst>
                <a:path w="97" h="25" extrusionOk="0">
                  <a:moveTo>
                    <a:pt x="49" y="0"/>
                  </a:moveTo>
                  <a:lnTo>
                    <a:pt x="1" y="25"/>
                  </a:lnTo>
                  <a:lnTo>
                    <a:pt x="49" y="25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49" y="0"/>
                  </a:lnTo>
                  <a:close/>
                  <a:moveTo>
                    <a:pt x="73" y="0"/>
                  </a:moveTo>
                  <a:lnTo>
                    <a:pt x="65" y="8"/>
                  </a:lnTo>
                  <a:lnTo>
                    <a:pt x="65" y="8"/>
                  </a:lnTo>
                  <a:lnTo>
                    <a:pt x="97" y="2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9"/>
            <p:cNvSpPr/>
            <p:nvPr/>
          </p:nvSpPr>
          <p:spPr>
            <a:xfrm>
              <a:off x="2075500" y="1847600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25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9"/>
            <p:cNvSpPr/>
            <p:nvPr/>
          </p:nvSpPr>
          <p:spPr>
            <a:xfrm>
              <a:off x="1965975" y="20396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9"/>
            <p:cNvSpPr/>
            <p:nvPr/>
          </p:nvSpPr>
          <p:spPr>
            <a:xfrm>
              <a:off x="1895550" y="1964350"/>
              <a:ext cx="625" cy="650"/>
            </a:xfrm>
            <a:custGeom>
              <a:avLst/>
              <a:gdLst/>
              <a:ahLst/>
              <a:cxnLst/>
              <a:rect l="l" t="t" r="r" b="b"/>
              <a:pathLst>
                <a:path w="25" h="26" extrusionOk="0">
                  <a:moveTo>
                    <a:pt x="1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9"/>
            <p:cNvSpPr/>
            <p:nvPr/>
          </p:nvSpPr>
          <p:spPr>
            <a:xfrm>
              <a:off x="2027350" y="20371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9"/>
            <p:cNvSpPr/>
            <p:nvPr/>
          </p:nvSpPr>
          <p:spPr>
            <a:xfrm>
              <a:off x="2405300" y="1951725"/>
              <a:ext cx="650" cy="25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25" y="0"/>
                  </a:moveTo>
                  <a:lnTo>
                    <a:pt x="1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9"/>
            <p:cNvSpPr/>
            <p:nvPr/>
          </p:nvSpPr>
          <p:spPr>
            <a:xfrm>
              <a:off x="2357175" y="18873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lnTo>
                    <a:pt x="0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9"/>
            <p:cNvSpPr/>
            <p:nvPr/>
          </p:nvSpPr>
          <p:spPr>
            <a:xfrm>
              <a:off x="2484150" y="1986025"/>
              <a:ext cx="101725" cy="97525"/>
            </a:xfrm>
            <a:custGeom>
              <a:avLst/>
              <a:gdLst/>
              <a:ahLst/>
              <a:cxnLst/>
              <a:rect l="l" t="t" r="r" b="b"/>
              <a:pathLst>
                <a:path w="4069" h="3901" extrusionOk="0">
                  <a:moveTo>
                    <a:pt x="2191" y="193"/>
                  </a:moveTo>
                  <a:lnTo>
                    <a:pt x="2649" y="265"/>
                  </a:lnTo>
                  <a:lnTo>
                    <a:pt x="2745" y="289"/>
                  </a:lnTo>
                  <a:lnTo>
                    <a:pt x="2865" y="338"/>
                  </a:lnTo>
                  <a:lnTo>
                    <a:pt x="3082" y="458"/>
                  </a:lnTo>
                  <a:lnTo>
                    <a:pt x="3299" y="602"/>
                  </a:lnTo>
                  <a:lnTo>
                    <a:pt x="3491" y="771"/>
                  </a:lnTo>
                  <a:lnTo>
                    <a:pt x="3636" y="988"/>
                  </a:lnTo>
                  <a:lnTo>
                    <a:pt x="3732" y="1180"/>
                  </a:lnTo>
                  <a:lnTo>
                    <a:pt x="3804" y="1373"/>
                  </a:lnTo>
                  <a:lnTo>
                    <a:pt x="3852" y="1662"/>
                  </a:lnTo>
                  <a:lnTo>
                    <a:pt x="3876" y="1926"/>
                  </a:lnTo>
                  <a:lnTo>
                    <a:pt x="3876" y="2095"/>
                  </a:lnTo>
                  <a:lnTo>
                    <a:pt x="3852" y="2263"/>
                  </a:lnTo>
                  <a:lnTo>
                    <a:pt x="3804" y="2432"/>
                  </a:lnTo>
                  <a:lnTo>
                    <a:pt x="3732" y="2601"/>
                  </a:lnTo>
                  <a:lnTo>
                    <a:pt x="3684" y="2697"/>
                  </a:lnTo>
                  <a:lnTo>
                    <a:pt x="3612" y="2793"/>
                  </a:lnTo>
                  <a:lnTo>
                    <a:pt x="3371" y="3010"/>
                  </a:lnTo>
                  <a:lnTo>
                    <a:pt x="3178" y="3250"/>
                  </a:lnTo>
                  <a:lnTo>
                    <a:pt x="3082" y="3347"/>
                  </a:lnTo>
                  <a:lnTo>
                    <a:pt x="2986" y="3419"/>
                  </a:lnTo>
                  <a:lnTo>
                    <a:pt x="2889" y="3467"/>
                  </a:lnTo>
                  <a:lnTo>
                    <a:pt x="2769" y="3515"/>
                  </a:lnTo>
                  <a:lnTo>
                    <a:pt x="2312" y="3660"/>
                  </a:lnTo>
                  <a:lnTo>
                    <a:pt x="2095" y="3684"/>
                  </a:lnTo>
                  <a:lnTo>
                    <a:pt x="1854" y="3708"/>
                  </a:lnTo>
                  <a:lnTo>
                    <a:pt x="1397" y="3636"/>
                  </a:lnTo>
                  <a:lnTo>
                    <a:pt x="1204" y="3612"/>
                  </a:lnTo>
                  <a:lnTo>
                    <a:pt x="988" y="3563"/>
                  </a:lnTo>
                  <a:lnTo>
                    <a:pt x="843" y="3491"/>
                  </a:lnTo>
                  <a:lnTo>
                    <a:pt x="699" y="3419"/>
                  </a:lnTo>
                  <a:lnTo>
                    <a:pt x="602" y="3323"/>
                  </a:lnTo>
                  <a:lnTo>
                    <a:pt x="506" y="3178"/>
                  </a:lnTo>
                  <a:lnTo>
                    <a:pt x="289" y="2865"/>
                  </a:lnTo>
                  <a:lnTo>
                    <a:pt x="217" y="2745"/>
                  </a:lnTo>
                  <a:lnTo>
                    <a:pt x="169" y="2625"/>
                  </a:lnTo>
                  <a:lnTo>
                    <a:pt x="145" y="2504"/>
                  </a:lnTo>
                  <a:lnTo>
                    <a:pt x="145" y="2360"/>
                  </a:lnTo>
                  <a:lnTo>
                    <a:pt x="169" y="2095"/>
                  </a:lnTo>
                  <a:lnTo>
                    <a:pt x="217" y="1734"/>
                  </a:lnTo>
                  <a:lnTo>
                    <a:pt x="289" y="1397"/>
                  </a:lnTo>
                  <a:lnTo>
                    <a:pt x="338" y="1204"/>
                  </a:lnTo>
                  <a:lnTo>
                    <a:pt x="410" y="1060"/>
                  </a:lnTo>
                  <a:lnTo>
                    <a:pt x="482" y="891"/>
                  </a:lnTo>
                  <a:lnTo>
                    <a:pt x="602" y="747"/>
                  </a:lnTo>
                  <a:lnTo>
                    <a:pt x="675" y="699"/>
                  </a:lnTo>
                  <a:lnTo>
                    <a:pt x="771" y="651"/>
                  </a:lnTo>
                  <a:lnTo>
                    <a:pt x="915" y="627"/>
                  </a:lnTo>
                  <a:lnTo>
                    <a:pt x="1060" y="578"/>
                  </a:lnTo>
                  <a:lnTo>
                    <a:pt x="1228" y="554"/>
                  </a:lnTo>
                  <a:lnTo>
                    <a:pt x="1373" y="458"/>
                  </a:lnTo>
                  <a:lnTo>
                    <a:pt x="1493" y="386"/>
                  </a:lnTo>
                  <a:lnTo>
                    <a:pt x="1613" y="314"/>
                  </a:lnTo>
                  <a:lnTo>
                    <a:pt x="1854" y="217"/>
                  </a:lnTo>
                  <a:lnTo>
                    <a:pt x="2023" y="193"/>
                  </a:lnTo>
                  <a:close/>
                  <a:moveTo>
                    <a:pt x="1902" y="1"/>
                  </a:moveTo>
                  <a:lnTo>
                    <a:pt x="1758" y="49"/>
                  </a:lnTo>
                  <a:lnTo>
                    <a:pt x="1589" y="121"/>
                  </a:lnTo>
                  <a:lnTo>
                    <a:pt x="1421" y="193"/>
                  </a:lnTo>
                  <a:lnTo>
                    <a:pt x="1349" y="241"/>
                  </a:lnTo>
                  <a:lnTo>
                    <a:pt x="1276" y="289"/>
                  </a:lnTo>
                  <a:lnTo>
                    <a:pt x="1204" y="338"/>
                  </a:lnTo>
                  <a:lnTo>
                    <a:pt x="1132" y="386"/>
                  </a:lnTo>
                  <a:lnTo>
                    <a:pt x="963" y="410"/>
                  </a:lnTo>
                  <a:lnTo>
                    <a:pt x="867" y="410"/>
                  </a:lnTo>
                  <a:lnTo>
                    <a:pt x="795" y="434"/>
                  </a:lnTo>
                  <a:lnTo>
                    <a:pt x="747" y="458"/>
                  </a:lnTo>
                  <a:lnTo>
                    <a:pt x="675" y="506"/>
                  </a:lnTo>
                  <a:lnTo>
                    <a:pt x="651" y="578"/>
                  </a:lnTo>
                  <a:lnTo>
                    <a:pt x="602" y="627"/>
                  </a:lnTo>
                  <a:lnTo>
                    <a:pt x="554" y="651"/>
                  </a:lnTo>
                  <a:lnTo>
                    <a:pt x="434" y="795"/>
                  </a:lnTo>
                  <a:lnTo>
                    <a:pt x="338" y="939"/>
                  </a:lnTo>
                  <a:lnTo>
                    <a:pt x="241" y="1108"/>
                  </a:lnTo>
                  <a:lnTo>
                    <a:pt x="193" y="1276"/>
                  </a:lnTo>
                  <a:lnTo>
                    <a:pt x="73" y="1854"/>
                  </a:lnTo>
                  <a:lnTo>
                    <a:pt x="25" y="2119"/>
                  </a:lnTo>
                  <a:lnTo>
                    <a:pt x="1" y="2360"/>
                  </a:lnTo>
                  <a:lnTo>
                    <a:pt x="1" y="2552"/>
                  </a:lnTo>
                  <a:lnTo>
                    <a:pt x="25" y="2721"/>
                  </a:lnTo>
                  <a:lnTo>
                    <a:pt x="97" y="2889"/>
                  </a:lnTo>
                  <a:lnTo>
                    <a:pt x="193" y="3034"/>
                  </a:lnTo>
                  <a:lnTo>
                    <a:pt x="289" y="3178"/>
                  </a:lnTo>
                  <a:lnTo>
                    <a:pt x="386" y="3323"/>
                  </a:lnTo>
                  <a:lnTo>
                    <a:pt x="506" y="3467"/>
                  </a:lnTo>
                  <a:lnTo>
                    <a:pt x="578" y="3563"/>
                  </a:lnTo>
                  <a:lnTo>
                    <a:pt x="675" y="3636"/>
                  </a:lnTo>
                  <a:lnTo>
                    <a:pt x="891" y="3732"/>
                  </a:lnTo>
                  <a:lnTo>
                    <a:pt x="1132" y="3804"/>
                  </a:lnTo>
                  <a:lnTo>
                    <a:pt x="1397" y="3852"/>
                  </a:lnTo>
                  <a:lnTo>
                    <a:pt x="1926" y="3900"/>
                  </a:lnTo>
                  <a:lnTo>
                    <a:pt x="2167" y="3900"/>
                  </a:lnTo>
                  <a:lnTo>
                    <a:pt x="2432" y="3852"/>
                  </a:lnTo>
                  <a:lnTo>
                    <a:pt x="2889" y="3684"/>
                  </a:lnTo>
                  <a:lnTo>
                    <a:pt x="3058" y="3612"/>
                  </a:lnTo>
                  <a:lnTo>
                    <a:pt x="3154" y="3539"/>
                  </a:lnTo>
                  <a:lnTo>
                    <a:pt x="3226" y="3467"/>
                  </a:lnTo>
                  <a:lnTo>
                    <a:pt x="3443" y="3226"/>
                  </a:lnTo>
                  <a:lnTo>
                    <a:pt x="3539" y="3106"/>
                  </a:lnTo>
                  <a:lnTo>
                    <a:pt x="3660" y="2986"/>
                  </a:lnTo>
                  <a:lnTo>
                    <a:pt x="3732" y="2889"/>
                  </a:lnTo>
                  <a:lnTo>
                    <a:pt x="3828" y="2793"/>
                  </a:lnTo>
                  <a:lnTo>
                    <a:pt x="3900" y="2697"/>
                  </a:lnTo>
                  <a:lnTo>
                    <a:pt x="3949" y="2576"/>
                  </a:lnTo>
                  <a:lnTo>
                    <a:pt x="3997" y="2408"/>
                  </a:lnTo>
                  <a:lnTo>
                    <a:pt x="4045" y="2239"/>
                  </a:lnTo>
                  <a:lnTo>
                    <a:pt x="4069" y="2047"/>
                  </a:lnTo>
                  <a:lnTo>
                    <a:pt x="4069" y="1878"/>
                  </a:lnTo>
                  <a:lnTo>
                    <a:pt x="4045" y="1614"/>
                  </a:lnTo>
                  <a:lnTo>
                    <a:pt x="3997" y="1349"/>
                  </a:lnTo>
                  <a:lnTo>
                    <a:pt x="3949" y="1204"/>
                  </a:lnTo>
                  <a:lnTo>
                    <a:pt x="3900" y="1036"/>
                  </a:lnTo>
                  <a:lnTo>
                    <a:pt x="3780" y="843"/>
                  </a:lnTo>
                  <a:lnTo>
                    <a:pt x="3636" y="651"/>
                  </a:lnTo>
                  <a:lnTo>
                    <a:pt x="3467" y="482"/>
                  </a:lnTo>
                  <a:lnTo>
                    <a:pt x="3299" y="338"/>
                  </a:lnTo>
                  <a:lnTo>
                    <a:pt x="3034" y="193"/>
                  </a:lnTo>
                  <a:lnTo>
                    <a:pt x="2889" y="121"/>
                  </a:lnTo>
                  <a:lnTo>
                    <a:pt x="2745" y="73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9"/>
            <p:cNvSpPr/>
            <p:nvPr/>
          </p:nvSpPr>
          <p:spPr>
            <a:xfrm>
              <a:off x="2516050" y="2013700"/>
              <a:ext cx="39750" cy="41575"/>
            </a:xfrm>
            <a:custGeom>
              <a:avLst/>
              <a:gdLst/>
              <a:ahLst/>
              <a:cxnLst/>
              <a:rect l="l" t="t" r="r" b="b"/>
              <a:pathLst>
                <a:path w="1590" h="1663" extrusionOk="0">
                  <a:moveTo>
                    <a:pt x="963" y="194"/>
                  </a:moveTo>
                  <a:lnTo>
                    <a:pt x="1060" y="242"/>
                  </a:lnTo>
                  <a:lnTo>
                    <a:pt x="1300" y="386"/>
                  </a:lnTo>
                  <a:lnTo>
                    <a:pt x="1373" y="458"/>
                  </a:lnTo>
                  <a:lnTo>
                    <a:pt x="1397" y="555"/>
                  </a:lnTo>
                  <a:lnTo>
                    <a:pt x="1421" y="819"/>
                  </a:lnTo>
                  <a:lnTo>
                    <a:pt x="1421" y="940"/>
                  </a:lnTo>
                  <a:lnTo>
                    <a:pt x="1397" y="1084"/>
                  </a:lnTo>
                  <a:lnTo>
                    <a:pt x="1349" y="1181"/>
                  </a:lnTo>
                  <a:lnTo>
                    <a:pt x="1276" y="1253"/>
                  </a:lnTo>
                  <a:lnTo>
                    <a:pt x="1060" y="1445"/>
                  </a:lnTo>
                  <a:lnTo>
                    <a:pt x="1012" y="1469"/>
                  </a:lnTo>
                  <a:lnTo>
                    <a:pt x="939" y="1494"/>
                  </a:lnTo>
                  <a:lnTo>
                    <a:pt x="747" y="1494"/>
                  </a:lnTo>
                  <a:lnTo>
                    <a:pt x="578" y="1469"/>
                  </a:lnTo>
                  <a:lnTo>
                    <a:pt x="434" y="1421"/>
                  </a:lnTo>
                  <a:lnTo>
                    <a:pt x="289" y="1349"/>
                  </a:lnTo>
                  <a:lnTo>
                    <a:pt x="241" y="1301"/>
                  </a:lnTo>
                  <a:lnTo>
                    <a:pt x="193" y="1229"/>
                  </a:lnTo>
                  <a:lnTo>
                    <a:pt x="169" y="1181"/>
                  </a:lnTo>
                  <a:lnTo>
                    <a:pt x="169" y="1084"/>
                  </a:lnTo>
                  <a:lnTo>
                    <a:pt x="169" y="1036"/>
                  </a:lnTo>
                  <a:lnTo>
                    <a:pt x="169" y="940"/>
                  </a:lnTo>
                  <a:lnTo>
                    <a:pt x="169" y="771"/>
                  </a:lnTo>
                  <a:lnTo>
                    <a:pt x="193" y="603"/>
                  </a:lnTo>
                  <a:lnTo>
                    <a:pt x="217" y="531"/>
                  </a:lnTo>
                  <a:lnTo>
                    <a:pt x="265" y="458"/>
                  </a:lnTo>
                  <a:lnTo>
                    <a:pt x="386" y="362"/>
                  </a:lnTo>
                  <a:lnTo>
                    <a:pt x="482" y="290"/>
                  </a:lnTo>
                  <a:lnTo>
                    <a:pt x="602" y="242"/>
                  </a:lnTo>
                  <a:lnTo>
                    <a:pt x="723" y="194"/>
                  </a:lnTo>
                  <a:close/>
                  <a:moveTo>
                    <a:pt x="747" y="1"/>
                  </a:moveTo>
                  <a:lnTo>
                    <a:pt x="602" y="49"/>
                  </a:lnTo>
                  <a:lnTo>
                    <a:pt x="458" y="97"/>
                  </a:lnTo>
                  <a:lnTo>
                    <a:pt x="313" y="169"/>
                  </a:lnTo>
                  <a:lnTo>
                    <a:pt x="241" y="218"/>
                  </a:lnTo>
                  <a:lnTo>
                    <a:pt x="169" y="290"/>
                  </a:lnTo>
                  <a:lnTo>
                    <a:pt x="73" y="434"/>
                  </a:lnTo>
                  <a:lnTo>
                    <a:pt x="24" y="627"/>
                  </a:lnTo>
                  <a:lnTo>
                    <a:pt x="0" y="795"/>
                  </a:lnTo>
                  <a:lnTo>
                    <a:pt x="0" y="940"/>
                  </a:lnTo>
                  <a:lnTo>
                    <a:pt x="24" y="1108"/>
                  </a:lnTo>
                  <a:lnTo>
                    <a:pt x="24" y="1205"/>
                  </a:lnTo>
                  <a:lnTo>
                    <a:pt x="73" y="1301"/>
                  </a:lnTo>
                  <a:lnTo>
                    <a:pt x="121" y="1373"/>
                  </a:lnTo>
                  <a:lnTo>
                    <a:pt x="193" y="1445"/>
                  </a:lnTo>
                  <a:lnTo>
                    <a:pt x="289" y="1518"/>
                  </a:lnTo>
                  <a:lnTo>
                    <a:pt x="410" y="1590"/>
                  </a:lnTo>
                  <a:lnTo>
                    <a:pt x="554" y="1614"/>
                  </a:lnTo>
                  <a:lnTo>
                    <a:pt x="699" y="1638"/>
                  </a:lnTo>
                  <a:lnTo>
                    <a:pt x="963" y="1662"/>
                  </a:lnTo>
                  <a:lnTo>
                    <a:pt x="1060" y="1638"/>
                  </a:lnTo>
                  <a:lnTo>
                    <a:pt x="1132" y="1590"/>
                  </a:lnTo>
                  <a:lnTo>
                    <a:pt x="1373" y="1373"/>
                  </a:lnTo>
                  <a:lnTo>
                    <a:pt x="1469" y="1277"/>
                  </a:lnTo>
                  <a:lnTo>
                    <a:pt x="1517" y="1132"/>
                  </a:lnTo>
                  <a:lnTo>
                    <a:pt x="1565" y="964"/>
                  </a:lnTo>
                  <a:lnTo>
                    <a:pt x="1589" y="771"/>
                  </a:lnTo>
                  <a:lnTo>
                    <a:pt x="1541" y="531"/>
                  </a:lnTo>
                  <a:lnTo>
                    <a:pt x="1541" y="434"/>
                  </a:lnTo>
                  <a:lnTo>
                    <a:pt x="1493" y="338"/>
                  </a:lnTo>
                  <a:lnTo>
                    <a:pt x="1445" y="266"/>
                  </a:lnTo>
                  <a:lnTo>
                    <a:pt x="1373" y="218"/>
                  </a:lnTo>
                  <a:lnTo>
                    <a:pt x="1228" y="121"/>
                  </a:lnTo>
                  <a:lnTo>
                    <a:pt x="1084" y="49"/>
                  </a:lnTo>
                  <a:lnTo>
                    <a:pt x="9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9"/>
            <p:cNvSpPr/>
            <p:nvPr/>
          </p:nvSpPr>
          <p:spPr>
            <a:xfrm>
              <a:off x="2528675" y="2028750"/>
              <a:ext cx="13875" cy="15075"/>
            </a:xfrm>
            <a:custGeom>
              <a:avLst/>
              <a:gdLst/>
              <a:ahLst/>
              <a:cxnLst/>
              <a:rect l="l" t="t" r="r" b="b"/>
              <a:pathLst>
                <a:path w="555" h="603" extrusionOk="0">
                  <a:moveTo>
                    <a:pt x="314" y="169"/>
                  </a:moveTo>
                  <a:lnTo>
                    <a:pt x="386" y="193"/>
                  </a:lnTo>
                  <a:lnTo>
                    <a:pt x="410" y="242"/>
                  </a:lnTo>
                  <a:lnTo>
                    <a:pt x="410" y="290"/>
                  </a:lnTo>
                  <a:lnTo>
                    <a:pt x="386" y="338"/>
                  </a:lnTo>
                  <a:lnTo>
                    <a:pt x="338" y="434"/>
                  </a:lnTo>
                  <a:lnTo>
                    <a:pt x="290" y="458"/>
                  </a:lnTo>
                  <a:lnTo>
                    <a:pt x="218" y="458"/>
                  </a:lnTo>
                  <a:lnTo>
                    <a:pt x="194" y="434"/>
                  </a:lnTo>
                  <a:lnTo>
                    <a:pt x="194" y="410"/>
                  </a:lnTo>
                  <a:lnTo>
                    <a:pt x="194" y="362"/>
                  </a:lnTo>
                  <a:lnTo>
                    <a:pt x="194" y="290"/>
                  </a:lnTo>
                  <a:lnTo>
                    <a:pt x="218" y="217"/>
                  </a:lnTo>
                  <a:lnTo>
                    <a:pt x="266" y="169"/>
                  </a:lnTo>
                  <a:close/>
                  <a:moveTo>
                    <a:pt x="218" y="1"/>
                  </a:moveTo>
                  <a:lnTo>
                    <a:pt x="145" y="49"/>
                  </a:lnTo>
                  <a:lnTo>
                    <a:pt x="25" y="169"/>
                  </a:lnTo>
                  <a:lnTo>
                    <a:pt x="1" y="217"/>
                  </a:lnTo>
                  <a:lnTo>
                    <a:pt x="1" y="314"/>
                  </a:lnTo>
                  <a:lnTo>
                    <a:pt x="1" y="434"/>
                  </a:lnTo>
                  <a:lnTo>
                    <a:pt x="49" y="482"/>
                  </a:lnTo>
                  <a:lnTo>
                    <a:pt x="73" y="554"/>
                  </a:lnTo>
                  <a:lnTo>
                    <a:pt x="145" y="579"/>
                  </a:lnTo>
                  <a:lnTo>
                    <a:pt x="194" y="603"/>
                  </a:lnTo>
                  <a:lnTo>
                    <a:pt x="290" y="603"/>
                  </a:lnTo>
                  <a:lnTo>
                    <a:pt x="362" y="579"/>
                  </a:lnTo>
                  <a:lnTo>
                    <a:pt x="434" y="530"/>
                  </a:lnTo>
                  <a:lnTo>
                    <a:pt x="482" y="482"/>
                  </a:lnTo>
                  <a:lnTo>
                    <a:pt x="507" y="410"/>
                  </a:lnTo>
                  <a:lnTo>
                    <a:pt x="531" y="338"/>
                  </a:lnTo>
                  <a:lnTo>
                    <a:pt x="555" y="266"/>
                  </a:lnTo>
                  <a:lnTo>
                    <a:pt x="555" y="193"/>
                  </a:lnTo>
                  <a:lnTo>
                    <a:pt x="531" y="121"/>
                  </a:lnTo>
                  <a:lnTo>
                    <a:pt x="482" y="49"/>
                  </a:lnTo>
                  <a:lnTo>
                    <a:pt x="434" y="2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48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4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1" name="Google Shape;4851;p13"/>
          <p:cNvSpPr/>
          <p:nvPr/>
        </p:nvSpPr>
        <p:spPr>
          <a:xfrm>
            <a:off x="145650" y="119725"/>
            <a:ext cx="8852700" cy="490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2" name="Google Shape;4852;p13"/>
          <p:cNvSpPr txBox="1">
            <a:spLocks noGrp="1"/>
          </p:cNvSpPr>
          <p:nvPr>
            <p:ph type="title"/>
          </p:nvPr>
        </p:nvSpPr>
        <p:spPr>
          <a:xfrm>
            <a:off x="1921876" y="1289267"/>
            <a:ext cx="2490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53" name="Google Shape;4853;p13"/>
          <p:cNvSpPr txBox="1">
            <a:spLocks noGrp="1"/>
          </p:cNvSpPr>
          <p:nvPr>
            <p:ph type="subTitle" idx="1"/>
          </p:nvPr>
        </p:nvSpPr>
        <p:spPr>
          <a:xfrm>
            <a:off x="1921876" y="1681026"/>
            <a:ext cx="24900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4" name="Google Shape;4854;p13"/>
          <p:cNvSpPr txBox="1">
            <a:spLocks noGrp="1"/>
          </p:cNvSpPr>
          <p:nvPr>
            <p:ph type="title" idx="2"/>
          </p:nvPr>
        </p:nvSpPr>
        <p:spPr>
          <a:xfrm>
            <a:off x="5775224" y="1289267"/>
            <a:ext cx="2490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55" name="Google Shape;4855;p13"/>
          <p:cNvSpPr txBox="1">
            <a:spLocks noGrp="1"/>
          </p:cNvSpPr>
          <p:nvPr>
            <p:ph type="subTitle" idx="3"/>
          </p:nvPr>
        </p:nvSpPr>
        <p:spPr>
          <a:xfrm>
            <a:off x="5775226" y="1681026"/>
            <a:ext cx="24900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6" name="Google Shape;4856;p13"/>
          <p:cNvSpPr txBox="1">
            <a:spLocks noGrp="1"/>
          </p:cNvSpPr>
          <p:nvPr>
            <p:ph type="title" idx="4"/>
          </p:nvPr>
        </p:nvSpPr>
        <p:spPr>
          <a:xfrm>
            <a:off x="1921876" y="2380416"/>
            <a:ext cx="2490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57" name="Google Shape;4857;p13"/>
          <p:cNvSpPr txBox="1">
            <a:spLocks noGrp="1"/>
          </p:cNvSpPr>
          <p:nvPr>
            <p:ph type="subTitle" idx="5"/>
          </p:nvPr>
        </p:nvSpPr>
        <p:spPr>
          <a:xfrm>
            <a:off x="1921876" y="2772186"/>
            <a:ext cx="24900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8" name="Google Shape;4858;p13"/>
          <p:cNvSpPr txBox="1">
            <a:spLocks noGrp="1"/>
          </p:cNvSpPr>
          <p:nvPr>
            <p:ph type="title" idx="6"/>
          </p:nvPr>
        </p:nvSpPr>
        <p:spPr>
          <a:xfrm>
            <a:off x="5775224" y="2380416"/>
            <a:ext cx="2490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59" name="Google Shape;4859;p13"/>
          <p:cNvSpPr txBox="1">
            <a:spLocks noGrp="1"/>
          </p:cNvSpPr>
          <p:nvPr>
            <p:ph type="subTitle" idx="7"/>
          </p:nvPr>
        </p:nvSpPr>
        <p:spPr>
          <a:xfrm>
            <a:off x="5775226" y="2772186"/>
            <a:ext cx="24900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0" name="Google Shape;4860;p13"/>
          <p:cNvSpPr txBox="1">
            <a:spLocks noGrp="1"/>
          </p:cNvSpPr>
          <p:nvPr>
            <p:ph type="title" idx="8" hasCustomPrompt="1"/>
          </p:nvPr>
        </p:nvSpPr>
        <p:spPr>
          <a:xfrm>
            <a:off x="878775" y="1589975"/>
            <a:ext cx="10482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861" name="Google Shape;4861;p13"/>
          <p:cNvSpPr txBox="1">
            <a:spLocks noGrp="1"/>
          </p:cNvSpPr>
          <p:nvPr>
            <p:ph type="title" idx="9" hasCustomPrompt="1"/>
          </p:nvPr>
        </p:nvSpPr>
        <p:spPr>
          <a:xfrm>
            <a:off x="878775" y="2662760"/>
            <a:ext cx="1048200" cy="4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862" name="Google Shape;4862;p13"/>
          <p:cNvSpPr txBox="1">
            <a:spLocks noGrp="1"/>
          </p:cNvSpPr>
          <p:nvPr>
            <p:ph type="title" idx="13" hasCustomPrompt="1"/>
          </p:nvPr>
        </p:nvSpPr>
        <p:spPr>
          <a:xfrm>
            <a:off x="4728950" y="1589975"/>
            <a:ext cx="10482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863" name="Google Shape;4863;p13"/>
          <p:cNvSpPr txBox="1">
            <a:spLocks noGrp="1"/>
          </p:cNvSpPr>
          <p:nvPr>
            <p:ph type="title" idx="14" hasCustomPrompt="1"/>
          </p:nvPr>
        </p:nvSpPr>
        <p:spPr>
          <a:xfrm>
            <a:off x="4728950" y="2662760"/>
            <a:ext cx="1048200" cy="4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864" name="Google Shape;4864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4865" name="Google Shape;4865;p13"/>
          <p:cNvGrpSpPr/>
          <p:nvPr/>
        </p:nvGrpSpPr>
        <p:grpSpPr>
          <a:xfrm rot="-5400000">
            <a:off x="-1082844" y="4056866"/>
            <a:ext cx="3605682" cy="3438414"/>
            <a:chOff x="1781825" y="1787425"/>
            <a:chExt cx="804050" cy="766750"/>
          </a:xfrm>
        </p:grpSpPr>
        <p:sp>
          <p:nvSpPr>
            <p:cNvPr id="4866" name="Google Shape;4866;p13"/>
            <p:cNvSpPr/>
            <p:nvPr/>
          </p:nvSpPr>
          <p:spPr>
            <a:xfrm>
              <a:off x="1797450" y="2122050"/>
              <a:ext cx="356325" cy="331625"/>
            </a:xfrm>
            <a:custGeom>
              <a:avLst/>
              <a:gdLst/>
              <a:ahLst/>
              <a:cxnLst/>
              <a:rect l="l" t="t" r="r" b="b"/>
              <a:pathLst>
                <a:path w="14253" h="13265" extrusionOk="0">
                  <a:moveTo>
                    <a:pt x="9799" y="0"/>
                  </a:moveTo>
                  <a:lnTo>
                    <a:pt x="9197" y="72"/>
                  </a:lnTo>
                  <a:lnTo>
                    <a:pt x="8547" y="169"/>
                  </a:lnTo>
                  <a:lnTo>
                    <a:pt x="7993" y="313"/>
                  </a:lnTo>
                  <a:lnTo>
                    <a:pt x="7464" y="482"/>
                  </a:lnTo>
                  <a:lnTo>
                    <a:pt x="6934" y="674"/>
                  </a:lnTo>
                  <a:lnTo>
                    <a:pt x="6428" y="891"/>
                  </a:lnTo>
                  <a:lnTo>
                    <a:pt x="5923" y="1132"/>
                  </a:lnTo>
                  <a:lnTo>
                    <a:pt x="5441" y="1420"/>
                  </a:lnTo>
                  <a:lnTo>
                    <a:pt x="4960" y="1709"/>
                  </a:lnTo>
                  <a:lnTo>
                    <a:pt x="4503" y="2022"/>
                  </a:lnTo>
                  <a:lnTo>
                    <a:pt x="4045" y="2359"/>
                  </a:lnTo>
                  <a:lnTo>
                    <a:pt x="3636" y="2720"/>
                  </a:lnTo>
                  <a:lnTo>
                    <a:pt x="3203" y="3082"/>
                  </a:lnTo>
                  <a:lnTo>
                    <a:pt x="2817" y="3491"/>
                  </a:lnTo>
                  <a:lnTo>
                    <a:pt x="2432" y="3900"/>
                  </a:lnTo>
                  <a:lnTo>
                    <a:pt x="2071" y="4333"/>
                  </a:lnTo>
                  <a:lnTo>
                    <a:pt x="1734" y="4767"/>
                  </a:lnTo>
                  <a:lnTo>
                    <a:pt x="1397" y="5224"/>
                  </a:lnTo>
                  <a:lnTo>
                    <a:pt x="1181" y="5513"/>
                  </a:lnTo>
                  <a:lnTo>
                    <a:pt x="988" y="5826"/>
                  </a:lnTo>
                  <a:lnTo>
                    <a:pt x="819" y="6139"/>
                  </a:lnTo>
                  <a:lnTo>
                    <a:pt x="651" y="6452"/>
                  </a:lnTo>
                  <a:lnTo>
                    <a:pt x="506" y="6789"/>
                  </a:lnTo>
                  <a:lnTo>
                    <a:pt x="386" y="7126"/>
                  </a:lnTo>
                  <a:lnTo>
                    <a:pt x="266" y="7463"/>
                  </a:lnTo>
                  <a:lnTo>
                    <a:pt x="169" y="7800"/>
                  </a:lnTo>
                  <a:lnTo>
                    <a:pt x="97" y="8137"/>
                  </a:lnTo>
                  <a:lnTo>
                    <a:pt x="49" y="8498"/>
                  </a:lnTo>
                  <a:lnTo>
                    <a:pt x="25" y="8835"/>
                  </a:lnTo>
                  <a:lnTo>
                    <a:pt x="1" y="9172"/>
                  </a:lnTo>
                  <a:lnTo>
                    <a:pt x="1" y="9509"/>
                  </a:lnTo>
                  <a:lnTo>
                    <a:pt x="25" y="9822"/>
                  </a:lnTo>
                  <a:lnTo>
                    <a:pt x="73" y="10159"/>
                  </a:lnTo>
                  <a:lnTo>
                    <a:pt x="145" y="10472"/>
                  </a:lnTo>
                  <a:lnTo>
                    <a:pt x="218" y="10761"/>
                  </a:lnTo>
                  <a:lnTo>
                    <a:pt x="338" y="11050"/>
                  </a:lnTo>
                  <a:lnTo>
                    <a:pt x="458" y="11339"/>
                  </a:lnTo>
                  <a:lnTo>
                    <a:pt x="627" y="11603"/>
                  </a:lnTo>
                  <a:lnTo>
                    <a:pt x="795" y="11868"/>
                  </a:lnTo>
                  <a:lnTo>
                    <a:pt x="988" y="12085"/>
                  </a:lnTo>
                  <a:lnTo>
                    <a:pt x="1205" y="12302"/>
                  </a:lnTo>
                  <a:lnTo>
                    <a:pt x="1445" y="12518"/>
                  </a:lnTo>
                  <a:lnTo>
                    <a:pt x="1710" y="12687"/>
                  </a:lnTo>
                  <a:lnTo>
                    <a:pt x="1999" y="12855"/>
                  </a:lnTo>
                  <a:lnTo>
                    <a:pt x="2312" y="12976"/>
                  </a:lnTo>
                  <a:lnTo>
                    <a:pt x="2649" y="13096"/>
                  </a:lnTo>
                  <a:lnTo>
                    <a:pt x="3010" y="13168"/>
                  </a:lnTo>
                  <a:lnTo>
                    <a:pt x="3395" y="13240"/>
                  </a:lnTo>
                  <a:lnTo>
                    <a:pt x="3804" y="13264"/>
                  </a:lnTo>
                  <a:lnTo>
                    <a:pt x="4238" y="13264"/>
                  </a:lnTo>
                  <a:lnTo>
                    <a:pt x="4743" y="13240"/>
                  </a:lnTo>
                  <a:lnTo>
                    <a:pt x="5249" y="13168"/>
                  </a:lnTo>
                  <a:lnTo>
                    <a:pt x="5730" y="13072"/>
                  </a:lnTo>
                  <a:lnTo>
                    <a:pt x="6212" y="12951"/>
                  </a:lnTo>
                  <a:lnTo>
                    <a:pt x="6693" y="12807"/>
                  </a:lnTo>
                  <a:lnTo>
                    <a:pt x="7151" y="12639"/>
                  </a:lnTo>
                  <a:lnTo>
                    <a:pt x="7608" y="12446"/>
                  </a:lnTo>
                  <a:lnTo>
                    <a:pt x="8065" y="12253"/>
                  </a:lnTo>
                  <a:lnTo>
                    <a:pt x="8523" y="12013"/>
                  </a:lnTo>
                  <a:lnTo>
                    <a:pt x="8956" y="11748"/>
                  </a:lnTo>
                  <a:lnTo>
                    <a:pt x="9365" y="11483"/>
                  </a:lnTo>
                  <a:lnTo>
                    <a:pt x="9775" y="11194"/>
                  </a:lnTo>
                  <a:lnTo>
                    <a:pt x="10184" y="10905"/>
                  </a:lnTo>
                  <a:lnTo>
                    <a:pt x="10569" y="10592"/>
                  </a:lnTo>
                  <a:lnTo>
                    <a:pt x="10954" y="10255"/>
                  </a:lnTo>
                  <a:lnTo>
                    <a:pt x="11315" y="9918"/>
                  </a:lnTo>
                  <a:lnTo>
                    <a:pt x="11676" y="9557"/>
                  </a:lnTo>
                  <a:lnTo>
                    <a:pt x="12038" y="9196"/>
                  </a:lnTo>
                  <a:lnTo>
                    <a:pt x="12375" y="8787"/>
                  </a:lnTo>
                  <a:lnTo>
                    <a:pt x="12688" y="8378"/>
                  </a:lnTo>
                  <a:lnTo>
                    <a:pt x="12952" y="7968"/>
                  </a:lnTo>
                  <a:lnTo>
                    <a:pt x="13217" y="7535"/>
                  </a:lnTo>
                  <a:lnTo>
                    <a:pt x="13434" y="7102"/>
                  </a:lnTo>
                  <a:lnTo>
                    <a:pt x="13650" y="6644"/>
                  </a:lnTo>
                  <a:lnTo>
                    <a:pt x="13819" y="6211"/>
                  </a:lnTo>
                  <a:lnTo>
                    <a:pt x="13963" y="5754"/>
                  </a:lnTo>
                  <a:lnTo>
                    <a:pt x="14084" y="5296"/>
                  </a:lnTo>
                  <a:lnTo>
                    <a:pt x="14156" y="4863"/>
                  </a:lnTo>
                  <a:lnTo>
                    <a:pt x="14228" y="4406"/>
                  </a:lnTo>
                  <a:lnTo>
                    <a:pt x="14252" y="3972"/>
                  </a:lnTo>
                  <a:lnTo>
                    <a:pt x="14228" y="3563"/>
                  </a:lnTo>
                  <a:lnTo>
                    <a:pt x="14204" y="3154"/>
                  </a:lnTo>
                  <a:lnTo>
                    <a:pt x="14132" y="2744"/>
                  </a:lnTo>
                  <a:lnTo>
                    <a:pt x="14012" y="2359"/>
                  </a:lnTo>
                  <a:lnTo>
                    <a:pt x="13867" y="1998"/>
                  </a:lnTo>
                  <a:lnTo>
                    <a:pt x="13699" y="1661"/>
                  </a:lnTo>
                  <a:lnTo>
                    <a:pt x="13482" y="1348"/>
                  </a:lnTo>
                  <a:lnTo>
                    <a:pt x="13217" y="1059"/>
                  </a:lnTo>
                  <a:lnTo>
                    <a:pt x="12928" y="819"/>
                  </a:lnTo>
                  <a:lnTo>
                    <a:pt x="12615" y="578"/>
                  </a:lnTo>
                  <a:lnTo>
                    <a:pt x="12254" y="385"/>
                  </a:lnTo>
                  <a:lnTo>
                    <a:pt x="11845" y="241"/>
                  </a:lnTo>
                  <a:lnTo>
                    <a:pt x="11388" y="121"/>
                  </a:lnTo>
                  <a:lnTo>
                    <a:pt x="10906" y="24"/>
                  </a:lnTo>
                  <a:lnTo>
                    <a:pt x="103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13"/>
            <p:cNvSpPr/>
            <p:nvPr/>
          </p:nvSpPr>
          <p:spPr>
            <a:xfrm>
              <a:off x="2080925" y="2161150"/>
              <a:ext cx="9050" cy="15675"/>
            </a:xfrm>
            <a:custGeom>
              <a:avLst/>
              <a:gdLst/>
              <a:ahLst/>
              <a:cxnLst/>
              <a:rect l="l" t="t" r="r" b="b"/>
              <a:pathLst>
                <a:path w="362" h="627" extrusionOk="0">
                  <a:moveTo>
                    <a:pt x="289" y="1"/>
                  </a:moveTo>
                  <a:lnTo>
                    <a:pt x="241" y="25"/>
                  </a:lnTo>
                  <a:lnTo>
                    <a:pt x="193" y="97"/>
                  </a:lnTo>
                  <a:lnTo>
                    <a:pt x="73" y="266"/>
                  </a:lnTo>
                  <a:lnTo>
                    <a:pt x="0" y="386"/>
                  </a:lnTo>
                  <a:lnTo>
                    <a:pt x="25" y="482"/>
                  </a:lnTo>
                  <a:lnTo>
                    <a:pt x="73" y="579"/>
                  </a:lnTo>
                  <a:lnTo>
                    <a:pt x="97" y="627"/>
                  </a:lnTo>
                  <a:lnTo>
                    <a:pt x="145" y="627"/>
                  </a:lnTo>
                  <a:lnTo>
                    <a:pt x="169" y="579"/>
                  </a:lnTo>
                  <a:lnTo>
                    <a:pt x="145" y="506"/>
                  </a:lnTo>
                  <a:lnTo>
                    <a:pt x="169" y="458"/>
                  </a:lnTo>
                  <a:lnTo>
                    <a:pt x="193" y="386"/>
                  </a:lnTo>
                  <a:lnTo>
                    <a:pt x="217" y="338"/>
                  </a:lnTo>
                  <a:lnTo>
                    <a:pt x="313" y="242"/>
                  </a:lnTo>
                  <a:lnTo>
                    <a:pt x="362" y="169"/>
                  </a:lnTo>
                  <a:lnTo>
                    <a:pt x="362" y="121"/>
                  </a:lnTo>
                  <a:lnTo>
                    <a:pt x="337" y="25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13"/>
            <p:cNvSpPr/>
            <p:nvPr/>
          </p:nvSpPr>
          <p:spPr>
            <a:xfrm>
              <a:off x="2144125" y="2205700"/>
              <a:ext cx="7225" cy="8450"/>
            </a:xfrm>
            <a:custGeom>
              <a:avLst/>
              <a:gdLst/>
              <a:ahLst/>
              <a:cxnLst/>
              <a:rect l="l" t="t" r="r" b="b"/>
              <a:pathLst>
                <a:path w="289" h="338" extrusionOk="0">
                  <a:moveTo>
                    <a:pt x="72" y="0"/>
                  </a:moveTo>
                  <a:lnTo>
                    <a:pt x="24" y="24"/>
                  </a:lnTo>
                  <a:lnTo>
                    <a:pt x="0" y="73"/>
                  </a:lnTo>
                  <a:lnTo>
                    <a:pt x="0" y="145"/>
                  </a:lnTo>
                  <a:lnTo>
                    <a:pt x="0" y="241"/>
                  </a:lnTo>
                  <a:lnTo>
                    <a:pt x="48" y="313"/>
                  </a:lnTo>
                  <a:lnTo>
                    <a:pt x="120" y="337"/>
                  </a:lnTo>
                  <a:lnTo>
                    <a:pt x="193" y="337"/>
                  </a:lnTo>
                  <a:lnTo>
                    <a:pt x="265" y="313"/>
                  </a:lnTo>
                  <a:lnTo>
                    <a:pt x="289" y="289"/>
                  </a:lnTo>
                  <a:lnTo>
                    <a:pt x="265" y="241"/>
                  </a:lnTo>
                  <a:lnTo>
                    <a:pt x="169" y="169"/>
                  </a:lnTo>
                  <a:lnTo>
                    <a:pt x="145" y="145"/>
                  </a:lnTo>
                  <a:lnTo>
                    <a:pt x="145" y="121"/>
                  </a:lnTo>
                  <a:lnTo>
                    <a:pt x="193" y="97"/>
                  </a:lnTo>
                  <a:lnTo>
                    <a:pt x="217" y="48"/>
                  </a:lnTo>
                  <a:lnTo>
                    <a:pt x="217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13"/>
            <p:cNvSpPr/>
            <p:nvPr/>
          </p:nvSpPr>
          <p:spPr>
            <a:xfrm>
              <a:off x="2092950" y="2144900"/>
              <a:ext cx="8450" cy="9075"/>
            </a:xfrm>
            <a:custGeom>
              <a:avLst/>
              <a:gdLst/>
              <a:ahLst/>
              <a:cxnLst/>
              <a:rect l="l" t="t" r="r" b="b"/>
              <a:pathLst>
                <a:path w="338" h="363" extrusionOk="0">
                  <a:moveTo>
                    <a:pt x="218" y="1"/>
                  </a:moveTo>
                  <a:lnTo>
                    <a:pt x="169" y="25"/>
                  </a:lnTo>
                  <a:lnTo>
                    <a:pt x="25" y="25"/>
                  </a:lnTo>
                  <a:lnTo>
                    <a:pt x="1" y="73"/>
                  </a:lnTo>
                  <a:lnTo>
                    <a:pt x="49" y="145"/>
                  </a:lnTo>
                  <a:lnTo>
                    <a:pt x="73" y="194"/>
                  </a:lnTo>
                  <a:lnTo>
                    <a:pt x="49" y="266"/>
                  </a:lnTo>
                  <a:lnTo>
                    <a:pt x="73" y="314"/>
                  </a:lnTo>
                  <a:lnTo>
                    <a:pt x="97" y="338"/>
                  </a:lnTo>
                  <a:lnTo>
                    <a:pt x="145" y="362"/>
                  </a:lnTo>
                  <a:lnTo>
                    <a:pt x="169" y="338"/>
                  </a:lnTo>
                  <a:lnTo>
                    <a:pt x="193" y="290"/>
                  </a:lnTo>
                  <a:lnTo>
                    <a:pt x="218" y="218"/>
                  </a:lnTo>
                  <a:lnTo>
                    <a:pt x="242" y="194"/>
                  </a:lnTo>
                  <a:lnTo>
                    <a:pt x="290" y="194"/>
                  </a:lnTo>
                  <a:lnTo>
                    <a:pt x="314" y="169"/>
                  </a:lnTo>
                  <a:lnTo>
                    <a:pt x="338" y="145"/>
                  </a:lnTo>
                  <a:lnTo>
                    <a:pt x="338" y="97"/>
                  </a:lnTo>
                  <a:lnTo>
                    <a:pt x="314" y="73"/>
                  </a:lnTo>
                  <a:lnTo>
                    <a:pt x="242" y="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13"/>
            <p:cNvSpPr/>
            <p:nvPr/>
          </p:nvSpPr>
          <p:spPr>
            <a:xfrm>
              <a:off x="2068275" y="2297175"/>
              <a:ext cx="9050" cy="6050"/>
            </a:xfrm>
            <a:custGeom>
              <a:avLst/>
              <a:gdLst/>
              <a:ahLst/>
              <a:cxnLst/>
              <a:rect l="l" t="t" r="r" b="b"/>
              <a:pathLst>
                <a:path w="362" h="242" extrusionOk="0">
                  <a:moveTo>
                    <a:pt x="266" y="0"/>
                  </a:moveTo>
                  <a:lnTo>
                    <a:pt x="193" y="24"/>
                  </a:lnTo>
                  <a:lnTo>
                    <a:pt x="25" y="24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97" y="193"/>
                  </a:lnTo>
                  <a:lnTo>
                    <a:pt x="145" y="217"/>
                  </a:lnTo>
                  <a:lnTo>
                    <a:pt x="218" y="241"/>
                  </a:lnTo>
                  <a:lnTo>
                    <a:pt x="290" y="217"/>
                  </a:lnTo>
                  <a:lnTo>
                    <a:pt x="338" y="169"/>
                  </a:lnTo>
                  <a:lnTo>
                    <a:pt x="362" y="121"/>
                  </a:lnTo>
                  <a:lnTo>
                    <a:pt x="362" y="73"/>
                  </a:lnTo>
                  <a:lnTo>
                    <a:pt x="338" y="49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13"/>
            <p:cNvSpPr/>
            <p:nvPr/>
          </p:nvSpPr>
          <p:spPr>
            <a:xfrm>
              <a:off x="2001475" y="2168975"/>
              <a:ext cx="7850" cy="6050"/>
            </a:xfrm>
            <a:custGeom>
              <a:avLst/>
              <a:gdLst/>
              <a:ahLst/>
              <a:cxnLst/>
              <a:rect l="l" t="t" r="r" b="b"/>
              <a:pathLst>
                <a:path w="314" h="242" extrusionOk="0">
                  <a:moveTo>
                    <a:pt x="169" y="1"/>
                  </a:moveTo>
                  <a:lnTo>
                    <a:pt x="121" y="25"/>
                  </a:lnTo>
                  <a:lnTo>
                    <a:pt x="49" y="49"/>
                  </a:lnTo>
                  <a:lnTo>
                    <a:pt x="25" y="97"/>
                  </a:lnTo>
                  <a:lnTo>
                    <a:pt x="1" y="145"/>
                  </a:lnTo>
                  <a:lnTo>
                    <a:pt x="25" y="193"/>
                  </a:lnTo>
                  <a:lnTo>
                    <a:pt x="49" y="242"/>
                  </a:lnTo>
                  <a:lnTo>
                    <a:pt x="217" y="242"/>
                  </a:lnTo>
                  <a:lnTo>
                    <a:pt x="290" y="169"/>
                  </a:lnTo>
                  <a:lnTo>
                    <a:pt x="314" y="145"/>
                  </a:lnTo>
                  <a:lnTo>
                    <a:pt x="290" y="97"/>
                  </a:lnTo>
                  <a:lnTo>
                    <a:pt x="290" y="73"/>
                  </a:lnTo>
                  <a:lnTo>
                    <a:pt x="241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13"/>
            <p:cNvSpPr/>
            <p:nvPr/>
          </p:nvSpPr>
          <p:spPr>
            <a:xfrm>
              <a:off x="2065875" y="2247225"/>
              <a:ext cx="7250" cy="7250"/>
            </a:xfrm>
            <a:custGeom>
              <a:avLst/>
              <a:gdLst/>
              <a:ahLst/>
              <a:cxnLst/>
              <a:rect l="l" t="t" r="r" b="b"/>
              <a:pathLst>
                <a:path w="290" h="290" extrusionOk="0">
                  <a:moveTo>
                    <a:pt x="145" y="0"/>
                  </a:moveTo>
                  <a:lnTo>
                    <a:pt x="97" y="24"/>
                  </a:lnTo>
                  <a:lnTo>
                    <a:pt x="25" y="97"/>
                  </a:lnTo>
                  <a:lnTo>
                    <a:pt x="1" y="145"/>
                  </a:lnTo>
                  <a:lnTo>
                    <a:pt x="1" y="193"/>
                  </a:lnTo>
                  <a:lnTo>
                    <a:pt x="25" y="265"/>
                  </a:lnTo>
                  <a:lnTo>
                    <a:pt x="73" y="289"/>
                  </a:lnTo>
                  <a:lnTo>
                    <a:pt x="121" y="265"/>
                  </a:lnTo>
                  <a:lnTo>
                    <a:pt x="169" y="241"/>
                  </a:lnTo>
                  <a:lnTo>
                    <a:pt x="241" y="145"/>
                  </a:lnTo>
                  <a:lnTo>
                    <a:pt x="289" y="4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13"/>
            <p:cNvSpPr/>
            <p:nvPr/>
          </p:nvSpPr>
          <p:spPr>
            <a:xfrm>
              <a:off x="2032175" y="2327875"/>
              <a:ext cx="5450" cy="6025"/>
            </a:xfrm>
            <a:custGeom>
              <a:avLst/>
              <a:gdLst/>
              <a:ahLst/>
              <a:cxnLst/>
              <a:rect l="l" t="t" r="r" b="b"/>
              <a:pathLst>
                <a:path w="218" h="241" extrusionOk="0">
                  <a:moveTo>
                    <a:pt x="97" y="0"/>
                  </a:moveTo>
                  <a:lnTo>
                    <a:pt x="49" y="24"/>
                  </a:lnTo>
                  <a:lnTo>
                    <a:pt x="25" y="48"/>
                  </a:lnTo>
                  <a:lnTo>
                    <a:pt x="0" y="72"/>
                  </a:lnTo>
                  <a:lnTo>
                    <a:pt x="0" y="121"/>
                  </a:lnTo>
                  <a:lnTo>
                    <a:pt x="49" y="193"/>
                  </a:lnTo>
                  <a:lnTo>
                    <a:pt x="73" y="217"/>
                  </a:lnTo>
                  <a:lnTo>
                    <a:pt x="121" y="241"/>
                  </a:lnTo>
                  <a:lnTo>
                    <a:pt x="169" y="217"/>
                  </a:lnTo>
                  <a:lnTo>
                    <a:pt x="217" y="193"/>
                  </a:lnTo>
                  <a:lnTo>
                    <a:pt x="217" y="145"/>
                  </a:lnTo>
                  <a:lnTo>
                    <a:pt x="217" y="96"/>
                  </a:lnTo>
                  <a:lnTo>
                    <a:pt x="217" y="72"/>
                  </a:lnTo>
                  <a:lnTo>
                    <a:pt x="193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13"/>
            <p:cNvSpPr/>
            <p:nvPr/>
          </p:nvSpPr>
          <p:spPr>
            <a:xfrm>
              <a:off x="2041200" y="2200275"/>
              <a:ext cx="6650" cy="5450"/>
            </a:xfrm>
            <a:custGeom>
              <a:avLst/>
              <a:gdLst/>
              <a:ahLst/>
              <a:cxnLst/>
              <a:rect l="l" t="t" r="r" b="b"/>
              <a:pathLst>
                <a:path w="266" h="218" extrusionOk="0">
                  <a:moveTo>
                    <a:pt x="97" y="1"/>
                  </a:moveTo>
                  <a:lnTo>
                    <a:pt x="73" y="49"/>
                  </a:lnTo>
                  <a:lnTo>
                    <a:pt x="1" y="193"/>
                  </a:lnTo>
                  <a:lnTo>
                    <a:pt x="97" y="217"/>
                  </a:lnTo>
                  <a:lnTo>
                    <a:pt x="193" y="217"/>
                  </a:lnTo>
                  <a:lnTo>
                    <a:pt x="241" y="193"/>
                  </a:lnTo>
                  <a:lnTo>
                    <a:pt x="265" y="145"/>
                  </a:lnTo>
                  <a:lnTo>
                    <a:pt x="241" y="73"/>
                  </a:lnTo>
                  <a:lnTo>
                    <a:pt x="193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13"/>
            <p:cNvSpPr/>
            <p:nvPr/>
          </p:nvSpPr>
          <p:spPr>
            <a:xfrm>
              <a:off x="2105000" y="2178625"/>
              <a:ext cx="5450" cy="6025"/>
            </a:xfrm>
            <a:custGeom>
              <a:avLst/>
              <a:gdLst/>
              <a:ahLst/>
              <a:cxnLst/>
              <a:rect l="l" t="t" r="r" b="b"/>
              <a:pathLst>
                <a:path w="218" h="241" extrusionOk="0">
                  <a:moveTo>
                    <a:pt x="97" y="0"/>
                  </a:moveTo>
                  <a:lnTo>
                    <a:pt x="24" y="48"/>
                  </a:lnTo>
                  <a:lnTo>
                    <a:pt x="0" y="96"/>
                  </a:lnTo>
                  <a:lnTo>
                    <a:pt x="0" y="144"/>
                  </a:lnTo>
                  <a:lnTo>
                    <a:pt x="49" y="193"/>
                  </a:lnTo>
                  <a:lnTo>
                    <a:pt x="97" y="241"/>
                  </a:lnTo>
                  <a:lnTo>
                    <a:pt x="145" y="241"/>
                  </a:lnTo>
                  <a:lnTo>
                    <a:pt x="193" y="217"/>
                  </a:lnTo>
                  <a:lnTo>
                    <a:pt x="217" y="144"/>
                  </a:lnTo>
                  <a:lnTo>
                    <a:pt x="217" y="96"/>
                  </a:lnTo>
                  <a:lnTo>
                    <a:pt x="193" y="4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13"/>
            <p:cNvSpPr/>
            <p:nvPr/>
          </p:nvSpPr>
          <p:spPr>
            <a:xfrm>
              <a:off x="2069500" y="2214725"/>
              <a:ext cx="7225" cy="6050"/>
            </a:xfrm>
            <a:custGeom>
              <a:avLst/>
              <a:gdLst/>
              <a:ahLst/>
              <a:cxnLst/>
              <a:rect l="l" t="t" r="r" b="b"/>
              <a:pathLst>
                <a:path w="289" h="242" extrusionOk="0">
                  <a:moveTo>
                    <a:pt x="24" y="0"/>
                  </a:moveTo>
                  <a:lnTo>
                    <a:pt x="0" y="24"/>
                  </a:lnTo>
                  <a:lnTo>
                    <a:pt x="0" y="73"/>
                  </a:lnTo>
                  <a:lnTo>
                    <a:pt x="48" y="121"/>
                  </a:lnTo>
                  <a:lnTo>
                    <a:pt x="120" y="217"/>
                  </a:lnTo>
                  <a:lnTo>
                    <a:pt x="169" y="241"/>
                  </a:lnTo>
                  <a:lnTo>
                    <a:pt x="217" y="241"/>
                  </a:lnTo>
                  <a:lnTo>
                    <a:pt x="265" y="217"/>
                  </a:lnTo>
                  <a:lnTo>
                    <a:pt x="289" y="169"/>
                  </a:lnTo>
                  <a:lnTo>
                    <a:pt x="289" y="121"/>
                  </a:lnTo>
                  <a:lnTo>
                    <a:pt x="241" y="97"/>
                  </a:lnTo>
                  <a:lnTo>
                    <a:pt x="169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13"/>
            <p:cNvSpPr/>
            <p:nvPr/>
          </p:nvSpPr>
          <p:spPr>
            <a:xfrm>
              <a:off x="2126675" y="2214725"/>
              <a:ext cx="5425" cy="6050"/>
            </a:xfrm>
            <a:custGeom>
              <a:avLst/>
              <a:gdLst/>
              <a:ahLst/>
              <a:cxnLst/>
              <a:rect l="l" t="t" r="r" b="b"/>
              <a:pathLst>
                <a:path w="217" h="242" extrusionOk="0">
                  <a:moveTo>
                    <a:pt x="72" y="0"/>
                  </a:moveTo>
                  <a:lnTo>
                    <a:pt x="24" y="24"/>
                  </a:lnTo>
                  <a:lnTo>
                    <a:pt x="0" y="97"/>
                  </a:lnTo>
                  <a:lnTo>
                    <a:pt x="0" y="169"/>
                  </a:lnTo>
                  <a:lnTo>
                    <a:pt x="48" y="217"/>
                  </a:lnTo>
                  <a:lnTo>
                    <a:pt x="120" y="241"/>
                  </a:lnTo>
                  <a:lnTo>
                    <a:pt x="193" y="241"/>
                  </a:lnTo>
                  <a:lnTo>
                    <a:pt x="217" y="217"/>
                  </a:lnTo>
                  <a:lnTo>
                    <a:pt x="217" y="193"/>
                  </a:lnTo>
                  <a:lnTo>
                    <a:pt x="217" y="121"/>
                  </a:lnTo>
                  <a:lnTo>
                    <a:pt x="193" y="49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13"/>
            <p:cNvSpPr/>
            <p:nvPr/>
          </p:nvSpPr>
          <p:spPr>
            <a:xfrm>
              <a:off x="2055650" y="2222550"/>
              <a:ext cx="6050" cy="5450"/>
            </a:xfrm>
            <a:custGeom>
              <a:avLst/>
              <a:gdLst/>
              <a:ahLst/>
              <a:cxnLst/>
              <a:rect l="l" t="t" r="r" b="b"/>
              <a:pathLst>
                <a:path w="242" h="218" extrusionOk="0">
                  <a:moveTo>
                    <a:pt x="145" y="0"/>
                  </a:moveTo>
                  <a:lnTo>
                    <a:pt x="73" y="24"/>
                  </a:lnTo>
                  <a:lnTo>
                    <a:pt x="24" y="48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217" y="217"/>
                  </a:lnTo>
                  <a:lnTo>
                    <a:pt x="241" y="121"/>
                  </a:lnTo>
                  <a:lnTo>
                    <a:pt x="241" y="73"/>
                  </a:lnTo>
                  <a:lnTo>
                    <a:pt x="241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13"/>
            <p:cNvSpPr/>
            <p:nvPr/>
          </p:nvSpPr>
          <p:spPr>
            <a:xfrm>
              <a:off x="2034575" y="2168975"/>
              <a:ext cx="4850" cy="8450"/>
            </a:xfrm>
            <a:custGeom>
              <a:avLst/>
              <a:gdLst/>
              <a:ahLst/>
              <a:cxnLst/>
              <a:rect l="l" t="t" r="r" b="b"/>
              <a:pathLst>
                <a:path w="194" h="338" extrusionOk="0">
                  <a:moveTo>
                    <a:pt x="145" y="1"/>
                  </a:moveTo>
                  <a:lnTo>
                    <a:pt x="97" y="25"/>
                  </a:lnTo>
                  <a:lnTo>
                    <a:pt x="73" y="49"/>
                  </a:lnTo>
                  <a:lnTo>
                    <a:pt x="25" y="145"/>
                  </a:lnTo>
                  <a:lnTo>
                    <a:pt x="1" y="266"/>
                  </a:lnTo>
                  <a:lnTo>
                    <a:pt x="25" y="314"/>
                  </a:lnTo>
                  <a:lnTo>
                    <a:pt x="73" y="338"/>
                  </a:lnTo>
                  <a:lnTo>
                    <a:pt x="97" y="338"/>
                  </a:lnTo>
                  <a:lnTo>
                    <a:pt x="121" y="290"/>
                  </a:lnTo>
                  <a:lnTo>
                    <a:pt x="169" y="218"/>
                  </a:lnTo>
                  <a:lnTo>
                    <a:pt x="193" y="97"/>
                  </a:lnTo>
                  <a:lnTo>
                    <a:pt x="169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13"/>
            <p:cNvSpPr/>
            <p:nvPr/>
          </p:nvSpPr>
          <p:spPr>
            <a:xfrm>
              <a:off x="2048425" y="2149725"/>
              <a:ext cx="7250" cy="5450"/>
            </a:xfrm>
            <a:custGeom>
              <a:avLst/>
              <a:gdLst/>
              <a:ahLst/>
              <a:cxnLst/>
              <a:rect l="l" t="t" r="r" b="b"/>
              <a:pathLst>
                <a:path w="290" h="218" extrusionOk="0">
                  <a:moveTo>
                    <a:pt x="193" y="1"/>
                  </a:moveTo>
                  <a:lnTo>
                    <a:pt x="49" y="49"/>
                  </a:lnTo>
                  <a:lnTo>
                    <a:pt x="25" y="73"/>
                  </a:lnTo>
                  <a:lnTo>
                    <a:pt x="0" y="97"/>
                  </a:lnTo>
                  <a:lnTo>
                    <a:pt x="25" y="121"/>
                  </a:lnTo>
                  <a:lnTo>
                    <a:pt x="49" y="145"/>
                  </a:lnTo>
                  <a:lnTo>
                    <a:pt x="169" y="217"/>
                  </a:lnTo>
                  <a:lnTo>
                    <a:pt x="217" y="217"/>
                  </a:lnTo>
                  <a:lnTo>
                    <a:pt x="265" y="193"/>
                  </a:lnTo>
                  <a:lnTo>
                    <a:pt x="289" y="169"/>
                  </a:lnTo>
                  <a:lnTo>
                    <a:pt x="289" y="121"/>
                  </a:lnTo>
                  <a:lnTo>
                    <a:pt x="289" y="97"/>
                  </a:lnTo>
                  <a:lnTo>
                    <a:pt x="265" y="49"/>
                  </a:lnTo>
                  <a:lnTo>
                    <a:pt x="241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13"/>
            <p:cNvSpPr/>
            <p:nvPr/>
          </p:nvSpPr>
          <p:spPr>
            <a:xfrm>
              <a:off x="2105000" y="2233375"/>
              <a:ext cx="5450" cy="5450"/>
            </a:xfrm>
            <a:custGeom>
              <a:avLst/>
              <a:gdLst/>
              <a:ahLst/>
              <a:cxnLst/>
              <a:rect l="l" t="t" r="r" b="b"/>
              <a:pathLst>
                <a:path w="218" h="218" extrusionOk="0">
                  <a:moveTo>
                    <a:pt x="97" y="1"/>
                  </a:moveTo>
                  <a:lnTo>
                    <a:pt x="49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0" y="193"/>
                  </a:lnTo>
                  <a:lnTo>
                    <a:pt x="49" y="217"/>
                  </a:lnTo>
                  <a:lnTo>
                    <a:pt x="121" y="217"/>
                  </a:lnTo>
                  <a:lnTo>
                    <a:pt x="193" y="193"/>
                  </a:lnTo>
                  <a:lnTo>
                    <a:pt x="217" y="145"/>
                  </a:lnTo>
                  <a:lnTo>
                    <a:pt x="217" y="97"/>
                  </a:lnTo>
                  <a:lnTo>
                    <a:pt x="193" y="49"/>
                  </a:lnTo>
                  <a:lnTo>
                    <a:pt x="169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13"/>
            <p:cNvSpPr/>
            <p:nvPr/>
          </p:nvSpPr>
          <p:spPr>
            <a:xfrm>
              <a:off x="1972600" y="2158150"/>
              <a:ext cx="5425" cy="5450"/>
            </a:xfrm>
            <a:custGeom>
              <a:avLst/>
              <a:gdLst/>
              <a:ahLst/>
              <a:cxnLst/>
              <a:rect l="l" t="t" r="r" b="b"/>
              <a:pathLst>
                <a:path w="217" h="218" extrusionOk="0">
                  <a:moveTo>
                    <a:pt x="121" y="1"/>
                  </a:moveTo>
                  <a:lnTo>
                    <a:pt x="48" y="25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193"/>
                  </a:lnTo>
                  <a:lnTo>
                    <a:pt x="72" y="217"/>
                  </a:lnTo>
                  <a:lnTo>
                    <a:pt x="97" y="217"/>
                  </a:lnTo>
                  <a:lnTo>
                    <a:pt x="145" y="193"/>
                  </a:lnTo>
                  <a:lnTo>
                    <a:pt x="193" y="169"/>
                  </a:lnTo>
                  <a:lnTo>
                    <a:pt x="217" y="121"/>
                  </a:lnTo>
                  <a:lnTo>
                    <a:pt x="217" y="73"/>
                  </a:lnTo>
                  <a:lnTo>
                    <a:pt x="193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13"/>
            <p:cNvSpPr/>
            <p:nvPr/>
          </p:nvSpPr>
          <p:spPr>
            <a:xfrm>
              <a:off x="2029175" y="2258050"/>
              <a:ext cx="4825" cy="6050"/>
            </a:xfrm>
            <a:custGeom>
              <a:avLst/>
              <a:gdLst/>
              <a:ahLst/>
              <a:cxnLst/>
              <a:rect l="l" t="t" r="r" b="b"/>
              <a:pathLst>
                <a:path w="193" h="242" extrusionOk="0">
                  <a:moveTo>
                    <a:pt x="48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145"/>
                  </a:lnTo>
                  <a:lnTo>
                    <a:pt x="72" y="217"/>
                  </a:lnTo>
                  <a:lnTo>
                    <a:pt x="96" y="241"/>
                  </a:lnTo>
                  <a:lnTo>
                    <a:pt x="169" y="241"/>
                  </a:lnTo>
                  <a:lnTo>
                    <a:pt x="193" y="193"/>
                  </a:lnTo>
                  <a:lnTo>
                    <a:pt x="145" y="121"/>
                  </a:lnTo>
                  <a:lnTo>
                    <a:pt x="96" y="4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13"/>
            <p:cNvSpPr/>
            <p:nvPr/>
          </p:nvSpPr>
          <p:spPr>
            <a:xfrm>
              <a:off x="2118225" y="2156350"/>
              <a:ext cx="5450" cy="5425"/>
            </a:xfrm>
            <a:custGeom>
              <a:avLst/>
              <a:gdLst/>
              <a:ahLst/>
              <a:cxnLst/>
              <a:rect l="l" t="t" r="r" b="b"/>
              <a:pathLst>
                <a:path w="218" h="217" extrusionOk="0">
                  <a:moveTo>
                    <a:pt x="49" y="0"/>
                  </a:moveTo>
                  <a:lnTo>
                    <a:pt x="25" y="48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73" y="193"/>
                  </a:lnTo>
                  <a:lnTo>
                    <a:pt x="97" y="217"/>
                  </a:lnTo>
                  <a:lnTo>
                    <a:pt x="145" y="217"/>
                  </a:lnTo>
                  <a:lnTo>
                    <a:pt x="194" y="193"/>
                  </a:lnTo>
                  <a:lnTo>
                    <a:pt x="218" y="145"/>
                  </a:lnTo>
                  <a:lnTo>
                    <a:pt x="218" y="73"/>
                  </a:lnTo>
                  <a:lnTo>
                    <a:pt x="169" y="48"/>
                  </a:lnTo>
                  <a:lnTo>
                    <a:pt x="121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13"/>
            <p:cNvSpPr/>
            <p:nvPr/>
          </p:nvSpPr>
          <p:spPr>
            <a:xfrm>
              <a:off x="2052625" y="2174400"/>
              <a:ext cx="4850" cy="6050"/>
            </a:xfrm>
            <a:custGeom>
              <a:avLst/>
              <a:gdLst/>
              <a:ahLst/>
              <a:cxnLst/>
              <a:rect l="l" t="t" r="r" b="b"/>
              <a:pathLst>
                <a:path w="194" h="242" extrusionOk="0">
                  <a:moveTo>
                    <a:pt x="49" y="1"/>
                  </a:moveTo>
                  <a:lnTo>
                    <a:pt x="25" y="49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25" y="193"/>
                  </a:lnTo>
                  <a:lnTo>
                    <a:pt x="73" y="217"/>
                  </a:lnTo>
                  <a:lnTo>
                    <a:pt x="97" y="241"/>
                  </a:lnTo>
                  <a:lnTo>
                    <a:pt x="145" y="241"/>
                  </a:lnTo>
                  <a:lnTo>
                    <a:pt x="169" y="217"/>
                  </a:lnTo>
                  <a:lnTo>
                    <a:pt x="194" y="169"/>
                  </a:lnTo>
                  <a:lnTo>
                    <a:pt x="194" y="121"/>
                  </a:lnTo>
                  <a:lnTo>
                    <a:pt x="194" y="73"/>
                  </a:lnTo>
                  <a:lnTo>
                    <a:pt x="169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13"/>
            <p:cNvSpPr/>
            <p:nvPr/>
          </p:nvSpPr>
          <p:spPr>
            <a:xfrm>
              <a:off x="1964175" y="2181625"/>
              <a:ext cx="5425" cy="4825"/>
            </a:xfrm>
            <a:custGeom>
              <a:avLst/>
              <a:gdLst/>
              <a:ahLst/>
              <a:cxnLst/>
              <a:rect l="l" t="t" r="r" b="b"/>
              <a:pathLst>
                <a:path w="217" h="193" extrusionOk="0">
                  <a:moveTo>
                    <a:pt x="97" y="0"/>
                  </a:moveTo>
                  <a:lnTo>
                    <a:pt x="72" y="24"/>
                  </a:lnTo>
                  <a:lnTo>
                    <a:pt x="24" y="49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24" y="169"/>
                  </a:lnTo>
                  <a:lnTo>
                    <a:pt x="48" y="193"/>
                  </a:lnTo>
                  <a:lnTo>
                    <a:pt x="97" y="193"/>
                  </a:lnTo>
                  <a:lnTo>
                    <a:pt x="145" y="169"/>
                  </a:lnTo>
                  <a:lnTo>
                    <a:pt x="217" y="121"/>
                  </a:lnTo>
                  <a:lnTo>
                    <a:pt x="217" y="49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13"/>
            <p:cNvSpPr/>
            <p:nvPr/>
          </p:nvSpPr>
          <p:spPr>
            <a:xfrm>
              <a:off x="2088150" y="2133475"/>
              <a:ext cx="4825" cy="6050"/>
            </a:xfrm>
            <a:custGeom>
              <a:avLst/>
              <a:gdLst/>
              <a:ahLst/>
              <a:cxnLst/>
              <a:rect l="l" t="t" r="r" b="b"/>
              <a:pathLst>
                <a:path w="193" h="242" extrusionOk="0">
                  <a:moveTo>
                    <a:pt x="97" y="1"/>
                  </a:moveTo>
                  <a:lnTo>
                    <a:pt x="48" y="49"/>
                  </a:lnTo>
                  <a:lnTo>
                    <a:pt x="24" y="97"/>
                  </a:lnTo>
                  <a:lnTo>
                    <a:pt x="0" y="169"/>
                  </a:lnTo>
                  <a:lnTo>
                    <a:pt x="24" y="217"/>
                  </a:lnTo>
                  <a:lnTo>
                    <a:pt x="48" y="241"/>
                  </a:lnTo>
                  <a:lnTo>
                    <a:pt x="121" y="241"/>
                  </a:lnTo>
                  <a:lnTo>
                    <a:pt x="169" y="145"/>
                  </a:lnTo>
                  <a:lnTo>
                    <a:pt x="193" y="73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13"/>
            <p:cNvSpPr/>
            <p:nvPr/>
          </p:nvSpPr>
          <p:spPr>
            <a:xfrm>
              <a:off x="2026750" y="2295375"/>
              <a:ext cx="6050" cy="3625"/>
            </a:xfrm>
            <a:custGeom>
              <a:avLst/>
              <a:gdLst/>
              <a:ahLst/>
              <a:cxnLst/>
              <a:rect l="l" t="t" r="r" b="b"/>
              <a:pathLst>
                <a:path w="242" h="145" extrusionOk="0">
                  <a:moveTo>
                    <a:pt x="73" y="0"/>
                  </a:moveTo>
                  <a:lnTo>
                    <a:pt x="25" y="24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45"/>
                  </a:lnTo>
                  <a:lnTo>
                    <a:pt x="193" y="145"/>
                  </a:lnTo>
                  <a:lnTo>
                    <a:pt x="217" y="121"/>
                  </a:lnTo>
                  <a:lnTo>
                    <a:pt x="242" y="72"/>
                  </a:lnTo>
                  <a:lnTo>
                    <a:pt x="242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13"/>
            <p:cNvSpPr/>
            <p:nvPr/>
          </p:nvSpPr>
          <p:spPr>
            <a:xfrm>
              <a:off x="2105600" y="2168375"/>
              <a:ext cx="4850" cy="5450"/>
            </a:xfrm>
            <a:custGeom>
              <a:avLst/>
              <a:gdLst/>
              <a:ahLst/>
              <a:cxnLst/>
              <a:rect l="l" t="t" r="r" b="b"/>
              <a:pathLst>
                <a:path w="194" h="218" extrusionOk="0">
                  <a:moveTo>
                    <a:pt x="97" y="1"/>
                  </a:moveTo>
                  <a:lnTo>
                    <a:pt x="49" y="25"/>
                  </a:lnTo>
                  <a:lnTo>
                    <a:pt x="25" y="49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49" y="193"/>
                  </a:lnTo>
                  <a:lnTo>
                    <a:pt x="73" y="217"/>
                  </a:lnTo>
                  <a:lnTo>
                    <a:pt x="97" y="217"/>
                  </a:lnTo>
                  <a:lnTo>
                    <a:pt x="145" y="193"/>
                  </a:lnTo>
                  <a:lnTo>
                    <a:pt x="169" y="169"/>
                  </a:lnTo>
                  <a:lnTo>
                    <a:pt x="193" y="97"/>
                  </a:lnTo>
                  <a:lnTo>
                    <a:pt x="193" y="73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13"/>
            <p:cNvSpPr/>
            <p:nvPr/>
          </p:nvSpPr>
          <p:spPr>
            <a:xfrm>
              <a:off x="2027350" y="2199075"/>
              <a:ext cx="3650" cy="5450"/>
            </a:xfrm>
            <a:custGeom>
              <a:avLst/>
              <a:gdLst/>
              <a:ahLst/>
              <a:cxnLst/>
              <a:rect l="l" t="t" r="r" b="b"/>
              <a:pathLst>
                <a:path w="146" h="218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121"/>
                  </a:lnTo>
                  <a:lnTo>
                    <a:pt x="49" y="193"/>
                  </a:lnTo>
                  <a:lnTo>
                    <a:pt x="97" y="217"/>
                  </a:lnTo>
                  <a:lnTo>
                    <a:pt x="145" y="193"/>
                  </a:lnTo>
                  <a:lnTo>
                    <a:pt x="145" y="169"/>
                  </a:lnTo>
                  <a:lnTo>
                    <a:pt x="145" y="97"/>
                  </a:lnTo>
                  <a:lnTo>
                    <a:pt x="121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13"/>
            <p:cNvSpPr/>
            <p:nvPr/>
          </p:nvSpPr>
          <p:spPr>
            <a:xfrm>
              <a:off x="1991850" y="2257450"/>
              <a:ext cx="4250" cy="4250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25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69" y="73"/>
                  </a:lnTo>
                  <a:lnTo>
                    <a:pt x="169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13"/>
            <p:cNvSpPr/>
            <p:nvPr/>
          </p:nvSpPr>
          <p:spPr>
            <a:xfrm>
              <a:off x="2012325" y="2309200"/>
              <a:ext cx="6025" cy="4250"/>
            </a:xfrm>
            <a:custGeom>
              <a:avLst/>
              <a:gdLst/>
              <a:ahLst/>
              <a:cxnLst/>
              <a:rect l="l" t="t" r="r" b="b"/>
              <a:pathLst>
                <a:path w="241" h="170" extrusionOk="0">
                  <a:moveTo>
                    <a:pt x="120" y="1"/>
                  </a:moveTo>
                  <a:lnTo>
                    <a:pt x="48" y="49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96" y="169"/>
                  </a:lnTo>
                  <a:lnTo>
                    <a:pt x="193" y="121"/>
                  </a:lnTo>
                  <a:lnTo>
                    <a:pt x="241" y="73"/>
                  </a:lnTo>
                  <a:lnTo>
                    <a:pt x="217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13"/>
            <p:cNvSpPr/>
            <p:nvPr/>
          </p:nvSpPr>
          <p:spPr>
            <a:xfrm>
              <a:off x="2104400" y="2210500"/>
              <a:ext cx="4825" cy="4850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24" y="1"/>
                  </a:moveTo>
                  <a:lnTo>
                    <a:pt x="0" y="121"/>
                  </a:lnTo>
                  <a:lnTo>
                    <a:pt x="0" y="145"/>
                  </a:lnTo>
                  <a:lnTo>
                    <a:pt x="0" y="169"/>
                  </a:lnTo>
                  <a:lnTo>
                    <a:pt x="48" y="193"/>
                  </a:lnTo>
                  <a:lnTo>
                    <a:pt x="121" y="169"/>
                  </a:lnTo>
                  <a:lnTo>
                    <a:pt x="169" y="121"/>
                  </a:lnTo>
                  <a:lnTo>
                    <a:pt x="193" y="73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13"/>
            <p:cNvSpPr/>
            <p:nvPr/>
          </p:nvSpPr>
          <p:spPr>
            <a:xfrm>
              <a:off x="2048425" y="2229175"/>
              <a:ext cx="4225" cy="5425"/>
            </a:xfrm>
            <a:custGeom>
              <a:avLst/>
              <a:gdLst/>
              <a:ahLst/>
              <a:cxnLst/>
              <a:rect l="l" t="t" r="r" b="b"/>
              <a:pathLst>
                <a:path w="169" h="217" extrusionOk="0">
                  <a:moveTo>
                    <a:pt x="97" y="0"/>
                  </a:moveTo>
                  <a:lnTo>
                    <a:pt x="25" y="48"/>
                  </a:lnTo>
                  <a:lnTo>
                    <a:pt x="0" y="96"/>
                  </a:lnTo>
                  <a:lnTo>
                    <a:pt x="0" y="145"/>
                  </a:lnTo>
                  <a:lnTo>
                    <a:pt x="0" y="193"/>
                  </a:lnTo>
                  <a:lnTo>
                    <a:pt x="25" y="217"/>
                  </a:lnTo>
                  <a:lnTo>
                    <a:pt x="73" y="193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69" y="72"/>
                  </a:lnTo>
                  <a:lnTo>
                    <a:pt x="145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13"/>
            <p:cNvSpPr/>
            <p:nvPr/>
          </p:nvSpPr>
          <p:spPr>
            <a:xfrm>
              <a:off x="1961750" y="2191850"/>
              <a:ext cx="4850" cy="4250"/>
            </a:xfrm>
            <a:custGeom>
              <a:avLst/>
              <a:gdLst/>
              <a:ahLst/>
              <a:cxnLst/>
              <a:rect l="l" t="t" r="r" b="b"/>
              <a:pathLst>
                <a:path w="194" h="170" extrusionOk="0">
                  <a:moveTo>
                    <a:pt x="49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49" y="145"/>
                  </a:lnTo>
                  <a:lnTo>
                    <a:pt x="145" y="169"/>
                  </a:lnTo>
                  <a:lnTo>
                    <a:pt x="169" y="169"/>
                  </a:lnTo>
                  <a:lnTo>
                    <a:pt x="194" y="145"/>
                  </a:lnTo>
                  <a:lnTo>
                    <a:pt x="194" y="97"/>
                  </a:lnTo>
                  <a:lnTo>
                    <a:pt x="145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13"/>
            <p:cNvSpPr/>
            <p:nvPr/>
          </p:nvSpPr>
          <p:spPr>
            <a:xfrm>
              <a:off x="2033975" y="2217125"/>
              <a:ext cx="5450" cy="3650"/>
            </a:xfrm>
            <a:custGeom>
              <a:avLst/>
              <a:gdLst/>
              <a:ahLst/>
              <a:cxnLst/>
              <a:rect l="l" t="t" r="r" b="b"/>
              <a:pathLst>
                <a:path w="218" h="146" extrusionOk="0">
                  <a:moveTo>
                    <a:pt x="121" y="1"/>
                  </a:moveTo>
                  <a:lnTo>
                    <a:pt x="49" y="25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73" y="145"/>
                  </a:lnTo>
                  <a:lnTo>
                    <a:pt x="169" y="145"/>
                  </a:lnTo>
                  <a:lnTo>
                    <a:pt x="217" y="121"/>
                  </a:lnTo>
                  <a:lnTo>
                    <a:pt x="217" y="73"/>
                  </a:lnTo>
                  <a:lnTo>
                    <a:pt x="193" y="1"/>
                  </a:lnTo>
                  <a:lnTo>
                    <a:pt x="193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13"/>
            <p:cNvSpPr/>
            <p:nvPr/>
          </p:nvSpPr>
          <p:spPr>
            <a:xfrm>
              <a:off x="2079725" y="2348925"/>
              <a:ext cx="4225" cy="4250"/>
            </a:xfrm>
            <a:custGeom>
              <a:avLst/>
              <a:gdLst/>
              <a:ahLst/>
              <a:cxnLst/>
              <a:rect l="l" t="t" r="r" b="b"/>
              <a:pathLst>
                <a:path w="169" h="170" extrusionOk="0">
                  <a:moveTo>
                    <a:pt x="73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24" y="145"/>
                  </a:lnTo>
                  <a:lnTo>
                    <a:pt x="97" y="169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69" y="73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13"/>
            <p:cNvSpPr/>
            <p:nvPr/>
          </p:nvSpPr>
          <p:spPr>
            <a:xfrm>
              <a:off x="2009300" y="2385650"/>
              <a:ext cx="3650" cy="4825"/>
            </a:xfrm>
            <a:custGeom>
              <a:avLst/>
              <a:gdLst/>
              <a:ahLst/>
              <a:cxnLst/>
              <a:rect l="l" t="t" r="r" b="b"/>
              <a:pathLst>
                <a:path w="146" h="193" extrusionOk="0">
                  <a:moveTo>
                    <a:pt x="49" y="0"/>
                  </a:moveTo>
                  <a:lnTo>
                    <a:pt x="1" y="48"/>
                  </a:lnTo>
                  <a:lnTo>
                    <a:pt x="1" y="72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121" y="193"/>
                  </a:lnTo>
                  <a:lnTo>
                    <a:pt x="145" y="145"/>
                  </a:lnTo>
                  <a:lnTo>
                    <a:pt x="145" y="96"/>
                  </a:lnTo>
                  <a:lnTo>
                    <a:pt x="121" y="48"/>
                  </a:lnTo>
                  <a:lnTo>
                    <a:pt x="97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13"/>
            <p:cNvSpPr/>
            <p:nvPr/>
          </p:nvSpPr>
          <p:spPr>
            <a:xfrm>
              <a:off x="2085125" y="2254450"/>
              <a:ext cx="4850" cy="4825"/>
            </a:xfrm>
            <a:custGeom>
              <a:avLst/>
              <a:gdLst/>
              <a:ahLst/>
              <a:cxnLst/>
              <a:rect l="l" t="t" r="r" b="b"/>
              <a:pathLst>
                <a:path w="194" h="193" extrusionOk="0">
                  <a:moveTo>
                    <a:pt x="97" y="0"/>
                  </a:moveTo>
                  <a:lnTo>
                    <a:pt x="49" y="48"/>
                  </a:lnTo>
                  <a:lnTo>
                    <a:pt x="1" y="121"/>
                  </a:lnTo>
                  <a:lnTo>
                    <a:pt x="1" y="169"/>
                  </a:lnTo>
                  <a:lnTo>
                    <a:pt x="25" y="193"/>
                  </a:lnTo>
                  <a:lnTo>
                    <a:pt x="73" y="193"/>
                  </a:lnTo>
                  <a:lnTo>
                    <a:pt x="145" y="145"/>
                  </a:lnTo>
                  <a:lnTo>
                    <a:pt x="169" y="97"/>
                  </a:lnTo>
                  <a:lnTo>
                    <a:pt x="194" y="4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13"/>
            <p:cNvSpPr/>
            <p:nvPr/>
          </p:nvSpPr>
          <p:spPr>
            <a:xfrm>
              <a:off x="2091750" y="2185225"/>
              <a:ext cx="4250" cy="4250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49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25" y="145"/>
                  </a:lnTo>
                  <a:lnTo>
                    <a:pt x="97" y="169"/>
                  </a:lnTo>
                  <a:lnTo>
                    <a:pt x="121" y="169"/>
                  </a:lnTo>
                  <a:lnTo>
                    <a:pt x="145" y="145"/>
                  </a:lnTo>
                  <a:lnTo>
                    <a:pt x="169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13"/>
            <p:cNvSpPr/>
            <p:nvPr/>
          </p:nvSpPr>
          <p:spPr>
            <a:xfrm>
              <a:off x="1978600" y="2162375"/>
              <a:ext cx="3650" cy="4825"/>
            </a:xfrm>
            <a:custGeom>
              <a:avLst/>
              <a:gdLst/>
              <a:ahLst/>
              <a:cxnLst/>
              <a:rect l="l" t="t" r="r" b="b"/>
              <a:pathLst>
                <a:path w="146" h="193" extrusionOk="0">
                  <a:moveTo>
                    <a:pt x="25" y="0"/>
                  </a:moveTo>
                  <a:lnTo>
                    <a:pt x="1" y="48"/>
                  </a:lnTo>
                  <a:lnTo>
                    <a:pt x="1" y="120"/>
                  </a:lnTo>
                  <a:lnTo>
                    <a:pt x="25" y="169"/>
                  </a:lnTo>
                  <a:lnTo>
                    <a:pt x="73" y="193"/>
                  </a:lnTo>
                  <a:lnTo>
                    <a:pt x="121" y="193"/>
                  </a:lnTo>
                  <a:lnTo>
                    <a:pt x="145" y="169"/>
                  </a:lnTo>
                  <a:lnTo>
                    <a:pt x="145" y="144"/>
                  </a:lnTo>
                  <a:lnTo>
                    <a:pt x="145" y="96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13"/>
            <p:cNvSpPr/>
            <p:nvPr/>
          </p:nvSpPr>
          <p:spPr>
            <a:xfrm>
              <a:off x="2012325" y="2155750"/>
              <a:ext cx="5425" cy="4225"/>
            </a:xfrm>
            <a:custGeom>
              <a:avLst/>
              <a:gdLst/>
              <a:ahLst/>
              <a:cxnLst/>
              <a:rect l="l" t="t" r="r" b="b"/>
              <a:pathLst>
                <a:path w="217" h="169" extrusionOk="0">
                  <a:moveTo>
                    <a:pt x="72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24" y="97"/>
                  </a:lnTo>
                  <a:lnTo>
                    <a:pt x="96" y="169"/>
                  </a:lnTo>
                  <a:lnTo>
                    <a:pt x="169" y="145"/>
                  </a:lnTo>
                  <a:lnTo>
                    <a:pt x="217" y="145"/>
                  </a:lnTo>
                  <a:lnTo>
                    <a:pt x="217" y="97"/>
                  </a:lnTo>
                  <a:lnTo>
                    <a:pt x="217" y="72"/>
                  </a:lnTo>
                  <a:lnTo>
                    <a:pt x="169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13"/>
            <p:cNvSpPr/>
            <p:nvPr/>
          </p:nvSpPr>
          <p:spPr>
            <a:xfrm>
              <a:off x="2147125" y="2233975"/>
              <a:ext cx="3625" cy="4850"/>
            </a:xfrm>
            <a:custGeom>
              <a:avLst/>
              <a:gdLst/>
              <a:ahLst/>
              <a:cxnLst/>
              <a:rect l="l" t="t" r="r" b="b"/>
              <a:pathLst>
                <a:path w="145" h="194" extrusionOk="0">
                  <a:moveTo>
                    <a:pt x="97" y="1"/>
                  </a:moveTo>
                  <a:lnTo>
                    <a:pt x="49" y="25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73" y="193"/>
                  </a:lnTo>
                  <a:lnTo>
                    <a:pt x="121" y="169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13"/>
            <p:cNvSpPr/>
            <p:nvPr/>
          </p:nvSpPr>
          <p:spPr>
            <a:xfrm>
              <a:off x="2052025" y="2302000"/>
              <a:ext cx="4850" cy="4825"/>
            </a:xfrm>
            <a:custGeom>
              <a:avLst/>
              <a:gdLst/>
              <a:ahLst/>
              <a:cxnLst/>
              <a:rect l="l" t="t" r="r" b="b"/>
              <a:pathLst>
                <a:path w="194" h="193" extrusionOk="0">
                  <a:moveTo>
                    <a:pt x="121" y="0"/>
                  </a:moveTo>
                  <a:lnTo>
                    <a:pt x="73" y="24"/>
                  </a:lnTo>
                  <a:lnTo>
                    <a:pt x="1" y="96"/>
                  </a:lnTo>
                  <a:lnTo>
                    <a:pt x="1" y="120"/>
                  </a:lnTo>
                  <a:lnTo>
                    <a:pt x="25" y="144"/>
                  </a:lnTo>
                  <a:lnTo>
                    <a:pt x="73" y="193"/>
                  </a:lnTo>
                  <a:lnTo>
                    <a:pt x="145" y="169"/>
                  </a:lnTo>
                  <a:lnTo>
                    <a:pt x="193" y="144"/>
                  </a:lnTo>
                  <a:lnTo>
                    <a:pt x="193" y="48"/>
                  </a:lnTo>
                  <a:lnTo>
                    <a:pt x="169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13"/>
            <p:cNvSpPr/>
            <p:nvPr/>
          </p:nvSpPr>
          <p:spPr>
            <a:xfrm>
              <a:off x="1984625" y="2252650"/>
              <a:ext cx="4250" cy="4225"/>
            </a:xfrm>
            <a:custGeom>
              <a:avLst/>
              <a:gdLst/>
              <a:ahLst/>
              <a:cxnLst/>
              <a:rect l="l" t="t" r="r" b="b"/>
              <a:pathLst>
                <a:path w="170" h="169" extrusionOk="0">
                  <a:moveTo>
                    <a:pt x="49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25" y="120"/>
                  </a:lnTo>
                  <a:lnTo>
                    <a:pt x="97" y="169"/>
                  </a:lnTo>
                  <a:lnTo>
                    <a:pt x="121" y="169"/>
                  </a:lnTo>
                  <a:lnTo>
                    <a:pt x="145" y="144"/>
                  </a:lnTo>
                  <a:lnTo>
                    <a:pt x="169" y="96"/>
                  </a:lnTo>
                  <a:lnTo>
                    <a:pt x="145" y="48"/>
                  </a:lnTo>
                  <a:lnTo>
                    <a:pt x="97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13"/>
            <p:cNvSpPr/>
            <p:nvPr/>
          </p:nvSpPr>
          <p:spPr>
            <a:xfrm>
              <a:off x="2003275" y="2291750"/>
              <a:ext cx="3650" cy="3650"/>
            </a:xfrm>
            <a:custGeom>
              <a:avLst/>
              <a:gdLst/>
              <a:ahLst/>
              <a:cxnLst/>
              <a:rect l="l" t="t" r="r" b="b"/>
              <a:pathLst>
                <a:path w="146" h="146" extrusionOk="0">
                  <a:moveTo>
                    <a:pt x="97" y="1"/>
                  </a:moveTo>
                  <a:lnTo>
                    <a:pt x="49" y="25"/>
                  </a:lnTo>
                  <a:lnTo>
                    <a:pt x="25" y="25"/>
                  </a:lnTo>
                  <a:lnTo>
                    <a:pt x="1" y="73"/>
                  </a:lnTo>
                  <a:lnTo>
                    <a:pt x="1" y="145"/>
                  </a:lnTo>
                  <a:lnTo>
                    <a:pt x="121" y="145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13"/>
            <p:cNvSpPr/>
            <p:nvPr/>
          </p:nvSpPr>
          <p:spPr>
            <a:xfrm>
              <a:off x="1987650" y="2293550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24" y="1"/>
                  </a:moveTo>
                  <a:lnTo>
                    <a:pt x="0" y="49"/>
                  </a:lnTo>
                  <a:lnTo>
                    <a:pt x="24" y="121"/>
                  </a:lnTo>
                  <a:lnTo>
                    <a:pt x="48" y="145"/>
                  </a:lnTo>
                  <a:lnTo>
                    <a:pt x="96" y="145"/>
                  </a:lnTo>
                  <a:lnTo>
                    <a:pt x="120" y="121"/>
                  </a:lnTo>
                  <a:lnTo>
                    <a:pt x="145" y="73"/>
                  </a:lnTo>
                  <a:lnTo>
                    <a:pt x="120" y="25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13"/>
            <p:cNvSpPr/>
            <p:nvPr/>
          </p:nvSpPr>
          <p:spPr>
            <a:xfrm>
              <a:off x="2033975" y="2124450"/>
              <a:ext cx="3050" cy="4225"/>
            </a:xfrm>
            <a:custGeom>
              <a:avLst/>
              <a:gdLst/>
              <a:ahLst/>
              <a:cxnLst/>
              <a:rect l="l" t="t" r="r" b="b"/>
              <a:pathLst>
                <a:path w="122" h="169" extrusionOk="0">
                  <a:moveTo>
                    <a:pt x="25" y="0"/>
                  </a:moveTo>
                  <a:lnTo>
                    <a:pt x="1" y="73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97" y="145"/>
                  </a:lnTo>
                  <a:lnTo>
                    <a:pt x="121" y="97"/>
                  </a:lnTo>
                  <a:lnTo>
                    <a:pt x="121" y="25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13"/>
            <p:cNvSpPr/>
            <p:nvPr/>
          </p:nvSpPr>
          <p:spPr>
            <a:xfrm>
              <a:off x="2029775" y="2144300"/>
              <a:ext cx="4225" cy="4250"/>
            </a:xfrm>
            <a:custGeom>
              <a:avLst/>
              <a:gdLst/>
              <a:ahLst/>
              <a:cxnLst/>
              <a:rect l="l" t="t" r="r" b="b"/>
              <a:pathLst>
                <a:path w="169" h="170" extrusionOk="0">
                  <a:moveTo>
                    <a:pt x="72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24" y="145"/>
                  </a:lnTo>
                  <a:lnTo>
                    <a:pt x="96" y="169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69" y="97"/>
                  </a:lnTo>
                  <a:lnTo>
                    <a:pt x="145" y="49"/>
                  </a:lnTo>
                  <a:lnTo>
                    <a:pt x="145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13"/>
            <p:cNvSpPr/>
            <p:nvPr/>
          </p:nvSpPr>
          <p:spPr>
            <a:xfrm>
              <a:off x="2000875" y="2179825"/>
              <a:ext cx="4250" cy="4225"/>
            </a:xfrm>
            <a:custGeom>
              <a:avLst/>
              <a:gdLst/>
              <a:ahLst/>
              <a:cxnLst/>
              <a:rect l="l" t="t" r="r" b="b"/>
              <a:pathLst>
                <a:path w="170" h="169" extrusionOk="0">
                  <a:moveTo>
                    <a:pt x="73" y="0"/>
                  </a:moveTo>
                  <a:lnTo>
                    <a:pt x="25" y="48"/>
                  </a:lnTo>
                  <a:lnTo>
                    <a:pt x="1" y="96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97" y="169"/>
                  </a:lnTo>
                  <a:lnTo>
                    <a:pt x="145" y="121"/>
                  </a:lnTo>
                  <a:lnTo>
                    <a:pt x="169" y="48"/>
                  </a:lnTo>
                  <a:lnTo>
                    <a:pt x="145" y="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13"/>
            <p:cNvSpPr/>
            <p:nvPr/>
          </p:nvSpPr>
          <p:spPr>
            <a:xfrm>
              <a:off x="2037600" y="2181625"/>
              <a:ext cx="3625" cy="4225"/>
            </a:xfrm>
            <a:custGeom>
              <a:avLst/>
              <a:gdLst/>
              <a:ahLst/>
              <a:cxnLst/>
              <a:rect l="l" t="t" r="r" b="b"/>
              <a:pathLst>
                <a:path w="145" h="169" extrusionOk="0">
                  <a:moveTo>
                    <a:pt x="72" y="0"/>
                  </a:moveTo>
                  <a:lnTo>
                    <a:pt x="24" y="49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48" y="145"/>
                  </a:lnTo>
                  <a:lnTo>
                    <a:pt x="72" y="169"/>
                  </a:lnTo>
                  <a:lnTo>
                    <a:pt x="121" y="169"/>
                  </a:lnTo>
                  <a:lnTo>
                    <a:pt x="145" y="121"/>
                  </a:lnTo>
                  <a:lnTo>
                    <a:pt x="145" y="73"/>
                  </a:lnTo>
                  <a:lnTo>
                    <a:pt x="121" y="49"/>
                  </a:lnTo>
                  <a:lnTo>
                    <a:pt x="96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13"/>
            <p:cNvSpPr/>
            <p:nvPr/>
          </p:nvSpPr>
          <p:spPr>
            <a:xfrm>
              <a:off x="2096575" y="2193050"/>
              <a:ext cx="5425" cy="4250"/>
            </a:xfrm>
            <a:custGeom>
              <a:avLst/>
              <a:gdLst/>
              <a:ahLst/>
              <a:cxnLst/>
              <a:rect l="l" t="t" r="r" b="b"/>
              <a:pathLst>
                <a:path w="217" h="170" extrusionOk="0">
                  <a:moveTo>
                    <a:pt x="193" y="1"/>
                  </a:moveTo>
                  <a:lnTo>
                    <a:pt x="121" y="25"/>
                  </a:lnTo>
                  <a:lnTo>
                    <a:pt x="73" y="49"/>
                  </a:lnTo>
                  <a:lnTo>
                    <a:pt x="0" y="169"/>
                  </a:lnTo>
                  <a:lnTo>
                    <a:pt x="73" y="145"/>
                  </a:lnTo>
                  <a:lnTo>
                    <a:pt x="145" y="121"/>
                  </a:lnTo>
                  <a:lnTo>
                    <a:pt x="193" y="73"/>
                  </a:lnTo>
                  <a:lnTo>
                    <a:pt x="217" y="4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13"/>
            <p:cNvSpPr/>
            <p:nvPr/>
          </p:nvSpPr>
          <p:spPr>
            <a:xfrm>
              <a:off x="1988250" y="2172000"/>
              <a:ext cx="4225" cy="4225"/>
            </a:xfrm>
            <a:custGeom>
              <a:avLst/>
              <a:gdLst/>
              <a:ahLst/>
              <a:cxnLst/>
              <a:rect l="l" t="t" r="r" b="b"/>
              <a:pathLst>
                <a:path w="169" h="169" extrusionOk="0">
                  <a:moveTo>
                    <a:pt x="0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48" y="121"/>
                  </a:lnTo>
                  <a:lnTo>
                    <a:pt x="121" y="169"/>
                  </a:lnTo>
                  <a:lnTo>
                    <a:pt x="145" y="169"/>
                  </a:lnTo>
                  <a:lnTo>
                    <a:pt x="169" y="121"/>
                  </a:lnTo>
                  <a:lnTo>
                    <a:pt x="121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13"/>
            <p:cNvSpPr/>
            <p:nvPr/>
          </p:nvSpPr>
          <p:spPr>
            <a:xfrm>
              <a:off x="1999675" y="2244825"/>
              <a:ext cx="3025" cy="3625"/>
            </a:xfrm>
            <a:custGeom>
              <a:avLst/>
              <a:gdLst/>
              <a:ahLst/>
              <a:cxnLst/>
              <a:rect l="l" t="t" r="r" b="b"/>
              <a:pathLst>
                <a:path w="121" h="145" extrusionOk="0">
                  <a:moveTo>
                    <a:pt x="97" y="0"/>
                  </a:moveTo>
                  <a:lnTo>
                    <a:pt x="25" y="24"/>
                  </a:lnTo>
                  <a:lnTo>
                    <a:pt x="1" y="72"/>
                  </a:lnTo>
                  <a:lnTo>
                    <a:pt x="25" y="96"/>
                  </a:lnTo>
                  <a:lnTo>
                    <a:pt x="49" y="144"/>
                  </a:lnTo>
                  <a:lnTo>
                    <a:pt x="121" y="144"/>
                  </a:lnTo>
                  <a:lnTo>
                    <a:pt x="121" y="96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13"/>
            <p:cNvSpPr/>
            <p:nvPr/>
          </p:nvSpPr>
          <p:spPr>
            <a:xfrm>
              <a:off x="2074300" y="2235175"/>
              <a:ext cx="3025" cy="4850"/>
            </a:xfrm>
            <a:custGeom>
              <a:avLst/>
              <a:gdLst/>
              <a:ahLst/>
              <a:cxnLst/>
              <a:rect l="l" t="t" r="r" b="b"/>
              <a:pathLst>
                <a:path w="121" h="194" extrusionOk="0">
                  <a:moveTo>
                    <a:pt x="25" y="1"/>
                  </a:moveTo>
                  <a:lnTo>
                    <a:pt x="1" y="49"/>
                  </a:lnTo>
                  <a:lnTo>
                    <a:pt x="1" y="121"/>
                  </a:lnTo>
                  <a:lnTo>
                    <a:pt x="49" y="169"/>
                  </a:lnTo>
                  <a:lnTo>
                    <a:pt x="73" y="193"/>
                  </a:lnTo>
                  <a:lnTo>
                    <a:pt x="121" y="169"/>
                  </a:lnTo>
                  <a:lnTo>
                    <a:pt x="121" y="145"/>
                  </a:lnTo>
                  <a:lnTo>
                    <a:pt x="121" y="73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13"/>
            <p:cNvSpPr/>
            <p:nvPr/>
          </p:nvSpPr>
          <p:spPr>
            <a:xfrm>
              <a:off x="2051425" y="2137700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49" y="0"/>
                  </a:moveTo>
                  <a:lnTo>
                    <a:pt x="1" y="48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49" y="144"/>
                  </a:lnTo>
                  <a:lnTo>
                    <a:pt x="121" y="120"/>
                  </a:lnTo>
                  <a:lnTo>
                    <a:pt x="145" y="72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13"/>
            <p:cNvSpPr/>
            <p:nvPr/>
          </p:nvSpPr>
          <p:spPr>
            <a:xfrm>
              <a:off x="2019525" y="2223750"/>
              <a:ext cx="3050" cy="4250"/>
            </a:xfrm>
            <a:custGeom>
              <a:avLst/>
              <a:gdLst/>
              <a:ahLst/>
              <a:cxnLst/>
              <a:rect l="l" t="t" r="r" b="b"/>
              <a:pathLst>
                <a:path w="122" h="170" extrusionOk="0">
                  <a:moveTo>
                    <a:pt x="73" y="0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121"/>
                  </a:lnTo>
                  <a:lnTo>
                    <a:pt x="49" y="145"/>
                  </a:lnTo>
                  <a:lnTo>
                    <a:pt x="73" y="169"/>
                  </a:lnTo>
                  <a:lnTo>
                    <a:pt x="73" y="145"/>
                  </a:lnTo>
                  <a:lnTo>
                    <a:pt x="121" y="97"/>
                  </a:lnTo>
                  <a:lnTo>
                    <a:pt x="121" y="25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13"/>
            <p:cNvSpPr/>
            <p:nvPr/>
          </p:nvSpPr>
          <p:spPr>
            <a:xfrm>
              <a:off x="2043000" y="2252025"/>
              <a:ext cx="4250" cy="3650"/>
            </a:xfrm>
            <a:custGeom>
              <a:avLst/>
              <a:gdLst/>
              <a:ahLst/>
              <a:cxnLst/>
              <a:rect l="l" t="t" r="r" b="b"/>
              <a:pathLst>
                <a:path w="170" h="146" extrusionOk="0">
                  <a:moveTo>
                    <a:pt x="73" y="1"/>
                  </a:moveTo>
                  <a:lnTo>
                    <a:pt x="25" y="49"/>
                  </a:lnTo>
                  <a:lnTo>
                    <a:pt x="1" y="97"/>
                  </a:lnTo>
                  <a:lnTo>
                    <a:pt x="25" y="121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45" y="97"/>
                  </a:lnTo>
                  <a:lnTo>
                    <a:pt x="169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13"/>
            <p:cNvSpPr/>
            <p:nvPr/>
          </p:nvSpPr>
          <p:spPr>
            <a:xfrm>
              <a:off x="2012925" y="2342900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72" y="1"/>
                  </a:moveTo>
                  <a:lnTo>
                    <a:pt x="24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24" y="145"/>
                  </a:lnTo>
                  <a:lnTo>
                    <a:pt x="96" y="145"/>
                  </a:lnTo>
                  <a:lnTo>
                    <a:pt x="145" y="121"/>
                  </a:lnTo>
                  <a:lnTo>
                    <a:pt x="145" y="73"/>
                  </a:lnTo>
                  <a:lnTo>
                    <a:pt x="121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13"/>
            <p:cNvSpPr/>
            <p:nvPr/>
          </p:nvSpPr>
          <p:spPr>
            <a:xfrm>
              <a:off x="2083325" y="2210500"/>
              <a:ext cx="3050" cy="3650"/>
            </a:xfrm>
            <a:custGeom>
              <a:avLst/>
              <a:gdLst/>
              <a:ahLst/>
              <a:cxnLst/>
              <a:rect l="l" t="t" r="r" b="b"/>
              <a:pathLst>
                <a:path w="122" h="146" extrusionOk="0">
                  <a:moveTo>
                    <a:pt x="25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97" y="145"/>
                  </a:lnTo>
                  <a:lnTo>
                    <a:pt x="121" y="73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13"/>
            <p:cNvSpPr/>
            <p:nvPr/>
          </p:nvSpPr>
          <p:spPr>
            <a:xfrm>
              <a:off x="1940700" y="2197875"/>
              <a:ext cx="3025" cy="3625"/>
            </a:xfrm>
            <a:custGeom>
              <a:avLst/>
              <a:gdLst/>
              <a:ahLst/>
              <a:cxnLst/>
              <a:rect l="l" t="t" r="r" b="b"/>
              <a:pathLst>
                <a:path w="121" h="145" extrusionOk="0">
                  <a:moveTo>
                    <a:pt x="73" y="0"/>
                  </a:moveTo>
                  <a:lnTo>
                    <a:pt x="24" y="24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48" y="145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121" y="73"/>
                  </a:lnTo>
                  <a:lnTo>
                    <a:pt x="121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13"/>
            <p:cNvSpPr/>
            <p:nvPr/>
          </p:nvSpPr>
          <p:spPr>
            <a:xfrm>
              <a:off x="2000275" y="2276700"/>
              <a:ext cx="4850" cy="3050"/>
            </a:xfrm>
            <a:custGeom>
              <a:avLst/>
              <a:gdLst/>
              <a:ahLst/>
              <a:cxnLst/>
              <a:rect l="l" t="t" r="r" b="b"/>
              <a:pathLst>
                <a:path w="194" h="122" extrusionOk="0">
                  <a:moveTo>
                    <a:pt x="49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97" y="121"/>
                  </a:lnTo>
                  <a:lnTo>
                    <a:pt x="193" y="97"/>
                  </a:lnTo>
                  <a:lnTo>
                    <a:pt x="145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13"/>
            <p:cNvSpPr/>
            <p:nvPr/>
          </p:nvSpPr>
          <p:spPr>
            <a:xfrm>
              <a:off x="2120050" y="2191250"/>
              <a:ext cx="3025" cy="4250"/>
            </a:xfrm>
            <a:custGeom>
              <a:avLst/>
              <a:gdLst/>
              <a:ahLst/>
              <a:cxnLst/>
              <a:rect l="l" t="t" r="r" b="b"/>
              <a:pathLst>
                <a:path w="121" h="170" extrusionOk="0">
                  <a:moveTo>
                    <a:pt x="72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169"/>
                  </a:lnTo>
                  <a:lnTo>
                    <a:pt x="96" y="169"/>
                  </a:lnTo>
                  <a:lnTo>
                    <a:pt x="96" y="121"/>
                  </a:lnTo>
                  <a:lnTo>
                    <a:pt x="121" y="73"/>
                  </a:lnTo>
                  <a:lnTo>
                    <a:pt x="96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13"/>
            <p:cNvSpPr/>
            <p:nvPr/>
          </p:nvSpPr>
          <p:spPr>
            <a:xfrm>
              <a:off x="2014125" y="2188250"/>
              <a:ext cx="3025" cy="4225"/>
            </a:xfrm>
            <a:custGeom>
              <a:avLst/>
              <a:gdLst/>
              <a:ahLst/>
              <a:cxnLst/>
              <a:rect l="l" t="t" r="r" b="b"/>
              <a:pathLst>
                <a:path w="121" h="169" extrusionOk="0">
                  <a:moveTo>
                    <a:pt x="48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0" y="121"/>
                  </a:lnTo>
                  <a:lnTo>
                    <a:pt x="24" y="169"/>
                  </a:lnTo>
                  <a:lnTo>
                    <a:pt x="73" y="169"/>
                  </a:lnTo>
                  <a:lnTo>
                    <a:pt x="97" y="145"/>
                  </a:lnTo>
                  <a:lnTo>
                    <a:pt x="121" y="96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13"/>
            <p:cNvSpPr/>
            <p:nvPr/>
          </p:nvSpPr>
          <p:spPr>
            <a:xfrm>
              <a:off x="2094175" y="2245425"/>
              <a:ext cx="3025" cy="4225"/>
            </a:xfrm>
            <a:custGeom>
              <a:avLst/>
              <a:gdLst/>
              <a:ahLst/>
              <a:cxnLst/>
              <a:rect l="l" t="t" r="r" b="b"/>
              <a:pathLst>
                <a:path w="121" h="169" extrusionOk="0">
                  <a:moveTo>
                    <a:pt x="72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96" y="145"/>
                  </a:lnTo>
                  <a:lnTo>
                    <a:pt x="120" y="96"/>
                  </a:lnTo>
                  <a:lnTo>
                    <a:pt x="120" y="4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13"/>
            <p:cNvSpPr/>
            <p:nvPr/>
          </p:nvSpPr>
          <p:spPr>
            <a:xfrm>
              <a:off x="2052625" y="2259850"/>
              <a:ext cx="3650" cy="3050"/>
            </a:xfrm>
            <a:custGeom>
              <a:avLst/>
              <a:gdLst/>
              <a:ahLst/>
              <a:cxnLst/>
              <a:rect l="l" t="t" r="r" b="b"/>
              <a:pathLst>
                <a:path w="146" h="122" extrusionOk="0">
                  <a:moveTo>
                    <a:pt x="73" y="1"/>
                  </a:moveTo>
                  <a:lnTo>
                    <a:pt x="49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73" y="121"/>
                  </a:lnTo>
                  <a:lnTo>
                    <a:pt x="121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13"/>
            <p:cNvSpPr/>
            <p:nvPr/>
          </p:nvSpPr>
          <p:spPr>
            <a:xfrm>
              <a:off x="2051425" y="2373600"/>
              <a:ext cx="3050" cy="2425"/>
            </a:xfrm>
            <a:custGeom>
              <a:avLst/>
              <a:gdLst/>
              <a:ahLst/>
              <a:cxnLst/>
              <a:rect l="l" t="t" r="r" b="b"/>
              <a:pathLst>
                <a:path w="122" h="97" extrusionOk="0">
                  <a:moveTo>
                    <a:pt x="73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97" y="97"/>
                  </a:lnTo>
                  <a:lnTo>
                    <a:pt x="121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13"/>
            <p:cNvSpPr/>
            <p:nvPr/>
          </p:nvSpPr>
          <p:spPr>
            <a:xfrm>
              <a:off x="1994250" y="2134675"/>
              <a:ext cx="3050" cy="2425"/>
            </a:xfrm>
            <a:custGeom>
              <a:avLst/>
              <a:gdLst/>
              <a:ahLst/>
              <a:cxnLst/>
              <a:rect l="l" t="t" r="r" b="b"/>
              <a:pathLst>
                <a:path w="122" h="97" extrusionOk="0">
                  <a:moveTo>
                    <a:pt x="1" y="1"/>
                  </a:moveTo>
                  <a:lnTo>
                    <a:pt x="1" y="49"/>
                  </a:lnTo>
                  <a:lnTo>
                    <a:pt x="25" y="97"/>
                  </a:lnTo>
                  <a:lnTo>
                    <a:pt x="121" y="97"/>
                  </a:lnTo>
                  <a:lnTo>
                    <a:pt x="121" y="73"/>
                  </a:lnTo>
                  <a:lnTo>
                    <a:pt x="97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13"/>
            <p:cNvSpPr/>
            <p:nvPr/>
          </p:nvSpPr>
          <p:spPr>
            <a:xfrm>
              <a:off x="2033975" y="2134675"/>
              <a:ext cx="3650" cy="3050"/>
            </a:xfrm>
            <a:custGeom>
              <a:avLst/>
              <a:gdLst/>
              <a:ahLst/>
              <a:cxnLst/>
              <a:rect l="l" t="t" r="r" b="b"/>
              <a:pathLst>
                <a:path w="146" h="122" extrusionOk="0">
                  <a:moveTo>
                    <a:pt x="49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49" y="121"/>
                  </a:lnTo>
                  <a:lnTo>
                    <a:pt x="121" y="121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13"/>
            <p:cNvSpPr/>
            <p:nvPr/>
          </p:nvSpPr>
          <p:spPr>
            <a:xfrm>
              <a:off x="2005100" y="2137700"/>
              <a:ext cx="3025" cy="3625"/>
            </a:xfrm>
            <a:custGeom>
              <a:avLst/>
              <a:gdLst/>
              <a:ahLst/>
              <a:cxnLst/>
              <a:rect l="l" t="t" r="r" b="b"/>
              <a:pathLst>
                <a:path w="121" h="145" extrusionOk="0">
                  <a:moveTo>
                    <a:pt x="48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48" y="144"/>
                  </a:lnTo>
                  <a:lnTo>
                    <a:pt x="96" y="144"/>
                  </a:lnTo>
                  <a:lnTo>
                    <a:pt x="121" y="120"/>
                  </a:lnTo>
                  <a:lnTo>
                    <a:pt x="121" y="72"/>
                  </a:lnTo>
                  <a:lnTo>
                    <a:pt x="96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13"/>
            <p:cNvSpPr/>
            <p:nvPr/>
          </p:nvSpPr>
          <p:spPr>
            <a:xfrm>
              <a:off x="2133275" y="2167775"/>
              <a:ext cx="3050" cy="3650"/>
            </a:xfrm>
            <a:custGeom>
              <a:avLst/>
              <a:gdLst/>
              <a:ahLst/>
              <a:cxnLst/>
              <a:rect l="l" t="t" r="r" b="b"/>
              <a:pathLst>
                <a:path w="122" h="146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73" y="145"/>
                  </a:lnTo>
                  <a:lnTo>
                    <a:pt x="97" y="121"/>
                  </a:lnTo>
                  <a:lnTo>
                    <a:pt x="121" y="121"/>
                  </a:lnTo>
                  <a:lnTo>
                    <a:pt x="97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13"/>
            <p:cNvSpPr/>
            <p:nvPr/>
          </p:nvSpPr>
          <p:spPr>
            <a:xfrm>
              <a:off x="2011725" y="2258050"/>
              <a:ext cx="3025" cy="3050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72" y="121"/>
                  </a:lnTo>
                  <a:lnTo>
                    <a:pt x="120" y="97"/>
                  </a:lnTo>
                  <a:lnTo>
                    <a:pt x="120" y="49"/>
                  </a:lnTo>
                  <a:lnTo>
                    <a:pt x="96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13"/>
            <p:cNvSpPr/>
            <p:nvPr/>
          </p:nvSpPr>
          <p:spPr>
            <a:xfrm>
              <a:off x="2112225" y="2256250"/>
              <a:ext cx="3025" cy="242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48" y="0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97" y="97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13"/>
            <p:cNvSpPr/>
            <p:nvPr/>
          </p:nvSpPr>
          <p:spPr>
            <a:xfrm>
              <a:off x="2129075" y="2193050"/>
              <a:ext cx="3025" cy="3050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48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3" y="121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13"/>
            <p:cNvSpPr/>
            <p:nvPr/>
          </p:nvSpPr>
          <p:spPr>
            <a:xfrm>
              <a:off x="1965375" y="2152725"/>
              <a:ext cx="2425" cy="3050"/>
            </a:xfrm>
            <a:custGeom>
              <a:avLst/>
              <a:gdLst/>
              <a:ahLst/>
              <a:cxnLst/>
              <a:rect l="l" t="t" r="r" b="b"/>
              <a:pathLst>
                <a:path w="97" h="122" extrusionOk="0">
                  <a:moveTo>
                    <a:pt x="24" y="1"/>
                  </a:moveTo>
                  <a:lnTo>
                    <a:pt x="0" y="49"/>
                  </a:lnTo>
                  <a:lnTo>
                    <a:pt x="24" y="97"/>
                  </a:lnTo>
                  <a:lnTo>
                    <a:pt x="49" y="121"/>
                  </a:lnTo>
                  <a:lnTo>
                    <a:pt x="73" y="121"/>
                  </a:lnTo>
                  <a:lnTo>
                    <a:pt x="97" y="73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13"/>
            <p:cNvSpPr/>
            <p:nvPr/>
          </p:nvSpPr>
          <p:spPr>
            <a:xfrm>
              <a:off x="2085750" y="2293550"/>
              <a:ext cx="3025" cy="3050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0" y="1"/>
                  </a:moveTo>
                  <a:lnTo>
                    <a:pt x="0" y="49"/>
                  </a:lnTo>
                  <a:lnTo>
                    <a:pt x="48" y="97"/>
                  </a:lnTo>
                  <a:lnTo>
                    <a:pt x="72" y="121"/>
                  </a:lnTo>
                  <a:lnTo>
                    <a:pt x="96" y="97"/>
                  </a:lnTo>
                  <a:lnTo>
                    <a:pt x="120" y="73"/>
                  </a:lnTo>
                  <a:lnTo>
                    <a:pt x="120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13"/>
            <p:cNvSpPr/>
            <p:nvPr/>
          </p:nvSpPr>
          <p:spPr>
            <a:xfrm>
              <a:off x="2073100" y="2267675"/>
              <a:ext cx="2425" cy="245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49" y="1"/>
                  </a:moveTo>
                  <a:lnTo>
                    <a:pt x="25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49" y="97"/>
                  </a:lnTo>
                  <a:lnTo>
                    <a:pt x="73" y="97"/>
                  </a:lnTo>
                  <a:lnTo>
                    <a:pt x="97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13"/>
            <p:cNvSpPr/>
            <p:nvPr/>
          </p:nvSpPr>
          <p:spPr>
            <a:xfrm>
              <a:off x="2075500" y="2203300"/>
              <a:ext cx="3050" cy="2425"/>
            </a:xfrm>
            <a:custGeom>
              <a:avLst/>
              <a:gdLst/>
              <a:ahLst/>
              <a:cxnLst/>
              <a:rect l="l" t="t" r="r" b="b"/>
              <a:pathLst>
                <a:path w="122" h="97" extrusionOk="0">
                  <a:moveTo>
                    <a:pt x="49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2"/>
                  </a:lnTo>
                  <a:lnTo>
                    <a:pt x="49" y="96"/>
                  </a:lnTo>
                  <a:lnTo>
                    <a:pt x="97" y="72"/>
                  </a:lnTo>
                  <a:lnTo>
                    <a:pt x="121" y="48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13"/>
            <p:cNvSpPr/>
            <p:nvPr/>
          </p:nvSpPr>
          <p:spPr>
            <a:xfrm>
              <a:off x="1944300" y="2209900"/>
              <a:ext cx="2450" cy="3050"/>
            </a:xfrm>
            <a:custGeom>
              <a:avLst/>
              <a:gdLst/>
              <a:ahLst/>
              <a:cxnLst/>
              <a:rect l="l" t="t" r="r" b="b"/>
              <a:pathLst>
                <a:path w="98" h="122" extrusionOk="0">
                  <a:moveTo>
                    <a:pt x="49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73" y="121"/>
                  </a:lnTo>
                  <a:lnTo>
                    <a:pt x="97" y="97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13"/>
            <p:cNvSpPr/>
            <p:nvPr/>
          </p:nvSpPr>
          <p:spPr>
            <a:xfrm>
              <a:off x="2014125" y="2136475"/>
              <a:ext cx="2425" cy="3050"/>
            </a:xfrm>
            <a:custGeom>
              <a:avLst/>
              <a:gdLst/>
              <a:ahLst/>
              <a:cxnLst/>
              <a:rect l="l" t="t" r="r" b="b"/>
              <a:pathLst>
                <a:path w="97" h="122" extrusionOk="0">
                  <a:moveTo>
                    <a:pt x="24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48" y="97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13"/>
            <p:cNvSpPr/>
            <p:nvPr/>
          </p:nvSpPr>
          <p:spPr>
            <a:xfrm>
              <a:off x="2099575" y="2264675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25" y="0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49" y="97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13"/>
            <p:cNvSpPr/>
            <p:nvPr/>
          </p:nvSpPr>
          <p:spPr>
            <a:xfrm>
              <a:off x="2014725" y="2224350"/>
              <a:ext cx="2425" cy="3025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49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49" y="121"/>
                  </a:lnTo>
                  <a:lnTo>
                    <a:pt x="97" y="97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13"/>
            <p:cNvSpPr/>
            <p:nvPr/>
          </p:nvSpPr>
          <p:spPr>
            <a:xfrm>
              <a:off x="2069500" y="2224350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24" y="1"/>
                  </a:moveTo>
                  <a:lnTo>
                    <a:pt x="0" y="49"/>
                  </a:lnTo>
                  <a:lnTo>
                    <a:pt x="24" y="97"/>
                  </a:lnTo>
                  <a:lnTo>
                    <a:pt x="72" y="121"/>
                  </a:lnTo>
                  <a:lnTo>
                    <a:pt x="120" y="97"/>
                  </a:lnTo>
                  <a:lnTo>
                    <a:pt x="144" y="49"/>
                  </a:lnTo>
                  <a:lnTo>
                    <a:pt x="120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13"/>
            <p:cNvSpPr/>
            <p:nvPr/>
          </p:nvSpPr>
          <p:spPr>
            <a:xfrm>
              <a:off x="2060450" y="2253850"/>
              <a:ext cx="2450" cy="242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25" y="0"/>
                  </a:moveTo>
                  <a:lnTo>
                    <a:pt x="1" y="48"/>
                  </a:lnTo>
                  <a:lnTo>
                    <a:pt x="1" y="72"/>
                  </a:lnTo>
                  <a:lnTo>
                    <a:pt x="25" y="96"/>
                  </a:lnTo>
                  <a:lnTo>
                    <a:pt x="73" y="96"/>
                  </a:lnTo>
                  <a:lnTo>
                    <a:pt x="97" y="72"/>
                  </a:lnTo>
                  <a:lnTo>
                    <a:pt x="97" y="48"/>
                  </a:lnTo>
                  <a:lnTo>
                    <a:pt x="73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13"/>
            <p:cNvSpPr/>
            <p:nvPr/>
          </p:nvSpPr>
          <p:spPr>
            <a:xfrm>
              <a:off x="2014125" y="2325450"/>
              <a:ext cx="3025" cy="3050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24" y="1"/>
                  </a:moveTo>
                  <a:lnTo>
                    <a:pt x="0" y="49"/>
                  </a:lnTo>
                  <a:lnTo>
                    <a:pt x="24" y="73"/>
                  </a:lnTo>
                  <a:lnTo>
                    <a:pt x="48" y="121"/>
                  </a:lnTo>
                  <a:lnTo>
                    <a:pt x="97" y="121"/>
                  </a:lnTo>
                  <a:lnTo>
                    <a:pt x="121" y="73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13"/>
            <p:cNvSpPr/>
            <p:nvPr/>
          </p:nvSpPr>
          <p:spPr>
            <a:xfrm>
              <a:off x="1982225" y="2191250"/>
              <a:ext cx="1825" cy="3025"/>
            </a:xfrm>
            <a:custGeom>
              <a:avLst/>
              <a:gdLst/>
              <a:ahLst/>
              <a:cxnLst/>
              <a:rect l="l" t="t" r="r" b="b"/>
              <a:pathLst>
                <a:path w="73" h="121" extrusionOk="0">
                  <a:moveTo>
                    <a:pt x="0" y="1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49" y="97"/>
                  </a:lnTo>
                  <a:lnTo>
                    <a:pt x="73" y="73"/>
                  </a:lnTo>
                  <a:lnTo>
                    <a:pt x="73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13"/>
            <p:cNvSpPr/>
            <p:nvPr/>
          </p:nvSpPr>
          <p:spPr>
            <a:xfrm>
              <a:off x="1949125" y="2205700"/>
              <a:ext cx="2425" cy="3025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73" y="0"/>
                  </a:moveTo>
                  <a:lnTo>
                    <a:pt x="24" y="24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49" y="121"/>
                  </a:lnTo>
                  <a:lnTo>
                    <a:pt x="97" y="97"/>
                  </a:lnTo>
                  <a:lnTo>
                    <a:pt x="97" y="48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13"/>
            <p:cNvSpPr/>
            <p:nvPr/>
          </p:nvSpPr>
          <p:spPr>
            <a:xfrm>
              <a:off x="2037600" y="2209300"/>
              <a:ext cx="3025" cy="2450"/>
            </a:xfrm>
            <a:custGeom>
              <a:avLst/>
              <a:gdLst/>
              <a:ahLst/>
              <a:cxnLst/>
              <a:rect l="l" t="t" r="r" b="b"/>
              <a:pathLst>
                <a:path w="121" h="98" extrusionOk="0">
                  <a:moveTo>
                    <a:pt x="48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24" y="97"/>
                  </a:lnTo>
                  <a:lnTo>
                    <a:pt x="72" y="97"/>
                  </a:lnTo>
                  <a:lnTo>
                    <a:pt x="96" y="49"/>
                  </a:lnTo>
                  <a:lnTo>
                    <a:pt x="121" y="25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13"/>
            <p:cNvSpPr/>
            <p:nvPr/>
          </p:nvSpPr>
          <p:spPr>
            <a:xfrm>
              <a:off x="2061675" y="2210500"/>
              <a:ext cx="2425" cy="245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48" y="97"/>
                  </a:lnTo>
                  <a:lnTo>
                    <a:pt x="96" y="73"/>
                  </a:lnTo>
                  <a:lnTo>
                    <a:pt x="96" y="4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13"/>
            <p:cNvSpPr/>
            <p:nvPr/>
          </p:nvSpPr>
          <p:spPr>
            <a:xfrm>
              <a:off x="1993650" y="2225550"/>
              <a:ext cx="1850" cy="182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73"/>
                  </a:lnTo>
                  <a:lnTo>
                    <a:pt x="49" y="73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13"/>
            <p:cNvSpPr/>
            <p:nvPr/>
          </p:nvSpPr>
          <p:spPr>
            <a:xfrm>
              <a:off x="1946125" y="2237600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24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24" y="96"/>
                  </a:lnTo>
                  <a:lnTo>
                    <a:pt x="72" y="96"/>
                  </a:lnTo>
                  <a:lnTo>
                    <a:pt x="96" y="48"/>
                  </a:lnTo>
                  <a:lnTo>
                    <a:pt x="96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13"/>
            <p:cNvSpPr/>
            <p:nvPr/>
          </p:nvSpPr>
          <p:spPr>
            <a:xfrm>
              <a:off x="2063475" y="2280925"/>
              <a:ext cx="3625" cy="2425"/>
            </a:xfrm>
            <a:custGeom>
              <a:avLst/>
              <a:gdLst/>
              <a:ahLst/>
              <a:cxnLst/>
              <a:rect l="l" t="t" r="r" b="b"/>
              <a:pathLst>
                <a:path w="145" h="97" extrusionOk="0">
                  <a:moveTo>
                    <a:pt x="48" y="0"/>
                  </a:moveTo>
                  <a:lnTo>
                    <a:pt x="0" y="25"/>
                  </a:lnTo>
                  <a:lnTo>
                    <a:pt x="24" y="73"/>
                  </a:lnTo>
                  <a:lnTo>
                    <a:pt x="73" y="97"/>
                  </a:lnTo>
                  <a:lnTo>
                    <a:pt x="121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13"/>
            <p:cNvSpPr/>
            <p:nvPr/>
          </p:nvSpPr>
          <p:spPr>
            <a:xfrm>
              <a:off x="2113425" y="2283925"/>
              <a:ext cx="2425" cy="245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24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3" y="97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13"/>
            <p:cNvSpPr/>
            <p:nvPr/>
          </p:nvSpPr>
          <p:spPr>
            <a:xfrm>
              <a:off x="2089950" y="2128650"/>
              <a:ext cx="1825" cy="185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25" y="1"/>
                  </a:moveTo>
                  <a:lnTo>
                    <a:pt x="1" y="73"/>
                  </a:lnTo>
                  <a:lnTo>
                    <a:pt x="73" y="73"/>
                  </a:lnTo>
                  <a:lnTo>
                    <a:pt x="73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13"/>
            <p:cNvSpPr/>
            <p:nvPr/>
          </p:nvSpPr>
          <p:spPr>
            <a:xfrm>
              <a:off x="2026750" y="2159950"/>
              <a:ext cx="2450" cy="1825"/>
            </a:xfrm>
            <a:custGeom>
              <a:avLst/>
              <a:gdLst/>
              <a:ahLst/>
              <a:cxnLst/>
              <a:rect l="l" t="t" r="r" b="b"/>
              <a:pathLst>
                <a:path w="98" h="73" extrusionOk="0">
                  <a:moveTo>
                    <a:pt x="25" y="1"/>
                  </a:moveTo>
                  <a:lnTo>
                    <a:pt x="1" y="25"/>
                  </a:lnTo>
                  <a:lnTo>
                    <a:pt x="25" y="73"/>
                  </a:lnTo>
                  <a:lnTo>
                    <a:pt x="73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13"/>
            <p:cNvSpPr/>
            <p:nvPr/>
          </p:nvSpPr>
          <p:spPr>
            <a:xfrm>
              <a:off x="2040600" y="2159950"/>
              <a:ext cx="1225" cy="182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1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49" y="73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13"/>
            <p:cNvSpPr/>
            <p:nvPr/>
          </p:nvSpPr>
          <p:spPr>
            <a:xfrm>
              <a:off x="2068875" y="2163575"/>
              <a:ext cx="1850" cy="182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73" y="72"/>
                  </a:lnTo>
                  <a:lnTo>
                    <a:pt x="73" y="48"/>
                  </a:lnTo>
                  <a:lnTo>
                    <a:pt x="49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13"/>
            <p:cNvSpPr/>
            <p:nvPr/>
          </p:nvSpPr>
          <p:spPr>
            <a:xfrm>
              <a:off x="1937675" y="2178625"/>
              <a:ext cx="1850" cy="182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2"/>
                  </a:lnTo>
                  <a:lnTo>
                    <a:pt x="49" y="72"/>
                  </a:lnTo>
                  <a:lnTo>
                    <a:pt x="73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13"/>
            <p:cNvSpPr/>
            <p:nvPr/>
          </p:nvSpPr>
          <p:spPr>
            <a:xfrm>
              <a:off x="1925650" y="218945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3"/>
                  </a:lnTo>
                  <a:lnTo>
                    <a:pt x="49" y="73"/>
                  </a:lnTo>
                  <a:lnTo>
                    <a:pt x="73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13"/>
            <p:cNvSpPr/>
            <p:nvPr/>
          </p:nvSpPr>
          <p:spPr>
            <a:xfrm>
              <a:off x="1929875" y="2194250"/>
              <a:ext cx="1825" cy="1250"/>
            </a:xfrm>
            <a:custGeom>
              <a:avLst/>
              <a:gdLst/>
              <a:ahLst/>
              <a:cxnLst/>
              <a:rect l="l" t="t" r="r" b="b"/>
              <a:pathLst>
                <a:path w="73" h="50" extrusionOk="0">
                  <a:moveTo>
                    <a:pt x="0" y="1"/>
                  </a:moveTo>
                  <a:lnTo>
                    <a:pt x="0" y="49"/>
                  </a:lnTo>
                  <a:lnTo>
                    <a:pt x="48" y="49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13"/>
            <p:cNvSpPr/>
            <p:nvPr/>
          </p:nvSpPr>
          <p:spPr>
            <a:xfrm>
              <a:off x="1988850" y="2193050"/>
              <a:ext cx="2425" cy="245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72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24" y="73"/>
                  </a:lnTo>
                  <a:lnTo>
                    <a:pt x="48" y="97"/>
                  </a:lnTo>
                  <a:lnTo>
                    <a:pt x="97" y="73"/>
                  </a:lnTo>
                  <a:lnTo>
                    <a:pt x="97" y="49"/>
                  </a:lnTo>
                  <a:lnTo>
                    <a:pt x="97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13"/>
            <p:cNvSpPr/>
            <p:nvPr/>
          </p:nvSpPr>
          <p:spPr>
            <a:xfrm>
              <a:off x="2003900" y="2197875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4" y="0"/>
                  </a:moveTo>
                  <a:lnTo>
                    <a:pt x="0" y="24"/>
                  </a:lnTo>
                  <a:lnTo>
                    <a:pt x="0" y="49"/>
                  </a:lnTo>
                  <a:lnTo>
                    <a:pt x="48" y="73"/>
                  </a:lnTo>
                  <a:lnTo>
                    <a:pt x="72" y="49"/>
                  </a:lnTo>
                  <a:lnTo>
                    <a:pt x="72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13"/>
            <p:cNvSpPr/>
            <p:nvPr/>
          </p:nvSpPr>
          <p:spPr>
            <a:xfrm>
              <a:off x="2102600" y="2208100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48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96" y="97"/>
                  </a:lnTo>
                  <a:lnTo>
                    <a:pt x="96" y="4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13"/>
            <p:cNvSpPr/>
            <p:nvPr/>
          </p:nvSpPr>
          <p:spPr>
            <a:xfrm>
              <a:off x="1972000" y="2217725"/>
              <a:ext cx="2425" cy="245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48" y="97"/>
                  </a:lnTo>
                  <a:lnTo>
                    <a:pt x="72" y="73"/>
                  </a:lnTo>
                  <a:lnTo>
                    <a:pt x="96" y="49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13"/>
            <p:cNvSpPr/>
            <p:nvPr/>
          </p:nvSpPr>
          <p:spPr>
            <a:xfrm>
              <a:off x="2068875" y="2220150"/>
              <a:ext cx="1850" cy="2425"/>
            </a:xfrm>
            <a:custGeom>
              <a:avLst/>
              <a:gdLst/>
              <a:ahLst/>
              <a:cxnLst/>
              <a:rect l="l" t="t" r="r" b="b"/>
              <a:pathLst>
                <a:path w="74" h="97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25" y="96"/>
                  </a:lnTo>
                  <a:lnTo>
                    <a:pt x="73" y="72"/>
                  </a:lnTo>
                  <a:lnTo>
                    <a:pt x="73" y="48"/>
                  </a:lnTo>
                  <a:lnTo>
                    <a:pt x="49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13"/>
            <p:cNvSpPr/>
            <p:nvPr/>
          </p:nvSpPr>
          <p:spPr>
            <a:xfrm>
              <a:off x="2011100" y="2249625"/>
              <a:ext cx="3050" cy="1825"/>
            </a:xfrm>
            <a:custGeom>
              <a:avLst/>
              <a:gdLst/>
              <a:ahLst/>
              <a:cxnLst/>
              <a:rect l="l" t="t" r="r" b="b"/>
              <a:pathLst>
                <a:path w="122" h="73" extrusionOk="0">
                  <a:moveTo>
                    <a:pt x="25" y="1"/>
                  </a:moveTo>
                  <a:lnTo>
                    <a:pt x="1" y="49"/>
                  </a:lnTo>
                  <a:lnTo>
                    <a:pt x="25" y="73"/>
                  </a:lnTo>
                  <a:lnTo>
                    <a:pt x="97" y="73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13"/>
            <p:cNvSpPr/>
            <p:nvPr/>
          </p:nvSpPr>
          <p:spPr>
            <a:xfrm>
              <a:off x="1991850" y="2250825"/>
              <a:ext cx="1225" cy="1850"/>
            </a:xfrm>
            <a:custGeom>
              <a:avLst/>
              <a:gdLst/>
              <a:ahLst/>
              <a:cxnLst/>
              <a:rect l="l" t="t" r="r" b="b"/>
              <a:pathLst>
                <a:path w="49" h="74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25" y="49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13"/>
            <p:cNvSpPr/>
            <p:nvPr/>
          </p:nvSpPr>
          <p:spPr>
            <a:xfrm>
              <a:off x="2140500" y="2264675"/>
              <a:ext cx="1825" cy="2425"/>
            </a:xfrm>
            <a:custGeom>
              <a:avLst/>
              <a:gdLst/>
              <a:ahLst/>
              <a:cxnLst/>
              <a:rect l="l" t="t" r="r" b="b"/>
              <a:pathLst>
                <a:path w="73" h="97" extrusionOk="0">
                  <a:moveTo>
                    <a:pt x="25" y="0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73"/>
                  </a:lnTo>
                  <a:lnTo>
                    <a:pt x="49" y="97"/>
                  </a:lnTo>
                  <a:lnTo>
                    <a:pt x="73" y="73"/>
                  </a:lnTo>
                  <a:lnTo>
                    <a:pt x="73" y="2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13"/>
            <p:cNvSpPr/>
            <p:nvPr/>
          </p:nvSpPr>
          <p:spPr>
            <a:xfrm>
              <a:off x="2047825" y="22983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1"/>
                  </a:moveTo>
                  <a:lnTo>
                    <a:pt x="0" y="25"/>
                  </a:lnTo>
                  <a:lnTo>
                    <a:pt x="24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13"/>
            <p:cNvSpPr/>
            <p:nvPr/>
          </p:nvSpPr>
          <p:spPr>
            <a:xfrm>
              <a:off x="2043000" y="2385050"/>
              <a:ext cx="1850" cy="1225"/>
            </a:xfrm>
            <a:custGeom>
              <a:avLst/>
              <a:gdLst/>
              <a:ahLst/>
              <a:cxnLst/>
              <a:rect l="l" t="t" r="r" b="b"/>
              <a:pathLst>
                <a:path w="74" h="49" extrusionOk="0">
                  <a:moveTo>
                    <a:pt x="25" y="0"/>
                  </a:moveTo>
                  <a:lnTo>
                    <a:pt x="1" y="48"/>
                  </a:lnTo>
                  <a:lnTo>
                    <a:pt x="73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13"/>
            <p:cNvSpPr/>
            <p:nvPr/>
          </p:nvSpPr>
          <p:spPr>
            <a:xfrm>
              <a:off x="2125450" y="21720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0"/>
                  </a:moveTo>
                  <a:lnTo>
                    <a:pt x="25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13"/>
            <p:cNvSpPr/>
            <p:nvPr/>
          </p:nvSpPr>
          <p:spPr>
            <a:xfrm>
              <a:off x="2053250" y="2170175"/>
              <a:ext cx="1825" cy="2450"/>
            </a:xfrm>
            <a:custGeom>
              <a:avLst/>
              <a:gdLst/>
              <a:ahLst/>
              <a:cxnLst/>
              <a:rect l="l" t="t" r="r" b="b"/>
              <a:pathLst>
                <a:path w="73" h="98" extrusionOk="0">
                  <a:moveTo>
                    <a:pt x="48" y="1"/>
                  </a:moveTo>
                  <a:lnTo>
                    <a:pt x="0" y="49"/>
                  </a:lnTo>
                  <a:lnTo>
                    <a:pt x="24" y="73"/>
                  </a:lnTo>
                  <a:lnTo>
                    <a:pt x="48" y="97"/>
                  </a:lnTo>
                  <a:lnTo>
                    <a:pt x="72" y="73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13"/>
            <p:cNvSpPr/>
            <p:nvPr/>
          </p:nvSpPr>
          <p:spPr>
            <a:xfrm>
              <a:off x="1956950" y="2152725"/>
              <a:ext cx="625" cy="1250"/>
            </a:xfrm>
            <a:custGeom>
              <a:avLst/>
              <a:gdLst/>
              <a:ahLst/>
              <a:cxnLst/>
              <a:rect l="l" t="t" r="r" b="b"/>
              <a:pathLst>
                <a:path w="25" h="50" extrusionOk="0">
                  <a:moveTo>
                    <a:pt x="0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13"/>
            <p:cNvSpPr/>
            <p:nvPr/>
          </p:nvSpPr>
          <p:spPr>
            <a:xfrm>
              <a:off x="2022550" y="2136475"/>
              <a:ext cx="1825" cy="1250"/>
            </a:xfrm>
            <a:custGeom>
              <a:avLst/>
              <a:gdLst/>
              <a:ahLst/>
              <a:cxnLst/>
              <a:rect l="l" t="t" r="r" b="b"/>
              <a:pathLst>
                <a:path w="73" h="50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73" y="49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13"/>
            <p:cNvSpPr/>
            <p:nvPr/>
          </p:nvSpPr>
          <p:spPr>
            <a:xfrm>
              <a:off x="2086950" y="2290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lnTo>
                    <a:pt x="0" y="1"/>
                  </a:lnTo>
                  <a:lnTo>
                    <a:pt x="2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13"/>
            <p:cNvSpPr/>
            <p:nvPr/>
          </p:nvSpPr>
          <p:spPr>
            <a:xfrm>
              <a:off x="2053850" y="21220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0"/>
                  </a:moveTo>
                  <a:lnTo>
                    <a:pt x="0" y="24"/>
                  </a:lnTo>
                  <a:lnTo>
                    <a:pt x="24" y="48"/>
                  </a:lnTo>
                  <a:lnTo>
                    <a:pt x="48" y="48"/>
                  </a:lnTo>
                  <a:lnTo>
                    <a:pt x="48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13"/>
            <p:cNvSpPr/>
            <p:nvPr/>
          </p:nvSpPr>
          <p:spPr>
            <a:xfrm>
              <a:off x="2026750" y="2274900"/>
              <a:ext cx="1225" cy="182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13"/>
            <p:cNvSpPr/>
            <p:nvPr/>
          </p:nvSpPr>
          <p:spPr>
            <a:xfrm>
              <a:off x="2071900" y="225445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4" y="0"/>
                  </a:moveTo>
                  <a:lnTo>
                    <a:pt x="0" y="48"/>
                  </a:lnTo>
                  <a:lnTo>
                    <a:pt x="24" y="48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13"/>
            <p:cNvSpPr/>
            <p:nvPr/>
          </p:nvSpPr>
          <p:spPr>
            <a:xfrm>
              <a:off x="2059850" y="2227975"/>
              <a:ext cx="1250" cy="2425"/>
            </a:xfrm>
            <a:custGeom>
              <a:avLst/>
              <a:gdLst/>
              <a:ahLst/>
              <a:cxnLst/>
              <a:rect l="l" t="t" r="r" b="b"/>
              <a:pathLst>
                <a:path w="50" h="97" extrusionOk="0">
                  <a:moveTo>
                    <a:pt x="49" y="0"/>
                  </a:moveTo>
                  <a:lnTo>
                    <a:pt x="25" y="48"/>
                  </a:lnTo>
                  <a:lnTo>
                    <a:pt x="1" y="72"/>
                  </a:lnTo>
                  <a:lnTo>
                    <a:pt x="25" y="96"/>
                  </a:lnTo>
                  <a:lnTo>
                    <a:pt x="49" y="72"/>
                  </a:lnTo>
                  <a:lnTo>
                    <a:pt x="49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13"/>
            <p:cNvSpPr/>
            <p:nvPr/>
          </p:nvSpPr>
          <p:spPr>
            <a:xfrm>
              <a:off x="1964175" y="2251425"/>
              <a:ext cx="1825" cy="185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24" y="73"/>
                  </a:lnTo>
                  <a:lnTo>
                    <a:pt x="72" y="49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13"/>
            <p:cNvSpPr/>
            <p:nvPr/>
          </p:nvSpPr>
          <p:spPr>
            <a:xfrm>
              <a:off x="2088750" y="2235175"/>
              <a:ext cx="2425" cy="1850"/>
            </a:xfrm>
            <a:custGeom>
              <a:avLst/>
              <a:gdLst/>
              <a:ahLst/>
              <a:cxnLst/>
              <a:rect l="l" t="t" r="r" b="b"/>
              <a:pathLst>
                <a:path w="97" h="74" extrusionOk="0">
                  <a:moveTo>
                    <a:pt x="24" y="1"/>
                  </a:moveTo>
                  <a:lnTo>
                    <a:pt x="0" y="25"/>
                  </a:lnTo>
                  <a:lnTo>
                    <a:pt x="24" y="73"/>
                  </a:lnTo>
                  <a:lnTo>
                    <a:pt x="73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13"/>
            <p:cNvSpPr/>
            <p:nvPr/>
          </p:nvSpPr>
          <p:spPr>
            <a:xfrm>
              <a:off x="2111025" y="2230375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0" y="0"/>
                  </a:moveTo>
                  <a:lnTo>
                    <a:pt x="0" y="24"/>
                  </a:lnTo>
                  <a:lnTo>
                    <a:pt x="24" y="48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13"/>
            <p:cNvSpPr/>
            <p:nvPr/>
          </p:nvSpPr>
          <p:spPr>
            <a:xfrm>
              <a:off x="2051425" y="2217125"/>
              <a:ext cx="1850" cy="182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25" y="73"/>
                  </a:lnTo>
                  <a:lnTo>
                    <a:pt x="49" y="49"/>
                  </a:lnTo>
                  <a:lnTo>
                    <a:pt x="73" y="25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13"/>
            <p:cNvSpPr/>
            <p:nvPr/>
          </p:nvSpPr>
          <p:spPr>
            <a:xfrm>
              <a:off x="2038800" y="2196075"/>
              <a:ext cx="1825" cy="122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24" y="0"/>
                  </a:moveTo>
                  <a:lnTo>
                    <a:pt x="0" y="24"/>
                  </a:lnTo>
                  <a:lnTo>
                    <a:pt x="24" y="48"/>
                  </a:lnTo>
                  <a:lnTo>
                    <a:pt x="73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13"/>
            <p:cNvSpPr/>
            <p:nvPr/>
          </p:nvSpPr>
          <p:spPr>
            <a:xfrm>
              <a:off x="2046625" y="21930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0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48" y="49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13"/>
            <p:cNvSpPr/>
            <p:nvPr/>
          </p:nvSpPr>
          <p:spPr>
            <a:xfrm>
              <a:off x="2076700" y="2183425"/>
              <a:ext cx="1850" cy="182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73"/>
                  </a:lnTo>
                  <a:lnTo>
                    <a:pt x="49" y="73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13"/>
            <p:cNvSpPr/>
            <p:nvPr/>
          </p:nvSpPr>
          <p:spPr>
            <a:xfrm>
              <a:off x="2005100" y="22791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13"/>
            <p:cNvSpPr/>
            <p:nvPr/>
          </p:nvSpPr>
          <p:spPr>
            <a:xfrm>
              <a:off x="1983425" y="218102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48"/>
                  </a:lnTo>
                  <a:lnTo>
                    <a:pt x="49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13"/>
            <p:cNvSpPr/>
            <p:nvPr/>
          </p:nvSpPr>
          <p:spPr>
            <a:xfrm>
              <a:off x="2076700" y="2179825"/>
              <a:ext cx="1250" cy="1225"/>
            </a:xfrm>
            <a:custGeom>
              <a:avLst/>
              <a:gdLst/>
              <a:ahLst/>
              <a:cxnLst/>
              <a:rect l="l" t="t" r="r" b="b"/>
              <a:pathLst>
                <a:path w="50" h="49" extrusionOk="0">
                  <a:moveTo>
                    <a:pt x="25" y="0"/>
                  </a:moveTo>
                  <a:lnTo>
                    <a:pt x="1" y="24"/>
                  </a:lnTo>
                  <a:lnTo>
                    <a:pt x="25" y="48"/>
                  </a:lnTo>
                  <a:lnTo>
                    <a:pt x="49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13"/>
            <p:cNvSpPr/>
            <p:nvPr/>
          </p:nvSpPr>
          <p:spPr>
            <a:xfrm>
              <a:off x="2023150" y="2178625"/>
              <a:ext cx="625" cy="1825"/>
            </a:xfrm>
            <a:custGeom>
              <a:avLst/>
              <a:gdLst/>
              <a:ahLst/>
              <a:cxnLst/>
              <a:rect l="l" t="t" r="r" b="b"/>
              <a:pathLst>
                <a:path w="25" h="7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13"/>
            <p:cNvSpPr/>
            <p:nvPr/>
          </p:nvSpPr>
          <p:spPr>
            <a:xfrm>
              <a:off x="2037600" y="2254450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0" y="0"/>
                  </a:moveTo>
                  <a:lnTo>
                    <a:pt x="24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13"/>
            <p:cNvSpPr/>
            <p:nvPr/>
          </p:nvSpPr>
          <p:spPr>
            <a:xfrm>
              <a:off x="2032175" y="2358550"/>
              <a:ext cx="1225" cy="1250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25" y="1"/>
                  </a:moveTo>
                  <a:lnTo>
                    <a:pt x="0" y="25"/>
                  </a:lnTo>
                  <a:lnTo>
                    <a:pt x="25" y="49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13"/>
            <p:cNvSpPr/>
            <p:nvPr/>
          </p:nvSpPr>
          <p:spPr>
            <a:xfrm>
              <a:off x="1970175" y="2147925"/>
              <a:ext cx="650" cy="625"/>
            </a:xfrm>
            <a:custGeom>
              <a:avLst/>
              <a:gdLst/>
              <a:ahLst/>
              <a:cxnLst/>
              <a:rect l="l" t="t" r="r" b="b"/>
              <a:pathLst>
                <a:path w="26" h="25" extrusionOk="0">
                  <a:moveTo>
                    <a:pt x="1" y="0"/>
                  </a:moveTo>
                  <a:lnTo>
                    <a:pt x="1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13"/>
            <p:cNvSpPr/>
            <p:nvPr/>
          </p:nvSpPr>
          <p:spPr>
            <a:xfrm>
              <a:off x="2005700" y="2146125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0" y="0"/>
                  </a:moveTo>
                  <a:lnTo>
                    <a:pt x="0" y="24"/>
                  </a:lnTo>
                  <a:lnTo>
                    <a:pt x="48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13"/>
            <p:cNvSpPr/>
            <p:nvPr/>
          </p:nvSpPr>
          <p:spPr>
            <a:xfrm>
              <a:off x="1972000" y="2286950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0" y="0"/>
                  </a:moveTo>
                  <a:lnTo>
                    <a:pt x="24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13"/>
            <p:cNvSpPr/>
            <p:nvPr/>
          </p:nvSpPr>
          <p:spPr>
            <a:xfrm>
              <a:off x="1987650" y="2284525"/>
              <a:ext cx="1225" cy="1250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48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13"/>
            <p:cNvSpPr/>
            <p:nvPr/>
          </p:nvSpPr>
          <p:spPr>
            <a:xfrm>
              <a:off x="2002075" y="2243600"/>
              <a:ext cx="625" cy="1250"/>
            </a:xfrm>
            <a:custGeom>
              <a:avLst/>
              <a:gdLst/>
              <a:ahLst/>
              <a:cxnLst/>
              <a:rect l="l" t="t" r="r" b="b"/>
              <a:pathLst>
                <a:path w="25" h="50" extrusionOk="0">
                  <a:moveTo>
                    <a:pt x="1" y="49"/>
                  </a:moveTo>
                  <a:lnTo>
                    <a:pt x="1" y="49"/>
                  </a:lnTo>
                  <a:lnTo>
                    <a:pt x="25" y="1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13"/>
            <p:cNvSpPr/>
            <p:nvPr/>
          </p:nvSpPr>
          <p:spPr>
            <a:xfrm>
              <a:off x="2024950" y="22364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5" y="0"/>
                  </a:moveTo>
                  <a:lnTo>
                    <a:pt x="1" y="24"/>
                  </a:lnTo>
                  <a:lnTo>
                    <a:pt x="25" y="48"/>
                  </a:lnTo>
                  <a:lnTo>
                    <a:pt x="49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13"/>
            <p:cNvSpPr/>
            <p:nvPr/>
          </p:nvSpPr>
          <p:spPr>
            <a:xfrm>
              <a:off x="1998475" y="2235175"/>
              <a:ext cx="1825" cy="1250"/>
            </a:xfrm>
            <a:custGeom>
              <a:avLst/>
              <a:gdLst/>
              <a:ahLst/>
              <a:cxnLst/>
              <a:rect l="l" t="t" r="r" b="b"/>
              <a:pathLst>
                <a:path w="73" h="50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13"/>
            <p:cNvSpPr/>
            <p:nvPr/>
          </p:nvSpPr>
          <p:spPr>
            <a:xfrm>
              <a:off x="2086950" y="2230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13"/>
            <p:cNvSpPr/>
            <p:nvPr/>
          </p:nvSpPr>
          <p:spPr>
            <a:xfrm>
              <a:off x="2126675" y="222917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13"/>
            <p:cNvSpPr/>
            <p:nvPr/>
          </p:nvSpPr>
          <p:spPr>
            <a:xfrm>
              <a:off x="2026750" y="230620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5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25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13"/>
            <p:cNvSpPr/>
            <p:nvPr/>
          </p:nvSpPr>
          <p:spPr>
            <a:xfrm>
              <a:off x="1968975" y="220570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1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13"/>
            <p:cNvSpPr/>
            <p:nvPr/>
          </p:nvSpPr>
          <p:spPr>
            <a:xfrm>
              <a:off x="2072500" y="219847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0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13"/>
            <p:cNvSpPr/>
            <p:nvPr/>
          </p:nvSpPr>
          <p:spPr>
            <a:xfrm>
              <a:off x="2085125" y="2146125"/>
              <a:ext cx="650" cy="625"/>
            </a:xfrm>
            <a:custGeom>
              <a:avLst/>
              <a:gdLst/>
              <a:ahLst/>
              <a:cxnLst/>
              <a:rect l="l" t="t" r="r" b="b"/>
              <a:pathLst>
                <a:path w="26" h="25" extrusionOk="0">
                  <a:moveTo>
                    <a:pt x="25" y="0"/>
                  </a:moveTo>
                  <a:lnTo>
                    <a:pt x="1" y="24"/>
                  </a:lnTo>
                  <a:lnTo>
                    <a:pt x="25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13"/>
            <p:cNvSpPr/>
            <p:nvPr/>
          </p:nvSpPr>
          <p:spPr>
            <a:xfrm>
              <a:off x="2052625" y="2283925"/>
              <a:ext cx="650" cy="625"/>
            </a:xfrm>
            <a:custGeom>
              <a:avLst/>
              <a:gdLst/>
              <a:ahLst/>
              <a:cxnLst/>
              <a:rect l="l" t="t" r="r" b="b"/>
              <a:pathLst>
                <a:path w="26" h="25" extrusionOk="0">
                  <a:moveTo>
                    <a:pt x="1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13"/>
            <p:cNvSpPr/>
            <p:nvPr/>
          </p:nvSpPr>
          <p:spPr>
            <a:xfrm>
              <a:off x="1971400" y="23381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4" y="0"/>
                  </a:moveTo>
                  <a:lnTo>
                    <a:pt x="0" y="24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13"/>
            <p:cNvSpPr/>
            <p:nvPr/>
          </p:nvSpPr>
          <p:spPr>
            <a:xfrm>
              <a:off x="2008100" y="24127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1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13"/>
            <p:cNvSpPr/>
            <p:nvPr/>
          </p:nvSpPr>
          <p:spPr>
            <a:xfrm>
              <a:off x="1978600" y="231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5"/>
                  </a:moveTo>
                  <a:lnTo>
                    <a:pt x="1" y="25"/>
                  </a:lnTo>
                  <a:lnTo>
                    <a:pt x="1" y="1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13"/>
            <p:cNvSpPr/>
            <p:nvPr/>
          </p:nvSpPr>
          <p:spPr>
            <a:xfrm>
              <a:off x="2038800" y="22171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25"/>
                  </a:moveTo>
                  <a:lnTo>
                    <a:pt x="0" y="25"/>
                  </a:lnTo>
                  <a:lnTo>
                    <a:pt x="0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0" y="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13"/>
            <p:cNvSpPr/>
            <p:nvPr/>
          </p:nvSpPr>
          <p:spPr>
            <a:xfrm>
              <a:off x="2006900" y="2215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13"/>
            <p:cNvSpPr/>
            <p:nvPr/>
          </p:nvSpPr>
          <p:spPr>
            <a:xfrm>
              <a:off x="2041200" y="220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13"/>
            <p:cNvSpPr/>
            <p:nvPr/>
          </p:nvSpPr>
          <p:spPr>
            <a:xfrm>
              <a:off x="1952125" y="2182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13"/>
            <p:cNvSpPr/>
            <p:nvPr/>
          </p:nvSpPr>
          <p:spPr>
            <a:xfrm>
              <a:off x="1952125" y="21816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0"/>
                  </a:moveTo>
                  <a:lnTo>
                    <a:pt x="1" y="24"/>
                  </a:lnTo>
                  <a:lnTo>
                    <a:pt x="25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13"/>
            <p:cNvSpPr/>
            <p:nvPr/>
          </p:nvSpPr>
          <p:spPr>
            <a:xfrm>
              <a:off x="1924450" y="21774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5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13"/>
            <p:cNvSpPr/>
            <p:nvPr/>
          </p:nvSpPr>
          <p:spPr>
            <a:xfrm>
              <a:off x="1781825" y="1840975"/>
              <a:ext cx="652400" cy="709600"/>
            </a:xfrm>
            <a:custGeom>
              <a:avLst/>
              <a:gdLst/>
              <a:ahLst/>
              <a:cxnLst/>
              <a:rect l="l" t="t" r="r" b="b"/>
              <a:pathLst>
                <a:path w="26096" h="28384" extrusionOk="0">
                  <a:moveTo>
                    <a:pt x="18392" y="1"/>
                  </a:moveTo>
                  <a:lnTo>
                    <a:pt x="18031" y="49"/>
                  </a:lnTo>
                  <a:lnTo>
                    <a:pt x="17646" y="121"/>
                  </a:lnTo>
                  <a:lnTo>
                    <a:pt x="17261" y="194"/>
                  </a:lnTo>
                  <a:lnTo>
                    <a:pt x="16851" y="314"/>
                  </a:lnTo>
                  <a:lnTo>
                    <a:pt x="16418" y="434"/>
                  </a:lnTo>
                  <a:lnTo>
                    <a:pt x="15599" y="747"/>
                  </a:lnTo>
                  <a:lnTo>
                    <a:pt x="13938" y="1397"/>
                  </a:lnTo>
                  <a:lnTo>
                    <a:pt x="13529" y="1542"/>
                  </a:lnTo>
                  <a:lnTo>
                    <a:pt x="13120" y="1662"/>
                  </a:lnTo>
                  <a:lnTo>
                    <a:pt x="12711" y="1758"/>
                  </a:lnTo>
                  <a:lnTo>
                    <a:pt x="12277" y="1855"/>
                  </a:lnTo>
                  <a:lnTo>
                    <a:pt x="11676" y="1951"/>
                  </a:lnTo>
                  <a:lnTo>
                    <a:pt x="11098" y="2023"/>
                  </a:lnTo>
                  <a:lnTo>
                    <a:pt x="10472" y="2047"/>
                  </a:lnTo>
                  <a:lnTo>
                    <a:pt x="9870" y="2071"/>
                  </a:lnTo>
                  <a:lnTo>
                    <a:pt x="8715" y="2095"/>
                  </a:lnTo>
                  <a:lnTo>
                    <a:pt x="7968" y="2168"/>
                  </a:lnTo>
                  <a:lnTo>
                    <a:pt x="7607" y="2216"/>
                  </a:lnTo>
                  <a:lnTo>
                    <a:pt x="7270" y="2288"/>
                  </a:lnTo>
                  <a:lnTo>
                    <a:pt x="6909" y="2360"/>
                  </a:lnTo>
                  <a:lnTo>
                    <a:pt x="6548" y="2456"/>
                  </a:lnTo>
                  <a:lnTo>
                    <a:pt x="6211" y="2577"/>
                  </a:lnTo>
                  <a:lnTo>
                    <a:pt x="5874" y="2697"/>
                  </a:lnTo>
                  <a:lnTo>
                    <a:pt x="5007" y="3058"/>
                  </a:lnTo>
                  <a:lnTo>
                    <a:pt x="4165" y="3468"/>
                  </a:lnTo>
                  <a:lnTo>
                    <a:pt x="3346" y="3925"/>
                  </a:lnTo>
                  <a:lnTo>
                    <a:pt x="2552" y="4430"/>
                  </a:lnTo>
                  <a:lnTo>
                    <a:pt x="1998" y="4816"/>
                  </a:lnTo>
                  <a:lnTo>
                    <a:pt x="1420" y="5225"/>
                  </a:lnTo>
                  <a:lnTo>
                    <a:pt x="313" y="6067"/>
                  </a:lnTo>
                  <a:lnTo>
                    <a:pt x="120" y="6212"/>
                  </a:lnTo>
                  <a:lnTo>
                    <a:pt x="24" y="6356"/>
                  </a:lnTo>
                  <a:lnTo>
                    <a:pt x="0" y="6404"/>
                  </a:lnTo>
                  <a:lnTo>
                    <a:pt x="24" y="6477"/>
                  </a:lnTo>
                  <a:lnTo>
                    <a:pt x="48" y="6525"/>
                  </a:lnTo>
                  <a:lnTo>
                    <a:pt x="265" y="6525"/>
                  </a:lnTo>
                  <a:lnTo>
                    <a:pt x="385" y="6501"/>
                  </a:lnTo>
                  <a:lnTo>
                    <a:pt x="1372" y="6236"/>
                  </a:lnTo>
                  <a:lnTo>
                    <a:pt x="2672" y="5875"/>
                  </a:lnTo>
                  <a:lnTo>
                    <a:pt x="3972" y="5562"/>
                  </a:lnTo>
                  <a:lnTo>
                    <a:pt x="5296" y="5297"/>
                  </a:lnTo>
                  <a:lnTo>
                    <a:pt x="6620" y="5056"/>
                  </a:lnTo>
                  <a:lnTo>
                    <a:pt x="8474" y="4767"/>
                  </a:lnTo>
                  <a:lnTo>
                    <a:pt x="10327" y="4527"/>
                  </a:lnTo>
                  <a:lnTo>
                    <a:pt x="12181" y="4334"/>
                  </a:lnTo>
                  <a:lnTo>
                    <a:pt x="14035" y="4166"/>
                  </a:lnTo>
                  <a:lnTo>
                    <a:pt x="14805" y="4117"/>
                  </a:lnTo>
                  <a:lnTo>
                    <a:pt x="15599" y="4069"/>
                  </a:lnTo>
                  <a:lnTo>
                    <a:pt x="16394" y="4069"/>
                  </a:lnTo>
                  <a:lnTo>
                    <a:pt x="17164" y="4093"/>
                  </a:lnTo>
                  <a:lnTo>
                    <a:pt x="17670" y="4142"/>
                  </a:lnTo>
                  <a:lnTo>
                    <a:pt x="18175" y="4190"/>
                  </a:lnTo>
                  <a:lnTo>
                    <a:pt x="18681" y="4238"/>
                  </a:lnTo>
                  <a:lnTo>
                    <a:pt x="19186" y="4334"/>
                  </a:lnTo>
                  <a:lnTo>
                    <a:pt x="19620" y="4430"/>
                  </a:lnTo>
                  <a:lnTo>
                    <a:pt x="20029" y="4575"/>
                  </a:lnTo>
                  <a:lnTo>
                    <a:pt x="20438" y="4719"/>
                  </a:lnTo>
                  <a:lnTo>
                    <a:pt x="20847" y="4912"/>
                  </a:lnTo>
                  <a:lnTo>
                    <a:pt x="21257" y="5153"/>
                  </a:lnTo>
                  <a:lnTo>
                    <a:pt x="21666" y="5442"/>
                  </a:lnTo>
                  <a:lnTo>
                    <a:pt x="22027" y="5754"/>
                  </a:lnTo>
                  <a:lnTo>
                    <a:pt x="22364" y="6091"/>
                  </a:lnTo>
                  <a:lnTo>
                    <a:pt x="22749" y="6501"/>
                  </a:lnTo>
                  <a:lnTo>
                    <a:pt x="23086" y="6934"/>
                  </a:lnTo>
                  <a:lnTo>
                    <a:pt x="23375" y="7391"/>
                  </a:lnTo>
                  <a:lnTo>
                    <a:pt x="23616" y="7897"/>
                  </a:lnTo>
                  <a:lnTo>
                    <a:pt x="23784" y="8282"/>
                  </a:lnTo>
                  <a:lnTo>
                    <a:pt x="23905" y="8691"/>
                  </a:lnTo>
                  <a:lnTo>
                    <a:pt x="23977" y="9101"/>
                  </a:lnTo>
                  <a:lnTo>
                    <a:pt x="24025" y="9534"/>
                  </a:lnTo>
                  <a:lnTo>
                    <a:pt x="24025" y="9823"/>
                  </a:lnTo>
                  <a:lnTo>
                    <a:pt x="23977" y="10088"/>
                  </a:lnTo>
                  <a:lnTo>
                    <a:pt x="23881" y="10352"/>
                  </a:lnTo>
                  <a:lnTo>
                    <a:pt x="23760" y="10593"/>
                  </a:lnTo>
                  <a:lnTo>
                    <a:pt x="23616" y="10810"/>
                  </a:lnTo>
                  <a:lnTo>
                    <a:pt x="23447" y="11026"/>
                  </a:lnTo>
                  <a:lnTo>
                    <a:pt x="22725" y="12038"/>
                  </a:lnTo>
                  <a:lnTo>
                    <a:pt x="22027" y="13049"/>
                  </a:lnTo>
                  <a:lnTo>
                    <a:pt x="21690" y="13626"/>
                  </a:lnTo>
                  <a:lnTo>
                    <a:pt x="21377" y="14204"/>
                  </a:lnTo>
                  <a:lnTo>
                    <a:pt x="21064" y="14782"/>
                  </a:lnTo>
                  <a:lnTo>
                    <a:pt x="20823" y="15408"/>
                  </a:lnTo>
                  <a:lnTo>
                    <a:pt x="20510" y="16226"/>
                  </a:lnTo>
                  <a:lnTo>
                    <a:pt x="20246" y="17069"/>
                  </a:lnTo>
                  <a:lnTo>
                    <a:pt x="20029" y="17935"/>
                  </a:lnTo>
                  <a:lnTo>
                    <a:pt x="19885" y="18802"/>
                  </a:lnTo>
                  <a:lnTo>
                    <a:pt x="19764" y="19500"/>
                  </a:lnTo>
                  <a:lnTo>
                    <a:pt x="19620" y="20222"/>
                  </a:lnTo>
                  <a:lnTo>
                    <a:pt x="19523" y="20608"/>
                  </a:lnTo>
                  <a:lnTo>
                    <a:pt x="19403" y="20969"/>
                  </a:lnTo>
                  <a:lnTo>
                    <a:pt x="19283" y="21354"/>
                  </a:lnTo>
                  <a:lnTo>
                    <a:pt x="19138" y="21715"/>
                  </a:lnTo>
                  <a:lnTo>
                    <a:pt x="18970" y="22076"/>
                  </a:lnTo>
                  <a:lnTo>
                    <a:pt x="18801" y="22413"/>
                  </a:lnTo>
                  <a:lnTo>
                    <a:pt x="18609" y="22750"/>
                  </a:lnTo>
                  <a:lnTo>
                    <a:pt x="18392" y="23087"/>
                  </a:lnTo>
                  <a:lnTo>
                    <a:pt x="18199" y="23352"/>
                  </a:lnTo>
                  <a:lnTo>
                    <a:pt x="17983" y="23593"/>
                  </a:lnTo>
                  <a:lnTo>
                    <a:pt x="17766" y="23833"/>
                  </a:lnTo>
                  <a:lnTo>
                    <a:pt x="17549" y="24026"/>
                  </a:lnTo>
                  <a:lnTo>
                    <a:pt x="17309" y="24243"/>
                  </a:lnTo>
                  <a:lnTo>
                    <a:pt x="17044" y="24411"/>
                  </a:lnTo>
                  <a:lnTo>
                    <a:pt x="16779" y="24580"/>
                  </a:lnTo>
                  <a:lnTo>
                    <a:pt x="16490" y="24724"/>
                  </a:lnTo>
                  <a:lnTo>
                    <a:pt x="16153" y="24893"/>
                  </a:lnTo>
                  <a:lnTo>
                    <a:pt x="15816" y="25037"/>
                  </a:lnTo>
                  <a:lnTo>
                    <a:pt x="15118" y="25278"/>
                  </a:lnTo>
                  <a:lnTo>
                    <a:pt x="13866" y="25639"/>
                  </a:lnTo>
                  <a:lnTo>
                    <a:pt x="13240" y="25807"/>
                  </a:lnTo>
                  <a:lnTo>
                    <a:pt x="12590" y="25976"/>
                  </a:lnTo>
                  <a:lnTo>
                    <a:pt x="12157" y="26072"/>
                  </a:lnTo>
                  <a:lnTo>
                    <a:pt x="11724" y="26217"/>
                  </a:lnTo>
                  <a:lnTo>
                    <a:pt x="11290" y="26361"/>
                  </a:lnTo>
                  <a:lnTo>
                    <a:pt x="10857" y="26530"/>
                  </a:lnTo>
                  <a:lnTo>
                    <a:pt x="10568" y="26674"/>
                  </a:lnTo>
                  <a:lnTo>
                    <a:pt x="10303" y="26843"/>
                  </a:lnTo>
                  <a:lnTo>
                    <a:pt x="10183" y="26939"/>
                  </a:lnTo>
                  <a:lnTo>
                    <a:pt x="10111" y="27083"/>
                  </a:lnTo>
                  <a:lnTo>
                    <a:pt x="10063" y="27228"/>
                  </a:lnTo>
                  <a:lnTo>
                    <a:pt x="10063" y="27372"/>
                  </a:lnTo>
                  <a:lnTo>
                    <a:pt x="10111" y="27517"/>
                  </a:lnTo>
                  <a:lnTo>
                    <a:pt x="10159" y="27661"/>
                  </a:lnTo>
                  <a:lnTo>
                    <a:pt x="10279" y="27781"/>
                  </a:lnTo>
                  <a:lnTo>
                    <a:pt x="10400" y="27854"/>
                  </a:lnTo>
                  <a:lnTo>
                    <a:pt x="10953" y="28070"/>
                  </a:lnTo>
                  <a:lnTo>
                    <a:pt x="11242" y="28142"/>
                  </a:lnTo>
                  <a:lnTo>
                    <a:pt x="11531" y="28215"/>
                  </a:lnTo>
                  <a:lnTo>
                    <a:pt x="12037" y="28287"/>
                  </a:lnTo>
                  <a:lnTo>
                    <a:pt x="12542" y="28359"/>
                  </a:lnTo>
                  <a:lnTo>
                    <a:pt x="13024" y="28383"/>
                  </a:lnTo>
                  <a:lnTo>
                    <a:pt x="13529" y="28383"/>
                  </a:lnTo>
                  <a:lnTo>
                    <a:pt x="15455" y="28359"/>
                  </a:lnTo>
                  <a:lnTo>
                    <a:pt x="16129" y="28335"/>
                  </a:lnTo>
                  <a:lnTo>
                    <a:pt x="16611" y="28287"/>
                  </a:lnTo>
                  <a:lnTo>
                    <a:pt x="17092" y="28215"/>
                  </a:lnTo>
                  <a:lnTo>
                    <a:pt x="17574" y="28142"/>
                  </a:lnTo>
                  <a:lnTo>
                    <a:pt x="18055" y="28022"/>
                  </a:lnTo>
                  <a:lnTo>
                    <a:pt x="18512" y="27878"/>
                  </a:lnTo>
                  <a:lnTo>
                    <a:pt x="18970" y="27709"/>
                  </a:lnTo>
                  <a:lnTo>
                    <a:pt x="19427" y="27517"/>
                  </a:lnTo>
                  <a:lnTo>
                    <a:pt x="19885" y="27300"/>
                  </a:lnTo>
                  <a:lnTo>
                    <a:pt x="20390" y="27035"/>
                  </a:lnTo>
                  <a:lnTo>
                    <a:pt x="20872" y="26746"/>
                  </a:lnTo>
                  <a:lnTo>
                    <a:pt x="21859" y="26120"/>
                  </a:lnTo>
                  <a:lnTo>
                    <a:pt x="22147" y="25928"/>
                  </a:lnTo>
                  <a:lnTo>
                    <a:pt x="22436" y="25711"/>
                  </a:lnTo>
                  <a:lnTo>
                    <a:pt x="23014" y="25254"/>
                  </a:lnTo>
                  <a:lnTo>
                    <a:pt x="23183" y="25085"/>
                  </a:lnTo>
                  <a:lnTo>
                    <a:pt x="23327" y="24917"/>
                  </a:lnTo>
                  <a:lnTo>
                    <a:pt x="23568" y="24532"/>
                  </a:lnTo>
                  <a:lnTo>
                    <a:pt x="23664" y="24363"/>
                  </a:lnTo>
                  <a:lnTo>
                    <a:pt x="23736" y="24170"/>
                  </a:lnTo>
                  <a:lnTo>
                    <a:pt x="23760" y="24026"/>
                  </a:lnTo>
                  <a:lnTo>
                    <a:pt x="23784" y="23906"/>
                  </a:lnTo>
                  <a:lnTo>
                    <a:pt x="23760" y="23617"/>
                  </a:lnTo>
                  <a:lnTo>
                    <a:pt x="23712" y="23352"/>
                  </a:lnTo>
                  <a:lnTo>
                    <a:pt x="23592" y="23087"/>
                  </a:lnTo>
                  <a:lnTo>
                    <a:pt x="23423" y="22798"/>
                  </a:lnTo>
                  <a:lnTo>
                    <a:pt x="23207" y="22533"/>
                  </a:lnTo>
                  <a:lnTo>
                    <a:pt x="22629" y="21763"/>
                  </a:lnTo>
                  <a:lnTo>
                    <a:pt x="22509" y="21571"/>
                  </a:lnTo>
                  <a:lnTo>
                    <a:pt x="22388" y="21378"/>
                  </a:lnTo>
                  <a:lnTo>
                    <a:pt x="22292" y="21161"/>
                  </a:lnTo>
                  <a:lnTo>
                    <a:pt x="22220" y="20945"/>
                  </a:lnTo>
                  <a:lnTo>
                    <a:pt x="22147" y="20728"/>
                  </a:lnTo>
                  <a:lnTo>
                    <a:pt x="22099" y="20487"/>
                  </a:lnTo>
                  <a:lnTo>
                    <a:pt x="22099" y="20271"/>
                  </a:lnTo>
                  <a:lnTo>
                    <a:pt x="22075" y="20030"/>
                  </a:lnTo>
                  <a:lnTo>
                    <a:pt x="22099" y="19717"/>
                  </a:lnTo>
                  <a:lnTo>
                    <a:pt x="22123" y="19404"/>
                  </a:lnTo>
                  <a:lnTo>
                    <a:pt x="22196" y="19043"/>
                  </a:lnTo>
                  <a:lnTo>
                    <a:pt x="22268" y="18682"/>
                  </a:lnTo>
                  <a:lnTo>
                    <a:pt x="22364" y="18345"/>
                  </a:lnTo>
                  <a:lnTo>
                    <a:pt x="22484" y="17984"/>
                  </a:lnTo>
                  <a:lnTo>
                    <a:pt x="22677" y="17478"/>
                  </a:lnTo>
                  <a:lnTo>
                    <a:pt x="22894" y="16997"/>
                  </a:lnTo>
                  <a:lnTo>
                    <a:pt x="23159" y="16491"/>
                  </a:lnTo>
                  <a:lnTo>
                    <a:pt x="23399" y="16034"/>
                  </a:lnTo>
                  <a:lnTo>
                    <a:pt x="24001" y="14999"/>
                  </a:lnTo>
                  <a:lnTo>
                    <a:pt x="24579" y="13963"/>
                  </a:lnTo>
                  <a:lnTo>
                    <a:pt x="24844" y="13458"/>
                  </a:lnTo>
                  <a:lnTo>
                    <a:pt x="25108" y="12928"/>
                  </a:lnTo>
                  <a:lnTo>
                    <a:pt x="25325" y="12399"/>
                  </a:lnTo>
                  <a:lnTo>
                    <a:pt x="25518" y="11845"/>
                  </a:lnTo>
                  <a:lnTo>
                    <a:pt x="25686" y="11315"/>
                  </a:lnTo>
                  <a:lnTo>
                    <a:pt x="25831" y="10786"/>
                  </a:lnTo>
                  <a:lnTo>
                    <a:pt x="25951" y="10256"/>
                  </a:lnTo>
                  <a:lnTo>
                    <a:pt x="26023" y="9727"/>
                  </a:lnTo>
                  <a:lnTo>
                    <a:pt x="26071" y="9173"/>
                  </a:lnTo>
                  <a:lnTo>
                    <a:pt x="26095" y="8643"/>
                  </a:lnTo>
                  <a:lnTo>
                    <a:pt x="26095" y="8090"/>
                  </a:lnTo>
                  <a:lnTo>
                    <a:pt x="26047" y="7536"/>
                  </a:lnTo>
                  <a:lnTo>
                    <a:pt x="25975" y="6910"/>
                  </a:lnTo>
                  <a:lnTo>
                    <a:pt x="25831" y="6284"/>
                  </a:lnTo>
                  <a:lnTo>
                    <a:pt x="25662" y="5682"/>
                  </a:lnTo>
                  <a:lnTo>
                    <a:pt x="25445" y="5104"/>
                  </a:lnTo>
                  <a:lnTo>
                    <a:pt x="25205" y="4527"/>
                  </a:lnTo>
                  <a:lnTo>
                    <a:pt x="24892" y="3997"/>
                  </a:lnTo>
                  <a:lnTo>
                    <a:pt x="24555" y="3468"/>
                  </a:lnTo>
                  <a:lnTo>
                    <a:pt x="24146" y="2962"/>
                  </a:lnTo>
                  <a:lnTo>
                    <a:pt x="23881" y="2649"/>
                  </a:lnTo>
                  <a:lnTo>
                    <a:pt x="23592" y="2360"/>
                  </a:lnTo>
                  <a:lnTo>
                    <a:pt x="23303" y="2095"/>
                  </a:lnTo>
                  <a:lnTo>
                    <a:pt x="23014" y="1831"/>
                  </a:lnTo>
                  <a:lnTo>
                    <a:pt x="22701" y="1566"/>
                  </a:lnTo>
                  <a:lnTo>
                    <a:pt x="22388" y="1325"/>
                  </a:lnTo>
                  <a:lnTo>
                    <a:pt x="21714" y="892"/>
                  </a:lnTo>
                  <a:lnTo>
                    <a:pt x="21305" y="651"/>
                  </a:lnTo>
                  <a:lnTo>
                    <a:pt x="20896" y="434"/>
                  </a:lnTo>
                  <a:lnTo>
                    <a:pt x="20390" y="242"/>
                  </a:lnTo>
                  <a:lnTo>
                    <a:pt x="20125" y="170"/>
                  </a:lnTo>
                  <a:lnTo>
                    <a:pt x="19860" y="97"/>
                  </a:lnTo>
                  <a:lnTo>
                    <a:pt x="19596" y="49"/>
                  </a:lnTo>
                  <a:lnTo>
                    <a:pt x="19331" y="25"/>
                  </a:lnTo>
                  <a:lnTo>
                    <a:pt x="190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13"/>
            <p:cNvSpPr/>
            <p:nvPr/>
          </p:nvSpPr>
          <p:spPr>
            <a:xfrm>
              <a:off x="1802875" y="1996850"/>
              <a:ext cx="521825" cy="518800"/>
            </a:xfrm>
            <a:custGeom>
              <a:avLst/>
              <a:gdLst/>
              <a:ahLst/>
              <a:cxnLst/>
              <a:rect l="l" t="t" r="r" b="b"/>
              <a:pathLst>
                <a:path w="20873" h="20752" extrusionOk="0">
                  <a:moveTo>
                    <a:pt x="18224" y="1"/>
                  </a:moveTo>
                  <a:lnTo>
                    <a:pt x="17983" y="25"/>
                  </a:lnTo>
                  <a:lnTo>
                    <a:pt x="17767" y="49"/>
                  </a:lnTo>
                  <a:lnTo>
                    <a:pt x="17430" y="97"/>
                  </a:lnTo>
                  <a:lnTo>
                    <a:pt x="17093" y="169"/>
                  </a:lnTo>
                  <a:lnTo>
                    <a:pt x="16419" y="338"/>
                  </a:lnTo>
                  <a:lnTo>
                    <a:pt x="15143" y="627"/>
                  </a:lnTo>
                  <a:lnTo>
                    <a:pt x="14709" y="723"/>
                  </a:lnTo>
                  <a:lnTo>
                    <a:pt x="14252" y="771"/>
                  </a:lnTo>
                  <a:lnTo>
                    <a:pt x="13795" y="795"/>
                  </a:lnTo>
                  <a:lnTo>
                    <a:pt x="13337" y="795"/>
                  </a:lnTo>
                  <a:lnTo>
                    <a:pt x="12639" y="771"/>
                  </a:lnTo>
                  <a:lnTo>
                    <a:pt x="11941" y="699"/>
                  </a:lnTo>
                  <a:lnTo>
                    <a:pt x="11243" y="603"/>
                  </a:lnTo>
                  <a:lnTo>
                    <a:pt x="10569" y="482"/>
                  </a:lnTo>
                  <a:lnTo>
                    <a:pt x="9774" y="314"/>
                  </a:lnTo>
                  <a:lnTo>
                    <a:pt x="8980" y="169"/>
                  </a:lnTo>
                  <a:lnTo>
                    <a:pt x="8330" y="97"/>
                  </a:lnTo>
                  <a:lnTo>
                    <a:pt x="7680" y="73"/>
                  </a:lnTo>
                  <a:lnTo>
                    <a:pt x="7367" y="73"/>
                  </a:lnTo>
                  <a:lnTo>
                    <a:pt x="7030" y="97"/>
                  </a:lnTo>
                  <a:lnTo>
                    <a:pt x="6717" y="145"/>
                  </a:lnTo>
                  <a:lnTo>
                    <a:pt x="6380" y="218"/>
                  </a:lnTo>
                  <a:lnTo>
                    <a:pt x="5778" y="338"/>
                  </a:lnTo>
                  <a:lnTo>
                    <a:pt x="5176" y="482"/>
                  </a:lnTo>
                  <a:lnTo>
                    <a:pt x="4574" y="651"/>
                  </a:lnTo>
                  <a:lnTo>
                    <a:pt x="3997" y="868"/>
                  </a:lnTo>
                  <a:lnTo>
                    <a:pt x="3082" y="1205"/>
                  </a:lnTo>
                  <a:lnTo>
                    <a:pt x="2167" y="1542"/>
                  </a:lnTo>
                  <a:lnTo>
                    <a:pt x="1782" y="1686"/>
                  </a:lnTo>
                  <a:lnTo>
                    <a:pt x="1373" y="1782"/>
                  </a:lnTo>
                  <a:lnTo>
                    <a:pt x="964" y="1879"/>
                  </a:lnTo>
                  <a:lnTo>
                    <a:pt x="554" y="1951"/>
                  </a:lnTo>
                  <a:lnTo>
                    <a:pt x="193" y="1999"/>
                  </a:lnTo>
                  <a:lnTo>
                    <a:pt x="97" y="2023"/>
                  </a:lnTo>
                  <a:lnTo>
                    <a:pt x="49" y="2047"/>
                  </a:lnTo>
                  <a:lnTo>
                    <a:pt x="1" y="2095"/>
                  </a:lnTo>
                  <a:lnTo>
                    <a:pt x="1" y="2143"/>
                  </a:lnTo>
                  <a:lnTo>
                    <a:pt x="25" y="2192"/>
                  </a:lnTo>
                  <a:lnTo>
                    <a:pt x="97" y="2240"/>
                  </a:lnTo>
                  <a:lnTo>
                    <a:pt x="169" y="2264"/>
                  </a:lnTo>
                  <a:lnTo>
                    <a:pt x="458" y="2312"/>
                  </a:lnTo>
                  <a:lnTo>
                    <a:pt x="723" y="2360"/>
                  </a:lnTo>
                  <a:lnTo>
                    <a:pt x="988" y="2360"/>
                  </a:lnTo>
                  <a:lnTo>
                    <a:pt x="1517" y="2336"/>
                  </a:lnTo>
                  <a:lnTo>
                    <a:pt x="5706" y="1927"/>
                  </a:lnTo>
                  <a:lnTo>
                    <a:pt x="6573" y="1855"/>
                  </a:lnTo>
                  <a:lnTo>
                    <a:pt x="7463" y="1806"/>
                  </a:lnTo>
                  <a:lnTo>
                    <a:pt x="7921" y="1806"/>
                  </a:lnTo>
                  <a:lnTo>
                    <a:pt x="8402" y="1830"/>
                  </a:lnTo>
                  <a:lnTo>
                    <a:pt x="8811" y="1855"/>
                  </a:lnTo>
                  <a:lnTo>
                    <a:pt x="9221" y="1951"/>
                  </a:lnTo>
                  <a:lnTo>
                    <a:pt x="9630" y="2047"/>
                  </a:lnTo>
                  <a:lnTo>
                    <a:pt x="10015" y="2216"/>
                  </a:lnTo>
                  <a:lnTo>
                    <a:pt x="10545" y="2432"/>
                  </a:lnTo>
                  <a:lnTo>
                    <a:pt x="11050" y="2649"/>
                  </a:lnTo>
                  <a:lnTo>
                    <a:pt x="11435" y="2793"/>
                  </a:lnTo>
                  <a:lnTo>
                    <a:pt x="11821" y="2914"/>
                  </a:lnTo>
                  <a:lnTo>
                    <a:pt x="12206" y="3010"/>
                  </a:lnTo>
                  <a:lnTo>
                    <a:pt x="12591" y="3082"/>
                  </a:lnTo>
                  <a:lnTo>
                    <a:pt x="12976" y="3130"/>
                  </a:lnTo>
                  <a:lnTo>
                    <a:pt x="13770" y="3130"/>
                  </a:lnTo>
                  <a:lnTo>
                    <a:pt x="14156" y="3082"/>
                  </a:lnTo>
                  <a:lnTo>
                    <a:pt x="15552" y="2866"/>
                  </a:lnTo>
                  <a:lnTo>
                    <a:pt x="15913" y="2817"/>
                  </a:lnTo>
                  <a:lnTo>
                    <a:pt x="16274" y="2769"/>
                  </a:lnTo>
                  <a:lnTo>
                    <a:pt x="17020" y="2769"/>
                  </a:lnTo>
                  <a:lnTo>
                    <a:pt x="17261" y="2793"/>
                  </a:lnTo>
                  <a:lnTo>
                    <a:pt x="17502" y="2817"/>
                  </a:lnTo>
                  <a:lnTo>
                    <a:pt x="17743" y="2890"/>
                  </a:lnTo>
                  <a:lnTo>
                    <a:pt x="17983" y="2962"/>
                  </a:lnTo>
                  <a:lnTo>
                    <a:pt x="18128" y="3010"/>
                  </a:lnTo>
                  <a:lnTo>
                    <a:pt x="18248" y="3082"/>
                  </a:lnTo>
                  <a:lnTo>
                    <a:pt x="18368" y="3155"/>
                  </a:lnTo>
                  <a:lnTo>
                    <a:pt x="18465" y="3251"/>
                  </a:lnTo>
                  <a:lnTo>
                    <a:pt x="18609" y="3419"/>
                  </a:lnTo>
                  <a:lnTo>
                    <a:pt x="18706" y="3588"/>
                  </a:lnTo>
                  <a:lnTo>
                    <a:pt x="18778" y="3804"/>
                  </a:lnTo>
                  <a:lnTo>
                    <a:pt x="18802" y="4021"/>
                  </a:lnTo>
                  <a:lnTo>
                    <a:pt x="18802" y="4238"/>
                  </a:lnTo>
                  <a:lnTo>
                    <a:pt x="18778" y="4430"/>
                  </a:lnTo>
                  <a:lnTo>
                    <a:pt x="18754" y="4647"/>
                  </a:lnTo>
                  <a:lnTo>
                    <a:pt x="18706" y="4864"/>
                  </a:lnTo>
                  <a:lnTo>
                    <a:pt x="18537" y="5393"/>
                  </a:lnTo>
                  <a:lnTo>
                    <a:pt x="18320" y="5899"/>
                  </a:lnTo>
                  <a:lnTo>
                    <a:pt x="18056" y="6404"/>
                  </a:lnTo>
                  <a:lnTo>
                    <a:pt x="17767" y="6886"/>
                  </a:lnTo>
                  <a:lnTo>
                    <a:pt x="17093" y="7921"/>
                  </a:lnTo>
                  <a:lnTo>
                    <a:pt x="16659" y="8667"/>
                  </a:lnTo>
                  <a:lnTo>
                    <a:pt x="16443" y="9028"/>
                  </a:lnTo>
                  <a:lnTo>
                    <a:pt x="16274" y="9414"/>
                  </a:lnTo>
                  <a:lnTo>
                    <a:pt x="15817" y="10425"/>
                  </a:lnTo>
                  <a:lnTo>
                    <a:pt x="15383" y="11460"/>
                  </a:lnTo>
                  <a:lnTo>
                    <a:pt x="15215" y="11941"/>
                  </a:lnTo>
                  <a:lnTo>
                    <a:pt x="15070" y="12447"/>
                  </a:lnTo>
                  <a:lnTo>
                    <a:pt x="14950" y="12952"/>
                  </a:lnTo>
                  <a:lnTo>
                    <a:pt x="14902" y="13482"/>
                  </a:lnTo>
                  <a:lnTo>
                    <a:pt x="14854" y="14011"/>
                  </a:lnTo>
                  <a:lnTo>
                    <a:pt x="14806" y="14397"/>
                  </a:lnTo>
                  <a:lnTo>
                    <a:pt x="14733" y="14782"/>
                  </a:lnTo>
                  <a:lnTo>
                    <a:pt x="14661" y="14974"/>
                  </a:lnTo>
                  <a:lnTo>
                    <a:pt x="14589" y="15143"/>
                  </a:lnTo>
                  <a:lnTo>
                    <a:pt x="14493" y="15311"/>
                  </a:lnTo>
                  <a:lnTo>
                    <a:pt x="14396" y="15480"/>
                  </a:lnTo>
                  <a:lnTo>
                    <a:pt x="14276" y="15648"/>
                  </a:lnTo>
                  <a:lnTo>
                    <a:pt x="14132" y="15793"/>
                  </a:lnTo>
                  <a:lnTo>
                    <a:pt x="13987" y="15913"/>
                  </a:lnTo>
                  <a:lnTo>
                    <a:pt x="13843" y="16058"/>
                  </a:lnTo>
                  <a:lnTo>
                    <a:pt x="13578" y="16226"/>
                  </a:lnTo>
                  <a:lnTo>
                    <a:pt x="13289" y="16371"/>
                  </a:lnTo>
                  <a:lnTo>
                    <a:pt x="12952" y="16539"/>
                  </a:lnTo>
                  <a:lnTo>
                    <a:pt x="12591" y="16684"/>
                  </a:lnTo>
                  <a:lnTo>
                    <a:pt x="12037" y="16924"/>
                  </a:lnTo>
                  <a:lnTo>
                    <a:pt x="11484" y="17189"/>
                  </a:lnTo>
                  <a:lnTo>
                    <a:pt x="10954" y="17502"/>
                  </a:lnTo>
                  <a:lnTo>
                    <a:pt x="10424" y="17815"/>
                  </a:lnTo>
                  <a:lnTo>
                    <a:pt x="9967" y="18104"/>
                  </a:lnTo>
                  <a:lnTo>
                    <a:pt x="9534" y="18441"/>
                  </a:lnTo>
                  <a:lnTo>
                    <a:pt x="9293" y="18658"/>
                  </a:lnTo>
                  <a:lnTo>
                    <a:pt x="9076" y="18874"/>
                  </a:lnTo>
                  <a:lnTo>
                    <a:pt x="8884" y="19091"/>
                  </a:lnTo>
                  <a:lnTo>
                    <a:pt x="8715" y="19332"/>
                  </a:lnTo>
                  <a:lnTo>
                    <a:pt x="8571" y="19572"/>
                  </a:lnTo>
                  <a:lnTo>
                    <a:pt x="8426" y="19837"/>
                  </a:lnTo>
                  <a:lnTo>
                    <a:pt x="8306" y="20126"/>
                  </a:lnTo>
                  <a:lnTo>
                    <a:pt x="8185" y="20391"/>
                  </a:lnTo>
                  <a:lnTo>
                    <a:pt x="8137" y="20608"/>
                  </a:lnTo>
                  <a:lnTo>
                    <a:pt x="8137" y="20680"/>
                  </a:lnTo>
                  <a:lnTo>
                    <a:pt x="8161" y="20704"/>
                  </a:lnTo>
                  <a:lnTo>
                    <a:pt x="8185" y="20728"/>
                  </a:lnTo>
                  <a:lnTo>
                    <a:pt x="8258" y="20752"/>
                  </a:lnTo>
                  <a:lnTo>
                    <a:pt x="8306" y="20704"/>
                  </a:lnTo>
                  <a:lnTo>
                    <a:pt x="8474" y="20559"/>
                  </a:lnTo>
                  <a:lnTo>
                    <a:pt x="8835" y="20126"/>
                  </a:lnTo>
                  <a:lnTo>
                    <a:pt x="9221" y="19717"/>
                  </a:lnTo>
                  <a:lnTo>
                    <a:pt x="9437" y="19500"/>
                  </a:lnTo>
                  <a:lnTo>
                    <a:pt x="9654" y="19308"/>
                  </a:lnTo>
                  <a:lnTo>
                    <a:pt x="10111" y="18995"/>
                  </a:lnTo>
                  <a:lnTo>
                    <a:pt x="10569" y="18730"/>
                  </a:lnTo>
                  <a:lnTo>
                    <a:pt x="11074" y="18489"/>
                  </a:lnTo>
                  <a:lnTo>
                    <a:pt x="11580" y="18321"/>
                  </a:lnTo>
                  <a:lnTo>
                    <a:pt x="12326" y="18152"/>
                  </a:lnTo>
                  <a:lnTo>
                    <a:pt x="13072" y="17959"/>
                  </a:lnTo>
                  <a:lnTo>
                    <a:pt x="13626" y="17839"/>
                  </a:lnTo>
                  <a:lnTo>
                    <a:pt x="14156" y="17695"/>
                  </a:lnTo>
                  <a:lnTo>
                    <a:pt x="14565" y="17526"/>
                  </a:lnTo>
                  <a:lnTo>
                    <a:pt x="14950" y="17334"/>
                  </a:lnTo>
                  <a:lnTo>
                    <a:pt x="15311" y="17093"/>
                  </a:lnTo>
                  <a:lnTo>
                    <a:pt x="15672" y="16828"/>
                  </a:lnTo>
                  <a:lnTo>
                    <a:pt x="15889" y="16635"/>
                  </a:lnTo>
                  <a:lnTo>
                    <a:pt x="16082" y="16419"/>
                  </a:lnTo>
                  <a:lnTo>
                    <a:pt x="16226" y="16178"/>
                  </a:lnTo>
                  <a:lnTo>
                    <a:pt x="16370" y="15913"/>
                  </a:lnTo>
                  <a:lnTo>
                    <a:pt x="16443" y="15648"/>
                  </a:lnTo>
                  <a:lnTo>
                    <a:pt x="16539" y="15384"/>
                  </a:lnTo>
                  <a:lnTo>
                    <a:pt x="16587" y="15119"/>
                  </a:lnTo>
                  <a:lnTo>
                    <a:pt x="16635" y="14854"/>
                  </a:lnTo>
                  <a:lnTo>
                    <a:pt x="16683" y="14324"/>
                  </a:lnTo>
                  <a:lnTo>
                    <a:pt x="16732" y="13771"/>
                  </a:lnTo>
                  <a:lnTo>
                    <a:pt x="16756" y="13217"/>
                  </a:lnTo>
                  <a:lnTo>
                    <a:pt x="16780" y="12663"/>
                  </a:lnTo>
                  <a:lnTo>
                    <a:pt x="16780" y="12062"/>
                  </a:lnTo>
                  <a:lnTo>
                    <a:pt x="16852" y="11460"/>
                  </a:lnTo>
                  <a:lnTo>
                    <a:pt x="16948" y="10954"/>
                  </a:lnTo>
                  <a:lnTo>
                    <a:pt x="17069" y="10497"/>
                  </a:lnTo>
                  <a:lnTo>
                    <a:pt x="17285" y="10039"/>
                  </a:lnTo>
                  <a:lnTo>
                    <a:pt x="17526" y="9606"/>
                  </a:lnTo>
                  <a:lnTo>
                    <a:pt x="17791" y="9197"/>
                  </a:lnTo>
                  <a:lnTo>
                    <a:pt x="18080" y="8812"/>
                  </a:lnTo>
                  <a:lnTo>
                    <a:pt x="19139" y="7367"/>
                  </a:lnTo>
                  <a:lnTo>
                    <a:pt x="19572" y="6765"/>
                  </a:lnTo>
                  <a:lnTo>
                    <a:pt x="19789" y="6453"/>
                  </a:lnTo>
                  <a:lnTo>
                    <a:pt x="20005" y="6116"/>
                  </a:lnTo>
                  <a:lnTo>
                    <a:pt x="20294" y="5610"/>
                  </a:lnTo>
                  <a:lnTo>
                    <a:pt x="20415" y="5345"/>
                  </a:lnTo>
                  <a:lnTo>
                    <a:pt x="20535" y="5056"/>
                  </a:lnTo>
                  <a:lnTo>
                    <a:pt x="20655" y="4743"/>
                  </a:lnTo>
                  <a:lnTo>
                    <a:pt x="20752" y="4430"/>
                  </a:lnTo>
                  <a:lnTo>
                    <a:pt x="20824" y="4117"/>
                  </a:lnTo>
                  <a:lnTo>
                    <a:pt x="20848" y="3804"/>
                  </a:lnTo>
                  <a:lnTo>
                    <a:pt x="20872" y="3492"/>
                  </a:lnTo>
                  <a:lnTo>
                    <a:pt x="20872" y="3155"/>
                  </a:lnTo>
                  <a:lnTo>
                    <a:pt x="20848" y="2842"/>
                  </a:lnTo>
                  <a:lnTo>
                    <a:pt x="20776" y="2505"/>
                  </a:lnTo>
                  <a:lnTo>
                    <a:pt x="20680" y="2095"/>
                  </a:lnTo>
                  <a:lnTo>
                    <a:pt x="20535" y="1686"/>
                  </a:lnTo>
                  <a:lnTo>
                    <a:pt x="20439" y="1445"/>
                  </a:lnTo>
                  <a:lnTo>
                    <a:pt x="20343" y="1205"/>
                  </a:lnTo>
                  <a:lnTo>
                    <a:pt x="20198" y="964"/>
                  </a:lnTo>
                  <a:lnTo>
                    <a:pt x="20030" y="771"/>
                  </a:lnTo>
                  <a:lnTo>
                    <a:pt x="19861" y="579"/>
                  </a:lnTo>
                  <a:lnTo>
                    <a:pt x="19668" y="410"/>
                  </a:lnTo>
                  <a:lnTo>
                    <a:pt x="19452" y="290"/>
                  </a:lnTo>
                  <a:lnTo>
                    <a:pt x="19211" y="169"/>
                  </a:lnTo>
                  <a:lnTo>
                    <a:pt x="18970" y="97"/>
                  </a:lnTo>
                  <a:lnTo>
                    <a:pt x="18706" y="25"/>
                  </a:lnTo>
                  <a:lnTo>
                    <a:pt x="184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13"/>
            <p:cNvSpPr/>
            <p:nvPr/>
          </p:nvSpPr>
          <p:spPr>
            <a:xfrm>
              <a:off x="1946725" y="1787425"/>
              <a:ext cx="588000" cy="766750"/>
            </a:xfrm>
            <a:custGeom>
              <a:avLst/>
              <a:gdLst/>
              <a:ahLst/>
              <a:cxnLst/>
              <a:rect l="l" t="t" r="r" b="b"/>
              <a:pathLst>
                <a:path w="23520" h="30670" extrusionOk="0">
                  <a:moveTo>
                    <a:pt x="11098" y="0"/>
                  </a:moveTo>
                  <a:lnTo>
                    <a:pt x="10640" y="49"/>
                  </a:lnTo>
                  <a:lnTo>
                    <a:pt x="9942" y="97"/>
                  </a:lnTo>
                  <a:lnTo>
                    <a:pt x="9292" y="169"/>
                  </a:lnTo>
                  <a:lnTo>
                    <a:pt x="8618" y="265"/>
                  </a:lnTo>
                  <a:lnTo>
                    <a:pt x="7944" y="410"/>
                  </a:lnTo>
                  <a:lnTo>
                    <a:pt x="7270" y="602"/>
                  </a:lnTo>
                  <a:lnTo>
                    <a:pt x="6596" y="795"/>
                  </a:lnTo>
                  <a:lnTo>
                    <a:pt x="5946" y="1012"/>
                  </a:lnTo>
                  <a:lnTo>
                    <a:pt x="4093" y="1589"/>
                  </a:lnTo>
                  <a:lnTo>
                    <a:pt x="2239" y="2119"/>
                  </a:lnTo>
                  <a:lnTo>
                    <a:pt x="1300" y="2384"/>
                  </a:lnTo>
                  <a:lnTo>
                    <a:pt x="361" y="2673"/>
                  </a:lnTo>
                  <a:lnTo>
                    <a:pt x="193" y="2721"/>
                  </a:lnTo>
                  <a:lnTo>
                    <a:pt x="24" y="2793"/>
                  </a:lnTo>
                  <a:lnTo>
                    <a:pt x="0" y="2841"/>
                  </a:lnTo>
                  <a:lnTo>
                    <a:pt x="0" y="2889"/>
                  </a:lnTo>
                  <a:lnTo>
                    <a:pt x="24" y="2937"/>
                  </a:lnTo>
                  <a:lnTo>
                    <a:pt x="72" y="2961"/>
                  </a:lnTo>
                  <a:lnTo>
                    <a:pt x="241" y="2986"/>
                  </a:lnTo>
                  <a:lnTo>
                    <a:pt x="433" y="2961"/>
                  </a:lnTo>
                  <a:lnTo>
                    <a:pt x="1709" y="2793"/>
                  </a:lnTo>
                  <a:lnTo>
                    <a:pt x="3009" y="2673"/>
                  </a:lnTo>
                  <a:lnTo>
                    <a:pt x="4526" y="2528"/>
                  </a:lnTo>
                  <a:lnTo>
                    <a:pt x="5296" y="2456"/>
                  </a:lnTo>
                  <a:lnTo>
                    <a:pt x="6042" y="2336"/>
                  </a:lnTo>
                  <a:lnTo>
                    <a:pt x="6789" y="2167"/>
                  </a:lnTo>
                  <a:lnTo>
                    <a:pt x="7535" y="1974"/>
                  </a:lnTo>
                  <a:lnTo>
                    <a:pt x="8522" y="1710"/>
                  </a:lnTo>
                  <a:lnTo>
                    <a:pt x="10279" y="1228"/>
                  </a:lnTo>
                  <a:lnTo>
                    <a:pt x="10929" y="1060"/>
                  </a:lnTo>
                  <a:lnTo>
                    <a:pt x="11579" y="939"/>
                  </a:lnTo>
                  <a:lnTo>
                    <a:pt x="12229" y="843"/>
                  </a:lnTo>
                  <a:lnTo>
                    <a:pt x="12903" y="771"/>
                  </a:lnTo>
                  <a:lnTo>
                    <a:pt x="13192" y="747"/>
                  </a:lnTo>
                  <a:lnTo>
                    <a:pt x="13722" y="747"/>
                  </a:lnTo>
                  <a:lnTo>
                    <a:pt x="13939" y="795"/>
                  </a:lnTo>
                  <a:lnTo>
                    <a:pt x="14372" y="867"/>
                  </a:lnTo>
                  <a:lnTo>
                    <a:pt x="14709" y="987"/>
                  </a:lnTo>
                  <a:lnTo>
                    <a:pt x="15022" y="1108"/>
                  </a:lnTo>
                  <a:lnTo>
                    <a:pt x="15335" y="1276"/>
                  </a:lnTo>
                  <a:lnTo>
                    <a:pt x="15576" y="1445"/>
                  </a:lnTo>
                  <a:lnTo>
                    <a:pt x="16009" y="1734"/>
                  </a:lnTo>
                  <a:lnTo>
                    <a:pt x="16394" y="1999"/>
                  </a:lnTo>
                  <a:lnTo>
                    <a:pt x="17116" y="2576"/>
                  </a:lnTo>
                  <a:lnTo>
                    <a:pt x="17453" y="2841"/>
                  </a:lnTo>
                  <a:lnTo>
                    <a:pt x="17766" y="3154"/>
                  </a:lnTo>
                  <a:lnTo>
                    <a:pt x="18874" y="4334"/>
                  </a:lnTo>
                  <a:lnTo>
                    <a:pt x="19379" y="4911"/>
                  </a:lnTo>
                  <a:lnTo>
                    <a:pt x="19548" y="5176"/>
                  </a:lnTo>
                  <a:lnTo>
                    <a:pt x="19716" y="5417"/>
                  </a:lnTo>
                  <a:lnTo>
                    <a:pt x="19861" y="5658"/>
                  </a:lnTo>
                  <a:lnTo>
                    <a:pt x="20005" y="5947"/>
                  </a:lnTo>
                  <a:lnTo>
                    <a:pt x="20294" y="6645"/>
                  </a:lnTo>
                  <a:lnTo>
                    <a:pt x="20848" y="8017"/>
                  </a:lnTo>
                  <a:lnTo>
                    <a:pt x="21161" y="8691"/>
                  </a:lnTo>
                  <a:lnTo>
                    <a:pt x="21473" y="9341"/>
                  </a:lnTo>
                  <a:lnTo>
                    <a:pt x="21570" y="9558"/>
                  </a:lnTo>
                  <a:lnTo>
                    <a:pt x="21618" y="9774"/>
                  </a:lnTo>
                  <a:lnTo>
                    <a:pt x="21666" y="9991"/>
                  </a:lnTo>
                  <a:lnTo>
                    <a:pt x="21690" y="10207"/>
                  </a:lnTo>
                  <a:lnTo>
                    <a:pt x="21714" y="10785"/>
                  </a:lnTo>
                  <a:lnTo>
                    <a:pt x="21666" y="11363"/>
                  </a:lnTo>
                  <a:lnTo>
                    <a:pt x="21618" y="11748"/>
                  </a:lnTo>
                  <a:lnTo>
                    <a:pt x="21546" y="12109"/>
                  </a:lnTo>
                  <a:lnTo>
                    <a:pt x="21425" y="12446"/>
                  </a:lnTo>
                  <a:lnTo>
                    <a:pt x="21305" y="12807"/>
                  </a:lnTo>
                  <a:lnTo>
                    <a:pt x="21136" y="13120"/>
                  </a:lnTo>
                  <a:lnTo>
                    <a:pt x="20968" y="13457"/>
                  </a:lnTo>
                  <a:lnTo>
                    <a:pt x="20775" y="13746"/>
                  </a:lnTo>
                  <a:lnTo>
                    <a:pt x="20535" y="14059"/>
                  </a:lnTo>
                  <a:lnTo>
                    <a:pt x="20101" y="14565"/>
                  </a:lnTo>
                  <a:lnTo>
                    <a:pt x="19668" y="15070"/>
                  </a:lnTo>
                  <a:lnTo>
                    <a:pt x="19451" y="15359"/>
                  </a:lnTo>
                  <a:lnTo>
                    <a:pt x="19235" y="15672"/>
                  </a:lnTo>
                  <a:lnTo>
                    <a:pt x="19042" y="15985"/>
                  </a:lnTo>
                  <a:lnTo>
                    <a:pt x="18898" y="16322"/>
                  </a:lnTo>
                  <a:lnTo>
                    <a:pt x="18777" y="16611"/>
                  </a:lnTo>
                  <a:lnTo>
                    <a:pt x="18681" y="16924"/>
                  </a:lnTo>
                  <a:lnTo>
                    <a:pt x="18512" y="17526"/>
                  </a:lnTo>
                  <a:lnTo>
                    <a:pt x="18392" y="18079"/>
                  </a:lnTo>
                  <a:lnTo>
                    <a:pt x="18199" y="18585"/>
                  </a:lnTo>
                  <a:lnTo>
                    <a:pt x="17911" y="19235"/>
                  </a:lnTo>
                  <a:lnTo>
                    <a:pt x="17598" y="19861"/>
                  </a:lnTo>
                  <a:lnTo>
                    <a:pt x="17405" y="20318"/>
                  </a:lnTo>
                  <a:lnTo>
                    <a:pt x="17237" y="20800"/>
                  </a:lnTo>
                  <a:lnTo>
                    <a:pt x="17140" y="21305"/>
                  </a:lnTo>
                  <a:lnTo>
                    <a:pt x="17068" y="21811"/>
                  </a:lnTo>
                  <a:lnTo>
                    <a:pt x="17068" y="22220"/>
                  </a:lnTo>
                  <a:lnTo>
                    <a:pt x="17092" y="22653"/>
                  </a:lnTo>
                  <a:lnTo>
                    <a:pt x="17188" y="23063"/>
                  </a:lnTo>
                  <a:lnTo>
                    <a:pt x="17333" y="23472"/>
                  </a:lnTo>
                  <a:lnTo>
                    <a:pt x="17622" y="24098"/>
                  </a:lnTo>
                  <a:lnTo>
                    <a:pt x="17862" y="24627"/>
                  </a:lnTo>
                  <a:lnTo>
                    <a:pt x="17983" y="24892"/>
                  </a:lnTo>
                  <a:lnTo>
                    <a:pt x="18079" y="25157"/>
                  </a:lnTo>
                  <a:lnTo>
                    <a:pt x="18175" y="25446"/>
                  </a:lnTo>
                  <a:lnTo>
                    <a:pt x="18224" y="25735"/>
                  </a:lnTo>
                  <a:lnTo>
                    <a:pt x="18248" y="26024"/>
                  </a:lnTo>
                  <a:lnTo>
                    <a:pt x="18224" y="26312"/>
                  </a:lnTo>
                  <a:lnTo>
                    <a:pt x="18175" y="26601"/>
                  </a:lnTo>
                  <a:lnTo>
                    <a:pt x="18103" y="26866"/>
                  </a:lnTo>
                  <a:lnTo>
                    <a:pt x="18007" y="27155"/>
                  </a:lnTo>
                  <a:lnTo>
                    <a:pt x="17862" y="27420"/>
                  </a:lnTo>
                  <a:lnTo>
                    <a:pt x="17742" y="27612"/>
                  </a:lnTo>
                  <a:lnTo>
                    <a:pt x="17622" y="27781"/>
                  </a:lnTo>
                  <a:lnTo>
                    <a:pt x="17333" y="28118"/>
                  </a:lnTo>
                  <a:lnTo>
                    <a:pt x="17020" y="28407"/>
                  </a:lnTo>
                  <a:lnTo>
                    <a:pt x="16683" y="28696"/>
                  </a:lnTo>
                  <a:lnTo>
                    <a:pt x="16274" y="28985"/>
                  </a:lnTo>
                  <a:lnTo>
                    <a:pt x="15864" y="29249"/>
                  </a:lnTo>
                  <a:lnTo>
                    <a:pt x="15431" y="29490"/>
                  </a:lnTo>
                  <a:lnTo>
                    <a:pt x="14998" y="29707"/>
                  </a:lnTo>
                  <a:lnTo>
                    <a:pt x="14155" y="30068"/>
                  </a:lnTo>
                  <a:lnTo>
                    <a:pt x="13337" y="30405"/>
                  </a:lnTo>
                  <a:lnTo>
                    <a:pt x="13192" y="30477"/>
                  </a:lnTo>
                  <a:lnTo>
                    <a:pt x="13048" y="30549"/>
                  </a:lnTo>
                  <a:lnTo>
                    <a:pt x="13024" y="30573"/>
                  </a:lnTo>
                  <a:lnTo>
                    <a:pt x="13024" y="30622"/>
                  </a:lnTo>
                  <a:lnTo>
                    <a:pt x="13072" y="30646"/>
                  </a:lnTo>
                  <a:lnTo>
                    <a:pt x="13096" y="30670"/>
                  </a:lnTo>
                  <a:lnTo>
                    <a:pt x="13289" y="30670"/>
                  </a:lnTo>
                  <a:lnTo>
                    <a:pt x="13842" y="30597"/>
                  </a:lnTo>
                  <a:lnTo>
                    <a:pt x="14372" y="30525"/>
                  </a:lnTo>
                  <a:lnTo>
                    <a:pt x="14901" y="30405"/>
                  </a:lnTo>
                  <a:lnTo>
                    <a:pt x="15431" y="30236"/>
                  </a:lnTo>
                  <a:lnTo>
                    <a:pt x="15816" y="30116"/>
                  </a:lnTo>
                  <a:lnTo>
                    <a:pt x="16177" y="29947"/>
                  </a:lnTo>
                  <a:lnTo>
                    <a:pt x="16538" y="29779"/>
                  </a:lnTo>
                  <a:lnTo>
                    <a:pt x="16875" y="29562"/>
                  </a:lnTo>
                  <a:lnTo>
                    <a:pt x="17188" y="29346"/>
                  </a:lnTo>
                  <a:lnTo>
                    <a:pt x="17477" y="29081"/>
                  </a:lnTo>
                  <a:lnTo>
                    <a:pt x="17766" y="28816"/>
                  </a:lnTo>
                  <a:lnTo>
                    <a:pt x="18031" y="28503"/>
                  </a:lnTo>
                  <a:lnTo>
                    <a:pt x="18296" y="28166"/>
                  </a:lnTo>
                  <a:lnTo>
                    <a:pt x="18392" y="27973"/>
                  </a:lnTo>
                  <a:lnTo>
                    <a:pt x="18488" y="27805"/>
                  </a:lnTo>
                  <a:lnTo>
                    <a:pt x="18561" y="27612"/>
                  </a:lnTo>
                  <a:lnTo>
                    <a:pt x="18609" y="27396"/>
                  </a:lnTo>
                  <a:lnTo>
                    <a:pt x="18657" y="27203"/>
                  </a:lnTo>
                  <a:lnTo>
                    <a:pt x="18681" y="26986"/>
                  </a:lnTo>
                  <a:lnTo>
                    <a:pt x="18705" y="26505"/>
                  </a:lnTo>
                  <a:lnTo>
                    <a:pt x="18705" y="26264"/>
                  </a:lnTo>
                  <a:lnTo>
                    <a:pt x="18705" y="26024"/>
                  </a:lnTo>
                  <a:lnTo>
                    <a:pt x="18657" y="25374"/>
                  </a:lnTo>
                  <a:lnTo>
                    <a:pt x="18633" y="24700"/>
                  </a:lnTo>
                  <a:lnTo>
                    <a:pt x="18585" y="23400"/>
                  </a:lnTo>
                  <a:lnTo>
                    <a:pt x="18585" y="22966"/>
                  </a:lnTo>
                  <a:lnTo>
                    <a:pt x="18633" y="22533"/>
                  </a:lnTo>
                  <a:lnTo>
                    <a:pt x="18657" y="22196"/>
                  </a:lnTo>
                  <a:lnTo>
                    <a:pt x="18705" y="21835"/>
                  </a:lnTo>
                  <a:lnTo>
                    <a:pt x="18705" y="21137"/>
                  </a:lnTo>
                  <a:lnTo>
                    <a:pt x="18705" y="20559"/>
                  </a:lnTo>
                  <a:lnTo>
                    <a:pt x="18729" y="20198"/>
                  </a:lnTo>
                  <a:lnTo>
                    <a:pt x="18753" y="19837"/>
                  </a:lnTo>
                  <a:lnTo>
                    <a:pt x="18825" y="19476"/>
                  </a:lnTo>
                  <a:lnTo>
                    <a:pt x="18922" y="19115"/>
                  </a:lnTo>
                  <a:lnTo>
                    <a:pt x="19114" y="18561"/>
                  </a:lnTo>
                  <a:lnTo>
                    <a:pt x="19331" y="17983"/>
                  </a:lnTo>
                  <a:lnTo>
                    <a:pt x="19548" y="17429"/>
                  </a:lnTo>
                  <a:lnTo>
                    <a:pt x="19812" y="16900"/>
                  </a:lnTo>
                  <a:lnTo>
                    <a:pt x="20029" y="16491"/>
                  </a:lnTo>
                  <a:lnTo>
                    <a:pt x="20294" y="16105"/>
                  </a:lnTo>
                  <a:lnTo>
                    <a:pt x="20535" y="15817"/>
                  </a:lnTo>
                  <a:lnTo>
                    <a:pt x="20799" y="15504"/>
                  </a:lnTo>
                  <a:lnTo>
                    <a:pt x="21353" y="14950"/>
                  </a:lnTo>
                  <a:lnTo>
                    <a:pt x="21594" y="14733"/>
                  </a:lnTo>
                  <a:lnTo>
                    <a:pt x="21786" y="14493"/>
                  </a:lnTo>
                  <a:lnTo>
                    <a:pt x="21979" y="14228"/>
                  </a:lnTo>
                  <a:lnTo>
                    <a:pt x="22148" y="13963"/>
                  </a:lnTo>
                  <a:lnTo>
                    <a:pt x="22340" y="13578"/>
                  </a:lnTo>
                  <a:lnTo>
                    <a:pt x="22557" y="13193"/>
                  </a:lnTo>
                  <a:lnTo>
                    <a:pt x="22918" y="12398"/>
                  </a:lnTo>
                  <a:lnTo>
                    <a:pt x="23183" y="11724"/>
                  </a:lnTo>
                  <a:lnTo>
                    <a:pt x="23303" y="11363"/>
                  </a:lnTo>
                  <a:lnTo>
                    <a:pt x="23399" y="11002"/>
                  </a:lnTo>
                  <a:lnTo>
                    <a:pt x="23472" y="10761"/>
                  </a:lnTo>
                  <a:lnTo>
                    <a:pt x="23496" y="10520"/>
                  </a:lnTo>
                  <a:lnTo>
                    <a:pt x="23520" y="10280"/>
                  </a:lnTo>
                  <a:lnTo>
                    <a:pt x="23520" y="10039"/>
                  </a:lnTo>
                  <a:lnTo>
                    <a:pt x="23520" y="9798"/>
                  </a:lnTo>
                  <a:lnTo>
                    <a:pt x="23496" y="9582"/>
                  </a:lnTo>
                  <a:lnTo>
                    <a:pt x="23447" y="9341"/>
                  </a:lnTo>
                  <a:lnTo>
                    <a:pt x="23375" y="9100"/>
                  </a:lnTo>
                  <a:lnTo>
                    <a:pt x="23231" y="8595"/>
                  </a:lnTo>
                  <a:lnTo>
                    <a:pt x="23038" y="8113"/>
                  </a:lnTo>
                  <a:lnTo>
                    <a:pt x="22846" y="7632"/>
                  </a:lnTo>
                  <a:lnTo>
                    <a:pt x="22629" y="7150"/>
                  </a:lnTo>
                  <a:lnTo>
                    <a:pt x="22388" y="6717"/>
                  </a:lnTo>
                  <a:lnTo>
                    <a:pt x="22148" y="6284"/>
                  </a:lnTo>
                  <a:lnTo>
                    <a:pt x="21883" y="5850"/>
                  </a:lnTo>
                  <a:lnTo>
                    <a:pt x="21594" y="5441"/>
                  </a:lnTo>
                  <a:lnTo>
                    <a:pt x="21305" y="5032"/>
                  </a:lnTo>
                  <a:lnTo>
                    <a:pt x="21016" y="4647"/>
                  </a:lnTo>
                  <a:lnTo>
                    <a:pt x="20679" y="4261"/>
                  </a:lnTo>
                  <a:lnTo>
                    <a:pt x="20342" y="3900"/>
                  </a:lnTo>
                  <a:lnTo>
                    <a:pt x="19764" y="3347"/>
                  </a:lnTo>
                  <a:lnTo>
                    <a:pt x="19475" y="3082"/>
                  </a:lnTo>
                  <a:lnTo>
                    <a:pt x="19162" y="2841"/>
                  </a:lnTo>
                  <a:lnTo>
                    <a:pt x="18079" y="2047"/>
                  </a:lnTo>
                  <a:lnTo>
                    <a:pt x="17742" y="1830"/>
                  </a:lnTo>
                  <a:lnTo>
                    <a:pt x="17405" y="1613"/>
                  </a:lnTo>
                  <a:lnTo>
                    <a:pt x="17044" y="1421"/>
                  </a:lnTo>
                  <a:lnTo>
                    <a:pt x="16683" y="1276"/>
                  </a:lnTo>
                  <a:lnTo>
                    <a:pt x="16081" y="1012"/>
                  </a:lnTo>
                  <a:lnTo>
                    <a:pt x="15455" y="795"/>
                  </a:lnTo>
                  <a:lnTo>
                    <a:pt x="14829" y="578"/>
                  </a:lnTo>
                  <a:lnTo>
                    <a:pt x="14179" y="386"/>
                  </a:lnTo>
                  <a:lnTo>
                    <a:pt x="13746" y="289"/>
                  </a:lnTo>
                  <a:lnTo>
                    <a:pt x="13313" y="169"/>
                  </a:lnTo>
                  <a:lnTo>
                    <a:pt x="12879" y="97"/>
                  </a:lnTo>
                  <a:lnTo>
                    <a:pt x="12422" y="49"/>
                  </a:lnTo>
                  <a:lnTo>
                    <a:pt x="119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13"/>
            <p:cNvSpPr/>
            <p:nvPr/>
          </p:nvSpPr>
          <p:spPr>
            <a:xfrm>
              <a:off x="2080325" y="1904775"/>
              <a:ext cx="13875" cy="10875"/>
            </a:xfrm>
            <a:custGeom>
              <a:avLst/>
              <a:gdLst/>
              <a:ahLst/>
              <a:cxnLst/>
              <a:rect l="l" t="t" r="r" b="b"/>
              <a:pathLst>
                <a:path w="555" h="435" extrusionOk="0">
                  <a:moveTo>
                    <a:pt x="217" y="1"/>
                  </a:moveTo>
                  <a:lnTo>
                    <a:pt x="169" y="49"/>
                  </a:lnTo>
                  <a:lnTo>
                    <a:pt x="145" y="121"/>
                  </a:lnTo>
                  <a:lnTo>
                    <a:pt x="121" y="145"/>
                  </a:lnTo>
                  <a:lnTo>
                    <a:pt x="97" y="145"/>
                  </a:lnTo>
                  <a:lnTo>
                    <a:pt x="24" y="217"/>
                  </a:lnTo>
                  <a:lnTo>
                    <a:pt x="0" y="266"/>
                  </a:lnTo>
                  <a:lnTo>
                    <a:pt x="0" y="338"/>
                  </a:lnTo>
                  <a:lnTo>
                    <a:pt x="24" y="386"/>
                  </a:lnTo>
                  <a:lnTo>
                    <a:pt x="73" y="410"/>
                  </a:lnTo>
                  <a:lnTo>
                    <a:pt x="97" y="434"/>
                  </a:lnTo>
                  <a:lnTo>
                    <a:pt x="145" y="434"/>
                  </a:lnTo>
                  <a:lnTo>
                    <a:pt x="145" y="386"/>
                  </a:lnTo>
                  <a:lnTo>
                    <a:pt x="169" y="338"/>
                  </a:lnTo>
                  <a:lnTo>
                    <a:pt x="169" y="290"/>
                  </a:lnTo>
                  <a:lnTo>
                    <a:pt x="313" y="290"/>
                  </a:lnTo>
                  <a:lnTo>
                    <a:pt x="361" y="217"/>
                  </a:lnTo>
                  <a:lnTo>
                    <a:pt x="434" y="169"/>
                  </a:lnTo>
                  <a:lnTo>
                    <a:pt x="482" y="145"/>
                  </a:lnTo>
                  <a:lnTo>
                    <a:pt x="554" y="97"/>
                  </a:lnTo>
                  <a:lnTo>
                    <a:pt x="554" y="73"/>
                  </a:lnTo>
                  <a:lnTo>
                    <a:pt x="554" y="25"/>
                  </a:lnTo>
                  <a:lnTo>
                    <a:pt x="530" y="1"/>
                  </a:lnTo>
                  <a:lnTo>
                    <a:pt x="458" y="1"/>
                  </a:lnTo>
                  <a:lnTo>
                    <a:pt x="410" y="25"/>
                  </a:lnTo>
                  <a:lnTo>
                    <a:pt x="289" y="2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13"/>
            <p:cNvSpPr/>
            <p:nvPr/>
          </p:nvSpPr>
          <p:spPr>
            <a:xfrm>
              <a:off x="1955750" y="1926450"/>
              <a:ext cx="13850" cy="9650"/>
            </a:xfrm>
            <a:custGeom>
              <a:avLst/>
              <a:gdLst/>
              <a:ahLst/>
              <a:cxnLst/>
              <a:rect l="l" t="t" r="r" b="b"/>
              <a:pathLst>
                <a:path w="554" h="386" extrusionOk="0">
                  <a:moveTo>
                    <a:pt x="193" y="0"/>
                  </a:moveTo>
                  <a:lnTo>
                    <a:pt x="145" y="49"/>
                  </a:lnTo>
                  <a:lnTo>
                    <a:pt x="96" y="97"/>
                  </a:lnTo>
                  <a:lnTo>
                    <a:pt x="0" y="337"/>
                  </a:lnTo>
                  <a:lnTo>
                    <a:pt x="24" y="386"/>
                  </a:lnTo>
                  <a:lnTo>
                    <a:pt x="72" y="386"/>
                  </a:lnTo>
                  <a:lnTo>
                    <a:pt x="145" y="337"/>
                  </a:lnTo>
                  <a:lnTo>
                    <a:pt x="169" y="289"/>
                  </a:lnTo>
                  <a:lnTo>
                    <a:pt x="217" y="193"/>
                  </a:lnTo>
                  <a:lnTo>
                    <a:pt x="217" y="121"/>
                  </a:lnTo>
                  <a:lnTo>
                    <a:pt x="409" y="169"/>
                  </a:lnTo>
                  <a:lnTo>
                    <a:pt x="530" y="169"/>
                  </a:lnTo>
                  <a:lnTo>
                    <a:pt x="530" y="121"/>
                  </a:lnTo>
                  <a:lnTo>
                    <a:pt x="554" y="97"/>
                  </a:lnTo>
                  <a:lnTo>
                    <a:pt x="530" y="73"/>
                  </a:lnTo>
                  <a:lnTo>
                    <a:pt x="458" y="4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13"/>
            <p:cNvSpPr/>
            <p:nvPr/>
          </p:nvSpPr>
          <p:spPr>
            <a:xfrm>
              <a:off x="1876900" y="1956550"/>
              <a:ext cx="12675" cy="9650"/>
            </a:xfrm>
            <a:custGeom>
              <a:avLst/>
              <a:gdLst/>
              <a:ahLst/>
              <a:cxnLst/>
              <a:rect l="l" t="t" r="r" b="b"/>
              <a:pathLst>
                <a:path w="507" h="386" extrusionOk="0">
                  <a:moveTo>
                    <a:pt x="121" y="0"/>
                  </a:moveTo>
                  <a:lnTo>
                    <a:pt x="49" y="24"/>
                  </a:lnTo>
                  <a:lnTo>
                    <a:pt x="1" y="72"/>
                  </a:lnTo>
                  <a:lnTo>
                    <a:pt x="25" y="144"/>
                  </a:lnTo>
                  <a:lnTo>
                    <a:pt x="73" y="193"/>
                  </a:lnTo>
                  <a:lnTo>
                    <a:pt x="193" y="265"/>
                  </a:lnTo>
                  <a:lnTo>
                    <a:pt x="314" y="313"/>
                  </a:lnTo>
                  <a:lnTo>
                    <a:pt x="434" y="385"/>
                  </a:lnTo>
                  <a:lnTo>
                    <a:pt x="482" y="361"/>
                  </a:lnTo>
                  <a:lnTo>
                    <a:pt x="506" y="313"/>
                  </a:lnTo>
                  <a:lnTo>
                    <a:pt x="482" y="289"/>
                  </a:lnTo>
                  <a:lnTo>
                    <a:pt x="386" y="144"/>
                  </a:lnTo>
                  <a:lnTo>
                    <a:pt x="241" y="4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13"/>
            <p:cNvSpPr/>
            <p:nvPr/>
          </p:nvSpPr>
          <p:spPr>
            <a:xfrm>
              <a:off x="1950325" y="1918625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45" y="0"/>
                  </a:moveTo>
                  <a:lnTo>
                    <a:pt x="73" y="24"/>
                  </a:lnTo>
                  <a:lnTo>
                    <a:pt x="25" y="73"/>
                  </a:lnTo>
                  <a:lnTo>
                    <a:pt x="1" y="193"/>
                  </a:lnTo>
                  <a:lnTo>
                    <a:pt x="25" y="313"/>
                  </a:lnTo>
                  <a:lnTo>
                    <a:pt x="49" y="337"/>
                  </a:lnTo>
                  <a:lnTo>
                    <a:pt x="97" y="337"/>
                  </a:lnTo>
                  <a:lnTo>
                    <a:pt x="145" y="313"/>
                  </a:lnTo>
                  <a:lnTo>
                    <a:pt x="193" y="265"/>
                  </a:lnTo>
                  <a:lnTo>
                    <a:pt x="241" y="241"/>
                  </a:lnTo>
                  <a:lnTo>
                    <a:pt x="313" y="241"/>
                  </a:lnTo>
                  <a:lnTo>
                    <a:pt x="313" y="217"/>
                  </a:lnTo>
                  <a:lnTo>
                    <a:pt x="338" y="217"/>
                  </a:lnTo>
                  <a:lnTo>
                    <a:pt x="338" y="169"/>
                  </a:lnTo>
                  <a:lnTo>
                    <a:pt x="265" y="4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13"/>
            <p:cNvSpPr/>
            <p:nvPr/>
          </p:nvSpPr>
          <p:spPr>
            <a:xfrm>
              <a:off x="2000275" y="1944500"/>
              <a:ext cx="6650" cy="12075"/>
            </a:xfrm>
            <a:custGeom>
              <a:avLst/>
              <a:gdLst/>
              <a:ahLst/>
              <a:cxnLst/>
              <a:rect l="l" t="t" r="r" b="b"/>
              <a:pathLst>
                <a:path w="266" h="483" extrusionOk="0">
                  <a:moveTo>
                    <a:pt x="193" y="1"/>
                  </a:moveTo>
                  <a:lnTo>
                    <a:pt x="73" y="97"/>
                  </a:lnTo>
                  <a:lnTo>
                    <a:pt x="25" y="145"/>
                  </a:lnTo>
                  <a:lnTo>
                    <a:pt x="25" y="193"/>
                  </a:lnTo>
                  <a:lnTo>
                    <a:pt x="1" y="241"/>
                  </a:lnTo>
                  <a:lnTo>
                    <a:pt x="25" y="289"/>
                  </a:lnTo>
                  <a:lnTo>
                    <a:pt x="97" y="434"/>
                  </a:lnTo>
                  <a:lnTo>
                    <a:pt x="169" y="482"/>
                  </a:lnTo>
                  <a:lnTo>
                    <a:pt x="217" y="458"/>
                  </a:lnTo>
                  <a:lnTo>
                    <a:pt x="265" y="410"/>
                  </a:lnTo>
                  <a:lnTo>
                    <a:pt x="241" y="362"/>
                  </a:lnTo>
                  <a:lnTo>
                    <a:pt x="217" y="289"/>
                  </a:lnTo>
                  <a:lnTo>
                    <a:pt x="193" y="217"/>
                  </a:lnTo>
                  <a:lnTo>
                    <a:pt x="193" y="121"/>
                  </a:lnTo>
                  <a:lnTo>
                    <a:pt x="241" y="4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13"/>
            <p:cNvSpPr/>
            <p:nvPr/>
          </p:nvSpPr>
          <p:spPr>
            <a:xfrm>
              <a:off x="1997275" y="1844000"/>
              <a:ext cx="6650" cy="8450"/>
            </a:xfrm>
            <a:custGeom>
              <a:avLst/>
              <a:gdLst/>
              <a:ahLst/>
              <a:cxnLst/>
              <a:rect l="l" t="t" r="r" b="b"/>
              <a:pathLst>
                <a:path w="266" h="338" extrusionOk="0">
                  <a:moveTo>
                    <a:pt x="72" y="0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48" y="241"/>
                  </a:lnTo>
                  <a:lnTo>
                    <a:pt x="97" y="313"/>
                  </a:lnTo>
                  <a:lnTo>
                    <a:pt x="145" y="337"/>
                  </a:lnTo>
                  <a:lnTo>
                    <a:pt x="169" y="337"/>
                  </a:lnTo>
                  <a:lnTo>
                    <a:pt x="217" y="313"/>
                  </a:lnTo>
                  <a:lnTo>
                    <a:pt x="241" y="289"/>
                  </a:lnTo>
                  <a:lnTo>
                    <a:pt x="241" y="193"/>
                  </a:lnTo>
                  <a:lnTo>
                    <a:pt x="265" y="121"/>
                  </a:lnTo>
                  <a:lnTo>
                    <a:pt x="241" y="73"/>
                  </a:lnTo>
                  <a:lnTo>
                    <a:pt x="193" y="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13"/>
            <p:cNvSpPr/>
            <p:nvPr/>
          </p:nvSpPr>
          <p:spPr>
            <a:xfrm>
              <a:off x="2005700" y="1909600"/>
              <a:ext cx="9050" cy="7850"/>
            </a:xfrm>
            <a:custGeom>
              <a:avLst/>
              <a:gdLst/>
              <a:ahLst/>
              <a:cxnLst/>
              <a:rect l="l" t="t" r="r" b="b"/>
              <a:pathLst>
                <a:path w="362" h="314" extrusionOk="0">
                  <a:moveTo>
                    <a:pt x="48" y="0"/>
                  </a:moveTo>
                  <a:lnTo>
                    <a:pt x="0" y="48"/>
                  </a:lnTo>
                  <a:lnTo>
                    <a:pt x="0" y="97"/>
                  </a:lnTo>
                  <a:lnTo>
                    <a:pt x="0" y="169"/>
                  </a:lnTo>
                  <a:lnTo>
                    <a:pt x="24" y="217"/>
                  </a:lnTo>
                  <a:lnTo>
                    <a:pt x="72" y="265"/>
                  </a:lnTo>
                  <a:lnTo>
                    <a:pt x="121" y="289"/>
                  </a:lnTo>
                  <a:lnTo>
                    <a:pt x="193" y="313"/>
                  </a:lnTo>
                  <a:lnTo>
                    <a:pt x="313" y="289"/>
                  </a:lnTo>
                  <a:lnTo>
                    <a:pt x="361" y="265"/>
                  </a:lnTo>
                  <a:lnTo>
                    <a:pt x="361" y="241"/>
                  </a:lnTo>
                  <a:lnTo>
                    <a:pt x="217" y="121"/>
                  </a:lnTo>
                  <a:lnTo>
                    <a:pt x="97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13"/>
            <p:cNvSpPr/>
            <p:nvPr/>
          </p:nvSpPr>
          <p:spPr>
            <a:xfrm>
              <a:off x="2018325" y="2007100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290" y="0"/>
                  </a:moveTo>
                  <a:lnTo>
                    <a:pt x="242" y="24"/>
                  </a:lnTo>
                  <a:lnTo>
                    <a:pt x="217" y="48"/>
                  </a:lnTo>
                  <a:lnTo>
                    <a:pt x="193" y="96"/>
                  </a:lnTo>
                  <a:lnTo>
                    <a:pt x="169" y="169"/>
                  </a:lnTo>
                  <a:lnTo>
                    <a:pt x="145" y="193"/>
                  </a:lnTo>
                  <a:lnTo>
                    <a:pt x="97" y="217"/>
                  </a:lnTo>
                  <a:lnTo>
                    <a:pt x="49" y="241"/>
                  </a:lnTo>
                  <a:lnTo>
                    <a:pt x="1" y="265"/>
                  </a:lnTo>
                  <a:lnTo>
                    <a:pt x="25" y="313"/>
                  </a:lnTo>
                  <a:lnTo>
                    <a:pt x="73" y="361"/>
                  </a:lnTo>
                  <a:lnTo>
                    <a:pt x="121" y="361"/>
                  </a:lnTo>
                  <a:lnTo>
                    <a:pt x="193" y="289"/>
                  </a:lnTo>
                  <a:lnTo>
                    <a:pt x="217" y="265"/>
                  </a:lnTo>
                  <a:lnTo>
                    <a:pt x="242" y="265"/>
                  </a:lnTo>
                  <a:lnTo>
                    <a:pt x="314" y="217"/>
                  </a:lnTo>
                  <a:lnTo>
                    <a:pt x="338" y="193"/>
                  </a:lnTo>
                  <a:lnTo>
                    <a:pt x="362" y="121"/>
                  </a:lnTo>
                  <a:lnTo>
                    <a:pt x="338" y="72"/>
                  </a:lnTo>
                  <a:lnTo>
                    <a:pt x="338" y="24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13"/>
            <p:cNvSpPr/>
            <p:nvPr/>
          </p:nvSpPr>
          <p:spPr>
            <a:xfrm>
              <a:off x="1799275" y="1984225"/>
              <a:ext cx="9050" cy="4825"/>
            </a:xfrm>
            <a:custGeom>
              <a:avLst/>
              <a:gdLst/>
              <a:ahLst/>
              <a:cxnLst/>
              <a:rect l="l" t="t" r="r" b="b"/>
              <a:pathLst>
                <a:path w="362" h="193" extrusionOk="0">
                  <a:moveTo>
                    <a:pt x="265" y="0"/>
                  </a:moveTo>
                  <a:lnTo>
                    <a:pt x="24" y="73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169" y="193"/>
                  </a:lnTo>
                  <a:lnTo>
                    <a:pt x="289" y="193"/>
                  </a:lnTo>
                  <a:lnTo>
                    <a:pt x="337" y="169"/>
                  </a:lnTo>
                  <a:lnTo>
                    <a:pt x="361" y="97"/>
                  </a:lnTo>
                  <a:lnTo>
                    <a:pt x="337" y="49"/>
                  </a:lnTo>
                  <a:lnTo>
                    <a:pt x="313" y="2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13"/>
            <p:cNvSpPr/>
            <p:nvPr/>
          </p:nvSpPr>
          <p:spPr>
            <a:xfrm>
              <a:off x="2308425" y="2495775"/>
              <a:ext cx="4825" cy="8450"/>
            </a:xfrm>
            <a:custGeom>
              <a:avLst/>
              <a:gdLst/>
              <a:ahLst/>
              <a:cxnLst/>
              <a:rect l="l" t="t" r="r" b="b"/>
              <a:pathLst>
                <a:path w="193" h="338" extrusionOk="0">
                  <a:moveTo>
                    <a:pt x="72" y="1"/>
                  </a:moveTo>
                  <a:lnTo>
                    <a:pt x="24" y="25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289"/>
                  </a:lnTo>
                  <a:lnTo>
                    <a:pt x="48" y="338"/>
                  </a:lnTo>
                  <a:lnTo>
                    <a:pt x="96" y="338"/>
                  </a:lnTo>
                  <a:lnTo>
                    <a:pt x="169" y="314"/>
                  </a:lnTo>
                  <a:lnTo>
                    <a:pt x="193" y="289"/>
                  </a:lnTo>
                  <a:lnTo>
                    <a:pt x="193" y="265"/>
                  </a:lnTo>
                  <a:lnTo>
                    <a:pt x="169" y="121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13"/>
            <p:cNvSpPr/>
            <p:nvPr/>
          </p:nvSpPr>
          <p:spPr>
            <a:xfrm>
              <a:off x="1916625" y="1937875"/>
              <a:ext cx="6050" cy="7250"/>
            </a:xfrm>
            <a:custGeom>
              <a:avLst/>
              <a:gdLst/>
              <a:ahLst/>
              <a:cxnLst/>
              <a:rect l="l" t="t" r="r" b="b"/>
              <a:pathLst>
                <a:path w="242" h="290" extrusionOk="0">
                  <a:moveTo>
                    <a:pt x="145" y="1"/>
                  </a:moveTo>
                  <a:lnTo>
                    <a:pt x="97" y="25"/>
                  </a:lnTo>
                  <a:lnTo>
                    <a:pt x="49" y="97"/>
                  </a:lnTo>
                  <a:lnTo>
                    <a:pt x="24" y="169"/>
                  </a:lnTo>
                  <a:lnTo>
                    <a:pt x="0" y="217"/>
                  </a:lnTo>
                  <a:lnTo>
                    <a:pt x="24" y="266"/>
                  </a:lnTo>
                  <a:lnTo>
                    <a:pt x="73" y="290"/>
                  </a:lnTo>
                  <a:lnTo>
                    <a:pt x="121" y="290"/>
                  </a:lnTo>
                  <a:lnTo>
                    <a:pt x="193" y="266"/>
                  </a:lnTo>
                  <a:lnTo>
                    <a:pt x="241" y="193"/>
                  </a:lnTo>
                  <a:lnTo>
                    <a:pt x="241" y="145"/>
                  </a:lnTo>
                  <a:lnTo>
                    <a:pt x="241" y="97"/>
                  </a:lnTo>
                  <a:lnTo>
                    <a:pt x="169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13"/>
            <p:cNvSpPr/>
            <p:nvPr/>
          </p:nvSpPr>
          <p:spPr>
            <a:xfrm>
              <a:off x="2332500" y="2432575"/>
              <a:ext cx="6025" cy="6050"/>
            </a:xfrm>
            <a:custGeom>
              <a:avLst/>
              <a:gdLst/>
              <a:ahLst/>
              <a:cxnLst/>
              <a:rect l="l" t="t" r="r" b="b"/>
              <a:pathLst>
                <a:path w="241" h="242" extrusionOk="0">
                  <a:moveTo>
                    <a:pt x="96" y="1"/>
                  </a:moveTo>
                  <a:lnTo>
                    <a:pt x="48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0" y="169"/>
                  </a:lnTo>
                  <a:lnTo>
                    <a:pt x="48" y="193"/>
                  </a:lnTo>
                  <a:lnTo>
                    <a:pt x="72" y="242"/>
                  </a:lnTo>
                  <a:lnTo>
                    <a:pt x="145" y="242"/>
                  </a:lnTo>
                  <a:lnTo>
                    <a:pt x="217" y="218"/>
                  </a:lnTo>
                  <a:lnTo>
                    <a:pt x="241" y="169"/>
                  </a:lnTo>
                  <a:lnTo>
                    <a:pt x="241" y="97"/>
                  </a:lnTo>
                  <a:lnTo>
                    <a:pt x="217" y="49"/>
                  </a:lnTo>
                  <a:lnTo>
                    <a:pt x="169" y="2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13"/>
            <p:cNvSpPr/>
            <p:nvPr/>
          </p:nvSpPr>
          <p:spPr>
            <a:xfrm>
              <a:off x="1887125" y="1972175"/>
              <a:ext cx="8450" cy="6050"/>
            </a:xfrm>
            <a:custGeom>
              <a:avLst/>
              <a:gdLst/>
              <a:ahLst/>
              <a:cxnLst/>
              <a:rect l="l" t="t" r="r" b="b"/>
              <a:pathLst>
                <a:path w="338" h="242" extrusionOk="0">
                  <a:moveTo>
                    <a:pt x="73" y="1"/>
                  </a:moveTo>
                  <a:lnTo>
                    <a:pt x="25" y="25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49" y="218"/>
                  </a:lnTo>
                  <a:lnTo>
                    <a:pt x="121" y="242"/>
                  </a:lnTo>
                  <a:lnTo>
                    <a:pt x="217" y="218"/>
                  </a:lnTo>
                  <a:lnTo>
                    <a:pt x="290" y="194"/>
                  </a:lnTo>
                  <a:lnTo>
                    <a:pt x="338" y="145"/>
                  </a:lnTo>
                  <a:lnTo>
                    <a:pt x="242" y="73"/>
                  </a:lnTo>
                  <a:lnTo>
                    <a:pt x="193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13"/>
            <p:cNvSpPr/>
            <p:nvPr/>
          </p:nvSpPr>
          <p:spPr>
            <a:xfrm>
              <a:off x="2236200" y="2445825"/>
              <a:ext cx="6050" cy="7850"/>
            </a:xfrm>
            <a:custGeom>
              <a:avLst/>
              <a:gdLst/>
              <a:ahLst/>
              <a:cxnLst/>
              <a:rect l="l" t="t" r="r" b="b"/>
              <a:pathLst>
                <a:path w="242" h="314" extrusionOk="0">
                  <a:moveTo>
                    <a:pt x="24" y="0"/>
                  </a:moveTo>
                  <a:lnTo>
                    <a:pt x="0" y="49"/>
                  </a:lnTo>
                  <a:lnTo>
                    <a:pt x="0" y="121"/>
                  </a:lnTo>
                  <a:lnTo>
                    <a:pt x="24" y="193"/>
                  </a:lnTo>
                  <a:lnTo>
                    <a:pt x="97" y="289"/>
                  </a:lnTo>
                  <a:lnTo>
                    <a:pt x="169" y="313"/>
                  </a:lnTo>
                  <a:lnTo>
                    <a:pt x="193" y="289"/>
                  </a:lnTo>
                  <a:lnTo>
                    <a:pt x="241" y="241"/>
                  </a:lnTo>
                  <a:lnTo>
                    <a:pt x="241" y="217"/>
                  </a:lnTo>
                  <a:lnTo>
                    <a:pt x="241" y="169"/>
                  </a:lnTo>
                  <a:lnTo>
                    <a:pt x="169" y="7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13"/>
            <p:cNvSpPr/>
            <p:nvPr/>
          </p:nvSpPr>
          <p:spPr>
            <a:xfrm>
              <a:off x="1850425" y="1947500"/>
              <a:ext cx="4825" cy="8450"/>
            </a:xfrm>
            <a:custGeom>
              <a:avLst/>
              <a:gdLst/>
              <a:ahLst/>
              <a:cxnLst/>
              <a:rect l="l" t="t" r="r" b="b"/>
              <a:pathLst>
                <a:path w="193" h="338" extrusionOk="0">
                  <a:moveTo>
                    <a:pt x="49" y="1"/>
                  </a:moveTo>
                  <a:lnTo>
                    <a:pt x="24" y="49"/>
                  </a:lnTo>
                  <a:lnTo>
                    <a:pt x="0" y="97"/>
                  </a:lnTo>
                  <a:lnTo>
                    <a:pt x="24" y="169"/>
                  </a:lnTo>
                  <a:lnTo>
                    <a:pt x="49" y="266"/>
                  </a:lnTo>
                  <a:lnTo>
                    <a:pt x="73" y="314"/>
                  </a:lnTo>
                  <a:lnTo>
                    <a:pt x="97" y="338"/>
                  </a:lnTo>
                  <a:lnTo>
                    <a:pt x="145" y="338"/>
                  </a:lnTo>
                  <a:lnTo>
                    <a:pt x="169" y="314"/>
                  </a:lnTo>
                  <a:lnTo>
                    <a:pt x="193" y="242"/>
                  </a:lnTo>
                  <a:lnTo>
                    <a:pt x="193" y="4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13"/>
            <p:cNvSpPr/>
            <p:nvPr/>
          </p:nvSpPr>
          <p:spPr>
            <a:xfrm>
              <a:off x="2291575" y="2463875"/>
              <a:ext cx="6025" cy="5450"/>
            </a:xfrm>
            <a:custGeom>
              <a:avLst/>
              <a:gdLst/>
              <a:ahLst/>
              <a:cxnLst/>
              <a:rect l="l" t="t" r="r" b="b"/>
              <a:pathLst>
                <a:path w="241" h="218" extrusionOk="0">
                  <a:moveTo>
                    <a:pt x="96" y="1"/>
                  </a:moveTo>
                  <a:lnTo>
                    <a:pt x="48" y="25"/>
                  </a:lnTo>
                  <a:lnTo>
                    <a:pt x="24" y="49"/>
                  </a:lnTo>
                  <a:lnTo>
                    <a:pt x="0" y="145"/>
                  </a:lnTo>
                  <a:lnTo>
                    <a:pt x="0" y="169"/>
                  </a:lnTo>
                  <a:lnTo>
                    <a:pt x="24" y="193"/>
                  </a:lnTo>
                  <a:lnTo>
                    <a:pt x="72" y="217"/>
                  </a:lnTo>
                  <a:lnTo>
                    <a:pt x="120" y="217"/>
                  </a:lnTo>
                  <a:lnTo>
                    <a:pt x="169" y="193"/>
                  </a:lnTo>
                  <a:lnTo>
                    <a:pt x="217" y="145"/>
                  </a:lnTo>
                  <a:lnTo>
                    <a:pt x="241" y="97"/>
                  </a:lnTo>
                  <a:lnTo>
                    <a:pt x="241" y="73"/>
                  </a:lnTo>
                  <a:lnTo>
                    <a:pt x="217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13"/>
            <p:cNvSpPr/>
            <p:nvPr/>
          </p:nvSpPr>
          <p:spPr>
            <a:xfrm>
              <a:off x="1889550" y="2042600"/>
              <a:ext cx="5425" cy="6050"/>
            </a:xfrm>
            <a:custGeom>
              <a:avLst/>
              <a:gdLst/>
              <a:ahLst/>
              <a:cxnLst/>
              <a:rect l="l" t="t" r="r" b="b"/>
              <a:pathLst>
                <a:path w="217" h="242" extrusionOk="0">
                  <a:moveTo>
                    <a:pt x="72" y="0"/>
                  </a:moveTo>
                  <a:lnTo>
                    <a:pt x="48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193"/>
                  </a:lnTo>
                  <a:lnTo>
                    <a:pt x="48" y="241"/>
                  </a:lnTo>
                  <a:lnTo>
                    <a:pt x="145" y="241"/>
                  </a:lnTo>
                  <a:lnTo>
                    <a:pt x="169" y="217"/>
                  </a:lnTo>
                  <a:lnTo>
                    <a:pt x="217" y="169"/>
                  </a:lnTo>
                  <a:lnTo>
                    <a:pt x="217" y="121"/>
                  </a:lnTo>
                  <a:lnTo>
                    <a:pt x="217" y="73"/>
                  </a:lnTo>
                  <a:lnTo>
                    <a:pt x="193" y="25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13"/>
            <p:cNvSpPr/>
            <p:nvPr/>
          </p:nvSpPr>
          <p:spPr>
            <a:xfrm>
              <a:off x="1903375" y="1937875"/>
              <a:ext cx="6050" cy="6050"/>
            </a:xfrm>
            <a:custGeom>
              <a:avLst/>
              <a:gdLst/>
              <a:ahLst/>
              <a:cxnLst/>
              <a:rect l="l" t="t" r="r" b="b"/>
              <a:pathLst>
                <a:path w="242" h="242" extrusionOk="0">
                  <a:moveTo>
                    <a:pt x="97" y="1"/>
                  </a:moveTo>
                  <a:lnTo>
                    <a:pt x="49" y="25"/>
                  </a:lnTo>
                  <a:lnTo>
                    <a:pt x="25" y="49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49" y="217"/>
                  </a:lnTo>
                  <a:lnTo>
                    <a:pt x="97" y="241"/>
                  </a:lnTo>
                  <a:lnTo>
                    <a:pt x="169" y="241"/>
                  </a:lnTo>
                  <a:lnTo>
                    <a:pt x="193" y="217"/>
                  </a:lnTo>
                  <a:lnTo>
                    <a:pt x="217" y="193"/>
                  </a:lnTo>
                  <a:lnTo>
                    <a:pt x="242" y="145"/>
                  </a:lnTo>
                  <a:lnTo>
                    <a:pt x="242" y="97"/>
                  </a:lnTo>
                  <a:lnTo>
                    <a:pt x="217" y="49"/>
                  </a:lnTo>
                  <a:lnTo>
                    <a:pt x="169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13"/>
            <p:cNvSpPr/>
            <p:nvPr/>
          </p:nvSpPr>
          <p:spPr>
            <a:xfrm>
              <a:off x="2095975" y="1907200"/>
              <a:ext cx="6025" cy="5425"/>
            </a:xfrm>
            <a:custGeom>
              <a:avLst/>
              <a:gdLst/>
              <a:ahLst/>
              <a:cxnLst/>
              <a:rect l="l" t="t" r="r" b="b"/>
              <a:pathLst>
                <a:path w="241" h="217" extrusionOk="0">
                  <a:moveTo>
                    <a:pt x="72" y="0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24" y="144"/>
                  </a:lnTo>
                  <a:lnTo>
                    <a:pt x="48" y="193"/>
                  </a:lnTo>
                  <a:lnTo>
                    <a:pt x="97" y="217"/>
                  </a:lnTo>
                  <a:lnTo>
                    <a:pt x="193" y="217"/>
                  </a:lnTo>
                  <a:lnTo>
                    <a:pt x="217" y="193"/>
                  </a:lnTo>
                  <a:lnTo>
                    <a:pt x="241" y="144"/>
                  </a:lnTo>
                  <a:lnTo>
                    <a:pt x="241" y="96"/>
                  </a:lnTo>
                  <a:lnTo>
                    <a:pt x="241" y="48"/>
                  </a:lnTo>
                  <a:lnTo>
                    <a:pt x="193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13"/>
            <p:cNvSpPr/>
            <p:nvPr/>
          </p:nvSpPr>
          <p:spPr>
            <a:xfrm>
              <a:off x="2312625" y="1857225"/>
              <a:ext cx="6650" cy="6650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49" y="1"/>
                  </a:moveTo>
                  <a:lnTo>
                    <a:pt x="25" y="49"/>
                  </a:lnTo>
                  <a:lnTo>
                    <a:pt x="1" y="97"/>
                  </a:lnTo>
                  <a:lnTo>
                    <a:pt x="1" y="145"/>
                  </a:lnTo>
                  <a:lnTo>
                    <a:pt x="145" y="266"/>
                  </a:lnTo>
                  <a:lnTo>
                    <a:pt x="241" y="266"/>
                  </a:lnTo>
                  <a:lnTo>
                    <a:pt x="265" y="242"/>
                  </a:lnTo>
                  <a:lnTo>
                    <a:pt x="265" y="194"/>
                  </a:lnTo>
                  <a:lnTo>
                    <a:pt x="217" y="97"/>
                  </a:lnTo>
                  <a:lnTo>
                    <a:pt x="169" y="49"/>
                  </a:lnTo>
                  <a:lnTo>
                    <a:pt x="121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13"/>
            <p:cNvSpPr/>
            <p:nvPr/>
          </p:nvSpPr>
          <p:spPr>
            <a:xfrm>
              <a:off x="1837775" y="2042600"/>
              <a:ext cx="6650" cy="4850"/>
            </a:xfrm>
            <a:custGeom>
              <a:avLst/>
              <a:gdLst/>
              <a:ahLst/>
              <a:cxnLst/>
              <a:rect l="l" t="t" r="r" b="b"/>
              <a:pathLst>
                <a:path w="266" h="194" extrusionOk="0">
                  <a:moveTo>
                    <a:pt x="97" y="0"/>
                  </a:moveTo>
                  <a:lnTo>
                    <a:pt x="49" y="25"/>
                  </a:lnTo>
                  <a:lnTo>
                    <a:pt x="1" y="49"/>
                  </a:lnTo>
                  <a:lnTo>
                    <a:pt x="1" y="121"/>
                  </a:lnTo>
                  <a:lnTo>
                    <a:pt x="49" y="169"/>
                  </a:lnTo>
                  <a:lnTo>
                    <a:pt x="97" y="193"/>
                  </a:lnTo>
                  <a:lnTo>
                    <a:pt x="169" y="193"/>
                  </a:lnTo>
                  <a:lnTo>
                    <a:pt x="217" y="169"/>
                  </a:lnTo>
                  <a:lnTo>
                    <a:pt x="266" y="121"/>
                  </a:lnTo>
                  <a:lnTo>
                    <a:pt x="266" y="97"/>
                  </a:lnTo>
                  <a:lnTo>
                    <a:pt x="266" y="73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13"/>
            <p:cNvSpPr/>
            <p:nvPr/>
          </p:nvSpPr>
          <p:spPr>
            <a:xfrm>
              <a:off x="1893750" y="1946300"/>
              <a:ext cx="4850" cy="6650"/>
            </a:xfrm>
            <a:custGeom>
              <a:avLst/>
              <a:gdLst/>
              <a:ahLst/>
              <a:cxnLst/>
              <a:rect l="l" t="t" r="r" b="b"/>
              <a:pathLst>
                <a:path w="194" h="266" extrusionOk="0">
                  <a:moveTo>
                    <a:pt x="49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25" y="169"/>
                  </a:lnTo>
                  <a:lnTo>
                    <a:pt x="49" y="217"/>
                  </a:lnTo>
                  <a:lnTo>
                    <a:pt x="121" y="266"/>
                  </a:lnTo>
                  <a:lnTo>
                    <a:pt x="145" y="266"/>
                  </a:lnTo>
                  <a:lnTo>
                    <a:pt x="169" y="242"/>
                  </a:lnTo>
                  <a:lnTo>
                    <a:pt x="193" y="169"/>
                  </a:lnTo>
                  <a:lnTo>
                    <a:pt x="169" y="121"/>
                  </a:lnTo>
                  <a:lnTo>
                    <a:pt x="145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13"/>
            <p:cNvSpPr/>
            <p:nvPr/>
          </p:nvSpPr>
          <p:spPr>
            <a:xfrm>
              <a:off x="2256650" y="1846400"/>
              <a:ext cx="5450" cy="6050"/>
            </a:xfrm>
            <a:custGeom>
              <a:avLst/>
              <a:gdLst/>
              <a:ahLst/>
              <a:cxnLst/>
              <a:rect l="l" t="t" r="r" b="b"/>
              <a:pathLst>
                <a:path w="218" h="242" extrusionOk="0">
                  <a:moveTo>
                    <a:pt x="145" y="1"/>
                  </a:moveTo>
                  <a:lnTo>
                    <a:pt x="97" y="25"/>
                  </a:lnTo>
                  <a:lnTo>
                    <a:pt x="49" y="49"/>
                  </a:lnTo>
                  <a:lnTo>
                    <a:pt x="1" y="97"/>
                  </a:lnTo>
                  <a:lnTo>
                    <a:pt x="1" y="121"/>
                  </a:lnTo>
                  <a:lnTo>
                    <a:pt x="1" y="169"/>
                  </a:lnTo>
                  <a:lnTo>
                    <a:pt x="1" y="217"/>
                  </a:lnTo>
                  <a:lnTo>
                    <a:pt x="25" y="241"/>
                  </a:lnTo>
                  <a:lnTo>
                    <a:pt x="169" y="241"/>
                  </a:lnTo>
                  <a:lnTo>
                    <a:pt x="193" y="217"/>
                  </a:lnTo>
                  <a:lnTo>
                    <a:pt x="217" y="169"/>
                  </a:lnTo>
                  <a:lnTo>
                    <a:pt x="217" y="97"/>
                  </a:lnTo>
                  <a:lnTo>
                    <a:pt x="217" y="73"/>
                  </a:lnTo>
                  <a:lnTo>
                    <a:pt x="193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13"/>
            <p:cNvSpPr/>
            <p:nvPr/>
          </p:nvSpPr>
          <p:spPr>
            <a:xfrm>
              <a:off x="2406525" y="2419350"/>
              <a:ext cx="4825" cy="6025"/>
            </a:xfrm>
            <a:custGeom>
              <a:avLst/>
              <a:gdLst/>
              <a:ahLst/>
              <a:cxnLst/>
              <a:rect l="l" t="t" r="r" b="b"/>
              <a:pathLst>
                <a:path w="193" h="241" extrusionOk="0">
                  <a:moveTo>
                    <a:pt x="96" y="0"/>
                  </a:moveTo>
                  <a:lnTo>
                    <a:pt x="48" y="24"/>
                  </a:lnTo>
                  <a:lnTo>
                    <a:pt x="0" y="72"/>
                  </a:lnTo>
                  <a:lnTo>
                    <a:pt x="0" y="145"/>
                  </a:lnTo>
                  <a:lnTo>
                    <a:pt x="0" y="193"/>
                  </a:lnTo>
                  <a:lnTo>
                    <a:pt x="24" y="217"/>
                  </a:lnTo>
                  <a:lnTo>
                    <a:pt x="72" y="241"/>
                  </a:lnTo>
                  <a:lnTo>
                    <a:pt x="120" y="217"/>
                  </a:lnTo>
                  <a:lnTo>
                    <a:pt x="169" y="169"/>
                  </a:lnTo>
                  <a:lnTo>
                    <a:pt x="193" y="121"/>
                  </a:lnTo>
                  <a:lnTo>
                    <a:pt x="193" y="72"/>
                  </a:lnTo>
                  <a:lnTo>
                    <a:pt x="169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13"/>
            <p:cNvSpPr/>
            <p:nvPr/>
          </p:nvSpPr>
          <p:spPr>
            <a:xfrm>
              <a:off x="1805275" y="1993250"/>
              <a:ext cx="6650" cy="6050"/>
            </a:xfrm>
            <a:custGeom>
              <a:avLst/>
              <a:gdLst/>
              <a:ahLst/>
              <a:cxnLst/>
              <a:rect l="l" t="t" r="r" b="b"/>
              <a:pathLst>
                <a:path w="266" h="242" extrusionOk="0">
                  <a:moveTo>
                    <a:pt x="97" y="0"/>
                  </a:moveTo>
                  <a:lnTo>
                    <a:pt x="49" y="49"/>
                  </a:lnTo>
                  <a:lnTo>
                    <a:pt x="25" y="97"/>
                  </a:lnTo>
                  <a:lnTo>
                    <a:pt x="1" y="169"/>
                  </a:lnTo>
                  <a:lnTo>
                    <a:pt x="25" y="217"/>
                  </a:lnTo>
                  <a:lnTo>
                    <a:pt x="73" y="241"/>
                  </a:lnTo>
                  <a:lnTo>
                    <a:pt x="169" y="217"/>
                  </a:lnTo>
                  <a:lnTo>
                    <a:pt x="266" y="169"/>
                  </a:lnTo>
                  <a:lnTo>
                    <a:pt x="145" y="25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13"/>
            <p:cNvSpPr/>
            <p:nvPr/>
          </p:nvSpPr>
          <p:spPr>
            <a:xfrm>
              <a:off x="2023750" y="1842800"/>
              <a:ext cx="6650" cy="5425"/>
            </a:xfrm>
            <a:custGeom>
              <a:avLst/>
              <a:gdLst/>
              <a:ahLst/>
              <a:cxnLst/>
              <a:rect l="l" t="t" r="r" b="b"/>
              <a:pathLst>
                <a:path w="266" h="217" extrusionOk="0">
                  <a:moveTo>
                    <a:pt x="97" y="0"/>
                  </a:moveTo>
                  <a:lnTo>
                    <a:pt x="49" y="24"/>
                  </a:lnTo>
                  <a:lnTo>
                    <a:pt x="25" y="72"/>
                  </a:lnTo>
                  <a:lnTo>
                    <a:pt x="0" y="145"/>
                  </a:lnTo>
                  <a:lnTo>
                    <a:pt x="49" y="193"/>
                  </a:lnTo>
                  <a:lnTo>
                    <a:pt x="97" y="217"/>
                  </a:lnTo>
                  <a:lnTo>
                    <a:pt x="193" y="217"/>
                  </a:lnTo>
                  <a:lnTo>
                    <a:pt x="241" y="193"/>
                  </a:lnTo>
                  <a:lnTo>
                    <a:pt x="265" y="145"/>
                  </a:lnTo>
                  <a:lnTo>
                    <a:pt x="265" y="97"/>
                  </a:lnTo>
                  <a:lnTo>
                    <a:pt x="241" y="72"/>
                  </a:lnTo>
                  <a:lnTo>
                    <a:pt x="193" y="4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13"/>
            <p:cNvSpPr/>
            <p:nvPr/>
          </p:nvSpPr>
          <p:spPr>
            <a:xfrm>
              <a:off x="2292175" y="2349525"/>
              <a:ext cx="6025" cy="6050"/>
            </a:xfrm>
            <a:custGeom>
              <a:avLst/>
              <a:gdLst/>
              <a:ahLst/>
              <a:cxnLst/>
              <a:rect l="l" t="t" r="r" b="b"/>
              <a:pathLst>
                <a:path w="241" h="242" extrusionOk="0">
                  <a:moveTo>
                    <a:pt x="169" y="1"/>
                  </a:moveTo>
                  <a:lnTo>
                    <a:pt x="96" y="49"/>
                  </a:lnTo>
                  <a:lnTo>
                    <a:pt x="0" y="121"/>
                  </a:lnTo>
                  <a:lnTo>
                    <a:pt x="0" y="193"/>
                  </a:lnTo>
                  <a:lnTo>
                    <a:pt x="24" y="242"/>
                  </a:lnTo>
                  <a:lnTo>
                    <a:pt x="96" y="242"/>
                  </a:lnTo>
                  <a:lnTo>
                    <a:pt x="193" y="169"/>
                  </a:lnTo>
                  <a:lnTo>
                    <a:pt x="241" y="97"/>
                  </a:lnTo>
                  <a:lnTo>
                    <a:pt x="217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13"/>
            <p:cNvSpPr/>
            <p:nvPr/>
          </p:nvSpPr>
          <p:spPr>
            <a:xfrm>
              <a:off x="1922050" y="1945100"/>
              <a:ext cx="4825" cy="6050"/>
            </a:xfrm>
            <a:custGeom>
              <a:avLst/>
              <a:gdLst/>
              <a:ahLst/>
              <a:cxnLst/>
              <a:rect l="l" t="t" r="r" b="b"/>
              <a:pathLst>
                <a:path w="193" h="242" extrusionOk="0">
                  <a:moveTo>
                    <a:pt x="96" y="1"/>
                  </a:moveTo>
                  <a:lnTo>
                    <a:pt x="48" y="25"/>
                  </a:lnTo>
                  <a:lnTo>
                    <a:pt x="0" y="73"/>
                  </a:lnTo>
                  <a:lnTo>
                    <a:pt x="0" y="145"/>
                  </a:lnTo>
                  <a:lnTo>
                    <a:pt x="24" y="193"/>
                  </a:lnTo>
                  <a:lnTo>
                    <a:pt x="48" y="217"/>
                  </a:lnTo>
                  <a:lnTo>
                    <a:pt x="72" y="241"/>
                  </a:lnTo>
                  <a:lnTo>
                    <a:pt x="145" y="217"/>
                  </a:lnTo>
                  <a:lnTo>
                    <a:pt x="193" y="145"/>
                  </a:lnTo>
                  <a:lnTo>
                    <a:pt x="193" y="73"/>
                  </a:lnTo>
                  <a:lnTo>
                    <a:pt x="169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13"/>
            <p:cNvSpPr/>
            <p:nvPr/>
          </p:nvSpPr>
          <p:spPr>
            <a:xfrm>
              <a:off x="2171800" y="2514425"/>
              <a:ext cx="4850" cy="6650"/>
            </a:xfrm>
            <a:custGeom>
              <a:avLst/>
              <a:gdLst/>
              <a:ahLst/>
              <a:cxnLst/>
              <a:rect l="l" t="t" r="r" b="b"/>
              <a:pathLst>
                <a:path w="194" h="266" extrusionOk="0">
                  <a:moveTo>
                    <a:pt x="97" y="1"/>
                  </a:moveTo>
                  <a:lnTo>
                    <a:pt x="49" y="25"/>
                  </a:lnTo>
                  <a:lnTo>
                    <a:pt x="25" y="73"/>
                  </a:lnTo>
                  <a:lnTo>
                    <a:pt x="0" y="145"/>
                  </a:lnTo>
                  <a:lnTo>
                    <a:pt x="0" y="217"/>
                  </a:lnTo>
                  <a:lnTo>
                    <a:pt x="25" y="266"/>
                  </a:lnTo>
                  <a:lnTo>
                    <a:pt x="97" y="266"/>
                  </a:lnTo>
                  <a:lnTo>
                    <a:pt x="121" y="193"/>
                  </a:lnTo>
                  <a:lnTo>
                    <a:pt x="169" y="145"/>
                  </a:lnTo>
                  <a:lnTo>
                    <a:pt x="193" y="73"/>
                  </a:lnTo>
                  <a:lnTo>
                    <a:pt x="169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13"/>
            <p:cNvSpPr/>
            <p:nvPr/>
          </p:nvSpPr>
          <p:spPr>
            <a:xfrm>
              <a:off x="1826350" y="1983025"/>
              <a:ext cx="7250" cy="3625"/>
            </a:xfrm>
            <a:custGeom>
              <a:avLst/>
              <a:gdLst/>
              <a:ahLst/>
              <a:cxnLst/>
              <a:rect l="l" t="t" r="r" b="b"/>
              <a:pathLst>
                <a:path w="290" h="145" extrusionOk="0">
                  <a:moveTo>
                    <a:pt x="73" y="0"/>
                  </a:moveTo>
                  <a:lnTo>
                    <a:pt x="25" y="48"/>
                  </a:lnTo>
                  <a:lnTo>
                    <a:pt x="0" y="97"/>
                  </a:lnTo>
                  <a:lnTo>
                    <a:pt x="25" y="121"/>
                  </a:lnTo>
                  <a:lnTo>
                    <a:pt x="73" y="145"/>
                  </a:lnTo>
                  <a:lnTo>
                    <a:pt x="241" y="145"/>
                  </a:lnTo>
                  <a:lnTo>
                    <a:pt x="289" y="121"/>
                  </a:lnTo>
                  <a:lnTo>
                    <a:pt x="289" y="48"/>
                  </a:lnTo>
                  <a:lnTo>
                    <a:pt x="265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13"/>
            <p:cNvSpPr/>
            <p:nvPr/>
          </p:nvSpPr>
          <p:spPr>
            <a:xfrm>
              <a:off x="2026750" y="1948725"/>
              <a:ext cx="6650" cy="6025"/>
            </a:xfrm>
            <a:custGeom>
              <a:avLst/>
              <a:gdLst/>
              <a:ahLst/>
              <a:cxnLst/>
              <a:rect l="l" t="t" r="r" b="b"/>
              <a:pathLst>
                <a:path w="266" h="241" extrusionOk="0">
                  <a:moveTo>
                    <a:pt x="217" y="0"/>
                  </a:moveTo>
                  <a:lnTo>
                    <a:pt x="145" y="24"/>
                  </a:lnTo>
                  <a:lnTo>
                    <a:pt x="97" y="48"/>
                  </a:lnTo>
                  <a:lnTo>
                    <a:pt x="49" y="96"/>
                  </a:lnTo>
                  <a:lnTo>
                    <a:pt x="25" y="145"/>
                  </a:lnTo>
                  <a:lnTo>
                    <a:pt x="1" y="193"/>
                  </a:lnTo>
                  <a:lnTo>
                    <a:pt x="25" y="217"/>
                  </a:lnTo>
                  <a:lnTo>
                    <a:pt x="49" y="241"/>
                  </a:lnTo>
                  <a:lnTo>
                    <a:pt x="73" y="241"/>
                  </a:lnTo>
                  <a:lnTo>
                    <a:pt x="121" y="217"/>
                  </a:lnTo>
                  <a:lnTo>
                    <a:pt x="193" y="169"/>
                  </a:lnTo>
                  <a:lnTo>
                    <a:pt x="242" y="145"/>
                  </a:lnTo>
                  <a:lnTo>
                    <a:pt x="266" y="120"/>
                  </a:lnTo>
                  <a:lnTo>
                    <a:pt x="266" y="48"/>
                  </a:lnTo>
                  <a:lnTo>
                    <a:pt x="242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13"/>
            <p:cNvSpPr/>
            <p:nvPr/>
          </p:nvSpPr>
          <p:spPr>
            <a:xfrm>
              <a:off x="2239200" y="2050425"/>
              <a:ext cx="7250" cy="4850"/>
            </a:xfrm>
            <a:custGeom>
              <a:avLst/>
              <a:gdLst/>
              <a:ahLst/>
              <a:cxnLst/>
              <a:rect l="l" t="t" r="r" b="b"/>
              <a:pathLst>
                <a:path w="290" h="194" extrusionOk="0">
                  <a:moveTo>
                    <a:pt x="97" y="0"/>
                  </a:moveTo>
                  <a:lnTo>
                    <a:pt x="49" y="25"/>
                  </a:lnTo>
                  <a:lnTo>
                    <a:pt x="25" y="49"/>
                  </a:lnTo>
                  <a:lnTo>
                    <a:pt x="1" y="97"/>
                  </a:lnTo>
                  <a:lnTo>
                    <a:pt x="25" y="121"/>
                  </a:lnTo>
                  <a:lnTo>
                    <a:pt x="73" y="169"/>
                  </a:lnTo>
                  <a:lnTo>
                    <a:pt x="145" y="193"/>
                  </a:lnTo>
                  <a:lnTo>
                    <a:pt x="193" y="193"/>
                  </a:lnTo>
                  <a:lnTo>
                    <a:pt x="266" y="169"/>
                  </a:lnTo>
                  <a:lnTo>
                    <a:pt x="290" y="145"/>
                  </a:lnTo>
                  <a:lnTo>
                    <a:pt x="290" y="97"/>
                  </a:lnTo>
                  <a:lnTo>
                    <a:pt x="217" y="49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13"/>
            <p:cNvSpPr/>
            <p:nvPr/>
          </p:nvSpPr>
          <p:spPr>
            <a:xfrm>
              <a:off x="2292175" y="2333875"/>
              <a:ext cx="4225" cy="6650"/>
            </a:xfrm>
            <a:custGeom>
              <a:avLst/>
              <a:gdLst/>
              <a:ahLst/>
              <a:cxnLst/>
              <a:rect l="l" t="t" r="r" b="b"/>
              <a:pathLst>
                <a:path w="169" h="266" extrusionOk="0">
                  <a:moveTo>
                    <a:pt x="96" y="1"/>
                  </a:moveTo>
                  <a:lnTo>
                    <a:pt x="48" y="25"/>
                  </a:lnTo>
                  <a:lnTo>
                    <a:pt x="24" y="49"/>
                  </a:lnTo>
                  <a:lnTo>
                    <a:pt x="0" y="121"/>
                  </a:lnTo>
                  <a:lnTo>
                    <a:pt x="0" y="193"/>
                  </a:lnTo>
                  <a:lnTo>
                    <a:pt x="24" y="242"/>
                  </a:lnTo>
                  <a:lnTo>
                    <a:pt x="48" y="266"/>
                  </a:lnTo>
                  <a:lnTo>
                    <a:pt x="96" y="242"/>
                  </a:lnTo>
                  <a:lnTo>
                    <a:pt x="145" y="218"/>
                  </a:lnTo>
                  <a:lnTo>
                    <a:pt x="169" y="169"/>
                  </a:lnTo>
                  <a:lnTo>
                    <a:pt x="169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13"/>
            <p:cNvSpPr/>
            <p:nvPr/>
          </p:nvSpPr>
          <p:spPr>
            <a:xfrm>
              <a:off x="2404100" y="1974600"/>
              <a:ext cx="4250" cy="7250"/>
            </a:xfrm>
            <a:custGeom>
              <a:avLst/>
              <a:gdLst/>
              <a:ahLst/>
              <a:cxnLst/>
              <a:rect l="l" t="t" r="r" b="b"/>
              <a:pathLst>
                <a:path w="170" h="290" extrusionOk="0">
                  <a:moveTo>
                    <a:pt x="97" y="0"/>
                  </a:moveTo>
                  <a:lnTo>
                    <a:pt x="49" y="24"/>
                  </a:lnTo>
                  <a:lnTo>
                    <a:pt x="1" y="97"/>
                  </a:lnTo>
                  <a:lnTo>
                    <a:pt x="1" y="193"/>
                  </a:lnTo>
                  <a:lnTo>
                    <a:pt x="25" y="241"/>
                  </a:lnTo>
                  <a:lnTo>
                    <a:pt x="73" y="289"/>
                  </a:lnTo>
                  <a:lnTo>
                    <a:pt x="97" y="265"/>
                  </a:lnTo>
                  <a:lnTo>
                    <a:pt x="121" y="241"/>
                  </a:lnTo>
                  <a:lnTo>
                    <a:pt x="169" y="169"/>
                  </a:lnTo>
                  <a:lnTo>
                    <a:pt x="169" y="121"/>
                  </a:lnTo>
                  <a:lnTo>
                    <a:pt x="169" y="72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13"/>
            <p:cNvSpPr/>
            <p:nvPr/>
          </p:nvSpPr>
          <p:spPr>
            <a:xfrm>
              <a:off x="2280725" y="2492775"/>
              <a:ext cx="6050" cy="4225"/>
            </a:xfrm>
            <a:custGeom>
              <a:avLst/>
              <a:gdLst/>
              <a:ahLst/>
              <a:cxnLst/>
              <a:rect l="l" t="t" r="r" b="b"/>
              <a:pathLst>
                <a:path w="242" h="169" extrusionOk="0">
                  <a:moveTo>
                    <a:pt x="97" y="0"/>
                  </a:moveTo>
                  <a:lnTo>
                    <a:pt x="49" y="24"/>
                  </a:lnTo>
                  <a:lnTo>
                    <a:pt x="25" y="48"/>
                  </a:lnTo>
                  <a:lnTo>
                    <a:pt x="1" y="96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121" y="169"/>
                  </a:lnTo>
                  <a:lnTo>
                    <a:pt x="193" y="145"/>
                  </a:lnTo>
                  <a:lnTo>
                    <a:pt x="217" y="121"/>
                  </a:lnTo>
                  <a:lnTo>
                    <a:pt x="241" y="72"/>
                  </a:lnTo>
                  <a:lnTo>
                    <a:pt x="217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13"/>
            <p:cNvSpPr/>
            <p:nvPr/>
          </p:nvSpPr>
          <p:spPr>
            <a:xfrm>
              <a:off x="2036400" y="1923450"/>
              <a:ext cx="3625" cy="6625"/>
            </a:xfrm>
            <a:custGeom>
              <a:avLst/>
              <a:gdLst/>
              <a:ahLst/>
              <a:cxnLst/>
              <a:rect l="l" t="t" r="r" b="b"/>
              <a:pathLst>
                <a:path w="145" h="265" extrusionOk="0">
                  <a:moveTo>
                    <a:pt x="48" y="0"/>
                  </a:moveTo>
                  <a:lnTo>
                    <a:pt x="24" y="120"/>
                  </a:lnTo>
                  <a:lnTo>
                    <a:pt x="0" y="241"/>
                  </a:lnTo>
                  <a:lnTo>
                    <a:pt x="24" y="265"/>
                  </a:lnTo>
                  <a:lnTo>
                    <a:pt x="48" y="265"/>
                  </a:lnTo>
                  <a:lnTo>
                    <a:pt x="96" y="241"/>
                  </a:lnTo>
                  <a:lnTo>
                    <a:pt x="144" y="169"/>
                  </a:lnTo>
                  <a:lnTo>
                    <a:pt x="120" y="72"/>
                  </a:lnTo>
                  <a:lnTo>
                    <a:pt x="96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13"/>
            <p:cNvSpPr/>
            <p:nvPr/>
          </p:nvSpPr>
          <p:spPr>
            <a:xfrm>
              <a:off x="1929875" y="1918625"/>
              <a:ext cx="6025" cy="4225"/>
            </a:xfrm>
            <a:custGeom>
              <a:avLst/>
              <a:gdLst/>
              <a:ahLst/>
              <a:cxnLst/>
              <a:rect l="l" t="t" r="r" b="b"/>
              <a:pathLst>
                <a:path w="241" h="169" extrusionOk="0">
                  <a:moveTo>
                    <a:pt x="72" y="0"/>
                  </a:moveTo>
                  <a:lnTo>
                    <a:pt x="24" y="24"/>
                  </a:lnTo>
                  <a:lnTo>
                    <a:pt x="0" y="49"/>
                  </a:lnTo>
                  <a:lnTo>
                    <a:pt x="24" y="73"/>
                  </a:lnTo>
                  <a:lnTo>
                    <a:pt x="48" y="121"/>
                  </a:lnTo>
                  <a:lnTo>
                    <a:pt x="96" y="145"/>
                  </a:lnTo>
                  <a:lnTo>
                    <a:pt x="144" y="169"/>
                  </a:lnTo>
                  <a:lnTo>
                    <a:pt x="193" y="145"/>
                  </a:lnTo>
                  <a:lnTo>
                    <a:pt x="241" y="121"/>
                  </a:lnTo>
                  <a:lnTo>
                    <a:pt x="241" y="97"/>
                  </a:lnTo>
                  <a:lnTo>
                    <a:pt x="241" y="73"/>
                  </a:lnTo>
                  <a:lnTo>
                    <a:pt x="193" y="2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13"/>
            <p:cNvSpPr/>
            <p:nvPr/>
          </p:nvSpPr>
          <p:spPr>
            <a:xfrm>
              <a:off x="2047225" y="1924650"/>
              <a:ext cx="6050" cy="4825"/>
            </a:xfrm>
            <a:custGeom>
              <a:avLst/>
              <a:gdLst/>
              <a:ahLst/>
              <a:cxnLst/>
              <a:rect l="l" t="t" r="r" b="b"/>
              <a:pathLst>
                <a:path w="242" h="193" extrusionOk="0">
                  <a:moveTo>
                    <a:pt x="193" y="0"/>
                  </a:moveTo>
                  <a:lnTo>
                    <a:pt x="169" y="24"/>
                  </a:lnTo>
                  <a:lnTo>
                    <a:pt x="73" y="24"/>
                  </a:lnTo>
                  <a:lnTo>
                    <a:pt x="24" y="72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97" y="193"/>
                  </a:lnTo>
                  <a:lnTo>
                    <a:pt x="145" y="169"/>
                  </a:lnTo>
                  <a:lnTo>
                    <a:pt x="217" y="96"/>
                  </a:lnTo>
                  <a:lnTo>
                    <a:pt x="241" y="72"/>
                  </a:lnTo>
                  <a:lnTo>
                    <a:pt x="241" y="2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13"/>
            <p:cNvSpPr/>
            <p:nvPr/>
          </p:nvSpPr>
          <p:spPr>
            <a:xfrm>
              <a:off x="2114625" y="1818725"/>
              <a:ext cx="4850" cy="5425"/>
            </a:xfrm>
            <a:custGeom>
              <a:avLst/>
              <a:gdLst/>
              <a:ahLst/>
              <a:cxnLst/>
              <a:rect l="l" t="t" r="r" b="b"/>
              <a:pathLst>
                <a:path w="194" h="217" extrusionOk="0">
                  <a:moveTo>
                    <a:pt x="97" y="0"/>
                  </a:moveTo>
                  <a:lnTo>
                    <a:pt x="49" y="24"/>
                  </a:lnTo>
                  <a:lnTo>
                    <a:pt x="25" y="73"/>
                  </a:lnTo>
                  <a:lnTo>
                    <a:pt x="1" y="121"/>
                  </a:lnTo>
                  <a:lnTo>
                    <a:pt x="1" y="145"/>
                  </a:lnTo>
                  <a:lnTo>
                    <a:pt x="25" y="193"/>
                  </a:lnTo>
                  <a:lnTo>
                    <a:pt x="49" y="217"/>
                  </a:lnTo>
                  <a:lnTo>
                    <a:pt x="121" y="217"/>
                  </a:lnTo>
                  <a:lnTo>
                    <a:pt x="169" y="145"/>
                  </a:lnTo>
                  <a:lnTo>
                    <a:pt x="193" y="48"/>
                  </a:lnTo>
                  <a:lnTo>
                    <a:pt x="169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13"/>
            <p:cNvSpPr/>
            <p:nvPr/>
          </p:nvSpPr>
          <p:spPr>
            <a:xfrm>
              <a:off x="2024350" y="1921625"/>
              <a:ext cx="4250" cy="4250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73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121" y="169"/>
                  </a:lnTo>
                  <a:lnTo>
                    <a:pt x="145" y="145"/>
                  </a:lnTo>
                  <a:lnTo>
                    <a:pt x="169" y="97"/>
                  </a:lnTo>
                  <a:lnTo>
                    <a:pt x="169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13"/>
            <p:cNvSpPr/>
            <p:nvPr/>
          </p:nvSpPr>
          <p:spPr>
            <a:xfrm>
              <a:off x="1956950" y="1960750"/>
              <a:ext cx="4825" cy="4250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48" y="1"/>
                  </a:moveTo>
                  <a:lnTo>
                    <a:pt x="0" y="49"/>
                  </a:lnTo>
                  <a:lnTo>
                    <a:pt x="0" y="121"/>
                  </a:lnTo>
                  <a:lnTo>
                    <a:pt x="24" y="169"/>
                  </a:lnTo>
                  <a:lnTo>
                    <a:pt x="121" y="169"/>
                  </a:lnTo>
                  <a:lnTo>
                    <a:pt x="169" y="145"/>
                  </a:lnTo>
                  <a:lnTo>
                    <a:pt x="193" y="121"/>
                  </a:lnTo>
                  <a:lnTo>
                    <a:pt x="169" y="97"/>
                  </a:lnTo>
                  <a:lnTo>
                    <a:pt x="169" y="49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13"/>
            <p:cNvSpPr/>
            <p:nvPr/>
          </p:nvSpPr>
          <p:spPr>
            <a:xfrm>
              <a:off x="1946725" y="2012500"/>
              <a:ext cx="4225" cy="4850"/>
            </a:xfrm>
            <a:custGeom>
              <a:avLst/>
              <a:gdLst/>
              <a:ahLst/>
              <a:cxnLst/>
              <a:rect l="l" t="t" r="r" b="b"/>
              <a:pathLst>
                <a:path w="169" h="194" extrusionOk="0">
                  <a:moveTo>
                    <a:pt x="72" y="1"/>
                  </a:moveTo>
                  <a:lnTo>
                    <a:pt x="24" y="49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0" y="169"/>
                  </a:lnTo>
                  <a:lnTo>
                    <a:pt x="24" y="193"/>
                  </a:lnTo>
                  <a:lnTo>
                    <a:pt x="96" y="193"/>
                  </a:lnTo>
                  <a:lnTo>
                    <a:pt x="120" y="145"/>
                  </a:lnTo>
                  <a:lnTo>
                    <a:pt x="145" y="121"/>
                  </a:lnTo>
                  <a:lnTo>
                    <a:pt x="169" y="73"/>
                  </a:lnTo>
                  <a:lnTo>
                    <a:pt x="169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13"/>
            <p:cNvSpPr/>
            <p:nvPr/>
          </p:nvSpPr>
          <p:spPr>
            <a:xfrm>
              <a:off x="2101375" y="1898775"/>
              <a:ext cx="6050" cy="3625"/>
            </a:xfrm>
            <a:custGeom>
              <a:avLst/>
              <a:gdLst/>
              <a:ahLst/>
              <a:cxnLst/>
              <a:rect l="l" t="t" r="r" b="b"/>
              <a:pathLst>
                <a:path w="242" h="145" extrusionOk="0">
                  <a:moveTo>
                    <a:pt x="49" y="0"/>
                  </a:moveTo>
                  <a:lnTo>
                    <a:pt x="1" y="48"/>
                  </a:lnTo>
                  <a:lnTo>
                    <a:pt x="25" y="96"/>
                  </a:lnTo>
                  <a:lnTo>
                    <a:pt x="73" y="120"/>
                  </a:lnTo>
                  <a:lnTo>
                    <a:pt x="121" y="144"/>
                  </a:lnTo>
                  <a:lnTo>
                    <a:pt x="194" y="120"/>
                  </a:lnTo>
                  <a:lnTo>
                    <a:pt x="242" y="96"/>
                  </a:lnTo>
                  <a:lnTo>
                    <a:pt x="242" y="72"/>
                  </a:lnTo>
                  <a:lnTo>
                    <a:pt x="218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13"/>
            <p:cNvSpPr/>
            <p:nvPr/>
          </p:nvSpPr>
          <p:spPr>
            <a:xfrm>
              <a:off x="2298175" y="2103975"/>
              <a:ext cx="4850" cy="4850"/>
            </a:xfrm>
            <a:custGeom>
              <a:avLst/>
              <a:gdLst/>
              <a:ahLst/>
              <a:cxnLst/>
              <a:rect l="l" t="t" r="r" b="b"/>
              <a:pathLst>
                <a:path w="194" h="194" extrusionOk="0">
                  <a:moveTo>
                    <a:pt x="97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73" y="194"/>
                  </a:lnTo>
                  <a:lnTo>
                    <a:pt x="145" y="194"/>
                  </a:lnTo>
                  <a:lnTo>
                    <a:pt x="169" y="169"/>
                  </a:lnTo>
                  <a:lnTo>
                    <a:pt x="193" y="97"/>
                  </a:lnTo>
                  <a:lnTo>
                    <a:pt x="145" y="25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13"/>
            <p:cNvSpPr/>
            <p:nvPr/>
          </p:nvSpPr>
          <p:spPr>
            <a:xfrm>
              <a:off x="1941900" y="1912000"/>
              <a:ext cx="4850" cy="4850"/>
            </a:xfrm>
            <a:custGeom>
              <a:avLst/>
              <a:gdLst/>
              <a:ahLst/>
              <a:cxnLst/>
              <a:rect l="l" t="t" r="r" b="b"/>
              <a:pathLst>
                <a:path w="194" h="194" extrusionOk="0">
                  <a:moveTo>
                    <a:pt x="49" y="1"/>
                  </a:moveTo>
                  <a:lnTo>
                    <a:pt x="25" y="25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49" y="169"/>
                  </a:lnTo>
                  <a:lnTo>
                    <a:pt x="97" y="193"/>
                  </a:lnTo>
                  <a:lnTo>
                    <a:pt x="169" y="193"/>
                  </a:lnTo>
                  <a:lnTo>
                    <a:pt x="193" y="145"/>
                  </a:lnTo>
                  <a:lnTo>
                    <a:pt x="169" y="121"/>
                  </a:lnTo>
                  <a:lnTo>
                    <a:pt x="145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13"/>
            <p:cNvSpPr/>
            <p:nvPr/>
          </p:nvSpPr>
          <p:spPr>
            <a:xfrm>
              <a:off x="2217550" y="2465075"/>
              <a:ext cx="3625" cy="5450"/>
            </a:xfrm>
            <a:custGeom>
              <a:avLst/>
              <a:gdLst/>
              <a:ahLst/>
              <a:cxnLst/>
              <a:rect l="l" t="t" r="r" b="b"/>
              <a:pathLst>
                <a:path w="145" h="218" extrusionOk="0">
                  <a:moveTo>
                    <a:pt x="48" y="1"/>
                  </a:moveTo>
                  <a:lnTo>
                    <a:pt x="0" y="25"/>
                  </a:lnTo>
                  <a:lnTo>
                    <a:pt x="0" y="121"/>
                  </a:lnTo>
                  <a:lnTo>
                    <a:pt x="24" y="193"/>
                  </a:lnTo>
                  <a:lnTo>
                    <a:pt x="96" y="217"/>
                  </a:lnTo>
                  <a:lnTo>
                    <a:pt x="120" y="193"/>
                  </a:lnTo>
                  <a:lnTo>
                    <a:pt x="145" y="169"/>
                  </a:lnTo>
                  <a:lnTo>
                    <a:pt x="145" y="145"/>
                  </a:lnTo>
                  <a:lnTo>
                    <a:pt x="120" y="73"/>
                  </a:lnTo>
                  <a:lnTo>
                    <a:pt x="96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13"/>
            <p:cNvSpPr/>
            <p:nvPr/>
          </p:nvSpPr>
          <p:spPr>
            <a:xfrm>
              <a:off x="2209725" y="2454850"/>
              <a:ext cx="5425" cy="4250"/>
            </a:xfrm>
            <a:custGeom>
              <a:avLst/>
              <a:gdLst/>
              <a:ahLst/>
              <a:cxnLst/>
              <a:rect l="l" t="t" r="r" b="b"/>
              <a:pathLst>
                <a:path w="217" h="170" extrusionOk="0">
                  <a:moveTo>
                    <a:pt x="72" y="1"/>
                  </a:moveTo>
                  <a:lnTo>
                    <a:pt x="48" y="25"/>
                  </a:lnTo>
                  <a:lnTo>
                    <a:pt x="24" y="73"/>
                  </a:lnTo>
                  <a:lnTo>
                    <a:pt x="0" y="121"/>
                  </a:lnTo>
                  <a:lnTo>
                    <a:pt x="48" y="169"/>
                  </a:lnTo>
                  <a:lnTo>
                    <a:pt x="96" y="169"/>
                  </a:lnTo>
                  <a:lnTo>
                    <a:pt x="169" y="145"/>
                  </a:lnTo>
                  <a:lnTo>
                    <a:pt x="193" y="73"/>
                  </a:lnTo>
                  <a:lnTo>
                    <a:pt x="217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13"/>
            <p:cNvSpPr/>
            <p:nvPr/>
          </p:nvSpPr>
          <p:spPr>
            <a:xfrm>
              <a:off x="2131475" y="1877700"/>
              <a:ext cx="7850" cy="5450"/>
            </a:xfrm>
            <a:custGeom>
              <a:avLst/>
              <a:gdLst/>
              <a:ahLst/>
              <a:cxnLst/>
              <a:rect l="l" t="t" r="r" b="b"/>
              <a:pathLst>
                <a:path w="314" h="218" extrusionOk="0">
                  <a:moveTo>
                    <a:pt x="289" y="0"/>
                  </a:moveTo>
                  <a:lnTo>
                    <a:pt x="249" y="14"/>
                  </a:lnTo>
                  <a:lnTo>
                    <a:pt x="249" y="14"/>
                  </a:lnTo>
                  <a:lnTo>
                    <a:pt x="314" y="25"/>
                  </a:lnTo>
                  <a:lnTo>
                    <a:pt x="289" y="0"/>
                  </a:lnTo>
                  <a:close/>
                  <a:moveTo>
                    <a:pt x="169" y="0"/>
                  </a:moveTo>
                  <a:lnTo>
                    <a:pt x="97" y="25"/>
                  </a:lnTo>
                  <a:lnTo>
                    <a:pt x="25" y="49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73" y="193"/>
                  </a:lnTo>
                  <a:lnTo>
                    <a:pt x="169" y="193"/>
                  </a:lnTo>
                  <a:lnTo>
                    <a:pt x="121" y="145"/>
                  </a:lnTo>
                  <a:lnTo>
                    <a:pt x="121" y="97"/>
                  </a:lnTo>
                  <a:lnTo>
                    <a:pt x="145" y="73"/>
                  </a:lnTo>
                  <a:lnTo>
                    <a:pt x="217" y="25"/>
                  </a:lnTo>
                  <a:lnTo>
                    <a:pt x="249" y="14"/>
                  </a:lnTo>
                  <a:lnTo>
                    <a:pt x="249" y="14"/>
                  </a:lnTo>
                  <a:lnTo>
                    <a:pt x="169" y="0"/>
                  </a:lnTo>
                  <a:close/>
                  <a:moveTo>
                    <a:pt x="169" y="193"/>
                  </a:moveTo>
                  <a:lnTo>
                    <a:pt x="193" y="217"/>
                  </a:lnTo>
                  <a:lnTo>
                    <a:pt x="193" y="193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13"/>
            <p:cNvSpPr/>
            <p:nvPr/>
          </p:nvSpPr>
          <p:spPr>
            <a:xfrm>
              <a:off x="1984025" y="2028150"/>
              <a:ext cx="4850" cy="4250"/>
            </a:xfrm>
            <a:custGeom>
              <a:avLst/>
              <a:gdLst/>
              <a:ahLst/>
              <a:cxnLst/>
              <a:rect l="l" t="t" r="r" b="b"/>
              <a:pathLst>
                <a:path w="194" h="170" extrusionOk="0">
                  <a:moveTo>
                    <a:pt x="73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121"/>
                  </a:lnTo>
                  <a:lnTo>
                    <a:pt x="49" y="145"/>
                  </a:lnTo>
                  <a:lnTo>
                    <a:pt x="73" y="169"/>
                  </a:lnTo>
                  <a:lnTo>
                    <a:pt x="121" y="169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93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13"/>
            <p:cNvSpPr/>
            <p:nvPr/>
          </p:nvSpPr>
          <p:spPr>
            <a:xfrm>
              <a:off x="2285550" y="2412125"/>
              <a:ext cx="4225" cy="4225"/>
            </a:xfrm>
            <a:custGeom>
              <a:avLst/>
              <a:gdLst/>
              <a:ahLst/>
              <a:cxnLst/>
              <a:rect l="l" t="t" r="r" b="b"/>
              <a:pathLst>
                <a:path w="169" h="169" extrusionOk="0">
                  <a:moveTo>
                    <a:pt x="24" y="0"/>
                  </a:moveTo>
                  <a:lnTo>
                    <a:pt x="0" y="24"/>
                  </a:lnTo>
                  <a:lnTo>
                    <a:pt x="0" y="97"/>
                  </a:lnTo>
                  <a:lnTo>
                    <a:pt x="48" y="145"/>
                  </a:lnTo>
                  <a:lnTo>
                    <a:pt x="73" y="145"/>
                  </a:lnTo>
                  <a:lnTo>
                    <a:pt x="121" y="169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69" y="49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13"/>
            <p:cNvSpPr/>
            <p:nvPr/>
          </p:nvSpPr>
          <p:spPr>
            <a:xfrm>
              <a:off x="2083925" y="2442825"/>
              <a:ext cx="4850" cy="4225"/>
            </a:xfrm>
            <a:custGeom>
              <a:avLst/>
              <a:gdLst/>
              <a:ahLst/>
              <a:cxnLst/>
              <a:rect l="l" t="t" r="r" b="b"/>
              <a:pathLst>
                <a:path w="194" h="169" extrusionOk="0">
                  <a:moveTo>
                    <a:pt x="73" y="0"/>
                  </a:moveTo>
                  <a:lnTo>
                    <a:pt x="49" y="24"/>
                  </a:lnTo>
                  <a:lnTo>
                    <a:pt x="25" y="48"/>
                  </a:lnTo>
                  <a:lnTo>
                    <a:pt x="1" y="120"/>
                  </a:lnTo>
                  <a:lnTo>
                    <a:pt x="49" y="145"/>
                  </a:lnTo>
                  <a:lnTo>
                    <a:pt x="73" y="169"/>
                  </a:lnTo>
                  <a:lnTo>
                    <a:pt x="145" y="169"/>
                  </a:lnTo>
                  <a:lnTo>
                    <a:pt x="193" y="145"/>
                  </a:lnTo>
                  <a:lnTo>
                    <a:pt x="193" y="72"/>
                  </a:lnTo>
                  <a:lnTo>
                    <a:pt x="145" y="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13"/>
            <p:cNvSpPr/>
            <p:nvPr/>
          </p:nvSpPr>
          <p:spPr>
            <a:xfrm>
              <a:off x="2268700" y="1899375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24" y="72"/>
                  </a:lnTo>
                  <a:lnTo>
                    <a:pt x="48" y="145"/>
                  </a:lnTo>
                  <a:lnTo>
                    <a:pt x="121" y="145"/>
                  </a:lnTo>
                  <a:lnTo>
                    <a:pt x="193" y="120"/>
                  </a:lnTo>
                  <a:lnTo>
                    <a:pt x="193" y="96"/>
                  </a:lnTo>
                  <a:lnTo>
                    <a:pt x="193" y="72"/>
                  </a:lnTo>
                  <a:lnTo>
                    <a:pt x="193" y="48"/>
                  </a:lnTo>
                  <a:lnTo>
                    <a:pt x="169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13"/>
            <p:cNvSpPr/>
            <p:nvPr/>
          </p:nvSpPr>
          <p:spPr>
            <a:xfrm>
              <a:off x="2072500" y="2030575"/>
              <a:ext cx="4225" cy="4225"/>
            </a:xfrm>
            <a:custGeom>
              <a:avLst/>
              <a:gdLst/>
              <a:ahLst/>
              <a:cxnLst/>
              <a:rect l="l" t="t" r="r" b="b"/>
              <a:pathLst>
                <a:path w="169" h="169" extrusionOk="0">
                  <a:moveTo>
                    <a:pt x="73" y="0"/>
                  </a:moveTo>
                  <a:lnTo>
                    <a:pt x="49" y="24"/>
                  </a:lnTo>
                  <a:lnTo>
                    <a:pt x="24" y="48"/>
                  </a:lnTo>
                  <a:lnTo>
                    <a:pt x="0" y="96"/>
                  </a:lnTo>
                  <a:lnTo>
                    <a:pt x="24" y="144"/>
                  </a:lnTo>
                  <a:lnTo>
                    <a:pt x="73" y="169"/>
                  </a:lnTo>
                  <a:lnTo>
                    <a:pt x="97" y="169"/>
                  </a:lnTo>
                  <a:lnTo>
                    <a:pt x="145" y="144"/>
                  </a:lnTo>
                  <a:lnTo>
                    <a:pt x="169" y="120"/>
                  </a:lnTo>
                  <a:lnTo>
                    <a:pt x="169" y="72"/>
                  </a:lnTo>
                  <a:lnTo>
                    <a:pt x="169" y="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13"/>
            <p:cNvSpPr/>
            <p:nvPr/>
          </p:nvSpPr>
          <p:spPr>
            <a:xfrm>
              <a:off x="2195875" y="2379625"/>
              <a:ext cx="4225" cy="4850"/>
            </a:xfrm>
            <a:custGeom>
              <a:avLst/>
              <a:gdLst/>
              <a:ahLst/>
              <a:cxnLst/>
              <a:rect l="l" t="t" r="r" b="b"/>
              <a:pathLst>
                <a:path w="169" h="194" extrusionOk="0">
                  <a:moveTo>
                    <a:pt x="25" y="0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25" y="145"/>
                  </a:lnTo>
                  <a:lnTo>
                    <a:pt x="73" y="193"/>
                  </a:lnTo>
                  <a:lnTo>
                    <a:pt x="121" y="193"/>
                  </a:lnTo>
                  <a:lnTo>
                    <a:pt x="169" y="169"/>
                  </a:lnTo>
                  <a:lnTo>
                    <a:pt x="169" y="121"/>
                  </a:lnTo>
                  <a:lnTo>
                    <a:pt x="121" y="49"/>
                  </a:lnTo>
                  <a:lnTo>
                    <a:pt x="73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13"/>
            <p:cNvSpPr/>
            <p:nvPr/>
          </p:nvSpPr>
          <p:spPr>
            <a:xfrm>
              <a:off x="2186250" y="2315825"/>
              <a:ext cx="6025" cy="3650"/>
            </a:xfrm>
            <a:custGeom>
              <a:avLst/>
              <a:gdLst/>
              <a:ahLst/>
              <a:cxnLst/>
              <a:rect l="l" t="t" r="r" b="b"/>
              <a:pathLst>
                <a:path w="241" h="146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97" y="145"/>
                  </a:lnTo>
                  <a:lnTo>
                    <a:pt x="145" y="145"/>
                  </a:lnTo>
                  <a:lnTo>
                    <a:pt x="217" y="121"/>
                  </a:lnTo>
                  <a:lnTo>
                    <a:pt x="241" y="73"/>
                  </a:lnTo>
                  <a:lnTo>
                    <a:pt x="241" y="49"/>
                  </a:lnTo>
                  <a:lnTo>
                    <a:pt x="217" y="2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13"/>
            <p:cNvSpPr/>
            <p:nvPr/>
          </p:nvSpPr>
          <p:spPr>
            <a:xfrm>
              <a:off x="1810100" y="1977000"/>
              <a:ext cx="4225" cy="4850"/>
            </a:xfrm>
            <a:custGeom>
              <a:avLst/>
              <a:gdLst/>
              <a:ahLst/>
              <a:cxnLst/>
              <a:rect l="l" t="t" r="r" b="b"/>
              <a:pathLst>
                <a:path w="169" h="194" extrusionOk="0">
                  <a:moveTo>
                    <a:pt x="49" y="1"/>
                  </a:moveTo>
                  <a:lnTo>
                    <a:pt x="25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121" y="193"/>
                  </a:lnTo>
                  <a:lnTo>
                    <a:pt x="145" y="169"/>
                  </a:lnTo>
                  <a:lnTo>
                    <a:pt x="169" y="121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13"/>
            <p:cNvSpPr/>
            <p:nvPr/>
          </p:nvSpPr>
          <p:spPr>
            <a:xfrm>
              <a:off x="2389050" y="1996250"/>
              <a:ext cx="3650" cy="4850"/>
            </a:xfrm>
            <a:custGeom>
              <a:avLst/>
              <a:gdLst/>
              <a:ahLst/>
              <a:cxnLst/>
              <a:rect l="l" t="t" r="r" b="b"/>
              <a:pathLst>
                <a:path w="146" h="194" extrusionOk="0">
                  <a:moveTo>
                    <a:pt x="73" y="1"/>
                  </a:moveTo>
                  <a:lnTo>
                    <a:pt x="25" y="49"/>
                  </a:lnTo>
                  <a:lnTo>
                    <a:pt x="1" y="121"/>
                  </a:lnTo>
                  <a:lnTo>
                    <a:pt x="1" y="145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73" y="193"/>
                  </a:lnTo>
                  <a:lnTo>
                    <a:pt x="121" y="145"/>
                  </a:lnTo>
                  <a:lnTo>
                    <a:pt x="145" y="97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13"/>
            <p:cNvSpPr/>
            <p:nvPr/>
          </p:nvSpPr>
          <p:spPr>
            <a:xfrm>
              <a:off x="2236200" y="1855425"/>
              <a:ext cx="4825" cy="3050"/>
            </a:xfrm>
            <a:custGeom>
              <a:avLst/>
              <a:gdLst/>
              <a:ahLst/>
              <a:cxnLst/>
              <a:rect l="l" t="t" r="r" b="b"/>
              <a:pathLst>
                <a:path w="193" h="122" extrusionOk="0">
                  <a:moveTo>
                    <a:pt x="48" y="1"/>
                  </a:moveTo>
                  <a:lnTo>
                    <a:pt x="0" y="25"/>
                  </a:lnTo>
                  <a:lnTo>
                    <a:pt x="48" y="97"/>
                  </a:lnTo>
                  <a:lnTo>
                    <a:pt x="121" y="121"/>
                  </a:lnTo>
                  <a:lnTo>
                    <a:pt x="169" y="97"/>
                  </a:lnTo>
                  <a:lnTo>
                    <a:pt x="193" y="73"/>
                  </a:lnTo>
                  <a:lnTo>
                    <a:pt x="193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13"/>
            <p:cNvSpPr/>
            <p:nvPr/>
          </p:nvSpPr>
          <p:spPr>
            <a:xfrm>
              <a:off x="2015925" y="1900575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49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45" y="97"/>
                  </a:lnTo>
                  <a:lnTo>
                    <a:pt x="145" y="48"/>
                  </a:lnTo>
                  <a:lnTo>
                    <a:pt x="121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13"/>
            <p:cNvSpPr/>
            <p:nvPr/>
          </p:nvSpPr>
          <p:spPr>
            <a:xfrm>
              <a:off x="2054450" y="1927650"/>
              <a:ext cx="4225" cy="3625"/>
            </a:xfrm>
            <a:custGeom>
              <a:avLst/>
              <a:gdLst/>
              <a:ahLst/>
              <a:cxnLst/>
              <a:rect l="l" t="t" r="r" b="b"/>
              <a:pathLst>
                <a:path w="169" h="145" extrusionOk="0">
                  <a:moveTo>
                    <a:pt x="72" y="1"/>
                  </a:moveTo>
                  <a:lnTo>
                    <a:pt x="0" y="49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121" y="145"/>
                  </a:lnTo>
                  <a:lnTo>
                    <a:pt x="169" y="97"/>
                  </a:lnTo>
                  <a:lnTo>
                    <a:pt x="145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13"/>
            <p:cNvSpPr/>
            <p:nvPr/>
          </p:nvSpPr>
          <p:spPr>
            <a:xfrm>
              <a:off x="1931075" y="1907800"/>
              <a:ext cx="3025" cy="5425"/>
            </a:xfrm>
            <a:custGeom>
              <a:avLst/>
              <a:gdLst/>
              <a:ahLst/>
              <a:cxnLst/>
              <a:rect l="l" t="t" r="r" b="b"/>
              <a:pathLst>
                <a:path w="121" h="217" extrusionOk="0">
                  <a:moveTo>
                    <a:pt x="0" y="0"/>
                  </a:moveTo>
                  <a:lnTo>
                    <a:pt x="0" y="24"/>
                  </a:lnTo>
                  <a:lnTo>
                    <a:pt x="0" y="217"/>
                  </a:lnTo>
                  <a:lnTo>
                    <a:pt x="72" y="145"/>
                  </a:lnTo>
                  <a:lnTo>
                    <a:pt x="96" y="120"/>
                  </a:lnTo>
                  <a:lnTo>
                    <a:pt x="121" y="72"/>
                  </a:lnTo>
                  <a:lnTo>
                    <a:pt x="96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13"/>
            <p:cNvSpPr/>
            <p:nvPr/>
          </p:nvSpPr>
          <p:spPr>
            <a:xfrm>
              <a:off x="2281925" y="2300775"/>
              <a:ext cx="4250" cy="3650"/>
            </a:xfrm>
            <a:custGeom>
              <a:avLst/>
              <a:gdLst/>
              <a:ahLst/>
              <a:cxnLst/>
              <a:rect l="l" t="t" r="r" b="b"/>
              <a:pathLst>
                <a:path w="170" h="146" extrusionOk="0">
                  <a:moveTo>
                    <a:pt x="73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49" y="145"/>
                  </a:lnTo>
                  <a:lnTo>
                    <a:pt x="121" y="145"/>
                  </a:lnTo>
                  <a:lnTo>
                    <a:pt x="169" y="97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13"/>
            <p:cNvSpPr/>
            <p:nvPr/>
          </p:nvSpPr>
          <p:spPr>
            <a:xfrm>
              <a:off x="2221150" y="2480125"/>
              <a:ext cx="4250" cy="4250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73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49" y="145"/>
                  </a:lnTo>
                  <a:lnTo>
                    <a:pt x="97" y="169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69" y="73"/>
                  </a:lnTo>
                  <a:lnTo>
                    <a:pt x="145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13"/>
            <p:cNvSpPr/>
            <p:nvPr/>
          </p:nvSpPr>
          <p:spPr>
            <a:xfrm>
              <a:off x="2048425" y="2019125"/>
              <a:ext cx="4225" cy="3650"/>
            </a:xfrm>
            <a:custGeom>
              <a:avLst/>
              <a:gdLst/>
              <a:ahLst/>
              <a:cxnLst/>
              <a:rect l="l" t="t" r="r" b="b"/>
              <a:pathLst>
                <a:path w="169" h="146" extrusionOk="0">
                  <a:moveTo>
                    <a:pt x="49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5" y="121"/>
                  </a:lnTo>
                  <a:lnTo>
                    <a:pt x="73" y="145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69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13"/>
            <p:cNvSpPr/>
            <p:nvPr/>
          </p:nvSpPr>
          <p:spPr>
            <a:xfrm>
              <a:off x="2100175" y="1940900"/>
              <a:ext cx="4850" cy="3025"/>
            </a:xfrm>
            <a:custGeom>
              <a:avLst/>
              <a:gdLst/>
              <a:ahLst/>
              <a:cxnLst/>
              <a:rect l="l" t="t" r="r" b="b"/>
              <a:pathLst>
                <a:path w="194" h="121" extrusionOk="0">
                  <a:moveTo>
                    <a:pt x="73" y="0"/>
                  </a:moveTo>
                  <a:lnTo>
                    <a:pt x="25" y="48"/>
                  </a:lnTo>
                  <a:lnTo>
                    <a:pt x="1" y="96"/>
                  </a:lnTo>
                  <a:lnTo>
                    <a:pt x="25" y="120"/>
                  </a:lnTo>
                  <a:lnTo>
                    <a:pt x="73" y="120"/>
                  </a:lnTo>
                  <a:lnTo>
                    <a:pt x="145" y="96"/>
                  </a:lnTo>
                  <a:lnTo>
                    <a:pt x="169" y="72"/>
                  </a:lnTo>
                  <a:lnTo>
                    <a:pt x="193" y="2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13"/>
            <p:cNvSpPr/>
            <p:nvPr/>
          </p:nvSpPr>
          <p:spPr>
            <a:xfrm>
              <a:off x="2279525" y="1938475"/>
              <a:ext cx="3650" cy="3650"/>
            </a:xfrm>
            <a:custGeom>
              <a:avLst/>
              <a:gdLst/>
              <a:ahLst/>
              <a:cxnLst/>
              <a:rect l="l" t="t" r="r" b="b"/>
              <a:pathLst>
                <a:path w="146" h="146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73" y="145"/>
                  </a:lnTo>
                  <a:lnTo>
                    <a:pt x="121" y="121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13"/>
            <p:cNvSpPr/>
            <p:nvPr/>
          </p:nvSpPr>
          <p:spPr>
            <a:xfrm>
              <a:off x="1877500" y="1936075"/>
              <a:ext cx="4250" cy="3625"/>
            </a:xfrm>
            <a:custGeom>
              <a:avLst/>
              <a:gdLst/>
              <a:ahLst/>
              <a:cxnLst/>
              <a:rect l="l" t="t" r="r" b="b"/>
              <a:pathLst>
                <a:path w="170" h="145" extrusionOk="0">
                  <a:moveTo>
                    <a:pt x="49" y="1"/>
                  </a:moveTo>
                  <a:lnTo>
                    <a:pt x="1" y="49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121" y="145"/>
                  </a:lnTo>
                  <a:lnTo>
                    <a:pt x="145" y="121"/>
                  </a:lnTo>
                  <a:lnTo>
                    <a:pt x="169" y="97"/>
                  </a:lnTo>
                  <a:lnTo>
                    <a:pt x="169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13"/>
            <p:cNvSpPr/>
            <p:nvPr/>
          </p:nvSpPr>
          <p:spPr>
            <a:xfrm>
              <a:off x="2382450" y="2011900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48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96" y="145"/>
                  </a:lnTo>
                  <a:lnTo>
                    <a:pt x="145" y="121"/>
                  </a:lnTo>
                  <a:lnTo>
                    <a:pt x="145" y="73"/>
                  </a:lnTo>
                  <a:lnTo>
                    <a:pt x="121" y="25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13"/>
            <p:cNvSpPr/>
            <p:nvPr/>
          </p:nvSpPr>
          <p:spPr>
            <a:xfrm>
              <a:off x="2290975" y="2317625"/>
              <a:ext cx="3625" cy="3050"/>
            </a:xfrm>
            <a:custGeom>
              <a:avLst/>
              <a:gdLst/>
              <a:ahLst/>
              <a:cxnLst/>
              <a:rect l="l" t="t" r="r" b="b"/>
              <a:pathLst>
                <a:path w="145" h="122" extrusionOk="0">
                  <a:moveTo>
                    <a:pt x="48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48" y="121"/>
                  </a:lnTo>
                  <a:lnTo>
                    <a:pt x="96" y="121"/>
                  </a:lnTo>
                  <a:lnTo>
                    <a:pt x="144" y="97"/>
                  </a:lnTo>
                  <a:lnTo>
                    <a:pt x="144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13"/>
            <p:cNvSpPr/>
            <p:nvPr/>
          </p:nvSpPr>
          <p:spPr>
            <a:xfrm>
              <a:off x="2074300" y="1934875"/>
              <a:ext cx="3650" cy="4225"/>
            </a:xfrm>
            <a:custGeom>
              <a:avLst/>
              <a:gdLst/>
              <a:ahLst/>
              <a:cxnLst/>
              <a:rect l="l" t="t" r="r" b="b"/>
              <a:pathLst>
                <a:path w="146" h="169" extrusionOk="0">
                  <a:moveTo>
                    <a:pt x="49" y="0"/>
                  </a:moveTo>
                  <a:lnTo>
                    <a:pt x="25" y="24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121" y="169"/>
                  </a:lnTo>
                  <a:lnTo>
                    <a:pt x="145" y="121"/>
                  </a:lnTo>
                  <a:lnTo>
                    <a:pt x="145" y="97"/>
                  </a:lnTo>
                  <a:lnTo>
                    <a:pt x="121" y="49"/>
                  </a:lnTo>
                  <a:lnTo>
                    <a:pt x="97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13"/>
            <p:cNvSpPr/>
            <p:nvPr/>
          </p:nvSpPr>
          <p:spPr>
            <a:xfrm>
              <a:off x="2337900" y="2410325"/>
              <a:ext cx="3050" cy="4225"/>
            </a:xfrm>
            <a:custGeom>
              <a:avLst/>
              <a:gdLst/>
              <a:ahLst/>
              <a:cxnLst/>
              <a:rect l="l" t="t" r="r" b="b"/>
              <a:pathLst>
                <a:path w="122" h="169" extrusionOk="0">
                  <a:moveTo>
                    <a:pt x="25" y="0"/>
                  </a:moveTo>
                  <a:lnTo>
                    <a:pt x="1" y="48"/>
                  </a:lnTo>
                  <a:lnTo>
                    <a:pt x="1" y="72"/>
                  </a:lnTo>
                  <a:lnTo>
                    <a:pt x="1" y="121"/>
                  </a:lnTo>
                  <a:lnTo>
                    <a:pt x="49" y="169"/>
                  </a:lnTo>
                  <a:lnTo>
                    <a:pt x="73" y="169"/>
                  </a:lnTo>
                  <a:lnTo>
                    <a:pt x="121" y="145"/>
                  </a:lnTo>
                  <a:lnTo>
                    <a:pt x="121" y="96"/>
                  </a:lnTo>
                  <a:lnTo>
                    <a:pt x="97" y="4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13"/>
            <p:cNvSpPr/>
            <p:nvPr/>
          </p:nvSpPr>
          <p:spPr>
            <a:xfrm>
              <a:off x="2048425" y="2525875"/>
              <a:ext cx="3025" cy="5425"/>
            </a:xfrm>
            <a:custGeom>
              <a:avLst/>
              <a:gdLst/>
              <a:ahLst/>
              <a:cxnLst/>
              <a:rect l="l" t="t" r="r" b="b"/>
              <a:pathLst>
                <a:path w="121" h="217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25" y="217"/>
                  </a:lnTo>
                  <a:lnTo>
                    <a:pt x="121" y="121"/>
                  </a:lnTo>
                  <a:lnTo>
                    <a:pt x="121" y="97"/>
                  </a:lnTo>
                  <a:lnTo>
                    <a:pt x="97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13"/>
            <p:cNvSpPr/>
            <p:nvPr/>
          </p:nvSpPr>
          <p:spPr>
            <a:xfrm>
              <a:off x="2126050" y="1902975"/>
              <a:ext cx="9075" cy="1225"/>
            </a:xfrm>
            <a:custGeom>
              <a:avLst/>
              <a:gdLst/>
              <a:ahLst/>
              <a:cxnLst/>
              <a:rect l="l" t="t" r="r" b="b"/>
              <a:pathLst>
                <a:path w="363" h="49" extrusionOk="0">
                  <a:moveTo>
                    <a:pt x="1" y="1"/>
                  </a:moveTo>
                  <a:lnTo>
                    <a:pt x="169" y="49"/>
                  </a:lnTo>
                  <a:lnTo>
                    <a:pt x="266" y="49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13"/>
            <p:cNvSpPr/>
            <p:nvPr/>
          </p:nvSpPr>
          <p:spPr>
            <a:xfrm>
              <a:off x="2280125" y="2017925"/>
              <a:ext cx="3650" cy="4225"/>
            </a:xfrm>
            <a:custGeom>
              <a:avLst/>
              <a:gdLst/>
              <a:ahLst/>
              <a:cxnLst/>
              <a:rect l="l" t="t" r="r" b="b"/>
              <a:pathLst>
                <a:path w="146" h="169" extrusionOk="0">
                  <a:moveTo>
                    <a:pt x="49" y="0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97" y="169"/>
                  </a:lnTo>
                  <a:lnTo>
                    <a:pt x="145" y="121"/>
                  </a:lnTo>
                  <a:lnTo>
                    <a:pt x="145" y="97"/>
                  </a:lnTo>
                  <a:lnTo>
                    <a:pt x="145" y="73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13"/>
            <p:cNvSpPr/>
            <p:nvPr/>
          </p:nvSpPr>
          <p:spPr>
            <a:xfrm>
              <a:off x="2115225" y="1922225"/>
              <a:ext cx="3650" cy="3050"/>
            </a:xfrm>
            <a:custGeom>
              <a:avLst/>
              <a:gdLst/>
              <a:ahLst/>
              <a:cxnLst/>
              <a:rect l="l" t="t" r="r" b="b"/>
              <a:pathLst>
                <a:path w="146" h="122" extrusionOk="0">
                  <a:moveTo>
                    <a:pt x="73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73" y="121"/>
                  </a:lnTo>
                  <a:lnTo>
                    <a:pt x="121" y="73"/>
                  </a:lnTo>
                  <a:lnTo>
                    <a:pt x="145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13"/>
            <p:cNvSpPr/>
            <p:nvPr/>
          </p:nvSpPr>
          <p:spPr>
            <a:xfrm>
              <a:off x="2260275" y="2067875"/>
              <a:ext cx="4225" cy="3625"/>
            </a:xfrm>
            <a:custGeom>
              <a:avLst/>
              <a:gdLst/>
              <a:ahLst/>
              <a:cxnLst/>
              <a:rect l="l" t="t" r="r" b="b"/>
              <a:pathLst>
                <a:path w="169" h="145" extrusionOk="0">
                  <a:moveTo>
                    <a:pt x="72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48" y="121"/>
                  </a:lnTo>
                  <a:lnTo>
                    <a:pt x="121" y="145"/>
                  </a:lnTo>
                  <a:lnTo>
                    <a:pt x="145" y="121"/>
                  </a:lnTo>
                  <a:lnTo>
                    <a:pt x="169" y="97"/>
                  </a:lnTo>
                  <a:lnTo>
                    <a:pt x="169" y="73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13"/>
            <p:cNvSpPr/>
            <p:nvPr/>
          </p:nvSpPr>
          <p:spPr>
            <a:xfrm>
              <a:off x="2274100" y="2029350"/>
              <a:ext cx="3050" cy="3050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25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97" y="121"/>
                  </a:lnTo>
                  <a:lnTo>
                    <a:pt x="121" y="97"/>
                  </a:lnTo>
                  <a:lnTo>
                    <a:pt x="121" y="73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13"/>
            <p:cNvSpPr/>
            <p:nvPr/>
          </p:nvSpPr>
          <p:spPr>
            <a:xfrm>
              <a:off x="2053250" y="2460875"/>
              <a:ext cx="4225" cy="3625"/>
            </a:xfrm>
            <a:custGeom>
              <a:avLst/>
              <a:gdLst/>
              <a:ahLst/>
              <a:cxnLst/>
              <a:rect l="l" t="t" r="r" b="b"/>
              <a:pathLst>
                <a:path w="169" h="145" extrusionOk="0">
                  <a:moveTo>
                    <a:pt x="96" y="0"/>
                  </a:moveTo>
                  <a:lnTo>
                    <a:pt x="24" y="24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96" y="145"/>
                  </a:lnTo>
                  <a:lnTo>
                    <a:pt x="144" y="121"/>
                  </a:lnTo>
                  <a:lnTo>
                    <a:pt x="169" y="73"/>
                  </a:lnTo>
                  <a:lnTo>
                    <a:pt x="144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13"/>
            <p:cNvSpPr/>
            <p:nvPr/>
          </p:nvSpPr>
          <p:spPr>
            <a:xfrm>
              <a:off x="1952125" y="1900575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73" y="0"/>
                  </a:moveTo>
                  <a:lnTo>
                    <a:pt x="25" y="24"/>
                  </a:lnTo>
                  <a:lnTo>
                    <a:pt x="1" y="72"/>
                  </a:lnTo>
                  <a:lnTo>
                    <a:pt x="25" y="121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145" y="72"/>
                  </a:lnTo>
                  <a:lnTo>
                    <a:pt x="121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13"/>
            <p:cNvSpPr/>
            <p:nvPr/>
          </p:nvSpPr>
          <p:spPr>
            <a:xfrm>
              <a:off x="2002075" y="1936675"/>
              <a:ext cx="3650" cy="3650"/>
            </a:xfrm>
            <a:custGeom>
              <a:avLst/>
              <a:gdLst/>
              <a:ahLst/>
              <a:cxnLst/>
              <a:rect l="l" t="t" r="r" b="b"/>
              <a:pathLst>
                <a:path w="146" h="146" extrusionOk="0">
                  <a:moveTo>
                    <a:pt x="49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13"/>
            <p:cNvSpPr/>
            <p:nvPr/>
          </p:nvSpPr>
          <p:spPr>
            <a:xfrm>
              <a:off x="1941300" y="2011900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49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24" y="145"/>
                  </a:lnTo>
                  <a:lnTo>
                    <a:pt x="73" y="145"/>
                  </a:lnTo>
                  <a:lnTo>
                    <a:pt x="121" y="121"/>
                  </a:lnTo>
                  <a:lnTo>
                    <a:pt x="145" y="73"/>
                  </a:lnTo>
                  <a:lnTo>
                    <a:pt x="121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13"/>
            <p:cNvSpPr/>
            <p:nvPr/>
          </p:nvSpPr>
          <p:spPr>
            <a:xfrm>
              <a:off x="1992450" y="1937875"/>
              <a:ext cx="3650" cy="4250"/>
            </a:xfrm>
            <a:custGeom>
              <a:avLst/>
              <a:gdLst/>
              <a:ahLst/>
              <a:cxnLst/>
              <a:rect l="l" t="t" r="r" b="b"/>
              <a:pathLst>
                <a:path w="146" h="170" extrusionOk="0">
                  <a:moveTo>
                    <a:pt x="49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73" y="169"/>
                  </a:lnTo>
                  <a:lnTo>
                    <a:pt x="121" y="169"/>
                  </a:lnTo>
                  <a:lnTo>
                    <a:pt x="145" y="121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13"/>
            <p:cNvSpPr/>
            <p:nvPr/>
          </p:nvSpPr>
          <p:spPr>
            <a:xfrm>
              <a:off x="1829350" y="1966775"/>
              <a:ext cx="3650" cy="4225"/>
            </a:xfrm>
            <a:custGeom>
              <a:avLst/>
              <a:gdLst/>
              <a:ahLst/>
              <a:cxnLst/>
              <a:rect l="l" t="t" r="r" b="b"/>
              <a:pathLst>
                <a:path w="146" h="169" extrusionOk="0">
                  <a:moveTo>
                    <a:pt x="49" y="0"/>
                  </a:moveTo>
                  <a:lnTo>
                    <a:pt x="25" y="24"/>
                  </a:lnTo>
                  <a:lnTo>
                    <a:pt x="1" y="72"/>
                  </a:lnTo>
                  <a:lnTo>
                    <a:pt x="25" y="97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121" y="169"/>
                  </a:lnTo>
                  <a:lnTo>
                    <a:pt x="145" y="145"/>
                  </a:lnTo>
                  <a:lnTo>
                    <a:pt x="145" y="97"/>
                  </a:lnTo>
                  <a:lnTo>
                    <a:pt x="145" y="48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13"/>
            <p:cNvSpPr/>
            <p:nvPr/>
          </p:nvSpPr>
          <p:spPr>
            <a:xfrm>
              <a:off x="2295175" y="2282725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97" y="1"/>
                  </a:moveTo>
                  <a:lnTo>
                    <a:pt x="49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45" y="121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13"/>
            <p:cNvSpPr/>
            <p:nvPr/>
          </p:nvSpPr>
          <p:spPr>
            <a:xfrm>
              <a:off x="1895550" y="1931875"/>
              <a:ext cx="4850" cy="3625"/>
            </a:xfrm>
            <a:custGeom>
              <a:avLst/>
              <a:gdLst/>
              <a:ahLst/>
              <a:cxnLst/>
              <a:rect l="l" t="t" r="r" b="b"/>
              <a:pathLst>
                <a:path w="194" h="145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2"/>
                  </a:lnTo>
                  <a:lnTo>
                    <a:pt x="97" y="144"/>
                  </a:lnTo>
                  <a:lnTo>
                    <a:pt x="193" y="144"/>
                  </a:lnTo>
                  <a:lnTo>
                    <a:pt x="193" y="120"/>
                  </a:lnTo>
                  <a:lnTo>
                    <a:pt x="193" y="72"/>
                  </a:lnTo>
                  <a:lnTo>
                    <a:pt x="145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13"/>
            <p:cNvSpPr/>
            <p:nvPr/>
          </p:nvSpPr>
          <p:spPr>
            <a:xfrm>
              <a:off x="2280125" y="2372400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49" y="1"/>
                  </a:moveTo>
                  <a:lnTo>
                    <a:pt x="1" y="49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97" y="145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13"/>
            <p:cNvSpPr/>
            <p:nvPr/>
          </p:nvSpPr>
          <p:spPr>
            <a:xfrm>
              <a:off x="2335500" y="1948725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25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25" y="96"/>
                  </a:lnTo>
                  <a:lnTo>
                    <a:pt x="73" y="145"/>
                  </a:lnTo>
                  <a:lnTo>
                    <a:pt x="121" y="120"/>
                  </a:lnTo>
                  <a:lnTo>
                    <a:pt x="145" y="72"/>
                  </a:lnTo>
                  <a:lnTo>
                    <a:pt x="121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13"/>
            <p:cNvSpPr/>
            <p:nvPr/>
          </p:nvSpPr>
          <p:spPr>
            <a:xfrm>
              <a:off x="2136900" y="2417550"/>
              <a:ext cx="3025" cy="4225"/>
            </a:xfrm>
            <a:custGeom>
              <a:avLst/>
              <a:gdLst/>
              <a:ahLst/>
              <a:cxnLst/>
              <a:rect l="l" t="t" r="r" b="b"/>
              <a:pathLst>
                <a:path w="121" h="169" extrusionOk="0">
                  <a:moveTo>
                    <a:pt x="48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24" y="144"/>
                  </a:lnTo>
                  <a:lnTo>
                    <a:pt x="72" y="169"/>
                  </a:lnTo>
                  <a:lnTo>
                    <a:pt x="97" y="169"/>
                  </a:lnTo>
                  <a:lnTo>
                    <a:pt x="121" y="144"/>
                  </a:lnTo>
                  <a:lnTo>
                    <a:pt x="121" y="96"/>
                  </a:lnTo>
                  <a:lnTo>
                    <a:pt x="121" y="72"/>
                  </a:lnTo>
                  <a:lnTo>
                    <a:pt x="97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13"/>
            <p:cNvSpPr/>
            <p:nvPr/>
          </p:nvSpPr>
          <p:spPr>
            <a:xfrm>
              <a:off x="2080925" y="1931875"/>
              <a:ext cx="3625" cy="4225"/>
            </a:xfrm>
            <a:custGeom>
              <a:avLst/>
              <a:gdLst/>
              <a:ahLst/>
              <a:cxnLst/>
              <a:rect l="l" t="t" r="r" b="b"/>
              <a:pathLst>
                <a:path w="145" h="169" extrusionOk="0">
                  <a:moveTo>
                    <a:pt x="49" y="0"/>
                  </a:moveTo>
                  <a:lnTo>
                    <a:pt x="25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25" y="144"/>
                  </a:lnTo>
                  <a:lnTo>
                    <a:pt x="97" y="169"/>
                  </a:lnTo>
                  <a:lnTo>
                    <a:pt x="121" y="144"/>
                  </a:lnTo>
                  <a:lnTo>
                    <a:pt x="145" y="96"/>
                  </a:lnTo>
                  <a:lnTo>
                    <a:pt x="145" y="72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13"/>
            <p:cNvSpPr/>
            <p:nvPr/>
          </p:nvSpPr>
          <p:spPr>
            <a:xfrm>
              <a:off x="1920225" y="2043800"/>
              <a:ext cx="4250" cy="3650"/>
            </a:xfrm>
            <a:custGeom>
              <a:avLst/>
              <a:gdLst/>
              <a:ahLst/>
              <a:cxnLst/>
              <a:rect l="l" t="t" r="r" b="b"/>
              <a:pathLst>
                <a:path w="170" h="146" extrusionOk="0">
                  <a:moveTo>
                    <a:pt x="73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1" y="121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145" y="97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13"/>
            <p:cNvSpPr/>
            <p:nvPr/>
          </p:nvSpPr>
          <p:spPr>
            <a:xfrm>
              <a:off x="2206100" y="2485550"/>
              <a:ext cx="3050" cy="3025"/>
            </a:xfrm>
            <a:custGeom>
              <a:avLst/>
              <a:gdLst/>
              <a:ahLst/>
              <a:cxnLst/>
              <a:rect l="l" t="t" r="r" b="b"/>
              <a:pathLst>
                <a:path w="122" h="121" extrusionOk="0">
                  <a:moveTo>
                    <a:pt x="49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1" y="97"/>
                  </a:lnTo>
                  <a:lnTo>
                    <a:pt x="25" y="121"/>
                  </a:lnTo>
                  <a:lnTo>
                    <a:pt x="97" y="97"/>
                  </a:lnTo>
                  <a:lnTo>
                    <a:pt x="121" y="73"/>
                  </a:lnTo>
                  <a:lnTo>
                    <a:pt x="121" y="48"/>
                  </a:lnTo>
                  <a:lnTo>
                    <a:pt x="97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13"/>
            <p:cNvSpPr/>
            <p:nvPr/>
          </p:nvSpPr>
          <p:spPr>
            <a:xfrm>
              <a:off x="2222350" y="2032375"/>
              <a:ext cx="3650" cy="3025"/>
            </a:xfrm>
            <a:custGeom>
              <a:avLst/>
              <a:gdLst/>
              <a:ahLst/>
              <a:cxnLst/>
              <a:rect l="l" t="t" r="r" b="b"/>
              <a:pathLst>
                <a:path w="146" h="121" extrusionOk="0">
                  <a:moveTo>
                    <a:pt x="73" y="0"/>
                  </a:moveTo>
                  <a:lnTo>
                    <a:pt x="25" y="48"/>
                  </a:lnTo>
                  <a:lnTo>
                    <a:pt x="1" y="97"/>
                  </a:lnTo>
                  <a:lnTo>
                    <a:pt x="25" y="121"/>
                  </a:lnTo>
                  <a:lnTo>
                    <a:pt x="73" y="121"/>
                  </a:lnTo>
                  <a:lnTo>
                    <a:pt x="145" y="72"/>
                  </a:lnTo>
                  <a:lnTo>
                    <a:pt x="145" y="4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13"/>
            <p:cNvSpPr/>
            <p:nvPr/>
          </p:nvSpPr>
          <p:spPr>
            <a:xfrm>
              <a:off x="2330675" y="2332075"/>
              <a:ext cx="3050" cy="3650"/>
            </a:xfrm>
            <a:custGeom>
              <a:avLst/>
              <a:gdLst/>
              <a:ahLst/>
              <a:cxnLst/>
              <a:rect l="l" t="t" r="r" b="b"/>
              <a:pathLst>
                <a:path w="122" h="146" extrusionOk="0">
                  <a:moveTo>
                    <a:pt x="25" y="1"/>
                  </a:moveTo>
                  <a:lnTo>
                    <a:pt x="1" y="49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13"/>
            <p:cNvSpPr/>
            <p:nvPr/>
          </p:nvSpPr>
          <p:spPr>
            <a:xfrm>
              <a:off x="2275325" y="2075700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48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72" y="145"/>
                  </a:lnTo>
                  <a:lnTo>
                    <a:pt x="96" y="121"/>
                  </a:lnTo>
                  <a:lnTo>
                    <a:pt x="120" y="97"/>
                  </a:lnTo>
                  <a:lnTo>
                    <a:pt x="145" y="49"/>
                  </a:lnTo>
                  <a:lnTo>
                    <a:pt x="120" y="2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13"/>
            <p:cNvSpPr/>
            <p:nvPr/>
          </p:nvSpPr>
          <p:spPr>
            <a:xfrm>
              <a:off x="1984025" y="1901175"/>
              <a:ext cx="3650" cy="4225"/>
            </a:xfrm>
            <a:custGeom>
              <a:avLst/>
              <a:gdLst/>
              <a:ahLst/>
              <a:cxnLst/>
              <a:rect l="l" t="t" r="r" b="b"/>
              <a:pathLst>
                <a:path w="146" h="169" extrusionOk="0">
                  <a:moveTo>
                    <a:pt x="97" y="0"/>
                  </a:moveTo>
                  <a:lnTo>
                    <a:pt x="1" y="97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49" y="169"/>
                  </a:lnTo>
                  <a:lnTo>
                    <a:pt x="73" y="145"/>
                  </a:lnTo>
                  <a:lnTo>
                    <a:pt x="121" y="73"/>
                  </a:lnTo>
                  <a:lnTo>
                    <a:pt x="121" y="97"/>
                  </a:lnTo>
                  <a:lnTo>
                    <a:pt x="145" y="4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13"/>
            <p:cNvSpPr/>
            <p:nvPr/>
          </p:nvSpPr>
          <p:spPr>
            <a:xfrm>
              <a:off x="2192875" y="2498775"/>
              <a:ext cx="3025" cy="3650"/>
            </a:xfrm>
            <a:custGeom>
              <a:avLst/>
              <a:gdLst/>
              <a:ahLst/>
              <a:cxnLst/>
              <a:rect l="l" t="t" r="r" b="b"/>
              <a:pathLst>
                <a:path w="121" h="146" extrusionOk="0">
                  <a:moveTo>
                    <a:pt x="24" y="1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48" y="121"/>
                  </a:lnTo>
                  <a:lnTo>
                    <a:pt x="72" y="145"/>
                  </a:lnTo>
                  <a:lnTo>
                    <a:pt x="96" y="145"/>
                  </a:lnTo>
                  <a:lnTo>
                    <a:pt x="120" y="97"/>
                  </a:lnTo>
                  <a:lnTo>
                    <a:pt x="120" y="4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13"/>
            <p:cNvSpPr/>
            <p:nvPr/>
          </p:nvSpPr>
          <p:spPr>
            <a:xfrm>
              <a:off x="2185650" y="2288750"/>
              <a:ext cx="3025" cy="3625"/>
            </a:xfrm>
            <a:custGeom>
              <a:avLst/>
              <a:gdLst/>
              <a:ahLst/>
              <a:cxnLst/>
              <a:rect l="l" t="t" r="r" b="b"/>
              <a:pathLst>
                <a:path w="121" h="145" extrusionOk="0">
                  <a:moveTo>
                    <a:pt x="72" y="0"/>
                  </a:moveTo>
                  <a:lnTo>
                    <a:pt x="0" y="24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48" y="145"/>
                  </a:lnTo>
                  <a:lnTo>
                    <a:pt x="96" y="145"/>
                  </a:lnTo>
                  <a:lnTo>
                    <a:pt x="121" y="121"/>
                  </a:lnTo>
                  <a:lnTo>
                    <a:pt x="121" y="73"/>
                  </a:lnTo>
                  <a:lnTo>
                    <a:pt x="121" y="49"/>
                  </a:lnTo>
                  <a:lnTo>
                    <a:pt x="96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13"/>
            <p:cNvSpPr/>
            <p:nvPr/>
          </p:nvSpPr>
          <p:spPr>
            <a:xfrm>
              <a:off x="2313225" y="2460275"/>
              <a:ext cx="4250" cy="3025"/>
            </a:xfrm>
            <a:custGeom>
              <a:avLst/>
              <a:gdLst/>
              <a:ahLst/>
              <a:cxnLst/>
              <a:rect l="l" t="t" r="r" b="b"/>
              <a:pathLst>
                <a:path w="170" h="121" extrusionOk="0">
                  <a:moveTo>
                    <a:pt x="49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2"/>
                  </a:lnTo>
                  <a:lnTo>
                    <a:pt x="97" y="121"/>
                  </a:lnTo>
                  <a:lnTo>
                    <a:pt x="145" y="121"/>
                  </a:lnTo>
                  <a:lnTo>
                    <a:pt x="169" y="97"/>
                  </a:lnTo>
                  <a:lnTo>
                    <a:pt x="169" y="4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13"/>
            <p:cNvSpPr/>
            <p:nvPr/>
          </p:nvSpPr>
          <p:spPr>
            <a:xfrm>
              <a:off x="2145325" y="2497575"/>
              <a:ext cx="3025" cy="3650"/>
            </a:xfrm>
            <a:custGeom>
              <a:avLst/>
              <a:gdLst/>
              <a:ahLst/>
              <a:cxnLst/>
              <a:rect l="l" t="t" r="r" b="b"/>
              <a:pathLst>
                <a:path w="121" h="146" extrusionOk="0">
                  <a:moveTo>
                    <a:pt x="48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72" y="145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13"/>
            <p:cNvSpPr/>
            <p:nvPr/>
          </p:nvSpPr>
          <p:spPr>
            <a:xfrm>
              <a:off x="2269900" y="2033575"/>
              <a:ext cx="3025" cy="3625"/>
            </a:xfrm>
            <a:custGeom>
              <a:avLst/>
              <a:gdLst/>
              <a:ahLst/>
              <a:cxnLst/>
              <a:rect l="l" t="t" r="r" b="b"/>
              <a:pathLst>
                <a:path w="121" h="145" extrusionOk="0">
                  <a:moveTo>
                    <a:pt x="49" y="0"/>
                  </a:moveTo>
                  <a:lnTo>
                    <a:pt x="25" y="24"/>
                  </a:lnTo>
                  <a:lnTo>
                    <a:pt x="0" y="73"/>
                  </a:lnTo>
                  <a:lnTo>
                    <a:pt x="25" y="121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121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13"/>
            <p:cNvSpPr/>
            <p:nvPr/>
          </p:nvSpPr>
          <p:spPr>
            <a:xfrm>
              <a:off x="1966575" y="1850025"/>
              <a:ext cx="4250" cy="3025"/>
            </a:xfrm>
            <a:custGeom>
              <a:avLst/>
              <a:gdLst/>
              <a:ahLst/>
              <a:cxnLst/>
              <a:rect l="l" t="t" r="r" b="b"/>
              <a:pathLst>
                <a:path w="170" h="121" extrusionOk="0">
                  <a:moveTo>
                    <a:pt x="145" y="0"/>
                  </a:moveTo>
                  <a:lnTo>
                    <a:pt x="49" y="24"/>
                  </a:lnTo>
                  <a:lnTo>
                    <a:pt x="25" y="48"/>
                  </a:lnTo>
                  <a:lnTo>
                    <a:pt x="1" y="72"/>
                  </a:lnTo>
                  <a:lnTo>
                    <a:pt x="25" y="120"/>
                  </a:lnTo>
                  <a:lnTo>
                    <a:pt x="73" y="120"/>
                  </a:lnTo>
                  <a:lnTo>
                    <a:pt x="97" y="96"/>
                  </a:lnTo>
                  <a:lnTo>
                    <a:pt x="169" y="4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13"/>
            <p:cNvSpPr/>
            <p:nvPr/>
          </p:nvSpPr>
          <p:spPr>
            <a:xfrm>
              <a:off x="1980425" y="2009500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48" y="0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48" y="121"/>
                  </a:lnTo>
                  <a:lnTo>
                    <a:pt x="96" y="121"/>
                  </a:lnTo>
                  <a:lnTo>
                    <a:pt x="121" y="97"/>
                  </a:lnTo>
                  <a:lnTo>
                    <a:pt x="145" y="73"/>
                  </a:lnTo>
                  <a:lnTo>
                    <a:pt x="121" y="49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13"/>
            <p:cNvSpPr/>
            <p:nvPr/>
          </p:nvSpPr>
          <p:spPr>
            <a:xfrm>
              <a:off x="1993650" y="2013700"/>
              <a:ext cx="3650" cy="3650"/>
            </a:xfrm>
            <a:custGeom>
              <a:avLst/>
              <a:gdLst/>
              <a:ahLst/>
              <a:cxnLst/>
              <a:rect l="l" t="t" r="r" b="b"/>
              <a:pathLst>
                <a:path w="146" h="146" extrusionOk="0">
                  <a:moveTo>
                    <a:pt x="73" y="1"/>
                  </a:moveTo>
                  <a:lnTo>
                    <a:pt x="25" y="25"/>
                  </a:lnTo>
                  <a:lnTo>
                    <a:pt x="1" y="97"/>
                  </a:lnTo>
                  <a:lnTo>
                    <a:pt x="25" y="121"/>
                  </a:lnTo>
                  <a:lnTo>
                    <a:pt x="73" y="145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145" y="73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13"/>
            <p:cNvSpPr/>
            <p:nvPr/>
          </p:nvSpPr>
          <p:spPr>
            <a:xfrm>
              <a:off x="2341525" y="1818725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72" y="0"/>
                  </a:moveTo>
                  <a:lnTo>
                    <a:pt x="24" y="24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48" y="121"/>
                  </a:lnTo>
                  <a:lnTo>
                    <a:pt x="96" y="121"/>
                  </a:lnTo>
                  <a:lnTo>
                    <a:pt x="145" y="73"/>
                  </a:lnTo>
                  <a:lnTo>
                    <a:pt x="145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13"/>
            <p:cNvSpPr/>
            <p:nvPr/>
          </p:nvSpPr>
          <p:spPr>
            <a:xfrm>
              <a:off x="1881125" y="1930050"/>
              <a:ext cx="3625" cy="3050"/>
            </a:xfrm>
            <a:custGeom>
              <a:avLst/>
              <a:gdLst/>
              <a:ahLst/>
              <a:cxnLst/>
              <a:rect l="l" t="t" r="r" b="b"/>
              <a:pathLst>
                <a:path w="145" h="122" extrusionOk="0">
                  <a:moveTo>
                    <a:pt x="24" y="1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2" y="121"/>
                  </a:lnTo>
                  <a:lnTo>
                    <a:pt x="120" y="97"/>
                  </a:lnTo>
                  <a:lnTo>
                    <a:pt x="145" y="49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13"/>
            <p:cNvSpPr/>
            <p:nvPr/>
          </p:nvSpPr>
          <p:spPr>
            <a:xfrm>
              <a:off x="2287350" y="2454850"/>
              <a:ext cx="3025" cy="4250"/>
            </a:xfrm>
            <a:custGeom>
              <a:avLst/>
              <a:gdLst/>
              <a:ahLst/>
              <a:cxnLst/>
              <a:rect l="l" t="t" r="r" b="b"/>
              <a:pathLst>
                <a:path w="121" h="170" extrusionOk="0">
                  <a:moveTo>
                    <a:pt x="49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25" y="145"/>
                  </a:lnTo>
                  <a:lnTo>
                    <a:pt x="73" y="169"/>
                  </a:lnTo>
                  <a:lnTo>
                    <a:pt x="97" y="145"/>
                  </a:lnTo>
                  <a:lnTo>
                    <a:pt x="121" y="121"/>
                  </a:lnTo>
                  <a:lnTo>
                    <a:pt x="121" y="73"/>
                  </a:lnTo>
                  <a:lnTo>
                    <a:pt x="121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13"/>
            <p:cNvSpPr/>
            <p:nvPr/>
          </p:nvSpPr>
          <p:spPr>
            <a:xfrm>
              <a:off x="2316850" y="2341700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72" y="145"/>
                  </a:lnTo>
                  <a:lnTo>
                    <a:pt x="96" y="121"/>
                  </a:lnTo>
                  <a:lnTo>
                    <a:pt x="145" y="73"/>
                  </a:lnTo>
                  <a:lnTo>
                    <a:pt x="145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13"/>
            <p:cNvSpPr/>
            <p:nvPr/>
          </p:nvSpPr>
          <p:spPr>
            <a:xfrm>
              <a:off x="2077300" y="1945100"/>
              <a:ext cx="2450" cy="3025"/>
            </a:xfrm>
            <a:custGeom>
              <a:avLst/>
              <a:gdLst/>
              <a:ahLst/>
              <a:cxnLst/>
              <a:rect l="l" t="t" r="r" b="b"/>
              <a:pathLst>
                <a:path w="98" h="121" extrusionOk="0">
                  <a:moveTo>
                    <a:pt x="25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25" y="121"/>
                  </a:lnTo>
                  <a:lnTo>
                    <a:pt x="49" y="121"/>
                  </a:lnTo>
                  <a:lnTo>
                    <a:pt x="73" y="73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13"/>
            <p:cNvSpPr/>
            <p:nvPr/>
          </p:nvSpPr>
          <p:spPr>
            <a:xfrm>
              <a:off x="2123650" y="2501200"/>
              <a:ext cx="2425" cy="3025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73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97"/>
                  </a:lnTo>
                  <a:lnTo>
                    <a:pt x="73" y="121"/>
                  </a:lnTo>
                  <a:lnTo>
                    <a:pt x="97" y="72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13"/>
            <p:cNvSpPr/>
            <p:nvPr/>
          </p:nvSpPr>
          <p:spPr>
            <a:xfrm>
              <a:off x="2031575" y="1922825"/>
              <a:ext cx="2425" cy="3650"/>
            </a:xfrm>
            <a:custGeom>
              <a:avLst/>
              <a:gdLst/>
              <a:ahLst/>
              <a:cxnLst/>
              <a:rect l="l" t="t" r="r" b="b"/>
              <a:pathLst>
                <a:path w="97" h="146" extrusionOk="0">
                  <a:moveTo>
                    <a:pt x="24" y="1"/>
                  </a:moveTo>
                  <a:lnTo>
                    <a:pt x="0" y="25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49" y="145"/>
                  </a:lnTo>
                  <a:lnTo>
                    <a:pt x="97" y="97"/>
                  </a:lnTo>
                  <a:lnTo>
                    <a:pt x="73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13"/>
            <p:cNvSpPr/>
            <p:nvPr/>
          </p:nvSpPr>
          <p:spPr>
            <a:xfrm>
              <a:off x="1864275" y="1957750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48" y="0"/>
                  </a:moveTo>
                  <a:lnTo>
                    <a:pt x="0" y="48"/>
                  </a:lnTo>
                  <a:lnTo>
                    <a:pt x="0" y="96"/>
                  </a:lnTo>
                  <a:lnTo>
                    <a:pt x="0" y="121"/>
                  </a:lnTo>
                  <a:lnTo>
                    <a:pt x="72" y="121"/>
                  </a:lnTo>
                  <a:lnTo>
                    <a:pt x="120" y="72"/>
                  </a:lnTo>
                  <a:lnTo>
                    <a:pt x="120" y="24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13"/>
            <p:cNvSpPr/>
            <p:nvPr/>
          </p:nvSpPr>
          <p:spPr>
            <a:xfrm>
              <a:off x="1984025" y="1915000"/>
              <a:ext cx="2425" cy="3650"/>
            </a:xfrm>
            <a:custGeom>
              <a:avLst/>
              <a:gdLst/>
              <a:ahLst/>
              <a:cxnLst/>
              <a:rect l="l" t="t" r="r" b="b"/>
              <a:pathLst>
                <a:path w="97" h="146" extrusionOk="0">
                  <a:moveTo>
                    <a:pt x="49" y="1"/>
                  </a:moveTo>
                  <a:lnTo>
                    <a:pt x="1" y="97"/>
                  </a:lnTo>
                  <a:lnTo>
                    <a:pt x="49" y="145"/>
                  </a:lnTo>
                  <a:lnTo>
                    <a:pt x="73" y="145"/>
                  </a:lnTo>
                  <a:lnTo>
                    <a:pt x="97" y="121"/>
                  </a:lnTo>
                  <a:lnTo>
                    <a:pt x="97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13"/>
            <p:cNvSpPr/>
            <p:nvPr/>
          </p:nvSpPr>
          <p:spPr>
            <a:xfrm>
              <a:off x="2124850" y="2506600"/>
              <a:ext cx="3050" cy="3050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97" y="121"/>
                  </a:lnTo>
                  <a:lnTo>
                    <a:pt x="121" y="73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13"/>
            <p:cNvSpPr/>
            <p:nvPr/>
          </p:nvSpPr>
          <p:spPr>
            <a:xfrm>
              <a:off x="2109200" y="1928850"/>
              <a:ext cx="3650" cy="3050"/>
            </a:xfrm>
            <a:custGeom>
              <a:avLst/>
              <a:gdLst/>
              <a:ahLst/>
              <a:cxnLst/>
              <a:rect l="l" t="t" r="r" b="b"/>
              <a:pathLst>
                <a:path w="146" h="122" extrusionOk="0">
                  <a:moveTo>
                    <a:pt x="49" y="1"/>
                  </a:moveTo>
                  <a:lnTo>
                    <a:pt x="1" y="49"/>
                  </a:lnTo>
                  <a:lnTo>
                    <a:pt x="1" y="97"/>
                  </a:lnTo>
                  <a:lnTo>
                    <a:pt x="49" y="121"/>
                  </a:lnTo>
                  <a:lnTo>
                    <a:pt x="97" y="97"/>
                  </a:lnTo>
                  <a:lnTo>
                    <a:pt x="121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13"/>
            <p:cNvSpPr/>
            <p:nvPr/>
          </p:nvSpPr>
          <p:spPr>
            <a:xfrm>
              <a:off x="1990050" y="1933075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49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24" y="96"/>
                  </a:lnTo>
                  <a:lnTo>
                    <a:pt x="73" y="96"/>
                  </a:lnTo>
                  <a:lnTo>
                    <a:pt x="97" y="7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13"/>
            <p:cNvSpPr/>
            <p:nvPr/>
          </p:nvSpPr>
          <p:spPr>
            <a:xfrm>
              <a:off x="2284950" y="2010100"/>
              <a:ext cx="3625" cy="2425"/>
            </a:xfrm>
            <a:custGeom>
              <a:avLst/>
              <a:gdLst/>
              <a:ahLst/>
              <a:cxnLst/>
              <a:rect l="l" t="t" r="r" b="b"/>
              <a:pathLst>
                <a:path w="145" h="97" extrusionOk="0">
                  <a:moveTo>
                    <a:pt x="24" y="1"/>
                  </a:moveTo>
                  <a:lnTo>
                    <a:pt x="0" y="49"/>
                  </a:lnTo>
                  <a:lnTo>
                    <a:pt x="24" y="73"/>
                  </a:lnTo>
                  <a:lnTo>
                    <a:pt x="72" y="97"/>
                  </a:lnTo>
                  <a:lnTo>
                    <a:pt x="121" y="73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13"/>
            <p:cNvSpPr/>
            <p:nvPr/>
          </p:nvSpPr>
          <p:spPr>
            <a:xfrm>
              <a:off x="2223550" y="2499375"/>
              <a:ext cx="2450" cy="2450"/>
            </a:xfrm>
            <a:custGeom>
              <a:avLst/>
              <a:gdLst/>
              <a:ahLst/>
              <a:cxnLst/>
              <a:rect l="l" t="t" r="r" b="b"/>
              <a:pathLst>
                <a:path w="98" h="98" extrusionOk="0">
                  <a:moveTo>
                    <a:pt x="49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73" y="97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13"/>
            <p:cNvSpPr/>
            <p:nvPr/>
          </p:nvSpPr>
          <p:spPr>
            <a:xfrm>
              <a:off x="2049025" y="2531275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" y="1"/>
                  </a:moveTo>
                  <a:lnTo>
                    <a:pt x="25" y="97"/>
                  </a:lnTo>
                  <a:lnTo>
                    <a:pt x="49" y="145"/>
                  </a:lnTo>
                  <a:lnTo>
                    <a:pt x="97" y="145"/>
                  </a:lnTo>
                  <a:lnTo>
                    <a:pt x="145" y="97"/>
                  </a:lnTo>
                  <a:lnTo>
                    <a:pt x="97" y="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13"/>
            <p:cNvSpPr/>
            <p:nvPr/>
          </p:nvSpPr>
          <p:spPr>
            <a:xfrm>
              <a:off x="1894350" y="1923450"/>
              <a:ext cx="3050" cy="3025"/>
            </a:xfrm>
            <a:custGeom>
              <a:avLst/>
              <a:gdLst/>
              <a:ahLst/>
              <a:cxnLst/>
              <a:rect l="l" t="t" r="r" b="b"/>
              <a:pathLst>
                <a:path w="122" h="121" extrusionOk="0">
                  <a:moveTo>
                    <a:pt x="49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96"/>
                  </a:lnTo>
                  <a:lnTo>
                    <a:pt x="49" y="120"/>
                  </a:lnTo>
                  <a:lnTo>
                    <a:pt x="97" y="96"/>
                  </a:lnTo>
                  <a:lnTo>
                    <a:pt x="121" y="48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13"/>
            <p:cNvSpPr/>
            <p:nvPr/>
          </p:nvSpPr>
          <p:spPr>
            <a:xfrm>
              <a:off x="2041200" y="2034175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49" y="0"/>
                  </a:moveTo>
                  <a:lnTo>
                    <a:pt x="1" y="49"/>
                  </a:lnTo>
                  <a:lnTo>
                    <a:pt x="1" y="97"/>
                  </a:lnTo>
                  <a:lnTo>
                    <a:pt x="49" y="121"/>
                  </a:lnTo>
                  <a:lnTo>
                    <a:pt x="73" y="97"/>
                  </a:lnTo>
                  <a:lnTo>
                    <a:pt x="121" y="49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13"/>
            <p:cNvSpPr/>
            <p:nvPr/>
          </p:nvSpPr>
          <p:spPr>
            <a:xfrm>
              <a:off x="2235000" y="2489150"/>
              <a:ext cx="2425" cy="245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24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2" y="97"/>
                  </a:lnTo>
                  <a:lnTo>
                    <a:pt x="96" y="73"/>
                  </a:lnTo>
                  <a:lnTo>
                    <a:pt x="96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13"/>
            <p:cNvSpPr/>
            <p:nvPr/>
          </p:nvSpPr>
          <p:spPr>
            <a:xfrm>
              <a:off x="2166375" y="2471700"/>
              <a:ext cx="2450" cy="242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73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49" y="97"/>
                  </a:lnTo>
                  <a:lnTo>
                    <a:pt x="73" y="97"/>
                  </a:lnTo>
                  <a:lnTo>
                    <a:pt x="97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13"/>
            <p:cNvSpPr/>
            <p:nvPr/>
          </p:nvSpPr>
          <p:spPr>
            <a:xfrm>
              <a:off x="2423975" y="2004075"/>
              <a:ext cx="3625" cy="3050"/>
            </a:xfrm>
            <a:custGeom>
              <a:avLst/>
              <a:gdLst/>
              <a:ahLst/>
              <a:cxnLst/>
              <a:rect l="l" t="t" r="r" b="b"/>
              <a:pathLst>
                <a:path w="145" h="122" extrusionOk="0">
                  <a:moveTo>
                    <a:pt x="72" y="1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72" y="121"/>
                  </a:lnTo>
                  <a:lnTo>
                    <a:pt x="145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13"/>
            <p:cNvSpPr/>
            <p:nvPr/>
          </p:nvSpPr>
          <p:spPr>
            <a:xfrm>
              <a:off x="1823350" y="1970375"/>
              <a:ext cx="3025" cy="3050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48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48" y="121"/>
                  </a:lnTo>
                  <a:lnTo>
                    <a:pt x="72" y="121"/>
                  </a:lnTo>
                  <a:lnTo>
                    <a:pt x="96" y="97"/>
                  </a:lnTo>
                  <a:lnTo>
                    <a:pt x="120" y="73"/>
                  </a:lnTo>
                  <a:lnTo>
                    <a:pt x="120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13"/>
            <p:cNvSpPr/>
            <p:nvPr/>
          </p:nvSpPr>
          <p:spPr>
            <a:xfrm>
              <a:off x="1914825" y="2019125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48" y="121"/>
                  </a:lnTo>
                  <a:lnTo>
                    <a:pt x="96" y="121"/>
                  </a:lnTo>
                  <a:lnTo>
                    <a:pt x="145" y="97"/>
                  </a:lnTo>
                  <a:lnTo>
                    <a:pt x="145" y="25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13"/>
            <p:cNvSpPr/>
            <p:nvPr/>
          </p:nvSpPr>
          <p:spPr>
            <a:xfrm>
              <a:off x="2397475" y="2362175"/>
              <a:ext cx="2450" cy="242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49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25" y="73"/>
                  </a:lnTo>
                  <a:lnTo>
                    <a:pt x="73" y="97"/>
                  </a:lnTo>
                  <a:lnTo>
                    <a:pt x="97" y="48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13"/>
            <p:cNvSpPr/>
            <p:nvPr/>
          </p:nvSpPr>
          <p:spPr>
            <a:xfrm>
              <a:off x="2240400" y="1803675"/>
              <a:ext cx="3650" cy="2425"/>
            </a:xfrm>
            <a:custGeom>
              <a:avLst/>
              <a:gdLst/>
              <a:ahLst/>
              <a:cxnLst/>
              <a:rect l="l" t="t" r="r" b="b"/>
              <a:pathLst>
                <a:path w="146" h="97" extrusionOk="0">
                  <a:moveTo>
                    <a:pt x="49" y="0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25" y="73"/>
                  </a:lnTo>
                  <a:lnTo>
                    <a:pt x="49" y="97"/>
                  </a:lnTo>
                  <a:lnTo>
                    <a:pt x="97" y="97"/>
                  </a:lnTo>
                  <a:lnTo>
                    <a:pt x="145" y="73"/>
                  </a:lnTo>
                  <a:lnTo>
                    <a:pt x="145" y="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13"/>
            <p:cNvSpPr/>
            <p:nvPr/>
          </p:nvSpPr>
          <p:spPr>
            <a:xfrm>
              <a:off x="2028575" y="1904175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97"/>
                  </a:lnTo>
                  <a:lnTo>
                    <a:pt x="96" y="97"/>
                  </a:lnTo>
                  <a:lnTo>
                    <a:pt x="96" y="49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13"/>
            <p:cNvSpPr/>
            <p:nvPr/>
          </p:nvSpPr>
          <p:spPr>
            <a:xfrm>
              <a:off x="2041200" y="1921625"/>
              <a:ext cx="3650" cy="2450"/>
            </a:xfrm>
            <a:custGeom>
              <a:avLst/>
              <a:gdLst/>
              <a:ahLst/>
              <a:cxnLst/>
              <a:rect l="l" t="t" r="r" b="b"/>
              <a:pathLst>
                <a:path w="146" h="98" extrusionOk="0">
                  <a:moveTo>
                    <a:pt x="73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73" y="97"/>
                  </a:lnTo>
                  <a:lnTo>
                    <a:pt x="97" y="97"/>
                  </a:lnTo>
                  <a:lnTo>
                    <a:pt x="121" y="73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13"/>
            <p:cNvSpPr/>
            <p:nvPr/>
          </p:nvSpPr>
          <p:spPr>
            <a:xfrm>
              <a:off x="1939500" y="1923450"/>
              <a:ext cx="2425" cy="3025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24" y="0"/>
                  </a:moveTo>
                  <a:lnTo>
                    <a:pt x="0" y="24"/>
                  </a:lnTo>
                  <a:lnTo>
                    <a:pt x="24" y="96"/>
                  </a:lnTo>
                  <a:lnTo>
                    <a:pt x="48" y="120"/>
                  </a:lnTo>
                  <a:lnTo>
                    <a:pt x="96" y="96"/>
                  </a:lnTo>
                  <a:lnTo>
                    <a:pt x="96" y="4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13"/>
            <p:cNvSpPr/>
            <p:nvPr/>
          </p:nvSpPr>
          <p:spPr>
            <a:xfrm>
              <a:off x="1911800" y="1927650"/>
              <a:ext cx="3050" cy="2425"/>
            </a:xfrm>
            <a:custGeom>
              <a:avLst/>
              <a:gdLst/>
              <a:ahLst/>
              <a:cxnLst/>
              <a:rect l="l" t="t" r="r" b="b"/>
              <a:pathLst>
                <a:path w="122" h="97" extrusionOk="0">
                  <a:moveTo>
                    <a:pt x="49" y="1"/>
                  </a:moveTo>
                  <a:lnTo>
                    <a:pt x="1" y="49"/>
                  </a:lnTo>
                  <a:lnTo>
                    <a:pt x="25" y="97"/>
                  </a:lnTo>
                  <a:lnTo>
                    <a:pt x="97" y="97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13"/>
            <p:cNvSpPr/>
            <p:nvPr/>
          </p:nvSpPr>
          <p:spPr>
            <a:xfrm>
              <a:off x="2061075" y="2017325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72" y="0"/>
                  </a:moveTo>
                  <a:lnTo>
                    <a:pt x="48" y="24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2" y="121"/>
                  </a:lnTo>
                  <a:lnTo>
                    <a:pt x="120" y="97"/>
                  </a:lnTo>
                  <a:lnTo>
                    <a:pt x="144" y="73"/>
                  </a:lnTo>
                  <a:lnTo>
                    <a:pt x="120" y="4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13"/>
            <p:cNvSpPr/>
            <p:nvPr/>
          </p:nvSpPr>
          <p:spPr>
            <a:xfrm>
              <a:off x="2209725" y="2335100"/>
              <a:ext cx="2425" cy="3025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72" y="0"/>
                  </a:moveTo>
                  <a:lnTo>
                    <a:pt x="24" y="24"/>
                  </a:lnTo>
                  <a:lnTo>
                    <a:pt x="0" y="72"/>
                  </a:lnTo>
                  <a:lnTo>
                    <a:pt x="24" y="120"/>
                  </a:lnTo>
                  <a:lnTo>
                    <a:pt x="72" y="120"/>
                  </a:lnTo>
                  <a:lnTo>
                    <a:pt x="96" y="48"/>
                  </a:lnTo>
                  <a:lnTo>
                    <a:pt x="96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13"/>
            <p:cNvSpPr/>
            <p:nvPr/>
          </p:nvSpPr>
          <p:spPr>
            <a:xfrm>
              <a:off x="1920825" y="2032375"/>
              <a:ext cx="2450" cy="3025"/>
            </a:xfrm>
            <a:custGeom>
              <a:avLst/>
              <a:gdLst/>
              <a:ahLst/>
              <a:cxnLst/>
              <a:rect l="l" t="t" r="r" b="b"/>
              <a:pathLst>
                <a:path w="98" h="121" extrusionOk="0">
                  <a:moveTo>
                    <a:pt x="49" y="0"/>
                  </a:moveTo>
                  <a:lnTo>
                    <a:pt x="1" y="24"/>
                  </a:lnTo>
                  <a:lnTo>
                    <a:pt x="1" y="72"/>
                  </a:lnTo>
                  <a:lnTo>
                    <a:pt x="25" y="121"/>
                  </a:lnTo>
                  <a:lnTo>
                    <a:pt x="97" y="72"/>
                  </a:lnTo>
                  <a:lnTo>
                    <a:pt x="97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13"/>
            <p:cNvSpPr/>
            <p:nvPr/>
          </p:nvSpPr>
          <p:spPr>
            <a:xfrm>
              <a:off x="2403500" y="2484950"/>
              <a:ext cx="3050" cy="3025"/>
            </a:xfrm>
            <a:custGeom>
              <a:avLst/>
              <a:gdLst/>
              <a:ahLst/>
              <a:cxnLst/>
              <a:rect l="l" t="t" r="r" b="b"/>
              <a:pathLst>
                <a:path w="122" h="121" extrusionOk="0">
                  <a:moveTo>
                    <a:pt x="49" y="0"/>
                  </a:moveTo>
                  <a:lnTo>
                    <a:pt x="1" y="24"/>
                  </a:lnTo>
                  <a:lnTo>
                    <a:pt x="1" y="72"/>
                  </a:lnTo>
                  <a:lnTo>
                    <a:pt x="1" y="97"/>
                  </a:lnTo>
                  <a:lnTo>
                    <a:pt x="25" y="121"/>
                  </a:lnTo>
                  <a:lnTo>
                    <a:pt x="73" y="121"/>
                  </a:lnTo>
                  <a:lnTo>
                    <a:pt x="97" y="97"/>
                  </a:lnTo>
                  <a:lnTo>
                    <a:pt x="121" y="48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13"/>
            <p:cNvSpPr/>
            <p:nvPr/>
          </p:nvSpPr>
          <p:spPr>
            <a:xfrm>
              <a:off x="2078525" y="1822925"/>
              <a:ext cx="2425" cy="245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24" y="1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72" y="97"/>
                  </a:lnTo>
                  <a:lnTo>
                    <a:pt x="96" y="73"/>
                  </a:lnTo>
                  <a:lnTo>
                    <a:pt x="96" y="4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13"/>
            <p:cNvSpPr/>
            <p:nvPr/>
          </p:nvSpPr>
          <p:spPr>
            <a:xfrm>
              <a:off x="2075500" y="1819925"/>
              <a:ext cx="1825" cy="2425"/>
            </a:xfrm>
            <a:custGeom>
              <a:avLst/>
              <a:gdLst/>
              <a:ahLst/>
              <a:cxnLst/>
              <a:rect l="l" t="t" r="r" b="b"/>
              <a:pathLst>
                <a:path w="73" h="97" extrusionOk="0">
                  <a:moveTo>
                    <a:pt x="25" y="0"/>
                  </a:moveTo>
                  <a:lnTo>
                    <a:pt x="1" y="49"/>
                  </a:lnTo>
                  <a:lnTo>
                    <a:pt x="1" y="97"/>
                  </a:lnTo>
                  <a:lnTo>
                    <a:pt x="73" y="97"/>
                  </a:lnTo>
                  <a:lnTo>
                    <a:pt x="73" y="4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13"/>
            <p:cNvSpPr/>
            <p:nvPr/>
          </p:nvSpPr>
          <p:spPr>
            <a:xfrm>
              <a:off x="1960550" y="2004675"/>
              <a:ext cx="1825" cy="2450"/>
            </a:xfrm>
            <a:custGeom>
              <a:avLst/>
              <a:gdLst/>
              <a:ahLst/>
              <a:cxnLst/>
              <a:rect l="l" t="t" r="r" b="b"/>
              <a:pathLst>
                <a:path w="73" h="98" extrusionOk="0">
                  <a:moveTo>
                    <a:pt x="25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49" y="97"/>
                  </a:lnTo>
                  <a:lnTo>
                    <a:pt x="73" y="73"/>
                  </a:lnTo>
                  <a:lnTo>
                    <a:pt x="73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13"/>
            <p:cNvSpPr/>
            <p:nvPr/>
          </p:nvSpPr>
          <p:spPr>
            <a:xfrm>
              <a:off x="2354750" y="1968575"/>
              <a:ext cx="1825" cy="3025"/>
            </a:xfrm>
            <a:custGeom>
              <a:avLst/>
              <a:gdLst/>
              <a:ahLst/>
              <a:cxnLst/>
              <a:rect l="l" t="t" r="r" b="b"/>
              <a:pathLst>
                <a:path w="73" h="121" extrusionOk="0">
                  <a:moveTo>
                    <a:pt x="49" y="0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1" y="121"/>
                  </a:lnTo>
                  <a:lnTo>
                    <a:pt x="49" y="121"/>
                  </a:lnTo>
                  <a:lnTo>
                    <a:pt x="73" y="73"/>
                  </a:lnTo>
                  <a:lnTo>
                    <a:pt x="73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13"/>
            <p:cNvSpPr/>
            <p:nvPr/>
          </p:nvSpPr>
          <p:spPr>
            <a:xfrm>
              <a:off x="1858250" y="2049825"/>
              <a:ext cx="2425" cy="3025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24" y="0"/>
                  </a:moveTo>
                  <a:lnTo>
                    <a:pt x="0" y="24"/>
                  </a:lnTo>
                  <a:lnTo>
                    <a:pt x="24" y="97"/>
                  </a:lnTo>
                  <a:lnTo>
                    <a:pt x="48" y="121"/>
                  </a:lnTo>
                  <a:lnTo>
                    <a:pt x="97" y="97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13"/>
            <p:cNvSpPr/>
            <p:nvPr/>
          </p:nvSpPr>
          <p:spPr>
            <a:xfrm>
              <a:off x="2265075" y="2500000"/>
              <a:ext cx="3050" cy="2425"/>
            </a:xfrm>
            <a:custGeom>
              <a:avLst/>
              <a:gdLst/>
              <a:ahLst/>
              <a:cxnLst/>
              <a:rect l="l" t="t" r="r" b="b"/>
              <a:pathLst>
                <a:path w="122" h="97" extrusionOk="0">
                  <a:moveTo>
                    <a:pt x="73" y="0"/>
                  </a:moveTo>
                  <a:lnTo>
                    <a:pt x="25" y="24"/>
                  </a:lnTo>
                  <a:lnTo>
                    <a:pt x="1" y="72"/>
                  </a:lnTo>
                  <a:lnTo>
                    <a:pt x="25" y="96"/>
                  </a:lnTo>
                  <a:lnTo>
                    <a:pt x="97" y="96"/>
                  </a:lnTo>
                  <a:lnTo>
                    <a:pt x="121" y="72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13"/>
            <p:cNvSpPr/>
            <p:nvPr/>
          </p:nvSpPr>
          <p:spPr>
            <a:xfrm>
              <a:off x="2405925" y="2478925"/>
              <a:ext cx="3025" cy="2425"/>
            </a:xfrm>
            <a:custGeom>
              <a:avLst/>
              <a:gdLst/>
              <a:ahLst/>
              <a:cxnLst/>
              <a:rect l="l" t="t" r="r" b="b"/>
              <a:pathLst>
                <a:path w="121" h="97" extrusionOk="0">
                  <a:moveTo>
                    <a:pt x="24" y="1"/>
                  </a:moveTo>
                  <a:lnTo>
                    <a:pt x="0" y="49"/>
                  </a:lnTo>
                  <a:lnTo>
                    <a:pt x="24" y="73"/>
                  </a:lnTo>
                  <a:lnTo>
                    <a:pt x="72" y="97"/>
                  </a:lnTo>
                  <a:lnTo>
                    <a:pt x="120" y="49"/>
                  </a:lnTo>
                  <a:lnTo>
                    <a:pt x="120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13"/>
            <p:cNvSpPr/>
            <p:nvPr/>
          </p:nvSpPr>
          <p:spPr>
            <a:xfrm>
              <a:off x="2105000" y="1916225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24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24" y="96"/>
                  </a:lnTo>
                  <a:lnTo>
                    <a:pt x="49" y="96"/>
                  </a:lnTo>
                  <a:lnTo>
                    <a:pt x="73" y="72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13"/>
            <p:cNvSpPr/>
            <p:nvPr/>
          </p:nvSpPr>
          <p:spPr>
            <a:xfrm>
              <a:off x="2332500" y="2384450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72" y="0"/>
                  </a:moveTo>
                  <a:lnTo>
                    <a:pt x="24" y="48"/>
                  </a:lnTo>
                  <a:lnTo>
                    <a:pt x="0" y="96"/>
                  </a:lnTo>
                  <a:lnTo>
                    <a:pt x="48" y="120"/>
                  </a:lnTo>
                  <a:lnTo>
                    <a:pt x="72" y="96"/>
                  </a:lnTo>
                  <a:lnTo>
                    <a:pt x="120" y="48"/>
                  </a:lnTo>
                  <a:lnTo>
                    <a:pt x="96" y="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13"/>
            <p:cNvSpPr/>
            <p:nvPr/>
          </p:nvSpPr>
          <p:spPr>
            <a:xfrm>
              <a:off x="2316850" y="2388650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24" y="1"/>
                  </a:moveTo>
                  <a:lnTo>
                    <a:pt x="0" y="25"/>
                  </a:lnTo>
                  <a:lnTo>
                    <a:pt x="0" y="97"/>
                  </a:lnTo>
                  <a:lnTo>
                    <a:pt x="48" y="97"/>
                  </a:lnTo>
                  <a:lnTo>
                    <a:pt x="96" y="73"/>
                  </a:lnTo>
                  <a:lnTo>
                    <a:pt x="96" y="4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13"/>
            <p:cNvSpPr/>
            <p:nvPr/>
          </p:nvSpPr>
          <p:spPr>
            <a:xfrm>
              <a:off x="1890150" y="1955325"/>
              <a:ext cx="2425" cy="3050"/>
            </a:xfrm>
            <a:custGeom>
              <a:avLst/>
              <a:gdLst/>
              <a:ahLst/>
              <a:cxnLst/>
              <a:rect l="l" t="t" r="r" b="b"/>
              <a:pathLst>
                <a:path w="97" h="122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72" y="121"/>
                  </a:lnTo>
                  <a:lnTo>
                    <a:pt x="96" y="73"/>
                  </a:lnTo>
                  <a:lnTo>
                    <a:pt x="96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13"/>
            <p:cNvSpPr/>
            <p:nvPr/>
          </p:nvSpPr>
          <p:spPr>
            <a:xfrm>
              <a:off x="1837175" y="1980600"/>
              <a:ext cx="2450" cy="2450"/>
            </a:xfrm>
            <a:custGeom>
              <a:avLst/>
              <a:gdLst/>
              <a:ahLst/>
              <a:cxnLst/>
              <a:rect l="l" t="t" r="r" b="b"/>
              <a:pathLst>
                <a:path w="98" h="98" extrusionOk="0">
                  <a:moveTo>
                    <a:pt x="49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49" y="73"/>
                  </a:lnTo>
                  <a:lnTo>
                    <a:pt x="73" y="97"/>
                  </a:lnTo>
                  <a:lnTo>
                    <a:pt x="97" y="73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13"/>
            <p:cNvSpPr/>
            <p:nvPr/>
          </p:nvSpPr>
          <p:spPr>
            <a:xfrm>
              <a:off x="2323450" y="1807275"/>
              <a:ext cx="3050" cy="2450"/>
            </a:xfrm>
            <a:custGeom>
              <a:avLst/>
              <a:gdLst/>
              <a:ahLst/>
              <a:cxnLst/>
              <a:rect l="l" t="t" r="r" b="b"/>
              <a:pathLst>
                <a:path w="122" h="98" extrusionOk="0">
                  <a:moveTo>
                    <a:pt x="73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73" y="97"/>
                  </a:lnTo>
                  <a:lnTo>
                    <a:pt x="121" y="73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13"/>
            <p:cNvSpPr/>
            <p:nvPr/>
          </p:nvSpPr>
          <p:spPr>
            <a:xfrm>
              <a:off x="2383650" y="1829550"/>
              <a:ext cx="1825" cy="2425"/>
            </a:xfrm>
            <a:custGeom>
              <a:avLst/>
              <a:gdLst/>
              <a:ahLst/>
              <a:cxnLst/>
              <a:rect l="l" t="t" r="r" b="b"/>
              <a:pathLst>
                <a:path w="73" h="97" extrusionOk="0">
                  <a:moveTo>
                    <a:pt x="24" y="1"/>
                  </a:moveTo>
                  <a:lnTo>
                    <a:pt x="0" y="49"/>
                  </a:lnTo>
                  <a:lnTo>
                    <a:pt x="0" y="73"/>
                  </a:lnTo>
                  <a:lnTo>
                    <a:pt x="48" y="97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13"/>
            <p:cNvSpPr/>
            <p:nvPr/>
          </p:nvSpPr>
          <p:spPr>
            <a:xfrm>
              <a:off x="2040000" y="25186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0" y="0"/>
                  </a:moveTo>
                  <a:lnTo>
                    <a:pt x="0" y="48"/>
                  </a:lnTo>
                  <a:lnTo>
                    <a:pt x="49" y="48"/>
                  </a:lnTo>
                  <a:lnTo>
                    <a:pt x="49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13"/>
            <p:cNvSpPr/>
            <p:nvPr/>
          </p:nvSpPr>
          <p:spPr>
            <a:xfrm>
              <a:off x="2106200" y="25228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13"/>
            <p:cNvSpPr/>
            <p:nvPr/>
          </p:nvSpPr>
          <p:spPr>
            <a:xfrm>
              <a:off x="2085750" y="2451850"/>
              <a:ext cx="2425" cy="182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72"/>
                  </a:lnTo>
                  <a:lnTo>
                    <a:pt x="96" y="4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13"/>
            <p:cNvSpPr/>
            <p:nvPr/>
          </p:nvSpPr>
          <p:spPr>
            <a:xfrm>
              <a:off x="2159775" y="2429575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4" y="73"/>
                  </a:lnTo>
                  <a:lnTo>
                    <a:pt x="72" y="49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13"/>
            <p:cNvSpPr/>
            <p:nvPr/>
          </p:nvSpPr>
          <p:spPr>
            <a:xfrm>
              <a:off x="2177225" y="2409125"/>
              <a:ext cx="1825" cy="2425"/>
            </a:xfrm>
            <a:custGeom>
              <a:avLst/>
              <a:gdLst/>
              <a:ahLst/>
              <a:cxnLst/>
              <a:rect l="l" t="t" r="r" b="b"/>
              <a:pathLst>
                <a:path w="73" h="97" extrusionOk="0">
                  <a:moveTo>
                    <a:pt x="48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96"/>
                  </a:lnTo>
                  <a:lnTo>
                    <a:pt x="48" y="72"/>
                  </a:lnTo>
                  <a:lnTo>
                    <a:pt x="72" y="48"/>
                  </a:lnTo>
                  <a:lnTo>
                    <a:pt x="72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13"/>
            <p:cNvSpPr/>
            <p:nvPr/>
          </p:nvSpPr>
          <p:spPr>
            <a:xfrm>
              <a:off x="2336100" y="2477125"/>
              <a:ext cx="2425" cy="182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25" y="0"/>
                  </a:moveTo>
                  <a:lnTo>
                    <a:pt x="1" y="48"/>
                  </a:lnTo>
                  <a:lnTo>
                    <a:pt x="49" y="73"/>
                  </a:lnTo>
                  <a:lnTo>
                    <a:pt x="73" y="73"/>
                  </a:lnTo>
                  <a:lnTo>
                    <a:pt x="97" y="48"/>
                  </a:lnTo>
                  <a:lnTo>
                    <a:pt x="97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13"/>
            <p:cNvSpPr/>
            <p:nvPr/>
          </p:nvSpPr>
          <p:spPr>
            <a:xfrm>
              <a:off x="2271100" y="2436800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73" y="0"/>
                  </a:moveTo>
                  <a:lnTo>
                    <a:pt x="49" y="24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49" y="97"/>
                  </a:lnTo>
                  <a:lnTo>
                    <a:pt x="73" y="73"/>
                  </a:lnTo>
                  <a:lnTo>
                    <a:pt x="97" y="4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13"/>
            <p:cNvSpPr/>
            <p:nvPr/>
          </p:nvSpPr>
          <p:spPr>
            <a:xfrm>
              <a:off x="2253050" y="241755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0" y="48"/>
                  </a:lnTo>
                  <a:lnTo>
                    <a:pt x="24" y="72"/>
                  </a:lnTo>
                  <a:lnTo>
                    <a:pt x="49" y="48"/>
                  </a:lnTo>
                  <a:lnTo>
                    <a:pt x="73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13"/>
            <p:cNvSpPr/>
            <p:nvPr/>
          </p:nvSpPr>
          <p:spPr>
            <a:xfrm>
              <a:off x="2172400" y="2366975"/>
              <a:ext cx="2425" cy="2450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49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49" y="97"/>
                  </a:lnTo>
                  <a:lnTo>
                    <a:pt x="73" y="73"/>
                  </a:lnTo>
                  <a:lnTo>
                    <a:pt x="97" y="49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13"/>
            <p:cNvSpPr/>
            <p:nvPr/>
          </p:nvSpPr>
          <p:spPr>
            <a:xfrm>
              <a:off x="2341525" y="243560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48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72"/>
                  </a:lnTo>
                  <a:lnTo>
                    <a:pt x="72" y="4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13"/>
            <p:cNvSpPr/>
            <p:nvPr/>
          </p:nvSpPr>
          <p:spPr>
            <a:xfrm>
              <a:off x="2268700" y="2359150"/>
              <a:ext cx="1825" cy="3050"/>
            </a:xfrm>
            <a:custGeom>
              <a:avLst/>
              <a:gdLst/>
              <a:ahLst/>
              <a:cxnLst/>
              <a:rect l="l" t="t" r="r" b="b"/>
              <a:pathLst>
                <a:path w="73" h="122" extrusionOk="0">
                  <a:moveTo>
                    <a:pt x="24" y="1"/>
                  </a:moveTo>
                  <a:lnTo>
                    <a:pt x="0" y="49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48" y="97"/>
                  </a:lnTo>
                  <a:lnTo>
                    <a:pt x="73" y="73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13"/>
            <p:cNvSpPr/>
            <p:nvPr/>
          </p:nvSpPr>
          <p:spPr>
            <a:xfrm>
              <a:off x="2311425" y="2298375"/>
              <a:ext cx="2425" cy="182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25" y="1"/>
                  </a:moveTo>
                  <a:lnTo>
                    <a:pt x="1" y="25"/>
                  </a:lnTo>
                  <a:lnTo>
                    <a:pt x="25" y="73"/>
                  </a:lnTo>
                  <a:lnTo>
                    <a:pt x="73" y="73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13"/>
            <p:cNvSpPr/>
            <p:nvPr/>
          </p:nvSpPr>
          <p:spPr>
            <a:xfrm>
              <a:off x="2235600" y="2185225"/>
              <a:ext cx="2425" cy="3050"/>
            </a:xfrm>
            <a:custGeom>
              <a:avLst/>
              <a:gdLst/>
              <a:ahLst/>
              <a:cxnLst/>
              <a:rect l="l" t="t" r="r" b="b"/>
              <a:pathLst>
                <a:path w="97" h="122" extrusionOk="0">
                  <a:moveTo>
                    <a:pt x="48" y="1"/>
                  </a:moveTo>
                  <a:lnTo>
                    <a:pt x="24" y="49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48" y="121"/>
                  </a:lnTo>
                  <a:lnTo>
                    <a:pt x="72" y="97"/>
                  </a:lnTo>
                  <a:lnTo>
                    <a:pt x="97" y="49"/>
                  </a:lnTo>
                  <a:lnTo>
                    <a:pt x="72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13"/>
            <p:cNvSpPr/>
            <p:nvPr/>
          </p:nvSpPr>
          <p:spPr>
            <a:xfrm>
              <a:off x="1973200" y="2011300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48" y="1"/>
                  </a:moveTo>
                  <a:lnTo>
                    <a:pt x="0" y="25"/>
                  </a:lnTo>
                  <a:lnTo>
                    <a:pt x="24" y="73"/>
                  </a:lnTo>
                  <a:lnTo>
                    <a:pt x="48" y="97"/>
                  </a:lnTo>
                  <a:lnTo>
                    <a:pt x="73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13"/>
            <p:cNvSpPr/>
            <p:nvPr/>
          </p:nvSpPr>
          <p:spPr>
            <a:xfrm>
              <a:off x="1863050" y="1940300"/>
              <a:ext cx="1850" cy="1225"/>
            </a:xfrm>
            <a:custGeom>
              <a:avLst/>
              <a:gdLst/>
              <a:ahLst/>
              <a:cxnLst/>
              <a:rect l="l" t="t" r="r" b="b"/>
              <a:pathLst>
                <a:path w="74" h="49" extrusionOk="0">
                  <a:moveTo>
                    <a:pt x="49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73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13"/>
            <p:cNvSpPr/>
            <p:nvPr/>
          </p:nvSpPr>
          <p:spPr>
            <a:xfrm>
              <a:off x="1925650" y="1964975"/>
              <a:ext cx="2425" cy="3025"/>
            </a:xfrm>
            <a:custGeom>
              <a:avLst/>
              <a:gdLst/>
              <a:ahLst/>
              <a:cxnLst/>
              <a:rect l="l" t="t" r="r" b="b"/>
              <a:pathLst>
                <a:path w="97" h="121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25" y="96"/>
                  </a:lnTo>
                  <a:lnTo>
                    <a:pt x="73" y="120"/>
                  </a:lnTo>
                  <a:lnTo>
                    <a:pt x="97" y="48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13"/>
            <p:cNvSpPr/>
            <p:nvPr/>
          </p:nvSpPr>
          <p:spPr>
            <a:xfrm>
              <a:off x="2092950" y="2064275"/>
              <a:ext cx="2450" cy="242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25" y="0"/>
                  </a:moveTo>
                  <a:lnTo>
                    <a:pt x="1" y="24"/>
                  </a:lnTo>
                  <a:lnTo>
                    <a:pt x="1" y="72"/>
                  </a:lnTo>
                  <a:lnTo>
                    <a:pt x="25" y="96"/>
                  </a:lnTo>
                  <a:lnTo>
                    <a:pt x="49" y="96"/>
                  </a:lnTo>
                  <a:lnTo>
                    <a:pt x="97" y="72"/>
                  </a:lnTo>
                  <a:lnTo>
                    <a:pt x="97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13"/>
            <p:cNvSpPr/>
            <p:nvPr/>
          </p:nvSpPr>
          <p:spPr>
            <a:xfrm>
              <a:off x="2063475" y="2032375"/>
              <a:ext cx="2425" cy="182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72"/>
                  </a:lnTo>
                  <a:lnTo>
                    <a:pt x="73" y="72"/>
                  </a:lnTo>
                  <a:lnTo>
                    <a:pt x="97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13"/>
            <p:cNvSpPr/>
            <p:nvPr/>
          </p:nvSpPr>
          <p:spPr>
            <a:xfrm>
              <a:off x="2029775" y="2001675"/>
              <a:ext cx="2425" cy="182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72" y="73"/>
                  </a:lnTo>
                  <a:lnTo>
                    <a:pt x="96" y="49"/>
                  </a:lnTo>
                  <a:lnTo>
                    <a:pt x="72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13"/>
            <p:cNvSpPr/>
            <p:nvPr/>
          </p:nvSpPr>
          <p:spPr>
            <a:xfrm>
              <a:off x="1990050" y="1905375"/>
              <a:ext cx="1225" cy="1850"/>
            </a:xfrm>
            <a:custGeom>
              <a:avLst/>
              <a:gdLst/>
              <a:ahLst/>
              <a:cxnLst/>
              <a:rect l="l" t="t" r="r" b="b"/>
              <a:pathLst>
                <a:path w="49" h="74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49" y="73"/>
                  </a:lnTo>
                  <a:lnTo>
                    <a:pt x="49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13"/>
            <p:cNvSpPr/>
            <p:nvPr/>
          </p:nvSpPr>
          <p:spPr>
            <a:xfrm>
              <a:off x="1988250" y="1894550"/>
              <a:ext cx="1825" cy="122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48" y="0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72" y="4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13"/>
            <p:cNvSpPr/>
            <p:nvPr/>
          </p:nvSpPr>
          <p:spPr>
            <a:xfrm>
              <a:off x="2051425" y="1897550"/>
              <a:ext cx="2450" cy="1850"/>
            </a:xfrm>
            <a:custGeom>
              <a:avLst/>
              <a:gdLst/>
              <a:ahLst/>
              <a:cxnLst/>
              <a:rect l="l" t="t" r="r" b="b"/>
              <a:pathLst>
                <a:path w="98" h="74" extrusionOk="0">
                  <a:moveTo>
                    <a:pt x="25" y="1"/>
                  </a:moveTo>
                  <a:lnTo>
                    <a:pt x="1" y="49"/>
                  </a:lnTo>
                  <a:lnTo>
                    <a:pt x="25" y="73"/>
                  </a:lnTo>
                  <a:lnTo>
                    <a:pt x="73" y="73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13"/>
            <p:cNvSpPr/>
            <p:nvPr/>
          </p:nvSpPr>
          <p:spPr>
            <a:xfrm>
              <a:off x="2257250" y="2017325"/>
              <a:ext cx="2450" cy="1825"/>
            </a:xfrm>
            <a:custGeom>
              <a:avLst/>
              <a:gdLst/>
              <a:ahLst/>
              <a:cxnLst/>
              <a:rect l="l" t="t" r="r" b="b"/>
              <a:pathLst>
                <a:path w="98" h="73" extrusionOk="0">
                  <a:moveTo>
                    <a:pt x="25" y="0"/>
                  </a:moveTo>
                  <a:lnTo>
                    <a:pt x="1" y="24"/>
                  </a:lnTo>
                  <a:lnTo>
                    <a:pt x="25" y="73"/>
                  </a:lnTo>
                  <a:lnTo>
                    <a:pt x="49" y="73"/>
                  </a:lnTo>
                  <a:lnTo>
                    <a:pt x="97" y="49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13"/>
            <p:cNvSpPr/>
            <p:nvPr/>
          </p:nvSpPr>
          <p:spPr>
            <a:xfrm>
              <a:off x="2154950" y="1942100"/>
              <a:ext cx="5450" cy="1225"/>
            </a:xfrm>
            <a:custGeom>
              <a:avLst/>
              <a:gdLst/>
              <a:ahLst/>
              <a:cxnLst/>
              <a:rect l="l" t="t" r="r" b="b"/>
              <a:pathLst>
                <a:path w="218" h="49" extrusionOk="0">
                  <a:moveTo>
                    <a:pt x="49" y="0"/>
                  </a:moveTo>
                  <a:lnTo>
                    <a:pt x="0" y="48"/>
                  </a:lnTo>
                  <a:lnTo>
                    <a:pt x="97" y="48"/>
                  </a:lnTo>
                  <a:lnTo>
                    <a:pt x="197" y="28"/>
                  </a:lnTo>
                  <a:lnTo>
                    <a:pt x="197" y="28"/>
                  </a:lnTo>
                  <a:lnTo>
                    <a:pt x="169" y="0"/>
                  </a:lnTo>
                  <a:close/>
                  <a:moveTo>
                    <a:pt x="217" y="24"/>
                  </a:moveTo>
                  <a:lnTo>
                    <a:pt x="197" y="28"/>
                  </a:lnTo>
                  <a:lnTo>
                    <a:pt x="197" y="28"/>
                  </a:lnTo>
                  <a:lnTo>
                    <a:pt x="217" y="48"/>
                  </a:lnTo>
                  <a:lnTo>
                    <a:pt x="217" y="2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13"/>
            <p:cNvSpPr/>
            <p:nvPr/>
          </p:nvSpPr>
          <p:spPr>
            <a:xfrm>
              <a:off x="2135100" y="1902375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extrusionOk="0">
                  <a:moveTo>
                    <a:pt x="96" y="0"/>
                  </a:moveTo>
                  <a:lnTo>
                    <a:pt x="0" y="25"/>
                  </a:lnTo>
                  <a:lnTo>
                    <a:pt x="48" y="49"/>
                  </a:lnTo>
                  <a:lnTo>
                    <a:pt x="96" y="49"/>
                  </a:lnTo>
                  <a:lnTo>
                    <a:pt x="161" y="33"/>
                  </a:lnTo>
                  <a:lnTo>
                    <a:pt x="161" y="33"/>
                  </a:lnTo>
                  <a:lnTo>
                    <a:pt x="144" y="25"/>
                  </a:lnTo>
                  <a:lnTo>
                    <a:pt x="96" y="0"/>
                  </a:lnTo>
                  <a:close/>
                  <a:moveTo>
                    <a:pt x="193" y="25"/>
                  </a:moveTo>
                  <a:lnTo>
                    <a:pt x="161" y="33"/>
                  </a:lnTo>
                  <a:lnTo>
                    <a:pt x="161" y="33"/>
                  </a:lnTo>
                  <a:lnTo>
                    <a:pt x="193" y="49"/>
                  </a:lnTo>
                  <a:lnTo>
                    <a:pt x="193" y="2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13"/>
            <p:cNvSpPr/>
            <p:nvPr/>
          </p:nvSpPr>
          <p:spPr>
            <a:xfrm>
              <a:off x="2147125" y="1906575"/>
              <a:ext cx="5450" cy="1250"/>
            </a:xfrm>
            <a:custGeom>
              <a:avLst/>
              <a:gdLst/>
              <a:ahLst/>
              <a:cxnLst/>
              <a:rect l="l" t="t" r="r" b="b"/>
              <a:pathLst>
                <a:path w="218" h="50" extrusionOk="0">
                  <a:moveTo>
                    <a:pt x="0" y="1"/>
                  </a:moveTo>
                  <a:lnTo>
                    <a:pt x="49" y="49"/>
                  </a:lnTo>
                  <a:lnTo>
                    <a:pt x="145" y="49"/>
                  </a:lnTo>
                  <a:lnTo>
                    <a:pt x="217" y="25"/>
                  </a:lnTo>
                  <a:lnTo>
                    <a:pt x="193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13"/>
            <p:cNvSpPr/>
            <p:nvPr/>
          </p:nvSpPr>
          <p:spPr>
            <a:xfrm>
              <a:off x="2073700" y="1837975"/>
              <a:ext cx="2425" cy="2425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49" y="97"/>
                  </a:lnTo>
                  <a:lnTo>
                    <a:pt x="73" y="73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13"/>
            <p:cNvSpPr/>
            <p:nvPr/>
          </p:nvSpPr>
          <p:spPr>
            <a:xfrm>
              <a:off x="2303600" y="189275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49" y="0"/>
                  </a:moveTo>
                  <a:lnTo>
                    <a:pt x="1" y="24"/>
                  </a:lnTo>
                  <a:lnTo>
                    <a:pt x="25" y="48"/>
                  </a:lnTo>
                  <a:lnTo>
                    <a:pt x="49" y="72"/>
                  </a:lnTo>
                  <a:lnTo>
                    <a:pt x="73" y="4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13"/>
            <p:cNvSpPr/>
            <p:nvPr/>
          </p:nvSpPr>
          <p:spPr>
            <a:xfrm>
              <a:off x="2436600" y="1894550"/>
              <a:ext cx="2450" cy="3025"/>
            </a:xfrm>
            <a:custGeom>
              <a:avLst/>
              <a:gdLst/>
              <a:ahLst/>
              <a:cxnLst/>
              <a:rect l="l" t="t" r="r" b="b"/>
              <a:pathLst>
                <a:path w="98" h="121" extrusionOk="0">
                  <a:moveTo>
                    <a:pt x="49" y="0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73" y="97"/>
                  </a:lnTo>
                  <a:lnTo>
                    <a:pt x="97" y="49"/>
                  </a:lnTo>
                  <a:lnTo>
                    <a:pt x="73" y="2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13"/>
            <p:cNvSpPr/>
            <p:nvPr/>
          </p:nvSpPr>
          <p:spPr>
            <a:xfrm>
              <a:off x="1827550" y="204500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1" y="1"/>
                  </a:moveTo>
                  <a:lnTo>
                    <a:pt x="1" y="49"/>
                  </a:lnTo>
                  <a:lnTo>
                    <a:pt x="49" y="73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13"/>
            <p:cNvSpPr/>
            <p:nvPr/>
          </p:nvSpPr>
          <p:spPr>
            <a:xfrm>
              <a:off x="1990650" y="2040800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0" y="0"/>
                  </a:moveTo>
                  <a:lnTo>
                    <a:pt x="0" y="24"/>
                  </a:lnTo>
                  <a:lnTo>
                    <a:pt x="49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13"/>
            <p:cNvSpPr/>
            <p:nvPr/>
          </p:nvSpPr>
          <p:spPr>
            <a:xfrm>
              <a:off x="1983425" y="2019125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5" y="1"/>
                  </a:moveTo>
                  <a:lnTo>
                    <a:pt x="1" y="25"/>
                  </a:lnTo>
                  <a:lnTo>
                    <a:pt x="25" y="73"/>
                  </a:lnTo>
                  <a:lnTo>
                    <a:pt x="73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13"/>
            <p:cNvSpPr/>
            <p:nvPr/>
          </p:nvSpPr>
          <p:spPr>
            <a:xfrm>
              <a:off x="1895550" y="1967975"/>
              <a:ext cx="1850" cy="1225"/>
            </a:xfrm>
            <a:custGeom>
              <a:avLst/>
              <a:gdLst/>
              <a:ahLst/>
              <a:cxnLst/>
              <a:rect l="l" t="t" r="r" b="b"/>
              <a:pathLst>
                <a:path w="74" h="49" extrusionOk="0">
                  <a:moveTo>
                    <a:pt x="25" y="0"/>
                  </a:moveTo>
                  <a:lnTo>
                    <a:pt x="1" y="24"/>
                  </a:lnTo>
                  <a:lnTo>
                    <a:pt x="25" y="49"/>
                  </a:lnTo>
                  <a:lnTo>
                    <a:pt x="49" y="49"/>
                  </a:lnTo>
                  <a:lnTo>
                    <a:pt x="73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13"/>
            <p:cNvSpPr/>
            <p:nvPr/>
          </p:nvSpPr>
          <p:spPr>
            <a:xfrm>
              <a:off x="2407725" y="2450025"/>
              <a:ext cx="1825" cy="185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24" y="1"/>
                  </a:moveTo>
                  <a:lnTo>
                    <a:pt x="0" y="49"/>
                  </a:lnTo>
                  <a:lnTo>
                    <a:pt x="24" y="73"/>
                  </a:lnTo>
                  <a:lnTo>
                    <a:pt x="72" y="73"/>
                  </a:lnTo>
                  <a:lnTo>
                    <a:pt x="72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13"/>
            <p:cNvSpPr/>
            <p:nvPr/>
          </p:nvSpPr>
          <p:spPr>
            <a:xfrm>
              <a:off x="2328875" y="24037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5" y="0"/>
                  </a:moveTo>
                  <a:lnTo>
                    <a:pt x="1" y="24"/>
                  </a:lnTo>
                  <a:lnTo>
                    <a:pt x="1" y="49"/>
                  </a:lnTo>
                  <a:lnTo>
                    <a:pt x="49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13"/>
            <p:cNvSpPr/>
            <p:nvPr/>
          </p:nvSpPr>
          <p:spPr>
            <a:xfrm>
              <a:off x="2178425" y="239527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13"/>
            <p:cNvSpPr/>
            <p:nvPr/>
          </p:nvSpPr>
          <p:spPr>
            <a:xfrm>
              <a:off x="2307825" y="23700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13"/>
            <p:cNvSpPr/>
            <p:nvPr/>
          </p:nvSpPr>
          <p:spPr>
            <a:xfrm>
              <a:off x="2171200" y="2383225"/>
              <a:ext cx="1225" cy="1250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24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13"/>
            <p:cNvSpPr/>
            <p:nvPr/>
          </p:nvSpPr>
          <p:spPr>
            <a:xfrm>
              <a:off x="1986425" y="2022750"/>
              <a:ext cx="1850" cy="1225"/>
            </a:xfrm>
            <a:custGeom>
              <a:avLst/>
              <a:gdLst/>
              <a:ahLst/>
              <a:cxnLst/>
              <a:rect l="l" t="t" r="r" b="b"/>
              <a:pathLst>
                <a:path w="74" h="49" extrusionOk="0">
                  <a:moveTo>
                    <a:pt x="1" y="0"/>
                  </a:moveTo>
                  <a:lnTo>
                    <a:pt x="1" y="24"/>
                  </a:lnTo>
                  <a:lnTo>
                    <a:pt x="49" y="48"/>
                  </a:lnTo>
                  <a:lnTo>
                    <a:pt x="73" y="4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13"/>
            <p:cNvSpPr/>
            <p:nvPr/>
          </p:nvSpPr>
          <p:spPr>
            <a:xfrm>
              <a:off x="2180825" y="233327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1" y="49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13"/>
            <p:cNvSpPr/>
            <p:nvPr/>
          </p:nvSpPr>
          <p:spPr>
            <a:xfrm>
              <a:off x="2014125" y="2003475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48" y="73"/>
                  </a:lnTo>
                  <a:lnTo>
                    <a:pt x="73" y="49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13"/>
            <p:cNvSpPr/>
            <p:nvPr/>
          </p:nvSpPr>
          <p:spPr>
            <a:xfrm>
              <a:off x="2272900" y="2126850"/>
              <a:ext cx="2450" cy="1825"/>
            </a:xfrm>
            <a:custGeom>
              <a:avLst/>
              <a:gdLst/>
              <a:ahLst/>
              <a:cxnLst/>
              <a:rect l="l" t="t" r="r" b="b"/>
              <a:pathLst>
                <a:path w="98" h="73" extrusionOk="0">
                  <a:moveTo>
                    <a:pt x="25" y="1"/>
                  </a:moveTo>
                  <a:lnTo>
                    <a:pt x="1" y="25"/>
                  </a:lnTo>
                  <a:lnTo>
                    <a:pt x="25" y="73"/>
                  </a:lnTo>
                  <a:lnTo>
                    <a:pt x="73" y="73"/>
                  </a:lnTo>
                  <a:lnTo>
                    <a:pt x="97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13"/>
            <p:cNvSpPr/>
            <p:nvPr/>
          </p:nvSpPr>
          <p:spPr>
            <a:xfrm>
              <a:off x="2083325" y="19487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1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13"/>
            <p:cNvSpPr/>
            <p:nvPr/>
          </p:nvSpPr>
          <p:spPr>
            <a:xfrm>
              <a:off x="2023750" y="1910800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25" y="0"/>
                  </a:moveTo>
                  <a:lnTo>
                    <a:pt x="0" y="49"/>
                  </a:lnTo>
                  <a:lnTo>
                    <a:pt x="25" y="73"/>
                  </a:lnTo>
                  <a:lnTo>
                    <a:pt x="73" y="49"/>
                  </a:lnTo>
                  <a:lnTo>
                    <a:pt x="73" y="2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13"/>
            <p:cNvSpPr/>
            <p:nvPr/>
          </p:nvSpPr>
          <p:spPr>
            <a:xfrm>
              <a:off x="2019525" y="1909000"/>
              <a:ext cx="1850" cy="1825"/>
            </a:xfrm>
            <a:custGeom>
              <a:avLst/>
              <a:gdLst/>
              <a:ahLst/>
              <a:cxnLst/>
              <a:rect l="l" t="t" r="r" b="b"/>
              <a:pathLst>
                <a:path w="74" h="73" extrusionOk="0">
                  <a:moveTo>
                    <a:pt x="25" y="0"/>
                  </a:moveTo>
                  <a:lnTo>
                    <a:pt x="1" y="24"/>
                  </a:lnTo>
                  <a:lnTo>
                    <a:pt x="25" y="72"/>
                  </a:lnTo>
                  <a:lnTo>
                    <a:pt x="49" y="48"/>
                  </a:lnTo>
                  <a:lnTo>
                    <a:pt x="73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13"/>
            <p:cNvSpPr/>
            <p:nvPr/>
          </p:nvSpPr>
          <p:spPr>
            <a:xfrm>
              <a:off x="2149525" y="1868675"/>
              <a:ext cx="1225" cy="3025"/>
            </a:xfrm>
            <a:custGeom>
              <a:avLst/>
              <a:gdLst/>
              <a:ahLst/>
              <a:cxnLst/>
              <a:rect l="l" t="t" r="r" b="b"/>
              <a:pathLst>
                <a:path w="49" h="121" extrusionOk="0">
                  <a:moveTo>
                    <a:pt x="49" y="0"/>
                  </a:moveTo>
                  <a:lnTo>
                    <a:pt x="37" y="30"/>
                  </a:lnTo>
                  <a:lnTo>
                    <a:pt x="49" y="24"/>
                  </a:lnTo>
                  <a:lnTo>
                    <a:pt x="49" y="0"/>
                  </a:lnTo>
                  <a:close/>
                  <a:moveTo>
                    <a:pt x="37" y="30"/>
                  </a:moveTo>
                  <a:lnTo>
                    <a:pt x="1" y="48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37" y="3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13"/>
            <p:cNvSpPr/>
            <p:nvPr/>
          </p:nvSpPr>
          <p:spPr>
            <a:xfrm>
              <a:off x="2064075" y="19102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0" y="0"/>
                  </a:moveTo>
                  <a:lnTo>
                    <a:pt x="0" y="49"/>
                  </a:lnTo>
                  <a:lnTo>
                    <a:pt x="49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13"/>
            <p:cNvSpPr/>
            <p:nvPr/>
          </p:nvSpPr>
          <p:spPr>
            <a:xfrm>
              <a:off x="2068275" y="1892750"/>
              <a:ext cx="1250" cy="1225"/>
            </a:xfrm>
            <a:custGeom>
              <a:avLst/>
              <a:gdLst/>
              <a:ahLst/>
              <a:cxnLst/>
              <a:rect l="l" t="t" r="r" b="b"/>
              <a:pathLst>
                <a:path w="50" h="49" extrusionOk="0">
                  <a:moveTo>
                    <a:pt x="25" y="0"/>
                  </a:moveTo>
                  <a:lnTo>
                    <a:pt x="1" y="24"/>
                  </a:lnTo>
                  <a:lnTo>
                    <a:pt x="1" y="48"/>
                  </a:lnTo>
                  <a:lnTo>
                    <a:pt x="49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13"/>
            <p:cNvSpPr/>
            <p:nvPr/>
          </p:nvSpPr>
          <p:spPr>
            <a:xfrm>
              <a:off x="2091150" y="1887325"/>
              <a:ext cx="1825" cy="122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73" y="4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13"/>
            <p:cNvSpPr/>
            <p:nvPr/>
          </p:nvSpPr>
          <p:spPr>
            <a:xfrm>
              <a:off x="2064675" y="1831350"/>
              <a:ext cx="1825" cy="185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49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5" y="73"/>
                  </a:lnTo>
                  <a:lnTo>
                    <a:pt x="73" y="4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13"/>
            <p:cNvSpPr/>
            <p:nvPr/>
          </p:nvSpPr>
          <p:spPr>
            <a:xfrm>
              <a:off x="2349350" y="1951125"/>
              <a:ext cx="1225" cy="182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0" y="0"/>
                  </a:moveTo>
                  <a:lnTo>
                    <a:pt x="0" y="49"/>
                  </a:lnTo>
                  <a:lnTo>
                    <a:pt x="48" y="73"/>
                  </a:lnTo>
                  <a:lnTo>
                    <a:pt x="48" y="4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13"/>
            <p:cNvSpPr/>
            <p:nvPr/>
          </p:nvSpPr>
          <p:spPr>
            <a:xfrm>
              <a:off x="2384850" y="1969175"/>
              <a:ext cx="1225" cy="1825"/>
            </a:xfrm>
            <a:custGeom>
              <a:avLst/>
              <a:gdLst/>
              <a:ahLst/>
              <a:cxnLst/>
              <a:rect l="l" t="t" r="r" b="b"/>
              <a:pathLst>
                <a:path w="49" h="73" extrusionOk="0">
                  <a:moveTo>
                    <a:pt x="25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25" y="73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13"/>
            <p:cNvSpPr/>
            <p:nvPr/>
          </p:nvSpPr>
          <p:spPr>
            <a:xfrm>
              <a:off x="2321050" y="1930650"/>
              <a:ext cx="1825" cy="1850"/>
            </a:xfrm>
            <a:custGeom>
              <a:avLst/>
              <a:gdLst/>
              <a:ahLst/>
              <a:cxnLst/>
              <a:rect l="l" t="t" r="r" b="b"/>
              <a:pathLst>
                <a:path w="73" h="74" extrusionOk="0">
                  <a:moveTo>
                    <a:pt x="25" y="1"/>
                  </a:moveTo>
                  <a:lnTo>
                    <a:pt x="1" y="25"/>
                  </a:lnTo>
                  <a:lnTo>
                    <a:pt x="25" y="73"/>
                  </a:lnTo>
                  <a:lnTo>
                    <a:pt x="73" y="73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13"/>
            <p:cNvSpPr/>
            <p:nvPr/>
          </p:nvSpPr>
          <p:spPr>
            <a:xfrm>
              <a:off x="1879300" y="2041400"/>
              <a:ext cx="1250" cy="625"/>
            </a:xfrm>
            <a:custGeom>
              <a:avLst/>
              <a:gdLst/>
              <a:ahLst/>
              <a:cxnLst/>
              <a:rect l="l" t="t" r="r" b="b"/>
              <a:pathLst>
                <a:path w="50" h="25" extrusionOk="0">
                  <a:moveTo>
                    <a:pt x="1" y="0"/>
                  </a:moveTo>
                  <a:lnTo>
                    <a:pt x="25" y="24"/>
                  </a:lnTo>
                  <a:lnTo>
                    <a:pt x="49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13"/>
            <p:cNvSpPr/>
            <p:nvPr/>
          </p:nvSpPr>
          <p:spPr>
            <a:xfrm>
              <a:off x="1979825" y="203717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48" y="1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48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13"/>
            <p:cNvSpPr/>
            <p:nvPr/>
          </p:nvSpPr>
          <p:spPr>
            <a:xfrm>
              <a:off x="2061075" y="251082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0" y="0"/>
                  </a:moveTo>
                  <a:lnTo>
                    <a:pt x="0" y="24"/>
                  </a:lnTo>
                  <a:lnTo>
                    <a:pt x="24" y="49"/>
                  </a:lnTo>
                  <a:lnTo>
                    <a:pt x="48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13"/>
            <p:cNvSpPr/>
            <p:nvPr/>
          </p:nvSpPr>
          <p:spPr>
            <a:xfrm>
              <a:off x="2277725" y="241152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0" y="0"/>
                  </a:moveTo>
                  <a:lnTo>
                    <a:pt x="0" y="48"/>
                  </a:lnTo>
                  <a:lnTo>
                    <a:pt x="24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13"/>
            <p:cNvSpPr/>
            <p:nvPr/>
          </p:nvSpPr>
          <p:spPr>
            <a:xfrm>
              <a:off x="1893750" y="202875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5" y="1"/>
                  </a:moveTo>
                  <a:lnTo>
                    <a:pt x="1" y="25"/>
                  </a:lnTo>
                  <a:lnTo>
                    <a:pt x="1" y="49"/>
                  </a:lnTo>
                  <a:lnTo>
                    <a:pt x="25" y="4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13"/>
            <p:cNvSpPr/>
            <p:nvPr/>
          </p:nvSpPr>
          <p:spPr>
            <a:xfrm>
              <a:off x="2325875" y="22863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13"/>
            <p:cNvSpPr/>
            <p:nvPr/>
          </p:nvSpPr>
          <p:spPr>
            <a:xfrm>
              <a:off x="2021950" y="248315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4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13"/>
            <p:cNvSpPr/>
            <p:nvPr/>
          </p:nvSpPr>
          <p:spPr>
            <a:xfrm>
              <a:off x="2214525" y="235495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1" y="0"/>
                  </a:moveTo>
                  <a:lnTo>
                    <a:pt x="1" y="49"/>
                  </a:lnTo>
                  <a:lnTo>
                    <a:pt x="25" y="4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13"/>
            <p:cNvSpPr/>
            <p:nvPr/>
          </p:nvSpPr>
          <p:spPr>
            <a:xfrm>
              <a:off x="2185050" y="2481925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24" y="1"/>
                  </a:moveTo>
                  <a:lnTo>
                    <a:pt x="0" y="25"/>
                  </a:lnTo>
                  <a:lnTo>
                    <a:pt x="48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13"/>
            <p:cNvSpPr/>
            <p:nvPr/>
          </p:nvSpPr>
          <p:spPr>
            <a:xfrm>
              <a:off x="2399900" y="24656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1"/>
                  </a:moveTo>
                  <a:lnTo>
                    <a:pt x="0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13"/>
            <p:cNvSpPr/>
            <p:nvPr/>
          </p:nvSpPr>
          <p:spPr>
            <a:xfrm>
              <a:off x="1927450" y="1967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13"/>
            <p:cNvSpPr/>
            <p:nvPr/>
          </p:nvSpPr>
          <p:spPr>
            <a:xfrm>
              <a:off x="2052025" y="20311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1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13"/>
            <p:cNvSpPr/>
            <p:nvPr/>
          </p:nvSpPr>
          <p:spPr>
            <a:xfrm>
              <a:off x="1893150" y="1937275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1" y="1"/>
                  </a:moveTo>
                  <a:lnTo>
                    <a:pt x="1" y="25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13"/>
            <p:cNvSpPr/>
            <p:nvPr/>
          </p:nvSpPr>
          <p:spPr>
            <a:xfrm>
              <a:off x="1941300" y="1962550"/>
              <a:ext cx="1825" cy="122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49" y="49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13"/>
            <p:cNvSpPr/>
            <p:nvPr/>
          </p:nvSpPr>
          <p:spPr>
            <a:xfrm>
              <a:off x="1910600" y="1920425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1" y="1"/>
                  </a:moveTo>
                  <a:lnTo>
                    <a:pt x="1" y="49"/>
                  </a:lnTo>
                  <a:lnTo>
                    <a:pt x="25" y="4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13"/>
            <p:cNvSpPr/>
            <p:nvPr/>
          </p:nvSpPr>
          <p:spPr>
            <a:xfrm>
              <a:off x="1861250" y="19547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5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13"/>
            <p:cNvSpPr/>
            <p:nvPr/>
          </p:nvSpPr>
          <p:spPr>
            <a:xfrm>
              <a:off x="2337900" y="24061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13"/>
            <p:cNvSpPr/>
            <p:nvPr/>
          </p:nvSpPr>
          <p:spPr>
            <a:xfrm>
              <a:off x="1912400" y="2023350"/>
              <a:ext cx="1250" cy="1225"/>
            </a:xfrm>
            <a:custGeom>
              <a:avLst/>
              <a:gdLst/>
              <a:ahLst/>
              <a:cxnLst/>
              <a:rect l="l" t="t" r="r" b="b"/>
              <a:pathLst>
                <a:path w="50" h="49" extrusionOk="0">
                  <a:moveTo>
                    <a:pt x="1" y="0"/>
                  </a:moveTo>
                  <a:lnTo>
                    <a:pt x="25" y="48"/>
                  </a:lnTo>
                  <a:lnTo>
                    <a:pt x="49" y="4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13"/>
            <p:cNvSpPr/>
            <p:nvPr/>
          </p:nvSpPr>
          <p:spPr>
            <a:xfrm>
              <a:off x="2395075" y="24031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1" y="24"/>
                  </a:lnTo>
                  <a:lnTo>
                    <a:pt x="25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13"/>
            <p:cNvSpPr/>
            <p:nvPr/>
          </p:nvSpPr>
          <p:spPr>
            <a:xfrm>
              <a:off x="2241600" y="2462075"/>
              <a:ext cx="1250" cy="1225"/>
            </a:xfrm>
            <a:custGeom>
              <a:avLst/>
              <a:gdLst/>
              <a:ahLst/>
              <a:cxnLst/>
              <a:rect l="l" t="t" r="r" b="b"/>
              <a:pathLst>
                <a:path w="50" h="49" extrusionOk="0">
                  <a:moveTo>
                    <a:pt x="1" y="0"/>
                  </a:moveTo>
                  <a:lnTo>
                    <a:pt x="25" y="49"/>
                  </a:lnTo>
                  <a:lnTo>
                    <a:pt x="49" y="4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13"/>
            <p:cNvSpPr/>
            <p:nvPr/>
          </p:nvSpPr>
          <p:spPr>
            <a:xfrm>
              <a:off x="1857650" y="1984225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0" y="0"/>
                  </a:moveTo>
                  <a:lnTo>
                    <a:pt x="24" y="24"/>
                  </a:lnTo>
                  <a:lnTo>
                    <a:pt x="48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13"/>
            <p:cNvSpPr/>
            <p:nvPr/>
          </p:nvSpPr>
          <p:spPr>
            <a:xfrm>
              <a:off x="2059250" y="19120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5" y="1"/>
                  </a:moveTo>
                  <a:lnTo>
                    <a:pt x="1" y="25"/>
                  </a:lnTo>
                  <a:lnTo>
                    <a:pt x="25" y="49"/>
                  </a:lnTo>
                  <a:lnTo>
                    <a:pt x="49" y="49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13"/>
            <p:cNvSpPr/>
            <p:nvPr/>
          </p:nvSpPr>
          <p:spPr>
            <a:xfrm>
              <a:off x="2127875" y="1943900"/>
              <a:ext cx="1825" cy="122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24" y="0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72" y="49"/>
                  </a:lnTo>
                  <a:lnTo>
                    <a:pt x="72" y="2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13"/>
            <p:cNvSpPr/>
            <p:nvPr/>
          </p:nvSpPr>
          <p:spPr>
            <a:xfrm>
              <a:off x="2145325" y="1943300"/>
              <a:ext cx="2425" cy="625"/>
            </a:xfrm>
            <a:custGeom>
              <a:avLst/>
              <a:gdLst/>
              <a:ahLst/>
              <a:cxnLst/>
              <a:rect l="l" t="t" r="r" b="b"/>
              <a:pathLst>
                <a:path w="97" h="25" extrusionOk="0">
                  <a:moveTo>
                    <a:pt x="0" y="0"/>
                  </a:moveTo>
                  <a:lnTo>
                    <a:pt x="0" y="0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13"/>
            <p:cNvSpPr/>
            <p:nvPr/>
          </p:nvSpPr>
          <p:spPr>
            <a:xfrm>
              <a:off x="1929250" y="2019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13"/>
            <p:cNvSpPr/>
            <p:nvPr/>
          </p:nvSpPr>
          <p:spPr>
            <a:xfrm>
              <a:off x="2125450" y="19023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13"/>
            <p:cNvSpPr/>
            <p:nvPr/>
          </p:nvSpPr>
          <p:spPr>
            <a:xfrm>
              <a:off x="2153750" y="25060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4" y="1"/>
                  </a:moveTo>
                  <a:lnTo>
                    <a:pt x="0" y="25"/>
                  </a:lnTo>
                  <a:lnTo>
                    <a:pt x="24" y="49"/>
                  </a:lnTo>
                  <a:lnTo>
                    <a:pt x="48" y="49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13"/>
            <p:cNvSpPr/>
            <p:nvPr/>
          </p:nvSpPr>
          <p:spPr>
            <a:xfrm>
              <a:off x="2413725" y="2051025"/>
              <a:ext cx="1250" cy="625"/>
            </a:xfrm>
            <a:custGeom>
              <a:avLst/>
              <a:gdLst/>
              <a:ahLst/>
              <a:cxnLst/>
              <a:rect l="l" t="t" r="r" b="b"/>
              <a:pathLst>
                <a:path w="50" h="25" extrusionOk="0">
                  <a:moveTo>
                    <a:pt x="1" y="1"/>
                  </a:moveTo>
                  <a:lnTo>
                    <a:pt x="25" y="25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13"/>
            <p:cNvSpPr/>
            <p:nvPr/>
          </p:nvSpPr>
          <p:spPr>
            <a:xfrm>
              <a:off x="2211525" y="22592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4" y="1"/>
                  </a:moveTo>
                  <a:lnTo>
                    <a:pt x="0" y="25"/>
                  </a:lnTo>
                  <a:lnTo>
                    <a:pt x="24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13"/>
            <p:cNvSpPr/>
            <p:nvPr/>
          </p:nvSpPr>
          <p:spPr>
            <a:xfrm>
              <a:off x="1967775" y="20016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1"/>
                  </a:moveTo>
                  <a:lnTo>
                    <a:pt x="25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13"/>
            <p:cNvSpPr/>
            <p:nvPr/>
          </p:nvSpPr>
          <p:spPr>
            <a:xfrm>
              <a:off x="2125450" y="18337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1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13"/>
            <p:cNvSpPr/>
            <p:nvPr/>
          </p:nvSpPr>
          <p:spPr>
            <a:xfrm>
              <a:off x="2225975" y="22610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0" y="24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13"/>
            <p:cNvSpPr/>
            <p:nvPr/>
          </p:nvSpPr>
          <p:spPr>
            <a:xfrm>
              <a:off x="1913000" y="1970375"/>
              <a:ext cx="650" cy="625"/>
            </a:xfrm>
            <a:custGeom>
              <a:avLst/>
              <a:gdLst/>
              <a:ahLst/>
              <a:cxnLst/>
              <a:rect l="l" t="t" r="r" b="b"/>
              <a:pathLst>
                <a:path w="26" h="25" extrusionOk="0">
                  <a:moveTo>
                    <a:pt x="1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13"/>
            <p:cNvSpPr/>
            <p:nvPr/>
          </p:nvSpPr>
          <p:spPr>
            <a:xfrm>
              <a:off x="2356550" y="1886725"/>
              <a:ext cx="1250" cy="625"/>
            </a:xfrm>
            <a:custGeom>
              <a:avLst/>
              <a:gdLst/>
              <a:ahLst/>
              <a:cxnLst/>
              <a:rect l="l" t="t" r="r" b="b"/>
              <a:pathLst>
                <a:path w="50" h="25" extrusionOk="0">
                  <a:moveTo>
                    <a:pt x="1" y="1"/>
                  </a:moveTo>
                  <a:lnTo>
                    <a:pt x="25" y="13"/>
                  </a:lnTo>
                  <a:lnTo>
                    <a:pt x="25" y="1"/>
                  </a:lnTo>
                  <a:close/>
                  <a:moveTo>
                    <a:pt x="25" y="13"/>
                  </a:moveTo>
                  <a:lnTo>
                    <a:pt x="25" y="25"/>
                  </a:lnTo>
                  <a:lnTo>
                    <a:pt x="49" y="25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13"/>
            <p:cNvSpPr/>
            <p:nvPr/>
          </p:nvSpPr>
          <p:spPr>
            <a:xfrm>
              <a:off x="2393275" y="1856625"/>
              <a:ext cx="1225" cy="1250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0" y="1"/>
                  </a:moveTo>
                  <a:lnTo>
                    <a:pt x="49" y="49"/>
                  </a:lnTo>
                  <a:lnTo>
                    <a:pt x="49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13"/>
            <p:cNvSpPr/>
            <p:nvPr/>
          </p:nvSpPr>
          <p:spPr>
            <a:xfrm>
              <a:off x="2076700" y="20167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1" y="24"/>
                  </a:lnTo>
                  <a:lnTo>
                    <a:pt x="25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13"/>
            <p:cNvSpPr/>
            <p:nvPr/>
          </p:nvSpPr>
          <p:spPr>
            <a:xfrm>
              <a:off x="2325275" y="23465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0" y="24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13"/>
            <p:cNvSpPr/>
            <p:nvPr/>
          </p:nvSpPr>
          <p:spPr>
            <a:xfrm>
              <a:off x="2127875" y="1944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13"/>
            <p:cNvSpPr/>
            <p:nvPr/>
          </p:nvSpPr>
          <p:spPr>
            <a:xfrm>
              <a:off x="2375825" y="2359150"/>
              <a:ext cx="625" cy="650"/>
            </a:xfrm>
            <a:custGeom>
              <a:avLst/>
              <a:gdLst/>
              <a:ahLst/>
              <a:cxnLst/>
              <a:rect l="l" t="t" r="r" b="b"/>
              <a:pathLst>
                <a:path w="25" h="26" extrusionOk="0">
                  <a:moveTo>
                    <a:pt x="24" y="1"/>
                  </a:moveTo>
                  <a:lnTo>
                    <a:pt x="0" y="25"/>
                  </a:lnTo>
                  <a:lnTo>
                    <a:pt x="24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13"/>
            <p:cNvSpPr/>
            <p:nvPr/>
          </p:nvSpPr>
          <p:spPr>
            <a:xfrm>
              <a:off x="2316250" y="20486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13"/>
            <p:cNvSpPr/>
            <p:nvPr/>
          </p:nvSpPr>
          <p:spPr>
            <a:xfrm>
              <a:off x="2142300" y="19439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13"/>
            <p:cNvSpPr/>
            <p:nvPr/>
          </p:nvSpPr>
          <p:spPr>
            <a:xfrm>
              <a:off x="2142900" y="1943300"/>
              <a:ext cx="2450" cy="625"/>
            </a:xfrm>
            <a:custGeom>
              <a:avLst/>
              <a:gdLst/>
              <a:ahLst/>
              <a:cxnLst/>
              <a:rect l="l" t="t" r="r" b="b"/>
              <a:pathLst>
                <a:path w="98" h="25" extrusionOk="0">
                  <a:moveTo>
                    <a:pt x="97" y="0"/>
                  </a:moveTo>
                  <a:lnTo>
                    <a:pt x="97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13"/>
            <p:cNvSpPr/>
            <p:nvPr/>
          </p:nvSpPr>
          <p:spPr>
            <a:xfrm>
              <a:off x="2147725" y="1943300"/>
              <a:ext cx="2425" cy="625"/>
            </a:xfrm>
            <a:custGeom>
              <a:avLst/>
              <a:gdLst/>
              <a:ahLst/>
              <a:cxnLst/>
              <a:rect l="l" t="t" r="r" b="b"/>
              <a:pathLst>
                <a:path w="97" h="25" extrusionOk="0">
                  <a:moveTo>
                    <a:pt x="97" y="0"/>
                  </a:moveTo>
                  <a:lnTo>
                    <a:pt x="97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13"/>
            <p:cNvSpPr/>
            <p:nvPr/>
          </p:nvSpPr>
          <p:spPr>
            <a:xfrm>
              <a:off x="2150125" y="1943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13"/>
            <p:cNvSpPr/>
            <p:nvPr/>
          </p:nvSpPr>
          <p:spPr>
            <a:xfrm>
              <a:off x="2154350" y="19433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2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13"/>
            <p:cNvSpPr/>
            <p:nvPr/>
          </p:nvSpPr>
          <p:spPr>
            <a:xfrm>
              <a:off x="2029775" y="18524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24" y="0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13"/>
            <p:cNvSpPr/>
            <p:nvPr/>
          </p:nvSpPr>
          <p:spPr>
            <a:xfrm>
              <a:off x="2135100" y="19084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13"/>
            <p:cNvSpPr/>
            <p:nvPr/>
          </p:nvSpPr>
          <p:spPr>
            <a:xfrm>
              <a:off x="2135100" y="19084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13"/>
            <p:cNvSpPr/>
            <p:nvPr/>
          </p:nvSpPr>
          <p:spPr>
            <a:xfrm>
              <a:off x="2139900" y="19078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0"/>
                  </a:moveTo>
                  <a:lnTo>
                    <a:pt x="1" y="24"/>
                  </a:lnTo>
                  <a:lnTo>
                    <a:pt x="25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13"/>
            <p:cNvSpPr/>
            <p:nvPr/>
          </p:nvSpPr>
          <p:spPr>
            <a:xfrm>
              <a:off x="2140500" y="19078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4"/>
                  </a:move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13"/>
            <p:cNvSpPr/>
            <p:nvPr/>
          </p:nvSpPr>
          <p:spPr>
            <a:xfrm>
              <a:off x="2128475" y="1897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13"/>
            <p:cNvSpPr/>
            <p:nvPr/>
          </p:nvSpPr>
          <p:spPr>
            <a:xfrm>
              <a:off x="2147125" y="1906575"/>
              <a:ext cx="25" cy="650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0" y="1"/>
                  </a:move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13"/>
            <p:cNvSpPr/>
            <p:nvPr/>
          </p:nvSpPr>
          <p:spPr>
            <a:xfrm>
              <a:off x="2128475" y="1897550"/>
              <a:ext cx="2425" cy="625"/>
            </a:xfrm>
            <a:custGeom>
              <a:avLst/>
              <a:gdLst/>
              <a:ahLst/>
              <a:cxnLst/>
              <a:rect l="l" t="t" r="r" b="b"/>
              <a:pathLst>
                <a:path w="97" h="25" extrusionOk="0">
                  <a:moveTo>
                    <a:pt x="0" y="1"/>
                  </a:moveTo>
                  <a:lnTo>
                    <a:pt x="24" y="25"/>
                  </a:lnTo>
                  <a:lnTo>
                    <a:pt x="9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13"/>
            <p:cNvSpPr/>
            <p:nvPr/>
          </p:nvSpPr>
          <p:spPr>
            <a:xfrm>
              <a:off x="2139900" y="1902375"/>
              <a:ext cx="1825" cy="122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49" y="0"/>
                  </a:moveTo>
                  <a:lnTo>
                    <a:pt x="25" y="25"/>
                  </a:lnTo>
                  <a:lnTo>
                    <a:pt x="49" y="25"/>
                  </a:lnTo>
                  <a:lnTo>
                    <a:pt x="73" y="0"/>
                  </a:lnTo>
                  <a:close/>
                  <a:moveTo>
                    <a:pt x="1" y="25"/>
                  </a:moveTo>
                  <a:lnTo>
                    <a:pt x="1" y="49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13"/>
            <p:cNvSpPr/>
            <p:nvPr/>
          </p:nvSpPr>
          <p:spPr>
            <a:xfrm>
              <a:off x="2130275" y="1896350"/>
              <a:ext cx="2425" cy="1825"/>
            </a:xfrm>
            <a:custGeom>
              <a:avLst/>
              <a:gdLst/>
              <a:ahLst/>
              <a:cxnLst/>
              <a:rect l="l" t="t" r="r" b="b"/>
              <a:pathLst>
                <a:path w="97" h="73" extrusionOk="0">
                  <a:moveTo>
                    <a:pt x="25" y="1"/>
                  </a:moveTo>
                  <a:lnTo>
                    <a:pt x="44" y="7"/>
                  </a:lnTo>
                  <a:lnTo>
                    <a:pt x="44" y="7"/>
                  </a:lnTo>
                  <a:lnTo>
                    <a:pt x="49" y="1"/>
                  </a:lnTo>
                  <a:close/>
                  <a:moveTo>
                    <a:pt x="44" y="7"/>
                  </a:moveTo>
                  <a:lnTo>
                    <a:pt x="0" y="73"/>
                  </a:lnTo>
                  <a:lnTo>
                    <a:pt x="25" y="73"/>
                  </a:lnTo>
                  <a:lnTo>
                    <a:pt x="49" y="25"/>
                  </a:lnTo>
                  <a:lnTo>
                    <a:pt x="97" y="25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13"/>
            <p:cNvSpPr/>
            <p:nvPr/>
          </p:nvSpPr>
          <p:spPr>
            <a:xfrm>
              <a:off x="2118850" y="24873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1"/>
                  </a:moveTo>
                  <a:lnTo>
                    <a:pt x="0" y="25"/>
                  </a:lnTo>
                  <a:lnTo>
                    <a:pt x="24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13"/>
            <p:cNvSpPr/>
            <p:nvPr/>
          </p:nvSpPr>
          <p:spPr>
            <a:xfrm>
              <a:off x="2136300" y="1887325"/>
              <a:ext cx="1825" cy="625"/>
            </a:xfrm>
            <a:custGeom>
              <a:avLst/>
              <a:gdLst/>
              <a:ahLst/>
              <a:cxnLst/>
              <a:rect l="l" t="t" r="r" b="b"/>
              <a:pathLst>
                <a:path w="73" h="25" extrusionOk="0">
                  <a:moveTo>
                    <a:pt x="24" y="1"/>
                  </a:moveTo>
                  <a:lnTo>
                    <a:pt x="0" y="25"/>
                  </a:lnTo>
                  <a:lnTo>
                    <a:pt x="48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13"/>
            <p:cNvSpPr/>
            <p:nvPr/>
          </p:nvSpPr>
          <p:spPr>
            <a:xfrm>
              <a:off x="2138100" y="1886725"/>
              <a:ext cx="1825" cy="625"/>
            </a:xfrm>
            <a:custGeom>
              <a:avLst/>
              <a:gdLst/>
              <a:ahLst/>
              <a:cxnLst/>
              <a:rect l="l" t="t" r="r" b="b"/>
              <a:pathLst>
                <a:path w="73" h="25" extrusionOk="0">
                  <a:moveTo>
                    <a:pt x="49" y="1"/>
                  </a:moveTo>
                  <a:lnTo>
                    <a:pt x="0" y="25"/>
                  </a:lnTo>
                  <a:lnTo>
                    <a:pt x="49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13"/>
            <p:cNvSpPr/>
            <p:nvPr/>
          </p:nvSpPr>
          <p:spPr>
            <a:xfrm>
              <a:off x="2074900" y="18482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1"/>
                  </a:moveTo>
                  <a:lnTo>
                    <a:pt x="2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13"/>
            <p:cNvSpPr/>
            <p:nvPr/>
          </p:nvSpPr>
          <p:spPr>
            <a:xfrm>
              <a:off x="2139900" y="1886125"/>
              <a:ext cx="2425" cy="625"/>
            </a:xfrm>
            <a:custGeom>
              <a:avLst/>
              <a:gdLst/>
              <a:ahLst/>
              <a:cxnLst/>
              <a:rect l="l" t="t" r="r" b="b"/>
              <a:pathLst>
                <a:path w="97" h="25" extrusionOk="0">
                  <a:moveTo>
                    <a:pt x="49" y="0"/>
                  </a:moveTo>
                  <a:lnTo>
                    <a:pt x="1" y="25"/>
                  </a:lnTo>
                  <a:lnTo>
                    <a:pt x="49" y="25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49" y="0"/>
                  </a:lnTo>
                  <a:close/>
                  <a:moveTo>
                    <a:pt x="73" y="0"/>
                  </a:moveTo>
                  <a:lnTo>
                    <a:pt x="65" y="8"/>
                  </a:lnTo>
                  <a:lnTo>
                    <a:pt x="65" y="8"/>
                  </a:lnTo>
                  <a:lnTo>
                    <a:pt x="97" y="2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13"/>
            <p:cNvSpPr/>
            <p:nvPr/>
          </p:nvSpPr>
          <p:spPr>
            <a:xfrm>
              <a:off x="2075500" y="1847600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25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13"/>
            <p:cNvSpPr/>
            <p:nvPr/>
          </p:nvSpPr>
          <p:spPr>
            <a:xfrm>
              <a:off x="1965975" y="20396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13"/>
            <p:cNvSpPr/>
            <p:nvPr/>
          </p:nvSpPr>
          <p:spPr>
            <a:xfrm>
              <a:off x="1895550" y="1964350"/>
              <a:ext cx="625" cy="650"/>
            </a:xfrm>
            <a:custGeom>
              <a:avLst/>
              <a:gdLst/>
              <a:ahLst/>
              <a:cxnLst/>
              <a:rect l="l" t="t" r="r" b="b"/>
              <a:pathLst>
                <a:path w="25" h="26" extrusionOk="0">
                  <a:moveTo>
                    <a:pt x="1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13"/>
            <p:cNvSpPr/>
            <p:nvPr/>
          </p:nvSpPr>
          <p:spPr>
            <a:xfrm>
              <a:off x="2027350" y="20371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1"/>
                  </a:moveTo>
                  <a:lnTo>
                    <a:pt x="1" y="25"/>
                  </a:lnTo>
                  <a:lnTo>
                    <a:pt x="25" y="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13"/>
            <p:cNvSpPr/>
            <p:nvPr/>
          </p:nvSpPr>
          <p:spPr>
            <a:xfrm>
              <a:off x="2405300" y="1951725"/>
              <a:ext cx="650" cy="25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25" y="0"/>
                  </a:moveTo>
                  <a:lnTo>
                    <a:pt x="1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13"/>
            <p:cNvSpPr/>
            <p:nvPr/>
          </p:nvSpPr>
          <p:spPr>
            <a:xfrm>
              <a:off x="2357175" y="18873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lnTo>
                    <a:pt x="0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13"/>
            <p:cNvSpPr/>
            <p:nvPr/>
          </p:nvSpPr>
          <p:spPr>
            <a:xfrm>
              <a:off x="2484150" y="1986025"/>
              <a:ext cx="101725" cy="97525"/>
            </a:xfrm>
            <a:custGeom>
              <a:avLst/>
              <a:gdLst/>
              <a:ahLst/>
              <a:cxnLst/>
              <a:rect l="l" t="t" r="r" b="b"/>
              <a:pathLst>
                <a:path w="4069" h="3901" extrusionOk="0">
                  <a:moveTo>
                    <a:pt x="2191" y="193"/>
                  </a:moveTo>
                  <a:lnTo>
                    <a:pt x="2649" y="265"/>
                  </a:lnTo>
                  <a:lnTo>
                    <a:pt x="2745" y="289"/>
                  </a:lnTo>
                  <a:lnTo>
                    <a:pt x="2865" y="338"/>
                  </a:lnTo>
                  <a:lnTo>
                    <a:pt x="3082" y="458"/>
                  </a:lnTo>
                  <a:lnTo>
                    <a:pt x="3299" y="602"/>
                  </a:lnTo>
                  <a:lnTo>
                    <a:pt x="3491" y="771"/>
                  </a:lnTo>
                  <a:lnTo>
                    <a:pt x="3636" y="988"/>
                  </a:lnTo>
                  <a:lnTo>
                    <a:pt x="3732" y="1180"/>
                  </a:lnTo>
                  <a:lnTo>
                    <a:pt x="3804" y="1373"/>
                  </a:lnTo>
                  <a:lnTo>
                    <a:pt x="3852" y="1662"/>
                  </a:lnTo>
                  <a:lnTo>
                    <a:pt x="3876" y="1926"/>
                  </a:lnTo>
                  <a:lnTo>
                    <a:pt x="3876" y="2095"/>
                  </a:lnTo>
                  <a:lnTo>
                    <a:pt x="3852" y="2263"/>
                  </a:lnTo>
                  <a:lnTo>
                    <a:pt x="3804" y="2432"/>
                  </a:lnTo>
                  <a:lnTo>
                    <a:pt x="3732" y="2601"/>
                  </a:lnTo>
                  <a:lnTo>
                    <a:pt x="3684" y="2697"/>
                  </a:lnTo>
                  <a:lnTo>
                    <a:pt x="3612" y="2793"/>
                  </a:lnTo>
                  <a:lnTo>
                    <a:pt x="3371" y="3010"/>
                  </a:lnTo>
                  <a:lnTo>
                    <a:pt x="3178" y="3250"/>
                  </a:lnTo>
                  <a:lnTo>
                    <a:pt x="3082" y="3347"/>
                  </a:lnTo>
                  <a:lnTo>
                    <a:pt x="2986" y="3419"/>
                  </a:lnTo>
                  <a:lnTo>
                    <a:pt x="2889" y="3467"/>
                  </a:lnTo>
                  <a:lnTo>
                    <a:pt x="2769" y="3515"/>
                  </a:lnTo>
                  <a:lnTo>
                    <a:pt x="2312" y="3660"/>
                  </a:lnTo>
                  <a:lnTo>
                    <a:pt x="2095" y="3684"/>
                  </a:lnTo>
                  <a:lnTo>
                    <a:pt x="1854" y="3708"/>
                  </a:lnTo>
                  <a:lnTo>
                    <a:pt x="1397" y="3636"/>
                  </a:lnTo>
                  <a:lnTo>
                    <a:pt x="1204" y="3612"/>
                  </a:lnTo>
                  <a:lnTo>
                    <a:pt x="988" y="3563"/>
                  </a:lnTo>
                  <a:lnTo>
                    <a:pt x="843" y="3491"/>
                  </a:lnTo>
                  <a:lnTo>
                    <a:pt x="699" y="3419"/>
                  </a:lnTo>
                  <a:lnTo>
                    <a:pt x="602" y="3323"/>
                  </a:lnTo>
                  <a:lnTo>
                    <a:pt x="506" y="3178"/>
                  </a:lnTo>
                  <a:lnTo>
                    <a:pt x="289" y="2865"/>
                  </a:lnTo>
                  <a:lnTo>
                    <a:pt x="217" y="2745"/>
                  </a:lnTo>
                  <a:lnTo>
                    <a:pt x="169" y="2625"/>
                  </a:lnTo>
                  <a:lnTo>
                    <a:pt x="145" y="2504"/>
                  </a:lnTo>
                  <a:lnTo>
                    <a:pt x="145" y="2360"/>
                  </a:lnTo>
                  <a:lnTo>
                    <a:pt x="169" y="2095"/>
                  </a:lnTo>
                  <a:lnTo>
                    <a:pt x="217" y="1734"/>
                  </a:lnTo>
                  <a:lnTo>
                    <a:pt x="289" y="1397"/>
                  </a:lnTo>
                  <a:lnTo>
                    <a:pt x="338" y="1204"/>
                  </a:lnTo>
                  <a:lnTo>
                    <a:pt x="410" y="1060"/>
                  </a:lnTo>
                  <a:lnTo>
                    <a:pt x="482" y="891"/>
                  </a:lnTo>
                  <a:lnTo>
                    <a:pt x="602" y="747"/>
                  </a:lnTo>
                  <a:lnTo>
                    <a:pt x="675" y="699"/>
                  </a:lnTo>
                  <a:lnTo>
                    <a:pt x="771" y="651"/>
                  </a:lnTo>
                  <a:lnTo>
                    <a:pt x="915" y="627"/>
                  </a:lnTo>
                  <a:lnTo>
                    <a:pt x="1060" y="578"/>
                  </a:lnTo>
                  <a:lnTo>
                    <a:pt x="1228" y="554"/>
                  </a:lnTo>
                  <a:lnTo>
                    <a:pt x="1373" y="458"/>
                  </a:lnTo>
                  <a:lnTo>
                    <a:pt x="1493" y="386"/>
                  </a:lnTo>
                  <a:lnTo>
                    <a:pt x="1613" y="314"/>
                  </a:lnTo>
                  <a:lnTo>
                    <a:pt x="1854" y="217"/>
                  </a:lnTo>
                  <a:lnTo>
                    <a:pt x="2023" y="193"/>
                  </a:lnTo>
                  <a:close/>
                  <a:moveTo>
                    <a:pt x="1902" y="1"/>
                  </a:moveTo>
                  <a:lnTo>
                    <a:pt x="1758" y="49"/>
                  </a:lnTo>
                  <a:lnTo>
                    <a:pt x="1589" y="121"/>
                  </a:lnTo>
                  <a:lnTo>
                    <a:pt x="1421" y="193"/>
                  </a:lnTo>
                  <a:lnTo>
                    <a:pt x="1349" y="241"/>
                  </a:lnTo>
                  <a:lnTo>
                    <a:pt x="1276" y="289"/>
                  </a:lnTo>
                  <a:lnTo>
                    <a:pt x="1204" y="338"/>
                  </a:lnTo>
                  <a:lnTo>
                    <a:pt x="1132" y="386"/>
                  </a:lnTo>
                  <a:lnTo>
                    <a:pt x="963" y="410"/>
                  </a:lnTo>
                  <a:lnTo>
                    <a:pt x="867" y="410"/>
                  </a:lnTo>
                  <a:lnTo>
                    <a:pt x="795" y="434"/>
                  </a:lnTo>
                  <a:lnTo>
                    <a:pt x="747" y="458"/>
                  </a:lnTo>
                  <a:lnTo>
                    <a:pt x="675" y="506"/>
                  </a:lnTo>
                  <a:lnTo>
                    <a:pt x="651" y="578"/>
                  </a:lnTo>
                  <a:lnTo>
                    <a:pt x="602" y="627"/>
                  </a:lnTo>
                  <a:lnTo>
                    <a:pt x="554" y="651"/>
                  </a:lnTo>
                  <a:lnTo>
                    <a:pt x="434" y="795"/>
                  </a:lnTo>
                  <a:lnTo>
                    <a:pt x="338" y="939"/>
                  </a:lnTo>
                  <a:lnTo>
                    <a:pt x="241" y="1108"/>
                  </a:lnTo>
                  <a:lnTo>
                    <a:pt x="193" y="1276"/>
                  </a:lnTo>
                  <a:lnTo>
                    <a:pt x="73" y="1854"/>
                  </a:lnTo>
                  <a:lnTo>
                    <a:pt x="25" y="2119"/>
                  </a:lnTo>
                  <a:lnTo>
                    <a:pt x="1" y="2360"/>
                  </a:lnTo>
                  <a:lnTo>
                    <a:pt x="1" y="2552"/>
                  </a:lnTo>
                  <a:lnTo>
                    <a:pt x="25" y="2721"/>
                  </a:lnTo>
                  <a:lnTo>
                    <a:pt x="97" y="2889"/>
                  </a:lnTo>
                  <a:lnTo>
                    <a:pt x="193" y="3034"/>
                  </a:lnTo>
                  <a:lnTo>
                    <a:pt x="289" y="3178"/>
                  </a:lnTo>
                  <a:lnTo>
                    <a:pt x="386" y="3323"/>
                  </a:lnTo>
                  <a:lnTo>
                    <a:pt x="506" y="3467"/>
                  </a:lnTo>
                  <a:lnTo>
                    <a:pt x="578" y="3563"/>
                  </a:lnTo>
                  <a:lnTo>
                    <a:pt x="675" y="3636"/>
                  </a:lnTo>
                  <a:lnTo>
                    <a:pt x="891" y="3732"/>
                  </a:lnTo>
                  <a:lnTo>
                    <a:pt x="1132" y="3804"/>
                  </a:lnTo>
                  <a:lnTo>
                    <a:pt x="1397" y="3852"/>
                  </a:lnTo>
                  <a:lnTo>
                    <a:pt x="1926" y="3900"/>
                  </a:lnTo>
                  <a:lnTo>
                    <a:pt x="2167" y="3900"/>
                  </a:lnTo>
                  <a:lnTo>
                    <a:pt x="2432" y="3852"/>
                  </a:lnTo>
                  <a:lnTo>
                    <a:pt x="2889" y="3684"/>
                  </a:lnTo>
                  <a:lnTo>
                    <a:pt x="3058" y="3612"/>
                  </a:lnTo>
                  <a:lnTo>
                    <a:pt x="3154" y="3539"/>
                  </a:lnTo>
                  <a:lnTo>
                    <a:pt x="3226" y="3467"/>
                  </a:lnTo>
                  <a:lnTo>
                    <a:pt x="3443" y="3226"/>
                  </a:lnTo>
                  <a:lnTo>
                    <a:pt x="3539" y="3106"/>
                  </a:lnTo>
                  <a:lnTo>
                    <a:pt x="3660" y="2986"/>
                  </a:lnTo>
                  <a:lnTo>
                    <a:pt x="3732" y="2889"/>
                  </a:lnTo>
                  <a:lnTo>
                    <a:pt x="3828" y="2793"/>
                  </a:lnTo>
                  <a:lnTo>
                    <a:pt x="3900" y="2697"/>
                  </a:lnTo>
                  <a:lnTo>
                    <a:pt x="3949" y="2576"/>
                  </a:lnTo>
                  <a:lnTo>
                    <a:pt x="3997" y="2408"/>
                  </a:lnTo>
                  <a:lnTo>
                    <a:pt x="4045" y="2239"/>
                  </a:lnTo>
                  <a:lnTo>
                    <a:pt x="4069" y="2047"/>
                  </a:lnTo>
                  <a:lnTo>
                    <a:pt x="4069" y="1878"/>
                  </a:lnTo>
                  <a:lnTo>
                    <a:pt x="4045" y="1614"/>
                  </a:lnTo>
                  <a:lnTo>
                    <a:pt x="3997" y="1349"/>
                  </a:lnTo>
                  <a:lnTo>
                    <a:pt x="3949" y="1204"/>
                  </a:lnTo>
                  <a:lnTo>
                    <a:pt x="3900" y="1036"/>
                  </a:lnTo>
                  <a:lnTo>
                    <a:pt x="3780" y="843"/>
                  </a:lnTo>
                  <a:lnTo>
                    <a:pt x="3636" y="651"/>
                  </a:lnTo>
                  <a:lnTo>
                    <a:pt x="3467" y="482"/>
                  </a:lnTo>
                  <a:lnTo>
                    <a:pt x="3299" y="338"/>
                  </a:lnTo>
                  <a:lnTo>
                    <a:pt x="3034" y="193"/>
                  </a:lnTo>
                  <a:lnTo>
                    <a:pt x="2889" y="121"/>
                  </a:lnTo>
                  <a:lnTo>
                    <a:pt x="2745" y="73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13"/>
            <p:cNvSpPr/>
            <p:nvPr/>
          </p:nvSpPr>
          <p:spPr>
            <a:xfrm>
              <a:off x="2516050" y="2013700"/>
              <a:ext cx="39750" cy="41575"/>
            </a:xfrm>
            <a:custGeom>
              <a:avLst/>
              <a:gdLst/>
              <a:ahLst/>
              <a:cxnLst/>
              <a:rect l="l" t="t" r="r" b="b"/>
              <a:pathLst>
                <a:path w="1590" h="1663" extrusionOk="0">
                  <a:moveTo>
                    <a:pt x="963" y="194"/>
                  </a:moveTo>
                  <a:lnTo>
                    <a:pt x="1060" y="242"/>
                  </a:lnTo>
                  <a:lnTo>
                    <a:pt x="1300" y="386"/>
                  </a:lnTo>
                  <a:lnTo>
                    <a:pt x="1373" y="458"/>
                  </a:lnTo>
                  <a:lnTo>
                    <a:pt x="1397" y="555"/>
                  </a:lnTo>
                  <a:lnTo>
                    <a:pt x="1421" y="819"/>
                  </a:lnTo>
                  <a:lnTo>
                    <a:pt x="1421" y="940"/>
                  </a:lnTo>
                  <a:lnTo>
                    <a:pt x="1397" y="1084"/>
                  </a:lnTo>
                  <a:lnTo>
                    <a:pt x="1349" y="1181"/>
                  </a:lnTo>
                  <a:lnTo>
                    <a:pt x="1276" y="1253"/>
                  </a:lnTo>
                  <a:lnTo>
                    <a:pt x="1060" y="1445"/>
                  </a:lnTo>
                  <a:lnTo>
                    <a:pt x="1012" y="1469"/>
                  </a:lnTo>
                  <a:lnTo>
                    <a:pt x="939" y="1494"/>
                  </a:lnTo>
                  <a:lnTo>
                    <a:pt x="747" y="1494"/>
                  </a:lnTo>
                  <a:lnTo>
                    <a:pt x="578" y="1469"/>
                  </a:lnTo>
                  <a:lnTo>
                    <a:pt x="434" y="1421"/>
                  </a:lnTo>
                  <a:lnTo>
                    <a:pt x="289" y="1349"/>
                  </a:lnTo>
                  <a:lnTo>
                    <a:pt x="241" y="1301"/>
                  </a:lnTo>
                  <a:lnTo>
                    <a:pt x="193" y="1229"/>
                  </a:lnTo>
                  <a:lnTo>
                    <a:pt x="169" y="1181"/>
                  </a:lnTo>
                  <a:lnTo>
                    <a:pt x="169" y="1084"/>
                  </a:lnTo>
                  <a:lnTo>
                    <a:pt x="169" y="1036"/>
                  </a:lnTo>
                  <a:lnTo>
                    <a:pt x="169" y="940"/>
                  </a:lnTo>
                  <a:lnTo>
                    <a:pt x="169" y="771"/>
                  </a:lnTo>
                  <a:lnTo>
                    <a:pt x="193" y="603"/>
                  </a:lnTo>
                  <a:lnTo>
                    <a:pt x="217" y="531"/>
                  </a:lnTo>
                  <a:lnTo>
                    <a:pt x="265" y="458"/>
                  </a:lnTo>
                  <a:lnTo>
                    <a:pt x="386" y="362"/>
                  </a:lnTo>
                  <a:lnTo>
                    <a:pt x="482" y="290"/>
                  </a:lnTo>
                  <a:lnTo>
                    <a:pt x="602" y="242"/>
                  </a:lnTo>
                  <a:lnTo>
                    <a:pt x="723" y="194"/>
                  </a:lnTo>
                  <a:close/>
                  <a:moveTo>
                    <a:pt x="747" y="1"/>
                  </a:moveTo>
                  <a:lnTo>
                    <a:pt x="602" y="49"/>
                  </a:lnTo>
                  <a:lnTo>
                    <a:pt x="458" y="97"/>
                  </a:lnTo>
                  <a:lnTo>
                    <a:pt x="313" y="169"/>
                  </a:lnTo>
                  <a:lnTo>
                    <a:pt x="241" y="218"/>
                  </a:lnTo>
                  <a:lnTo>
                    <a:pt x="169" y="290"/>
                  </a:lnTo>
                  <a:lnTo>
                    <a:pt x="73" y="434"/>
                  </a:lnTo>
                  <a:lnTo>
                    <a:pt x="24" y="627"/>
                  </a:lnTo>
                  <a:lnTo>
                    <a:pt x="0" y="795"/>
                  </a:lnTo>
                  <a:lnTo>
                    <a:pt x="0" y="940"/>
                  </a:lnTo>
                  <a:lnTo>
                    <a:pt x="24" y="1108"/>
                  </a:lnTo>
                  <a:lnTo>
                    <a:pt x="24" y="1205"/>
                  </a:lnTo>
                  <a:lnTo>
                    <a:pt x="73" y="1301"/>
                  </a:lnTo>
                  <a:lnTo>
                    <a:pt x="121" y="1373"/>
                  </a:lnTo>
                  <a:lnTo>
                    <a:pt x="193" y="1445"/>
                  </a:lnTo>
                  <a:lnTo>
                    <a:pt x="289" y="1518"/>
                  </a:lnTo>
                  <a:lnTo>
                    <a:pt x="410" y="1590"/>
                  </a:lnTo>
                  <a:lnTo>
                    <a:pt x="554" y="1614"/>
                  </a:lnTo>
                  <a:lnTo>
                    <a:pt x="699" y="1638"/>
                  </a:lnTo>
                  <a:lnTo>
                    <a:pt x="963" y="1662"/>
                  </a:lnTo>
                  <a:lnTo>
                    <a:pt x="1060" y="1638"/>
                  </a:lnTo>
                  <a:lnTo>
                    <a:pt x="1132" y="1590"/>
                  </a:lnTo>
                  <a:lnTo>
                    <a:pt x="1373" y="1373"/>
                  </a:lnTo>
                  <a:lnTo>
                    <a:pt x="1469" y="1277"/>
                  </a:lnTo>
                  <a:lnTo>
                    <a:pt x="1517" y="1132"/>
                  </a:lnTo>
                  <a:lnTo>
                    <a:pt x="1565" y="964"/>
                  </a:lnTo>
                  <a:lnTo>
                    <a:pt x="1589" y="771"/>
                  </a:lnTo>
                  <a:lnTo>
                    <a:pt x="1541" y="531"/>
                  </a:lnTo>
                  <a:lnTo>
                    <a:pt x="1541" y="434"/>
                  </a:lnTo>
                  <a:lnTo>
                    <a:pt x="1493" y="338"/>
                  </a:lnTo>
                  <a:lnTo>
                    <a:pt x="1445" y="266"/>
                  </a:lnTo>
                  <a:lnTo>
                    <a:pt x="1373" y="218"/>
                  </a:lnTo>
                  <a:lnTo>
                    <a:pt x="1228" y="121"/>
                  </a:lnTo>
                  <a:lnTo>
                    <a:pt x="1084" y="49"/>
                  </a:lnTo>
                  <a:lnTo>
                    <a:pt x="9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13"/>
            <p:cNvSpPr/>
            <p:nvPr/>
          </p:nvSpPr>
          <p:spPr>
            <a:xfrm>
              <a:off x="2528675" y="2028750"/>
              <a:ext cx="13875" cy="15075"/>
            </a:xfrm>
            <a:custGeom>
              <a:avLst/>
              <a:gdLst/>
              <a:ahLst/>
              <a:cxnLst/>
              <a:rect l="l" t="t" r="r" b="b"/>
              <a:pathLst>
                <a:path w="555" h="603" extrusionOk="0">
                  <a:moveTo>
                    <a:pt x="314" y="169"/>
                  </a:moveTo>
                  <a:lnTo>
                    <a:pt x="386" y="193"/>
                  </a:lnTo>
                  <a:lnTo>
                    <a:pt x="410" y="242"/>
                  </a:lnTo>
                  <a:lnTo>
                    <a:pt x="410" y="290"/>
                  </a:lnTo>
                  <a:lnTo>
                    <a:pt x="386" y="338"/>
                  </a:lnTo>
                  <a:lnTo>
                    <a:pt x="338" y="434"/>
                  </a:lnTo>
                  <a:lnTo>
                    <a:pt x="290" y="458"/>
                  </a:lnTo>
                  <a:lnTo>
                    <a:pt x="218" y="458"/>
                  </a:lnTo>
                  <a:lnTo>
                    <a:pt x="194" y="434"/>
                  </a:lnTo>
                  <a:lnTo>
                    <a:pt x="194" y="410"/>
                  </a:lnTo>
                  <a:lnTo>
                    <a:pt x="194" y="362"/>
                  </a:lnTo>
                  <a:lnTo>
                    <a:pt x="194" y="290"/>
                  </a:lnTo>
                  <a:lnTo>
                    <a:pt x="218" y="217"/>
                  </a:lnTo>
                  <a:lnTo>
                    <a:pt x="266" y="169"/>
                  </a:lnTo>
                  <a:close/>
                  <a:moveTo>
                    <a:pt x="218" y="1"/>
                  </a:moveTo>
                  <a:lnTo>
                    <a:pt x="145" y="49"/>
                  </a:lnTo>
                  <a:lnTo>
                    <a:pt x="25" y="169"/>
                  </a:lnTo>
                  <a:lnTo>
                    <a:pt x="1" y="217"/>
                  </a:lnTo>
                  <a:lnTo>
                    <a:pt x="1" y="314"/>
                  </a:lnTo>
                  <a:lnTo>
                    <a:pt x="1" y="434"/>
                  </a:lnTo>
                  <a:lnTo>
                    <a:pt x="49" y="482"/>
                  </a:lnTo>
                  <a:lnTo>
                    <a:pt x="73" y="554"/>
                  </a:lnTo>
                  <a:lnTo>
                    <a:pt x="145" y="579"/>
                  </a:lnTo>
                  <a:lnTo>
                    <a:pt x="194" y="603"/>
                  </a:lnTo>
                  <a:lnTo>
                    <a:pt x="290" y="603"/>
                  </a:lnTo>
                  <a:lnTo>
                    <a:pt x="362" y="579"/>
                  </a:lnTo>
                  <a:lnTo>
                    <a:pt x="434" y="530"/>
                  </a:lnTo>
                  <a:lnTo>
                    <a:pt x="482" y="482"/>
                  </a:lnTo>
                  <a:lnTo>
                    <a:pt x="507" y="410"/>
                  </a:lnTo>
                  <a:lnTo>
                    <a:pt x="531" y="338"/>
                  </a:lnTo>
                  <a:lnTo>
                    <a:pt x="555" y="266"/>
                  </a:lnTo>
                  <a:lnTo>
                    <a:pt x="555" y="193"/>
                  </a:lnTo>
                  <a:lnTo>
                    <a:pt x="531" y="121"/>
                  </a:lnTo>
                  <a:lnTo>
                    <a:pt x="482" y="49"/>
                  </a:lnTo>
                  <a:lnTo>
                    <a:pt x="434" y="2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0" name="Google Shape;5290;p13"/>
          <p:cNvGrpSpPr/>
          <p:nvPr/>
        </p:nvGrpSpPr>
        <p:grpSpPr>
          <a:xfrm>
            <a:off x="1299676" y="-114264"/>
            <a:ext cx="551525" cy="559295"/>
            <a:chOff x="1308175" y="3327500"/>
            <a:chExt cx="170350" cy="172750"/>
          </a:xfrm>
        </p:grpSpPr>
        <p:sp>
          <p:nvSpPr>
            <p:cNvPr id="5291" name="Google Shape;5291;p13"/>
            <p:cNvSpPr/>
            <p:nvPr/>
          </p:nvSpPr>
          <p:spPr>
            <a:xfrm>
              <a:off x="1308175" y="3327500"/>
              <a:ext cx="170350" cy="172750"/>
            </a:xfrm>
            <a:custGeom>
              <a:avLst/>
              <a:gdLst/>
              <a:ahLst/>
              <a:cxnLst/>
              <a:rect l="l" t="t" r="r" b="b"/>
              <a:pathLst>
                <a:path w="6814" h="6910" extrusionOk="0">
                  <a:moveTo>
                    <a:pt x="3395" y="554"/>
                  </a:moveTo>
                  <a:lnTo>
                    <a:pt x="3684" y="578"/>
                  </a:lnTo>
                  <a:lnTo>
                    <a:pt x="3972" y="602"/>
                  </a:lnTo>
                  <a:lnTo>
                    <a:pt x="4237" y="675"/>
                  </a:lnTo>
                  <a:lnTo>
                    <a:pt x="4502" y="771"/>
                  </a:lnTo>
                  <a:lnTo>
                    <a:pt x="4743" y="891"/>
                  </a:lnTo>
                  <a:lnTo>
                    <a:pt x="4983" y="1036"/>
                  </a:lnTo>
                  <a:lnTo>
                    <a:pt x="5200" y="1204"/>
                  </a:lnTo>
                  <a:lnTo>
                    <a:pt x="5417" y="1397"/>
                  </a:lnTo>
                  <a:lnTo>
                    <a:pt x="5585" y="1614"/>
                  </a:lnTo>
                  <a:lnTo>
                    <a:pt x="5754" y="1830"/>
                  </a:lnTo>
                  <a:lnTo>
                    <a:pt x="5898" y="2071"/>
                  </a:lnTo>
                  <a:lnTo>
                    <a:pt x="6019" y="2312"/>
                  </a:lnTo>
                  <a:lnTo>
                    <a:pt x="6115" y="2576"/>
                  </a:lnTo>
                  <a:lnTo>
                    <a:pt x="6187" y="2865"/>
                  </a:lnTo>
                  <a:lnTo>
                    <a:pt x="6235" y="3154"/>
                  </a:lnTo>
                  <a:lnTo>
                    <a:pt x="6235" y="3443"/>
                  </a:lnTo>
                  <a:lnTo>
                    <a:pt x="6235" y="3756"/>
                  </a:lnTo>
                  <a:lnTo>
                    <a:pt x="6187" y="4045"/>
                  </a:lnTo>
                  <a:lnTo>
                    <a:pt x="6115" y="4310"/>
                  </a:lnTo>
                  <a:lnTo>
                    <a:pt x="6019" y="4575"/>
                  </a:lnTo>
                  <a:lnTo>
                    <a:pt x="5898" y="4839"/>
                  </a:lnTo>
                  <a:lnTo>
                    <a:pt x="5754" y="5080"/>
                  </a:lnTo>
                  <a:lnTo>
                    <a:pt x="5609" y="5297"/>
                  </a:lnTo>
                  <a:lnTo>
                    <a:pt x="5417" y="5513"/>
                  </a:lnTo>
                  <a:lnTo>
                    <a:pt x="5224" y="5706"/>
                  </a:lnTo>
                  <a:lnTo>
                    <a:pt x="5008" y="5850"/>
                  </a:lnTo>
                  <a:lnTo>
                    <a:pt x="4767" y="6019"/>
                  </a:lnTo>
                  <a:lnTo>
                    <a:pt x="4526" y="6139"/>
                  </a:lnTo>
                  <a:lnTo>
                    <a:pt x="4261" y="6236"/>
                  </a:lnTo>
                  <a:lnTo>
                    <a:pt x="3996" y="6308"/>
                  </a:lnTo>
                  <a:lnTo>
                    <a:pt x="3708" y="6332"/>
                  </a:lnTo>
                  <a:lnTo>
                    <a:pt x="3419" y="6356"/>
                  </a:lnTo>
                  <a:lnTo>
                    <a:pt x="3130" y="6332"/>
                  </a:lnTo>
                  <a:lnTo>
                    <a:pt x="2841" y="6308"/>
                  </a:lnTo>
                  <a:lnTo>
                    <a:pt x="2576" y="6236"/>
                  </a:lnTo>
                  <a:lnTo>
                    <a:pt x="2311" y="6139"/>
                  </a:lnTo>
                  <a:lnTo>
                    <a:pt x="2047" y="6019"/>
                  </a:lnTo>
                  <a:lnTo>
                    <a:pt x="1830" y="5874"/>
                  </a:lnTo>
                  <a:lnTo>
                    <a:pt x="1613" y="5706"/>
                  </a:lnTo>
                  <a:lnTo>
                    <a:pt x="1397" y="5513"/>
                  </a:lnTo>
                  <a:lnTo>
                    <a:pt x="1228" y="5321"/>
                  </a:lnTo>
                  <a:lnTo>
                    <a:pt x="1060" y="5080"/>
                  </a:lnTo>
                  <a:lnTo>
                    <a:pt x="915" y="4839"/>
                  </a:lnTo>
                  <a:lnTo>
                    <a:pt x="795" y="4599"/>
                  </a:lnTo>
                  <a:lnTo>
                    <a:pt x="698" y="4334"/>
                  </a:lnTo>
                  <a:lnTo>
                    <a:pt x="626" y="4045"/>
                  </a:lnTo>
                  <a:lnTo>
                    <a:pt x="578" y="3756"/>
                  </a:lnTo>
                  <a:lnTo>
                    <a:pt x="578" y="3467"/>
                  </a:lnTo>
                  <a:lnTo>
                    <a:pt x="578" y="3178"/>
                  </a:lnTo>
                  <a:lnTo>
                    <a:pt x="626" y="2865"/>
                  </a:lnTo>
                  <a:lnTo>
                    <a:pt x="698" y="2601"/>
                  </a:lnTo>
                  <a:lnTo>
                    <a:pt x="795" y="2336"/>
                  </a:lnTo>
                  <a:lnTo>
                    <a:pt x="915" y="2071"/>
                  </a:lnTo>
                  <a:lnTo>
                    <a:pt x="1035" y="1830"/>
                  </a:lnTo>
                  <a:lnTo>
                    <a:pt x="1204" y="1614"/>
                  </a:lnTo>
                  <a:lnTo>
                    <a:pt x="1397" y="1397"/>
                  </a:lnTo>
                  <a:lnTo>
                    <a:pt x="1589" y="1228"/>
                  </a:lnTo>
                  <a:lnTo>
                    <a:pt x="1806" y="1060"/>
                  </a:lnTo>
                  <a:lnTo>
                    <a:pt x="2047" y="915"/>
                  </a:lnTo>
                  <a:lnTo>
                    <a:pt x="2287" y="795"/>
                  </a:lnTo>
                  <a:lnTo>
                    <a:pt x="2552" y="675"/>
                  </a:lnTo>
                  <a:lnTo>
                    <a:pt x="2817" y="602"/>
                  </a:lnTo>
                  <a:lnTo>
                    <a:pt x="3106" y="578"/>
                  </a:lnTo>
                  <a:lnTo>
                    <a:pt x="3395" y="554"/>
                  </a:lnTo>
                  <a:close/>
                  <a:moveTo>
                    <a:pt x="3058" y="1"/>
                  </a:moveTo>
                  <a:lnTo>
                    <a:pt x="2721" y="73"/>
                  </a:lnTo>
                  <a:lnTo>
                    <a:pt x="2384" y="145"/>
                  </a:lnTo>
                  <a:lnTo>
                    <a:pt x="2071" y="265"/>
                  </a:lnTo>
                  <a:lnTo>
                    <a:pt x="1782" y="410"/>
                  </a:lnTo>
                  <a:lnTo>
                    <a:pt x="1493" y="578"/>
                  </a:lnTo>
                  <a:lnTo>
                    <a:pt x="1228" y="795"/>
                  </a:lnTo>
                  <a:lnTo>
                    <a:pt x="987" y="1012"/>
                  </a:lnTo>
                  <a:lnTo>
                    <a:pt x="771" y="1252"/>
                  </a:lnTo>
                  <a:lnTo>
                    <a:pt x="578" y="1517"/>
                  </a:lnTo>
                  <a:lnTo>
                    <a:pt x="410" y="1806"/>
                  </a:lnTo>
                  <a:lnTo>
                    <a:pt x="265" y="2119"/>
                  </a:lnTo>
                  <a:lnTo>
                    <a:pt x="169" y="2432"/>
                  </a:lnTo>
                  <a:lnTo>
                    <a:pt x="73" y="2769"/>
                  </a:lnTo>
                  <a:lnTo>
                    <a:pt x="24" y="3106"/>
                  </a:lnTo>
                  <a:lnTo>
                    <a:pt x="0" y="3467"/>
                  </a:lnTo>
                  <a:lnTo>
                    <a:pt x="24" y="3804"/>
                  </a:lnTo>
                  <a:lnTo>
                    <a:pt x="73" y="4165"/>
                  </a:lnTo>
                  <a:lnTo>
                    <a:pt x="169" y="4478"/>
                  </a:lnTo>
                  <a:lnTo>
                    <a:pt x="289" y="4815"/>
                  </a:lnTo>
                  <a:lnTo>
                    <a:pt x="434" y="5104"/>
                  </a:lnTo>
                  <a:lnTo>
                    <a:pt x="602" y="5393"/>
                  </a:lnTo>
                  <a:lnTo>
                    <a:pt x="795" y="5658"/>
                  </a:lnTo>
                  <a:lnTo>
                    <a:pt x="1011" y="5899"/>
                  </a:lnTo>
                  <a:lnTo>
                    <a:pt x="1252" y="6139"/>
                  </a:lnTo>
                  <a:lnTo>
                    <a:pt x="1517" y="6332"/>
                  </a:lnTo>
                  <a:lnTo>
                    <a:pt x="1782" y="6500"/>
                  </a:lnTo>
                  <a:lnTo>
                    <a:pt x="2095" y="6645"/>
                  </a:lnTo>
                  <a:lnTo>
                    <a:pt x="2408" y="6765"/>
                  </a:lnTo>
                  <a:lnTo>
                    <a:pt x="2721" y="6861"/>
                  </a:lnTo>
                  <a:lnTo>
                    <a:pt x="3058" y="6910"/>
                  </a:lnTo>
                  <a:lnTo>
                    <a:pt x="3756" y="6910"/>
                  </a:lnTo>
                  <a:lnTo>
                    <a:pt x="4093" y="6861"/>
                  </a:lnTo>
                  <a:lnTo>
                    <a:pt x="4406" y="6765"/>
                  </a:lnTo>
                  <a:lnTo>
                    <a:pt x="4719" y="6645"/>
                  </a:lnTo>
                  <a:lnTo>
                    <a:pt x="5032" y="6500"/>
                  </a:lnTo>
                  <a:lnTo>
                    <a:pt x="5296" y="6332"/>
                  </a:lnTo>
                  <a:lnTo>
                    <a:pt x="5561" y="6115"/>
                  </a:lnTo>
                  <a:lnTo>
                    <a:pt x="5802" y="5899"/>
                  </a:lnTo>
                  <a:lnTo>
                    <a:pt x="6019" y="5658"/>
                  </a:lnTo>
                  <a:lnTo>
                    <a:pt x="6235" y="5393"/>
                  </a:lnTo>
                  <a:lnTo>
                    <a:pt x="6404" y="5104"/>
                  </a:lnTo>
                  <a:lnTo>
                    <a:pt x="6548" y="4791"/>
                  </a:lnTo>
                  <a:lnTo>
                    <a:pt x="6645" y="4478"/>
                  </a:lnTo>
                  <a:lnTo>
                    <a:pt x="6741" y="4141"/>
                  </a:lnTo>
                  <a:lnTo>
                    <a:pt x="6789" y="3804"/>
                  </a:lnTo>
                  <a:lnTo>
                    <a:pt x="6813" y="3443"/>
                  </a:lnTo>
                  <a:lnTo>
                    <a:pt x="6789" y="3106"/>
                  </a:lnTo>
                  <a:lnTo>
                    <a:pt x="6741" y="2745"/>
                  </a:lnTo>
                  <a:lnTo>
                    <a:pt x="6645" y="2432"/>
                  </a:lnTo>
                  <a:lnTo>
                    <a:pt x="6524" y="2119"/>
                  </a:lnTo>
                  <a:lnTo>
                    <a:pt x="6380" y="1806"/>
                  </a:lnTo>
                  <a:lnTo>
                    <a:pt x="6211" y="1517"/>
                  </a:lnTo>
                  <a:lnTo>
                    <a:pt x="6019" y="1252"/>
                  </a:lnTo>
                  <a:lnTo>
                    <a:pt x="5802" y="1012"/>
                  </a:lnTo>
                  <a:lnTo>
                    <a:pt x="5561" y="795"/>
                  </a:lnTo>
                  <a:lnTo>
                    <a:pt x="5296" y="578"/>
                  </a:lnTo>
                  <a:lnTo>
                    <a:pt x="5008" y="410"/>
                  </a:lnTo>
                  <a:lnTo>
                    <a:pt x="4719" y="265"/>
                  </a:lnTo>
                  <a:lnTo>
                    <a:pt x="4406" y="145"/>
                  </a:lnTo>
                  <a:lnTo>
                    <a:pt x="4069" y="73"/>
                  </a:lnTo>
                  <a:lnTo>
                    <a:pt x="37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13"/>
            <p:cNvSpPr/>
            <p:nvPr/>
          </p:nvSpPr>
          <p:spPr>
            <a:xfrm>
              <a:off x="1346700" y="3372050"/>
              <a:ext cx="76450" cy="69825"/>
            </a:xfrm>
            <a:custGeom>
              <a:avLst/>
              <a:gdLst/>
              <a:ahLst/>
              <a:cxnLst/>
              <a:rect l="l" t="t" r="r" b="b"/>
              <a:pathLst>
                <a:path w="3058" h="2793" extrusionOk="0">
                  <a:moveTo>
                    <a:pt x="1107" y="0"/>
                  </a:moveTo>
                  <a:lnTo>
                    <a:pt x="843" y="24"/>
                  </a:lnTo>
                  <a:lnTo>
                    <a:pt x="674" y="96"/>
                  </a:lnTo>
                  <a:lnTo>
                    <a:pt x="506" y="169"/>
                  </a:lnTo>
                  <a:lnTo>
                    <a:pt x="361" y="289"/>
                  </a:lnTo>
                  <a:lnTo>
                    <a:pt x="241" y="409"/>
                  </a:lnTo>
                  <a:lnTo>
                    <a:pt x="144" y="554"/>
                  </a:lnTo>
                  <a:lnTo>
                    <a:pt x="72" y="722"/>
                  </a:lnTo>
                  <a:lnTo>
                    <a:pt x="0" y="891"/>
                  </a:lnTo>
                  <a:lnTo>
                    <a:pt x="0" y="1083"/>
                  </a:lnTo>
                  <a:lnTo>
                    <a:pt x="24" y="1348"/>
                  </a:lnTo>
                  <a:lnTo>
                    <a:pt x="72" y="1613"/>
                  </a:lnTo>
                  <a:lnTo>
                    <a:pt x="169" y="1854"/>
                  </a:lnTo>
                  <a:lnTo>
                    <a:pt x="313" y="2070"/>
                  </a:lnTo>
                  <a:lnTo>
                    <a:pt x="481" y="2287"/>
                  </a:lnTo>
                  <a:lnTo>
                    <a:pt x="650" y="2455"/>
                  </a:lnTo>
                  <a:lnTo>
                    <a:pt x="867" y="2624"/>
                  </a:lnTo>
                  <a:lnTo>
                    <a:pt x="1107" y="2720"/>
                  </a:lnTo>
                  <a:lnTo>
                    <a:pt x="1324" y="2768"/>
                  </a:lnTo>
                  <a:lnTo>
                    <a:pt x="1541" y="2793"/>
                  </a:lnTo>
                  <a:lnTo>
                    <a:pt x="1757" y="2768"/>
                  </a:lnTo>
                  <a:lnTo>
                    <a:pt x="1974" y="2720"/>
                  </a:lnTo>
                  <a:lnTo>
                    <a:pt x="2191" y="2624"/>
                  </a:lnTo>
                  <a:lnTo>
                    <a:pt x="2407" y="2480"/>
                  </a:lnTo>
                  <a:lnTo>
                    <a:pt x="2600" y="2335"/>
                  </a:lnTo>
                  <a:lnTo>
                    <a:pt x="2768" y="2143"/>
                  </a:lnTo>
                  <a:lnTo>
                    <a:pt x="2889" y="1998"/>
                  </a:lnTo>
                  <a:lnTo>
                    <a:pt x="2985" y="1830"/>
                  </a:lnTo>
                  <a:lnTo>
                    <a:pt x="3033" y="1661"/>
                  </a:lnTo>
                  <a:lnTo>
                    <a:pt x="3057" y="1493"/>
                  </a:lnTo>
                  <a:lnTo>
                    <a:pt x="3057" y="1324"/>
                  </a:lnTo>
                  <a:lnTo>
                    <a:pt x="3009" y="1156"/>
                  </a:lnTo>
                  <a:lnTo>
                    <a:pt x="2937" y="987"/>
                  </a:lnTo>
                  <a:lnTo>
                    <a:pt x="2841" y="819"/>
                  </a:lnTo>
                  <a:lnTo>
                    <a:pt x="2672" y="626"/>
                  </a:lnTo>
                  <a:lnTo>
                    <a:pt x="2455" y="433"/>
                  </a:lnTo>
                  <a:lnTo>
                    <a:pt x="2215" y="265"/>
                  </a:lnTo>
                  <a:lnTo>
                    <a:pt x="1950" y="144"/>
                  </a:lnTo>
                  <a:lnTo>
                    <a:pt x="1685" y="48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93" name="Google Shape;5293;p13"/>
          <p:cNvSpPr/>
          <p:nvPr/>
        </p:nvSpPr>
        <p:spPr>
          <a:xfrm>
            <a:off x="-214262" y="486874"/>
            <a:ext cx="551518" cy="671941"/>
          </a:xfrm>
          <a:custGeom>
            <a:avLst/>
            <a:gdLst/>
            <a:ahLst/>
            <a:cxnLst/>
            <a:rect l="l" t="t" r="r" b="b"/>
            <a:pathLst>
              <a:path w="10039" h="12231" extrusionOk="0">
                <a:moveTo>
                  <a:pt x="4478" y="675"/>
                </a:moveTo>
                <a:lnTo>
                  <a:pt x="4887" y="699"/>
                </a:lnTo>
                <a:lnTo>
                  <a:pt x="5272" y="795"/>
                </a:lnTo>
                <a:lnTo>
                  <a:pt x="5633" y="916"/>
                </a:lnTo>
                <a:lnTo>
                  <a:pt x="5994" y="1084"/>
                </a:lnTo>
                <a:lnTo>
                  <a:pt x="6355" y="1277"/>
                </a:lnTo>
                <a:lnTo>
                  <a:pt x="6692" y="1517"/>
                </a:lnTo>
                <a:lnTo>
                  <a:pt x="7005" y="1758"/>
                </a:lnTo>
                <a:lnTo>
                  <a:pt x="7270" y="1999"/>
                </a:lnTo>
                <a:lnTo>
                  <a:pt x="7535" y="2264"/>
                </a:lnTo>
                <a:lnTo>
                  <a:pt x="7776" y="2529"/>
                </a:lnTo>
                <a:lnTo>
                  <a:pt x="7992" y="2817"/>
                </a:lnTo>
                <a:lnTo>
                  <a:pt x="8209" y="3130"/>
                </a:lnTo>
                <a:lnTo>
                  <a:pt x="8402" y="3443"/>
                </a:lnTo>
                <a:lnTo>
                  <a:pt x="8570" y="3780"/>
                </a:lnTo>
                <a:lnTo>
                  <a:pt x="8739" y="4117"/>
                </a:lnTo>
                <a:lnTo>
                  <a:pt x="8883" y="4478"/>
                </a:lnTo>
                <a:lnTo>
                  <a:pt x="9027" y="4840"/>
                </a:lnTo>
                <a:lnTo>
                  <a:pt x="9124" y="5201"/>
                </a:lnTo>
                <a:lnTo>
                  <a:pt x="9220" y="5586"/>
                </a:lnTo>
                <a:lnTo>
                  <a:pt x="9292" y="5971"/>
                </a:lnTo>
                <a:lnTo>
                  <a:pt x="9340" y="6356"/>
                </a:lnTo>
                <a:lnTo>
                  <a:pt x="9365" y="6741"/>
                </a:lnTo>
                <a:lnTo>
                  <a:pt x="9389" y="7127"/>
                </a:lnTo>
                <a:lnTo>
                  <a:pt x="9365" y="7488"/>
                </a:lnTo>
                <a:lnTo>
                  <a:pt x="9340" y="7849"/>
                </a:lnTo>
                <a:lnTo>
                  <a:pt x="9268" y="8210"/>
                </a:lnTo>
                <a:lnTo>
                  <a:pt x="9196" y="8571"/>
                </a:lnTo>
                <a:lnTo>
                  <a:pt x="9076" y="8932"/>
                </a:lnTo>
                <a:lnTo>
                  <a:pt x="8955" y="9293"/>
                </a:lnTo>
                <a:lnTo>
                  <a:pt x="8787" y="9630"/>
                </a:lnTo>
                <a:lnTo>
                  <a:pt x="8570" y="9967"/>
                </a:lnTo>
                <a:lnTo>
                  <a:pt x="8402" y="10232"/>
                </a:lnTo>
                <a:lnTo>
                  <a:pt x="8209" y="10449"/>
                </a:lnTo>
                <a:lnTo>
                  <a:pt x="7992" y="10665"/>
                </a:lnTo>
                <a:lnTo>
                  <a:pt x="7776" y="10858"/>
                </a:lnTo>
                <a:lnTo>
                  <a:pt x="7559" y="11026"/>
                </a:lnTo>
                <a:lnTo>
                  <a:pt x="7318" y="11171"/>
                </a:lnTo>
                <a:lnTo>
                  <a:pt x="7078" y="11291"/>
                </a:lnTo>
                <a:lnTo>
                  <a:pt x="6813" y="11387"/>
                </a:lnTo>
                <a:lnTo>
                  <a:pt x="6548" y="11460"/>
                </a:lnTo>
                <a:lnTo>
                  <a:pt x="6283" y="11508"/>
                </a:lnTo>
                <a:lnTo>
                  <a:pt x="6018" y="11556"/>
                </a:lnTo>
                <a:lnTo>
                  <a:pt x="5729" y="11556"/>
                </a:lnTo>
                <a:lnTo>
                  <a:pt x="5441" y="11532"/>
                </a:lnTo>
                <a:lnTo>
                  <a:pt x="5152" y="11484"/>
                </a:lnTo>
                <a:lnTo>
                  <a:pt x="4863" y="11436"/>
                </a:lnTo>
                <a:lnTo>
                  <a:pt x="4574" y="11339"/>
                </a:lnTo>
                <a:lnTo>
                  <a:pt x="4237" y="11195"/>
                </a:lnTo>
                <a:lnTo>
                  <a:pt x="3900" y="11050"/>
                </a:lnTo>
                <a:lnTo>
                  <a:pt x="3587" y="10858"/>
                </a:lnTo>
                <a:lnTo>
                  <a:pt x="3298" y="10665"/>
                </a:lnTo>
                <a:lnTo>
                  <a:pt x="3009" y="10449"/>
                </a:lnTo>
                <a:lnTo>
                  <a:pt x="2768" y="10208"/>
                </a:lnTo>
                <a:lnTo>
                  <a:pt x="2504" y="9943"/>
                </a:lnTo>
                <a:lnTo>
                  <a:pt x="2287" y="9654"/>
                </a:lnTo>
                <a:lnTo>
                  <a:pt x="2022" y="9293"/>
                </a:lnTo>
                <a:lnTo>
                  <a:pt x="1781" y="8932"/>
                </a:lnTo>
                <a:lnTo>
                  <a:pt x="1565" y="8547"/>
                </a:lnTo>
                <a:lnTo>
                  <a:pt x="1348" y="8186"/>
                </a:lnTo>
                <a:lnTo>
                  <a:pt x="1180" y="7801"/>
                </a:lnTo>
                <a:lnTo>
                  <a:pt x="1035" y="7415"/>
                </a:lnTo>
                <a:lnTo>
                  <a:pt x="915" y="7006"/>
                </a:lnTo>
                <a:lnTo>
                  <a:pt x="818" y="6621"/>
                </a:lnTo>
                <a:lnTo>
                  <a:pt x="746" y="6212"/>
                </a:lnTo>
                <a:lnTo>
                  <a:pt x="698" y="5803"/>
                </a:lnTo>
                <a:lnTo>
                  <a:pt x="674" y="5393"/>
                </a:lnTo>
                <a:lnTo>
                  <a:pt x="698" y="4984"/>
                </a:lnTo>
                <a:lnTo>
                  <a:pt x="722" y="4551"/>
                </a:lnTo>
                <a:lnTo>
                  <a:pt x="794" y="4117"/>
                </a:lnTo>
                <a:lnTo>
                  <a:pt x="891" y="3684"/>
                </a:lnTo>
                <a:lnTo>
                  <a:pt x="1011" y="3251"/>
                </a:lnTo>
                <a:lnTo>
                  <a:pt x="1107" y="2986"/>
                </a:lnTo>
                <a:lnTo>
                  <a:pt x="1204" y="2745"/>
                </a:lnTo>
                <a:lnTo>
                  <a:pt x="1324" y="2480"/>
                </a:lnTo>
                <a:lnTo>
                  <a:pt x="1468" y="2264"/>
                </a:lnTo>
                <a:lnTo>
                  <a:pt x="1613" y="2047"/>
                </a:lnTo>
                <a:lnTo>
                  <a:pt x="1757" y="1830"/>
                </a:lnTo>
                <a:lnTo>
                  <a:pt x="1926" y="1662"/>
                </a:lnTo>
                <a:lnTo>
                  <a:pt x="2118" y="1469"/>
                </a:lnTo>
                <a:lnTo>
                  <a:pt x="2311" y="1325"/>
                </a:lnTo>
                <a:lnTo>
                  <a:pt x="2528" y="1180"/>
                </a:lnTo>
                <a:lnTo>
                  <a:pt x="2744" y="1060"/>
                </a:lnTo>
                <a:lnTo>
                  <a:pt x="2985" y="940"/>
                </a:lnTo>
                <a:lnTo>
                  <a:pt x="3226" y="868"/>
                </a:lnTo>
                <a:lnTo>
                  <a:pt x="3491" y="771"/>
                </a:lnTo>
                <a:lnTo>
                  <a:pt x="3755" y="723"/>
                </a:lnTo>
                <a:lnTo>
                  <a:pt x="4044" y="699"/>
                </a:lnTo>
                <a:lnTo>
                  <a:pt x="4478" y="675"/>
                </a:lnTo>
                <a:close/>
                <a:moveTo>
                  <a:pt x="3924" y="1"/>
                </a:moveTo>
                <a:lnTo>
                  <a:pt x="3539" y="49"/>
                </a:lnTo>
                <a:lnTo>
                  <a:pt x="3154" y="145"/>
                </a:lnTo>
                <a:lnTo>
                  <a:pt x="2793" y="290"/>
                </a:lnTo>
                <a:lnTo>
                  <a:pt x="2407" y="482"/>
                </a:lnTo>
                <a:lnTo>
                  <a:pt x="2070" y="699"/>
                </a:lnTo>
                <a:lnTo>
                  <a:pt x="1733" y="940"/>
                </a:lnTo>
                <a:lnTo>
                  <a:pt x="1444" y="1205"/>
                </a:lnTo>
                <a:lnTo>
                  <a:pt x="1180" y="1517"/>
                </a:lnTo>
                <a:lnTo>
                  <a:pt x="939" y="1855"/>
                </a:lnTo>
                <a:lnTo>
                  <a:pt x="746" y="2192"/>
                </a:lnTo>
                <a:lnTo>
                  <a:pt x="554" y="2577"/>
                </a:lnTo>
                <a:lnTo>
                  <a:pt x="409" y="2986"/>
                </a:lnTo>
                <a:lnTo>
                  <a:pt x="289" y="3371"/>
                </a:lnTo>
                <a:lnTo>
                  <a:pt x="169" y="3756"/>
                </a:lnTo>
                <a:lnTo>
                  <a:pt x="96" y="4141"/>
                </a:lnTo>
                <a:lnTo>
                  <a:pt x="48" y="4551"/>
                </a:lnTo>
                <a:lnTo>
                  <a:pt x="24" y="4936"/>
                </a:lnTo>
                <a:lnTo>
                  <a:pt x="0" y="5321"/>
                </a:lnTo>
                <a:lnTo>
                  <a:pt x="24" y="5706"/>
                </a:lnTo>
                <a:lnTo>
                  <a:pt x="48" y="6091"/>
                </a:lnTo>
                <a:lnTo>
                  <a:pt x="120" y="6477"/>
                </a:lnTo>
                <a:lnTo>
                  <a:pt x="193" y="6838"/>
                </a:lnTo>
                <a:lnTo>
                  <a:pt x="289" y="7223"/>
                </a:lnTo>
                <a:lnTo>
                  <a:pt x="409" y="7608"/>
                </a:lnTo>
                <a:lnTo>
                  <a:pt x="554" y="7993"/>
                </a:lnTo>
                <a:lnTo>
                  <a:pt x="722" y="8354"/>
                </a:lnTo>
                <a:lnTo>
                  <a:pt x="891" y="8739"/>
                </a:lnTo>
                <a:lnTo>
                  <a:pt x="1204" y="9269"/>
                </a:lnTo>
                <a:lnTo>
                  <a:pt x="1517" y="9775"/>
                </a:lnTo>
                <a:lnTo>
                  <a:pt x="1878" y="10256"/>
                </a:lnTo>
                <a:lnTo>
                  <a:pt x="2287" y="10689"/>
                </a:lnTo>
                <a:lnTo>
                  <a:pt x="2504" y="10882"/>
                </a:lnTo>
                <a:lnTo>
                  <a:pt x="2744" y="11075"/>
                </a:lnTo>
                <a:lnTo>
                  <a:pt x="2985" y="11243"/>
                </a:lnTo>
                <a:lnTo>
                  <a:pt x="3226" y="11412"/>
                </a:lnTo>
                <a:lnTo>
                  <a:pt x="3491" y="11556"/>
                </a:lnTo>
                <a:lnTo>
                  <a:pt x="3755" y="11700"/>
                </a:lnTo>
                <a:lnTo>
                  <a:pt x="4044" y="11845"/>
                </a:lnTo>
                <a:lnTo>
                  <a:pt x="4333" y="11965"/>
                </a:lnTo>
                <a:lnTo>
                  <a:pt x="4670" y="12062"/>
                </a:lnTo>
                <a:lnTo>
                  <a:pt x="5007" y="12158"/>
                </a:lnTo>
                <a:lnTo>
                  <a:pt x="5344" y="12206"/>
                </a:lnTo>
                <a:lnTo>
                  <a:pt x="5681" y="12230"/>
                </a:lnTo>
                <a:lnTo>
                  <a:pt x="6018" y="12206"/>
                </a:lnTo>
                <a:lnTo>
                  <a:pt x="6331" y="12182"/>
                </a:lnTo>
                <a:lnTo>
                  <a:pt x="6668" y="12134"/>
                </a:lnTo>
                <a:lnTo>
                  <a:pt x="6981" y="12037"/>
                </a:lnTo>
                <a:lnTo>
                  <a:pt x="7270" y="11917"/>
                </a:lnTo>
                <a:lnTo>
                  <a:pt x="7583" y="11773"/>
                </a:lnTo>
                <a:lnTo>
                  <a:pt x="7872" y="11628"/>
                </a:lnTo>
                <a:lnTo>
                  <a:pt x="8137" y="11436"/>
                </a:lnTo>
                <a:lnTo>
                  <a:pt x="8402" y="11219"/>
                </a:lnTo>
                <a:lnTo>
                  <a:pt x="8642" y="10978"/>
                </a:lnTo>
                <a:lnTo>
                  <a:pt x="8859" y="10713"/>
                </a:lnTo>
                <a:lnTo>
                  <a:pt x="9076" y="10425"/>
                </a:lnTo>
                <a:lnTo>
                  <a:pt x="9316" y="10039"/>
                </a:lnTo>
                <a:lnTo>
                  <a:pt x="9509" y="9630"/>
                </a:lnTo>
                <a:lnTo>
                  <a:pt x="9677" y="9221"/>
                </a:lnTo>
                <a:lnTo>
                  <a:pt x="9822" y="8812"/>
                </a:lnTo>
                <a:lnTo>
                  <a:pt x="9918" y="8378"/>
                </a:lnTo>
                <a:lnTo>
                  <a:pt x="9990" y="7921"/>
                </a:lnTo>
                <a:lnTo>
                  <a:pt x="10039" y="7464"/>
                </a:lnTo>
                <a:lnTo>
                  <a:pt x="10039" y="6982"/>
                </a:lnTo>
                <a:lnTo>
                  <a:pt x="10014" y="6428"/>
                </a:lnTo>
                <a:lnTo>
                  <a:pt x="9966" y="5851"/>
                </a:lnTo>
                <a:lnTo>
                  <a:pt x="9846" y="5297"/>
                </a:lnTo>
                <a:lnTo>
                  <a:pt x="9702" y="4743"/>
                </a:lnTo>
                <a:lnTo>
                  <a:pt x="9509" y="4214"/>
                </a:lnTo>
                <a:lnTo>
                  <a:pt x="9268" y="3660"/>
                </a:lnTo>
                <a:lnTo>
                  <a:pt x="9003" y="3154"/>
                </a:lnTo>
                <a:lnTo>
                  <a:pt x="8690" y="2649"/>
                </a:lnTo>
                <a:lnTo>
                  <a:pt x="8402" y="2264"/>
                </a:lnTo>
                <a:lnTo>
                  <a:pt x="8113" y="1903"/>
                </a:lnTo>
                <a:lnTo>
                  <a:pt x="7800" y="1566"/>
                </a:lnTo>
                <a:lnTo>
                  <a:pt x="7463" y="1253"/>
                </a:lnTo>
                <a:lnTo>
                  <a:pt x="7078" y="964"/>
                </a:lnTo>
                <a:lnTo>
                  <a:pt x="6692" y="723"/>
                </a:lnTo>
                <a:lnTo>
                  <a:pt x="6283" y="506"/>
                </a:lnTo>
                <a:lnTo>
                  <a:pt x="5850" y="314"/>
                </a:lnTo>
                <a:lnTo>
                  <a:pt x="5465" y="169"/>
                </a:lnTo>
                <a:lnTo>
                  <a:pt x="5079" y="73"/>
                </a:lnTo>
                <a:lnTo>
                  <a:pt x="4694" y="25"/>
                </a:lnTo>
                <a:lnTo>
                  <a:pt x="43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4" name="Google Shape;5294;p13"/>
          <p:cNvSpPr txBox="1">
            <a:spLocks noGrp="1"/>
          </p:cNvSpPr>
          <p:nvPr>
            <p:ph type="title" idx="16"/>
          </p:nvPr>
        </p:nvSpPr>
        <p:spPr>
          <a:xfrm>
            <a:off x="1921876" y="3471566"/>
            <a:ext cx="2490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95" name="Google Shape;5295;p13"/>
          <p:cNvSpPr txBox="1">
            <a:spLocks noGrp="1"/>
          </p:cNvSpPr>
          <p:nvPr>
            <p:ph type="subTitle" idx="17"/>
          </p:nvPr>
        </p:nvSpPr>
        <p:spPr>
          <a:xfrm>
            <a:off x="1921876" y="3863336"/>
            <a:ext cx="24900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96" name="Google Shape;5296;p13"/>
          <p:cNvSpPr txBox="1">
            <a:spLocks noGrp="1"/>
          </p:cNvSpPr>
          <p:nvPr>
            <p:ph type="title" idx="18" hasCustomPrompt="1"/>
          </p:nvPr>
        </p:nvSpPr>
        <p:spPr>
          <a:xfrm>
            <a:off x="878775" y="3763095"/>
            <a:ext cx="1048200" cy="4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5297" name="Google Shape;5297;p13"/>
          <p:cNvGrpSpPr/>
          <p:nvPr/>
        </p:nvGrpSpPr>
        <p:grpSpPr>
          <a:xfrm>
            <a:off x="7872476" y="517411"/>
            <a:ext cx="551525" cy="559295"/>
            <a:chOff x="1308175" y="3327500"/>
            <a:chExt cx="170350" cy="172750"/>
          </a:xfrm>
        </p:grpSpPr>
        <p:sp>
          <p:nvSpPr>
            <p:cNvPr id="5298" name="Google Shape;5298;p13"/>
            <p:cNvSpPr/>
            <p:nvPr/>
          </p:nvSpPr>
          <p:spPr>
            <a:xfrm>
              <a:off x="1308175" y="3327500"/>
              <a:ext cx="170350" cy="172750"/>
            </a:xfrm>
            <a:custGeom>
              <a:avLst/>
              <a:gdLst/>
              <a:ahLst/>
              <a:cxnLst/>
              <a:rect l="l" t="t" r="r" b="b"/>
              <a:pathLst>
                <a:path w="6814" h="6910" extrusionOk="0">
                  <a:moveTo>
                    <a:pt x="3395" y="554"/>
                  </a:moveTo>
                  <a:lnTo>
                    <a:pt x="3684" y="578"/>
                  </a:lnTo>
                  <a:lnTo>
                    <a:pt x="3972" y="602"/>
                  </a:lnTo>
                  <a:lnTo>
                    <a:pt x="4237" y="675"/>
                  </a:lnTo>
                  <a:lnTo>
                    <a:pt x="4502" y="771"/>
                  </a:lnTo>
                  <a:lnTo>
                    <a:pt x="4743" y="891"/>
                  </a:lnTo>
                  <a:lnTo>
                    <a:pt x="4983" y="1036"/>
                  </a:lnTo>
                  <a:lnTo>
                    <a:pt x="5200" y="1204"/>
                  </a:lnTo>
                  <a:lnTo>
                    <a:pt x="5417" y="1397"/>
                  </a:lnTo>
                  <a:lnTo>
                    <a:pt x="5585" y="1614"/>
                  </a:lnTo>
                  <a:lnTo>
                    <a:pt x="5754" y="1830"/>
                  </a:lnTo>
                  <a:lnTo>
                    <a:pt x="5898" y="2071"/>
                  </a:lnTo>
                  <a:lnTo>
                    <a:pt x="6019" y="2312"/>
                  </a:lnTo>
                  <a:lnTo>
                    <a:pt x="6115" y="2576"/>
                  </a:lnTo>
                  <a:lnTo>
                    <a:pt x="6187" y="2865"/>
                  </a:lnTo>
                  <a:lnTo>
                    <a:pt x="6235" y="3154"/>
                  </a:lnTo>
                  <a:lnTo>
                    <a:pt x="6235" y="3443"/>
                  </a:lnTo>
                  <a:lnTo>
                    <a:pt x="6235" y="3756"/>
                  </a:lnTo>
                  <a:lnTo>
                    <a:pt x="6187" y="4045"/>
                  </a:lnTo>
                  <a:lnTo>
                    <a:pt x="6115" y="4310"/>
                  </a:lnTo>
                  <a:lnTo>
                    <a:pt x="6019" y="4575"/>
                  </a:lnTo>
                  <a:lnTo>
                    <a:pt x="5898" y="4839"/>
                  </a:lnTo>
                  <a:lnTo>
                    <a:pt x="5754" y="5080"/>
                  </a:lnTo>
                  <a:lnTo>
                    <a:pt x="5609" y="5297"/>
                  </a:lnTo>
                  <a:lnTo>
                    <a:pt x="5417" y="5513"/>
                  </a:lnTo>
                  <a:lnTo>
                    <a:pt x="5224" y="5706"/>
                  </a:lnTo>
                  <a:lnTo>
                    <a:pt x="5008" y="5850"/>
                  </a:lnTo>
                  <a:lnTo>
                    <a:pt x="4767" y="6019"/>
                  </a:lnTo>
                  <a:lnTo>
                    <a:pt x="4526" y="6139"/>
                  </a:lnTo>
                  <a:lnTo>
                    <a:pt x="4261" y="6236"/>
                  </a:lnTo>
                  <a:lnTo>
                    <a:pt x="3996" y="6308"/>
                  </a:lnTo>
                  <a:lnTo>
                    <a:pt x="3708" y="6332"/>
                  </a:lnTo>
                  <a:lnTo>
                    <a:pt x="3419" y="6356"/>
                  </a:lnTo>
                  <a:lnTo>
                    <a:pt x="3130" y="6332"/>
                  </a:lnTo>
                  <a:lnTo>
                    <a:pt x="2841" y="6308"/>
                  </a:lnTo>
                  <a:lnTo>
                    <a:pt x="2576" y="6236"/>
                  </a:lnTo>
                  <a:lnTo>
                    <a:pt x="2311" y="6139"/>
                  </a:lnTo>
                  <a:lnTo>
                    <a:pt x="2047" y="6019"/>
                  </a:lnTo>
                  <a:lnTo>
                    <a:pt x="1830" y="5874"/>
                  </a:lnTo>
                  <a:lnTo>
                    <a:pt x="1613" y="5706"/>
                  </a:lnTo>
                  <a:lnTo>
                    <a:pt x="1397" y="5513"/>
                  </a:lnTo>
                  <a:lnTo>
                    <a:pt x="1228" y="5321"/>
                  </a:lnTo>
                  <a:lnTo>
                    <a:pt x="1060" y="5080"/>
                  </a:lnTo>
                  <a:lnTo>
                    <a:pt x="915" y="4839"/>
                  </a:lnTo>
                  <a:lnTo>
                    <a:pt x="795" y="4599"/>
                  </a:lnTo>
                  <a:lnTo>
                    <a:pt x="698" y="4334"/>
                  </a:lnTo>
                  <a:lnTo>
                    <a:pt x="626" y="4045"/>
                  </a:lnTo>
                  <a:lnTo>
                    <a:pt x="578" y="3756"/>
                  </a:lnTo>
                  <a:lnTo>
                    <a:pt x="578" y="3467"/>
                  </a:lnTo>
                  <a:lnTo>
                    <a:pt x="578" y="3178"/>
                  </a:lnTo>
                  <a:lnTo>
                    <a:pt x="626" y="2865"/>
                  </a:lnTo>
                  <a:lnTo>
                    <a:pt x="698" y="2601"/>
                  </a:lnTo>
                  <a:lnTo>
                    <a:pt x="795" y="2336"/>
                  </a:lnTo>
                  <a:lnTo>
                    <a:pt x="915" y="2071"/>
                  </a:lnTo>
                  <a:lnTo>
                    <a:pt x="1035" y="1830"/>
                  </a:lnTo>
                  <a:lnTo>
                    <a:pt x="1204" y="1614"/>
                  </a:lnTo>
                  <a:lnTo>
                    <a:pt x="1397" y="1397"/>
                  </a:lnTo>
                  <a:lnTo>
                    <a:pt x="1589" y="1228"/>
                  </a:lnTo>
                  <a:lnTo>
                    <a:pt x="1806" y="1060"/>
                  </a:lnTo>
                  <a:lnTo>
                    <a:pt x="2047" y="915"/>
                  </a:lnTo>
                  <a:lnTo>
                    <a:pt x="2287" y="795"/>
                  </a:lnTo>
                  <a:lnTo>
                    <a:pt x="2552" y="675"/>
                  </a:lnTo>
                  <a:lnTo>
                    <a:pt x="2817" y="602"/>
                  </a:lnTo>
                  <a:lnTo>
                    <a:pt x="3106" y="578"/>
                  </a:lnTo>
                  <a:lnTo>
                    <a:pt x="3395" y="554"/>
                  </a:lnTo>
                  <a:close/>
                  <a:moveTo>
                    <a:pt x="3058" y="1"/>
                  </a:moveTo>
                  <a:lnTo>
                    <a:pt x="2721" y="73"/>
                  </a:lnTo>
                  <a:lnTo>
                    <a:pt x="2384" y="145"/>
                  </a:lnTo>
                  <a:lnTo>
                    <a:pt x="2071" y="265"/>
                  </a:lnTo>
                  <a:lnTo>
                    <a:pt x="1782" y="410"/>
                  </a:lnTo>
                  <a:lnTo>
                    <a:pt x="1493" y="578"/>
                  </a:lnTo>
                  <a:lnTo>
                    <a:pt x="1228" y="795"/>
                  </a:lnTo>
                  <a:lnTo>
                    <a:pt x="987" y="1012"/>
                  </a:lnTo>
                  <a:lnTo>
                    <a:pt x="771" y="1252"/>
                  </a:lnTo>
                  <a:lnTo>
                    <a:pt x="578" y="1517"/>
                  </a:lnTo>
                  <a:lnTo>
                    <a:pt x="410" y="1806"/>
                  </a:lnTo>
                  <a:lnTo>
                    <a:pt x="265" y="2119"/>
                  </a:lnTo>
                  <a:lnTo>
                    <a:pt x="169" y="2432"/>
                  </a:lnTo>
                  <a:lnTo>
                    <a:pt x="73" y="2769"/>
                  </a:lnTo>
                  <a:lnTo>
                    <a:pt x="24" y="3106"/>
                  </a:lnTo>
                  <a:lnTo>
                    <a:pt x="0" y="3467"/>
                  </a:lnTo>
                  <a:lnTo>
                    <a:pt x="24" y="3804"/>
                  </a:lnTo>
                  <a:lnTo>
                    <a:pt x="73" y="4165"/>
                  </a:lnTo>
                  <a:lnTo>
                    <a:pt x="169" y="4478"/>
                  </a:lnTo>
                  <a:lnTo>
                    <a:pt x="289" y="4815"/>
                  </a:lnTo>
                  <a:lnTo>
                    <a:pt x="434" y="5104"/>
                  </a:lnTo>
                  <a:lnTo>
                    <a:pt x="602" y="5393"/>
                  </a:lnTo>
                  <a:lnTo>
                    <a:pt x="795" y="5658"/>
                  </a:lnTo>
                  <a:lnTo>
                    <a:pt x="1011" y="5899"/>
                  </a:lnTo>
                  <a:lnTo>
                    <a:pt x="1252" y="6139"/>
                  </a:lnTo>
                  <a:lnTo>
                    <a:pt x="1517" y="6332"/>
                  </a:lnTo>
                  <a:lnTo>
                    <a:pt x="1782" y="6500"/>
                  </a:lnTo>
                  <a:lnTo>
                    <a:pt x="2095" y="6645"/>
                  </a:lnTo>
                  <a:lnTo>
                    <a:pt x="2408" y="6765"/>
                  </a:lnTo>
                  <a:lnTo>
                    <a:pt x="2721" y="6861"/>
                  </a:lnTo>
                  <a:lnTo>
                    <a:pt x="3058" y="6910"/>
                  </a:lnTo>
                  <a:lnTo>
                    <a:pt x="3756" y="6910"/>
                  </a:lnTo>
                  <a:lnTo>
                    <a:pt x="4093" y="6861"/>
                  </a:lnTo>
                  <a:lnTo>
                    <a:pt x="4406" y="6765"/>
                  </a:lnTo>
                  <a:lnTo>
                    <a:pt x="4719" y="6645"/>
                  </a:lnTo>
                  <a:lnTo>
                    <a:pt x="5032" y="6500"/>
                  </a:lnTo>
                  <a:lnTo>
                    <a:pt x="5296" y="6332"/>
                  </a:lnTo>
                  <a:lnTo>
                    <a:pt x="5561" y="6115"/>
                  </a:lnTo>
                  <a:lnTo>
                    <a:pt x="5802" y="5899"/>
                  </a:lnTo>
                  <a:lnTo>
                    <a:pt x="6019" y="5658"/>
                  </a:lnTo>
                  <a:lnTo>
                    <a:pt x="6235" y="5393"/>
                  </a:lnTo>
                  <a:lnTo>
                    <a:pt x="6404" y="5104"/>
                  </a:lnTo>
                  <a:lnTo>
                    <a:pt x="6548" y="4791"/>
                  </a:lnTo>
                  <a:lnTo>
                    <a:pt x="6645" y="4478"/>
                  </a:lnTo>
                  <a:lnTo>
                    <a:pt x="6741" y="4141"/>
                  </a:lnTo>
                  <a:lnTo>
                    <a:pt x="6789" y="3804"/>
                  </a:lnTo>
                  <a:lnTo>
                    <a:pt x="6813" y="3443"/>
                  </a:lnTo>
                  <a:lnTo>
                    <a:pt x="6789" y="3106"/>
                  </a:lnTo>
                  <a:lnTo>
                    <a:pt x="6741" y="2745"/>
                  </a:lnTo>
                  <a:lnTo>
                    <a:pt x="6645" y="2432"/>
                  </a:lnTo>
                  <a:lnTo>
                    <a:pt x="6524" y="2119"/>
                  </a:lnTo>
                  <a:lnTo>
                    <a:pt x="6380" y="1806"/>
                  </a:lnTo>
                  <a:lnTo>
                    <a:pt x="6211" y="1517"/>
                  </a:lnTo>
                  <a:lnTo>
                    <a:pt x="6019" y="1252"/>
                  </a:lnTo>
                  <a:lnTo>
                    <a:pt x="5802" y="1012"/>
                  </a:lnTo>
                  <a:lnTo>
                    <a:pt x="5561" y="795"/>
                  </a:lnTo>
                  <a:lnTo>
                    <a:pt x="5296" y="578"/>
                  </a:lnTo>
                  <a:lnTo>
                    <a:pt x="5008" y="410"/>
                  </a:lnTo>
                  <a:lnTo>
                    <a:pt x="4719" y="265"/>
                  </a:lnTo>
                  <a:lnTo>
                    <a:pt x="4406" y="145"/>
                  </a:lnTo>
                  <a:lnTo>
                    <a:pt x="4069" y="73"/>
                  </a:lnTo>
                  <a:lnTo>
                    <a:pt x="37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13"/>
            <p:cNvSpPr/>
            <p:nvPr/>
          </p:nvSpPr>
          <p:spPr>
            <a:xfrm>
              <a:off x="1346700" y="3372050"/>
              <a:ext cx="76450" cy="69825"/>
            </a:xfrm>
            <a:custGeom>
              <a:avLst/>
              <a:gdLst/>
              <a:ahLst/>
              <a:cxnLst/>
              <a:rect l="l" t="t" r="r" b="b"/>
              <a:pathLst>
                <a:path w="3058" h="2793" extrusionOk="0">
                  <a:moveTo>
                    <a:pt x="1107" y="0"/>
                  </a:moveTo>
                  <a:lnTo>
                    <a:pt x="843" y="24"/>
                  </a:lnTo>
                  <a:lnTo>
                    <a:pt x="674" y="96"/>
                  </a:lnTo>
                  <a:lnTo>
                    <a:pt x="506" y="169"/>
                  </a:lnTo>
                  <a:lnTo>
                    <a:pt x="361" y="289"/>
                  </a:lnTo>
                  <a:lnTo>
                    <a:pt x="241" y="409"/>
                  </a:lnTo>
                  <a:lnTo>
                    <a:pt x="144" y="554"/>
                  </a:lnTo>
                  <a:lnTo>
                    <a:pt x="72" y="722"/>
                  </a:lnTo>
                  <a:lnTo>
                    <a:pt x="0" y="891"/>
                  </a:lnTo>
                  <a:lnTo>
                    <a:pt x="0" y="1083"/>
                  </a:lnTo>
                  <a:lnTo>
                    <a:pt x="24" y="1348"/>
                  </a:lnTo>
                  <a:lnTo>
                    <a:pt x="72" y="1613"/>
                  </a:lnTo>
                  <a:lnTo>
                    <a:pt x="169" y="1854"/>
                  </a:lnTo>
                  <a:lnTo>
                    <a:pt x="313" y="2070"/>
                  </a:lnTo>
                  <a:lnTo>
                    <a:pt x="481" y="2287"/>
                  </a:lnTo>
                  <a:lnTo>
                    <a:pt x="650" y="2455"/>
                  </a:lnTo>
                  <a:lnTo>
                    <a:pt x="867" y="2624"/>
                  </a:lnTo>
                  <a:lnTo>
                    <a:pt x="1107" y="2720"/>
                  </a:lnTo>
                  <a:lnTo>
                    <a:pt x="1324" y="2768"/>
                  </a:lnTo>
                  <a:lnTo>
                    <a:pt x="1541" y="2793"/>
                  </a:lnTo>
                  <a:lnTo>
                    <a:pt x="1757" y="2768"/>
                  </a:lnTo>
                  <a:lnTo>
                    <a:pt x="1974" y="2720"/>
                  </a:lnTo>
                  <a:lnTo>
                    <a:pt x="2191" y="2624"/>
                  </a:lnTo>
                  <a:lnTo>
                    <a:pt x="2407" y="2480"/>
                  </a:lnTo>
                  <a:lnTo>
                    <a:pt x="2600" y="2335"/>
                  </a:lnTo>
                  <a:lnTo>
                    <a:pt x="2768" y="2143"/>
                  </a:lnTo>
                  <a:lnTo>
                    <a:pt x="2889" y="1998"/>
                  </a:lnTo>
                  <a:lnTo>
                    <a:pt x="2985" y="1830"/>
                  </a:lnTo>
                  <a:lnTo>
                    <a:pt x="3033" y="1661"/>
                  </a:lnTo>
                  <a:lnTo>
                    <a:pt x="3057" y="1493"/>
                  </a:lnTo>
                  <a:lnTo>
                    <a:pt x="3057" y="1324"/>
                  </a:lnTo>
                  <a:lnTo>
                    <a:pt x="3009" y="1156"/>
                  </a:lnTo>
                  <a:lnTo>
                    <a:pt x="2937" y="987"/>
                  </a:lnTo>
                  <a:lnTo>
                    <a:pt x="2841" y="819"/>
                  </a:lnTo>
                  <a:lnTo>
                    <a:pt x="2672" y="626"/>
                  </a:lnTo>
                  <a:lnTo>
                    <a:pt x="2455" y="433"/>
                  </a:lnTo>
                  <a:lnTo>
                    <a:pt x="2215" y="265"/>
                  </a:lnTo>
                  <a:lnTo>
                    <a:pt x="1950" y="144"/>
                  </a:lnTo>
                  <a:lnTo>
                    <a:pt x="1685" y="48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00" name="Google Shape;5300;p13"/>
          <p:cNvGrpSpPr/>
          <p:nvPr/>
        </p:nvGrpSpPr>
        <p:grpSpPr>
          <a:xfrm rot="-5604595">
            <a:off x="6414644" y="2309029"/>
            <a:ext cx="1782720" cy="4456675"/>
            <a:chOff x="1094525" y="1997475"/>
            <a:chExt cx="357500" cy="893725"/>
          </a:xfrm>
        </p:grpSpPr>
        <p:sp>
          <p:nvSpPr>
            <p:cNvPr id="5301" name="Google Shape;5301;p13"/>
            <p:cNvSpPr/>
            <p:nvPr/>
          </p:nvSpPr>
          <p:spPr>
            <a:xfrm>
              <a:off x="1269650" y="2297175"/>
              <a:ext cx="49975" cy="48775"/>
            </a:xfrm>
            <a:custGeom>
              <a:avLst/>
              <a:gdLst/>
              <a:ahLst/>
              <a:cxnLst/>
              <a:rect l="l" t="t" r="r" b="b"/>
              <a:pathLst>
                <a:path w="1999" h="1951" extrusionOk="0">
                  <a:moveTo>
                    <a:pt x="1565" y="0"/>
                  </a:moveTo>
                  <a:lnTo>
                    <a:pt x="1493" y="24"/>
                  </a:lnTo>
                  <a:lnTo>
                    <a:pt x="1445" y="73"/>
                  </a:lnTo>
                  <a:lnTo>
                    <a:pt x="1349" y="217"/>
                  </a:lnTo>
                  <a:lnTo>
                    <a:pt x="1277" y="362"/>
                  </a:lnTo>
                  <a:lnTo>
                    <a:pt x="1156" y="602"/>
                  </a:lnTo>
                  <a:lnTo>
                    <a:pt x="1036" y="795"/>
                  </a:lnTo>
                  <a:lnTo>
                    <a:pt x="867" y="939"/>
                  </a:lnTo>
                  <a:lnTo>
                    <a:pt x="771" y="1011"/>
                  </a:lnTo>
                  <a:lnTo>
                    <a:pt x="651" y="1084"/>
                  </a:lnTo>
                  <a:lnTo>
                    <a:pt x="434" y="1204"/>
                  </a:lnTo>
                  <a:lnTo>
                    <a:pt x="193" y="1349"/>
                  </a:lnTo>
                  <a:lnTo>
                    <a:pt x="97" y="1445"/>
                  </a:lnTo>
                  <a:lnTo>
                    <a:pt x="25" y="1541"/>
                  </a:lnTo>
                  <a:lnTo>
                    <a:pt x="1" y="1686"/>
                  </a:lnTo>
                  <a:lnTo>
                    <a:pt x="49" y="1806"/>
                  </a:lnTo>
                  <a:lnTo>
                    <a:pt x="97" y="1878"/>
                  </a:lnTo>
                  <a:lnTo>
                    <a:pt x="145" y="1902"/>
                  </a:lnTo>
                  <a:lnTo>
                    <a:pt x="193" y="1926"/>
                  </a:lnTo>
                  <a:lnTo>
                    <a:pt x="241" y="1950"/>
                  </a:lnTo>
                  <a:lnTo>
                    <a:pt x="362" y="1926"/>
                  </a:lnTo>
                  <a:lnTo>
                    <a:pt x="482" y="1878"/>
                  </a:lnTo>
                  <a:lnTo>
                    <a:pt x="554" y="1902"/>
                  </a:lnTo>
                  <a:lnTo>
                    <a:pt x="602" y="1878"/>
                  </a:lnTo>
                  <a:lnTo>
                    <a:pt x="675" y="1854"/>
                  </a:lnTo>
                  <a:lnTo>
                    <a:pt x="699" y="1806"/>
                  </a:lnTo>
                  <a:lnTo>
                    <a:pt x="771" y="1710"/>
                  </a:lnTo>
                  <a:lnTo>
                    <a:pt x="843" y="1589"/>
                  </a:lnTo>
                  <a:lnTo>
                    <a:pt x="891" y="1493"/>
                  </a:lnTo>
                  <a:lnTo>
                    <a:pt x="964" y="1421"/>
                  </a:lnTo>
                  <a:lnTo>
                    <a:pt x="1060" y="1349"/>
                  </a:lnTo>
                  <a:lnTo>
                    <a:pt x="1156" y="1300"/>
                  </a:lnTo>
                  <a:lnTo>
                    <a:pt x="1373" y="1204"/>
                  </a:lnTo>
                  <a:lnTo>
                    <a:pt x="1589" y="1084"/>
                  </a:lnTo>
                  <a:lnTo>
                    <a:pt x="1758" y="939"/>
                  </a:lnTo>
                  <a:lnTo>
                    <a:pt x="1830" y="843"/>
                  </a:lnTo>
                  <a:lnTo>
                    <a:pt x="1902" y="747"/>
                  </a:lnTo>
                  <a:lnTo>
                    <a:pt x="1951" y="650"/>
                  </a:lnTo>
                  <a:lnTo>
                    <a:pt x="1975" y="530"/>
                  </a:lnTo>
                  <a:lnTo>
                    <a:pt x="1999" y="434"/>
                  </a:lnTo>
                  <a:lnTo>
                    <a:pt x="1975" y="313"/>
                  </a:lnTo>
                  <a:lnTo>
                    <a:pt x="1951" y="217"/>
                  </a:lnTo>
                  <a:lnTo>
                    <a:pt x="1902" y="145"/>
                  </a:lnTo>
                  <a:lnTo>
                    <a:pt x="1854" y="73"/>
                  </a:lnTo>
                  <a:lnTo>
                    <a:pt x="1782" y="24"/>
                  </a:lnTo>
                  <a:lnTo>
                    <a:pt x="166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13"/>
            <p:cNvSpPr/>
            <p:nvPr/>
          </p:nvSpPr>
          <p:spPr>
            <a:xfrm>
              <a:off x="1213075" y="2269500"/>
              <a:ext cx="25300" cy="25900"/>
            </a:xfrm>
            <a:custGeom>
              <a:avLst/>
              <a:gdLst/>
              <a:ahLst/>
              <a:cxnLst/>
              <a:rect l="l" t="t" r="r" b="b"/>
              <a:pathLst>
                <a:path w="1012" h="1036" extrusionOk="0">
                  <a:moveTo>
                    <a:pt x="578" y="0"/>
                  </a:moveTo>
                  <a:lnTo>
                    <a:pt x="434" y="48"/>
                  </a:lnTo>
                  <a:lnTo>
                    <a:pt x="290" y="120"/>
                  </a:lnTo>
                  <a:lnTo>
                    <a:pt x="193" y="193"/>
                  </a:lnTo>
                  <a:lnTo>
                    <a:pt x="121" y="289"/>
                  </a:lnTo>
                  <a:lnTo>
                    <a:pt x="49" y="385"/>
                  </a:lnTo>
                  <a:lnTo>
                    <a:pt x="25" y="482"/>
                  </a:lnTo>
                  <a:lnTo>
                    <a:pt x="1" y="578"/>
                  </a:lnTo>
                  <a:lnTo>
                    <a:pt x="25" y="698"/>
                  </a:lnTo>
                  <a:lnTo>
                    <a:pt x="49" y="794"/>
                  </a:lnTo>
                  <a:lnTo>
                    <a:pt x="97" y="891"/>
                  </a:lnTo>
                  <a:lnTo>
                    <a:pt x="145" y="963"/>
                  </a:lnTo>
                  <a:lnTo>
                    <a:pt x="217" y="987"/>
                  </a:lnTo>
                  <a:lnTo>
                    <a:pt x="290" y="1011"/>
                  </a:lnTo>
                  <a:lnTo>
                    <a:pt x="362" y="1035"/>
                  </a:lnTo>
                  <a:lnTo>
                    <a:pt x="554" y="1011"/>
                  </a:lnTo>
                  <a:lnTo>
                    <a:pt x="675" y="963"/>
                  </a:lnTo>
                  <a:lnTo>
                    <a:pt x="771" y="915"/>
                  </a:lnTo>
                  <a:lnTo>
                    <a:pt x="843" y="843"/>
                  </a:lnTo>
                  <a:lnTo>
                    <a:pt x="916" y="746"/>
                  </a:lnTo>
                  <a:lnTo>
                    <a:pt x="988" y="650"/>
                  </a:lnTo>
                  <a:lnTo>
                    <a:pt x="1012" y="554"/>
                  </a:lnTo>
                  <a:lnTo>
                    <a:pt x="1012" y="457"/>
                  </a:lnTo>
                  <a:lnTo>
                    <a:pt x="1012" y="337"/>
                  </a:lnTo>
                  <a:lnTo>
                    <a:pt x="964" y="265"/>
                  </a:lnTo>
                  <a:lnTo>
                    <a:pt x="916" y="169"/>
                  </a:lnTo>
                  <a:lnTo>
                    <a:pt x="819" y="72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13"/>
            <p:cNvSpPr/>
            <p:nvPr/>
          </p:nvSpPr>
          <p:spPr>
            <a:xfrm>
              <a:off x="1270250" y="2283925"/>
              <a:ext cx="19300" cy="21100"/>
            </a:xfrm>
            <a:custGeom>
              <a:avLst/>
              <a:gdLst/>
              <a:ahLst/>
              <a:cxnLst/>
              <a:rect l="l" t="t" r="r" b="b"/>
              <a:pathLst>
                <a:path w="772" h="844" extrusionOk="0">
                  <a:moveTo>
                    <a:pt x="434" y="1"/>
                  </a:moveTo>
                  <a:lnTo>
                    <a:pt x="241" y="25"/>
                  </a:lnTo>
                  <a:lnTo>
                    <a:pt x="121" y="73"/>
                  </a:lnTo>
                  <a:lnTo>
                    <a:pt x="25" y="145"/>
                  </a:lnTo>
                  <a:lnTo>
                    <a:pt x="1" y="193"/>
                  </a:lnTo>
                  <a:lnTo>
                    <a:pt x="1" y="242"/>
                  </a:lnTo>
                  <a:lnTo>
                    <a:pt x="1" y="314"/>
                  </a:lnTo>
                  <a:lnTo>
                    <a:pt x="25" y="386"/>
                  </a:lnTo>
                  <a:lnTo>
                    <a:pt x="97" y="554"/>
                  </a:lnTo>
                  <a:lnTo>
                    <a:pt x="193" y="723"/>
                  </a:lnTo>
                  <a:lnTo>
                    <a:pt x="266" y="771"/>
                  </a:lnTo>
                  <a:lnTo>
                    <a:pt x="362" y="819"/>
                  </a:lnTo>
                  <a:lnTo>
                    <a:pt x="434" y="843"/>
                  </a:lnTo>
                  <a:lnTo>
                    <a:pt x="554" y="843"/>
                  </a:lnTo>
                  <a:lnTo>
                    <a:pt x="627" y="819"/>
                  </a:lnTo>
                  <a:lnTo>
                    <a:pt x="675" y="771"/>
                  </a:lnTo>
                  <a:lnTo>
                    <a:pt x="723" y="723"/>
                  </a:lnTo>
                  <a:lnTo>
                    <a:pt x="747" y="651"/>
                  </a:lnTo>
                  <a:lnTo>
                    <a:pt x="771" y="506"/>
                  </a:lnTo>
                  <a:lnTo>
                    <a:pt x="747" y="338"/>
                  </a:lnTo>
                  <a:lnTo>
                    <a:pt x="723" y="242"/>
                  </a:lnTo>
                  <a:lnTo>
                    <a:pt x="699" y="169"/>
                  </a:lnTo>
                  <a:lnTo>
                    <a:pt x="651" y="97"/>
                  </a:lnTo>
                  <a:lnTo>
                    <a:pt x="578" y="49"/>
                  </a:lnTo>
                  <a:lnTo>
                    <a:pt x="506" y="25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13"/>
            <p:cNvSpPr/>
            <p:nvPr/>
          </p:nvSpPr>
          <p:spPr>
            <a:xfrm>
              <a:off x="1403250" y="2264075"/>
              <a:ext cx="18700" cy="17475"/>
            </a:xfrm>
            <a:custGeom>
              <a:avLst/>
              <a:gdLst/>
              <a:ahLst/>
              <a:cxnLst/>
              <a:rect l="l" t="t" r="r" b="b"/>
              <a:pathLst>
                <a:path w="748" h="699" extrusionOk="0">
                  <a:moveTo>
                    <a:pt x="338" y="0"/>
                  </a:moveTo>
                  <a:lnTo>
                    <a:pt x="193" y="73"/>
                  </a:lnTo>
                  <a:lnTo>
                    <a:pt x="73" y="169"/>
                  </a:lnTo>
                  <a:lnTo>
                    <a:pt x="49" y="217"/>
                  </a:lnTo>
                  <a:lnTo>
                    <a:pt x="25" y="265"/>
                  </a:lnTo>
                  <a:lnTo>
                    <a:pt x="1" y="337"/>
                  </a:lnTo>
                  <a:lnTo>
                    <a:pt x="1" y="434"/>
                  </a:lnTo>
                  <a:lnTo>
                    <a:pt x="49" y="554"/>
                  </a:lnTo>
                  <a:lnTo>
                    <a:pt x="145" y="650"/>
                  </a:lnTo>
                  <a:lnTo>
                    <a:pt x="266" y="699"/>
                  </a:lnTo>
                  <a:lnTo>
                    <a:pt x="410" y="699"/>
                  </a:lnTo>
                  <a:lnTo>
                    <a:pt x="482" y="674"/>
                  </a:lnTo>
                  <a:lnTo>
                    <a:pt x="555" y="650"/>
                  </a:lnTo>
                  <a:lnTo>
                    <a:pt x="627" y="602"/>
                  </a:lnTo>
                  <a:lnTo>
                    <a:pt x="675" y="554"/>
                  </a:lnTo>
                  <a:lnTo>
                    <a:pt x="699" y="482"/>
                  </a:lnTo>
                  <a:lnTo>
                    <a:pt x="723" y="410"/>
                  </a:lnTo>
                  <a:lnTo>
                    <a:pt x="747" y="265"/>
                  </a:lnTo>
                  <a:lnTo>
                    <a:pt x="723" y="193"/>
                  </a:lnTo>
                  <a:lnTo>
                    <a:pt x="699" y="121"/>
                  </a:lnTo>
                  <a:lnTo>
                    <a:pt x="651" y="73"/>
                  </a:lnTo>
                  <a:lnTo>
                    <a:pt x="603" y="49"/>
                  </a:lnTo>
                  <a:lnTo>
                    <a:pt x="482" y="24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13"/>
            <p:cNvSpPr/>
            <p:nvPr/>
          </p:nvSpPr>
          <p:spPr>
            <a:xfrm>
              <a:off x="1150500" y="2347725"/>
              <a:ext cx="13250" cy="11450"/>
            </a:xfrm>
            <a:custGeom>
              <a:avLst/>
              <a:gdLst/>
              <a:ahLst/>
              <a:cxnLst/>
              <a:rect l="l" t="t" r="r" b="b"/>
              <a:pathLst>
                <a:path w="530" h="458" extrusionOk="0">
                  <a:moveTo>
                    <a:pt x="217" y="1"/>
                  </a:moveTo>
                  <a:lnTo>
                    <a:pt x="120" y="25"/>
                  </a:lnTo>
                  <a:lnTo>
                    <a:pt x="48" y="97"/>
                  </a:lnTo>
                  <a:lnTo>
                    <a:pt x="24" y="169"/>
                  </a:lnTo>
                  <a:lnTo>
                    <a:pt x="0" y="193"/>
                  </a:lnTo>
                  <a:lnTo>
                    <a:pt x="24" y="241"/>
                  </a:lnTo>
                  <a:lnTo>
                    <a:pt x="72" y="338"/>
                  </a:lnTo>
                  <a:lnTo>
                    <a:pt x="169" y="410"/>
                  </a:lnTo>
                  <a:lnTo>
                    <a:pt x="265" y="458"/>
                  </a:lnTo>
                  <a:lnTo>
                    <a:pt x="361" y="458"/>
                  </a:lnTo>
                  <a:lnTo>
                    <a:pt x="433" y="434"/>
                  </a:lnTo>
                  <a:lnTo>
                    <a:pt x="482" y="386"/>
                  </a:lnTo>
                  <a:lnTo>
                    <a:pt x="530" y="289"/>
                  </a:lnTo>
                  <a:lnTo>
                    <a:pt x="530" y="193"/>
                  </a:lnTo>
                  <a:lnTo>
                    <a:pt x="482" y="97"/>
                  </a:lnTo>
                  <a:lnTo>
                    <a:pt x="409" y="25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13"/>
            <p:cNvSpPr/>
            <p:nvPr/>
          </p:nvSpPr>
          <p:spPr>
            <a:xfrm>
              <a:off x="1094525" y="1997475"/>
              <a:ext cx="357500" cy="893725"/>
            </a:xfrm>
            <a:custGeom>
              <a:avLst/>
              <a:gdLst/>
              <a:ahLst/>
              <a:cxnLst/>
              <a:rect l="l" t="t" r="r" b="b"/>
              <a:pathLst>
                <a:path w="14300" h="35749" extrusionOk="0">
                  <a:moveTo>
                    <a:pt x="7343" y="0"/>
                  </a:moveTo>
                  <a:lnTo>
                    <a:pt x="6982" y="24"/>
                  </a:lnTo>
                  <a:lnTo>
                    <a:pt x="6620" y="72"/>
                  </a:lnTo>
                  <a:lnTo>
                    <a:pt x="6259" y="144"/>
                  </a:lnTo>
                  <a:lnTo>
                    <a:pt x="5922" y="217"/>
                  </a:lnTo>
                  <a:lnTo>
                    <a:pt x="5561" y="313"/>
                  </a:lnTo>
                  <a:lnTo>
                    <a:pt x="5224" y="433"/>
                  </a:lnTo>
                  <a:lnTo>
                    <a:pt x="4863" y="554"/>
                  </a:lnTo>
                  <a:lnTo>
                    <a:pt x="4526" y="698"/>
                  </a:lnTo>
                  <a:lnTo>
                    <a:pt x="4213" y="843"/>
                  </a:lnTo>
                  <a:lnTo>
                    <a:pt x="3876" y="1011"/>
                  </a:lnTo>
                  <a:lnTo>
                    <a:pt x="3563" y="1204"/>
                  </a:lnTo>
                  <a:lnTo>
                    <a:pt x="3250" y="1396"/>
                  </a:lnTo>
                  <a:lnTo>
                    <a:pt x="2937" y="1613"/>
                  </a:lnTo>
                  <a:lnTo>
                    <a:pt x="2648" y="1830"/>
                  </a:lnTo>
                  <a:lnTo>
                    <a:pt x="2359" y="2070"/>
                  </a:lnTo>
                  <a:lnTo>
                    <a:pt x="2095" y="2311"/>
                  </a:lnTo>
                  <a:lnTo>
                    <a:pt x="1830" y="2576"/>
                  </a:lnTo>
                  <a:lnTo>
                    <a:pt x="1589" y="2841"/>
                  </a:lnTo>
                  <a:lnTo>
                    <a:pt x="1348" y="3105"/>
                  </a:lnTo>
                  <a:lnTo>
                    <a:pt x="1132" y="3394"/>
                  </a:lnTo>
                  <a:lnTo>
                    <a:pt x="939" y="3683"/>
                  </a:lnTo>
                  <a:lnTo>
                    <a:pt x="747" y="3972"/>
                  </a:lnTo>
                  <a:lnTo>
                    <a:pt x="554" y="4285"/>
                  </a:lnTo>
                  <a:lnTo>
                    <a:pt x="410" y="4598"/>
                  </a:lnTo>
                  <a:lnTo>
                    <a:pt x="265" y="4935"/>
                  </a:lnTo>
                  <a:lnTo>
                    <a:pt x="169" y="5176"/>
                  </a:lnTo>
                  <a:lnTo>
                    <a:pt x="97" y="5441"/>
                  </a:lnTo>
                  <a:lnTo>
                    <a:pt x="24" y="5705"/>
                  </a:lnTo>
                  <a:lnTo>
                    <a:pt x="0" y="5946"/>
                  </a:lnTo>
                  <a:lnTo>
                    <a:pt x="24" y="6211"/>
                  </a:lnTo>
                  <a:lnTo>
                    <a:pt x="48" y="6452"/>
                  </a:lnTo>
                  <a:lnTo>
                    <a:pt x="121" y="6716"/>
                  </a:lnTo>
                  <a:lnTo>
                    <a:pt x="241" y="6981"/>
                  </a:lnTo>
                  <a:lnTo>
                    <a:pt x="313" y="7174"/>
                  </a:lnTo>
                  <a:lnTo>
                    <a:pt x="385" y="7366"/>
                  </a:lnTo>
                  <a:lnTo>
                    <a:pt x="482" y="7727"/>
                  </a:lnTo>
                  <a:lnTo>
                    <a:pt x="602" y="8065"/>
                  </a:lnTo>
                  <a:lnTo>
                    <a:pt x="747" y="8377"/>
                  </a:lnTo>
                  <a:lnTo>
                    <a:pt x="939" y="8690"/>
                  </a:lnTo>
                  <a:lnTo>
                    <a:pt x="1108" y="9003"/>
                  </a:lnTo>
                  <a:lnTo>
                    <a:pt x="1324" y="9292"/>
                  </a:lnTo>
                  <a:lnTo>
                    <a:pt x="1758" y="9870"/>
                  </a:lnTo>
                  <a:lnTo>
                    <a:pt x="1950" y="10111"/>
                  </a:lnTo>
                  <a:lnTo>
                    <a:pt x="2167" y="10327"/>
                  </a:lnTo>
                  <a:lnTo>
                    <a:pt x="2408" y="10520"/>
                  </a:lnTo>
                  <a:lnTo>
                    <a:pt x="2672" y="10688"/>
                  </a:lnTo>
                  <a:lnTo>
                    <a:pt x="3178" y="11025"/>
                  </a:lnTo>
                  <a:lnTo>
                    <a:pt x="3708" y="11338"/>
                  </a:lnTo>
                  <a:lnTo>
                    <a:pt x="4093" y="11603"/>
                  </a:lnTo>
                  <a:lnTo>
                    <a:pt x="4285" y="11748"/>
                  </a:lnTo>
                  <a:lnTo>
                    <a:pt x="4454" y="11916"/>
                  </a:lnTo>
                  <a:lnTo>
                    <a:pt x="4622" y="12085"/>
                  </a:lnTo>
                  <a:lnTo>
                    <a:pt x="4767" y="12277"/>
                  </a:lnTo>
                  <a:lnTo>
                    <a:pt x="4887" y="12470"/>
                  </a:lnTo>
                  <a:lnTo>
                    <a:pt x="5008" y="12711"/>
                  </a:lnTo>
                  <a:lnTo>
                    <a:pt x="5056" y="12879"/>
                  </a:lnTo>
                  <a:lnTo>
                    <a:pt x="5104" y="13072"/>
                  </a:lnTo>
                  <a:lnTo>
                    <a:pt x="5128" y="13240"/>
                  </a:lnTo>
                  <a:lnTo>
                    <a:pt x="5152" y="13409"/>
                  </a:lnTo>
                  <a:lnTo>
                    <a:pt x="5128" y="13553"/>
                  </a:lnTo>
                  <a:lnTo>
                    <a:pt x="5128" y="13722"/>
                  </a:lnTo>
                  <a:lnTo>
                    <a:pt x="5032" y="14011"/>
                  </a:lnTo>
                  <a:lnTo>
                    <a:pt x="4911" y="14299"/>
                  </a:lnTo>
                  <a:lnTo>
                    <a:pt x="4743" y="14564"/>
                  </a:lnTo>
                  <a:lnTo>
                    <a:pt x="4526" y="14829"/>
                  </a:lnTo>
                  <a:lnTo>
                    <a:pt x="4285" y="15094"/>
                  </a:lnTo>
                  <a:lnTo>
                    <a:pt x="3419" y="15864"/>
                  </a:lnTo>
                  <a:lnTo>
                    <a:pt x="2600" y="16635"/>
                  </a:lnTo>
                  <a:lnTo>
                    <a:pt x="2167" y="17020"/>
                  </a:lnTo>
                  <a:lnTo>
                    <a:pt x="1782" y="17429"/>
                  </a:lnTo>
                  <a:lnTo>
                    <a:pt x="1397" y="17862"/>
                  </a:lnTo>
                  <a:lnTo>
                    <a:pt x="1035" y="18320"/>
                  </a:lnTo>
                  <a:lnTo>
                    <a:pt x="819" y="18609"/>
                  </a:lnTo>
                  <a:lnTo>
                    <a:pt x="650" y="18921"/>
                  </a:lnTo>
                  <a:lnTo>
                    <a:pt x="530" y="19234"/>
                  </a:lnTo>
                  <a:lnTo>
                    <a:pt x="434" y="19571"/>
                  </a:lnTo>
                  <a:lnTo>
                    <a:pt x="385" y="19884"/>
                  </a:lnTo>
                  <a:lnTo>
                    <a:pt x="337" y="20221"/>
                  </a:lnTo>
                  <a:lnTo>
                    <a:pt x="361" y="20534"/>
                  </a:lnTo>
                  <a:lnTo>
                    <a:pt x="385" y="20871"/>
                  </a:lnTo>
                  <a:lnTo>
                    <a:pt x="434" y="21184"/>
                  </a:lnTo>
                  <a:lnTo>
                    <a:pt x="530" y="21497"/>
                  </a:lnTo>
                  <a:lnTo>
                    <a:pt x="626" y="21786"/>
                  </a:lnTo>
                  <a:lnTo>
                    <a:pt x="771" y="22075"/>
                  </a:lnTo>
                  <a:lnTo>
                    <a:pt x="915" y="22340"/>
                  </a:lnTo>
                  <a:lnTo>
                    <a:pt x="1084" y="22581"/>
                  </a:lnTo>
                  <a:lnTo>
                    <a:pt x="1276" y="22797"/>
                  </a:lnTo>
                  <a:lnTo>
                    <a:pt x="1493" y="22990"/>
                  </a:lnTo>
                  <a:lnTo>
                    <a:pt x="1854" y="23351"/>
                  </a:lnTo>
                  <a:lnTo>
                    <a:pt x="2215" y="23712"/>
                  </a:lnTo>
                  <a:lnTo>
                    <a:pt x="2552" y="24097"/>
                  </a:lnTo>
                  <a:lnTo>
                    <a:pt x="2865" y="24506"/>
                  </a:lnTo>
                  <a:lnTo>
                    <a:pt x="3467" y="25325"/>
                  </a:lnTo>
                  <a:lnTo>
                    <a:pt x="4045" y="26167"/>
                  </a:lnTo>
                  <a:lnTo>
                    <a:pt x="4213" y="26408"/>
                  </a:lnTo>
                  <a:lnTo>
                    <a:pt x="4382" y="26697"/>
                  </a:lnTo>
                  <a:lnTo>
                    <a:pt x="4526" y="26962"/>
                  </a:lnTo>
                  <a:lnTo>
                    <a:pt x="4574" y="27130"/>
                  </a:lnTo>
                  <a:lnTo>
                    <a:pt x="4598" y="27275"/>
                  </a:lnTo>
                  <a:lnTo>
                    <a:pt x="4671" y="27829"/>
                  </a:lnTo>
                  <a:lnTo>
                    <a:pt x="4743" y="28358"/>
                  </a:lnTo>
                  <a:lnTo>
                    <a:pt x="4791" y="28912"/>
                  </a:lnTo>
                  <a:lnTo>
                    <a:pt x="4791" y="29466"/>
                  </a:lnTo>
                  <a:lnTo>
                    <a:pt x="4767" y="30067"/>
                  </a:lnTo>
                  <a:lnTo>
                    <a:pt x="4767" y="30645"/>
                  </a:lnTo>
                  <a:lnTo>
                    <a:pt x="4767" y="31223"/>
                  </a:lnTo>
                  <a:lnTo>
                    <a:pt x="4815" y="31801"/>
                  </a:lnTo>
                  <a:lnTo>
                    <a:pt x="4887" y="32378"/>
                  </a:lnTo>
                  <a:lnTo>
                    <a:pt x="4983" y="32932"/>
                  </a:lnTo>
                  <a:lnTo>
                    <a:pt x="5128" y="33510"/>
                  </a:lnTo>
                  <a:lnTo>
                    <a:pt x="5296" y="34063"/>
                  </a:lnTo>
                  <a:lnTo>
                    <a:pt x="5369" y="34232"/>
                  </a:lnTo>
                  <a:lnTo>
                    <a:pt x="5465" y="34401"/>
                  </a:lnTo>
                  <a:lnTo>
                    <a:pt x="5561" y="34545"/>
                  </a:lnTo>
                  <a:lnTo>
                    <a:pt x="5706" y="34713"/>
                  </a:lnTo>
                  <a:lnTo>
                    <a:pt x="5995" y="35002"/>
                  </a:lnTo>
                  <a:lnTo>
                    <a:pt x="6332" y="35267"/>
                  </a:lnTo>
                  <a:lnTo>
                    <a:pt x="6693" y="35484"/>
                  </a:lnTo>
                  <a:lnTo>
                    <a:pt x="6861" y="35580"/>
                  </a:lnTo>
                  <a:lnTo>
                    <a:pt x="7054" y="35652"/>
                  </a:lnTo>
                  <a:lnTo>
                    <a:pt x="7246" y="35700"/>
                  </a:lnTo>
                  <a:lnTo>
                    <a:pt x="7439" y="35725"/>
                  </a:lnTo>
                  <a:lnTo>
                    <a:pt x="7607" y="35749"/>
                  </a:lnTo>
                  <a:lnTo>
                    <a:pt x="7776" y="35725"/>
                  </a:lnTo>
                  <a:lnTo>
                    <a:pt x="8354" y="35628"/>
                  </a:lnTo>
                  <a:lnTo>
                    <a:pt x="8883" y="35484"/>
                  </a:lnTo>
                  <a:lnTo>
                    <a:pt x="9413" y="35291"/>
                  </a:lnTo>
                  <a:lnTo>
                    <a:pt x="9894" y="35050"/>
                  </a:lnTo>
                  <a:lnTo>
                    <a:pt x="10376" y="34786"/>
                  </a:lnTo>
                  <a:lnTo>
                    <a:pt x="10809" y="34449"/>
                  </a:lnTo>
                  <a:lnTo>
                    <a:pt x="11218" y="34063"/>
                  </a:lnTo>
                  <a:lnTo>
                    <a:pt x="11604" y="33654"/>
                  </a:lnTo>
                  <a:lnTo>
                    <a:pt x="11772" y="33414"/>
                  </a:lnTo>
                  <a:lnTo>
                    <a:pt x="11844" y="33293"/>
                  </a:lnTo>
                  <a:lnTo>
                    <a:pt x="11917" y="33149"/>
                  </a:lnTo>
                  <a:lnTo>
                    <a:pt x="11965" y="33004"/>
                  </a:lnTo>
                  <a:lnTo>
                    <a:pt x="11989" y="32836"/>
                  </a:lnTo>
                  <a:lnTo>
                    <a:pt x="12013" y="32499"/>
                  </a:lnTo>
                  <a:lnTo>
                    <a:pt x="12037" y="31849"/>
                  </a:lnTo>
                  <a:lnTo>
                    <a:pt x="12013" y="31247"/>
                  </a:lnTo>
                  <a:lnTo>
                    <a:pt x="11941" y="30693"/>
                  </a:lnTo>
                  <a:lnTo>
                    <a:pt x="11844" y="30164"/>
                  </a:lnTo>
                  <a:lnTo>
                    <a:pt x="11700" y="29634"/>
                  </a:lnTo>
                  <a:lnTo>
                    <a:pt x="11507" y="29104"/>
                  </a:lnTo>
                  <a:lnTo>
                    <a:pt x="11291" y="28551"/>
                  </a:lnTo>
                  <a:lnTo>
                    <a:pt x="11026" y="27949"/>
                  </a:lnTo>
                  <a:lnTo>
                    <a:pt x="10881" y="27636"/>
                  </a:lnTo>
                  <a:lnTo>
                    <a:pt x="10761" y="27323"/>
                  </a:lnTo>
                  <a:lnTo>
                    <a:pt x="10665" y="27034"/>
                  </a:lnTo>
                  <a:lnTo>
                    <a:pt x="10593" y="26721"/>
                  </a:lnTo>
                  <a:lnTo>
                    <a:pt x="10544" y="26432"/>
                  </a:lnTo>
                  <a:lnTo>
                    <a:pt x="10520" y="26143"/>
                  </a:lnTo>
                  <a:lnTo>
                    <a:pt x="10496" y="25855"/>
                  </a:lnTo>
                  <a:lnTo>
                    <a:pt x="10496" y="25566"/>
                  </a:lnTo>
                  <a:lnTo>
                    <a:pt x="10544" y="25277"/>
                  </a:lnTo>
                  <a:lnTo>
                    <a:pt x="10593" y="24988"/>
                  </a:lnTo>
                  <a:lnTo>
                    <a:pt x="10665" y="24723"/>
                  </a:lnTo>
                  <a:lnTo>
                    <a:pt x="10761" y="24434"/>
                  </a:lnTo>
                  <a:lnTo>
                    <a:pt x="10906" y="24169"/>
                  </a:lnTo>
                  <a:lnTo>
                    <a:pt x="11050" y="23881"/>
                  </a:lnTo>
                  <a:lnTo>
                    <a:pt x="11218" y="23616"/>
                  </a:lnTo>
                  <a:lnTo>
                    <a:pt x="11435" y="23351"/>
                  </a:lnTo>
                  <a:lnTo>
                    <a:pt x="12326" y="22220"/>
                  </a:lnTo>
                  <a:lnTo>
                    <a:pt x="13168" y="21064"/>
                  </a:lnTo>
                  <a:lnTo>
                    <a:pt x="13505" y="20607"/>
                  </a:lnTo>
                  <a:lnTo>
                    <a:pt x="13794" y="20149"/>
                  </a:lnTo>
                  <a:lnTo>
                    <a:pt x="13939" y="19908"/>
                  </a:lnTo>
                  <a:lnTo>
                    <a:pt x="14059" y="19668"/>
                  </a:lnTo>
                  <a:lnTo>
                    <a:pt x="14155" y="19403"/>
                  </a:lnTo>
                  <a:lnTo>
                    <a:pt x="14228" y="19138"/>
                  </a:lnTo>
                  <a:lnTo>
                    <a:pt x="14276" y="18777"/>
                  </a:lnTo>
                  <a:lnTo>
                    <a:pt x="14300" y="18416"/>
                  </a:lnTo>
                  <a:lnTo>
                    <a:pt x="14300" y="18055"/>
                  </a:lnTo>
                  <a:lnTo>
                    <a:pt x="14252" y="17694"/>
                  </a:lnTo>
                  <a:lnTo>
                    <a:pt x="14179" y="17357"/>
                  </a:lnTo>
                  <a:lnTo>
                    <a:pt x="14083" y="16996"/>
                  </a:lnTo>
                  <a:lnTo>
                    <a:pt x="13963" y="16659"/>
                  </a:lnTo>
                  <a:lnTo>
                    <a:pt x="13818" y="16322"/>
                  </a:lnTo>
                  <a:lnTo>
                    <a:pt x="13650" y="15985"/>
                  </a:lnTo>
                  <a:lnTo>
                    <a:pt x="13433" y="15672"/>
                  </a:lnTo>
                  <a:lnTo>
                    <a:pt x="13192" y="15383"/>
                  </a:lnTo>
                  <a:lnTo>
                    <a:pt x="12952" y="15118"/>
                  </a:lnTo>
                  <a:lnTo>
                    <a:pt x="12398" y="14588"/>
                  </a:lnTo>
                  <a:lnTo>
                    <a:pt x="11868" y="14083"/>
                  </a:lnTo>
                  <a:lnTo>
                    <a:pt x="11676" y="13914"/>
                  </a:lnTo>
                  <a:lnTo>
                    <a:pt x="11507" y="13722"/>
                  </a:lnTo>
                  <a:lnTo>
                    <a:pt x="11363" y="13529"/>
                  </a:lnTo>
                  <a:lnTo>
                    <a:pt x="11267" y="13288"/>
                  </a:lnTo>
                  <a:lnTo>
                    <a:pt x="11074" y="12783"/>
                  </a:lnTo>
                  <a:lnTo>
                    <a:pt x="10930" y="12277"/>
                  </a:lnTo>
                  <a:lnTo>
                    <a:pt x="10833" y="11796"/>
                  </a:lnTo>
                  <a:lnTo>
                    <a:pt x="10809" y="11290"/>
                  </a:lnTo>
                  <a:lnTo>
                    <a:pt x="10809" y="11025"/>
                  </a:lnTo>
                  <a:lnTo>
                    <a:pt x="10833" y="10785"/>
                  </a:lnTo>
                  <a:lnTo>
                    <a:pt x="10857" y="10520"/>
                  </a:lnTo>
                  <a:lnTo>
                    <a:pt x="10930" y="10279"/>
                  </a:lnTo>
                  <a:lnTo>
                    <a:pt x="11002" y="10038"/>
                  </a:lnTo>
                  <a:lnTo>
                    <a:pt x="11074" y="9774"/>
                  </a:lnTo>
                  <a:lnTo>
                    <a:pt x="11194" y="9533"/>
                  </a:lnTo>
                  <a:lnTo>
                    <a:pt x="11315" y="9268"/>
                  </a:lnTo>
                  <a:lnTo>
                    <a:pt x="11652" y="8618"/>
                  </a:lnTo>
                  <a:lnTo>
                    <a:pt x="11820" y="8281"/>
                  </a:lnTo>
                  <a:lnTo>
                    <a:pt x="11965" y="7944"/>
                  </a:lnTo>
                  <a:lnTo>
                    <a:pt x="12109" y="7583"/>
                  </a:lnTo>
                  <a:lnTo>
                    <a:pt x="12230" y="7222"/>
                  </a:lnTo>
                  <a:lnTo>
                    <a:pt x="12302" y="6861"/>
                  </a:lnTo>
                  <a:lnTo>
                    <a:pt x="12350" y="6476"/>
                  </a:lnTo>
                  <a:lnTo>
                    <a:pt x="12398" y="5994"/>
                  </a:lnTo>
                  <a:lnTo>
                    <a:pt x="12398" y="5489"/>
                  </a:lnTo>
                  <a:lnTo>
                    <a:pt x="12374" y="5007"/>
                  </a:lnTo>
                  <a:lnTo>
                    <a:pt x="12326" y="4502"/>
                  </a:lnTo>
                  <a:lnTo>
                    <a:pt x="12254" y="4020"/>
                  </a:lnTo>
                  <a:lnTo>
                    <a:pt x="12157" y="3539"/>
                  </a:lnTo>
                  <a:lnTo>
                    <a:pt x="12037" y="3057"/>
                  </a:lnTo>
                  <a:lnTo>
                    <a:pt x="11917" y="2576"/>
                  </a:lnTo>
                  <a:lnTo>
                    <a:pt x="11772" y="2167"/>
                  </a:lnTo>
                  <a:lnTo>
                    <a:pt x="11580" y="1781"/>
                  </a:lnTo>
                  <a:lnTo>
                    <a:pt x="11363" y="1444"/>
                  </a:lnTo>
                  <a:lnTo>
                    <a:pt x="11098" y="1156"/>
                  </a:lnTo>
                  <a:lnTo>
                    <a:pt x="10833" y="891"/>
                  </a:lnTo>
                  <a:lnTo>
                    <a:pt x="10520" y="698"/>
                  </a:lnTo>
                  <a:lnTo>
                    <a:pt x="10183" y="506"/>
                  </a:lnTo>
                  <a:lnTo>
                    <a:pt x="9822" y="361"/>
                  </a:lnTo>
                  <a:lnTo>
                    <a:pt x="9485" y="241"/>
                  </a:lnTo>
                  <a:lnTo>
                    <a:pt x="9124" y="169"/>
                  </a:lnTo>
                  <a:lnTo>
                    <a:pt x="8787" y="96"/>
                  </a:lnTo>
                  <a:lnTo>
                    <a:pt x="8426" y="48"/>
                  </a:lnTo>
                  <a:lnTo>
                    <a:pt x="80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13"/>
            <p:cNvSpPr/>
            <p:nvPr/>
          </p:nvSpPr>
          <p:spPr>
            <a:xfrm>
              <a:off x="1157700" y="2029950"/>
              <a:ext cx="235350" cy="827550"/>
            </a:xfrm>
            <a:custGeom>
              <a:avLst/>
              <a:gdLst/>
              <a:ahLst/>
              <a:cxnLst/>
              <a:rect l="l" t="t" r="r" b="b"/>
              <a:pathLst>
                <a:path w="9414" h="33102" extrusionOk="0">
                  <a:moveTo>
                    <a:pt x="5177" y="1"/>
                  </a:moveTo>
                  <a:lnTo>
                    <a:pt x="4816" y="25"/>
                  </a:lnTo>
                  <a:lnTo>
                    <a:pt x="4455" y="73"/>
                  </a:lnTo>
                  <a:lnTo>
                    <a:pt x="4069" y="121"/>
                  </a:lnTo>
                  <a:lnTo>
                    <a:pt x="3684" y="218"/>
                  </a:lnTo>
                  <a:lnTo>
                    <a:pt x="3299" y="314"/>
                  </a:lnTo>
                  <a:lnTo>
                    <a:pt x="2938" y="458"/>
                  </a:lnTo>
                  <a:lnTo>
                    <a:pt x="2577" y="603"/>
                  </a:lnTo>
                  <a:lnTo>
                    <a:pt x="2216" y="771"/>
                  </a:lnTo>
                  <a:lnTo>
                    <a:pt x="1903" y="940"/>
                  </a:lnTo>
                  <a:lnTo>
                    <a:pt x="1614" y="1132"/>
                  </a:lnTo>
                  <a:lnTo>
                    <a:pt x="1349" y="1349"/>
                  </a:lnTo>
                  <a:lnTo>
                    <a:pt x="1132" y="1566"/>
                  </a:lnTo>
                  <a:lnTo>
                    <a:pt x="964" y="1782"/>
                  </a:lnTo>
                  <a:lnTo>
                    <a:pt x="723" y="2192"/>
                  </a:lnTo>
                  <a:lnTo>
                    <a:pt x="434" y="2601"/>
                  </a:lnTo>
                  <a:lnTo>
                    <a:pt x="314" y="2793"/>
                  </a:lnTo>
                  <a:lnTo>
                    <a:pt x="218" y="3010"/>
                  </a:lnTo>
                  <a:lnTo>
                    <a:pt x="121" y="3203"/>
                  </a:lnTo>
                  <a:lnTo>
                    <a:pt x="73" y="3419"/>
                  </a:lnTo>
                  <a:lnTo>
                    <a:pt x="25" y="3660"/>
                  </a:lnTo>
                  <a:lnTo>
                    <a:pt x="1" y="3877"/>
                  </a:lnTo>
                  <a:lnTo>
                    <a:pt x="25" y="4093"/>
                  </a:lnTo>
                  <a:lnTo>
                    <a:pt x="25" y="4334"/>
                  </a:lnTo>
                  <a:lnTo>
                    <a:pt x="97" y="4840"/>
                  </a:lnTo>
                  <a:lnTo>
                    <a:pt x="145" y="5321"/>
                  </a:lnTo>
                  <a:lnTo>
                    <a:pt x="194" y="5682"/>
                  </a:lnTo>
                  <a:lnTo>
                    <a:pt x="242" y="6019"/>
                  </a:lnTo>
                  <a:lnTo>
                    <a:pt x="314" y="6356"/>
                  </a:lnTo>
                  <a:lnTo>
                    <a:pt x="434" y="6693"/>
                  </a:lnTo>
                  <a:lnTo>
                    <a:pt x="555" y="7006"/>
                  </a:lnTo>
                  <a:lnTo>
                    <a:pt x="699" y="7319"/>
                  </a:lnTo>
                  <a:lnTo>
                    <a:pt x="868" y="7632"/>
                  </a:lnTo>
                  <a:lnTo>
                    <a:pt x="1060" y="7945"/>
                  </a:lnTo>
                  <a:lnTo>
                    <a:pt x="1205" y="8138"/>
                  </a:lnTo>
                  <a:lnTo>
                    <a:pt x="1373" y="8306"/>
                  </a:lnTo>
                  <a:lnTo>
                    <a:pt x="1710" y="8643"/>
                  </a:lnTo>
                  <a:lnTo>
                    <a:pt x="2047" y="9004"/>
                  </a:lnTo>
                  <a:lnTo>
                    <a:pt x="2216" y="9173"/>
                  </a:lnTo>
                  <a:lnTo>
                    <a:pt x="2360" y="9389"/>
                  </a:lnTo>
                  <a:lnTo>
                    <a:pt x="2577" y="9678"/>
                  </a:lnTo>
                  <a:lnTo>
                    <a:pt x="2818" y="9967"/>
                  </a:lnTo>
                  <a:lnTo>
                    <a:pt x="3058" y="10256"/>
                  </a:lnTo>
                  <a:lnTo>
                    <a:pt x="3275" y="10569"/>
                  </a:lnTo>
                  <a:lnTo>
                    <a:pt x="3419" y="10786"/>
                  </a:lnTo>
                  <a:lnTo>
                    <a:pt x="3540" y="11026"/>
                  </a:lnTo>
                  <a:lnTo>
                    <a:pt x="3636" y="11267"/>
                  </a:lnTo>
                  <a:lnTo>
                    <a:pt x="3708" y="11508"/>
                  </a:lnTo>
                  <a:lnTo>
                    <a:pt x="3756" y="11749"/>
                  </a:lnTo>
                  <a:lnTo>
                    <a:pt x="3805" y="11989"/>
                  </a:lnTo>
                  <a:lnTo>
                    <a:pt x="3829" y="12230"/>
                  </a:lnTo>
                  <a:lnTo>
                    <a:pt x="3853" y="12471"/>
                  </a:lnTo>
                  <a:lnTo>
                    <a:pt x="3829" y="12952"/>
                  </a:lnTo>
                  <a:lnTo>
                    <a:pt x="3756" y="13434"/>
                  </a:lnTo>
                  <a:lnTo>
                    <a:pt x="3636" y="13915"/>
                  </a:lnTo>
                  <a:lnTo>
                    <a:pt x="3492" y="14421"/>
                  </a:lnTo>
                  <a:lnTo>
                    <a:pt x="3443" y="14541"/>
                  </a:lnTo>
                  <a:lnTo>
                    <a:pt x="3371" y="14637"/>
                  </a:lnTo>
                  <a:lnTo>
                    <a:pt x="3299" y="14710"/>
                  </a:lnTo>
                  <a:lnTo>
                    <a:pt x="3203" y="14782"/>
                  </a:lnTo>
                  <a:lnTo>
                    <a:pt x="2914" y="15023"/>
                  </a:lnTo>
                  <a:lnTo>
                    <a:pt x="2649" y="15239"/>
                  </a:lnTo>
                  <a:lnTo>
                    <a:pt x="2144" y="15745"/>
                  </a:lnTo>
                  <a:lnTo>
                    <a:pt x="1686" y="16274"/>
                  </a:lnTo>
                  <a:lnTo>
                    <a:pt x="1205" y="16804"/>
                  </a:lnTo>
                  <a:lnTo>
                    <a:pt x="1084" y="16948"/>
                  </a:lnTo>
                  <a:lnTo>
                    <a:pt x="988" y="17117"/>
                  </a:lnTo>
                  <a:lnTo>
                    <a:pt x="916" y="17285"/>
                  </a:lnTo>
                  <a:lnTo>
                    <a:pt x="844" y="17454"/>
                  </a:lnTo>
                  <a:lnTo>
                    <a:pt x="771" y="17743"/>
                  </a:lnTo>
                  <a:lnTo>
                    <a:pt x="723" y="18032"/>
                  </a:lnTo>
                  <a:lnTo>
                    <a:pt x="699" y="18321"/>
                  </a:lnTo>
                  <a:lnTo>
                    <a:pt x="699" y="18609"/>
                  </a:lnTo>
                  <a:lnTo>
                    <a:pt x="699" y="18874"/>
                  </a:lnTo>
                  <a:lnTo>
                    <a:pt x="723" y="19139"/>
                  </a:lnTo>
                  <a:lnTo>
                    <a:pt x="771" y="19404"/>
                  </a:lnTo>
                  <a:lnTo>
                    <a:pt x="819" y="19669"/>
                  </a:lnTo>
                  <a:lnTo>
                    <a:pt x="892" y="19934"/>
                  </a:lnTo>
                  <a:lnTo>
                    <a:pt x="988" y="20198"/>
                  </a:lnTo>
                  <a:lnTo>
                    <a:pt x="1084" y="20439"/>
                  </a:lnTo>
                  <a:lnTo>
                    <a:pt x="1205" y="20680"/>
                  </a:lnTo>
                  <a:lnTo>
                    <a:pt x="1349" y="20921"/>
                  </a:lnTo>
                  <a:lnTo>
                    <a:pt x="1518" y="21161"/>
                  </a:lnTo>
                  <a:lnTo>
                    <a:pt x="1855" y="21619"/>
                  </a:lnTo>
                  <a:lnTo>
                    <a:pt x="2071" y="21883"/>
                  </a:lnTo>
                  <a:lnTo>
                    <a:pt x="2264" y="22172"/>
                  </a:lnTo>
                  <a:lnTo>
                    <a:pt x="2456" y="22461"/>
                  </a:lnTo>
                  <a:lnTo>
                    <a:pt x="2601" y="22774"/>
                  </a:lnTo>
                  <a:lnTo>
                    <a:pt x="2745" y="23087"/>
                  </a:lnTo>
                  <a:lnTo>
                    <a:pt x="2866" y="23400"/>
                  </a:lnTo>
                  <a:lnTo>
                    <a:pt x="2962" y="23713"/>
                  </a:lnTo>
                  <a:lnTo>
                    <a:pt x="3058" y="24050"/>
                  </a:lnTo>
                  <a:lnTo>
                    <a:pt x="3275" y="24917"/>
                  </a:lnTo>
                  <a:lnTo>
                    <a:pt x="3492" y="25807"/>
                  </a:lnTo>
                  <a:lnTo>
                    <a:pt x="3636" y="26698"/>
                  </a:lnTo>
                  <a:lnTo>
                    <a:pt x="3708" y="27155"/>
                  </a:lnTo>
                  <a:lnTo>
                    <a:pt x="3756" y="27589"/>
                  </a:lnTo>
                  <a:lnTo>
                    <a:pt x="3781" y="27781"/>
                  </a:lnTo>
                  <a:lnTo>
                    <a:pt x="3781" y="27950"/>
                  </a:lnTo>
                  <a:lnTo>
                    <a:pt x="3756" y="28118"/>
                  </a:lnTo>
                  <a:lnTo>
                    <a:pt x="3684" y="28287"/>
                  </a:lnTo>
                  <a:lnTo>
                    <a:pt x="3540" y="28624"/>
                  </a:lnTo>
                  <a:lnTo>
                    <a:pt x="3395" y="28961"/>
                  </a:lnTo>
                  <a:lnTo>
                    <a:pt x="3299" y="29322"/>
                  </a:lnTo>
                  <a:lnTo>
                    <a:pt x="3227" y="29659"/>
                  </a:lnTo>
                  <a:lnTo>
                    <a:pt x="3179" y="30020"/>
                  </a:lnTo>
                  <a:lnTo>
                    <a:pt x="3179" y="30381"/>
                  </a:lnTo>
                  <a:lnTo>
                    <a:pt x="3203" y="30766"/>
                  </a:lnTo>
                  <a:lnTo>
                    <a:pt x="3251" y="31152"/>
                  </a:lnTo>
                  <a:lnTo>
                    <a:pt x="3323" y="31440"/>
                  </a:lnTo>
                  <a:lnTo>
                    <a:pt x="3443" y="31729"/>
                  </a:lnTo>
                  <a:lnTo>
                    <a:pt x="3588" y="31994"/>
                  </a:lnTo>
                  <a:lnTo>
                    <a:pt x="3756" y="32235"/>
                  </a:lnTo>
                  <a:lnTo>
                    <a:pt x="3949" y="32452"/>
                  </a:lnTo>
                  <a:lnTo>
                    <a:pt x="4166" y="32620"/>
                  </a:lnTo>
                  <a:lnTo>
                    <a:pt x="4406" y="32789"/>
                  </a:lnTo>
                  <a:lnTo>
                    <a:pt x="4647" y="32909"/>
                  </a:lnTo>
                  <a:lnTo>
                    <a:pt x="4912" y="33005"/>
                  </a:lnTo>
                  <a:lnTo>
                    <a:pt x="5177" y="33053"/>
                  </a:lnTo>
                  <a:lnTo>
                    <a:pt x="5466" y="33102"/>
                  </a:lnTo>
                  <a:lnTo>
                    <a:pt x="5730" y="33077"/>
                  </a:lnTo>
                  <a:lnTo>
                    <a:pt x="5995" y="33029"/>
                  </a:lnTo>
                  <a:lnTo>
                    <a:pt x="6284" y="32957"/>
                  </a:lnTo>
                  <a:lnTo>
                    <a:pt x="6549" y="32813"/>
                  </a:lnTo>
                  <a:lnTo>
                    <a:pt x="6790" y="32644"/>
                  </a:lnTo>
                  <a:lnTo>
                    <a:pt x="7079" y="32403"/>
                  </a:lnTo>
                  <a:lnTo>
                    <a:pt x="7319" y="32163"/>
                  </a:lnTo>
                  <a:lnTo>
                    <a:pt x="7560" y="31874"/>
                  </a:lnTo>
                  <a:lnTo>
                    <a:pt x="7753" y="31585"/>
                  </a:lnTo>
                  <a:lnTo>
                    <a:pt x="7945" y="31296"/>
                  </a:lnTo>
                  <a:lnTo>
                    <a:pt x="8090" y="30959"/>
                  </a:lnTo>
                  <a:lnTo>
                    <a:pt x="8210" y="30622"/>
                  </a:lnTo>
                  <a:lnTo>
                    <a:pt x="8306" y="30261"/>
                  </a:lnTo>
                  <a:lnTo>
                    <a:pt x="8354" y="29948"/>
                  </a:lnTo>
                  <a:lnTo>
                    <a:pt x="8354" y="29779"/>
                  </a:lnTo>
                  <a:lnTo>
                    <a:pt x="8354" y="29611"/>
                  </a:lnTo>
                  <a:lnTo>
                    <a:pt x="8330" y="29466"/>
                  </a:lnTo>
                  <a:lnTo>
                    <a:pt x="8282" y="29298"/>
                  </a:lnTo>
                  <a:lnTo>
                    <a:pt x="8210" y="29154"/>
                  </a:lnTo>
                  <a:lnTo>
                    <a:pt x="8114" y="29009"/>
                  </a:lnTo>
                  <a:lnTo>
                    <a:pt x="7969" y="28816"/>
                  </a:lnTo>
                  <a:lnTo>
                    <a:pt x="7849" y="28600"/>
                  </a:lnTo>
                  <a:lnTo>
                    <a:pt x="7584" y="28167"/>
                  </a:lnTo>
                  <a:lnTo>
                    <a:pt x="7343" y="27733"/>
                  </a:lnTo>
                  <a:lnTo>
                    <a:pt x="7199" y="27517"/>
                  </a:lnTo>
                  <a:lnTo>
                    <a:pt x="7054" y="27324"/>
                  </a:lnTo>
                  <a:lnTo>
                    <a:pt x="6910" y="27107"/>
                  </a:lnTo>
                  <a:lnTo>
                    <a:pt x="6766" y="26891"/>
                  </a:lnTo>
                  <a:lnTo>
                    <a:pt x="6669" y="26650"/>
                  </a:lnTo>
                  <a:lnTo>
                    <a:pt x="6597" y="26433"/>
                  </a:lnTo>
                  <a:lnTo>
                    <a:pt x="6549" y="26193"/>
                  </a:lnTo>
                  <a:lnTo>
                    <a:pt x="6525" y="25928"/>
                  </a:lnTo>
                  <a:lnTo>
                    <a:pt x="6525" y="25687"/>
                  </a:lnTo>
                  <a:lnTo>
                    <a:pt x="6549" y="25422"/>
                  </a:lnTo>
                  <a:lnTo>
                    <a:pt x="6573" y="25206"/>
                  </a:lnTo>
                  <a:lnTo>
                    <a:pt x="6573" y="24989"/>
                  </a:lnTo>
                  <a:lnTo>
                    <a:pt x="6549" y="24796"/>
                  </a:lnTo>
                  <a:lnTo>
                    <a:pt x="6525" y="24580"/>
                  </a:lnTo>
                  <a:lnTo>
                    <a:pt x="6477" y="24339"/>
                  </a:lnTo>
                  <a:lnTo>
                    <a:pt x="6453" y="24074"/>
                  </a:lnTo>
                  <a:lnTo>
                    <a:pt x="6453" y="23833"/>
                  </a:lnTo>
                  <a:lnTo>
                    <a:pt x="6453" y="23593"/>
                  </a:lnTo>
                  <a:lnTo>
                    <a:pt x="6477" y="23376"/>
                  </a:lnTo>
                  <a:lnTo>
                    <a:pt x="6525" y="23135"/>
                  </a:lnTo>
                  <a:lnTo>
                    <a:pt x="6621" y="22678"/>
                  </a:lnTo>
                  <a:lnTo>
                    <a:pt x="6790" y="22269"/>
                  </a:lnTo>
                  <a:lnTo>
                    <a:pt x="7006" y="21835"/>
                  </a:lnTo>
                  <a:lnTo>
                    <a:pt x="7271" y="21450"/>
                  </a:lnTo>
                  <a:lnTo>
                    <a:pt x="7560" y="21065"/>
                  </a:lnTo>
                  <a:lnTo>
                    <a:pt x="7849" y="20680"/>
                  </a:lnTo>
                  <a:lnTo>
                    <a:pt x="8114" y="20295"/>
                  </a:lnTo>
                  <a:lnTo>
                    <a:pt x="8354" y="19885"/>
                  </a:lnTo>
                  <a:lnTo>
                    <a:pt x="8595" y="19476"/>
                  </a:lnTo>
                  <a:lnTo>
                    <a:pt x="8788" y="19067"/>
                  </a:lnTo>
                  <a:lnTo>
                    <a:pt x="8980" y="18634"/>
                  </a:lnTo>
                  <a:lnTo>
                    <a:pt x="9125" y="18176"/>
                  </a:lnTo>
                  <a:lnTo>
                    <a:pt x="9269" y="17719"/>
                  </a:lnTo>
                  <a:lnTo>
                    <a:pt x="9341" y="17454"/>
                  </a:lnTo>
                  <a:lnTo>
                    <a:pt x="9390" y="17165"/>
                  </a:lnTo>
                  <a:lnTo>
                    <a:pt x="9414" y="16900"/>
                  </a:lnTo>
                  <a:lnTo>
                    <a:pt x="9414" y="16635"/>
                  </a:lnTo>
                  <a:lnTo>
                    <a:pt x="9366" y="16371"/>
                  </a:lnTo>
                  <a:lnTo>
                    <a:pt x="9293" y="16106"/>
                  </a:lnTo>
                  <a:lnTo>
                    <a:pt x="9197" y="15841"/>
                  </a:lnTo>
                  <a:lnTo>
                    <a:pt x="9077" y="15600"/>
                  </a:lnTo>
                  <a:lnTo>
                    <a:pt x="8619" y="14830"/>
                  </a:lnTo>
                  <a:lnTo>
                    <a:pt x="8210" y="14036"/>
                  </a:lnTo>
                  <a:lnTo>
                    <a:pt x="7825" y="13241"/>
                  </a:lnTo>
                  <a:lnTo>
                    <a:pt x="7464" y="12447"/>
                  </a:lnTo>
                  <a:lnTo>
                    <a:pt x="7271" y="11989"/>
                  </a:lnTo>
                  <a:lnTo>
                    <a:pt x="7127" y="11508"/>
                  </a:lnTo>
                  <a:lnTo>
                    <a:pt x="7054" y="11051"/>
                  </a:lnTo>
                  <a:lnTo>
                    <a:pt x="7030" y="10593"/>
                  </a:lnTo>
                  <a:lnTo>
                    <a:pt x="7030" y="10112"/>
                  </a:lnTo>
                  <a:lnTo>
                    <a:pt x="7127" y="9654"/>
                  </a:lnTo>
                  <a:lnTo>
                    <a:pt x="7247" y="9197"/>
                  </a:lnTo>
                  <a:lnTo>
                    <a:pt x="7440" y="8739"/>
                  </a:lnTo>
                  <a:lnTo>
                    <a:pt x="7704" y="8186"/>
                  </a:lnTo>
                  <a:lnTo>
                    <a:pt x="7969" y="7632"/>
                  </a:lnTo>
                  <a:lnTo>
                    <a:pt x="8114" y="7367"/>
                  </a:lnTo>
                  <a:lnTo>
                    <a:pt x="8282" y="7103"/>
                  </a:lnTo>
                  <a:lnTo>
                    <a:pt x="8451" y="6838"/>
                  </a:lnTo>
                  <a:lnTo>
                    <a:pt x="8667" y="6597"/>
                  </a:lnTo>
                  <a:lnTo>
                    <a:pt x="8691" y="6525"/>
                  </a:lnTo>
                  <a:lnTo>
                    <a:pt x="8740" y="6453"/>
                  </a:lnTo>
                  <a:lnTo>
                    <a:pt x="8788" y="6308"/>
                  </a:lnTo>
                  <a:lnTo>
                    <a:pt x="8932" y="5875"/>
                  </a:lnTo>
                  <a:lnTo>
                    <a:pt x="9028" y="5441"/>
                  </a:lnTo>
                  <a:lnTo>
                    <a:pt x="9077" y="5008"/>
                  </a:lnTo>
                  <a:lnTo>
                    <a:pt x="9077" y="4575"/>
                  </a:lnTo>
                  <a:lnTo>
                    <a:pt x="9053" y="4166"/>
                  </a:lnTo>
                  <a:lnTo>
                    <a:pt x="8980" y="3732"/>
                  </a:lnTo>
                  <a:lnTo>
                    <a:pt x="8884" y="3299"/>
                  </a:lnTo>
                  <a:lnTo>
                    <a:pt x="8764" y="2890"/>
                  </a:lnTo>
                  <a:lnTo>
                    <a:pt x="8595" y="2456"/>
                  </a:lnTo>
                  <a:lnTo>
                    <a:pt x="8403" y="2023"/>
                  </a:lnTo>
                  <a:lnTo>
                    <a:pt x="8138" y="1638"/>
                  </a:lnTo>
                  <a:lnTo>
                    <a:pt x="7993" y="1445"/>
                  </a:lnTo>
                  <a:lnTo>
                    <a:pt x="7849" y="1253"/>
                  </a:lnTo>
                  <a:lnTo>
                    <a:pt x="7680" y="1084"/>
                  </a:lnTo>
                  <a:lnTo>
                    <a:pt x="7512" y="940"/>
                  </a:lnTo>
                  <a:lnTo>
                    <a:pt x="7295" y="771"/>
                  </a:lnTo>
                  <a:lnTo>
                    <a:pt x="7103" y="627"/>
                  </a:lnTo>
                  <a:lnTo>
                    <a:pt x="6862" y="482"/>
                  </a:lnTo>
                  <a:lnTo>
                    <a:pt x="6621" y="362"/>
                  </a:lnTo>
                  <a:lnTo>
                    <a:pt x="6356" y="242"/>
                  </a:lnTo>
                  <a:lnTo>
                    <a:pt x="6092" y="145"/>
                  </a:lnTo>
                  <a:lnTo>
                    <a:pt x="5803" y="73"/>
                  </a:lnTo>
                  <a:lnTo>
                    <a:pt x="5514" y="25"/>
                  </a:lnTo>
                  <a:lnTo>
                    <a:pt x="517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13"/>
            <p:cNvSpPr/>
            <p:nvPr/>
          </p:nvSpPr>
          <p:spPr>
            <a:xfrm>
              <a:off x="1204650" y="2410925"/>
              <a:ext cx="150500" cy="145050"/>
            </a:xfrm>
            <a:custGeom>
              <a:avLst/>
              <a:gdLst/>
              <a:ahLst/>
              <a:cxnLst/>
              <a:rect l="l" t="t" r="r" b="b"/>
              <a:pathLst>
                <a:path w="6020" h="5802" extrusionOk="0">
                  <a:moveTo>
                    <a:pt x="3130" y="289"/>
                  </a:moveTo>
                  <a:lnTo>
                    <a:pt x="3251" y="313"/>
                  </a:lnTo>
                  <a:lnTo>
                    <a:pt x="3925" y="409"/>
                  </a:lnTo>
                  <a:lnTo>
                    <a:pt x="4093" y="458"/>
                  </a:lnTo>
                  <a:lnTo>
                    <a:pt x="4238" y="506"/>
                  </a:lnTo>
                  <a:lnTo>
                    <a:pt x="4575" y="698"/>
                  </a:lnTo>
                  <a:lnTo>
                    <a:pt x="4888" y="915"/>
                  </a:lnTo>
                  <a:lnTo>
                    <a:pt x="5152" y="1156"/>
                  </a:lnTo>
                  <a:lnTo>
                    <a:pt x="5273" y="1300"/>
                  </a:lnTo>
                  <a:lnTo>
                    <a:pt x="5393" y="1469"/>
                  </a:lnTo>
                  <a:lnTo>
                    <a:pt x="5465" y="1613"/>
                  </a:lnTo>
                  <a:lnTo>
                    <a:pt x="5538" y="1758"/>
                  </a:lnTo>
                  <a:lnTo>
                    <a:pt x="5634" y="2046"/>
                  </a:lnTo>
                  <a:lnTo>
                    <a:pt x="5706" y="2456"/>
                  </a:lnTo>
                  <a:lnTo>
                    <a:pt x="5754" y="2889"/>
                  </a:lnTo>
                  <a:lnTo>
                    <a:pt x="5730" y="3130"/>
                  </a:lnTo>
                  <a:lnTo>
                    <a:pt x="5706" y="3370"/>
                  </a:lnTo>
                  <a:lnTo>
                    <a:pt x="5634" y="3611"/>
                  </a:lnTo>
                  <a:lnTo>
                    <a:pt x="5538" y="3852"/>
                  </a:lnTo>
                  <a:lnTo>
                    <a:pt x="5441" y="3996"/>
                  </a:lnTo>
                  <a:lnTo>
                    <a:pt x="5321" y="4141"/>
                  </a:lnTo>
                  <a:lnTo>
                    <a:pt x="5008" y="4454"/>
                  </a:lnTo>
                  <a:lnTo>
                    <a:pt x="4695" y="4815"/>
                  </a:lnTo>
                  <a:lnTo>
                    <a:pt x="4575" y="4959"/>
                  </a:lnTo>
                  <a:lnTo>
                    <a:pt x="4430" y="5056"/>
                  </a:lnTo>
                  <a:lnTo>
                    <a:pt x="4262" y="5152"/>
                  </a:lnTo>
                  <a:lnTo>
                    <a:pt x="4093" y="5200"/>
                  </a:lnTo>
                  <a:lnTo>
                    <a:pt x="3756" y="5320"/>
                  </a:lnTo>
                  <a:lnTo>
                    <a:pt x="3443" y="5417"/>
                  </a:lnTo>
                  <a:lnTo>
                    <a:pt x="3275" y="5465"/>
                  </a:lnTo>
                  <a:lnTo>
                    <a:pt x="3082" y="5489"/>
                  </a:lnTo>
                  <a:lnTo>
                    <a:pt x="2745" y="5489"/>
                  </a:lnTo>
                  <a:lnTo>
                    <a:pt x="2095" y="5417"/>
                  </a:lnTo>
                  <a:lnTo>
                    <a:pt x="1782" y="5344"/>
                  </a:lnTo>
                  <a:lnTo>
                    <a:pt x="1469" y="5272"/>
                  </a:lnTo>
                  <a:lnTo>
                    <a:pt x="1253" y="5200"/>
                  </a:lnTo>
                  <a:lnTo>
                    <a:pt x="1060" y="5080"/>
                  </a:lnTo>
                  <a:lnTo>
                    <a:pt x="891" y="4935"/>
                  </a:lnTo>
                  <a:lnTo>
                    <a:pt x="747" y="4743"/>
                  </a:lnTo>
                  <a:lnTo>
                    <a:pt x="578" y="4502"/>
                  </a:lnTo>
                  <a:lnTo>
                    <a:pt x="410" y="4261"/>
                  </a:lnTo>
                  <a:lnTo>
                    <a:pt x="314" y="4093"/>
                  </a:lnTo>
                  <a:lnTo>
                    <a:pt x="266" y="3900"/>
                  </a:lnTo>
                  <a:lnTo>
                    <a:pt x="217" y="3708"/>
                  </a:lnTo>
                  <a:lnTo>
                    <a:pt x="217" y="3515"/>
                  </a:lnTo>
                  <a:lnTo>
                    <a:pt x="217" y="3322"/>
                  </a:lnTo>
                  <a:lnTo>
                    <a:pt x="241" y="3106"/>
                  </a:lnTo>
                  <a:lnTo>
                    <a:pt x="338" y="2600"/>
                  </a:lnTo>
                  <a:lnTo>
                    <a:pt x="434" y="2071"/>
                  </a:lnTo>
                  <a:lnTo>
                    <a:pt x="506" y="1806"/>
                  </a:lnTo>
                  <a:lnTo>
                    <a:pt x="603" y="1565"/>
                  </a:lnTo>
                  <a:lnTo>
                    <a:pt x="723" y="1348"/>
                  </a:lnTo>
                  <a:lnTo>
                    <a:pt x="891" y="1132"/>
                  </a:lnTo>
                  <a:lnTo>
                    <a:pt x="988" y="1035"/>
                  </a:lnTo>
                  <a:lnTo>
                    <a:pt x="1060" y="1011"/>
                  </a:lnTo>
                  <a:lnTo>
                    <a:pt x="1132" y="987"/>
                  </a:lnTo>
                  <a:lnTo>
                    <a:pt x="1349" y="939"/>
                  </a:lnTo>
                  <a:lnTo>
                    <a:pt x="1590" y="891"/>
                  </a:lnTo>
                  <a:lnTo>
                    <a:pt x="1710" y="867"/>
                  </a:lnTo>
                  <a:lnTo>
                    <a:pt x="1830" y="819"/>
                  </a:lnTo>
                  <a:lnTo>
                    <a:pt x="1927" y="771"/>
                  </a:lnTo>
                  <a:lnTo>
                    <a:pt x="2047" y="698"/>
                  </a:lnTo>
                  <a:lnTo>
                    <a:pt x="2215" y="578"/>
                  </a:lnTo>
                  <a:lnTo>
                    <a:pt x="2384" y="482"/>
                  </a:lnTo>
                  <a:lnTo>
                    <a:pt x="2745" y="337"/>
                  </a:lnTo>
                  <a:lnTo>
                    <a:pt x="2865" y="313"/>
                  </a:lnTo>
                  <a:lnTo>
                    <a:pt x="2986" y="289"/>
                  </a:lnTo>
                  <a:close/>
                  <a:moveTo>
                    <a:pt x="3082" y="0"/>
                  </a:moveTo>
                  <a:lnTo>
                    <a:pt x="2817" y="24"/>
                  </a:lnTo>
                  <a:lnTo>
                    <a:pt x="2601" y="97"/>
                  </a:lnTo>
                  <a:lnTo>
                    <a:pt x="2360" y="217"/>
                  </a:lnTo>
                  <a:lnTo>
                    <a:pt x="2240" y="265"/>
                  </a:lnTo>
                  <a:lnTo>
                    <a:pt x="2119" y="313"/>
                  </a:lnTo>
                  <a:lnTo>
                    <a:pt x="1999" y="385"/>
                  </a:lnTo>
                  <a:lnTo>
                    <a:pt x="1903" y="434"/>
                  </a:lnTo>
                  <a:lnTo>
                    <a:pt x="1806" y="530"/>
                  </a:lnTo>
                  <a:lnTo>
                    <a:pt x="1686" y="578"/>
                  </a:lnTo>
                  <a:lnTo>
                    <a:pt x="1445" y="626"/>
                  </a:lnTo>
                  <a:lnTo>
                    <a:pt x="1301" y="650"/>
                  </a:lnTo>
                  <a:lnTo>
                    <a:pt x="1180" y="674"/>
                  </a:lnTo>
                  <a:lnTo>
                    <a:pt x="1108" y="698"/>
                  </a:lnTo>
                  <a:lnTo>
                    <a:pt x="1012" y="771"/>
                  </a:lnTo>
                  <a:lnTo>
                    <a:pt x="964" y="867"/>
                  </a:lnTo>
                  <a:lnTo>
                    <a:pt x="915" y="939"/>
                  </a:lnTo>
                  <a:lnTo>
                    <a:pt x="843" y="987"/>
                  </a:lnTo>
                  <a:lnTo>
                    <a:pt x="651" y="1180"/>
                  </a:lnTo>
                  <a:lnTo>
                    <a:pt x="506" y="1396"/>
                  </a:lnTo>
                  <a:lnTo>
                    <a:pt x="386" y="1637"/>
                  </a:lnTo>
                  <a:lnTo>
                    <a:pt x="290" y="1926"/>
                  </a:lnTo>
                  <a:lnTo>
                    <a:pt x="97" y="2769"/>
                  </a:lnTo>
                  <a:lnTo>
                    <a:pt x="25" y="3154"/>
                  </a:lnTo>
                  <a:lnTo>
                    <a:pt x="1" y="3322"/>
                  </a:lnTo>
                  <a:lnTo>
                    <a:pt x="1" y="3515"/>
                  </a:lnTo>
                  <a:lnTo>
                    <a:pt x="1" y="3804"/>
                  </a:lnTo>
                  <a:lnTo>
                    <a:pt x="73" y="4045"/>
                  </a:lnTo>
                  <a:lnTo>
                    <a:pt x="169" y="4285"/>
                  </a:lnTo>
                  <a:lnTo>
                    <a:pt x="290" y="4526"/>
                  </a:lnTo>
                  <a:lnTo>
                    <a:pt x="434" y="4719"/>
                  </a:lnTo>
                  <a:lnTo>
                    <a:pt x="578" y="4935"/>
                  </a:lnTo>
                  <a:lnTo>
                    <a:pt x="747" y="5152"/>
                  </a:lnTo>
                  <a:lnTo>
                    <a:pt x="867" y="5272"/>
                  </a:lnTo>
                  <a:lnTo>
                    <a:pt x="1012" y="5369"/>
                  </a:lnTo>
                  <a:lnTo>
                    <a:pt x="1156" y="5465"/>
                  </a:lnTo>
                  <a:lnTo>
                    <a:pt x="1325" y="5537"/>
                  </a:lnTo>
                  <a:lnTo>
                    <a:pt x="1686" y="5633"/>
                  </a:lnTo>
                  <a:lnTo>
                    <a:pt x="2071" y="5730"/>
                  </a:lnTo>
                  <a:lnTo>
                    <a:pt x="2456" y="5778"/>
                  </a:lnTo>
                  <a:lnTo>
                    <a:pt x="2841" y="5802"/>
                  </a:lnTo>
                  <a:lnTo>
                    <a:pt x="3034" y="5802"/>
                  </a:lnTo>
                  <a:lnTo>
                    <a:pt x="3227" y="5778"/>
                  </a:lnTo>
                  <a:lnTo>
                    <a:pt x="3395" y="5754"/>
                  </a:lnTo>
                  <a:lnTo>
                    <a:pt x="3588" y="5706"/>
                  </a:lnTo>
                  <a:lnTo>
                    <a:pt x="4286" y="5465"/>
                  </a:lnTo>
                  <a:lnTo>
                    <a:pt x="4406" y="5417"/>
                  </a:lnTo>
                  <a:lnTo>
                    <a:pt x="4551" y="5344"/>
                  </a:lnTo>
                  <a:lnTo>
                    <a:pt x="4671" y="5272"/>
                  </a:lnTo>
                  <a:lnTo>
                    <a:pt x="4767" y="5152"/>
                  </a:lnTo>
                  <a:lnTo>
                    <a:pt x="5080" y="4791"/>
                  </a:lnTo>
                  <a:lnTo>
                    <a:pt x="5225" y="4622"/>
                  </a:lnTo>
                  <a:lnTo>
                    <a:pt x="5393" y="4454"/>
                  </a:lnTo>
                  <a:lnTo>
                    <a:pt x="5538" y="4309"/>
                  </a:lnTo>
                  <a:lnTo>
                    <a:pt x="5658" y="4165"/>
                  </a:lnTo>
                  <a:lnTo>
                    <a:pt x="5754" y="4020"/>
                  </a:lnTo>
                  <a:lnTo>
                    <a:pt x="5826" y="3828"/>
                  </a:lnTo>
                  <a:lnTo>
                    <a:pt x="5923" y="3587"/>
                  </a:lnTo>
                  <a:lnTo>
                    <a:pt x="5995" y="3322"/>
                  </a:lnTo>
                  <a:lnTo>
                    <a:pt x="6019" y="3058"/>
                  </a:lnTo>
                  <a:lnTo>
                    <a:pt x="6019" y="2793"/>
                  </a:lnTo>
                  <a:lnTo>
                    <a:pt x="5971" y="2408"/>
                  </a:lnTo>
                  <a:lnTo>
                    <a:pt x="5899" y="2022"/>
                  </a:lnTo>
                  <a:lnTo>
                    <a:pt x="5851" y="1806"/>
                  </a:lnTo>
                  <a:lnTo>
                    <a:pt x="5754" y="1565"/>
                  </a:lnTo>
                  <a:lnTo>
                    <a:pt x="5586" y="1252"/>
                  </a:lnTo>
                  <a:lnTo>
                    <a:pt x="5393" y="987"/>
                  </a:lnTo>
                  <a:lnTo>
                    <a:pt x="5152" y="747"/>
                  </a:lnTo>
                  <a:lnTo>
                    <a:pt x="4864" y="530"/>
                  </a:lnTo>
                  <a:lnTo>
                    <a:pt x="4671" y="409"/>
                  </a:lnTo>
                  <a:lnTo>
                    <a:pt x="4478" y="289"/>
                  </a:lnTo>
                  <a:lnTo>
                    <a:pt x="4286" y="193"/>
                  </a:lnTo>
                  <a:lnTo>
                    <a:pt x="4069" y="145"/>
                  </a:lnTo>
                  <a:lnTo>
                    <a:pt x="3323" y="24"/>
                  </a:lnTo>
                  <a:lnTo>
                    <a:pt x="30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13"/>
            <p:cNvSpPr/>
            <p:nvPr/>
          </p:nvSpPr>
          <p:spPr>
            <a:xfrm>
              <a:off x="1252200" y="2451850"/>
              <a:ext cx="58400" cy="61400"/>
            </a:xfrm>
            <a:custGeom>
              <a:avLst/>
              <a:gdLst/>
              <a:ahLst/>
              <a:cxnLst/>
              <a:rect l="l" t="t" r="r" b="b"/>
              <a:pathLst>
                <a:path w="2336" h="2456" extrusionOk="0">
                  <a:moveTo>
                    <a:pt x="1252" y="289"/>
                  </a:moveTo>
                  <a:lnTo>
                    <a:pt x="1421" y="313"/>
                  </a:lnTo>
                  <a:lnTo>
                    <a:pt x="1565" y="361"/>
                  </a:lnTo>
                  <a:lnTo>
                    <a:pt x="1758" y="482"/>
                  </a:lnTo>
                  <a:lnTo>
                    <a:pt x="1926" y="578"/>
                  </a:lnTo>
                  <a:lnTo>
                    <a:pt x="1975" y="626"/>
                  </a:lnTo>
                  <a:lnTo>
                    <a:pt x="2023" y="698"/>
                  </a:lnTo>
                  <a:lnTo>
                    <a:pt x="2047" y="771"/>
                  </a:lnTo>
                  <a:lnTo>
                    <a:pt x="2071" y="843"/>
                  </a:lnTo>
                  <a:lnTo>
                    <a:pt x="2095" y="1228"/>
                  </a:lnTo>
                  <a:lnTo>
                    <a:pt x="2071" y="1421"/>
                  </a:lnTo>
                  <a:lnTo>
                    <a:pt x="2047" y="1613"/>
                  </a:lnTo>
                  <a:lnTo>
                    <a:pt x="1975" y="1758"/>
                  </a:lnTo>
                  <a:lnTo>
                    <a:pt x="1878" y="1878"/>
                  </a:lnTo>
                  <a:lnTo>
                    <a:pt x="1565" y="2143"/>
                  </a:lnTo>
                  <a:lnTo>
                    <a:pt x="1469" y="2215"/>
                  </a:lnTo>
                  <a:lnTo>
                    <a:pt x="1108" y="2215"/>
                  </a:lnTo>
                  <a:lnTo>
                    <a:pt x="843" y="2191"/>
                  </a:lnTo>
                  <a:lnTo>
                    <a:pt x="723" y="2167"/>
                  </a:lnTo>
                  <a:lnTo>
                    <a:pt x="626" y="2119"/>
                  </a:lnTo>
                  <a:lnTo>
                    <a:pt x="410" y="1998"/>
                  </a:lnTo>
                  <a:lnTo>
                    <a:pt x="338" y="1926"/>
                  </a:lnTo>
                  <a:lnTo>
                    <a:pt x="289" y="1854"/>
                  </a:lnTo>
                  <a:lnTo>
                    <a:pt x="241" y="1758"/>
                  </a:lnTo>
                  <a:lnTo>
                    <a:pt x="241" y="1637"/>
                  </a:lnTo>
                  <a:lnTo>
                    <a:pt x="241" y="1541"/>
                  </a:lnTo>
                  <a:lnTo>
                    <a:pt x="241" y="1396"/>
                  </a:lnTo>
                  <a:lnTo>
                    <a:pt x="217" y="1300"/>
                  </a:lnTo>
                  <a:lnTo>
                    <a:pt x="241" y="1180"/>
                  </a:lnTo>
                  <a:lnTo>
                    <a:pt x="289" y="915"/>
                  </a:lnTo>
                  <a:lnTo>
                    <a:pt x="338" y="795"/>
                  </a:lnTo>
                  <a:lnTo>
                    <a:pt x="386" y="698"/>
                  </a:lnTo>
                  <a:lnTo>
                    <a:pt x="458" y="602"/>
                  </a:lnTo>
                  <a:lnTo>
                    <a:pt x="554" y="530"/>
                  </a:lnTo>
                  <a:lnTo>
                    <a:pt x="723" y="434"/>
                  </a:lnTo>
                  <a:lnTo>
                    <a:pt x="891" y="361"/>
                  </a:lnTo>
                  <a:lnTo>
                    <a:pt x="1084" y="313"/>
                  </a:lnTo>
                  <a:lnTo>
                    <a:pt x="1252" y="289"/>
                  </a:lnTo>
                  <a:close/>
                  <a:moveTo>
                    <a:pt x="1300" y="0"/>
                  </a:moveTo>
                  <a:lnTo>
                    <a:pt x="1084" y="24"/>
                  </a:lnTo>
                  <a:lnTo>
                    <a:pt x="867" y="72"/>
                  </a:lnTo>
                  <a:lnTo>
                    <a:pt x="650" y="169"/>
                  </a:lnTo>
                  <a:lnTo>
                    <a:pt x="458" y="265"/>
                  </a:lnTo>
                  <a:lnTo>
                    <a:pt x="338" y="361"/>
                  </a:lnTo>
                  <a:lnTo>
                    <a:pt x="241" y="458"/>
                  </a:lnTo>
                  <a:lnTo>
                    <a:pt x="169" y="554"/>
                  </a:lnTo>
                  <a:lnTo>
                    <a:pt x="121" y="674"/>
                  </a:lnTo>
                  <a:lnTo>
                    <a:pt x="25" y="939"/>
                  </a:lnTo>
                  <a:lnTo>
                    <a:pt x="1" y="1204"/>
                  </a:lnTo>
                  <a:lnTo>
                    <a:pt x="1" y="1421"/>
                  </a:lnTo>
                  <a:lnTo>
                    <a:pt x="25" y="1637"/>
                  </a:lnTo>
                  <a:lnTo>
                    <a:pt x="25" y="1806"/>
                  </a:lnTo>
                  <a:lnTo>
                    <a:pt x="73" y="1926"/>
                  </a:lnTo>
                  <a:lnTo>
                    <a:pt x="169" y="2046"/>
                  </a:lnTo>
                  <a:lnTo>
                    <a:pt x="265" y="2167"/>
                  </a:lnTo>
                  <a:lnTo>
                    <a:pt x="434" y="2287"/>
                  </a:lnTo>
                  <a:lnTo>
                    <a:pt x="530" y="2335"/>
                  </a:lnTo>
                  <a:lnTo>
                    <a:pt x="626" y="2383"/>
                  </a:lnTo>
                  <a:lnTo>
                    <a:pt x="819" y="2432"/>
                  </a:lnTo>
                  <a:lnTo>
                    <a:pt x="1012" y="2456"/>
                  </a:lnTo>
                  <a:lnTo>
                    <a:pt x="1421" y="2456"/>
                  </a:lnTo>
                  <a:lnTo>
                    <a:pt x="1565" y="2432"/>
                  </a:lnTo>
                  <a:lnTo>
                    <a:pt x="1662" y="2359"/>
                  </a:lnTo>
                  <a:lnTo>
                    <a:pt x="2023" y="2071"/>
                  </a:lnTo>
                  <a:lnTo>
                    <a:pt x="2095" y="1998"/>
                  </a:lnTo>
                  <a:lnTo>
                    <a:pt x="2167" y="1902"/>
                  </a:lnTo>
                  <a:lnTo>
                    <a:pt x="2215" y="1806"/>
                  </a:lnTo>
                  <a:lnTo>
                    <a:pt x="2263" y="1685"/>
                  </a:lnTo>
                  <a:lnTo>
                    <a:pt x="2312" y="1445"/>
                  </a:lnTo>
                  <a:lnTo>
                    <a:pt x="2336" y="1180"/>
                  </a:lnTo>
                  <a:lnTo>
                    <a:pt x="2287" y="795"/>
                  </a:lnTo>
                  <a:lnTo>
                    <a:pt x="2263" y="650"/>
                  </a:lnTo>
                  <a:lnTo>
                    <a:pt x="2191" y="530"/>
                  </a:lnTo>
                  <a:lnTo>
                    <a:pt x="2119" y="409"/>
                  </a:lnTo>
                  <a:lnTo>
                    <a:pt x="1999" y="337"/>
                  </a:lnTo>
                  <a:lnTo>
                    <a:pt x="1806" y="193"/>
                  </a:lnTo>
                  <a:lnTo>
                    <a:pt x="1589" y="72"/>
                  </a:lnTo>
                  <a:lnTo>
                    <a:pt x="1445" y="24"/>
                  </a:lnTo>
                  <a:lnTo>
                    <a:pt x="13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13"/>
            <p:cNvSpPr/>
            <p:nvPr/>
          </p:nvSpPr>
          <p:spPr>
            <a:xfrm>
              <a:off x="1270850" y="2474700"/>
              <a:ext cx="19900" cy="22300"/>
            </a:xfrm>
            <a:custGeom>
              <a:avLst/>
              <a:gdLst/>
              <a:ahLst/>
              <a:cxnLst/>
              <a:rect l="l" t="t" r="r" b="b"/>
              <a:pathLst>
                <a:path w="796" h="892" extrusionOk="0">
                  <a:moveTo>
                    <a:pt x="506" y="242"/>
                  </a:moveTo>
                  <a:lnTo>
                    <a:pt x="554" y="266"/>
                  </a:lnTo>
                  <a:lnTo>
                    <a:pt x="579" y="290"/>
                  </a:lnTo>
                  <a:lnTo>
                    <a:pt x="603" y="338"/>
                  </a:lnTo>
                  <a:lnTo>
                    <a:pt x="603" y="434"/>
                  </a:lnTo>
                  <a:lnTo>
                    <a:pt x="579" y="507"/>
                  </a:lnTo>
                  <a:lnTo>
                    <a:pt x="530" y="579"/>
                  </a:lnTo>
                  <a:lnTo>
                    <a:pt x="482" y="627"/>
                  </a:lnTo>
                  <a:lnTo>
                    <a:pt x="410" y="675"/>
                  </a:lnTo>
                  <a:lnTo>
                    <a:pt x="362" y="699"/>
                  </a:lnTo>
                  <a:lnTo>
                    <a:pt x="338" y="675"/>
                  </a:lnTo>
                  <a:lnTo>
                    <a:pt x="290" y="651"/>
                  </a:lnTo>
                  <a:lnTo>
                    <a:pt x="266" y="627"/>
                  </a:lnTo>
                  <a:lnTo>
                    <a:pt x="266" y="531"/>
                  </a:lnTo>
                  <a:lnTo>
                    <a:pt x="290" y="410"/>
                  </a:lnTo>
                  <a:lnTo>
                    <a:pt x="338" y="314"/>
                  </a:lnTo>
                  <a:lnTo>
                    <a:pt x="386" y="266"/>
                  </a:lnTo>
                  <a:lnTo>
                    <a:pt x="482" y="242"/>
                  </a:lnTo>
                  <a:close/>
                  <a:moveTo>
                    <a:pt x="434" y="1"/>
                  </a:moveTo>
                  <a:lnTo>
                    <a:pt x="314" y="25"/>
                  </a:lnTo>
                  <a:lnTo>
                    <a:pt x="217" y="73"/>
                  </a:lnTo>
                  <a:lnTo>
                    <a:pt x="25" y="242"/>
                  </a:lnTo>
                  <a:lnTo>
                    <a:pt x="1" y="266"/>
                  </a:lnTo>
                  <a:lnTo>
                    <a:pt x="1" y="314"/>
                  </a:lnTo>
                  <a:lnTo>
                    <a:pt x="1" y="458"/>
                  </a:lnTo>
                  <a:lnTo>
                    <a:pt x="1" y="627"/>
                  </a:lnTo>
                  <a:lnTo>
                    <a:pt x="49" y="723"/>
                  </a:lnTo>
                  <a:lnTo>
                    <a:pt x="121" y="795"/>
                  </a:lnTo>
                  <a:lnTo>
                    <a:pt x="193" y="868"/>
                  </a:lnTo>
                  <a:lnTo>
                    <a:pt x="290" y="892"/>
                  </a:lnTo>
                  <a:lnTo>
                    <a:pt x="410" y="868"/>
                  </a:lnTo>
                  <a:lnTo>
                    <a:pt x="530" y="844"/>
                  </a:lnTo>
                  <a:lnTo>
                    <a:pt x="627" y="771"/>
                  </a:lnTo>
                  <a:lnTo>
                    <a:pt x="699" y="699"/>
                  </a:lnTo>
                  <a:lnTo>
                    <a:pt x="747" y="603"/>
                  </a:lnTo>
                  <a:lnTo>
                    <a:pt x="795" y="507"/>
                  </a:lnTo>
                  <a:lnTo>
                    <a:pt x="795" y="386"/>
                  </a:lnTo>
                  <a:lnTo>
                    <a:pt x="795" y="290"/>
                  </a:lnTo>
                  <a:lnTo>
                    <a:pt x="771" y="170"/>
                  </a:lnTo>
                  <a:lnTo>
                    <a:pt x="699" y="73"/>
                  </a:lnTo>
                  <a:lnTo>
                    <a:pt x="627" y="2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13"/>
            <p:cNvSpPr/>
            <p:nvPr/>
          </p:nvSpPr>
          <p:spPr>
            <a:xfrm>
              <a:off x="1249200" y="2726875"/>
              <a:ext cx="108350" cy="104750"/>
            </a:xfrm>
            <a:custGeom>
              <a:avLst/>
              <a:gdLst/>
              <a:ahLst/>
              <a:cxnLst/>
              <a:rect l="l" t="t" r="r" b="b"/>
              <a:pathLst>
                <a:path w="4334" h="4190" extrusionOk="0">
                  <a:moveTo>
                    <a:pt x="2335" y="217"/>
                  </a:moveTo>
                  <a:lnTo>
                    <a:pt x="2817" y="314"/>
                  </a:lnTo>
                  <a:lnTo>
                    <a:pt x="2937" y="338"/>
                  </a:lnTo>
                  <a:lnTo>
                    <a:pt x="3057" y="386"/>
                  </a:lnTo>
                  <a:lnTo>
                    <a:pt x="3298" y="506"/>
                  </a:lnTo>
                  <a:lnTo>
                    <a:pt x="3515" y="651"/>
                  </a:lnTo>
                  <a:lnTo>
                    <a:pt x="3707" y="843"/>
                  </a:lnTo>
                  <a:lnTo>
                    <a:pt x="3876" y="1060"/>
                  </a:lnTo>
                  <a:lnTo>
                    <a:pt x="3996" y="1277"/>
                  </a:lnTo>
                  <a:lnTo>
                    <a:pt x="4044" y="1493"/>
                  </a:lnTo>
                  <a:lnTo>
                    <a:pt x="4117" y="1782"/>
                  </a:lnTo>
                  <a:lnTo>
                    <a:pt x="4141" y="2071"/>
                  </a:lnTo>
                  <a:lnTo>
                    <a:pt x="4141" y="2264"/>
                  </a:lnTo>
                  <a:lnTo>
                    <a:pt x="4093" y="2432"/>
                  </a:lnTo>
                  <a:lnTo>
                    <a:pt x="4044" y="2601"/>
                  </a:lnTo>
                  <a:lnTo>
                    <a:pt x="3996" y="2769"/>
                  </a:lnTo>
                  <a:lnTo>
                    <a:pt x="3924" y="2889"/>
                  </a:lnTo>
                  <a:lnTo>
                    <a:pt x="3828" y="2986"/>
                  </a:lnTo>
                  <a:lnTo>
                    <a:pt x="3587" y="3202"/>
                  </a:lnTo>
                  <a:lnTo>
                    <a:pt x="3394" y="3467"/>
                  </a:lnTo>
                  <a:lnTo>
                    <a:pt x="3298" y="3563"/>
                  </a:lnTo>
                  <a:lnTo>
                    <a:pt x="3178" y="3660"/>
                  </a:lnTo>
                  <a:lnTo>
                    <a:pt x="3082" y="3708"/>
                  </a:lnTo>
                  <a:lnTo>
                    <a:pt x="2937" y="3756"/>
                  </a:lnTo>
                  <a:lnTo>
                    <a:pt x="2480" y="3900"/>
                  </a:lnTo>
                  <a:lnTo>
                    <a:pt x="2359" y="3925"/>
                  </a:lnTo>
                  <a:lnTo>
                    <a:pt x="2215" y="3949"/>
                  </a:lnTo>
                  <a:lnTo>
                    <a:pt x="1974" y="3949"/>
                  </a:lnTo>
                  <a:lnTo>
                    <a:pt x="1517" y="3900"/>
                  </a:lnTo>
                  <a:lnTo>
                    <a:pt x="1276" y="3852"/>
                  </a:lnTo>
                  <a:lnTo>
                    <a:pt x="1059" y="3804"/>
                  </a:lnTo>
                  <a:lnTo>
                    <a:pt x="891" y="3732"/>
                  </a:lnTo>
                  <a:lnTo>
                    <a:pt x="770" y="3660"/>
                  </a:lnTo>
                  <a:lnTo>
                    <a:pt x="650" y="3539"/>
                  </a:lnTo>
                  <a:lnTo>
                    <a:pt x="530" y="3419"/>
                  </a:lnTo>
                  <a:lnTo>
                    <a:pt x="313" y="3058"/>
                  </a:lnTo>
                  <a:lnTo>
                    <a:pt x="241" y="2938"/>
                  </a:lnTo>
                  <a:lnTo>
                    <a:pt x="193" y="2817"/>
                  </a:lnTo>
                  <a:lnTo>
                    <a:pt x="169" y="2673"/>
                  </a:lnTo>
                  <a:lnTo>
                    <a:pt x="169" y="2528"/>
                  </a:lnTo>
                  <a:lnTo>
                    <a:pt x="193" y="2239"/>
                  </a:lnTo>
                  <a:lnTo>
                    <a:pt x="241" y="1854"/>
                  </a:lnTo>
                  <a:lnTo>
                    <a:pt x="313" y="1493"/>
                  </a:lnTo>
                  <a:lnTo>
                    <a:pt x="361" y="1301"/>
                  </a:lnTo>
                  <a:lnTo>
                    <a:pt x="433" y="1132"/>
                  </a:lnTo>
                  <a:lnTo>
                    <a:pt x="530" y="964"/>
                  </a:lnTo>
                  <a:lnTo>
                    <a:pt x="650" y="819"/>
                  </a:lnTo>
                  <a:lnTo>
                    <a:pt x="722" y="747"/>
                  </a:lnTo>
                  <a:lnTo>
                    <a:pt x="819" y="723"/>
                  </a:lnTo>
                  <a:lnTo>
                    <a:pt x="987" y="675"/>
                  </a:lnTo>
                  <a:lnTo>
                    <a:pt x="1132" y="651"/>
                  </a:lnTo>
                  <a:lnTo>
                    <a:pt x="1324" y="602"/>
                  </a:lnTo>
                  <a:lnTo>
                    <a:pt x="1469" y="506"/>
                  </a:lnTo>
                  <a:lnTo>
                    <a:pt x="1589" y="410"/>
                  </a:lnTo>
                  <a:lnTo>
                    <a:pt x="1709" y="362"/>
                  </a:lnTo>
                  <a:lnTo>
                    <a:pt x="1974" y="241"/>
                  </a:lnTo>
                  <a:lnTo>
                    <a:pt x="2070" y="217"/>
                  </a:lnTo>
                  <a:close/>
                  <a:moveTo>
                    <a:pt x="2215" y="1"/>
                  </a:moveTo>
                  <a:lnTo>
                    <a:pt x="2046" y="25"/>
                  </a:lnTo>
                  <a:lnTo>
                    <a:pt x="1878" y="73"/>
                  </a:lnTo>
                  <a:lnTo>
                    <a:pt x="1709" y="145"/>
                  </a:lnTo>
                  <a:lnTo>
                    <a:pt x="1517" y="241"/>
                  </a:lnTo>
                  <a:lnTo>
                    <a:pt x="1445" y="265"/>
                  </a:lnTo>
                  <a:lnTo>
                    <a:pt x="1372" y="314"/>
                  </a:lnTo>
                  <a:lnTo>
                    <a:pt x="1300" y="386"/>
                  </a:lnTo>
                  <a:lnTo>
                    <a:pt x="1204" y="410"/>
                  </a:lnTo>
                  <a:lnTo>
                    <a:pt x="1035" y="458"/>
                  </a:lnTo>
                  <a:lnTo>
                    <a:pt x="939" y="458"/>
                  </a:lnTo>
                  <a:lnTo>
                    <a:pt x="867" y="482"/>
                  </a:lnTo>
                  <a:lnTo>
                    <a:pt x="795" y="506"/>
                  </a:lnTo>
                  <a:lnTo>
                    <a:pt x="746" y="554"/>
                  </a:lnTo>
                  <a:lnTo>
                    <a:pt x="698" y="627"/>
                  </a:lnTo>
                  <a:lnTo>
                    <a:pt x="650" y="675"/>
                  </a:lnTo>
                  <a:lnTo>
                    <a:pt x="602" y="723"/>
                  </a:lnTo>
                  <a:lnTo>
                    <a:pt x="482" y="867"/>
                  </a:lnTo>
                  <a:lnTo>
                    <a:pt x="361" y="1012"/>
                  </a:lnTo>
                  <a:lnTo>
                    <a:pt x="265" y="1180"/>
                  </a:lnTo>
                  <a:lnTo>
                    <a:pt x="217" y="1373"/>
                  </a:lnTo>
                  <a:lnTo>
                    <a:pt x="72" y="1999"/>
                  </a:lnTo>
                  <a:lnTo>
                    <a:pt x="24" y="2264"/>
                  </a:lnTo>
                  <a:lnTo>
                    <a:pt x="0" y="2528"/>
                  </a:lnTo>
                  <a:lnTo>
                    <a:pt x="0" y="2745"/>
                  </a:lnTo>
                  <a:lnTo>
                    <a:pt x="48" y="2913"/>
                  </a:lnTo>
                  <a:lnTo>
                    <a:pt x="121" y="3106"/>
                  </a:lnTo>
                  <a:lnTo>
                    <a:pt x="217" y="3251"/>
                  </a:lnTo>
                  <a:lnTo>
                    <a:pt x="313" y="3395"/>
                  </a:lnTo>
                  <a:lnTo>
                    <a:pt x="409" y="3563"/>
                  </a:lnTo>
                  <a:lnTo>
                    <a:pt x="554" y="3708"/>
                  </a:lnTo>
                  <a:lnTo>
                    <a:pt x="626" y="3804"/>
                  </a:lnTo>
                  <a:lnTo>
                    <a:pt x="722" y="3876"/>
                  </a:lnTo>
                  <a:lnTo>
                    <a:pt x="963" y="3973"/>
                  </a:lnTo>
                  <a:lnTo>
                    <a:pt x="1228" y="4069"/>
                  </a:lnTo>
                  <a:lnTo>
                    <a:pt x="1493" y="4117"/>
                  </a:lnTo>
                  <a:lnTo>
                    <a:pt x="1782" y="4165"/>
                  </a:lnTo>
                  <a:lnTo>
                    <a:pt x="2046" y="4189"/>
                  </a:lnTo>
                  <a:lnTo>
                    <a:pt x="2311" y="4165"/>
                  </a:lnTo>
                  <a:lnTo>
                    <a:pt x="2456" y="4141"/>
                  </a:lnTo>
                  <a:lnTo>
                    <a:pt x="2576" y="4117"/>
                  </a:lnTo>
                  <a:lnTo>
                    <a:pt x="3082" y="3925"/>
                  </a:lnTo>
                  <a:lnTo>
                    <a:pt x="3274" y="3852"/>
                  </a:lnTo>
                  <a:lnTo>
                    <a:pt x="3370" y="3780"/>
                  </a:lnTo>
                  <a:lnTo>
                    <a:pt x="3443" y="3708"/>
                  </a:lnTo>
                  <a:lnTo>
                    <a:pt x="3659" y="3467"/>
                  </a:lnTo>
                  <a:lnTo>
                    <a:pt x="3780" y="3323"/>
                  </a:lnTo>
                  <a:lnTo>
                    <a:pt x="3900" y="3202"/>
                  </a:lnTo>
                  <a:lnTo>
                    <a:pt x="3996" y="3106"/>
                  </a:lnTo>
                  <a:lnTo>
                    <a:pt x="4069" y="3010"/>
                  </a:lnTo>
                  <a:lnTo>
                    <a:pt x="4141" y="2889"/>
                  </a:lnTo>
                  <a:lnTo>
                    <a:pt x="4213" y="2769"/>
                  </a:lnTo>
                  <a:lnTo>
                    <a:pt x="4261" y="2576"/>
                  </a:lnTo>
                  <a:lnTo>
                    <a:pt x="4309" y="2408"/>
                  </a:lnTo>
                  <a:lnTo>
                    <a:pt x="4333" y="2215"/>
                  </a:lnTo>
                  <a:lnTo>
                    <a:pt x="4333" y="2023"/>
                  </a:lnTo>
                  <a:lnTo>
                    <a:pt x="4309" y="1734"/>
                  </a:lnTo>
                  <a:lnTo>
                    <a:pt x="4261" y="1469"/>
                  </a:lnTo>
                  <a:lnTo>
                    <a:pt x="4213" y="1301"/>
                  </a:lnTo>
                  <a:lnTo>
                    <a:pt x="4141" y="1132"/>
                  </a:lnTo>
                  <a:lnTo>
                    <a:pt x="4020" y="915"/>
                  </a:lnTo>
                  <a:lnTo>
                    <a:pt x="3876" y="723"/>
                  </a:lnTo>
                  <a:lnTo>
                    <a:pt x="3707" y="530"/>
                  </a:lnTo>
                  <a:lnTo>
                    <a:pt x="3515" y="386"/>
                  </a:lnTo>
                  <a:lnTo>
                    <a:pt x="3226" y="217"/>
                  </a:lnTo>
                  <a:lnTo>
                    <a:pt x="3082" y="145"/>
                  </a:lnTo>
                  <a:lnTo>
                    <a:pt x="2913" y="97"/>
                  </a:lnTo>
                  <a:lnTo>
                    <a:pt x="2383" y="2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13"/>
            <p:cNvSpPr/>
            <p:nvPr/>
          </p:nvSpPr>
          <p:spPr>
            <a:xfrm>
              <a:off x="1283500" y="2756375"/>
              <a:ext cx="42150" cy="44550"/>
            </a:xfrm>
            <a:custGeom>
              <a:avLst/>
              <a:gdLst/>
              <a:ahLst/>
              <a:cxnLst/>
              <a:rect l="l" t="t" r="r" b="b"/>
              <a:pathLst>
                <a:path w="1686" h="1782" extrusionOk="0">
                  <a:moveTo>
                    <a:pt x="1011" y="217"/>
                  </a:moveTo>
                  <a:lnTo>
                    <a:pt x="1132" y="265"/>
                  </a:lnTo>
                  <a:lnTo>
                    <a:pt x="1372" y="434"/>
                  </a:lnTo>
                  <a:lnTo>
                    <a:pt x="1445" y="506"/>
                  </a:lnTo>
                  <a:lnTo>
                    <a:pt x="1493" y="602"/>
                  </a:lnTo>
                  <a:lnTo>
                    <a:pt x="1493" y="891"/>
                  </a:lnTo>
                  <a:lnTo>
                    <a:pt x="1493" y="1035"/>
                  </a:lnTo>
                  <a:lnTo>
                    <a:pt x="1469" y="1156"/>
                  </a:lnTo>
                  <a:lnTo>
                    <a:pt x="1421" y="1276"/>
                  </a:lnTo>
                  <a:lnTo>
                    <a:pt x="1348" y="1348"/>
                  </a:lnTo>
                  <a:lnTo>
                    <a:pt x="1132" y="1541"/>
                  </a:lnTo>
                  <a:lnTo>
                    <a:pt x="1060" y="1589"/>
                  </a:lnTo>
                  <a:lnTo>
                    <a:pt x="987" y="1613"/>
                  </a:lnTo>
                  <a:lnTo>
                    <a:pt x="795" y="1589"/>
                  </a:lnTo>
                  <a:lnTo>
                    <a:pt x="602" y="1589"/>
                  </a:lnTo>
                  <a:lnTo>
                    <a:pt x="434" y="1517"/>
                  </a:lnTo>
                  <a:lnTo>
                    <a:pt x="313" y="1445"/>
                  </a:lnTo>
                  <a:lnTo>
                    <a:pt x="241" y="1396"/>
                  </a:lnTo>
                  <a:lnTo>
                    <a:pt x="193" y="1324"/>
                  </a:lnTo>
                  <a:lnTo>
                    <a:pt x="169" y="1252"/>
                  </a:lnTo>
                  <a:lnTo>
                    <a:pt x="169" y="1180"/>
                  </a:lnTo>
                  <a:lnTo>
                    <a:pt x="169" y="1108"/>
                  </a:lnTo>
                  <a:lnTo>
                    <a:pt x="169" y="1011"/>
                  </a:lnTo>
                  <a:lnTo>
                    <a:pt x="169" y="843"/>
                  </a:lnTo>
                  <a:lnTo>
                    <a:pt x="193" y="674"/>
                  </a:lnTo>
                  <a:lnTo>
                    <a:pt x="241" y="578"/>
                  </a:lnTo>
                  <a:lnTo>
                    <a:pt x="289" y="506"/>
                  </a:lnTo>
                  <a:lnTo>
                    <a:pt x="410" y="385"/>
                  </a:lnTo>
                  <a:lnTo>
                    <a:pt x="506" y="313"/>
                  </a:lnTo>
                  <a:lnTo>
                    <a:pt x="650" y="265"/>
                  </a:lnTo>
                  <a:lnTo>
                    <a:pt x="771" y="241"/>
                  </a:lnTo>
                  <a:lnTo>
                    <a:pt x="915" y="217"/>
                  </a:lnTo>
                  <a:close/>
                  <a:moveTo>
                    <a:pt x="939" y="0"/>
                  </a:moveTo>
                  <a:lnTo>
                    <a:pt x="771" y="24"/>
                  </a:lnTo>
                  <a:lnTo>
                    <a:pt x="626" y="48"/>
                  </a:lnTo>
                  <a:lnTo>
                    <a:pt x="482" y="121"/>
                  </a:lnTo>
                  <a:lnTo>
                    <a:pt x="337" y="193"/>
                  </a:lnTo>
                  <a:lnTo>
                    <a:pt x="241" y="265"/>
                  </a:lnTo>
                  <a:lnTo>
                    <a:pt x="169" y="337"/>
                  </a:lnTo>
                  <a:lnTo>
                    <a:pt x="73" y="482"/>
                  </a:lnTo>
                  <a:lnTo>
                    <a:pt x="24" y="674"/>
                  </a:lnTo>
                  <a:lnTo>
                    <a:pt x="0" y="867"/>
                  </a:lnTo>
                  <a:lnTo>
                    <a:pt x="0" y="1035"/>
                  </a:lnTo>
                  <a:lnTo>
                    <a:pt x="0" y="1180"/>
                  </a:lnTo>
                  <a:lnTo>
                    <a:pt x="24" y="1300"/>
                  </a:lnTo>
                  <a:lnTo>
                    <a:pt x="48" y="1396"/>
                  </a:lnTo>
                  <a:lnTo>
                    <a:pt x="121" y="1469"/>
                  </a:lnTo>
                  <a:lnTo>
                    <a:pt x="193" y="1565"/>
                  </a:lnTo>
                  <a:lnTo>
                    <a:pt x="313" y="1637"/>
                  </a:lnTo>
                  <a:lnTo>
                    <a:pt x="434" y="1709"/>
                  </a:lnTo>
                  <a:lnTo>
                    <a:pt x="578" y="1733"/>
                  </a:lnTo>
                  <a:lnTo>
                    <a:pt x="723" y="1758"/>
                  </a:lnTo>
                  <a:lnTo>
                    <a:pt x="1035" y="1782"/>
                  </a:lnTo>
                  <a:lnTo>
                    <a:pt x="1132" y="1758"/>
                  </a:lnTo>
                  <a:lnTo>
                    <a:pt x="1204" y="1685"/>
                  </a:lnTo>
                  <a:lnTo>
                    <a:pt x="1445" y="1493"/>
                  </a:lnTo>
                  <a:lnTo>
                    <a:pt x="1565" y="1372"/>
                  </a:lnTo>
                  <a:lnTo>
                    <a:pt x="1613" y="1228"/>
                  </a:lnTo>
                  <a:lnTo>
                    <a:pt x="1661" y="1035"/>
                  </a:lnTo>
                  <a:lnTo>
                    <a:pt x="1685" y="843"/>
                  </a:lnTo>
                  <a:lnTo>
                    <a:pt x="1637" y="578"/>
                  </a:lnTo>
                  <a:lnTo>
                    <a:pt x="1613" y="458"/>
                  </a:lnTo>
                  <a:lnTo>
                    <a:pt x="1589" y="385"/>
                  </a:lnTo>
                  <a:lnTo>
                    <a:pt x="1517" y="313"/>
                  </a:lnTo>
                  <a:lnTo>
                    <a:pt x="1445" y="241"/>
                  </a:lnTo>
                  <a:lnTo>
                    <a:pt x="1300" y="145"/>
                  </a:lnTo>
                  <a:lnTo>
                    <a:pt x="1132" y="48"/>
                  </a:lnTo>
                  <a:lnTo>
                    <a:pt x="1035" y="24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13"/>
            <p:cNvSpPr/>
            <p:nvPr/>
          </p:nvSpPr>
          <p:spPr>
            <a:xfrm>
              <a:off x="1296725" y="2772625"/>
              <a:ext cx="14475" cy="16275"/>
            </a:xfrm>
            <a:custGeom>
              <a:avLst/>
              <a:gdLst/>
              <a:ahLst/>
              <a:cxnLst/>
              <a:rect l="l" t="t" r="r" b="b"/>
              <a:pathLst>
                <a:path w="579" h="651" extrusionOk="0">
                  <a:moveTo>
                    <a:pt x="410" y="193"/>
                  </a:moveTo>
                  <a:lnTo>
                    <a:pt x="434" y="265"/>
                  </a:lnTo>
                  <a:lnTo>
                    <a:pt x="434" y="313"/>
                  </a:lnTo>
                  <a:lnTo>
                    <a:pt x="410" y="385"/>
                  </a:lnTo>
                  <a:lnTo>
                    <a:pt x="362" y="458"/>
                  </a:lnTo>
                  <a:lnTo>
                    <a:pt x="290" y="506"/>
                  </a:lnTo>
                  <a:lnTo>
                    <a:pt x="242" y="506"/>
                  </a:lnTo>
                  <a:lnTo>
                    <a:pt x="218" y="482"/>
                  </a:lnTo>
                  <a:lnTo>
                    <a:pt x="194" y="458"/>
                  </a:lnTo>
                  <a:lnTo>
                    <a:pt x="194" y="385"/>
                  </a:lnTo>
                  <a:lnTo>
                    <a:pt x="218" y="313"/>
                  </a:lnTo>
                  <a:lnTo>
                    <a:pt x="242" y="241"/>
                  </a:lnTo>
                  <a:lnTo>
                    <a:pt x="290" y="193"/>
                  </a:lnTo>
                  <a:close/>
                  <a:moveTo>
                    <a:pt x="314" y="0"/>
                  </a:moveTo>
                  <a:lnTo>
                    <a:pt x="242" y="24"/>
                  </a:lnTo>
                  <a:lnTo>
                    <a:pt x="169" y="48"/>
                  </a:lnTo>
                  <a:lnTo>
                    <a:pt x="25" y="193"/>
                  </a:lnTo>
                  <a:lnTo>
                    <a:pt x="1" y="241"/>
                  </a:lnTo>
                  <a:lnTo>
                    <a:pt x="1" y="337"/>
                  </a:lnTo>
                  <a:lnTo>
                    <a:pt x="25" y="458"/>
                  </a:lnTo>
                  <a:lnTo>
                    <a:pt x="49" y="530"/>
                  </a:lnTo>
                  <a:lnTo>
                    <a:pt x="97" y="578"/>
                  </a:lnTo>
                  <a:lnTo>
                    <a:pt x="145" y="626"/>
                  </a:lnTo>
                  <a:lnTo>
                    <a:pt x="218" y="650"/>
                  </a:lnTo>
                  <a:lnTo>
                    <a:pt x="314" y="650"/>
                  </a:lnTo>
                  <a:lnTo>
                    <a:pt x="386" y="602"/>
                  </a:lnTo>
                  <a:lnTo>
                    <a:pt x="458" y="578"/>
                  </a:lnTo>
                  <a:lnTo>
                    <a:pt x="506" y="506"/>
                  </a:lnTo>
                  <a:lnTo>
                    <a:pt x="555" y="458"/>
                  </a:lnTo>
                  <a:lnTo>
                    <a:pt x="579" y="385"/>
                  </a:lnTo>
                  <a:lnTo>
                    <a:pt x="579" y="289"/>
                  </a:lnTo>
                  <a:lnTo>
                    <a:pt x="579" y="217"/>
                  </a:lnTo>
                  <a:lnTo>
                    <a:pt x="555" y="121"/>
                  </a:lnTo>
                  <a:lnTo>
                    <a:pt x="506" y="72"/>
                  </a:lnTo>
                  <a:lnTo>
                    <a:pt x="458" y="24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13"/>
            <p:cNvSpPr/>
            <p:nvPr/>
          </p:nvSpPr>
          <p:spPr>
            <a:xfrm>
              <a:off x="1207675" y="2091350"/>
              <a:ext cx="145050" cy="155300"/>
            </a:xfrm>
            <a:custGeom>
              <a:avLst/>
              <a:gdLst/>
              <a:ahLst/>
              <a:cxnLst/>
              <a:rect l="l" t="t" r="r" b="b"/>
              <a:pathLst>
                <a:path w="5802" h="6212" extrusionOk="0">
                  <a:moveTo>
                    <a:pt x="3178" y="265"/>
                  </a:moveTo>
                  <a:lnTo>
                    <a:pt x="3394" y="289"/>
                  </a:lnTo>
                  <a:lnTo>
                    <a:pt x="3635" y="362"/>
                  </a:lnTo>
                  <a:lnTo>
                    <a:pt x="3900" y="482"/>
                  </a:lnTo>
                  <a:lnTo>
                    <a:pt x="4189" y="554"/>
                  </a:lnTo>
                  <a:lnTo>
                    <a:pt x="4357" y="650"/>
                  </a:lnTo>
                  <a:lnTo>
                    <a:pt x="4502" y="747"/>
                  </a:lnTo>
                  <a:lnTo>
                    <a:pt x="4646" y="891"/>
                  </a:lnTo>
                  <a:lnTo>
                    <a:pt x="4767" y="1036"/>
                  </a:lnTo>
                  <a:lnTo>
                    <a:pt x="4887" y="1204"/>
                  </a:lnTo>
                  <a:lnTo>
                    <a:pt x="4983" y="1397"/>
                  </a:lnTo>
                  <a:lnTo>
                    <a:pt x="5248" y="1854"/>
                  </a:lnTo>
                  <a:lnTo>
                    <a:pt x="5465" y="2336"/>
                  </a:lnTo>
                  <a:lnTo>
                    <a:pt x="5561" y="2576"/>
                  </a:lnTo>
                  <a:lnTo>
                    <a:pt x="5609" y="2841"/>
                  </a:lnTo>
                  <a:lnTo>
                    <a:pt x="5657" y="3082"/>
                  </a:lnTo>
                  <a:lnTo>
                    <a:pt x="5657" y="3347"/>
                  </a:lnTo>
                  <a:lnTo>
                    <a:pt x="5609" y="3491"/>
                  </a:lnTo>
                  <a:lnTo>
                    <a:pt x="5585" y="3563"/>
                  </a:lnTo>
                  <a:lnTo>
                    <a:pt x="5537" y="3611"/>
                  </a:lnTo>
                  <a:lnTo>
                    <a:pt x="5392" y="3804"/>
                  </a:lnTo>
                  <a:lnTo>
                    <a:pt x="5224" y="3972"/>
                  </a:lnTo>
                  <a:lnTo>
                    <a:pt x="5152" y="4045"/>
                  </a:lnTo>
                  <a:lnTo>
                    <a:pt x="5080" y="4165"/>
                  </a:lnTo>
                  <a:lnTo>
                    <a:pt x="5007" y="4261"/>
                  </a:lnTo>
                  <a:lnTo>
                    <a:pt x="4983" y="4406"/>
                  </a:lnTo>
                  <a:lnTo>
                    <a:pt x="4911" y="4598"/>
                  </a:lnTo>
                  <a:lnTo>
                    <a:pt x="4839" y="4767"/>
                  </a:lnTo>
                  <a:lnTo>
                    <a:pt x="4622" y="5080"/>
                  </a:lnTo>
                  <a:lnTo>
                    <a:pt x="4550" y="5200"/>
                  </a:lnTo>
                  <a:lnTo>
                    <a:pt x="4454" y="5272"/>
                  </a:lnTo>
                  <a:lnTo>
                    <a:pt x="4357" y="5345"/>
                  </a:lnTo>
                  <a:lnTo>
                    <a:pt x="4237" y="5417"/>
                  </a:lnTo>
                  <a:lnTo>
                    <a:pt x="3635" y="5730"/>
                  </a:lnTo>
                  <a:lnTo>
                    <a:pt x="3467" y="5802"/>
                  </a:lnTo>
                  <a:lnTo>
                    <a:pt x="3322" y="5850"/>
                  </a:lnTo>
                  <a:lnTo>
                    <a:pt x="2937" y="5898"/>
                  </a:lnTo>
                  <a:lnTo>
                    <a:pt x="2576" y="5898"/>
                  </a:lnTo>
                  <a:lnTo>
                    <a:pt x="2191" y="5850"/>
                  </a:lnTo>
                  <a:lnTo>
                    <a:pt x="1998" y="5826"/>
                  </a:lnTo>
                  <a:lnTo>
                    <a:pt x="1830" y="5754"/>
                  </a:lnTo>
                  <a:lnTo>
                    <a:pt x="1661" y="5706"/>
                  </a:lnTo>
                  <a:lnTo>
                    <a:pt x="1541" y="5609"/>
                  </a:lnTo>
                  <a:lnTo>
                    <a:pt x="1276" y="5417"/>
                  </a:lnTo>
                  <a:lnTo>
                    <a:pt x="987" y="5152"/>
                  </a:lnTo>
                  <a:lnTo>
                    <a:pt x="698" y="4839"/>
                  </a:lnTo>
                  <a:lnTo>
                    <a:pt x="554" y="4622"/>
                  </a:lnTo>
                  <a:lnTo>
                    <a:pt x="433" y="4406"/>
                  </a:lnTo>
                  <a:lnTo>
                    <a:pt x="361" y="4165"/>
                  </a:lnTo>
                  <a:lnTo>
                    <a:pt x="289" y="3924"/>
                  </a:lnTo>
                  <a:lnTo>
                    <a:pt x="265" y="3756"/>
                  </a:lnTo>
                  <a:lnTo>
                    <a:pt x="289" y="3563"/>
                  </a:lnTo>
                  <a:lnTo>
                    <a:pt x="361" y="3106"/>
                  </a:lnTo>
                  <a:lnTo>
                    <a:pt x="409" y="2648"/>
                  </a:lnTo>
                  <a:lnTo>
                    <a:pt x="409" y="2456"/>
                  </a:lnTo>
                  <a:lnTo>
                    <a:pt x="457" y="2287"/>
                  </a:lnTo>
                  <a:lnTo>
                    <a:pt x="554" y="2119"/>
                  </a:lnTo>
                  <a:lnTo>
                    <a:pt x="650" y="1974"/>
                  </a:lnTo>
                  <a:lnTo>
                    <a:pt x="867" y="1710"/>
                  </a:lnTo>
                  <a:lnTo>
                    <a:pt x="1059" y="1421"/>
                  </a:lnTo>
                  <a:lnTo>
                    <a:pt x="1180" y="1276"/>
                  </a:lnTo>
                  <a:lnTo>
                    <a:pt x="1300" y="1156"/>
                  </a:lnTo>
                  <a:lnTo>
                    <a:pt x="1565" y="939"/>
                  </a:lnTo>
                  <a:lnTo>
                    <a:pt x="2143" y="626"/>
                  </a:lnTo>
                  <a:lnTo>
                    <a:pt x="2431" y="482"/>
                  </a:lnTo>
                  <a:lnTo>
                    <a:pt x="2744" y="362"/>
                  </a:lnTo>
                  <a:lnTo>
                    <a:pt x="2961" y="289"/>
                  </a:lnTo>
                  <a:lnTo>
                    <a:pt x="3178" y="265"/>
                  </a:lnTo>
                  <a:close/>
                  <a:moveTo>
                    <a:pt x="3033" y="0"/>
                  </a:moveTo>
                  <a:lnTo>
                    <a:pt x="2865" y="24"/>
                  </a:lnTo>
                  <a:lnTo>
                    <a:pt x="2696" y="73"/>
                  </a:lnTo>
                  <a:lnTo>
                    <a:pt x="2335" y="217"/>
                  </a:lnTo>
                  <a:lnTo>
                    <a:pt x="1974" y="362"/>
                  </a:lnTo>
                  <a:lnTo>
                    <a:pt x="1637" y="554"/>
                  </a:lnTo>
                  <a:lnTo>
                    <a:pt x="1300" y="747"/>
                  </a:lnTo>
                  <a:lnTo>
                    <a:pt x="1156" y="867"/>
                  </a:lnTo>
                  <a:lnTo>
                    <a:pt x="1011" y="987"/>
                  </a:lnTo>
                  <a:lnTo>
                    <a:pt x="891" y="1132"/>
                  </a:lnTo>
                  <a:lnTo>
                    <a:pt x="770" y="1276"/>
                  </a:lnTo>
                  <a:lnTo>
                    <a:pt x="361" y="1878"/>
                  </a:lnTo>
                  <a:lnTo>
                    <a:pt x="265" y="1998"/>
                  </a:lnTo>
                  <a:lnTo>
                    <a:pt x="217" y="2119"/>
                  </a:lnTo>
                  <a:lnTo>
                    <a:pt x="169" y="2263"/>
                  </a:lnTo>
                  <a:lnTo>
                    <a:pt x="120" y="2408"/>
                  </a:lnTo>
                  <a:lnTo>
                    <a:pt x="96" y="2889"/>
                  </a:lnTo>
                  <a:lnTo>
                    <a:pt x="96" y="3130"/>
                  </a:lnTo>
                  <a:lnTo>
                    <a:pt x="48" y="3371"/>
                  </a:lnTo>
                  <a:lnTo>
                    <a:pt x="24" y="3563"/>
                  </a:lnTo>
                  <a:lnTo>
                    <a:pt x="0" y="3732"/>
                  </a:lnTo>
                  <a:lnTo>
                    <a:pt x="24" y="3924"/>
                  </a:lnTo>
                  <a:lnTo>
                    <a:pt x="72" y="4117"/>
                  </a:lnTo>
                  <a:lnTo>
                    <a:pt x="145" y="4358"/>
                  </a:lnTo>
                  <a:lnTo>
                    <a:pt x="241" y="4622"/>
                  </a:lnTo>
                  <a:lnTo>
                    <a:pt x="361" y="4839"/>
                  </a:lnTo>
                  <a:lnTo>
                    <a:pt x="530" y="5056"/>
                  </a:lnTo>
                  <a:lnTo>
                    <a:pt x="794" y="5345"/>
                  </a:lnTo>
                  <a:lnTo>
                    <a:pt x="1059" y="5609"/>
                  </a:lnTo>
                  <a:lnTo>
                    <a:pt x="1252" y="5754"/>
                  </a:lnTo>
                  <a:lnTo>
                    <a:pt x="1469" y="5898"/>
                  </a:lnTo>
                  <a:lnTo>
                    <a:pt x="1782" y="6043"/>
                  </a:lnTo>
                  <a:lnTo>
                    <a:pt x="2119" y="6139"/>
                  </a:lnTo>
                  <a:lnTo>
                    <a:pt x="2456" y="6187"/>
                  </a:lnTo>
                  <a:lnTo>
                    <a:pt x="2793" y="6211"/>
                  </a:lnTo>
                  <a:lnTo>
                    <a:pt x="3033" y="6187"/>
                  </a:lnTo>
                  <a:lnTo>
                    <a:pt x="3250" y="6163"/>
                  </a:lnTo>
                  <a:lnTo>
                    <a:pt x="3467" y="6115"/>
                  </a:lnTo>
                  <a:lnTo>
                    <a:pt x="3683" y="6043"/>
                  </a:lnTo>
                  <a:lnTo>
                    <a:pt x="4333" y="5682"/>
                  </a:lnTo>
                  <a:lnTo>
                    <a:pt x="4550" y="5561"/>
                  </a:lnTo>
                  <a:lnTo>
                    <a:pt x="4743" y="5393"/>
                  </a:lnTo>
                  <a:lnTo>
                    <a:pt x="4887" y="5200"/>
                  </a:lnTo>
                  <a:lnTo>
                    <a:pt x="5007" y="4984"/>
                  </a:lnTo>
                  <a:lnTo>
                    <a:pt x="5080" y="4863"/>
                  </a:lnTo>
                  <a:lnTo>
                    <a:pt x="5128" y="4743"/>
                  </a:lnTo>
                  <a:lnTo>
                    <a:pt x="5200" y="4622"/>
                  </a:lnTo>
                  <a:lnTo>
                    <a:pt x="5224" y="4526"/>
                  </a:lnTo>
                  <a:lnTo>
                    <a:pt x="5272" y="4382"/>
                  </a:lnTo>
                  <a:lnTo>
                    <a:pt x="5344" y="4285"/>
                  </a:lnTo>
                  <a:lnTo>
                    <a:pt x="5513" y="4093"/>
                  </a:lnTo>
                  <a:lnTo>
                    <a:pt x="5609" y="3997"/>
                  </a:lnTo>
                  <a:lnTo>
                    <a:pt x="5681" y="3924"/>
                  </a:lnTo>
                  <a:lnTo>
                    <a:pt x="5730" y="3828"/>
                  </a:lnTo>
                  <a:lnTo>
                    <a:pt x="5754" y="3732"/>
                  </a:lnTo>
                  <a:lnTo>
                    <a:pt x="5754" y="3611"/>
                  </a:lnTo>
                  <a:lnTo>
                    <a:pt x="5754" y="3539"/>
                  </a:lnTo>
                  <a:lnTo>
                    <a:pt x="5778" y="3443"/>
                  </a:lnTo>
                  <a:lnTo>
                    <a:pt x="5802" y="3178"/>
                  </a:lnTo>
                  <a:lnTo>
                    <a:pt x="5802" y="2913"/>
                  </a:lnTo>
                  <a:lnTo>
                    <a:pt x="5754" y="2648"/>
                  </a:lnTo>
                  <a:lnTo>
                    <a:pt x="5657" y="2384"/>
                  </a:lnTo>
                  <a:lnTo>
                    <a:pt x="5320" y="1565"/>
                  </a:lnTo>
                  <a:lnTo>
                    <a:pt x="5152" y="1228"/>
                  </a:lnTo>
                  <a:lnTo>
                    <a:pt x="5055" y="1060"/>
                  </a:lnTo>
                  <a:lnTo>
                    <a:pt x="4959" y="915"/>
                  </a:lnTo>
                  <a:lnTo>
                    <a:pt x="4791" y="699"/>
                  </a:lnTo>
                  <a:lnTo>
                    <a:pt x="4574" y="506"/>
                  </a:lnTo>
                  <a:lnTo>
                    <a:pt x="4357" y="386"/>
                  </a:lnTo>
                  <a:lnTo>
                    <a:pt x="4117" y="289"/>
                  </a:lnTo>
                  <a:lnTo>
                    <a:pt x="3900" y="193"/>
                  </a:lnTo>
                  <a:lnTo>
                    <a:pt x="3635" y="97"/>
                  </a:lnTo>
                  <a:lnTo>
                    <a:pt x="3370" y="24"/>
                  </a:lnTo>
                  <a:lnTo>
                    <a:pt x="3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13"/>
            <p:cNvSpPr/>
            <p:nvPr/>
          </p:nvSpPr>
          <p:spPr>
            <a:xfrm>
              <a:off x="1249200" y="2140700"/>
              <a:ext cx="60200" cy="62625"/>
            </a:xfrm>
            <a:custGeom>
              <a:avLst/>
              <a:gdLst/>
              <a:ahLst/>
              <a:cxnLst/>
              <a:rect l="l" t="t" r="r" b="b"/>
              <a:pathLst>
                <a:path w="2408" h="2505" extrusionOk="0">
                  <a:moveTo>
                    <a:pt x="1469" y="217"/>
                  </a:moveTo>
                  <a:lnTo>
                    <a:pt x="1565" y="265"/>
                  </a:lnTo>
                  <a:lnTo>
                    <a:pt x="1637" y="313"/>
                  </a:lnTo>
                  <a:lnTo>
                    <a:pt x="1709" y="410"/>
                  </a:lnTo>
                  <a:lnTo>
                    <a:pt x="1757" y="482"/>
                  </a:lnTo>
                  <a:lnTo>
                    <a:pt x="1854" y="602"/>
                  </a:lnTo>
                  <a:lnTo>
                    <a:pt x="1926" y="674"/>
                  </a:lnTo>
                  <a:lnTo>
                    <a:pt x="1998" y="771"/>
                  </a:lnTo>
                  <a:lnTo>
                    <a:pt x="2095" y="1011"/>
                  </a:lnTo>
                  <a:lnTo>
                    <a:pt x="2143" y="1132"/>
                  </a:lnTo>
                  <a:lnTo>
                    <a:pt x="2143" y="1252"/>
                  </a:lnTo>
                  <a:lnTo>
                    <a:pt x="2143" y="1373"/>
                  </a:lnTo>
                  <a:lnTo>
                    <a:pt x="2095" y="1469"/>
                  </a:lnTo>
                  <a:lnTo>
                    <a:pt x="2022" y="1661"/>
                  </a:lnTo>
                  <a:lnTo>
                    <a:pt x="1926" y="1806"/>
                  </a:lnTo>
                  <a:lnTo>
                    <a:pt x="1806" y="1950"/>
                  </a:lnTo>
                  <a:lnTo>
                    <a:pt x="1685" y="2095"/>
                  </a:lnTo>
                  <a:lnTo>
                    <a:pt x="1541" y="2167"/>
                  </a:lnTo>
                  <a:lnTo>
                    <a:pt x="1396" y="2215"/>
                  </a:lnTo>
                  <a:lnTo>
                    <a:pt x="1180" y="2239"/>
                  </a:lnTo>
                  <a:lnTo>
                    <a:pt x="891" y="2239"/>
                  </a:lnTo>
                  <a:lnTo>
                    <a:pt x="843" y="2215"/>
                  </a:lnTo>
                  <a:lnTo>
                    <a:pt x="770" y="2191"/>
                  </a:lnTo>
                  <a:lnTo>
                    <a:pt x="698" y="2119"/>
                  </a:lnTo>
                  <a:lnTo>
                    <a:pt x="458" y="1830"/>
                  </a:lnTo>
                  <a:lnTo>
                    <a:pt x="361" y="1661"/>
                  </a:lnTo>
                  <a:lnTo>
                    <a:pt x="265" y="1493"/>
                  </a:lnTo>
                  <a:lnTo>
                    <a:pt x="241" y="1349"/>
                  </a:lnTo>
                  <a:lnTo>
                    <a:pt x="241" y="1180"/>
                  </a:lnTo>
                  <a:lnTo>
                    <a:pt x="337" y="771"/>
                  </a:lnTo>
                  <a:lnTo>
                    <a:pt x="385" y="674"/>
                  </a:lnTo>
                  <a:lnTo>
                    <a:pt x="458" y="602"/>
                  </a:lnTo>
                  <a:lnTo>
                    <a:pt x="674" y="458"/>
                  </a:lnTo>
                  <a:lnTo>
                    <a:pt x="891" y="313"/>
                  </a:lnTo>
                  <a:lnTo>
                    <a:pt x="1011" y="265"/>
                  </a:lnTo>
                  <a:lnTo>
                    <a:pt x="1108" y="241"/>
                  </a:lnTo>
                  <a:lnTo>
                    <a:pt x="1348" y="217"/>
                  </a:lnTo>
                  <a:close/>
                  <a:moveTo>
                    <a:pt x="1083" y="0"/>
                  </a:moveTo>
                  <a:lnTo>
                    <a:pt x="963" y="24"/>
                  </a:lnTo>
                  <a:lnTo>
                    <a:pt x="770" y="121"/>
                  </a:lnTo>
                  <a:lnTo>
                    <a:pt x="602" y="217"/>
                  </a:lnTo>
                  <a:lnTo>
                    <a:pt x="433" y="313"/>
                  </a:lnTo>
                  <a:lnTo>
                    <a:pt x="265" y="434"/>
                  </a:lnTo>
                  <a:lnTo>
                    <a:pt x="169" y="554"/>
                  </a:lnTo>
                  <a:lnTo>
                    <a:pt x="121" y="674"/>
                  </a:lnTo>
                  <a:lnTo>
                    <a:pt x="24" y="1108"/>
                  </a:lnTo>
                  <a:lnTo>
                    <a:pt x="0" y="1228"/>
                  </a:lnTo>
                  <a:lnTo>
                    <a:pt x="0" y="1324"/>
                  </a:lnTo>
                  <a:lnTo>
                    <a:pt x="24" y="1445"/>
                  </a:lnTo>
                  <a:lnTo>
                    <a:pt x="48" y="1541"/>
                  </a:lnTo>
                  <a:lnTo>
                    <a:pt x="169" y="1782"/>
                  </a:lnTo>
                  <a:lnTo>
                    <a:pt x="289" y="1998"/>
                  </a:lnTo>
                  <a:lnTo>
                    <a:pt x="554" y="2287"/>
                  </a:lnTo>
                  <a:lnTo>
                    <a:pt x="674" y="2384"/>
                  </a:lnTo>
                  <a:lnTo>
                    <a:pt x="795" y="2456"/>
                  </a:lnTo>
                  <a:lnTo>
                    <a:pt x="915" y="2504"/>
                  </a:lnTo>
                  <a:lnTo>
                    <a:pt x="1059" y="2504"/>
                  </a:lnTo>
                  <a:lnTo>
                    <a:pt x="1300" y="2480"/>
                  </a:lnTo>
                  <a:lnTo>
                    <a:pt x="1541" y="2456"/>
                  </a:lnTo>
                  <a:lnTo>
                    <a:pt x="1685" y="2408"/>
                  </a:lnTo>
                  <a:lnTo>
                    <a:pt x="1806" y="2336"/>
                  </a:lnTo>
                  <a:lnTo>
                    <a:pt x="1974" y="2191"/>
                  </a:lnTo>
                  <a:lnTo>
                    <a:pt x="2119" y="2023"/>
                  </a:lnTo>
                  <a:lnTo>
                    <a:pt x="2239" y="1854"/>
                  </a:lnTo>
                  <a:lnTo>
                    <a:pt x="2335" y="1637"/>
                  </a:lnTo>
                  <a:lnTo>
                    <a:pt x="2383" y="1493"/>
                  </a:lnTo>
                  <a:lnTo>
                    <a:pt x="2407" y="1349"/>
                  </a:lnTo>
                  <a:lnTo>
                    <a:pt x="2407" y="1228"/>
                  </a:lnTo>
                  <a:lnTo>
                    <a:pt x="2383" y="1108"/>
                  </a:lnTo>
                  <a:lnTo>
                    <a:pt x="2287" y="843"/>
                  </a:lnTo>
                  <a:lnTo>
                    <a:pt x="2167" y="602"/>
                  </a:lnTo>
                  <a:lnTo>
                    <a:pt x="2046" y="434"/>
                  </a:lnTo>
                  <a:lnTo>
                    <a:pt x="1878" y="265"/>
                  </a:lnTo>
                  <a:lnTo>
                    <a:pt x="1782" y="145"/>
                  </a:lnTo>
                  <a:lnTo>
                    <a:pt x="1661" y="73"/>
                  </a:lnTo>
                  <a:lnTo>
                    <a:pt x="1541" y="24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13"/>
            <p:cNvSpPr/>
            <p:nvPr/>
          </p:nvSpPr>
          <p:spPr>
            <a:xfrm>
              <a:off x="1267850" y="2158150"/>
              <a:ext cx="20475" cy="23500"/>
            </a:xfrm>
            <a:custGeom>
              <a:avLst/>
              <a:gdLst/>
              <a:ahLst/>
              <a:cxnLst/>
              <a:rect l="l" t="t" r="r" b="b"/>
              <a:pathLst>
                <a:path w="819" h="940" extrusionOk="0">
                  <a:moveTo>
                    <a:pt x="410" y="241"/>
                  </a:moveTo>
                  <a:lnTo>
                    <a:pt x="458" y="313"/>
                  </a:lnTo>
                  <a:lnTo>
                    <a:pt x="506" y="410"/>
                  </a:lnTo>
                  <a:lnTo>
                    <a:pt x="530" y="530"/>
                  </a:lnTo>
                  <a:lnTo>
                    <a:pt x="506" y="602"/>
                  </a:lnTo>
                  <a:lnTo>
                    <a:pt x="458" y="675"/>
                  </a:lnTo>
                  <a:lnTo>
                    <a:pt x="434" y="699"/>
                  </a:lnTo>
                  <a:lnTo>
                    <a:pt x="386" y="699"/>
                  </a:lnTo>
                  <a:lnTo>
                    <a:pt x="337" y="675"/>
                  </a:lnTo>
                  <a:lnTo>
                    <a:pt x="313" y="651"/>
                  </a:lnTo>
                  <a:lnTo>
                    <a:pt x="241" y="602"/>
                  </a:lnTo>
                  <a:lnTo>
                    <a:pt x="217" y="506"/>
                  </a:lnTo>
                  <a:lnTo>
                    <a:pt x="217" y="434"/>
                  </a:lnTo>
                  <a:lnTo>
                    <a:pt x="217" y="362"/>
                  </a:lnTo>
                  <a:lnTo>
                    <a:pt x="241" y="289"/>
                  </a:lnTo>
                  <a:lnTo>
                    <a:pt x="289" y="241"/>
                  </a:lnTo>
                  <a:close/>
                  <a:moveTo>
                    <a:pt x="313" y="1"/>
                  </a:moveTo>
                  <a:lnTo>
                    <a:pt x="241" y="49"/>
                  </a:lnTo>
                  <a:lnTo>
                    <a:pt x="145" y="121"/>
                  </a:lnTo>
                  <a:lnTo>
                    <a:pt x="73" y="217"/>
                  </a:lnTo>
                  <a:lnTo>
                    <a:pt x="24" y="338"/>
                  </a:lnTo>
                  <a:lnTo>
                    <a:pt x="0" y="434"/>
                  </a:lnTo>
                  <a:lnTo>
                    <a:pt x="24" y="554"/>
                  </a:lnTo>
                  <a:lnTo>
                    <a:pt x="49" y="651"/>
                  </a:lnTo>
                  <a:lnTo>
                    <a:pt x="97" y="747"/>
                  </a:lnTo>
                  <a:lnTo>
                    <a:pt x="169" y="819"/>
                  </a:lnTo>
                  <a:lnTo>
                    <a:pt x="265" y="915"/>
                  </a:lnTo>
                  <a:lnTo>
                    <a:pt x="362" y="939"/>
                  </a:lnTo>
                  <a:lnTo>
                    <a:pt x="482" y="939"/>
                  </a:lnTo>
                  <a:lnTo>
                    <a:pt x="578" y="891"/>
                  </a:lnTo>
                  <a:lnTo>
                    <a:pt x="626" y="843"/>
                  </a:lnTo>
                  <a:lnTo>
                    <a:pt x="723" y="771"/>
                  </a:lnTo>
                  <a:lnTo>
                    <a:pt x="771" y="651"/>
                  </a:lnTo>
                  <a:lnTo>
                    <a:pt x="819" y="410"/>
                  </a:lnTo>
                  <a:lnTo>
                    <a:pt x="819" y="362"/>
                  </a:lnTo>
                  <a:lnTo>
                    <a:pt x="795" y="338"/>
                  </a:lnTo>
                  <a:lnTo>
                    <a:pt x="723" y="193"/>
                  </a:lnTo>
                  <a:lnTo>
                    <a:pt x="602" y="97"/>
                  </a:lnTo>
                  <a:lnTo>
                    <a:pt x="530" y="25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99150" y="445025"/>
            <a:ext cx="7945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swald"/>
              <a:buNone/>
              <a:defRPr sz="32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swald"/>
              <a:buNone/>
              <a:defRPr sz="32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swald"/>
              <a:buNone/>
              <a:defRPr sz="32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swald"/>
              <a:buNone/>
              <a:defRPr sz="32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swald"/>
              <a:buNone/>
              <a:defRPr sz="32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swald"/>
              <a:buNone/>
              <a:defRPr sz="32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swald"/>
              <a:buNone/>
              <a:defRPr sz="32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swald"/>
              <a:buNone/>
              <a:defRPr sz="32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swald"/>
              <a:buNone/>
              <a:defRPr sz="32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99150" y="1152475"/>
            <a:ext cx="7945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●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○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■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●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○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■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●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○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Work Sans"/>
              <a:buChar char="■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  <p:sldLayoutId id="2147483665" r:id="rId11"/>
    <p:sldLayoutId id="2147483674" r:id="rId12"/>
    <p:sldLayoutId id="2147483676" r:id="rId13"/>
    <p:sldLayoutId id="2147483677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6" name="Google Shape;13436;p37"/>
          <p:cNvSpPr/>
          <p:nvPr/>
        </p:nvSpPr>
        <p:spPr>
          <a:xfrm>
            <a:off x="3262500" y="2903525"/>
            <a:ext cx="2619000" cy="518736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7" name="Google Shape;13437;p37"/>
          <p:cNvSpPr txBox="1">
            <a:spLocks noGrp="1"/>
          </p:cNvSpPr>
          <p:nvPr>
            <p:ph type="ctrTitle"/>
          </p:nvPr>
        </p:nvSpPr>
        <p:spPr>
          <a:xfrm>
            <a:off x="1592550" y="1011600"/>
            <a:ext cx="5958900" cy="18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ASUHAN KEPERAWATAN </a:t>
            </a:r>
            <a:br>
              <a:rPr lang="en" sz="4500" dirty="0">
                <a:solidFill>
                  <a:schemeClr val="accent1"/>
                </a:solidFill>
              </a:rPr>
            </a:br>
            <a:r>
              <a:rPr lang="en" sz="4000" dirty="0">
                <a:solidFill>
                  <a:schemeClr val="accent1"/>
                </a:solidFill>
              </a:rPr>
              <a:t>PADA PASIEN FRAKTUR</a:t>
            </a:r>
            <a:endParaRPr sz="4000" dirty="0">
              <a:solidFill>
                <a:schemeClr val="accent1"/>
              </a:solidFill>
            </a:endParaRPr>
          </a:p>
        </p:txBody>
      </p:sp>
      <p:sp>
        <p:nvSpPr>
          <p:cNvPr id="13438" name="Google Shape;13438;p37"/>
          <p:cNvSpPr txBox="1">
            <a:spLocks noGrp="1"/>
          </p:cNvSpPr>
          <p:nvPr>
            <p:ph type="subTitle" idx="1"/>
          </p:nvPr>
        </p:nvSpPr>
        <p:spPr>
          <a:xfrm>
            <a:off x="3180900" y="2950500"/>
            <a:ext cx="2782200" cy="5187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Ns. </a:t>
            </a:r>
            <a:r>
              <a:rPr lang="en-US" dirty="0" err="1"/>
              <a:t>Suyamto</a:t>
            </a:r>
            <a:r>
              <a:rPr lang="en-US" dirty="0"/>
              <a:t>, SST., MPH</a:t>
            </a:r>
            <a:endParaRPr dirty="0"/>
          </a:p>
        </p:txBody>
      </p:sp>
      <p:sp>
        <p:nvSpPr>
          <p:cNvPr id="13439" name="Google Shape;13439;p37"/>
          <p:cNvSpPr/>
          <p:nvPr/>
        </p:nvSpPr>
        <p:spPr>
          <a:xfrm rot="-527727">
            <a:off x="909557" y="2531392"/>
            <a:ext cx="1750080" cy="175008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40" name="Google Shape;13440;p37"/>
          <p:cNvGrpSpPr/>
          <p:nvPr/>
        </p:nvGrpSpPr>
        <p:grpSpPr>
          <a:xfrm rot="173785">
            <a:off x="6305850" y="1415826"/>
            <a:ext cx="2454655" cy="5572980"/>
            <a:chOff x="6027775" y="321875"/>
            <a:chExt cx="972825" cy="2208675"/>
          </a:xfrm>
        </p:grpSpPr>
        <p:sp>
          <p:nvSpPr>
            <p:cNvPr id="13441" name="Google Shape;13441;p37"/>
            <p:cNvSpPr/>
            <p:nvPr/>
          </p:nvSpPr>
          <p:spPr>
            <a:xfrm>
              <a:off x="6204950" y="2196600"/>
              <a:ext cx="183625" cy="221225"/>
            </a:xfrm>
            <a:custGeom>
              <a:avLst/>
              <a:gdLst/>
              <a:ahLst/>
              <a:cxnLst/>
              <a:rect l="l" t="t" r="r" b="b"/>
              <a:pathLst>
                <a:path w="7345" h="8849" extrusionOk="0">
                  <a:moveTo>
                    <a:pt x="2062" y="1"/>
                  </a:moveTo>
                  <a:lnTo>
                    <a:pt x="1" y="8333"/>
                  </a:lnTo>
                  <a:lnTo>
                    <a:pt x="5455" y="8848"/>
                  </a:lnTo>
                  <a:lnTo>
                    <a:pt x="7345" y="602"/>
                  </a:lnTo>
                  <a:lnTo>
                    <a:pt x="2062" y="1"/>
                  </a:lnTo>
                  <a:close/>
                </a:path>
              </a:pathLst>
            </a:custGeom>
            <a:solidFill>
              <a:srgbClr val="F6D5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2" name="Google Shape;13442;p37"/>
            <p:cNvSpPr/>
            <p:nvPr/>
          </p:nvSpPr>
          <p:spPr>
            <a:xfrm>
              <a:off x="6027775" y="2364100"/>
              <a:ext cx="364025" cy="166450"/>
            </a:xfrm>
            <a:custGeom>
              <a:avLst/>
              <a:gdLst/>
              <a:ahLst/>
              <a:cxnLst/>
              <a:rect l="l" t="t" r="r" b="b"/>
              <a:pathLst>
                <a:path w="14561" h="6658" extrusionOk="0">
                  <a:moveTo>
                    <a:pt x="5971" y="1"/>
                  </a:moveTo>
                  <a:lnTo>
                    <a:pt x="4468" y="3437"/>
                  </a:lnTo>
                  <a:lnTo>
                    <a:pt x="216" y="5799"/>
                  </a:lnTo>
                  <a:lnTo>
                    <a:pt x="130" y="5885"/>
                  </a:lnTo>
                  <a:lnTo>
                    <a:pt x="44" y="6014"/>
                  </a:lnTo>
                  <a:lnTo>
                    <a:pt x="1" y="6143"/>
                  </a:lnTo>
                  <a:lnTo>
                    <a:pt x="44" y="6271"/>
                  </a:lnTo>
                  <a:lnTo>
                    <a:pt x="87" y="6400"/>
                  </a:lnTo>
                  <a:lnTo>
                    <a:pt x="173" y="6486"/>
                  </a:lnTo>
                  <a:lnTo>
                    <a:pt x="259" y="6529"/>
                  </a:lnTo>
                  <a:lnTo>
                    <a:pt x="430" y="6572"/>
                  </a:lnTo>
                  <a:lnTo>
                    <a:pt x="13186" y="6658"/>
                  </a:lnTo>
                  <a:lnTo>
                    <a:pt x="13315" y="6615"/>
                  </a:lnTo>
                  <a:lnTo>
                    <a:pt x="13444" y="6529"/>
                  </a:lnTo>
                  <a:lnTo>
                    <a:pt x="13530" y="6443"/>
                  </a:lnTo>
                  <a:lnTo>
                    <a:pt x="13573" y="6314"/>
                  </a:lnTo>
                  <a:lnTo>
                    <a:pt x="14561" y="516"/>
                  </a:lnTo>
                  <a:lnTo>
                    <a:pt x="5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3" name="Google Shape;13443;p37"/>
            <p:cNvSpPr/>
            <p:nvPr/>
          </p:nvSpPr>
          <p:spPr>
            <a:xfrm>
              <a:off x="6634450" y="2185875"/>
              <a:ext cx="135300" cy="229800"/>
            </a:xfrm>
            <a:custGeom>
              <a:avLst/>
              <a:gdLst/>
              <a:ahLst/>
              <a:cxnLst/>
              <a:rect l="l" t="t" r="r" b="b"/>
              <a:pathLst>
                <a:path w="5412" h="9192" extrusionOk="0">
                  <a:moveTo>
                    <a:pt x="5369" y="0"/>
                  </a:moveTo>
                  <a:lnTo>
                    <a:pt x="86" y="601"/>
                  </a:lnTo>
                  <a:lnTo>
                    <a:pt x="0" y="9191"/>
                  </a:lnTo>
                  <a:lnTo>
                    <a:pt x="5412" y="8418"/>
                  </a:lnTo>
                  <a:lnTo>
                    <a:pt x="5369" y="0"/>
                  </a:lnTo>
                  <a:close/>
                </a:path>
              </a:pathLst>
            </a:custGeom>
            <a:solidFill>
              <a:srgbClr val="F6D5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4" name="Google Shape;13444;p37"/>
            <p:cNvSpPr/>
            <p:nvPr/>
          </p:nvSpPr>
          <p:spPr>
            <a:xfrm>
              <a:off x="6479825" y="2371625"/>
              <a:ext cx="336100" cy="157850"/>
            </a:xfrm>
            <a:custGeom>
              <a:avLst/>
              <a:gdLst/>
              <a:ahLst/>
              <a:cxnLst/>
              <a:rect l="l" t="t" r="r" b="b"/>
              <a:pathLst>
                <a:path w="13444" h="6314" extrusionOk="0">
                  <a:moveTo>
                    <a:pt x="4897" y="0"/>
                  </a:moveTo>
                  <a:lnTo>
                    <a:pt x="4768" y="43"/>
                  </a:lnTo>
                  <a:lnTo>
                    <a:pt x="4639" y="129"/>
                  </a:lnTo>
                  <a:lnTo>
                    <a:pt x="4510" y="258"/>
                  </a:lnTo>
                  <a:lnTo>
                    <a:pt x="4510" y="387"/>
                  </a:lnTo>
                  <a:lnTo>
                    <a:pt x="4424" y="2878"/>
                  </a:lnTo>
                  <a:lnTo>
                    <a:pt x="4424" y="3007"/>
                  </a:lnTo>
                  <a:lnTo>
                    <a:pt x="4381" y="3093"/>
                  </a:lnTo>
                  <a:lnTo>
                    <a:pt x="4338" y="3179"/>
                  </a:lnTo>
                  <a:lnTo>
                    <a:pt x="4253" y="3222"/>
                  </a:lnTo>
                  <a:lnTo>
                    <a:pt x="215" y="5498"/>
                  </a:lnTo>
                  <a:lnTo>
                    <a:pt x="86" y="5584"/>
                  </a:lnTo>
                  <a:lnTo>
                    <a:pt x="1" y="5713"/>
                  </a:lnTo>
                  <a:lnTo>
                    <a:pt x="1" y="5842"/>
                  </a:lnTo>
                  <a:lnTo>
                    <a:pt x="1" y="5970"/>
                  </a:lnTo>
                  <a:lnTo>
                    <a:pt x="44" y="6099"/>
                  </a:lnTo>
                  <a:lnTo>
                    <a:pt x="129" y="6185"/>
                  </a:lnTo>
                  <a:lnTo>
                    <a:pt x="258" y="6228"/>
                  </a:lnTo>
                  <a:lnTo>
                    <a:pt x="387" y="6271"/>
                  </a:lnTo>
                  <a:lnTo>
                    <a:pt x="13057" y="6314"/>
                  </a:lnTo>
                  <a:lnTo>
                    <a:pt x="13229" y="6314"/>
                  </a:lnTo>
                  <a:lnTo>
                    <a:pt x="13358" y="6185"/>
                  </a:lnTo>
                  <a:lnTo>
                    <a:pt x="13444" y="6056"/>
                  </a:lnTo>
                  <a:lnTo>
                    <a:pt x="13444" y="5884"/>
                  </a:lnTo>
                  <a:lnTo>
                    <a:pt x="12928" y="559"/>
                  </a:lnTo>
                  <a:lnTo>
                    <a:pt x="12885" y="387"/>
                  </a:lnTo>
                  <a:lnTo>
                    <a:pt x="12799" y="301"/>
                  </a:lnTo>
                  <a:lnTo>
                    <a:pt x="12671" y="215"/>
                  </a:lnTo>
                  <a:lnTo>
                    <a:pt x="12499" y="172"/>
                  </a:lnTo>
                  <a:lnTo>
                    <a:pt x="48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5" name="Google Shape;13445;p37"/>
            <p:cNvSpPr/>
            <p:nvPr/>
          </p:nvSpPr>
          <p:spPr>
            <a:xfrm>
              <a:off x="6144825" y="1257075"/>
              <a:ext cx="461725" cy="1014725"/>
            </a:xfrm>
            <a:custGeom>
              <a:avLst/>
              <a:gdLst/>
              <a:ahLst/>
              <a:cxnLst/>
              <a:rect l="l" t="t" r="r" b="b"/>
              <a:pathLst>
                <a:path w="18469" h="40589" extrusionOk="0">
                  <a:moveTo>
                    <a:pt x="7903" y="1"/>
                  </a:moveTo>
                  <a:lnTo>
                    <a:pt x="0" y="39643"/>
                  </a:lnTo>
                  <a:lnTo>
                    <a:pt x="11468" y="40588"/>
                  </a:lnTo>
                  <a:lnTo>
                    <a:pt x="16965" y="7345"/>
                  </a:lnTo>
                  <a:lnTo>
                    <a:pt x="184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6" name="Google Shape;13446;p37"/>
            <p:cNvSpPr/>
            <p:nvPr/>
          </p:nvSpPr>
          <p:spPr>
            <a:xfrm>
              <a:off x="6142675" y="1443925"/>
              <a:ext cx="427375" cy="830025"/>
            </a:xfrm>
            <a:custGeom>
              <a:avLst/>
              <a:gdLst/>
              <a:ahLst/>
              <a:cxnLst/>
              <a:rect l="l" t="t" r="r" b="b"/>
              <a:pathLst>
                <a:path w="17095" h="33201" extrusionOk="0">
                  <a:moveTo>
                    <a:pt x="17008" y="0"/>
                  </a:moveTo>
                  <a:lnTo>
                    <a:pt x="16965" y="43"/>
                  </a:lnTo>
                  <a:lnTo>
                    <a:pt x="16923" y="86"/>
                  </a:lnTo>
                  <a:lnTo>
                    <a:pt x="11468" y="32985"/>
                  </a:lnTo>
                  <a:lnTo>
                    <a:pt x="86" y="32083"/>
                  </a:lnTo>
                  <a:lnTo>
                    <a:pt x="0" y="32083"/>
                  </a:lnTo>
                  <a:lnTo>
                    <a:pt x="0" y="32169"/>
                  </a:lnTo>
                  <a:lnTo>
                    <a:pt x="0" y="32255"/>
                  </a:lnTo>
                  <a:lnTo>
                    <a:pt x="86" y="32255"/>
                  </a:lnTo>
                  <a:lnTo>
                    <a:pt x="11640" y="33200"/>
                  </a:lnTo>
                  <a:lnTo>
                    <a:pt x="17094" y="129"/>
                  </a:lnTo>
                  <a:lnTo>
                    <a:pt x="17094" y="43"/>
                  </a:lnTo>
                  <a:lnTo>
                    <a:pt x="17008" y="0"/>
                  </a:lnTo>
                  <a:close/>
                </a:path>
              </a:pathLst>
            </a:custGeom>
            <a:solidFill>
              <a:srgbClr val="0100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7" name="Google Shape;13447;p37"/>
            <p:cNvSpPr/>
            <p:nvPr/>
          </p:nvSpPr>
          <p:spPr>
            <a:xfrm>
              <a:off x="6481975" y="1411700"/>
              <a:ext cx="71975" cy="361875"/>
            </a:xfrm>
            <a:custGeom>
              <a:avLst/>
              <a:gdLst/>
              <a:ahLst/>
              <a:cxnLst/>
              <a:rect l="l" t="t" r="r" b="b"/>
              <a:pathLst>
                <a:path w="2879" h="14475" extrusionOk="0">
                  <a:moveTo>
                    <a:pt x="0" y="1"/>
                  </a:moveTo>
                  <a:lnTo>
                    <a:pt x="0" y="87"/>
                  </a:lnTo>
                  <a:lnTo>
                    <a:pt x="1761" y="215"/>
                  </a:lnTo>
                  <a:lnTo>
                    <a:pt x="2835" y="14475"/>
                  </a:lnTo>
                  <a:lnTo>
                    <a:pt x="2878" y="14475"/>
                  </a:lnTo>
                  <a:lnTo>
                    <a:pt x="1804" y="215"/>
                  </a:lnTo>
                  <a:lnTo>
                    <a:pt x="1804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4A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8" name="Google Shape;13448;p37"/>
            <p:cNvSpPr/>
            <p:nvPr/>
          </p:nvSpPr>
          <p:spPr>
            <a:xfrm>
              <a:off x="6421850" y="1156150"/>
              <a:ext cx="443475" cy="1101675"/>
            </a:xfrm>
            <a:custGeom>
              <a:avLst/>
              <a:gdLst/>
              <a:ahLst/>
              <a:cxnLst/>
              <a:rect l="l" t="t" r="r" b="b"/>
              <a:pathLst>
                <a:path w="17739" h="44067" extrusionOk="0">
                  <a:moveTo>
                    <a:pt x="0" y="1"/>
                  </a:moveTo>
                  <a:lnTo>
                    <a:pt x="2405" y="10266"/>
                  </a:lnTo>
                  <a:lnTo>
                    <a:pt x="4209" y="10437"/>
                  </a:lnTo>
                  <a:lnTo>
                    <a:pt x="5841" y="44067"/>
                  </a:lnTo>
                  <a:lnTo>
                    <a:pt x="17738" y="43895"/>
                  </a:lnTo>
                  <a:lnTo>
                    <a:pt x="12756" y="6873"/>
                  </a:lnTo>
                  <a:lnTo>
                    <a:pt x="12241" y="33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9" name="Google Shape;13449;p37"/>
            <p:cNvSpPr/>
            <p:nvPr/>
          </p:nvSpPr>
          <p:spPr>
            <a:xfrm>
              <a:off x="6479825" y="1410625"/>
              <a:ext cx="387650" cy="849350"/>
            </a:xfrm>
            <a:custGeom>
              <a:avLst/>
              <a:gdLst/>
              <a:ahLst/>
              <a:cxnLst/>
              <a:rect l="l" t="t" r="r" b="b"/>
              <a:pathLst>
                <a:path w="15506" h="33974" extrusionOk="0">
                  <a:moveTo>
                    <a:pt x="1" y="1"/>
                  </a:moveTo>
                  <a:lnTo>
                    <a:pt x="1" y="87"/>
                  </a:lnTo>
                  <a:lnTo>
                    <a:pt x="1" y="130"/>
                  </a:lnTo>
                  <a:lnTo>
                    <a:pt x="86" y="173"/>
                  </a:lnTo>
                  <a:lnTo>
                    <a:pt x="1761" y="344"/>
                  </a:lnTo>
                  <a:lnTo>
                    <a:pt x="3437" y="33888"/>
                  </a:lnTo>
                  <a:lnTo>
                    <a:pt x="3437" y="33974"/>
                  </a:lnTo>
                  <a:lnTo>
                    <a:pt x="15419" y="33802"/>
                  </a:lnTo>
                  <a:lnTo>
                    <a:pt x="15505" y="33802"/>
                  </a:lnTo>
                  <a:lnTo>
                    <a:pt x="15505" y="33716"/>
                  </a:lnTo>
                  <a:lnTo>
                    <a:pt x="15505" y="33630"/>
                  </a:lnTo>
                  <a:lnTo>
                    <a:pt x="15419" y="33630"/>
                  </a:lnTo>
                  <a:lnTo>
                    <a:pt x="3608" y="33759"/>
                  </a:lnTo>
                  <a:lnTo>
                    <a:pt x="1976" y="258"/>
                  </a:lnTo>
                  <a:lnTo>
                    <a:pt x="1976" y="173"/>
                  </a:lnTo>
                  <a:lnTo>
                    <a:pt x="86" y="1"/>
                  </a:lnTo>
                  <a:close/>
                </a:path>
              </a:pathLst>
            </a:custGeom>
            <a:solidFill>
              <a:srgbClr val="0100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0" name="Google Shape;13450;p37"/>
            <p:cNvSpPr/>
            <p:nvPr/>
          </p:nvSpPr>
          <p:spPr>
            <a:xfrm>
              <a:off x="6222125" y="649350"/>
              <a:ext cx="622800" cy="510050"/>
            </a:xfrm>
            <a:custGeom>
              <a:avLst/>
              <a:gdLst/>
              <a:ahLst/>
              <a:cxnLst/>
              <a:rect l="l" t="t" r="r" b="b"/>
              <a:pathLst>
                <a:path w="24912" h="20402" extrusionOk="0">
                  <a:moveTo>
                    <a:pt x="13057" y="1"/>
                  </a:moveTo>
                  <a:lnTo>
                    <a:pt x="12757" y="44"/>
                  </a:lnTo>
                  <a:lnTo>
                    <a:pt x="12112" y="44"/>
                  </a:lnTo>
                  <a:lnTo>
                    <a:pt x="11511" y="87"/>
                  </a:lnTo>
                  <a:lnTo>
                    <a:pt x="10910" y="258"/>
                  </a:lnTo>
                  <a:lnTo>
                    <a:pt x="10266" y="473"/>
                  </a:lnTo>
                  <a:lnTo>
                    <a:pt x="9621" y="731"/>
                  </a:lnTo>
                  <a:lnTo>
                    <a:pt x="8977" y="1074"/>
                  </a:lnTo>
                  <a:lnTo>
                    <a:pt x="8333" y="1418"/>
                  </a:lnTo>
                  <a:lnTo>
                    <a:pt x="7732" y="1804"/>
                  </a:lnTo>
                  <a:lnTo>
                    <a:pt x="6572" y="2578"/>
                  </a:lnTo>
                  <a:lnTo>
                    <a:pt x="5584" y="3308"/>
                  </a:lnTo>
                  <a:lnTo>
                    <a:pt x="4425" y="4253"/>
                  </a:lnTo>
                  <a:lnTo>
                    <a:pt x="4253" y="4424"/>
                  </a:lnTo>
                  <a:lnTo>
                    <a:pt x="4081" y="4682"/>
                  </a:lnTo>
                  <a:lnTo>
                    <a:pt x="3566" y="5584"/>
                  </a:lnTo>
                  <a:lnTo>
                    <a:pt x="2964" y="6744"/>
                  </a:lnTo>
                  <a:lnTo>
                    <a:pt x="2320" y="8161"/>
                  </a:lnTo>
                  <a:lnTo>
                    <a:pt x="1633" y="9664"/>
                  </a:lnTo>
                  <a:lnTo>
                    <a:pt x="1032" y="11167"/>
                  </a:lnTo>
                  <a:lnTo>
                    <a:pt x="516" y="12585"/>
                  </a:lnTo>
                  <a:lnTo>
                    <a:pt x="173" y="13744"/>
                  </a:lnTo>
                  <a:lnTo>
                    <a:pt x="44" y="14303"/>
                  </a:lnTo>
                  <a:lnTo>
                    <a:pt x="1" y="14818"/>
                  </a:lnTo>
                  <a:lnTo>
                    <a:pt x="44" y="15376"/>
                  </a:lnTo>
                  <a:lnTo>
                    <a:pt x="87" y="15935"/>
                  </a:lnTo>
                  <a:lnTo>
                    <a:pt x="215" y="16493"/>
                  </a:lnTo>
                  <a:lnTo>
                    <a:pt x="344" y="17052"/>
                  </a:lnTo>
                  <a:lnTo>
                    <a:pt x="688" y="18039"/>
                  </a:lnTo>
                  <a:lnTo>
                    <a:pt x="1032" y="18941"/>
                  </a:lnTo>
                  <a:lnTo>
                    <a:pt x="1375" y="19628"/>
                  </a:lnTo>
                  <a:lnTo>
                    <a:pt x="1719" y="20273"/>
                  </a:lnTo>
                  <a:lnTo>
                    <a:pt x="5198" y="20359"/>
                  </a:lnTo>
                  <a:lnTo>
                    <a:pt x="8805" y="20402"/>
                  </a:lnTo>
                  <a:lnTo>
                    <a:pt x="12928" y="20402"/>
                  </a:lnTo>
                  <a:lnTo>
                    <a:pt x="17095" y="20316"/>
                  </a:lnTo>
                  <a:lnTo>
                    <a:pt x="19070" y="20273"/>
                  </a:lnTo>
                  <a:lnTo>
                    <a:pt x="20831" y="20144"/>
                  </a:lnTo>
                  <a:lnTo>
                    <a:pt x="22334" y="20015"/>
                  </a:lnTo>
                  <a:lnTo>
                    <a:pt x="23537" y="19843"/>
                  </a:lnTo>
                  <a:lnTo>
                    <a:pt x="24009" y="19757"/>
                  </a:lnTo>
                  <a:lnTo>
                    <a:pt x="24353" y="19628"/>
                  </a:lnTo>
                  <a:lnTo>
                    <a:pt x="24611" y="19500"/>
                  </a:lnTo>
                  <a:lnTo>
                    <a:pt x="24740" y="19371"/>
                  </a:lnTo>
                  <a:lnTo>
                    <a:pt x="24825" y="19199"/>
                  </a:lnTo>
                  <a:lnTo>
                    <a:pt x="24868" y="18984"/>
                  </a:lnTo>
                  <a:lnTo>
                    <a:pt x="24911" y="18340"/>
                  </a:lnTo>
                  <a:lnTo>
                    <a:pt x="24911" y="17567"/>
                  </a:lnTo>
                  <a:lnTo>
                    <a:pt x="24868" y="16579"/>
                  </a:lnTo>
                  <a:lnTo>
                    <a:pt x="24740" y="15505"/>
                  </a:lnTo>
                  <a:lnTo>
                    <a:pt x="24568" y="14303"/>
                  </a:lnTo>
                  <a:lnTo>
                    <a:pt x="24310" y="13057"/>
                  </a:lnTo>
                  <a:lnTo>
                    <a:pt x="24009" y="11726"/>
                  </a:lnTo>
                  <a:lnTo>
                    <a:pt x="23623" y="10394"/>
                  </a:lnTo>
                  <a:lnTo>
                    <a:pt x="23193" y="9063"/>
                  </a:lnTo>
                  <a:lnTo>
                    <a:pt x="22721" y="7774"/>
                  </a:lnTo>
                  <a:lnTo>
                    <a:pt x="22163" y="6529"/>
                  </a:lnTo>
                  <a:lnTo>
                    <a:pt x="21862" y="5928"/>
                  </a:lnTo>
                  <a:lnTo>
                    <a:pt x="21561" y="5369"/>
                  </a:lnTo>
                  <a:lnTo>
                    <a:pt x="21218" y="4854"/>
                  </a:lnTo>
                  <a:lnTo>
                    <a:pt x="20874" y="4338"/>
                  </a:lnTo>
                  <a:lnTo>
                    <a:pt x="20531" y="3909"/>
                  </a:lnTo>
                  <a:lnTo>
                    <a:pt x="20144" y="3480"/>
                  </a:lnTo>
                  <a:lnTo>
                    <a:pt x="19757" y="3093"/>
                  </a:lnTo>
                  <a:lnTo>
                    <a:pt x="19328" y="2792"/>
                  </a:lnTo>
                  <a:lnTo>
                    <a:pt x="18512" y="2191"/>
                  </a:lnTo>
                  <a:lnTo>
                    <a:pt x="17739" y="1719"/>
                  </a:lnTo>
                  <a:lnTo>
                    <a:pt x="17052" y="1289"/>
                  </a:lnTo>
                  <a:lnTo>
                    <a:pt x="16407" y="945"/>
                  </a:lnTo>
                  <a:lnTo>
                    <a:pt x="15806" y="688"/>
                  </a:lnTo>
                  <a:lnTo>
                    <a:pt x="15248" y="473"/>
                  </a:lnTo>
                  <a:lnTo>
                    <a:pt x="14732" y="301"/>
                  </a:lnTo>
                  <a:lnTo>
                    <a:pt x="14303" y="172"/>
                  </a:lnTo>
                  <a:lnTo>
                    <a:pt x="13573" y="44"/>
                  </a:lnTo>
                  <a:lnTo>
                    <a:pt x="130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1" name="Google Shape;13451;p37"/>
            <p:cNvSpPr/>
            <p:nvPr/>
          </p:nvSpPr>
          <p:spPr>
            <a:xfrm>
              <a:off x="6313400" y="654725"/>
              <a:ext cx="428450" cy="681850"/>
            </a:xfrm>
            <a:custGeom>
              <a:avLst/>
              <a:gdLst/>
              <a:ahLst/>
              <a:cxnLst/>
              <a:rect l="l" t="t" r="r" b="b"/>
              <a:pathLst>
                <a:path w="17138" h="27274" extrusionOk="0">
                  <a:moveTo>
                    <a:pt x="8590" y="0"/>
                  </a:moveTo>
                  <a:lnTo>
                    <a:pt x="8290" y="86"/>
                  </a:lnTo>
                  <a:lnTo>
                    <a:pt x="7946" y="172"/>
                  </a:lnTo>
                  <a:lnTo>
                    <a:pt x="7602" y="344"/>
                  </a:lnTo>
                  <a:lnTo>
                    <a:pt x="7259" y="559"/>
                  </a:lnTo>
                  <a:lnTo>
                    <a:pt x="6915" y="816"/>
                  </a:lnTo>
                  <a:lnTo>
                    <a:pt x="6572" y="1117"/>
                  </a:lnTo>
                  <a:lnTo>
                    <a:pt x="6228" y="1461"/>
                  </a:lnTo>
                  <a:lnTo>
                    <a:pt x="5884" y="1847"/>
                  </a:lnTo>
                  <a:lnTo>
                    <a:pt x="5541" y="2277"/>
                  </a:lnTo>
                  <a:lnTo>
                    <a:pt x="4854" y="3222"/>
                  </a:lnTo>
                  <a:lnTo>
                    <a:pt x="4209" y="4381"/>
                  </a:lnTo>
                  <a:lnTo>
                    <a:pt x="3565" y="5627"/>
                  </a:lnTo>
                  <a:lnTo>
                    <a:pt x="2964" y="7001"/>
                  </a:lnTo>
                  <a:lnTo>
                    <a:pt x="2406" y="8504"/>
                  </a:lnTo>
                  <a:lnTo>
                    <a:pt x="1890" y="10136"/>
                  </a:lnTo>
                  <a:lnTo>
                    <a:pt x="1418" y="11854"/>
                  </a:lnTo>
                  <a:lnTo>
                    <a:pt x="1031" y="13658"/>
                  </a:lnTo>
                  <a:lnTo>
                    <a:pt x="688" y="15548"/>
                  </a:lnTo>
                  <a:lnTo>
                    <a:pt x="473" y="17481"/>
                  </a:lnTo>
                  <a:lnTo>
                    <a:pt x="301" y="19456"/>
                  </a:lnTo>
                  <a:lnTo>
                    <a:pt x="172" y="21303"/>
                  </a:lnTo>
                  <a:lnTo>
                    <a:pt x="43" y="23408"/>
                  </a:lnTo>
                  <a:lnTo>
                    <a:pt x="0" y="24439"/>
                  </a:lnTo>
                  <a:lnTo>
                    <a:pt x="0" y="25426"/>
                  </a:lnTo>
                  <a:lnTo>
                    <a:pt x="43" y="26328"/>
                  </a:lnTo>
                  <a:lnTo>
                    <a:pt x="172" y="27144"/>
                  </a:lnTo>
                  <a:lnTo>
                    <a:pt x="16922" y="27273"/>
                  </a:lnTo>
                  <a:lnTo>
                    <a:pt x="17051" y="26500"/>
                  </a:lnTo>
                  <a:lnTo>
                    <a:pt x="17094" y="25641"/>
                  </a:lnTo>
                  <a:lnTo>
                    <a:pt x="17137" y="24696"/>
                  </a:lnTo>
                  <a:lnTo>
                    <a:pt x="17137" y="23751"/>
                  </a:lnTo>
                  <a:lnTo>
                    <a:pt x="17137" y="20058"/>
                  </a:lnTo>
                  <a:lnTo>
                    <a:pt x="17094" y="18039"/>
                  </a:lnTo>
                  <a:lnTo>
                    <a:pt x="17008" y="16106"/>
                  </a:lnTo>
                  <a:lnTo>
                    <a:pt x="16837" y="14217"/>
                  </a:lnTo>
                  <a:lnTo>
                    <a:pt x="16622" y="12413"/>
                  </a:lnTo>
                  <a:lnTo>
                    <a:pt x="16364" y="10652"/>
                  </a:lnTo>
                  <a:lnTo>
                    <a:pt x="16021" y="9020"/>
                  </a:lnTo>
                  <a:lnTo>
                    <a:pt x="15591" y="7474"/>
                  </a:lnTo>
                  <a:lnTo>
                    <a:pt x="15119" y="6056"/>
                  </a:lnTo>
                  <a:lnTo>
                    <a:pt x="14861" y="5412"/>
                  </a:lnTo>
                  <a:lnTo>
                    <a:pt x="14603" y="4768"/>
                  </a:lnTo>
                  <a:lnTo>
                    <a:pt x="14303" y="4166"/>
                  </a:lnTo>
                  <a:lnTo>
                    <a:pt x="14002" y="3608"/>
                  </a:lnTo>
                  <a:lnTo>
                    <a:pt x="13658" y="3050"/>
                  </a:lnTo>
                  <a:lnTo>
                    <a:pt x="13315" y="2577"/>
                  </a:lnTo>
                  <a:lnTo>
                    <a:pt x="12971" y="2105"/>
                  </a:lnTo>
                  <a:lnTo>
                    <a:pt x="12585" y="1718"/>
                  </a:lnTo>
                  <a:lnTo>
                    <a:pt x="12198" y="1332"/>
                  </a:lnTo>
                  <a:lnTo>
                    <a:pt x="11769" y="1031"/>
                  </a:lnTo>
                  <a:lnTo>
                    <a:pt x="11339" y="730"/>
                  </a:lnTo>
                  <a:lnTo>
                    <a:pt x="10910" y="473"/>
                  </a:lnTo>
                  <a:lnTo>
                    <a:pt x="10437" y="301"/>
                  </a:lnTo>
                  <a:lnTo>
                    <a:pt x="9965" y="129"/>
                  </a:lnTo>
                  <a:lnTo>
                    <a:pt x="9449" y="43"/>
                  </a:lnTo>
                  <a:lnTo>
                    <a:pt x="89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2" name="Google Shape;13452;p37"/>
            <p:cNvSpPr/>
            <p:nvPr/>
          </p:nvSpPr>
          <p:spPr>
            <a:xfrm>
              <a:off x="6149125" y="662250"/>
              <a:ext cx="332875" cy="1348625"/>
            </a:xfrm>
            <a:custGeom>
              <a:avLst/>
              <a:gdLst/>
              <a:ahLst/>
              <a:cxnLst/>
              <a:rect l="l" t="t" r="r" b="b"/>
              <a:pathLst>
                <a:path w="13315" h="53945" extrusionOk="0">
                  <a:moveTo>
                    <a:pt x="13314" y="0"/>
                  </a:moveTo>
                  <a:lnTo>
                    <a:pt x="13143" y="129"/>
                  </a:lnTo>
                  <a:lnTo>
                    <a:pt x="12713" y="515"/>
                  </a:lnTo>
                  <a:lnTo>
                    <a:pt x="12069" y="1160"/>
                  </a:lnTo>
                  <a:lnTo>
                    <a:pt x="11682" y="1632"/>
                  </a:lnTo>
                  <a:lnTo>
                    <a:pt x="11253" y="2147"/>
                  </a:lnTo>
                  <a:lnTo>
                    <a:pt x="10823" y="2792"/>
                  </a:lnTo>
                  <a:lnTo>
                    <a:pt x="10351" y="3479"/>
                  </a:lnTo>
                  <a:lnTo>
                    <a:pt x="9836" y="4295"/>
                  </a:lnTo>
                  <a:lnTo>
                    <a:pt x="9363" y="5197"/>
                  </a:lnTo>
                  <a:lnTo>
                    <a:pt x="8848" y="6228"/>
                  </a:lnTo>
                  <a:lnTo>
                    <a:pt x="8375" y="7344"/>
                  </a:lnTo>
                  <a:lnTo>
                    <a:pt x="7903" y="8590"/>
                  </a:lnTo>
                  <a:lnTo>
                    <a:pt x="7430" y="9921"/>
                  </a:lnTo>
                  <a:lnTo>
                    <a:pt x="7130" y="10952"/>
                  </a:lnTo>
                  <a:lnTo>
                    <a:pt x="6786" y="12112"/>
                  </a:lnTo>
                  <a:lnTo>
                    <a:pt x="6142" y="14775"/>
                  </a:lnTo>
                  <a:lnTo>
                    <a:pt x="5498" y="17781"/>
                  </a:lnTo>
                  <a:lnTo>
                    <a:pt x="4853" y="21045"/>
                  </a:lnTo>
                  <a:lnTo>
                    <a:pt x="4252" y="24481"/>
                  </a:lnTo>
                  <a:lnTo>
                    <a:pt x="3608" y="28089"/>
                  </a:lnTo>
                  <a:lnTo>
                    <a:pt x="3050" y="31697"/>
                  </a:lnTo>
                  <a:lnTo>
                    <a:pt x="2491" y="35261"/>
                  </a:lnTo>
                  <a:lnTo>
                    <a:pt x="1503" y="41919"/>
                  </a:lnTo>
                  <a:lnTo>
                    <a:pt x="687" y="47502"/>
                  </a:lnTo>
                  <a:lnTo>
                    <a:pt x="0" y="52699"/>
                  </a:lnTo>
                  <a:lnTo>
                    <a:pt x="11596" y="53944"/>
                  </a:lnTo>
                  <a:lnTo>
                    <a:pt x="12971" y="6099"/>
                  </a:lnTo>
                  <a:lnTo>
                    <a:pt x="133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3" name="Google Shape;13453;p37"/>
            <p:cNvSpPr/>
            <p:nvPr/>
          </p:nvSpPr>
          <p:spPr>
            <a:xfrm>
              <a:off x="6405750" y="682650"/>
              <a:ext cx="62300" cy="563725"/>
            </a:xfrm>
            <a:custGeom>
              <a:avLst/>
              <a:gdLst/>
              <a:ahLst/>
              <a:cxnLst/>
              <a:rect l="l" t="t" r="r" b="b"/>
              <a:pathLst>
                <a:path w="2492" h="22549" extrusionOk="0">
                  <a:moveTo>
                    <a:pt x="2362" y="0"/>
                  </a:moveTo>
                  <a:lnTo>
                    <a:pt x="2319" y="43"/>
                  </a:lnTo>
                  <a:lnTo>
                    <a:pt x="473" y="5283"/>
                  </a:lnTo>
                  <a:lnTo>
                    <a:pt x="473" y="5369"/>
                  </a:lnTo>
                  <a:lnTo>
                    <a:pt x="1289" y="5583"/>
                  </a:lnTo>
                  <a:lnTo>
                    <a:pt x="0" y="6442"/>
                  </a:lnTo>
                  <a:lnTo>
                    <a:pt x="1718" y="22463"/>
                  </a:lnTo>
                  <a:lnTo>
                    <a:pt x="1761" y="22506"/>
                  </a:lnTo>
                  <a:lnTo>
                    <a:pt x="1804" y="22548"/>
                  </a:lnTo>
                  <a:lnTo>
                    <a:pt x="1890" y="22506"/>
                  </a:lnTo>
                  <a:lnTo>
                    <a:pt x="1890" y="22420"/>
                  </a:lnTo>
                  <a:lnTo>
                    <a:pt x="215" y="6528"/>
                  </a:lnTo>
                  <a:lnTo>
                    <a:pt x="1546" y="5583"/>
                  </a:lnTo>
                  <a:lnTo>
                    <a:pt x="1546" y="5412"/>
                  </a:lnTo>
                  <a:lnTo>
                    <a:pt x="730" y="5240"/>
                  </a:lnTo>
                  <a:lnTo>
                    <a:pt x="2491" y="86"/>
                  </a:lnTo>
                  <a:lnTo>
                    <a:pt x="2491" y="43"/>
                  </a:lnTo>
                  <a:lnTo>
                    <a:pt x="2448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4" name="Google Shape;13454;p37"/>
            <p:cNvSpPr/>
            <p:nvPr/>
          </p:nvSpPr>
          <p:spPr>
            <a:xfrm>
              <a:off x="6262925" y="1364450"/>
              <a:ext cx="134250" cy="16150"/>
            </a:xfrm>
            <a:custGeom>
              <a:avLst/>
              <a:gdLst/>
              <a:ahLst/>
              <a:cxnLst/>
              <a:rect l="l" t="t" r="r" b="b"/>
              <a:pathLst>
                <a:path w="5370" h="646" extrusionOk="0">
                  <a:moveTo>
                    <a:pt x="5241" y="1"/>
                  </a:moveTo>
                  <a:lnTo>
                    <a:pt x="87" y="430"/>
                  </a:lnTo>
                  <a:lnTo>
                    <a:pt x="1" y="473"/>
                  </a:lnTo>
                  <a:lnTo>
                    <a:pt x="1" y="559"/>
                  </a:lnTo>
                  <a:lnTo>
                    <a:pt x="44" y="602"/>
                  </a:lnTo>
                  <a:lnTo>
                    <a:pt x="87" y="645"/>
                  </a:lnTo>
                  <a:lnTo>
                    <a:pt x="5284" y="216"/>
                  </a:lnTo>
                  <a:lnTo>
                    <a:pt x="5327" y="173"/>
                  </a:lnTo>
                  <a:lnTo>
                    <a:pt x="5369" y="87"/>
                  </a:lnTo>
                  <a:lnTo>
                    <a:pt x="5327" y="44"/>
                  </a:lnTo>
                  <a:lnTo>
                    <a:pt x="5241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5" name="Google Shape;13455;p37"/>
            <p:cNvSpPr/>
            <p:nvPr/>
          </p:nvSpPr>
          <p:spPr>
            <a:xfrm>
              <a:off x="6146975" y="908125"/>
              <a:ext cx="294225" cy="1104900"/>
            </a:xfrm>
            <a:custGeom>
              <a:avLst/>
              <a:gdLst/>
              <a:ahLst/>
              <a:cxnLst/>
              <a:rect l="l" t="t" r="r" b="b"/>
              <a:pathLst>
                <a:path w="11769" h="44196" extrusionOk="0">
                  <a:moveTo>
                    <a:pt x="7473" y="0"/>
                  </a:moveTo>
                  <a:lnTo>
                    <a:pt x="7431" y="43"/>
                  </a:lnTo>
                  <a:lnTo>
                    <a:pt x="7130" y="1074"/>
                  </a:lnTo>
                  <a:lnTo>
                    <a:pt x="6786" y="2234"/>
                  </a:lnTo>
                  <a:lnTo>
                    <a:pt x="6185" y="4854"/>
                  </a:lnTo>
                  <a:lnTo>
                    <a:pt x="5541" y="7817"/>
                  </a:lnTo>
                  <a:lnTo>
                    <a:pt x="4896" y="11081"/>
                  </a:lnTo>
                  <a:lnTo>
                    <a:pt x="4252" y="14517"/>
                  </a:lnTo>
                  <a:lnTo>
                    <a:pt x="3651" y="18082"/>
                  </a:lnTo>
                  <a:lnTo>
                    <a:pt x="3050" y="21690"/>
                  </a:lnTo>
                  <a:lnTo>
                    <a:pt x="2491" y="25212"/>
                  </a:lnTo>
                  <a:lnTo>
                    <a:pt x="1504" y="31912"/>
                  </a:lnTo>
                  <a:lnTo>
                    <a:pt x="730" y="37495"/>
                  </a:lnTo>
                  <a:lnTo>
                    <a:pt x="0" y="42864"/>
                  </a:lnTo>
                  <a:lnTo>
                    <a:pt x="0" y="42950"/>
                  </a:lnTo>
                  <a:lnTo>
                    <a:pt x="11682" y="44195"/>
                  </a:lnTo>
                  <a:lnTo>
                    <a:pt x="11768" y="44152"/>
                  </a:lnTo>
                  <a:lnTo>
                    <a:pt x="11768" y="44109"/>
                  </a:lnTo>
                  <a:lnTo>
                    <a:pt x="11768" y="44024"/>
                  </a:lnTo>
                  <a:lnTo>
                    <a:pt x="11682" y="43981"/>
                  </a:lnTo>
                  <a:lnTo>
                    <a:pt x="215" y="42778"/>
                  </a:lnTo>
                  <a:lnTo>
                    <a:pt x="1031" y="36679"/>
                  </a:lnTo>
                  <a:lnTo>
                    <a:pt x="1804" y="31053"/>
                  </a:lnTo>
                  <a:lnTo>
                    <a:pt x="2792" y="24482"/>
                  </a:lnTo>
                  <a:lnTo>
                    <a:pt x="3952" y="17524"/>
                  </a:lnTo>
                  <a:lnTo>
                    <a:pt x="4510" y="14088"/>
                  </a:lnTo>
                  <a:lnTo>
                    <a:pt x="5154" y="10738"/>
                  </a:lnTo>
                  <a:lnTo>
                    <a:pt x="5755" y="7645"/>
                  </a:lnTo>
                  <a:lnTo>
                    <a:pt x="6400" y="4768"/>
                  </a:lnTo>
                  <a:lnTo>
                    <a:pt x="7001" y="2234"/>
                  </a:lnTo>
                  <a:lnTo>
                    <a:pt x="7302" y="1117"/>
                  </a:lnTo>
                  <a:lnTo>
                    <a:pt x="7602" y="129"/>
                  </a:lnTo>
                  <a:lnTo>
                    <a:pt x="7602" y="43"/>
                  </a:lnTo>
                  <a:lnTo>
                    <a:pt x="755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6" name="Google Shape;13456;p37"/>
            <p:cNvSpPr/>
            <p:nvPr/>
          </p:nvSpPr>
          <p:spPr>
            <a:xfrm>
              <a:off x="6600075" y="662250"/>
              <a:ext cx="331825" cy="1348625"/>
            </a:xfrm>
            <a:custGeom>
              <a:avLst/>
              <a:gdLst/>
              <a:ahLst/>
              <a:cxnLst/>
              <a:rect l="l" t="t" r="r" b="b"/>
              <a:pathLst>
                <a:path w="13273" h="53945" extrusionOk="0">
                  <a:moveTo>
                    <a:pt x="1" y="0"/>
                  </a:moveTo>
                  <a:lnTo>
                    <a:pt x="345" y="6099"/>
                  </a:lnTo>
                  <a:lnTo>
                    <a:pt x="1719" y="53944"/>
                  </a:lnTo>
                  <a:lnTo>
                    <a:pt x="13272" y="52699"/>
                  </a:lnTo>
                  <a:lnTo>
                    <a:pt x="12585" y="47502"/>
                  </a:lnTo>
                  <a:lnTo>
                    <a:pt x="11812" y="41919"/>
                  </a:lnTo>
                  <a:lnTo>
                    <a:pt x="10824" y="35261"/>
                  </a:lnTo>
                  <a:lnTo>
                    <a:pt x="10266" y="31697"/>
                  </a:lnTo>
                  <a:lnTo>
                    <a:pt x="9665" y="28089"/>
                  </a:lnTo>
                  <a:lnTo>
                    <a:pt x="9063" y="24481"/>
                  </a:lnTo>
                  <a:lnTo>
                    <a:pt x="8419" y="21045"/>
                  </a:lnTo>
                  <a:lnTo>
                    <a:pt x="7775" y="17781"/>
                  </a:lnTo>
                  <a:lnTo>
                    <a:pt x="7130" y="14775"/>
                  </a:lnTo>
                  <a:lnTo>
                    <a:pt x="6486" y="12112"/>
                  </a:lnTo>
                  <a:lnTo>
                    <a:pt x="6186" y="10952"/>
                  </a:lnTo>
                  <a:lnTo>
                    <a:pt x="5885" y="9921"/>
                  </a:lnTo>
                  <a:lnTo>
                    <a:pt x="5413" y="8590"/>
                  </a:lnTo>
                  <a:lnTo>
                    <a:pt x="4940" y="7344"/>
                  </a:lnTo>
                  <a:lnTo>
                    <a:pt x="4425" y="6228"/>
                  </a:lnTo>
                  <a:lnTo>
                    <a:pt x="3952" y="5197"/>
                  </a:lnTo>
                  <a:lnTo>
                    <a:pt x="3437" y="4295"/>
                  </a:lnTo>
                  <a:lnTo>
                    <a:pt x="2964" y="3479"/>
                  </a:lnTo>
                  <a:lnTo>
                    <a:pt x="2492" y="2792"/>
                  </a:lnTo>
                  <a:lnTo>
                    <a:pt x="2020" y="2147"/>
                  </a:lnTo>
                  <a:lnTo>
                    <a:pt x="1633" y="1632"/>
                  </a:lnTo>
                  <a:lnTo>
                    <a:pt x="1203" y="1160"/>
                  </a:lnTo>
                  <a:lnTo>
                    <a:pt x="559" y="515"/>
                  </a:lnTo>
                  <a:lnTo>
                    <a:pt x="130" y="1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7" name="Google Shape;13457;p37"/>
            <p:cNvSpPr/>
            <p:nvPr/>
          </p:nvSpPr>
          <p:spPr>
            <a:xfrm>
              <a:off x="6614050" y="682650"/>
              <a:ext cx="62300" cy="589500"/>
            </a:xfrm>
            <a:custGeom>
              <a:avLst/>
              <a:gdLst/>
              <a:ahLst/>
              <a:cxnLst/>
              <a:rect l="l" t="t" r="r" b="b"/>
              <a:pathLst>
                <a:path w="2492" h="23580" extrusionOk="0">
                  <a:moveTo>
                    <a:pt x="43" y="0"/>
                  </a:moveTo>
                  <a:lnTo>
                    <a:pt x="0" y="43"/>
                  </a:lnTo>
                  <a:lnTo>
                    <a:pt x="0" y="86"/>
                  </a:lnTo>
                  <a:lnTo>
                    <a:pt x="1761" y="5240"/>
                  </a:lnTo>
                  <a:lnTo>
                    <a:pt x="902" y="5412"/>
                  </a:lnTo>
                  <a:lnTo>
                    <a:pt x="902" y="5583"/>
                  </a:lnTo>
                  <a:lnTo>
                    <a:pt x="2277" y="6528"/>
                  </a:lnTo>
                  <a:lnTo>
                    <a:pt x="859" y="23493"/>
                  </a:lnTo>
                  <a:lnTo>
                    <a:pt x="859" y="23579"/>
                  </a:lnTo>
                  <a:lnTo>
                    <a:pt x="1031" y="23579"/>
                  </a:lnTo>
                  <a:lnTo>
                    <a:pt x="1031" y="23493"/>
                  </a:lnTo>
                  <a:lnTo>
                    <a:pt x="2491" y="6442"/>
                  </a:lnTo>
                  <a:lnTo>
                    <a:pt x="1203" y="5583"/>
                  </a:lnTo>
                  <a:lnTo>
                    <a:pt x="2019" y="5369"/>
                  </a:lnTo>
                  <a:lnTo>
                    <a:pt x="1976" y="5283"/>
                  </a:lnTo>
                  <a:lnTo>
                    <a:pt x="172" y="43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8" name="Google Shape;13458;p37"/>
            <p:cNvSpPr/>
            <p:nvPr/>
          </p:nvSpPr>
          <p:spPr>
            <a:xfrm>
              <a:off x="6684900" y="1364450"/>
              <a:ext cx="134250" cy="16150"/>
            </a:xfrm>
            <a:custGeom>
              <a:avLst/>
              <a:gdLst/>
              <a:ahLst/>
              <a:cxnLst/>
              <a:rect l="l" t="t" r="r" b="b"/>
              <a:pathLst>
                <a:path w="5370" h="646" extrusionOk="0">
                  <a:moveTo>
                    <a:pt x="87" y="1"/>
                  </a:moveTo>
                  <a:lnTo>
                    <a:pt x="44" y="44"/>
                  </a:lnTo>
                  <a:lnTo>
                    <a:pt x="1" y="87"/>
                  </a:lnTo>
                  <a:lnTo>
                    <a:pt x="44" y="173"/>
                  </a:lnTo>
                  <a:lnTo>
                    <a:pt x="87" y="216"/>
                  </a:lnTo>
                  <a:lnTo>
                    <a:pt x="5241" y="645"/>
                  </a:lnTo>
                  <a:lnTo>
                    <a:pt x="5284" y="645"/>
                  </a:lnTo>
                  <a:lnTo>
                    <a:pt x="5327" y="602"/>
                  </a:lnTo>
                  <a:lnTo>
                    <a:pt x="5370" y="559"/>
                  </a:lnTo>
                  <a:lnTo>
                    <a:pt x="5327" y="473"/>
                  </a:lnTo>
                  <a:lnTo>
                    <a:pt x="5284" y="430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9" name="Google Shape;13459;p37"/>
            <p:cNvSpPr/>
            <p:nvPr/>
          </p:nvSpPr>
          <p:spPr>
            <a:xfrm>
              <a:off x="6640875" y="908125"/>
              <a:ext cx="294250" cy="1104900"/>
            </a:xfrm>
            <a:custGeom>
              <a:avLst/>
              <a:gdLst/>
              <a:ahLst/>
              <a:cxnLst/>
              <a:rect l="l" t="t" r="r" b="b"/>
              <a:pathLst>
                <a:path w="11770" h="44196" extrusionOk="0">
                  <a:moveTo>
                    <a:pt x="4210" y="0"/>
                  </a:moveTo>
                  <a:lnTo>
                    <a:pt x="4167" y="43"/>
                  </a:lnTo>
                  <a:lnTo>
                    <a:pt x="4167" y="129"/>
                  </a:lnTo>
                  <a:lnTo>
                    <a:pt x="4468" y="1117"/>
                  </a:lnTo>
                  <a:lnTo>
                    <a:pt x="4768" y="2234"/>
                  </a:lnTo>
                  <a:lnTo>
                    <a:pt x="5370" y="4768"/>
                  </a:lnTo>
                  <a:lnTo>
                    <a:pt x="6014" y="7645"/>
                  </a:lnTo>
                  <a:lnTo>
                    <a:pt x="6615" y="10738"/>
                  </a:lnTo>
                  <a:lnTo>
                    <a:pt x="7216" y="14088"/>
                  </a:lnTo>
                  <a:lnTo>
                    <a:pt x="7818" y="17524"/>
                  </a:lnTo>
                  <a:lnTo>
                    <a:pt x="8934" y="24482"/>
                  </a:lnTo>
                  <a:lnTo>
                    <a:pt x="9922" y="31053"/>
                  </a:lnTo>
                  <a:lnTo>
                    <a:pt x="10738" y="36679"/>
                  </a:lnTo>
                  <a:lnTo>
                    <a:pt x="11554" y="42778"/>
                  </a:lnTo>
                  <a:lnTo>
                    <a:pt x="87" y="43981"/>
                  </a:lnTo>
                  <a:lnTo>
                    <a:pt x="1" y="44024"/>
                  </a:lnTo>
                  <a:lnTo>
                    <a:pt x="1" y="44109"/>
                  </a:lnTo>
                  <a:lnTo>
                    <a:pt x="1" y="44152"/>
                  </a:lnTo>
                  <a:lnTo>
                    <a:pt x="87" y="44195"/>
                  </a:lnTo>
                  <a:lnTo>
                    <a:pt x="11769" y="42950"/>
                  </a:lnTo>
                  <a:lnTo>
                    <a:pt x="11769" y="42864"/>
                  </a:lnTo>
                  <a:lnTo>
                    <a:pt x="11039" y="37495"/>
                  </a:lnTo>
                  <a:lnTo>
                    <a:pt x="10266" y="31912"/>
                  </a:lnTo>
                  <a:lnTo>
                    <a:pt x="9278" y="25212"/>
                  </a:lnTo>
                  <a:lnTo>
                    <a:pt x="8720" y="21690"/>
                  </a:lnTo>
                  <a:lnTo>
                    <a:pt x="8118" y="18082"/>
                  </a:lnTo>
                  <a:lnTo>
                    <a:pt x="7517" y="14517"/>
                  </a:lnTo>
                  <a:lnTo>
                    <a:pt x="6873" y="11081"/>
                  </a:lnTo>
                  <a:lnTo>
                    <a:pt x="6229" y="7817"/>
                  </a:lnTo>
                  <a:lnTo>
                    <a:pt x="5584" y="4854"/>
                  </a:lnTo>
                  <a:lnTo>
                    <a:pt x="4940" y="2234"/>
                  </a:lnTo>
                  <a:lnTo>
                    <a:pt x="4640" y="1074"/>
                  </a:lnTo>
                  <a:lnTo>
                    <a:pt x="4339" y="43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0" name="Google Shape;13460;p37"/>
            <p:cNvSpPr/>
            <p:nvPr/>
          </p:nvSpPr>
          <p:spPr>
            <a:xfrm>
              <a:off x="6329500" y="963950"/>
              <a:ext cx="168600" cy="144975"/>
            </a:xfrm>
            <a:custGeom>
              <a:avLst/>
              <a:gdLst/>
              <a:ahLst/>
              <a:cxnLst/>
              <a:rect l="l" t="t" r="r" b="b"/>
              <a:pathLst>
                <a:path w="6744" h="5799" extrusionOk="0">
                  <a:moveTo>
                    <a:pt x="2964" y="1"/>
                  </a:moveTo>
                  <a:lnTo>
                    <a:pt x="2835" y="44"/>
                  </a:lnTo>
                  <a:lnTo>
                    <a:pt x="2664" y="173"/>
                  </a:lnTo>
                  <a:lnTo>
                    <a:pt x="2234" y="559"/>
                  </a:lnTo>
                  <a:lnTo>
                    <a:pt x="1719" y="1117"/>
                  </a:lnTo>
                  <a:lnTo>
                    <a:pt x="1246" y="1762"/>
                  </a:lnTo>
                  <a:lnTo>
                    <a:pt x="387" y="2921"/>
                  </a:lnTo>
                  <a:lnTo>
                    <a:pt x="1" y="3437"/>
                  </a:lnTo>
                  <a:lnTo>
                    <a:pt x="1" y="3823"/>
                  </a:lnTo>
                  <a:lnTo>
                    <a:pt x="1" y="4167"/>
                  </a:lnTo>
                  <a:lnTo>
                    <a:pt x="87" y="4596"/>
                  </a:lnTo>
                  <a:lnTo>
                    <a:pt x="215" y="5026"/>
                  </a:lnTo>
                  <a:lnTo>
                    <a:pt x="301" y="5198"/>
                  </a:lnTo>
                  <a:lnTo>
                    <a:pt x="430" y="5369"/>
                  </a:lnTo>
                  <a:lnTo>
                    <a:pt x="559" y="5541"/>
                  </a:lnTo>
                  <a:lnTo>
                    <a:pt x="774" y="5670"/>
                  </a:lnTo>
                  <a:lnTo>
                    <a:pt x="946" y="5756"/>
                  </a:lnTo>
                  <a:lnTo>
                    <a:pt x="1203" y="5799"/>
                  </a:lnTo>
                  <a:lnTo>
                    <a:pt x="1547" y="5799"/>
                  </a:lnTo>
                  <a:lnTo>
                    <a:pt x="1933" y="5756"/>
                  </a:lnTo>
                  <a:lnTo>
                    <a:pt x="2835" y="5627"/>
                  </a:lnTo>
                  <a:lnTo>
                    <a:pt x="3737" y="5412"/>
                  </a:lnTo>
                  <a:lnTo>
                    <a:pt x="4639" y="5155"/>
                  </a:lnTo>
                  <a:lnTo>
                    <a:pt x="6142" y="4682"/>
                  </a:lnTo>
                  <a:lnTo>
                    <a:pt x="6744" y="4425"/>
                  </a:lnTo>
                  <a:lnTo>
                    <a:pt x="6701" y="3823"/>
                  </a:lnTo>
                  <a:lnTo>
                    <a:pt x="6529" y="2492"/>
                  </a:lnTo>
                  <a:lnTo>
                    <a:pt x="6400" y="1762"/>
                  </a:lnTo>
                  <a:lnTo>
                    <a:pt x="6228" y="1117"/>
                  </a:lnTo>
                  <a:lnTo>
                    <a:pt x="6099" y="860"/>
                  </a:lnTo>
                  <a:lnTo>
                    <a:pt x="5971" y="645"/>
                  </a:lnTo>
                  <a:lnTo>
                    <a:pt x="5842" y="516"/>
                  </a:lnTo>
                  <a:lnTo>
                    <a:pt x="5713" y="473"/>
                  </a:lnTo>
                  <a:lnTo>
                    <a:pt x="5369" y="473"/>
                  </a:lnTo>
                  <a:lnTo>
                    <a:pt x="4940" y="516"/>
                  </a:lnTo>
                  <a:lnTo>
                    <a:pt x="4510" y="645"/>
                  </a:lnTo>
                  <a:lnTo>
                    <a:pt x="4038" y="817"/>
                  </a:lnTo>
                  <a:lnTo>
                    <a:pt x="3265" y="1117"/>
                  </a:lnTo>
                  <a:lnTo>
                    <a:pt x="2921" y="1246"/>
                  </a:lnTo>
                  <a:lnTo>
                    <a:pt x="3007" y="1032"/>
                  </a:lnTo>
                  <a:lnTo>
                    <a:pt x="3222" y="602"/>
                  </a:lnTo>
                  <a:lnTo>
                    <a:pt x="3265" y="387"/>
                  </a:lnTo>
                  <a:lnTo>
                    <a:pt x="3265" y="173"/>
                  </a:lnTo>
                  <a:lnTo>
                    <a:pt x="3222" y="130"/>
                  </a:lnTo>
                  <a:lnTo>
                    <a:pt x="3179" y="44"/>
                  </a:lnTo>
                  <a:lnTo>
                    <a:pt x="3093" y="1"/>
                  </a:lnTo>
                  <a:close/>
                </a:path>
              </a:pathLst>
            </a:custGeom>
            <a:solidFill>
              <a:srgbClr val="F6D5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1" name="Google Shape;13461;p37"/>
            <p:cNvSpPr/>
            <p:nvPr/>
          </p:nvSpPr>
          <p:spPr>
            <a:xfrm>
              <a:off x="6360650" y="910275"/>
              <a:ext cx="66600" cy="84850"/>
            </a:xfrm>
            <a:custGeom>
              <a:avLst/>
              <a:gdLst/>
              <a:ahLst/>
              <a:cxnLst/>
              <a:rect l="l" t="t" r="r" b="b"/>
              <a:pathLst>
                <a:path w="2664" h="3394" extrusionOk="0">
                  <a:moveTo>
                    <a:pt x="1160" y="0"/>
                  </a:moveTo>
                  <a:lnTo>
                    <a:pt x="0" y="773"/>
                  </a:lnTo>
                  <a:lnTo>
                    <a:pt x="1675" y="3393"/>
                  </a:lnTo>
                  <a:lnTo>
                    <a:pt x="2663" y="3007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2" name="Google Shape;13462;p37"/>
            <p:cNvSpPr/>
            <p:nvPr/>
          </p:nvSpPr>
          <p:spPr>
            <a:xfrm>
              <a:off x="6108325" y="691225"/>
              <a:ext cx="325350" cy="565875"/>
            </a:xfrm>
            <a:custGeom>
              <a:avLst/>
              <a:gdLst/>
              <a:ahLst/>
              <a:cxnLst/>
              <a:rect l="l" t="t" r="r" b="b"/>
              <a:pathLst>
                <a:path w="13014" h="22635" extrusionOk="0">
                  <a:moveTo>
                    <a:pt x="13014" y="1"/>
                  </a:moveTo>
                  <a:lnTo>
                    <a:pt x="11639" y="731"/>
                  </a:lnTo>
                  <a:lnTo>
                    <a:pt x="10909" y="1203"/>
                  </a:lnTo>
                  <a:lnTo>
                    <a:pt x="10179" y="1676"/>
                  </a:lnTo>
                  <a:lnTo>
                    <a:pt x="9406" y="2234"/>
                  </a:lnTo>
                  <a:lnTo>
                    <a:pt x="8633" y="2835"/>
                  </a:lnTo>
                  <a:lnTo>
                    <a:pt x="7860" y="3480"/>
                  </a:lnTo>
                  <a:lnTo>
                    <a:pt x="7087" y="4210"/>
                  </a:lnTo>
                  <a:lnTo>
                    <a:pt x="6314" y="4983"/>
                  </a:lnTo>
                  <a:lnTo>
                    <a:pt x="5584" y="5799"/>
                  </a:lnTo>
                  <a:lnTo>
                    <a:pt x="4853" y="6701"/>
                  </a:lnTo>
                  <a:lnTo>
                    <a:pt x="4123" y="7646"/>
                  </a:lnTo>
                  <a:lnTo>
                    <a:pt x="3436" y="8633"/>
                  </a:lnTo>
                  <a:lnTo>
                    <a:pt x="2792" y="9707"/>
                  </a:lnTo>
                  <a:lnTo>
                    <a:pt x="2191" y="10867"/>
                  </a:lnTo>
                  <a:lnTo>
                    <a:pt x="1675" y="12069"/>
                  </a:lnTo>
                  <a:lnTo>
                    <a:pt x="1289" y="13057"/>
                  </a:lnTo>
                  <a:lnTo>
                    <a:pt x="945" y="13916"/>
                  </a:lnTo>
                  <a:lnTo>
                    <a:pt x="644" y="14775"/>
                  </a:lnTo>
                  <a:lnTo>
                    <a:pt x="430" y="15548"/>
                  </a:lnTo>
                  <a:lnTo>
                    <a:pt x="258" y="16278"/>
                  </a:lnTo>
                  <a:lnTo>
                    <a:pt x="129" y="16966"/>
                  </a:lnTo>
                  <a:lnTo>
                    <a:pt x="43" y="17610"/>
                  </a:lnTo>
                  <a:lnTo>
                    <a:pt x="0" y="18211"/>
                  </a:lnTo>
                  <a:lnTo>
                    <a:pt x="0" y="18727"/>
                  </a:lnTo>
                  <a:lnTo>
                    <a:pt x="43" y="19242"/>
                  </a:lnTo>
                  <a:lnTo>
                    <a:pt x="129" y="19671"/>
                  </a:lnTo>
                  <a:lnTo>
                    <a:pt x="215" y="20101"/>
                  </a:lnTo>
                  <a:lnTo>
                    <a:pt x="344" y="20445"/>
                  </a:lnTo>
                  <a:lnTo>
                    <a:pt x="473" y="20788"/>
                  </a:lnTo>
                  <a:lnTo>
                    <a:pt x="644" y="21089"/>
                  </a:lnTo>
                  <a:lnTo>
                    <a:pt x="816" y="21346"/>
                  </a:lnTo>
                  <a:lnTo>
                    <a:pt x="1031" y="21604"/>
                  </a:lnTo>
                  <a:lnTo>
                    <a:pt x="1246" y="21776"/>
                  </a:lnTo>
                  <a:lnTo>
                    <a:pt x="1503" y="21948"/>
                  </a:lnTo>
                  <a:lnTo>
                    <a:pt x="1718" y="22120"/>
                  </a:lnTo>
                  <a:lnTo>
                    <a:pt x="2233" y="22334"/>
                  </a:lnTo>
                  <a:lnTo>
                    <a:pt x="2749" y="22506"/>
                  </a:lnTo>
                  <a:lnTo>
                    <a:pt x="3221" y="22592"/>
                  </a:lnTo>
                  <a:lnTo>
                    <a:pt x="3651" y="22635"/>
                  </a:lnTo>
                  <a:lnTo>
                    <a:pt x="4338" y="22635"/>
                  </a:lnTo>
                  <a:lnTo>
                    <a:pt x="4639" y="22549"/>
                  </a:lnTo>
                  <a:lnTo>
                    <a:pt x="5025" y="22420"/>
                  </a:lnTo>
                  <a:lnTo>
                    <a:pt x="6099" y="22034"/>
                  </a:lnTo>
                  <a:lnTo>
                    <a:pt x="7344" y="21432"/>
                  </a:lnTo>
                  <a:lnTo>
                    <a:pt x="8676" y="20788"/>
                  </a:lnTo>
                  <a:lnTo>
                    <a:pt x="11038" y="19629"/>
                  </a:lnTo>
                  <a:lnTo>
                    <a:pt x="12069" y="19113"/>
                  </a:lnTo>
                  <a:lnTo>
                    <a:pt x="9921" y="12069"/>
                  </a:lnTo>
                  <a:lnTo>
                    <a:pt x="6872" y="13358"/>
                  </a:lnTo>
                  <a:lnTo>
                    <a:pt x="6872" y="13358"/>
                  </a:lnTo>
                  <a:lnTo>
                    <a:pt x="7259" y="9793"/>
                  </a:lnTo>
                  <a:lnTo>
                    <a:pt x="12498" y="3351"/>
                  </a:lnTo>
                  <a:lnTo>
                    <a:pt x="130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3" name="Google Shape;13463;p37"/>
            <p:cNvSpPr/>
            <p:nvPr/>
          </p:nvSpPr>
          <p:spPr>
            <a:xfrm>
              <a:off x="6106175" y="989725"/>
              <a:ext cx="307100" cy="269525"/>
            </a:xfrm>
            <a:custGeom>
              <a:avLst/>
              <a:gdLst/>
              <a:ahLst/>
              <a:cxnLst/>
              <a:rect l="l" t="t" r="r" b="b"/>
              <a:pathLst>
                <a:path w="12284" h="10781" extrusionOk="0">
                  <a:moveTo>
                    <a:pt x="10050" y="1"/>
                  </a:moveTo>
                  <a:lnTo>
                    <a:pt x="3136" y="2921"/>
                  </a:lnTo>
                  <a:lnTo>
                    <a:pt x="3093" y="2964"/>
                  </a:lnTo>
                  <a:lnTo>
                    <a:pt x="3093" y="3050"/>
                  </a:lnTo>
                  <a:lnTo>
                    <a:pt x="3136" y="3093"/>
                  </a:lnTo>
                  <a:lnTo>
                    <a:pt x="3221" y="3093"/>
                  </a:lnTo>
                  <a:lnTo>
                    <a:pt x="9921" y="258"/>
                  </a:lnTo>
                  <a:lnTo>
                    <a:pt x="12026" y="7087"/>
                  </a:lnTo>
                  <a:lnTo>
                    <a:pt x="10695" y="7774"/>
                  </a:lnTo>
                  <a:lnTo>
                    <a:pt x="8418" y="8934"/>
                  </a:lnTo>
                  <a:lnTo>
                    <a:pt x="7173" y="9535"/>
                  </a:lnTo>
                  <a:lnTo>
                    <a:pt x="6013" y="10051"/>
                  </a:lnTo>
                  <a:lnTo>
                    <a:pt x="5025" y="10394"/>
                  </a:lnTo>
                  <a:lnTo>
                    <a:pt x="4682" y="10523"/>
                  </a:lnTo>
                  <a:lnTo>
                    <a:pt x="4381" y="10566"/>
                  </a:lnTo>
                  <a:lnTo>
                    <a:pt x="3780" y="10609"/>
                  </a:lnTo>
                  <a:lnTo>
                    <a:pt x="3350" y="10566"/>
                  </a:lnTo>
                  <a:lnTo>
                    <a:pt x="2835" y="10480"/>
                  </a:lnTo>
                  <a:lnTo>
                    <a:pt x="2362" y="10308"/>
                  </a:lnTo>
                  <a:lnTo>
                    <a:pt x="1847" y="10094"/>
                  </a:lnTo>
                  <a:lnTo>
                    <a:pt x="1589" y="9922"/>
                  </a:lnTo>
                  <a:lnTo>
                    <a:pt x="1375" y="9750"/>
                  </a:lnTo>
                  <a:lnTo>
                    <a:pt x="1117" y="9535"/>
                  </a:lnTo>
                  <a:lnTo>
                    <a:pt x="945" y="9278"/>
                  </a:lnTo>
                  <a:lnTo>
                    <a:pt x="730" y="8934"/>
                  </a:lnTo>
                  <a:lnTo>
                    <a:pt x="559" y="8590"/>
                  </a:lnTo>
                  <a:lnTo>
                    <a:pt x="387" y="8161"/>
                  </a:lnTo>
                  <a:lnTo>
                    <a:pt x="301" y="7731"/>
                  </a:lnTo>
                  <a:lnTo>
                    <a:pt x="215" y="7302"/>
                  </a:lnTo>
                  <a:lnTo>
                    <a:pt x="172" y="6787"/>
                  </a:lnTo>
                  <a:lnTo>
                    <a:pt x="172" y="6271"/>
                  </a:lnTo>
                  <a:lnTo>
                    <a:pt x="215" y="5713"/>
                  </a:lnTo>
                  <a:lnTo>
                    <a:pt x="301" y="5154"/>
                  </a:lnTo>
                  <a:lnTo>
                    <a:pt x="430" y="4510"/>
                  </a:lnTo>
                  <a:lnTo>
                    <a:pt x="559" y="3866"/>
                  </a:lnTo>
                  <a:lnTo>
                    <a:pt x="730" y="3179"/>
                  </a:lnTo>
                  <a:lnTo>
                    <a:pt x="1203" y="1761"/>
                  </a:lnTo>
                  <a:lnTo>
                    <a:pt x="1847" y="172"/>
                  </a:lnTo>
                  <a:lnTo>
                    <a:pt x="1847" y="86"/>
                  </a:lnTo>
                  <a:lnTo>
                    <a:pt x="1761" y="44"/>
                  </a:lnTo>
                  <a:lnTo>
                    <a:pt x="1718" y="44"/>
                  </a:lnTo>
                  <a:lnTo>
                    <a:pt x="1632" y="86"/>
                  </a:lnTo>
                  <a:lnTo>
                    <a:pt x="1031" y="1719"/>
                  </a:lnTo>
                  <a:lnTo>
                    <a:pt x="559" y="3179"/>
                  </a:lnTo>
                  <a:lnTo>
                    <a:pt x="387" y="3866"/>
                  </a:lnTo>
                  <a:lnTo>
                    <a:pt x="215" y="4510"/>
                  </a:lnTo>
                  <a:lnTo>
                    <a:pt x="129" y="5154"/>
                  </a:lnTo>
                  <a:lnTo>
                    <a:pt x="43" y="5756"/>
                  </a:lnTo>
                  <a:lnTo>
                    <a:pt x="0" y="6314"/>
                  </a:lnTo>
                  <a:lnTo>
                    <a:pt x="0" y="6830"/>
                  </a:lnTo>
                  <a:lnTo>
                    <a:pt x="43" y="7345"/>
                  </a:lnTo>
                  <a:lnTo>
                    <a:pt x="129" y="7817"/>
                  </a:lnTo>
                  <a:lnTo>
                    <a:pt x="215" y="8247"/>
                  </a:lnTo>
                  <a:lnTo>
                    <a:pt x="387" y="8676"/>
                  </a:lnTo>
                  <a:lnTo>
                    <a:pt x="559" y="9020"/>
                  </a:lnTo>
                  <a:lnTo>
                    <a:pt x="773" y="9364"/>
                  </a:lnTo>
                  <a:lnTo>
                    <a:pt x="1117" y="9793"/>
                  </a:lnTo>
                  <a:lnTo>
                    <a:pt x="1546" y="10137"/>
                  </a:lnTo>
                  <a:lnTo>
                    <a:pt x="1976" y="10351"/>
                  </a:lnTo>
                  <a:lnTo>
                    <a:pt x="2405" y="10566"/>
                  </a:lnTo>
                  <a:lnTo>
                    <a:pt x="2835" y="10652"/>
                  </a:lnTo>
                  <a:lnTo>
                    <a:pt x="3221" y="10738"/>
                  </a:lnTo>
                  <a:lnTo>
                    <a:pt x="3608" y="10781"/>
                  </a:lnTo>
                  <a:lnTo>
                    <a:pt x="4424" y="10781"/>
                  </a:lnTo>
                  <a:lnTo>
                    <a:pt x="4725" y="10695"/>
                  </a:lnTo>
                  <a:lnTo>
                    <a:pt x="5111" y="10609"/>
                  </a:lnTo>
                  <a:lnTo>
                    <a:pt x="6142" y="10180"/>
                  </a:lnTo>
                  <a:lnTo>
                    <a:pt x="7387" y="9621"/>
                  </a:lnTo>
                  <a:lnTo>
                    <a:pt x="8719" y="9020"/>
                  </a:lnTo>
                  <a:lnTo>
                    <a:pt x="11038" y="7817"/>
                  </a:lnTo>
                  <a:lnTo>
                    <a:pt x="12198" y="7259"/>
                  </a:lnTo>
                  <a:lnTo>
                    <a:pt x="12284" y="7216"/>
                  </a:lnTo>
                  <a:lnTo>
                    <a:pt x="10050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4" name="Google Shape;13464;p37"/>
            <p:cNvSpPr/>
            <p:nvPr/>
          </p:nvSpPr>
          <p:spPr>
            <a:xfrm>
              <a:off x="6430425" y="894175"/>
              <a:ext cx="289950" cy="384400"/>
            </a:xfrm>
            <a:custGeom>
              <a:avLst/>
              <a:gdLst/>
              <a:ahLst/>
              <a:cxnLst/>
              <a:rect l="l" t="t" r="r" b="b"/>
              <a:pathLst>
                <a:path w="11598" h="15376" extrusionOk="0">
                  <a:moveTo>
                    <a:pt x="903" y="0"/>
                  </a:moveTo>
                  <a:lnTo>
                    <a:pt x="731" y="43"/>
                  </a:lnTo>
                  <a:lnTo>
                    <a:pt x="559" y="86"/>
                  </a:lnTo>
                  <a:lnTo>
                    <a:pt x="387" y="172"/>
                  </a:lnTo>
                  <a:lnTo>
                    <a:pt x="259" y="301"/>
                  </a:lnTo>
                  <a:lnTo>
                    <a:pt x="173" y="430"/>
                  </a:lnTo>
                  <a:lnTo>
                    <a:pt x="87" y="558"/>
                  </a:lnTo>
                  <a:lnTo>
                    <a:pt x="44" y="730"/>
                  </a:lnTo>
                  <a:lnTo>
                    <a:pt x="1" y="945"/>
                  </a:lnTo>
                  <a:lnTo>
                    <a:pt x="1" y="14474"/>
                  </a:lnTo>
                  <a:lnTo>
                    <a:pt x="44" y="14646"/>
                  </a:lnTo>
                  <a:lnTo>
                    <a:pt x="87" y="14818"/>
                  </a:lnTo>
                  <a:lnTo>
                    <a:pt x="173" y="14946"/>
                  </a:lnTo>
                  <a:lnTo>
                    <a:pt x="259" y="15075"/>
                  </a:lnTo>
                  <a:lnTo>
                    <a:pt x="387" y="15204"/>
                  </a:lnTo>
                  <a:lnTo>
                    <a:pt x="559" y="15290"/>
                  </a:lnTo>
                  <a:lnTo>
                    <a:pt x="731" y="15333"/>
                  </a:lnTo>
                  <a:lnTo>
                    <a:pt x="903" y="15376"/>
                  </a:lnTo>
                  <a:lnTo>
                    <a:pt x="10695" y="15376"/>
                  </a:lnTo>
                  <a:lnTo>
                    <a:pt x="10867" y="15333"/>
                  </a:lnTo>
                  <a:lnTo>
                    <a:pt x="11039" y="15290"/>
                  </a:lnTo>
                  <a:lnTo>
                    <a:pt x="11211" y="15204"/>
                  </a:lnTo>
                  <a:lnTo>
                    <a:pt x="11340" y="15075"/>
                  </a:lnTo>
                  <a:lnTo>
                    <a:pt x="11425" y="14946"/>
                  </a:lnTo>
                  <a:lnTo>
                    <a:pt x="11511" y="14818"/>
                  </a:lnTo>
                  <a:lnTo>
                    <a:pt x="11597" y="14646"/>
                  </a:lnTo>
                  <a:lnTo>
                    <a:pt x="11597" y="14474"/>
                  </a:lnTo>
                  <a:lnTo>
                    <a:pt x="11597" y="945"/>
                  </a:lnTo>
                  <a:lnTo>
                    <a:pt x="11597" y="730"/>
                  </a:lnTo>
                  <a:lnTo>
                    <a:pt x="11511" y="558"/>
                  </a:lnTo>
                  <a:lnTo>
                    <a:pt x="11425" y="430"/>
                  </a:lnTo>
                  <a:lnTo>
                    <a:pt x="11340" y="301"/>
                  </a:lnTo>
                  <a:lnTo>
                    <a:pt x="11211" y="172"/>
                  </a:lnTo>
                  <a:lnTo>
                    <a:pt x="11039" y="86"/>
                  </a:lnTo>
                  <a:lnTo>
                    <a:pt x="10867" y="43"/>
                  </a:lnTo>
                  <a:lnTo>
                    <a:pt x="106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5" name="Google Shape;13465;p37"/>
            <p:cNvSpPr/>
            <p:nvPr/>
          </p:nvSpPr>
          <p:spPr>
            <a:xfrm>
              <a:off x="6503450" y="883425"/>
              <a:ext cx="143900" cy="41900"/>
            </a:xfrm>
            <a:custGeom>
              <a:avLst/>
              <a:gdLst/>
              <a:ahLst/>
              <a:cxnLst/>
              <a:rect l="l" t="t" r="r" b="b"/>
              <a:pathLst>
                <a:path w="5756" h="1676" extrusionOk="0">
                  <a:moveTo>
                    <a:pt x="859" y="1"/>
                  </a:moveTo>
                  <a:lnTo>
                    <a:pt x="688" y="44"/>
                  </a:lnTo>
                  <a:lnTo>
                    <a:pt x="516" y="86"/>
                  </a:lnTo>
                  <a:lnTo>
                    <a:pt x="387" y="172"/>
                  </a:lnTo>
                  <a:lnTo>
                    <a:pt x="258" y="258"/>
                  </a:lnTo>
                  <a:lnTo>
                    <a:pt x="172" y="387"/>
                  </a:lnTo>
                  <a:lnTo>
                    <a:pt x="86" y="516"/>
                  </a:lnTo>
                  <a:lnTo>
                    <a:pt x="43" y="688"/>
                  </a:lnTo>
                  <a:lnTo>
                    <a:pt x="0" y="860"/>
                  </a:lnTo>
                  <a:lnTo>
                    <a:pt x="43" y="988"/>
                  </a:lnTo>
                  <a:lnTo>
                    <a:pt x="86" y="1160"/>
                  </a:lnTo>
                  <a:lnTo>
                    <a:pt x="172" y="1289"/>
                  </a:lnTo>
                  <a:lnTo>
                    <a:pt x="258" y="1418"/>
                  </a:lnTo>
                  <a:lnTo>
                    <a:pt x="387" y="1547"/>
                  </a:lnTo>
                  <a:lnTo>
                    <a:pt x="516" y="1590"/>
                  </a:lnTo>
                  <a:lnTo>
                    <a:pt x="688" y="1633"/>
                  </a:lnTo>
                  <a:lnTo>
                    <a:pt x="859" y="1676"/>
                  </a:lnTo>
                  <a:lnTo>
                    <a:pt x="4940" y="1676"/>
                  </a:lnTo>
                  <a:lnTo>
                    <a:pt x="5068" y="1633"/>
                  </a:lnTo>
                  <a:lnTo>
                    <a:pt x="5240" y="1590"/>
                  </a:lnTo>
                  <a:lnTo>
                    <a:pt x="5369" y="1547"/>
                  </a:lnTo>
                  <a:lnTo>
                    <a:pt x="5498" y="1418"/>
                  </a:lnTo>
                  <a:lnTo>
                    <a:pt x="5627" y="1289"/>
                  </a:lnTo>
                  <a:lnTo>
                    <a:pt x="5670" y="1160"/>
                  </a:lnTo>
                  <a:lnTo>
                    <a:pt x="5713" y="988"/>
                  </a:lnTo>
                  <a:lnTo>
                    <a:pt x="5756" y="860"/>
                  </a:lnTo>
                  <a:lnTo>
                    <a:pt x="5713" y="688"/>
                  </a:lnTo>
                  <a:lnTo>
                    <a:pt x="5670" y="516"/>
                  </a:lnTo>
                  <a:lnTo>
                    <a:pt x="5627" y="387"/>
                  </a:lnTo>
                  <a:lnTo>
                    <a:pt x="5498" y="258"/>
                  </a:lnTo>
                  <a:lnTo>
                    <a:pt x="5369" y="172"/>
                  </a:lnTo>
                  <a:lnTo>
                    <a:pt x="5240" y="86"/>
                  </a:lnTo>
                  <a:lnTo>
                    <a:pt x="5068" y="44"/>
                  </a:lnTo>
                  <a:lnTo>
                    <a:pt x="49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6" name="Google Shape;13466;p37"/>
            <p:cNvSpPr/>
            <p:nvPr/>
          </p:nvSpPr>
          <p:spPr>
            <a:xfrm>
              <a:off x="6543175" y="854425"/>
              <a:ext cx="64450" cy="63375"/>
            </a:xfrm>
            <a:custGeom>
              <a:avLst/>
              <a:gdLst/>
              <a:ahLst/>
              <a:cxnLst/>
              <a:rect l="l" t="t" r="r" b="b"/>
              <a:pathLst>
                <a:path w="2578" h="2535" extrusionOk="0">
                  <a:moveTo>
                    <a:pt x="1289" y="559"/>
                  </a:moveTo>
                  <a:lnTo>
                    <a:pt x="1418" y="602"/>
                  </a:lnTo>
                  <a:lnTo>
                    <a:pt x="1547" y="645"/>
                  </a:lnTo>
                  <a:lnTo>
                    <a:pt x="1676" y="688"/>
                  </a:lnTo>
                  <a:lnTo>
                    <a:pt x="1804" y="774"/>
                  </a:lnTo>
                  <a:lnTo>
                    <a:pt x="1847" y="903"/>
                  </a:lnTo>
                  <a:lnTo>
                    <a:pt x="1933" y="989"/>
                  </a:lnTo>
                  <a:lnTo>
                    <a:pt x="1976" y="1118"/>
                  </a:lnTo>
                  <a:lnTo>
                    <a:pt x="1976" y="1289"/>
                  </a:lnTo>
                  <a:lnTo>
                    <a:pt x="1976" y="1418"/>
                  </a:lnTo>
                  <a:lnTo>
                    <a:pt x="1933" y="1547"/>
                  </a:lnTo>
                  <a:lnTo>
                    <a:pt x="1847" y="1676"/>
                  </a:lnTo>
                  <a:lnTo>
                    <a:pt x="1804" y="1762"/>
                  </a:lnTo>
                  <a:lnTo>
                    <a:pt x="1676" y="1848"/>
                  </a:lnTo>
                  <a:lnTo>
                    <a:pt x="1547" y="1934"/>
                  </a:lnTo>
                  <a:lnTo>
                    <a:pt x="1418" y="1934"/>
                  </a:lnTo>
                  <a:lnTo>
                    <a:pt x="1289" y="1977"/>
                  </a:lnTo>
                  <a:lnTo>
                    <a:pt x="1160" y="1934"/>
                  </a:lnTo>
                  <a:lnTo>
                    <a:pt x="1031" y="1934"/>
                  </a:lnTo>
                  <a:lnTo>
                    <a:pt x="903" y="1848"/>
                  </a:lnTo>
                  <a:lnTo>
                    <a:pt x="817" y="1762"/>
                  </a:lnTo>
                  <a:lnTo>
                    <a:pt x="731" y="1676"/>
                  </a:lnTo>
                  <a:lnTo>
                    <a:pt x="645" y="1547"/>
                  </a:lnTo>
                  <a:lnTo>
                    <a:pt x="602" y="1418"/>
                  </a:lnTo>
                  <a:lnTo>
                    <a:pt x="602" y="1289"/>
                  </a:lnTo>
                  <a:lnTo>
                    <a:pt x="602" y="1118"/>
                  </a:lnTo>
                  <a:lnTo>
                    <a:pt x="645" y="989"/>
                  </a:lnTo>
                  <a:lnTo>
                    <a:pt x="731" y="903"/>
                  </a:lnTo>
                  <a:lnTo>
                    <a:pt x="817" y="774"/>
                  </a:lnTo>
                  <a:lnTo>
                    <a:pt x="903" y="688"/>
                  </a:lnTo>
                  <a:lnTo>
                    <a:pt x="1031" y="645"/>
                  </a:lnTo>
                  <a:lnTo>
                    <a:pt x="1160" y="602"/>
                  </a:lnTo>
                  <a:lnTo>
                    <a:pt x="1289" y="559"/>
                  </a:lnTo>
                  <a:close/>
                  <a:moveTo>
                    <a:pt x="1289" y="1"/>
                  </a:moveTo>
                  <a:lnTo>
                    <a:pt x="1031" y="44"/>
                  </a:lnTo>
                  <a:lnTo>
                    <a:pt x="774" y="87"/>
                  </a:lnTo>
                  <a:lnTo>
                    <a:pt x="559" y="216"/>
                  </a:lnTo>
                  <a:lnTo>
                    <a:pt x="387" y="387"/>
                  </a:lnTo>
                  <a:lnTo>
                    <a:pt x="215" y="559"/>
                  </a:lnTo>
                  <a:lnTo>
                    <a:pt x="129" y="774"/>
                  </a:lnTo>
                  <a:lnTo>
                    <a:pt x="44" y="1032"/>
                  </a:lnTo>
                  <a:lnTo>
                    <a:pt x="1" y="1289"/>
                  </a:lnTo>
                  <a:lnTo>
                    <a:pt x="44" y="1547"/>
                  </a:lnTo>
                  <a:lnTo>
                    <a:pt x="129" y="1762"/>
                  </a:lnTo>
                  <a:lnTo>
                    <a:pt x="215" y="1977"/>
                  </a:lnTo>
                  <a:lnTo>
                    <a:pt x="387" y="2191"/>
                  </a:lnTo>
                  <a:lnTo>
                    <a:pt x="559" y="2320"/>
                  </a:lnTo>
                  <a:lnTo>
                    <a:pt x="774" y="2449"/>
                  </a:lnTo>
                  <a:lnTo>
                    <a:pt x="1031" y="2535"/>
                  </a:lnTo>
                  <a:lnTo>
                    <a:pt x="1547" y="2535"/>
                  </a:lnTo>
                  <a:lnTo>
                    <a:pt x="1804" y="2449"/>
                  </a:lnTo>
                  <a:lnTo>
                    <a:pt x="2019" y="2320"/>
                  </a:lnTo>
                  <a:lnTo>
                    <a:pt x="2191" y="2191"/>
                  </a:lnTo>
                  <a:lnTo>
                    <a:pt x="2363" y="1977"/>
                  </a:lnTo>
                  <a:lnTo>
                    <a:pt x="2449" y="1762"/>
                  </a:lnTo>
                  <a:lnTo>
                    <a:pt x="2535" y="1547"/>
                  </a:lnTo>
                  <a:lnTo>
                    <a:pt x="2578" y="1289"/>
                  </a:lnTo>
                  <a:lnTo>
                    <a:pt x="2535" y="1032"/>
                  </a:lnTo>
                  <a:lnTo>
                    <a:pt x="2449" y="774"/>
                  </a:lnTo>
                  <a:lnTo>
                    <a:pt x="2363" y="559"/>
                  </a:lnTo>
                  <a:lnTo>
                    <a:pt x="2191" y="387"/>
                  </a:lnTo>
                  <a:lnTo>
                    <a:pt x="2019" y="216"/>
                  </a:lnTo>
                  <a:lnTo>
                    <a:pt x="1804" y="87"/>
                  </a:lnTo>
                  <a:lnTo>
                    <a:pt x="1547" y="44"/>
                  </a:lnTo>
                  <a:lnTo>
                    <a:pt x="1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7" name="Google Shape;13467;p37"/>
            <p:cNvSpPr/>
            <p:nvPr/>
          </p:nvSpPr>
          <p:spPr>
            <a:xfrm>
              <a:off x="6617275" y="1036975"/>
              <a:ext cx="183625" cy="154650"/>
            </a:xfrm>
            <a:custGeom>
              <a:avLst/>
              <a:gdLst/>
              <a:ahLst/>
              <a:cxnLst/>
              <a:rect l="l" t="t" r="r" b="b"/>
              <a:pathLst>
                <a:path w="7345" h="6186" extrusionOk="0">
                  <a:moveTo>
                    <a:pt x="4123" y="0"/>
                  </a:moveTo>
                  <a:lnTo>
                    <a:pt x="4123" y="1160"/>
                  </a:lnTo>
                  <a:lnTo>
                    <a:pt x="3737" y="945"/>
                  </a:lnTo>
                  <a:lnTo>
                    <a:pt x="2878" y="559"/>
                  </a:lnTo>
                  <a:lnTo>
                    <a:pt x="1933" y="172"/>
                  </a:lnTo>
                  <a:lnTo>
                    <a:pt x="1546" y="43"/>
                  </a:lnTo>
                  <a:lnTo>
                    <a:pt x="1246" y="43"/>
                  </a:lnTo>
                  <a:lnTo>
                    <a:pt x="1074" y="86"/>
                  </a:lnTo>
                  <a:lnTo>
                    <a:pt x="945" y="129"/>
                  </a:lnTo>
                  <a:lnTo>
                    <a:pt x="816" y="258"/>
                  </a:lnTo>
                  <a:lnTo>
                    <a:pt x="730" y="344"/>
                  </a:lnTo>
                  <a:lnTo>
                    <a:pt x="730" y="516"/>
                  </a:lnTo>
                  <a:lnTo>
                    <a:pt x="730" y="645"/>
                  </a:lnTo>
                  <a:lnTo>
                    <a:pt x="816" y="773"/>
                  </a:lnTo>
                  <a:lnTo>
                    <a:pt x="945" y="945"/>
                  </a:lnTo>
                  <a:lnTo>
                    <a:pt x="859" y="945"/>
                  </a:lnTo>
                  <a:lnTo>
                    <a:pt x="601" y="902"/>
                  </a:lnTo>
                  <a:lnTo>
                    <a:pt x="473" y="945"/>
                  </a:lnTo>
                  <a:lnTo>
                    <a:pt x="344" y="988"/>
                  </a:lnTo>
                  <a:lnTo>
                    <a:pt x="215" y="1074"/>
                  </a:lnTo>
                  <a:lnTo>
                    <a:pt x="129" y="1203"/>
                  </a:lnTo>
                  <a:lnTo>
                    <a:pt x="86" y="1332"/>
                  </a:lnTo>
                  <a:lnTo>
                    <a:pt x="86" y="1504"/>
                  </a:lnTo>
                  <a:lnTo>
                    <a:pt x="129" y="1632"/>
                  </a:lnTo>
                  <a:lnTo>
                    <a:pt x="172" y="1761"/>
                  </a:lnTo>
                  <a:lnTo>
                    <a:pt x="387" y="2019"/>
                  </a:lnTo>
                  <a:lnTo>
                    <a:pt x="687" y="2191"/>
                  </a:lnTo>
                  <a:lnTo>
                    <a:pt x="601" y="2191"/>
                  </a:lnTo>
                  <a:lnTo>
                    <a:pt x="387" y="2148"/>
                  </a:lnTo>
                  <a:lnTo>
                    <a:pt x="258" y="2148"/>
                  </a:lnTo>
                  <a:lnTo>
                    <a:pt x="172" y="2191"/>
                  </a:lnTo>
                  <a:lnTo>
                    <a:pt x="86" y="2277"/>
                  </a:lnTo>
                  <a:lnTo>
                    <a:pt x="0" y="2406"/>
                  </a:lnTo>
                  <a:lnTo>
                    <a:pt x="43" y="2534"/>
                  </a:lnTo>
                  <a:lnTo>
                    <a:pt x="129" y="2706"/>
                  </a:lnTo>
                  <a:lnTo>
                    <a:pt x="258" y="2878"/>
                  </a:lnTo>
                  <a:lnTo>
                    <a:pt x="473" y="3050"/>
                  </a:lnTo>
                  <a:lnTo>
                    <a:pt x="691" y="3214"/>
                  </a:lnTo>
                  <a:lnTo>
                    <a:pt x="691" y="3214"/>
                  </a:lnTo>
                  <a:lnTo>
                    <a:pt x="515" y="3179"/>
                  </a:lnTo>
                  <a:lnTo>
                    <a:pt x="387" y="3179"/>
                  </a:lnTo>
                  <a:lnTo>
                    <a:pt x="344" y="3264"/>
                  </a:lnTo>
                  <a:lnTo>
                    <a:pt x="301" y="3350"/>
                  </a:lnTo>
                  <a:lnTo>
                    <a:pt x="301" y="3479"/>
                  </a:lnTo>
                  <a:lnTo>
                    <a:pt x="387" y="3651"/>
                  </a:lnTo>
                  <a:lnTo>
                    <a:pt x="515" y="3823"/>
                  </a:lnTo>
                  <a:lnTo>
                    <a:pt x="730" y="4081"/>
                  </a:lnTo>
                  <a:lnTo>
                    <a:pt x="1074" y="4295"/>
                  </a:lnTo>
                  <a:lnTo>
                    <a:pt x="1503" y="4553"/>
                  </a:lnTo>
                  <a:lnTo>
                    <a:pt x="2062" y="4854"/>
                  </a:lnTo>
                  <a:lnTo>
                    <a:pt x="3264" y="5412"/>
                  </a:lnTo>
                  <a:lnTo>
                    <a:pt x="4209" y="5799"/>
                  </a:lnTo>
                  <a:lnTo>
                    <a:pt x="5111" y="6185"/>
                  </a:lnTo>
                  <a:lnTo>
                    <a:pt x="7344" y="2534"/>
                  </a:lnTo>
                  <a:lnTo>
                    <a:pt x="4123" y="0"/>
                  </a:lnTo>
                  <a:close/>
                </a:path>
              </a:pathLst>
            </a:custGeom>
            <a:solidFill>
              <a:srgbClr val="F6D5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8" name="Google Shape;13468;p37"/>
            <p:cNvSpPr/>
            <p:nvPr/>
          </p:nvSpPr>
          <p:spPr>
            <a:xfrm>
              <a:off x="6632300" y="1117500"/>
              <a:ext cx="51550" cy="27950"/>
            </a:xfrm>
            <a:custGeom>
              <a:avLst/>
              <a:gdLst/>
              <a:ahLst/>
              <a:cxnLst/>
              <a:rect l="l" t="t" r="r" b="b"/>
              <a:pathLst>
                <a:path w="2062" h="1118" extrusionOk="0">
                  <a:moveTo>
                    <a:pt x="43" y="1"/>
                  </a:moveTo>
                  <a:lnTo>
                    <a:pt x="0" y="43"/>
                  </a:lnTo>
                  <a:lnTo>
                    <a:pt x="0" y="129"/>
                  </a:lnTo>
                  <a:lnTo>
                    <a:pt x="43" y="172"/>
                  </a:lnTo>
                  <a:lnTo>
                    <a:pt x="1933" y="1117"/>
                  </a:lnTo>
                  <a:lnTo>
                    <a:pt x="2019" y="1117"/>
                  </a:lnTo>
                  <a:lnTo>
                    <a:pt x="2062" y="1074"/>
                  </a:lnTo>
                  <a:lnTo>
                    <a:pt x="2062" y="988"/>
                  </a:lnTo>
                  <a:lnTo>
                    <a:pt x="2019" y="945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9" name="Google Shape;13469;p37"/>
            <p:cNvSpPr/>
            <p:nvPr/>
          </p:nvSpPr>
          <p:spPr>
            <a:xfrm>
              <a:off x="6622625" y="1084225"/>
              <a:ext cx="73050" cy="41900"/>
            </a:xfrm>
            <a:custGeom>
              <a:avLst/>
              <a:gdLst/>
              <a:ahLst/>
              <a:cxnLst/>
              <a:rect l="l" t="t" r="r" b="b"/>
              <a:pathLst>
                <a:path w="2922" h="1676" extrusionOk="0">
                  <a:moveTo>
                    <a:pt x="44" y="0"/>
                  </a:moveTo>
                  <a:lnTo>
                    <a:pt x="1" y="43"/>
                  </a:lnTo>
                  <a:lnTo>
                    <a:pt x="1" y="129"/>
                  </a:lnTo>
                  <a:lnTo>
                    <a:pt x="44" y="172"/>
                  </a:lnTo>
                  <a:lnTo>
                    <a:pt x="2750" y="1675"/>
                  </a:lnTo>
                  <a:lnTo>
                    <a:pt x="2878" y="1675"/>
                  </a:lnTo>
                  <a:lnTo>
                    <a:pt x="2878" y="1632"/>
                  </a:lnTo>
                  <a:lnTo>
                    <a:pt x="2921" y="1589"/>
                  </a:lnTo>
                  <a:lnTo>
                    <a:pt x="2878" y="150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0" name="Google Shape;13470;p37"/>
            <p:cNvSpPr/>
            <p:nvPr/>
          </p:nvSpPr>
          <p:spPr>
            <a:xfrm>
              <a:off x="6636600" y="1056300"/>
              <a:ext cx="76250" cy="46200"/>
            </a:xfrm>
            <a:custGeom>
              <a:avLst/>
              <a:gdLst/>
              <a:ahLst/>
              <a:cxnLst/>
              <a:rect l="l" t="t" r="r" b="b"/>
              <a:pathLst>
                <a:path w="3050" h="1848" extrusionOk="0">
                  <a:moveTo>
                    <a:pt x="86" y="0"/>
                  </a:moveTo>
                  <a:lnTo>
                    <a:pt x="0" y="43"/>
                  </a:lnTo>
                  <a:lnTo>
                    <a:pt x="0" y="129"/>
                  </a:lnTo>
                  <a:lnTo>
                    <a:pt x="43" y="172"/>
                  </a:lnTo>
                  <a:lnTo>
                    <a:pt x="2921" y="1804"/>
                  </a:lnTo>
                  <a:lnTo>
                    <a:pt x="2964" y="1847"/>
                  </a:lnTo>
                  <a:lnTo>
                    <a:pt x="3007" y="1804"/>
                  </a:lnTo>
                  <a:lnTo>
                    <a:pt x="3050" y="1761"/>
                  </a:lnTo>
                  <a:lnTo>
                    <a:pt x="3050" y="1718"/>
                  </a:lnTo>
                  <a:lnTo>
                    <a:pt x="3007" y="1633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1" name="Google Shape;13471;p37"/>
            <p:cNvSpPr/>
            <p:nvPr/>
          </p:nvSpPr>
          <p:spPr>
            <a:xfrm>
              <a:off x="6643025" y="688000"/>
              <a:ext cx="354375" cy="590575"/>
            </a:xfrm>
            <a:custGeom>
              <a:avLst/>
              <a:gdLst/>
              <a:ahLst/>
              <a:cxnLst/>
              <a:rect l="l" t="t" r="r" b="b"/>
              <a:pathLst>
                <a:path w="14175" h="23623" extrusionOk="0">
                  <a:moveTo>
                    <a:pt x="1" y="1"/>
                  </a:moveTo>
                  <a:lnTo>
                    <a:pt x="774" y="1160"/>
                  </a:lnTo>
                  <a:lnTo>
                    <a:pt x="1762" y="2062"/>
                  </a:lnTo>
                  <a:lnTo>
                    <a:pt x="2234" y="2535"/>
                  </a:lnTo>
                  <a:lnTo>
                    <a:pt x="2707" y="3007"/>
                  </a:lnTo>
                  <a:lnTo>
                    <a:pt x="3136" y="3523"/>
                  </a:lnTo>
                  <a:lnTo>
                    <a:pt x="3566" y="4081"/>
                  </a:lnTo>
                  <a:lnTo>
                    <a:pt x="3909" y="4596"/>
                  </a:lnTo>
                  <a:lnTo>
                    <a:pt x="4253" y="5155"/>
                  </a:lnTo>
                  <a:lnTo>
                    <a:pt x="4811" y="6443"/>
                  </a:lnTo>
                  <a:lnTo>
                    <a:pt x="5370" y="7775"/>
                  </a:lnTo>
                  <a:lnTo>
                    <a:pt x="5885" y="9106"/>
                  </a:lnTo>
                  <a:lnTo>
                    <a:pt x="6357" y="10437"/>
                  </a:lnTo>
                  <a:lnTo>
                    <a:pt x="7088" y="12757"/>
                  </a:lnTo>
                  <a:lnTo>
                    <a:pt x="7517" y="14303"/>
                  </a:lnTo>
                  <a:lnTo>
                    <a:pt x="6314" y="13959"/>
                  </a:lnTo>
                  <a:lnTo>
                    <a:pt x="3737" y="21261"/>
                  </a:lnTo>
                  <a:lnTo>
                    <a:pt x="5584" y="22077"/>
                  </a:lnTo>
                  <a:lnTo>
                    <a:pt x="7130" y="22764"/>
                  </a:lnTo>
                  <a:lnTo>
                    <a:pt x="8419" y="23279"/>
                  </a:lnTo>
                  <a:lnTo>
                    <a:pt x="8934" y="23451"/>
                  </a:lnTo>
                  <a:lnTo>
                    <a:pt x="9579" y="23537"/>
                  </a:lnTo>
                  <a:lnTo>
                    <a:pt x="10309" y="23623"/>
                  </a:lnTo>
                  <a:lnTo>
                    <a:pt x="10695" y="23580"/>
                  </a:lnTo>
                  <a:lnTo>
                    <a:pt x="11082" y="23580"/>
                  </a:lnTo>
                  <a:lnTo>
                    <a:pt x="11468" y="23494"/>
                  </a:lnTo>
                  <a:lnTo>
                    <a:pt x="11855" y="23408"/>
                  </a:lnTo>
                  <a:lnTo>
                    <a:pt x="12198" y="23279"/>
                  </a:lnTo>
                  <a:lnTo>
                    <a:pt x="12585" y="23108"/>
                  </a:lnTo>
                  <a:lnTo>
                    <a:pt x="12886" y="22936"/>
                  </a:lnTo>
                  <a:lnTo>
                    <a:pt x="13186" y="22678"/>
                  </a:lnTo>
                  <a:lnTo>
                    <a:pt x="13487" y="22377"/>
                  </a:lnTo>
                  <a:lnTo>
                    <a:pt x="13702" y="21991"/>
                  </a:lnTo>
                  <a:lnTo>
                    <a:pt x="13874" y="21647"/>
                  </a:lnTo>
                  <a:lnTo>
                    <a:pt x="14002" y="21261"/>
                  </a:lnTo>
                  <a:lnTo>
                    <a:pt x="14131" y="20831"/>
                  </a:lnTo>
                  <a:lnTo>
                    <a:pt x="14174" y="20359"/>
                  </a:lnTo>
                  <a:lnTo>
                    <a:pt x="14174" y="19843"/>
                  </a:lnTo>
                  <a:lnTo>
                    <a:pt x="14174" y="19285"/>
                  </a:lnTo>
                  <a:lnTo>
                    <a:pt x="14131" y="18641"/>
                  </a:lnTo>
                  <a:lnTo>
                    <a:pt x="14002" y="17997"/>
                  </a:lnTo>
                  <a:lnTo>
                    <a:pt x="13874" y="17309"/>
                  </a:lnTo>
                  <a:lnTo>
                    <a:pt x="13702" y="16579"/>
                  </a:lnTo>
                  <a:lnTo>
                    <a:pt x="13487" y="15806"/>
                  </a:lnTo>
                  <a:lnTo>
                    <a:pt x="13186" y="15033"/>
                  </a:lnTo>
                  <a:lnTo>
                    <a:pt x="12886" y="14174"/>
                  </a:lnTo>
                  <a:lnTo>
                    <a:pt x="12542" y="13315"/>
                  </a:lnTo>
                  <a:lnTo>
                    <a:pt x="12113" y="12413"/>
                  </a:lnTo>
                  <a:lnTo>
                    <a:pt x="11683" y="11468"/>
                  </a:lnTo>
                  <a:lnTo>
                    <a:pt x="11082" y="10395"/>
                  </a:lnTo>
                  <a:lnTo>
                    <a:pt x="10481" y="9321"/>
                  </a:lnTo>
                  <a:lnTo>
                    <a:pt x="9793" y="8290"/>
                  </a:lnTo>
                  <a:lnTo>
                    <a:pt x="9106" y="7345"/>
                  </a:lnTo>
                  <a:lnTo>
                    <a:pt x="8333" y="6400"/>
                  </a:lnTo>
                  <a:lnTo>
                    <a:pt x="7603" y="5541"/>
                  </a:lnTo>
                  <a:lnTo>
                    <a:pt x="6830" y="4725"/>
                  </a:lnTo>
                  <a:lnTo>
                    <a:pt x="6057" y="3952"/>
                  </a:lnTo>
                  <a:lnTo>
                    <a:pt x="5241" y="3265"/>
                  </a:lnTo>
                  <a:lnTo>
                    <a:pt x="4468" y="2578"/>
                  </a:lnTo>
                  <a:lnTo>
                    <a:pt x="3652" y="2019"/>
                  </a:lnTo>
                  <a:lnTo>
                    <a:pt x="2878" y="1461"/>
                  </a:lnTo>
                  <a:lnTo>
                    <a:pt x="2105" y="989"/>
                  </a:lnTo>
                  <a:lnTo>
                    <a:pt x="1375" y="602"/>
                  </a:lnTo>
                  <a:lnTo>
                    <a:pt x="688" y="2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2" name="Google Shape;13472;p37"/>
            <p:cNvSpPr/>
            <p:nvPr/>
          </p:nvSpPr>
          <p:spPr>
            <a:xfrm>
              <a:off x="6733225" y="972550"/>
              <a:ext cx="267375" cy="310325"/>
            </a:xfrm>
            <a:custGeom>
              <a:avLst/>
              <a:gdLst/>
              <a:ahLst/>
              <a:cxnLst/>
              <a:rect l="l" t="t" r="r" b="b"/>
              <a:pathLst>
                <a:path w="10695" h="12413" extrusionOk="0">
                  <a:moveTo>
                    <a:pt x="8032" y="0"/>
                  </a:moveTo>
                  <a:lnTo>
                    <a:pt x="7989" y="86"/>
                  </a:lnTo>
                  <a:lnTo>
                    <a:pt x="7989" y="129"/>
                  </a:lnTo>
                  <a:lnTo>
                    <a:pt x="8462" y="1117"/>
                  </a:lnTo>
                  <a:lnTo>
                    <a:pt x="8891" y="2062"/>
                  </a:lnTo>
                  <a:lnTo>
                    <a:pt x="9278" y="3007"/>
                  </a:lnTo>
                  <a:lnTo>
                    <a:pt x="9578" y="3866"/>
                  </a:lnTo>
                  <a:lnTo>
                    <a:pt x="9879" y="4725"/>
                  </a:lnTo>
                  <a:lnTo>
                    <a:pt x="10094" y="5498"/>
                  </a:lnTo>
                  <a:lnTo>
                    <a:pt x="10266" y="6271"/>
                  </a:lnTo>
                  <a:lnTo>
                    <a:pt x="10394" y="7001"/>
                  </a:lnTo>
                  <a:lnTo>
                    <a:pt x="10480" y="7688"/>
                  </a:lnTo>
                  <a:lnTo>
                    <a:pt x="10480" y="8333"/>
                  </a:lnTo>
                  <a:lnTo>
                    <a:pt x="10480" y="8934"/>
                  </a:lnTo>
                  <a:lnTo>
                    <a:pt x="10394" y="9449"/>
                  </a:lnTo>
                  <a:lnTo>
                    <a:pt x="10266" y="9965"/>
                  </a:lnTo>
                  <a:lnTo>
                    <a:pt x="10094" y="10437"/>
                  </a:lnTo>
                  <a:lnTo>
                    <a:pt x="9879" y="10824"/>
                  </a:lnTo>
                  <a:lnTo>
                    <a:pt x="9621" y="11210"/>
                  </a:lnTo>
                  <a:lnTo>
                    <a:pt x="9407" y="11382"/>
                  </a:lnTo>
                  <a:lnTo>
                    <a:pt x="9192" y="11597"/>
                  </a:lnTo>
                  <a:lnTo>
                    <a:pt x="8977" y="11726"/>
                  </a:lnTo>
                  <a:lnTo>
                    <a:pt x="8719" y="11854"/>
                  </a:lnTo>
                  <a:lnTo>
                    <a:pt x="8204" y="12069"/>
                  </a:lnTo>
                  <a:lnTo>
                    <a:pt x="7603" y="12198"/>
                  </a:lnTo>
                  <a:lnTo>
                    <a:pt x="6958" y="12241"/>
                  </a:lnTo>
                  <a:lnTo>
                    <a:pt x="6271" y="12198"/>
                  </a:lnTo>
                  <a:lnTo>
                    <a:pt x="5584" y="12026"/>
                  </a:lnTo>
                  <a:lnTo>
                    <a:pt x="4854" y="11811"/>
                  </a:lnTo>
                  <a:lnTo>
                    <a:pt x="3694" y="11339"/>
                  </a:lnTo>
                  <a:lnTo>
                    <a:pt x="2277" y="10738"/>
                  </a:lnTo>
                  <a:lnTo>
                    <a:pt x="258" y="9836"/>
                  </a:lnTo>
                  <a:lnTo>
                    <a:pt x="2749" y="2706"/>
                  </a:lnTo>
                  <a:lnTo>
                    <a:pt x="4596" y="3179"/>
                  </a:lnTo>
                  <a:lnTo>
                    <a:pt x="5885" y="3565"/>
                  </a:lnTo>
                  <a:lnTo>
                    <a:pt x="7087" y="3995"/>
                  </a:lnTo>
                  <a:lnTo>
                    <a:pt x="7173" y="3995"/>
                  </a:lnTo>
                  <a:lnTo>
                    <a:pt x="7216" y="3952"/>
                  </a:lnTo>
                  <a:lnTo>
                    <a:pt x="7216" y="3866"/>
                  </a:lnTo>
                  <a:lnTo>
                    <a:pt x="7173" y="3823"/>
                  </a:lnTo>
                  <a:lnTo>
                    <a:pt x="6529" y="3565"/>
                  </a:lnTo>
                  <a:lnTo>
                    <a:pt x="5842" y="3350"/>
                  </a:lnTo>
                  <a:lnTo>
                    <a:pt x="4381" y="2921"/>
                  </a:lnTo>
                  <a:lnTo>
                    <a:pt x="2706" y="2491"/>
                  </a:lnTo>
                  <a:lnTo>
                    <a:pt x="2621" y="2491"/>
                  </a:lnTo>
                  <a:lnTo>
                    <a:pt x="1" y="9922"/>
                  </a:lnTo>
                  <a:lnTo>
                    <a:pt x="87" y="9965"/>
                  </a:lnTo>
                  <a:lnTo>
                    <a:pt x="1933" y="10781"/>
                  </a:lnTo>
                  <a:lnTo>
                    <a:pt x="3480" y="11468"/>
                  </a:lnTo>
                  <a:lnTo>
                    <a:pt x="4768" y="11983"/>
                  </a:lnTo>
                  <a:lnTo>
                    <a:pt x="5369" y="12198"/>
                  </a:lnTo>
                  <a:lnTo>
                    <a:pt x="5928" y="12327"/>
                  </a:lnTo>
                  <a:lnTo>
                    <a:pt x="6486" y="12413"/>
                  </a:lnTo>
                  <a:lnTo>
                    <a:pt x="7431" y="12413"/>
                  </a:lnTo>
                  <a:lnTo>
                    <a:pt x="7817" y="12370"/>
                  </a:lnTo>
                  <a:lnTo>
                    <a:pt x="8204" y="12284"/>
                  </a:lnTo>
                  <a:lnTo>
                    <a:pt x="8548" y="12155"/>
                  </a:lnTo>
                  <a:lnTo>
                    <a:pt x="8891" y="11983"/>
                  </a:lnTo>
                  <a:lnTo>
                    <a:pt x="9192" y="11811"/>
                  </a:lnTo>
                  <a:lnTo>
                    <a:pt x="9492" y="11597"/>
                  </a:lnTo>
                  <a:lnTo>
                    <a:pt x="9750" y="11339"/>
                  </a:lnTo>
                  <a:lnTo>
                    <a:pt x="9965" y="11081"/>
                  </a:lnTo>
                  <a:lnTo>
                    <a:pt x="10180" y="10738"/>
                  </a:lnTo>
                  <a:lnTo>
                    <a:pt x="10351" y="10394"/>
                  </a:lnTo>
                  <a:lnTo>
                    <a:pt x="10480" y="10008"/>
                  </a:lnTo>
                  <a:lnTo>
                    <a:pt x="10609" y="9535"/>
                  </a:lnTo>
                  <a:lnTo>
                    <a:pt x="10652" y="9020"/>
                  </a:lnTo>
                  <a:lnTo>
                    <a:pt x="10695" y="8418"/>
                  </a:lnTo>
                  <a:lnTo>
                    <a:pt x="10695" y="7817"/>
                  </a:lnTo>
                  <a:lnTo>
                    <a:pt x="10609" y="7087"/>
                  </a:lnTo>
                  <a:lnTo>
                    <a:pt x="10480" y="6314"/>
                  </a:lnTo>
                  <a:lnTo>
                    <a:pt x="10308" y="5498"/>
                  </a:lnTo>
                  <a:lnTo>
                    <a:pt x="10008" y="4553"/>
                  </a:lnTo>
                  <a:lnTo>
                    <a:pt x="9707" y="3565"/>
                  </a:lnTo>
                  <a:lnTo>
                    <a:pt x="9278" y="2491"/>
                  </a:lnTo>
                  <a:lnTo>
                    <a:pt x="8762" y="1332"/>
                  </a:lnTo>
                  <a:lnTo>
                    <a:pt x="8161" y="43"/>
                  </a:lnTo>
                  <a:lnTo>
                    <a:pt x="8118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3" name="Google Shape;13473;p37"/>
            <p:cNvSpPr/>
            <p:nvPr/>
          </p:nvSpPr>
          <p:spPr>
            <a:xfrm>
              <a:off x="6407875" y="400250"/>
              <a:ext cx="195450" cy="303900"/>
            </a:xfrm>
            <a:custGeom>
              <a:avLst/>
              <a:gdLst/>
              <a:ahLst/>
              <a:cxnLst/>
              <a:rect l="l" t="t" r="r" b="b"/>
              <a:pathLst>
                <a:path w="7818" h="12156" extrusionOk="0">
                  <a:moveTo>
                    <a:pt x="2964" y="0"/>
                  </a:moveTo>
                  <a:lnTo>
                    <a:pt x="2664" y="43"/>
                  </a:lnTo>
                  <a:lnTo>
                    <a:pt x="2406" y="86"/>
                  </a:lnTo>
                  <a:lnTo>
                    <a:pt x="2148" y="172"/>
                  </a:lnTo>
                  <a:lnTo>
                    <a:pt x="1934" y="301"/>
                  </a:lnTo>
                  <a:lnTo>
                    <a:pt x="1676" y="430"/>
                  </a:lnTo>
                  <a:lnTo>
                    <a:pt x="1461" y="559"/>
                  </a:lnTo>
                  <a:lnTo>
                    <a:pt x="1246" y="773"/>
                  </a:lnTo>
                  <a:lnTo>
                    <a:pt x="903" y="1160"/>
                  </a:lnTo>
                  <a:lnTo>
                    <a:pt x="731" y="1418"/>
                  </a:lnTo>
                  <a:lnTo>
                    <a:pt x="602" y="1675"/>
                  </a:lnTo>
                  <a:lnTo>
                    <a:pt x="473" y="1933"/>
                  </a:lnTo>
                  <a:lnTo>
                    <a:pt x="388" y="2234"/>
                  </a:lnTo>
                  <a:lnTo>
                    <a:pt x="345" y="2534"/>
                  </a:lnTo>
                  <a:lnTo>
                    <a:pt x="302" y="2835"/>
                  </a:lnTo>
                  <a:lnTo>
                    <a:pt x="1" y="6271"/>
                  </a:lnTo>
                  <a:lnTo>
                    <a:pt x="1" y="6572"/>
                  </a:lnTo>
                  <a:lnTo>
                    <a:pt x="1" y="6872"/>
                  </a:lnTo>
                  <a:lnTo>
                    <a:pt x="44" y="7173"/>
                  </a:lnTo>
                  <a:lnTo>
                    <a:pt x="87" y="7431"/>
                  </a:lnTo>
                  <a:lnTo>
                    <a:pt x="173" y="7731"/>
                  </a:lnTo>
                  <a:lnTo>
                    <a:pt x="302" y="7989"/>
                  </a:lnTo>
                  <a:lnTo>
                    <a:pt x="602" y="8461"/>
                  </a:lnTo>
                  <a:lnTo>
                    <a:pt x="774" y="8676"/>
                  </a:lnTo>
                  <a:lnTo>
                    <a:pt x="946" y="8848"/>
                  </a:lnTo>
                  <a:lnTo>
                    <a:pt x="1161" y="9020"/>
                  </a:lnTo>
                  <a:lnTo>
                    <a:pt x="1375" y="9192"/>
                  </a:lnTo>
                  <a:lnTo>
                    <a:pt x="1633" y="9320"/>
                  </a:lnTo>
                  <a:lnTo>
                    <a:pt x="1848" y="9406"/>
                  </a:lnTo>
                  <a:lnTo>
                    <a:pt x="2148" y="9492"/>
                  </a:lnTo>
                  <a:lnTo>
                    <a:pt x="2406" y="9535"/>
                  </a:lnTo>
                  <a:lnTo>
                    <a:pt x="3523" y="9621"/>
                  </a:lnTo>
                  <a:lnTo>
                    <a:pt x="3437" y="10952"/>
                  </a:lnTo>
                  <a:lnTo>
                    <a:pt x="3480" y="11167"/>
                  </a:lnTo>
                  <a:lnTo>
                    <a:pt x="3523" y="11382"/>
                  </a:lnTo>
                  <a:lnTo>
                    <a:pt x="3609" y="11554"/>
                  </a:lnTo>
                  <a:lnTo>
                    <a:pt x="3738" y="11726"/>
                  </a:lnTo>
                  <a:lnTo>
                    <a:pt x="3866" y="11854"/>
                  </a:lnTo>
                  <a:lnTo>
                    <a:pt x="4038" y="11983"/>
                  </a:lnTo>
                  <a:lnTo>
                    <a:pt x="4253" y="12026"/>
                  </a:lnTo>
                  <a:lnTo>
                    <a:pt x="4468" y="12069"/>
                  </a:lnTo>
                  <a:lnTo>
                    <a:pt x="6272" y="12155"/>
                  </a:lnTo>
                  <a:lnTo>
                    <a:pt x="6486" y="12155"/>
                  </a:lnTo>
                  <a:lnTo>
                    <a:pt x="6658" y="12069"/>
                  </a:lnTo>
                  <a:lnTo>
                    <a:pt x="6830" y="11983"/>
                  </a:lnTo>
                  <a:lnTo>
                    <a:pt x="7002" y="11854"/>
                  </a:lnTo>
                  <a:lnTo>
                    <a:pt x="7131" y="11726"/>
                  </a:lnTo>
                  <a:lnTo>
                    <a:pt x="7259" y="11554"/>
                  </a:lnTo>
                  <a:lnTo>
                    <a:pt x="7302" y="11339"/>
                  </a:lnTo>
                  <a:lnTo>
                    <a:pt x="7345" y="11124"/>
                  </a:lnTo>
                  <a:lnTo>
                    <a:pt x="7431" y="9192"/>
                  </a:lnTo>
                  <a:lnTo>
                    <a:pt x="7474" y="7173"/>
                  </a:lnTo>
                  <a:lnTo>
                    <a:pt x="7517" y="6915"/>
                  </a:lnTo>
                  <a:lnTo>
                    <a:pt x="7818" y="3479"/>
                  </a:lnTo>
                  <a:lnTo>
                    <a:pt x="7818" y="3179"/>
                  </a:lnTo>
                  <a:lnTo>
                    <a:pt x="7818" y="2878"/>
                  </a:lnTo>
                  <a:lnTo>
                    <a:pt x="7775" y="2577"/>
                  </a:lnTo>
                  <a:lnTo>
                    <a:pt x="7732" y="2277"/>
                  </a:lnTo>
                  <a:lnTo>
                    <a:pt x="7646" y="2019"/>
                  </a:lnTo>
                  <a:lnTo>
                    <a:pt x="7517" y="1761"/>
                  </a:lnTo>
                  <a:lnTo>
                    <a:pt x="7216" y="1289"/>
                  </a:lnTo>
                  <a:lnTo>
                    <a:pt x="7045" y="1074"/>
                  </a:lnTo>
                  <a:lnTo>
                    <a:pt x="6873" y="859"/>
                  </a:lnTo>
                  <a:lnTo>
                    <a:pt x="6658" y="688"/>
                  </a:lnTo>
                  <a:lnTo>
                    <a:pt x="6443" y="559"/>
                  </a:lnTo>
                  <a:lnTo>
                    <a:pt x="6186" y="430"/>
                  </a:lnTo>
                  <a:lnTo>
                    <a:pt x="5971" y="344"/>
                  </a:lnTo>
                  <a:lnTo>
                    <a:pt x="5713" y="258"/>
                  </a:lnTo>
                  <a:lnTo>
                    <a:pt x="5413" y="215"/>
                  </a:lnTo>
                  <a:lnTo>
                    <a:pt x="3222" y="43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rgbClr val="F6D5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4" name="Google Shape;13474;p37"/>
            <p:cNvSpPr/>
            <p:nvPr/>
          </p:nvSpPr>
          <p:spPr>
            <a:xfrm>
              <a:off x="6400375" y="465750"/>
              <a:ext cx="193300" cy="182550"/>
            </a:xfrm>
            <a:custGeom>
              <a:avLst/>
              <a:gdLst/>
              <a:ahLst/>
              <a:cxnLst/>
              <a:rect l="l" t="t" r="r" b="b"/>
              <a:pathLst>
                <a:path w="7732" h="7302" extrusionOk="0">
                  <a:moveTo>
                    <a:pt x="7345" y="0"/>
                  </a:moveTo>
                  <a:lnTo>
                    <a:pt x="7302" y="43"/>
                  </a:lnTo>
                  <a:lnTo>
                    <a:pt x="7216" y="387"/>
                  </a:lnTo>
                  <a:lnTo>
                    <a:pt x="7087" y="902"/>
                  </a:lnTo>
                  <a:lnTo>
                    <a:pt x="6872" y="2277"/>
                  </a:lnTo>
                  <a:lnTo>
                    <a:pt x="6700" y="2964"/>
                  </a:lnTo>
                  <a:lnTo>
                    <a:pt x="6529" y="3565"/>
                  </a:lnTo>
                  <a:lnTo>
                    <a:pt x="6443" y="3823"/>
                  </a:lnTo>
                  <a:lnTo>
                    <a:pt x="6357" y="3995"/>
                  </a:lnTo>
                  <a:lnTo>
                    <a:pt x="6228" y="4166"/>
                  </a:lnTo>
                  <a:lnTo>
                    <a:pt x="6099" y="4209"/>
                  </a:lnTo>
                  <a:lnTo>
                    <a:pt x="5927" y="4252"/>
                  </a:lnTo>
                  <a:lnTo>
                    <a:pt x="5670" y="4252"/>
                  </a:lnTo>
                  <a:lnTo>
                    <a:pt x="5541" y="4166"/>
                  </a:lnTo>
                  <a:lnTo>
                    <a:pt x="5283" y="3995"/>
                  </a:lnTo>
                  <a:lnTo>
                    <a:pt x="5025" y="3737"/>
                  </a:lnTo>
                  <a:lnTo>
                    <a:pt x="4725" y="3436"/>
                  </a:lnTo>
                  <a:lnTo>
                    <a:pt x="4338" y="3179"/>
                  </a:lnTo>
                  <a:lnTo>
                    <a:pt x="4123" y="3050"/>
                  </a:lnTo>
                  <a:lnTo>
                    <a:pt x="3866" y="2964"/>
                  </a:lnTo>
                  <a:lnTo>
                    <a:pt x="3608" y="2878"/>
                  </a:lnTo>
                  <a:lnTo>
                    <a:pt x="3307" y="2835"/>
                  </a:lnTo>
                  <a:lnTo>
                    <a:pt x="2663" y="2792"/>
                  </a:lnTo>
                  <a:lnTo>
                    <a:pt x="2105" y="2835"/>
                  </a:lnTo>
                  <a:lnTo>
                    <a:pt x="1589" y="2921"/>
                  </a:lnTo>
                  <a:lnTo>
                    <a:pt x="1117" y="3050"/>
                  </a:lnTo>
                  <a:lnTo>
                    <a:pt x="730" y="3221"/>
                  </a:lnTo>
                  <a:lnTo>
                    <a:pt x="430" y="3436"/>
                  </a:lnTo>
                  <a:lnTo>
                    <a:pt x="215" y="3694"/>
                  </a:lnTo>
                  <a:lnTo>
                    <a:pt x="129" y="3952"/>
                  </a:lnTo>
                  <a:lnTo>
                    <a:pt x="0" y="4381"/>
                  </a:lnTo>
                  <a:lnTo>
                    <a:pt x="0" y="4682"/>
                  </a:lnTo>
                  <a:lnTo>
                    <a:pt x="0" y="5025"/>
                  </a:lnTo>
                  <a:lnTo>
                    <a:pt x="129" y="5412"/>
                  </a:lnTo>
                  <a:lnTo>
                    <a:pt x="301" y="5798"/>
                  </a:lnTo>
                  <a:lnTo>
                    <a:pt x="430" y="5970"/>
                  </a:lnTo>
                  <a:lnTo>
                    <a:pt x="602" y="6185"/>
                  </a:lnTo>
                  <a:lnTo>
                    <a:pt x="773" y="6357"/>
                  </a:lnTo>
                  <a:lnTo>
                    <a:pt x="1031" y="6529"/>
                  </a:lnTo>
                  <a:lnTo>
                    <a:pt x="1504" y="6829"/>
                  </a:lnTo>
                  <a:lnTo>
                    <a:pt x="1976" y="7044"/>
                  </a:lnTo>
                  <a:lnTo>
                    <a:pt x="2491" y="7173"/>
                  </a:lnTo>
                  <a:lnTo>
                    <a:pt x="2964" y="7259"/>
                  </a:lnTo>
                  <a:lnTo>
                    <a:pt x="3694" y="7302"/>
                  </a:lnTo>
                  <a:lnTo>
                    <a:pt x="4252" y="7302"/>
                  </a:lnTo>
                  <a:lnTo>
                    <a:pt x="4553" y="7259"/>
                  </a:lnTo>
                  <a:lnTo>
                    <a:pt x="4939" y="7173"/>
                  </a:lnTo>
                  <a:lnTo>
                    <a:pt x="5326" y="7044"/>
                  </a:lnTo>
                  <a:lnTo>
                    <a:pt x="5756" y="6872"/>
                  </a:lnTo>
                  <a:lnTo>
                    <a:pt x="6142" y="6614"/>
                  </a:lnTo>
                  <a:lnTo>
                    <a:pt x="6314" y="6486"/>
                  </a:lnTo>
                  <a:lnTo>
                    <a:pt x="6486" y="6314"/>
                  </a:lnTo>
                  <a:lnTo>
                    <a:pt x="6657" y="6099"/>
                  </a:lnTo>
                  <a:lnTo>
                    <a:pt x="6786" y="5841"/>
                  </a:lnTo>
                  <a:lnTo>
                    <a:pt x="7044" y="5283"/>
                  </a:lnTo>
                  <a:lnTo>
                    <a:pt x="7259" y="4682"/>
                  </a:lnTo>
                  <a:lnTo>
                    <a:pt x="7431" y="4038"/>
                  </a:lnTo>
                  <a:lnTo>
                    <a:pt x="7645" y="3007"/>
                  </a:lnTo>
                  <a:lnTo>
                    <a:pt x="7731" y="2534"/>
                  </a:lnTo>
                  <a:lnTo>
                    <a:pt x="7559" y="1117"/>
                  </a:lnTo>
                  <a:lnTo>
                    <a:pt x="7431" y="258"/>
                  </a:lnTo>
                  <a:lnTo>
                    <a:pt x="7345" y="43"/>
                  </a:lnTo>
                  <a:lnTo>
                    <a:pt x="73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5" name="Google Shape;13475;p37"/>
            <p:cNvSpPr/>
            <p:nvPr/>
          </p:nvSpPr>
          <p:spPr>
            <a:xfrm>
              <a:off x="6498075" y="494725"/>
              <a:ext cx="24725" cy="24725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559" y="1"/>
                  </a:moveTo>
                  <a:lnTo>
                    <a:pt x="344" y="44"/>
                  </a:lnTo>
                  <a:lnTo>
                    <a:pt x="173" y="130"/>
                  </a:lnTo>
                  <a:lnTo>
                    <a:pt x="44" y="259"/>
                  </a:lnTo>
                  <a:lnTo>
                    <a:pt x="1" y="473"/>
                  </a:lnTo>
                  <a:lnTo>
                    <a:pt x="44" y="645"/>
                  </a:lnTo>
                  <a:lnTo>
                    <a:pt x="130" y="817"/>
                  </a:lnTo>
                  <a:lnTo>
                    <a:pt x="258" y="946"/>
                  </a:lnTo>
                  <a:lnTo>
                    <a:pt x="473" y="989"/>
                  </a:lnTo>
                  <a:lnTo>
                    <a:pt x="645" y="989"/>
                  </a:lnTo>
                  <a:lnTo>
                    <a:pt x="817" y="903"/>
                  </a:lnTo>
                  <a:lnTo>
                    <a:pt x="946" y="731"/>
                  </a:lnTo>
                  <a:lnTo>
                    <a:pt x="989" y="559"/>
                  </a:lnTo>
                  <a:lnTo>
                    <a:pt x="989" y="344"/>
                  </a:lnTo>
                  <a:lnTo>
                    <a:pt x="903" y="173"/>
                  </a:lnTo>
                  <a:lnTo>
                    <a:pt x="731" y="87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6" name="Google Shape;13476;p37"/>
            <p:cNvSpPr/>
            <p:nvPr/>
          </p:nvSpPr>
          <p:spPr>
            <a:xfrm>
              <a:off x="6420775" y="488300"/>
              <a:ext cx="21500" cy="21500"/>
            </a:xfrm>
            <a:custGeom>
              <a:avLst/>
              <a:gdLst/>
              <a:ahLst/>
              <a:cxnLst/>
              <a:rect l="l" t="t" r="r" b="b"/>
              <a:pathLst>
                <a:path w="860" h="860" extrusionOk="0">
                  <a:moveTo>
                    <a:pt x="301" y="0"/>
                  </a:moveTo>
                  <a:lnTo>
                    <a:pt x="129" y="86"/>
                  </a:lnTo>
                  <a:lnTo>
                    <a:pt x="43" y="215"/>
                  </a:lnTo>
                  <a:lnTo>
                    <a:pt x="0" y="387"/>
                  </a:lnTo>
                  <a:lnTo>
                    <a:pt x="0" y="559"/>
                  </a:lnTo>
                  <a:lnTo>
                    <a:pt x="86" y="687"/>
                  </a:lnTo>
                  <a:lnTo>
                    <a:pt x="215" y="816"/>
                  </a:lnTo>
                  <a:lnTo>
                    <a:pt x="387" y="859"/>
                  </a:lnTo>
                  <a:lnTo>
                    <a:pt x="559" y="816"/>
                  </a:lnTo>
                  <a:lnTo>
                    <a:pt x="688" y="730"/>
                  </a:lnTo>
                  <a:lnTo>
                    <a:pt x="816" y="601"/>
                  </a:lnTo>
                  <a:lnTo>
                    <a:pt x="859" y="473"/>
                  </a:lnTo>
                  <a:lnTo>
                    <a:pt x="816" y="301"/>
                  </a:lnTo>
                  <a:lnTo>
                    <a:pt x="730" y="129"/>
                  </a:lnTo>
                  <a:lnTo>
                    <a:pt x="602" y="43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7" name="Google Shape;13477;p37"/>
            <p:cNvSpPr/>
            <p:nvPr/>
          </p:nvSpPr>
          <p:spPr>
            <a:xfrm>
              <a:off x="6449750" y="549500"/>
              <a:ext cx="44050" cy="23650"/>
            </a:xfrm>
            <a:custGeom>
              <a:avLst/>
              <a:gdLst/>
              <a:ahLst/>
              <a:cxnLst/>
              <a:rect l="l" t="t" r="r" b="b"/>
              <a:pathLst>
                <a:path w="1762" h="946" extrusionOk="0">
                  <a:moveTo>
                    <a:pt x="1762" y="0"/>
                  </a:moveTo>
                  <a:lnTo>
                    <a:pt x="1" y="86"/>
                  </a:lnTo>
                  <a:lnTo>
                    <a:pt x="1" y="215"/>
                  </a:lnTo>
                  <a:lnTo>
                    <a:pt x="130" y="473"/>
                  </a:lnTo>
                  <a:lnTo>
                    <a:pt x="259" y="602"/>
                  </a:lnTo>
                  <a:lnTo>
                    <a:pt x="345" y="773"/>
                  </a:lnTo>
                  <a:lnTo>
                    <a:pt x="516" y="859"/>
                  </a:lnTo>
                  <a:lnTo>
                    <a:pt x="688" y="945"/>
                  </a:lnTo>
                  <a:lnTo>
                    <a:pt x="903" y="945"/>
                  </a:lnTo>
                  <a:lnTo>
                    <a:pt x="1075" y="902"/>
                  </a:lnTo>
                  <a:lnTo>
                    <a:pt x="1247" y="816"/>
                  </a:lnTo>
                  <a:lnTo>
                    <a:pt x="1375" y="688"/>
                  </a:lnTo>
                  <a:lnTo>
                    <a:pt x="1504" y="516"/>
                  </a:lnTo>
                  <a:lnTo>
                    <a:pt x="1633" y="387"/>
                  </a:lnTo>
                  <a:lnTo>
                    <a:pt x="1719" y="172"/>
                  </a:lnTo>
                  <a:lnTo>
                    <a:pt x="17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8" name="Google Shape;13478;p37"/>
            <p:cNvSpPr/>
            <p:nvPr/>
          </p:nvSpPr>
          <p:spPr>
            <a:xfrm>
              <a:off x="6446550" y="490450"/>
              <a:ext cx="20425" cy="34375"/>
            </a:xfrm>
            <a:custGeom>
              <a:avLst/>
              <a:gdLst/>
              <a:ahLst/>
              <a:cxnLst/>
              <a:rect l="l" t="t" r="r" b="b"/>
              <a:pathLst>
                <a:path w="817" h="1375" extrusionOk="0">
                  <a:moveTo>
                    <a:pt x="730" y="0"/>
                  </a:moveTo>
                  <a:lnTo>
                    <a:pt x="687" y="43"/>
                  </a:lnTo>
                  <a:lnTo>
                    <a:pt x="344" y="644"/>
                  </a:lnTo>
                  <a:lnTo>
                    <a:pt x="0" y="1203"/>
                  </a:lnTo>
                  <a:lnTo>
                    <a:pt x="0" y="1246"/>
                  </a:lnTo>
                  <a:lnTo>
                    <a:pt x="43" y="1289"/>
                  </a:lnTo>
                  <a:lnTo>
                    <a:pt x="558" y="1374"/>
                  </a:lnTo>
                  <a:lnTo>
                    <a:pt x="644" y="1374"/>
                  </a:lnTo>
                  <a:lnTo>
                    <a:pt x="687" y="1332"/>
                  </a:lnTo>
                  <a:lnTo>
                    <a:pt x="644" y="1289"/>
                  </a:lnTo>
                  <a:lnTo>
                    <a:pt x="601" y="1246"/>
                  </a:lnTo>
                  <a:lnTo>
                    <a:pt x="173" y="1174"/>
                  </a:lnTo>
                  <a:lnTo>
                    <a:pt x="473" y="687"/>
                  </a:lnTo>
                  <a:lnTo>
                    <a:pt x="816" y="129"/>
                  </a:lnTo>
                  <a:lnTo>
                    <a:pt x="816" y="43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rgbClr val="491D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9" name="Google Shape;13479;p37"/>
            <p:cNvSpPr/>
            <p:nvPr/>
          </p:nvSpPr>
          <p:spPr>
            <a:xfrm>
              <a:off x="6514175" y="485075"/>
              <a:ext cx="15075" cy="9675"/>
            </a:xfrm>
            <a:custGeom>
              <a:avLst/>
              <a:gdLst/>
              <a:ahLst/>
              <a:cxnLst/>
              <a:rect l="l" t="t" r="r" b="b"/>
              <a:pathLst>
                <a:path w="603" h="387" extrusionOk="0">
                  <a:moveTo>
                    <a:pt x="87" y="0"/>
                  </a:moveTo>
                  <a:lnTo>
                    <a:pt x="44" y="43"/>
                  </a:lnTo>
                  <a:lnTo>
                    <a:pt x="1" y="86"/>
                  </a:lnTo>
                  <a:lnTo>
                    <a:pt x="1" y="129"/>
                  </a:lnTo>
                  <a:lnTo>
                    <a:pt x="44" y="172"/>
                  </a:lnTo>
                  <a:lnTo>
                    <a:pt x="302" y="258"/>
                  </a:lnTo>
                  <a:lnTo>
                    <a:pt x="516" y="387"/>
                  </a:lnTo>
                  <a:lnTo>
                    <a:pt x="559" y="387"/>
                  </a:lnTo>
                  <a:lnTo>
                    <a:pt x="602" y="344"/>
                  </a:lnTo>
                  <a:lnTo>
                    <a:pt x="602" y="301"/>
                  </a:lnTo>
                  <a:lnTo>
                    <a:pt x="602" y="258"/>
                  </a:lnTo>
                  <a:lnTo>
                    <a:pt x="345" y="129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491D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0" name="Google Shape;13480;p37"/>
            <p:cNvSpPr/>
            <p:nvPr/>
          </p:nvSpPr>
          <p:spPr>
            <a:xfrm>
              <a:off x="6424000" y="477550"/>
              <a:ext cx="17200" cy="4325"/>
            </a:xfrm>
            <a:custGeom>
              <a:avLst/>
              <a:gdLst/>
              <a:ahLst/>
              <a:cxnLst/>
              <a:rect l="l" t="t" r="r" b="b"/>
              <a:pathLst>
                <a:path w="688" h="173" extrusionOk="0">
                  <a:moveTo>
                    <a:pt x="601" y="1"/>
                  </a:moveTo>
                  <a:lnTo>
                    <a:pt x="86" y="44"/>
                  </a:lnTo>
                  <a:lnTo>
                    <a:pt x="43" y="44"/>
                  </a:lnTo>
                  <a:lnTo>
                    <a:pt x="0" y="87"/>
                  </a:lnTo>
                  <a:lnTo>
                    <a:pt x="43" y="173"/>
                  </a:lnTo>
                  <a:lnTo>
                    <a:pt x="601" y="173"/>
                  </a:lnTo>
                  <a:lnTo>
                    <a:pt x="644" y="130"/>
                  </a:lnTo>
                  <a:lnTo>
                    <a:pt x="687" y="87"/>
                  </a:lnTo>
                  <a:lnTo>
                    <a:pt x="644" y="44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rgbClr val="491D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1" name="Google Shape;13481;p37"/>
            <p:cNvSpPr/>
            <p:nvPr/>
          </p:nvSpPr>
          <p:spPr>
            <a:xfrm>
              <a:off x="6375675" y="321875"/>
              <a:ext cx="316775" cy="296375"/>
            </a:xfrm>
            <a:custGeom>
              <a:avLst/>
              <a:gdLst/>
              <a:ahLst/>
              <a:cxnLst/>
              <a:rect l="l" t="t" r="r" b="b"/>
              <a:pathLst>
                <a:path w="12671" h="11855" extrusionOk="0">
                  <a:moveTo>
                    <a:pt x="3393" y="0"/>
                  </a:moveTo>
                  <a:lnTo>
                    <a:pt x="2878" y="43"/>
                  </a:lnTo>
                  <a:lnTo>
                    <a:pt x="2406" y="129"/>
                  </a:lnTo>
                  <a:lnTo>
                    <a:pt x="1976" y="258"/>
                  </a:lnTo>
                  <a:lnTo>
                    <a:pt x="1547" y="430"/>
                  </a:lnTo>
                  <a:lnTo>
                    <a:pt x="1160" y="644"/>
                  </a:lnTo>
                  <a:lnTo>
                    <a:pt x="817" y="902"/>
                  </a:lnTo>
                  <a:lnTo>
                    <a:pt x="516" y="1246"/>
                  </a:lnTo>
                  <a:lnTo>
                    <a:pt x="301" y="1589"/>
                  </a:lnTo>
                  <a:lnTo>
                    <a:pt x="129" y="2019"/>
                  </a:lnTo>
                  <a:lnTo>
                    <a:pt x="43" y="2491"/>
                  </a:lnTo>
                  <a:lnTo>
                    <a:pt x="0" y="2964"/>
                  </a:lnTo>
                  <a:lnTo>
                    <a:pt x="43" y="3350"/>
                  </a:lnTo>
                  <a:lnTo>
                    <a:pt x="129" y="3737"/>
                  </a:lnTo>
                  <a:lnTo>
                    <a:pt x="258" y="4037"/>
                  </a:lnTo>
                  <a:lnTo>
                    <a:pt x="430" y="4338"/>
                  </a:lnTo>
                  <a:lnTo>
                    <a:pt x="602" y="4639"/>
                  </a:lnTo>
                  <a:lnTo>
                    <a:pt x="859" y="4853"/>
                  </a:lnTo>
                  <a:lnTo>
                    <a:pt x="1074" y="5111"/>
                  </a:lnTo>
                  <a:lnTo>
                    <a:pt x="1375" y="5283"/>
                  </a:lnTo>
                  <a:lnTo>
                    <a:pt x="1676" y="5455"/>
                  </a:lnTo>
                  <a:lnTo>
                    <a:pt x="1976" y="5626"/>
                  </a:lnTo>
                  <a:lnTo>
                    <a:pt x="2663" y="5884"/>
                  </a:lnTo>
                  <a:lnTo>
                    <a:pt x="3393" y="6056"/>
                  </a:lnTo>
                  <a:lnTo>
                    <a:pt x="4167" y="6185"/>
                  </a:lnTo>
                  <a:lnTo>
                    <a:pt x="4897" y="6271"/>
                  </a:lnTo>
                  <a:lnTo>
                    <a:pt x="5627" y="6314"/>
                  </a:lnTo>
                  <a:lnTo>
                    <a:pt x="6314" y="6314"/>
                  </a:lnTo>
                  <a:lnTo>
                    <a:pt x="6915" y="6271"/>
                  </a:lnTo>
                  <a:lnTo>
                    <a:pt x="7817" y="6228"/>
                  </a:lnTo>
                  <a:lnTo>
                    <a:pt x="8161" y="6185"/>
                  </a:lnTo>
                  <a:lnTo>
                    <a:pt x="8333" y="8891"/>
                  </a:lnTo>
                  <a:lnTo>
                    <a:pt x="8762" y="9921"/>
                  </a:lnTo>
                  <a:lnTo>
                    <a:pt x="8719" y="11854"/>
                  </a:lnTo>
                  <a:lnTo>
                    <a:pt x="9879" y="10823"/>
                  </a:lnTo>
                  <a:lnTo>
                    <a:pt x="10394" y="10351"/>
                  </a:lnTo>
                  <a:lnTo>
                    <a:pt x="10867" y="9878"/>
                  </a:lnTo>
                  <a:lnTo>
                    <a:pt x="11253" y="9363"/>
                  </a:lnTo>
                  <a:lnTo>
                    <a:pt x="11640" y="8891"/>
                  </a:lnTo>
                  <a:lnTo>
                    <a:pt x="11940" y="8418"/>
                  </a:lnTo>
                  <a:lnTo>
                    <a:pt x="12198" y="7946"/>
                  </a:lnTo>
                  <a:lnTo>
                    <a:pt x="12413" y="7473"/>
                  </a:lnTo>
                  <a:lnTo>
                    <a:pt x="12542" y="7001"/>
                  </a:lnTo>
                  <a:lnTo>
                    <a:pt x="12628" y="6485"/>
                  </a:lnTo>
                  <a:lnTo>
                    <a:pt x="12671" y="6013"/>
                  </a:lnTo>
                  <a:lnTo>
                    <a:pt x="12628" y="5498"/>
                  </a:lnTo>
                  <a:lnTo>
                    <a:pt x="12542" y="4939"/>
                  </a:lnTo>
                  <a:lnTo>
                    <a:pt x="12370" y="4381"/>
                  </a:lnTo>
                  <a:lnTo>
                    <a:pt x="12155" y="3823"/>
                  </a:lnTo>
                  <a:lnTo>
                    <a:pt x="12026" y="3565"/>
                  </a:lnTo>
                  <a:lnTo>
                    <a:pt x="11855" y="3264"/>
                  </a:lnTo>
                  <a:lnTo>
                    <a:pt x="11468" y="2792"/>
                  </a:lnTo>
                  <a:lnTo>
                    <a:pt x="11038" y="2405"/>
                  </a:lnTo>
                  <a:lnTo>
                    <a:pt x="10566" y="2062"/>
                  </a:lnTo>
                  <a:lnTo>
                    <a:pt x="10051" y="1761"/>
                  </a:lnTo>
                  <a:lnTo>
                    <a:pt x="9535" y="1503"/>
                  </a:lnTo>
                  <a:lnTo>
                    <a:pt x="9020" y="1289"/>
                  </a:lnTo>
                  <a:lnTo>
                    <a:pt x="8462" y="1117"/>
                  </a:lnTo>
                  <a:lnTo>
                    <a:pt x="7946" y="988"/>
                  </a:lnTo>
                  <a:lnTo>
                    <a:pt x="7474" y="902"/>
                  </a:lnTo>
                  <a:lnTo>
                    <a:pt x="6615" y="816"/>
                  </a:lnTo>
                  <a:lnTo>
                    <a:pt x="6056" y="773"/>
                  </a:lnTo>
                  <a:lnTo>
                    <a:pt x="5842" y="773"/>
                  </a:lnTo>
                  <a:lnTo>
                    <a:pt x="5369" y="515"/>
                  </a:lnTo>
                  <a:lnTo>
                    <a:pt x="4897" y="301"/>
                  </a:lnTo>
                  <a:lnTo>
                    <a:pt x="4381" y="129"/>
                  </a:lnTo>
                  <a:lnTo>
                    <a:pt x="3866" y="43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2" name="Google Shape;13482;p37"/>
            <p:cNvSpPr/>
            <p:nvPr/>
          </p:nvSpPr>
          <p:spPr>
            <a:xfrm>
              <a:off x="6585050" y="511925"/>
              <a:ext cx="80550" cy="80550"/>
            </a:xfrm>
            <a:custGeom>
              <a:avLst/>
              <a:gdLst/>
              <a:ahLst/>
              <a:cxnLst/>
              <a:rect l="l" t="t" r="r" b="b"/>
              <a:pathLst>
                <a:path w="3222" h="3222" extrusionOk="0">
                  <a:moveTo>
                    <a:pt x="1461" y="0"/>
                  </a:moveTo>
                  <a:lnTo>
                    <a:pt x="1117" y="86"/>
                  </a:lnTo>
                  <a:lnTo>
                    <a:pt x="860" y="172"/>
                  </a:lnTo>
                  <a:lnTo>
                    <a:pt x="602" y="344"/>
                  </a:lnTo>
                  <a:lnTo>
                    <a:pt x="344" y="558"/>
                  </a:lnTo>
                  <a:lnTo>
                    <a:pt x="172" y="816"/>
                  </a:lnTo>
                  <a:lnTo>
                    <a:pt x="44" y="1117"/>
                  </a:lnTo>
                  <a:lnTo>
                    <a:pt x="1" y="1417"/>
                  </a:lnTo>
                  <a:lnTo>
                    <a:pt x="1" y="1761"/>
                  </a:lnTo>
                  <a:lnTo>
                    <a:pt x="44" y="2062"/>
                  </a:lnTo>
                  <a:lnTo>
                    <a:pt x="172" y="2362"/>
                  </a:lnTo>
                  <a:lnTo>
                    <a:pt x="344" y="2620"/>
                  </a:lnTo>
                  <a:lnTo>
                    <a:pt x="559" y="2835"/>
                  </a:lnTo>
                  <a:lnTo>
                    <a:pt x="817" y="3007"/>
                  </a:lnTo>
                  <a:lnTo>
                    <a:pt x="1117" y="3135"/>
                  </a:lnTo>
                  <a:lnTo>
                    <a:pt x="1418" y="3221"/>
                  </a:lnTo>
                  <a:lnTo>
                    <a:pt x="1762" y="3221"/>
                  </a:lnTo>
                  <a:lnTo>
                    <a:pt x="2062" y="3178"/>
                  </a:lnTo>
                  <a:lnTo>
                    <a:pt x="2363" y="3049"/>
                  </a:lnTo>
                  <a:lnTo>
                    <a:pt x="2621" y="2878"/>
                  </a:lnTo>
                  <a:lnTo>
                    <a:pt x="2835" y="2663"/>
                  </a:lnTo>
                  <a:lnTo>
                    <a:pt x="3007" y="2405"/>
                  </a:lnTo>
                  <a:lnTo>
                    <a:pt x="3136" y="2105"/>
                  </a:lnTo>
                  <a:lnTo>
                    <a:pt x="3222" y="1804"/>
                  </a:lnTo>
                  <a:lnTo>
                    <a:pt x="3222" y="1460"/>
                  </a:lnTo>
                  <a:lnTo>
                    <a:pt x="3179" y="1160"/>
                  </a:lnTo>
                  <a:lnTo>
                    <a:pt x="3050" y="859"/>
                  </a:lnTo>
                  <a:lnTo>
                    <a:pt x="2878" y="601"/>
                  </a:lnTo>
                  <a:lnTo>
                    <a:pt x="2663" y="387"/>
                  </a:lnTo>
                  <a:lnTo>
                    <a:pt x="2406" y="215"/>
                  </a:lnTo>
                  <a:lnTo>
                    <a:pt x="2105" y="86"/>
                  </a:lnTo>
                  <a:lnTo>
                    <a:pt x="1762" y="0"/>
                  </a:lnTo>
                  <a:close/>
                </a:path>
              </a:pathLst>
            </a:custGeom>
            <a:solidFill>
              <a:srgbClr val="F6D5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3" name="Google Shape;13483;p37"/>
            <p:cNvSpPr/>
            <p:nvPr/>
          </p:nvSpPr>
          <p:spPr>
            <a:xfrm>
              <a:off x="6601150" y="531250"/>
              <a:ext cx="32250" cy="25775"/>
            </a:xfrm>
            <a:custGeom>
              <a:avLst/>
              <a:gdLst/>
              <a:ahLst/>
              <a:cxnLst/>
              <a:rect l="l" t="t" r="r" b="b"/>
              <a:pathLst>
                <a:path w="1290" h="1031" extrusionOk="0">
                  <a:moveTo>
                    <a:pt x="774" y="0"/>
                  </a:moveTo>
                  <a:lnTo>
                    <a:pt x="516" y="86"/>
                  </a:lnTo>
                  <a:lnTo>
                    <a:pt x="302" y="215"/>
                  </a:lnTo>
                  <a:lnTo>
                    <a:pt x="216" y="344"/>
                  </a:lnTo>
                  <a:lnTo>
                    <a:pt x="130" y="516"/>
                  </a:lnTo>
                  <a:lnTo>
                    <a:pt x="44" y="816"/>
                  </a:lnTo>
                  <a:lnTo>
                    <a:pt x="1" y="945"/>
                  </a:lnTo>
                  <a:lnTo>
                    <a:pt x="44" y="1031"/>
                  </a:lnTo>
                  <a:lnTo>
                    <a:pt x="130" y="1031"/>
                  </a:lnTo>
                  <a:lnTo>
                    <a:pt x="130" y="945"/>
                  </a:lnTo>
                  <a:lnTo>
                    <a:pt x="173" y="945"/>
                  </a:lnTo>
                  <a:lnTo>
                    <a:pt x="173" y="902"/>
                  </a:lnTo>
                  <a:lnTo>
                    <a:pt x="173" y="859"/>
                  </a:lnTo>
                  <a:lnTo>
                    <a:pt x="216" y="644"/>
                  </a:lnTo>
                  <a:lnTo>
                    <a:pt x="302" y="473"/>
                  </a:lnTo>
                  <a:lnTo>
                    <a:pt x="387" y="344"/>
                  </a:lnTo>
                  <a:lnTo>
                    <a:pt x="516" y="258"/>
                  </a:lnTo>
                  <a:lnTo>
                    <a:pt x="645" y="172"/>
                  </a:lnTo>
                  <a:lnTo>
                    <a:pt x="946" y="129"/>
                  </a:lnTo>
                  <a:lnTo>
                    <a:pt x="1203" y="172"/>
                  </a:lnTo>
                  <a:lnTo>
                    <a:pt x="1246" y="172"/>
                  </a:lnTo>
                  <a:lnTo>
                    <a:pt x="1289" y="129"/>
                  </a:lnTo>
                  <a:lnTo>
                    <a:pt x="1289" y="86"/>
                  </a:lnTo>
                  <a:lnTo>
                    <a:pt x="1246" y="4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rgbClr val="491D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4" name="Google Shape;13484;p37"/>
          <p:cNvGrpSpPr/>
          <p:nvPr/>
        </p:nvGrpSpPr>
        <p:grpSpPr>
          <a:xfrm rot="-813593">
            <a:off x="1476599" y="2218412"/>
            <a:ext cx="731886" cy="2411077"/>
            <a:chOff x="1512725" y="1813275"/>
            <a:chExt cx="423075" cy="1393750"/>
          </a:xfrm>
        </p:grpSpPr>
        <p:sp>
          <p:nvSpPr>
            <p:cNvPr id="13485" name="Google Shape;13485;p37"/>
            <p:cNvSpPr/>
            <p:nvPr/>
          </p:nvSpPr>
          <p:spPr>
            <a:xfrm>
              <a:off x="1512725" y="2360875"/>
              <a:ext cx="404825" cy="126725"/>
            </a:xfrm>
            <a:custGeom>
              <a:avLst/>
              <a:gdLst/>
              <a:ahLst/>
              <a:cxnLst/>
              <a:rect l="l" t="t" r="r" b="b"/>
              <a:pathLst>
                <a:path w="16193" h="5069" extrusionOk="0">
                  <a:moveTo>
                    <a:pt x="9020" y="1"/>
                  </a:moveTo>
                  <a:lnTo>
                    <a:pt x="7689" y="44"/>
                  </a:lnTo>
                  <a:lnTo>
                    <a:pt x="6400" y="130"/>
                  </a:lnTo>
                  <a:lnTo>
                    <a:pt x="5155" y="216"/>
                  </a:lnTo>
                  <a:lnTo>
                    <a:pt x="3995" y="345"/>
                  </a:lnTo>
                  <a:lnTo>
                    <a:pt x="2019" y="602"/>
                  </a:lnTo>
                  <a:lnTo>
                    <a:pt x="645" y="774"/>
                  </a:lnTo>
                  <a:lnTo>
                    <a:pt x="130" y="860"/>
                  </a:lnTo>
                  <a:lnTo>
                    <a:pt x="44" y="1461"/>
                  </a:lnTo>
                  <a:lnTo>
                    <a:pt x="1" y="2062"/>
                  </a:lnTo>
                  <a:lnTo>
                    <a:pt x="44" y="2750"/>
                  </a:lnTo>
                  <a:lnTo>
                    <a:pt x="87" y="3136"/>
                  </a:lnTo>
                  <a:lnTo>
                    <a:pt x="130" y="3480"/>
                  </a:lnTo>
                  <a:lnTo>
                    <a:pt x="259" y="3823"/>
                  </a:lnTo>
                  <a:lnTo>
                    <a:pt x="387" y="4167"/>
                  </a:lnTo>
                  <a:lnTo>
                    <a:pt x="602" y="4425"/>
                  </a:lnTo>
                  <a:lnTo>
                    <a:pt x="860" y="4682"/>
                  </a:lnTo>
                  <a:lnTo>
                    <a:pt x="1160" y="4854"/>
                  </a:lnTo>
                  <a:lnTo>
                    <a:pt x="1504" y="4983"/>
                  </a:lnTo>
                  <a:lnTo>
                    <a:pt x="1891" y="5026"/>
                  </a:lnTo>
                  <a:lnTo>
                    <a:pt x="2234" y="5069"/>
                  </a:lnTo>
                  <a:lnTo>
                    <a:pt x="2535" y="5069"/>
                  </a:lnTo>
                  <a:lnTo>
                    <a:pt x="2878" y="5026"/>
                  </a:lnTo>
                  <a:lnTo>
                    <a:pt x="3437" y="4940"/>
                  </a:lnTo>
                  <a:lnTo>
                    <a:pt x="3952" y="4768"/>
                  </a:lnTo>
                  <a:lnTo>
                    <a:pt x="5069" y="4339"/>
                  </a:lnTo>
                  <a:lnTo>
                    <a:pt x="5756" y="4167"/>
                  </a:lnTo>
                  <a:lnTo>
                    <a:pt x="6529" y="4038"/>
                  </a:lnTo>
                  <a:lnTo>
                    <a:pt x="7302" y="3952"/>
                  </a:lnTo>
                  <a:lnTo>
                    <a:pt x="7946" y="3952"/>
                  </a:lnTo>
                  <a:lnTo>
                    <a:pt x="8505" y="3995"/>
                  </a:lnTo>
                  <a:lnTo>
                    <a:pt x="8977" y="4124"/>
                  </a:lnTo>
                  <a:lnTo>
                    <a:pt x="9450" y="4253"/>
                  </a:lnTo>
                  <a:lnTo>
                    <a:pt x="9965" y="4425"/>
                  </a:lnTo>
                  <a:lnTo>
                    <a:pt x="11254" y="4811"/>
                  </a:lnTo>
                  <a:lnTo>
                    <a:pt x="11640" y="4940"/>
                  </a:lnTo>
                  <a:lnTo>
                    <a:pt x="12113" y="4983"/>
                  </a:lnTo>
                  <a:lnTo>
                    <a:pt x="12585" y="5026"/>
                  </a:lnTo>
                  <a:lnTo>
                    <a:pt x="13057" y="4983"/>
                  </a:lnTo>
                  <a:lnTo>
                    <a:pt x="13573" y="4940"/>
                  </a:lnTo>
                  <a:lnTo>
                    <a:pt x="14045" y="4854"/>
                  </a:lnTo>
                  <a:lnTo>
                    <a:pt x="14518" y="4725"/>
                  </a:lnTo>
                  <a:lnTo>
                    <a:pt x="14947" y="4554"/>
                  </a:lnTo>
                  <a:lnTo>
                    <a:pt x="15377" y="4296"/>
                  </a:lnTo>
                  <a:lnTo>
                    <a:pt x="15677" y="4038"/>
                  </a:lnTo>
                  <a:lnTo>
                    <a:pt x="15935" y="3695"/>
                  </a:lnTo>
                  <a:lnTo>
                    <a:pt x="16064" y="3480"/>
                  </a:lnTo>
                  <a:lnTo>
                    <a:pt x="16107" y="3308"/>
                  </a:lnTo>
                  <a:lnTo>
                    <a:pt x="16193" y="3093"/>
                  </a:lnTo>
                  <a:lnTo>
                    <a:pt x="16193" y="2836"/>
                  </a:lnTo>
                  <a:lnTo>
                    <a:pt x="16193" y="2578"/>
                  </a:lnTo>
                  <a:lnTo>
                    <a:pt x="16150" y="2320"/>
                  </a:lnTo>
                  <a:lnTo>
                    <a:pt x="16107" y="2062"/>
                  </a:lnTo>
                  <a:lnTo>
                    <a:pt x="16021" y="1762"/>
                  </a:lnTo>
                  <a:lnTo>
                    <a:pt x="15892" y="1418"/>
                  </a:lnTo>
                  <a:lnTo>
                    <a:pt x="15720" y="1118"/>
                  </a:lnTo>
                  <a:lnTo>
                    <a:pt x="15334" y="903"/>
                  </a:lnTo>
                  <a:lnTo>
                    <a:pt x="14861" y="731"/>
                  </a:lnTo>
                  <a:lnTo>
                    <a:pt x="14389" y="559"/>
                  </a:lnTo>
                  <a:lnTo>
                    <a:pt x="13874" y="430"/>
                  </a:lnTo>
                  <a:lnTo>
                    <a:pt x="12800" y="216"/>
                  </a:lnTo>
                  <a:lnTo>
                    <a:pt x="11597" y="87"/>
                  </a:lnTo>
                  <a:lnTo>
                    <a:pt x="10309" y="44"/>
                  </a:lnTo>
                  <a:lnTo>
                    <a:pt x="90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6" name="Google Shape;13486;p37"/>
            <p:cNvSpPr/>
            <p:nvPr/>
          </p:nvSpPr>
          <p:spPr>
            <a:xfrm>
              <a:off x="1512725" y="2413500"/>
              <a:ext cx="404825" cy="74100"/>
            </a:xfrm>
            <a:custGeom>
              <a:avLst/>
              <a:gdLst/>
              <a:ahLst/>
              <a:cxnLst/>
              <a:rect l="l" t="t" r="r" b="b"/>
              <a:pathLst>
                <a:path w="16193" h="2964" extrusionOk="0">
                  <a:moveTo>
                    <a:pt x="1" y="0"/>
                  </a:moveTo>
                  <a:lnTo>
                    <a:pt x="1" y="430"/>
                  </a:lnTo>
                  <a:lnTo>
                    <a:pt x="44" y="859"/>
                  </a:lnTo>
                  <a:lnTo>
                    <a:pt x="130" y="1332"/>
                  </a:lnTo>
                  <a:lnTo>
                    <a:pt x="259" y="1761"/>
                  </a:lnTo>
                  <a:lnTo>
                    <a:pt x="473" y="2148"/>
                  </a:lnTo>
                  <a:lnTo>
                    <a:pt x="559" y="2320"/>
                  </a:lnTo>
                  <a:lnTo>
                    <a:pt x="731" y="2449"/>
                  </a:lnTo>
                  <a:lnTo>
                    <a:pt x="860" y="2577"/>
                  </a:lnTo>
                  <a:lnTo>
                    <a:pt x="1075" y="2706"/>
                  </a:lnTo>
                  <a:lnTo>
                    <a:pt x="1289" y="2792"/>
                  </a:lnTo>
                  <a:lnTo>
                    <a:pt x="1504" y="2878"/>
                  </a:lnTo>
                  <a:lnTo>
                    <a:pt x="1891" y="2921"/>
                  </a:lnTo>
                  <a:lnTo>
                    <a:pt x="2234" y="2964"/>
                  </a:lnTo>
                  <a:lnTo>
                    <a:pt x="2535" y="2964"/>
                  </a:lnTo>
                  <a:lnTo>
                    <a:pt x="2878" y="2921"/>
                  </a:lnTo>
                  <a:lnTo>
                    <a:pt x="3437" y="2835"/>
                  </a:lnTo>
                  <a:lnTo>
                    <a:pt x="3952" y="2663"/>
                  </a:lnTo>
                  <a:lnTo>
                    <a:pt x="5069" y="2234"/>
                  </a:lnTo>
                  <a:lnTo>
                    <a:pt x="5756" y="2062"/>
                  </a:lnTo>
                  <a:lnTo>
                    <a:pt x="6529" y="1933"/>
                  </a:lnTo>
                  <a:lnTo>
                    <a:pt x="7302" y="1847"/>
                  </a:lnTo>
                  <a:lnTo>
                    <a:pt x="7946" y="1847"/>
                  </a:lnTo>
                  <a:lnTo>
                    <a:pt x="8505" y="1890"/>
                  </a:lnTo>
                  <a:lnTo>
                    <a:pt x="8977" y="2019"/>
                  </a:lnTo>
                  <a:lnTo>
                    <a:pt x="9450" y="2148"/>
                  </a:lnTo>
                  <a:lnTo>
                    <a:pt x="9965" y="2320"/>
                  </a:lnTo>
                  <a:lnTo>
                    <a:pt x="11254" y="2706"/>
                  </a:lnTo>
                  <a:lnTo>
                    <a:pt x="11597" y="2792"/>
                  </a:lnTo>
                  <a:lnTo>
                    <a:pt x="11984" y="2878"/>
                  </a:lnTo>
                  <a:lnTo>
                    <a:pt x="12370" y="2921"/>
                  </a:lnTo>
                  <a:lnTo>
                    <a:pt x="12800" y="2921"/>
                  </a:lnTo>
                  <a:lnTo>
                    <a:pt x="13229" y="2878"/>
                  </a:lnTo>
                  <a:lnTo>
                    <a:pt x="13659" y="2835"/>
                  </a:lnTo>
                  <a:lnTo>
                    <a:pt x="14088" y="2749"/>
                  </a:lnTo>
                  <a:lnTo>
                    <a:pt x="14475" y="2620"/>
                  </a:lnTo>
                  <a:lnTo>
                    <a:pt x="14861" y="2492"/>
                  </a:lnTo>
                  <a:lnTo>
                    <a:pt x="15205" y="2277"/>
                  </a:lnTo>
                  <a:lnTo>
                    <a:pt x="15549" y="2062"/>
                  </a:lnTo>
                  <a:lnTo>
                    <a:pt x="15806" y="1804"/>
                  </a:lnTo>
                  <a:lnTo>
                    <a:pt x="15978" y="1504"/>
                  </a:lnTo>
                  <a:lnTo>
                    <a:pt x="16150" y="1160"/>
                  </a:lnTo>
                  <a:lnTo>
                    <a:pt x="16193" y="774"/>
                  </a:lnTo>
                  <a:lnTo>
                    <a:pt x="16193" y="301"/>
                  </a:lnTo>
                  <a:lnTo>
                    <a:pt x="16107" y="688"/>
                  </a:lnTo>
                  <a:lnTo>
                    <a:pt x="15978" y="988"/>
                  </a:lnTo>
                  <a:lnTo>
                    <a:pt x="15763" y="1246"/>
                  </a:lnTo>
                  <a:lnTo>
                    <a:pt x="15549" y="1504"/>
                  </a:lnTo>
                  <a:lnTo>
                    <a:pt x="15248" y="1718"/>
                  </a:lnTo>
                  <a:lnTo>
                    <a:pt x="14947" y="1890"/>
                  </a:lnTo>
                  <a:lnTo>
                    <a:pt x="14604" y="2062"/>
                  </a:lnTo>
                  <a:lnTo>
                    <a:pt x="14217" y="2148"/>
                  </a:lnTo>
                  <a:lnTo>
                    <a:pt x="13831" y="2277"/>
                  </a:lnTo>
                  <a:lnTo>
                    <a:pt x="13444" y="2320"/>
                  </a:lnTo>
                  <a:lnTo>
                    <a:pt x="12671" y="2363"/>
                  </a:lnTo>
                  <a:lnTo>
                    <a:pt x="11898" y="2320"/>
                  </a:lnTo>
                  <a:lnTo>
                    <a:pt x="11254" y="2191"/>
                  </a:lnTo>
                  <a:lnTo>
                    <a:pt x="9965" y="1761"/>
                  </a:lnTo>
                  <a:lnTo>
                    <a:pt x="9450" y="1590"/>
                  </a:lnTo>
                  <a:lnTo>
                    <a:pt x="8977" y="1461"/>
                  </a:lnTo>
                  <a:lnTo>
                    <a:pt x="8462" y="1375"/>
                  </a:lnTo>
                  <a:lnTo>
                    <a:pt x="7946" y="1332"/>
                  </a:lnTo>
                  <a:lnTo>
                    <a:pt x="7302" y="1332"/>
                  </a:lnTo>
                  <a:lnTo>
                    <a:pt x="6529" y="1375"/>
                  </a:lnTo>
                  <a:lnTo>
                    <a:pt x="5756" y="1547"/>
                  </a:lnTo>
                  <a:lnTo>
                    <a:pt x="5069" y="1718"/>
                  </a:lnTo>
                  <a:lnTo>
                    <a:pt x="3952" y="2105"/>
                  </a:lnTo>
                  <a:lnTo>
                    <a:pt x="3394" y="2277"/>
                  </a:lnTo>
                  <a:lnTo>
                    <a:pt x="2836" y="2406"/>
                  </a:lnTo>
                  <a:lnTo>
                    <a:pt x="2234" y="2406"/>
                  </a:lnTo>
                  <a:lnTo>
                    <a:pt x="1891" y="2363"/>
                  </a:lnTo>
                  <a:lnTo>
                    <a:pt x="1504" y="2320"/>
                  </a:lnTo>
                  <a:lnTo>
                    <a:pt x="1118" y="2191"/>
                  </a:lnTo>
                  <a:lnTo>
                    <a:pt x="817" y="2019"/>
                  </a:lnTo>
                  <a:lnTo>
                    <a:pt x="559" y="1761"/>
                  </a:lnTo>
                  <a:lnTo>
                    <a:pt x="387" y="1461"/>
                  </a:lnTo>
                  <a:lnTo>
                    <a:pt x="216" y="1117"/>
                  </a:lnTo>
                  <a:lnTo>
                    <a:pt x="130" y="731"/>
                  </a:lnTo>
                  <a:lnTo>
                    <a:pt x="44" y="3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7" name="Google Shape;13487;p37"/>
            <p:cNvSpPr/>
            <p:nvPr/>
          </p:nvSpPr>
          <p:spPr>
            <a:xfrm>
              <a:off x="1513800" y="2482225"/>
              <a:ext cx="422000" cy="139600"/>
            </a:xfrm>
            <a:custGeom>
              <a:avLst/>
              <a:gdLst/>
              <a:ahLst/>
              <a:cxnLst/>
              <a:rect l="l" t="t" r="r" b="b"/>
              <a:pathLst>
                <a:path w="16880" h="5584" extrusionOk="0">
                  <a:moveTo>
                    <a:pt x="8419" y="0"/>
                  </a:moveTo>
                  <a:lnTo>
                    <a:pt x="8075" y="43"/>
                  </a:lnTo>
                  <a:lnTo>
                    <a:pt x="7775" y="86"/>
                  </a:lnTo>
                  <a:lnTo>
                    <a:pt x="7431" y="129"/>
                  </a:lnTo>
                  <a:lnTo>
                    <a:pt x="6830" y="301"/>
                  </a:lnTo>
                  <a:lnTo>
                    <a:pt x="6228" y="559"/>
                  </a:lnTo>
                  <a:lnTo>
                    <a:pt x="5670" y="902"/>
                  </a:lnTo>
                  <a:lnTo>
                    <a:pt x="5155" y="1203"/>
                  </a:lnTo>
                  <a:lnTo>
                    <a:pt x="4897" y="1375"/>
                  </a:lnTo>
                  <a:lnTo>
                    <a:pt x="4682" y="1460"/>
                  </a:lnTo>
                  <a:lnTo>
                    <a:pt x="4468" y="1503"/>
                  </a:lnTo>
                  <a:lnTo>
                    <a:pt x="4253" y="1503"/>
                  </a:lnTo>
                  <a:lnTo>
                    <a:pt x="3780" y="1460"/>
                  </a:lnTo>
                  <a:lnTo>
                    <a:pt x="3351" y="1332"/>
                  </a:lnTo>
                  <a:lnTo>
                    <a:pt x="2878" y="1203"/>
                  </a:lnTo>
                  <a:lnTo>
                    <a:pt x="2406" y="1074"/>
                  </a:lnTo>
                  <a:lnTo>
                    <a:pt x="2105" y="1074"/>
                  </a:lnTo>
                  <a:lnTo>
                    <a:pt x="1848" y="1117"/>
                  </a:lnTo>
                  <a:lnTo>
                    <a:pt x="1547" y="1160"/>
                  </a:lnTo>
                  <a:lnTo>
                    <a:pt x="1246" y="1289"/>
                  </a:lnTo>
                  <a:lnTo>
                    <a:pt x="946" y="1418"/>
                  </a:lnTo>
                  <a:lnTo>
                    <a:pt x="731" y="1632"/>
                  </a:lnTo>
                  <a:lnTo>
                    <a:pt x="516" y="1847"/>
                  </a:lnTo>
                  <a:lnTo>
                    <a:pt x="344" y="2105"/>
                  </a:lnTo>
                  <a:lnTo>
                    <a:pt x="216" y="2405"/>
                  </a:lnTo>
                  <a:lnTo>
                    <a:pt x="130" y="2663"/>
                  </a:lnTo>
                  <a:lnTo>
                    <a:pt x="44" y="3264"/>
                  </a:lnTo>
                  <a:lnTo>
                    <a:pt x="1" y="3823"/>
                  </a:lnTo>
                  <a:lnTo>
                    <a:pt x="44" y="4252"/>
                  </a:lnTo>
                  <a:lnTo>
                    <a:pt x="87" y="4682"/>
                  </a:lnTo>
                  <a:lnTo>
                    <a:pt x="344" y="4768"/>
                  </a:lnTo>
                  <a:lnTo>
                    <a:pt x="1117" y="4896"/>
                  </a:lnTo>
                  <a:lnTo>
                    <a:pt x="2363" y="5111"/>
                  </a:lnTo>
                  <a:lnTo>
                    <a:pt x="4124" y="5326"/>
                  </a:lnTo>
                  <a:lnTo>
                    <a:pt x="6400" y="5498"/>
                  </a:lnTo>
                  <a:lnTo>
                    <a:pt x="7732" y="5541"/>
                  </a:lnTo>
                  <a:lnTo>
                    <a:pt x="9192" y="5584"/>
                  </a:lnTo>
                  <a:lnTo>
                    <a:pt x="10781" y="5584"/>
                  </a:lnTo>
                  <a:lnTo>
                    <a:pt x="12499" y="5541"/>
                  </a:lnTo>
                  <a:lnTo>
                    <a:pt x="14346" y="5498"/>
                  </a:lnTo>
                  <a:lnTo>
                    <a:pt x="16279" y="5369"/>
                  </a:lnTo>
                  <a:lnTo>
                    <a:pt x="16536" y="4939"/>
                  </a:lnTo>
                  <a:lnTo>
                    <a:pt x="16665" y="4510"/>
                  </a:lnTo>
                  <a:lnTo>
                    <a:pt x="16794" y="4123"/>
                  </a:lnTo>
                  <a:lnTo>
                    <a:pt x="16837" y="3737"/>
                  </a:lnTo>
                  <a:lnTo>
                    <a:pt x="16880" y="3350"/>
                  </a:lnTo>
                  <a:lnTo>
                    <a:pt x="16837" y="3007"/>
                  </a:lnTo>
                  <a:lnTo>
                    <a:pt x="16751" y="2663"/>
                  </a:lnTo>
                  <a:lnTo>
                    <a:pt x="16665" y="2362"/>
                  </a:lnTo>
                  <a:lnTo>
                    <a:pt x="16536" y="2105"/>
                  </a:lnTo>
                  <a:lnTo>
                    <a:pt x="16407" y="1847"/>
                  </a:lnTo>
                  <a:lnTo>
                    <a:pt x="16236" y="1632"/>
                  </a:lnTo>
                  <a:lnTo>
                    <a:pt x="16064" y="1460"/>
                  </a:lnTo>
                  <a:lnTo>
                    <a:pt x="15892" y="1332"/>
                  </a:lnTo>
                  <a:lnTo>
                    <a:pt x="15720" y="1246"/>
                  </a:lnTo>
                  <a:lnTo>
                    <a:pt x="15548" y="1203"/>
                  </a:lnTo>
                  <a:lnTo>
                    <a:pt x="15377" y="1203"/>
                  </a:lnTo>
                  <a:lnTo>
                    <a:pt x="14389" y="1246"/>
                  </a:lnTo>
                  <a:lnTo>
                    <a:pt x="13014" y="1246"/>
                  </a:lnTo>
                  <a:lnTo>
                    <a:pt x="12241" y="1160"/>
                  </a:lnTo>
                  <a:lnTo>
                    <a:pt x="11468" y="988"/>
                  </a:lnTo>
                  <a:lnTo>
                    <a:pt x="10738" y="773"/>
                  </a:lnTo>
                  <a:lnTo>
                    <a:pt x="10395" y="644"/>
                  </a:lnTo>
                  <a:lnTo>
                    <a:pt x="10051" y="473"/>
                  </a:lnTo>
                  <a:lnTo>
                    <a:pt x="9750" y="301"/>
                  </a:lnTo>
                  <a:lnTo>
                    <a:pt x="9407" y="172"/>
                  </a:lnTo>
                  <a:lnTo>
                    <a:pt x="9063" y="86"/>
                  </a:lnTo>
                  <a:lnTo>
                    <a:pt x="8762" y="43"/>
                  </a:lnTo>
                  <a:lnTo>
                    <a:pt x="8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8" name="Google Shape;13488;p37"/>
            <p:cNvSpPr/>
            <p:nvPr/>
          </p:nvSpPr>
          <p:spPr>
            <a:xfrm>
              <a:off x="1513800" y="2482225"/>
              <a:ext cx="420925" cy="107400"/>
            </a:xfrm>
            <a:custGeom>
              <a:avLst/>
              <a:gdLst/>
              <a:ahLst/>
              <a:cxnLst/>
              <a:rect l="l" t="t" r="r" b="b"/>
              <a:pathLst>
                <a:path w="16837" h="4296" extrusionOk="0">
                  <a:moveTo>
                    <a:pt x="8419" y="0"/>
                  </a:moveTo>
                  <a:lnTo>
                    <a:pt x="8075" y="43"/>
                  </a:lnTo>
                  <a:lnTo>
                    <a:pt x="7775" y="86"/>
                  </a:lnTo>
                  <a:lnTo>
                    <a:pt x="7431" y="129"/>
                  </a:lnTo>
                  <a:lnTo>
                    <a:pt x="6830" y="301"/>
                  </a:lnTo>
                  <a:lnTo>
                    <a:pt x="6228" y="559"/>
                  </a:lnTo>
                  <a:lnTo>
                    <a:pt x="5670" y="902"/>
                  </a:lnTo>
                  <a:lnTo>
                    <a:pt x="5155" y="1203"/>
                  </a:lnTo>
                  <a:lnTo>
                    <a:pt x="4897" y="1375"/>
                  </a:lnTo>
                  <a:lnTo>
                    <a:pt x="4682" y="1460"/>
                  </a:lnTo>
                  <a:lnTo>
                    <a:pt x="4468" y="1503"/>
                  </a:lnTo>
                  <a:lnTo>
                    <a:pt x="4253" y="1503"/>
                  </a:lnTo>
                  <a:lnTo>
                    <a:pt x="3780" y="1460"/>
                  </a:lnTo>
                  <a:lnTo>
                    <a:pt x="3351" y="1332"/>
                  </a:lnTo>
                  <a:lnTo>
                    <a:pt x="2878" y="1203"/>
                  </a:lnTo>
                  <a:lnTo>
                    <a:pt x="2406" y="1074"/>
                  </a:lnTo>
                  <a:lnTo>
                    <a:pt x="2105" y="1074"/>
                  </a:lnTo>
                  <a:lnTo>
                    <a:pt x="1848" y="1117"/>
                  </a:lnTo>
                  <a:lnTo>
                    <a:pt x="1547" y="1160"/>
                  </a:lnTo>
                  <a:lnTo>
                    <a:pt x="1246" y="1289"/>
                  </a:lnTo>
                  <a:lnTo>
                    <a:pt x="1032" y="1375"/>
                  </a:lnTo>
                  <a:lnTo>
                    <a:pt x="817" y="1546"/>
                  </a:lnTo>
                  <a:lnTo>
                    <a:pt x="645" y="1675"/>
                  </a:lnTo>
                  <a:lnTo>
                    <a:pt x="516" y="1890"/>
                  </a:lnTo>
                  <a:lnTo>
                    <a:pt x="259" y="2277"/>
                  </a:lnTo>
                  <a:lnTo>
                    <a:pt x="130" y="2706"/>
                  </a:lnTo>
                  <a:lnTo>
                    <a:pt x="44" y="3178"/>
                  </a:lnTo>
                  <a:lnTo>
                    <a:pt x="1" y="3608"/>
                  </a:lnTo>
                  <a:lnTo>
                    <a:pt x="1" y="3994"/>
                  </a:lnTo>
                  <a:lnTo>
                    <a:pt x="44" y="4295"/>
                  </a:lnTo>
                  <a:lnTo>
                    <a:pt x="130" y="3694"/>
                  </a:lnTo>
                  <a:lnTo>
                    <a:pt x="216" y="3393"/>
                  </a:lnTo>
                  <a:lnTo>
                    <a:pt x="344" y="3093"/>
                  </a:lnTo>
                  <a:lnTo>
                    <a:pt x="516" y="2835"/>
                  </a:lnTo>
                  <a:lnTo>
                    <a:pt x="688" y="2577"/>
                  </a:lnTo>
                  <a:lnTo>
                    <a:pt x="946" y="2362"/>
                  </a:lnTo>
                  <a:lnTo>
                    <a:pt x="1246" y="2234"/>
                  </a:lnTo>
                  <a:lnTo>
                    <a:pt x="1590" y="2105"/>
                  </a:lnTo>
                  <a:lnTo>
                    <a:pt x="1848" y="2062"/>
                  </a:lnTo>
                  <a:lnTo>
                    <a:pt x="2148" y="2019"/>
                  </a:lnTo>
                  <a:lnTo>
                    <a:pt x="2406" y="2019"/>
                  </a:lnTo>
                  <a:lnTo>
                    <a:pt x="2921" y="2105"/>
                  </a:lnTo>
                  <a:lnTo>
                    <a:pt x="3351" y="2277"/>
                  </a:lnTo>
                  <a:lnTo>
                    <a:pt x="3823" y="2405"/>
                  </a:lnTo>
                  <a:lnTo>
                    <a:pt x="4253" y="2448"/>
                  </a:lnTo>
                  <a:lnTo>
                    <a:pt x="4468" y="2448"/>
                  </a:lnTo>
                  <a:lnTo>
                    <a:pt x="4682" y="2405"/>
                  </a:lnTo>
                  <a:lnTo>
                    <a:pt x="4940" y="2319"/>
                  </a:lnTo>
                  <a:lnTo>
                    <a:pt x="5155" y="2148"/>
                  </a:lnTo>
                  <a:lnTo>
                    <a:pt x="5670" y="1847"/>
                  </a:lnTo>
                  <a:lnTo>
                    <a:pt x="6228" y="1503"/>
                  </a:lnTo>
                  <a:lnTo>
                    <a:pt x="6830" y="1246"/>
                  </a:lnTo>
                  <a:lnTo>
                    <a:pt x="7474" y="1074"/>
                  </a:lnTo>
                  <a:lnTo>
                    <a:pt x="7775" y="988"/>
                  </a:lnTo>
                  <a:lnTo>
                    <a:pt x="8118" y="988"/>
                  </a:lnTo>
                  <a:lnTo>
                    <a:pt x="8419" y="945"/>
                  </a:lnTo>
                  <a:lnTo>
                    <a:pt x="8762" y="988"/>
                  </a:lnTo>
                  <a:lnTo>
                    <a:pt x="9106" y="1031"/>
                  </a:lnTo>
                  <a:lnTo>
                    <a:pt x="9407" y="1117"/>
                  </a:lnTo>
                  <a:lnTo>
                    <a:pt x="9750" y="1246"/>
                  </a:lnTo>
                  <a:lnTo>
                    <a:pt x="10051" y="1418"/>
                  </a:lnTo>
                  <a:lnTo>
                    <a:pt x="10395" y="1546"/>
                  </a:lnTo>
                  <a:lnTo>
                    <a:pt x="10738" y="1718"/>
                  </a:lnTo>
                  <a:lnTo>
                    <a:pt x="11511" y="1933"/>
                  </a:lnTo>
                  <a:lnTo>
                    <a:pt x="12241" y="2105"/>
                  </a:lnTo>
                  <a:lnTo>
                    <a:pt x="13014" y="2191"/>
                  </a:lnTo>
                  <a:lnTo>
                    <a:pt x="14389" y="2191"/>
                  </a:lnTo>
                  <a:lnTo>
                    <a:pt x="15377" y="2105"/>
                  </a:lnTo>
                  <a:lnTo>
                    <a:pt x="15591" y="2148"/>
                  </a:lnTo>
                  <a:lnTo>
                    <a:pt x="15806" y="2234"/>
                  </a:lnTo>
                  <a:lnTo>
                    <a:pt x="16021" y="2362"/>
                  </a:lnTo>
                  <a:lnTo>
                    <a:pt x="16236" y="2534"/>
                  </a:lnTo>
                  <a:lnTo>
                    <a:pt x="16450" y="2792"/>
                  </a:lnTo>
                  <a:lnTo>
                    <a:pt x="16622" y="3136"/>
                  </a:lnTo>
                  <a:lnTo>
                    <a:pt x="16751" y="3479"/>
                  </a:lnTo>
                  <a:lnTo>
                    <a:pt x="16837" y="3866"/>
                  </a:lnTo>
                  <a:lnTo>
                    <a:pt x="16837" y="3264"/>
                  </a:lnTo>
                  <a:lnTo>
                    <a:pt x="16794" y="2749"/>
                  </a:lnTo>
                  <a:lnTo>
                    <a:pt x="16622" y="2277"/>
                  </a:lnTo>
                  <a:lnTo>
                    <a:pt x="16450" y="1890"/>
                  </a:lnTo>
                  <a:lnTo>
                    <a:pt x="16193" y="1589"/>
                  </a:lnTo>
                  <a:lnTo>
                    <a:pt x="15935" y="1332"/>
                  </a:lnTo>
                  <a:lnTo>
                    <a:pt x="15634" y="1203"/>
                  </a:lnTo>
                  <a:lnTo>
                    <a:pt x="15377" y="1203"/>
                  </a:lnTo>
                  <a:lnTo>
                    <a:pt x="14389" y="1246"/>
                  </a:lnTo>
                  <a:lnTo>
                    <a:pt x="13014" y="1246"/>
                  </a:lnTo>
                  <a:lnTo>
                    <a:pt x="12241" y="1160"/>
                  </a:lnTo>
                  <a:lnTo>
                    <a:pt x="11468" y="988"/>
                  </a:lnTo>
                  <a:lnTo>
                    <a:pt x="10738" y="773"/>
                  </a:lnTo>
                  <a:lnTo>
                    <a:pt x="10395" y="644"/>
                  </a:lnTo>
                  <a:lnTo>
                    <a:pt x="10051" y="473"/>
                  </a:lnTo>
                  <a:lnTo>
                    <a:pt x="9750" y="301"/>
                  </a:lnTo>
                  <a:lnTo>
                    <a:pt x="9407" y="172"/>
                  </a:lnTo>
                  <a:lnTo>
                    <a:pt x="9063" y="86"/>
                  </a:lnTo>
                  <a:lnTo>
                    <a:pt x="8762" y="43"/>
                  </a:lnTo>
                  <a:lnTo>
                    <a:pt x="84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9" name="Google Shape;13489;p37"/>
            <p:cNvSpPr/>
            <p:nvPr/>
          </p:nvSpPr>
          <p:spPr>
            <a:xfrm>
              <a:off x="1515950" y="2545575"/>
              <a:ext cx="404825" cy="661450"/>
            </a:xfrm>
            <a:custGeom>
              <a:avLst/>
              <a:gdLst/>
              <a:ahLst/>
              <a:cxnLst/>
              <a:rect l="l" t="t" r="r" b="b"/>
              <a:pathLst>
                <a:path w="16193" h="26458" extrusionOk="0">
                  <a:moveTo>
                    <a:pt x="7431" y="0"/>
                  </a:moveTo>
                  <a:lnTo>
                    <a:pt x="7001" y="86"/>
                  </a:lnTo>
                  <a:lnTo>
                    <a:pt x="6615" y="215"/>
                  </a:lnTo>
                  <a:lnTo>
                    <a:pt x="6271" y="344"/>
                  </a:lnTo>
                  <a:lnTo>
                    <a:pt x="5498" y="687"/>
                  </a:lnTo>
                  <a:lnTo>
                    <a:pt x="5283" y="730"/>
                  </a:lnTo>
                  <a:lnTo>
                    <a:pt x="5026" y="773"/>
                  </a:lnTo>
                  <a:lnTo>
                    <a:pt x="4467" y="730"/>
                  </a:lnTo>
                  <a:lnTo>
                    <a:pt x="3866" y="602"/>
                  </a:lnTo>
                  <a:lnTo>
                    <a:pt x="3222" y="473"/>
                  </a:lnTo>
                  <a:lnTo>
                    <a:pt x="2535" y="387"/>
                  </a:lnTo>
                  <a:lnTo>
                    <a:pt x="1590" y="387"/>
                  </a:lnTo>
                  <a:lnTo>
                    <a:pt x="1332" y="473"/>
                  </a:lnTo>
                  <a:lnTo>
                    <a:pt x="1031" y="602"/>
                  </a:lnTo>
                  <a:lnTo>
                    <a:pt x="774" y="730"/>
                  </a:lnTo>
                  <a:lnTo>
                    <a:pt x="559" y="945"/>
                  </a:lnTo>
                  <a:lnTo>
                    <a:pt x="387" y="1160"/>
                  </a:lnTo>
                  <a:lnTo>
                    <a:pt x="258" y="1375"/>
                  </a:lnTo>
                  <a:lnTo>
                    <a:pt x="130" y="1632"/>
                  </a:lnTo>
                  <a:lnTo>
                    <a:pt x="87" y="1890"/>
                  </a:lnTo>
                  <a:lnTo>
                    <a:pt x="44" y="2148"/>
                  </a:lnTo>
                  <a:lnTo>
                    <a:pt x="1" y="2405"/>
                  </a:lnTo>
                  <a:lnTo>
                    <a:pt x="44" y="2663"/>
                  </a:lnTo>
                  <a:lnTo>
                    <a:pt x="130" y="3221"/>
                  </a:lnTo>
                  <a:lnTo>
                    <a:pt x="301" y="3823"/>
                  </a:lnTo>
                  <a:lnTo>
                    <a:pt x="559" y="4381"/>
                  </a:lnTo>
                  <a:lnTo>
                    <a:pt x="860" y="4939"/>
                  </a:lnTo>
                  <a:lnTo>
                    <a:pt x="1117" y="5584"/>
                  </a:lnTo>
                  <a:lnTo>
                    <a:pt x="1375" y="6314"/>
                  </a:lnTo>
                  <a:lnTo>
                    <a:pt x="1590" y="7087"/>
                  </a:lnTo>
                  <a:lnTo>
                    <a:pt x="1719" y="7860"/>
                  </a:lnTo>
                  <a:lnTo>
                    <a:pt x="1933" y="9105"/>
                  </a:lnTo>
                  <a:lnTo>
                    <a:pt x="2019" y="9621"/>
                  </a:lnTo>
                  <a:lnTo>
                    <a:pt x="2234" y="26457"/>
                  </a:lnTo>
                  <a:lnTo>
                    <a:pt x="15076" y="26285"/>
                  </a:lnTo>
                  <a:lnTo>
                    <a:pt x="14818" y="9449"/>
                  </a:lnTo>
                  <a:lnTo>
                    <a:pt x="14818" y="8590"/>
                  </a:lnTo>
                  <a:lnTo>
                    <a:pt x="14861" y="7817"/>
                  </a:lnTo>
                  <a:lnTo>
                    <a:pt x="14947" y="7044"/>
                  </a:lnTo>
                  <a:lnTo>
                    <a:pt x="15076" y="6314"/>
                  </a:lnTo>
                  <a:lnTo>
                    <a:pt x="15248" y="5584"/>
                  </a:lnTo>
                  <a:lnTo>
                    <a:pt x="15462" y="4853"/>
                  </a:lnTo>
                  <a:lnTo>
                    <a:pt x="16064" y="3264"/>
                  </a:lnTo>
                  <a:lnTo>
                    <a:pt x="16150" y="2835"/>
                  </a:lnTo>
                  <a:lnTo>
                    <a:pt x="16193" y="2448"/>
                  </a:lnTo>
                  <a:lnTo>
                    <a:pt x="16193" y="2105"/>
                  </a:lnTo>
                  <a:lnTo>
                    <a:pt x="16107" y="1804"/>
                  </a:lnTo>
                  <a:lnTo>
                    <a:pt x="15935" y="1546"/>
                  </a:lnTo>
                  <a:lnTo>
                    <a:pt x="15763" y="1289"/>
                  </a:lnTo>
                  <a:lnTo>
                    <a:pt x="15548" y="1074"/>
                  </a:lnTo>
                  <a:lnTo>
                    <a:pt x="15291" y="902"/>
                  </a:lnTo>
                  <a:lnTo>
                    <a:pt x="14990" y="773"/>
                  </a:lnTo>
                  <a:lnTo>
                    <a:pt x="14689" y="644"/>
                  </a:lnTo>
                  <a:lnTo>
                    <a:pt x="14131" y="516"/>
                  </a:lnTo>
                  <a:lnTo>
                    <a:pt x="13573" y="430"/>
                  </a:lnTo>
                  <a:lnTo>
                    <a:pt x="13143" y="473"/>
                  </a:lnTo>
                  <a:lnTo>
                    <a:pt x="12370" y="644"/>
                  </a:lnTo>
                  <a:lnTo>
                    <a:pt x="11984" y="687"/>
                  </a:lnTo>
                  <a:lnTo>
                    <a:pt x="11082" y="687"/>
                  </a:lnTo>
                  <a:lnTo>
                    <a:pt x="10523" y="602"/>
                  </a:lnTo>
                  <a:lnTo>
                    <a:pt x="9879" y="473"/>
                  </a:lnTo>
                  <a:lnTo>
                    <a:pt x="9192" y="258"/>
                  </a:lnTo>
                  <a:lnTo>
                    <a:pt x="8505" y="86"/>
                  </a:lnTo>
                  <a:lnTo>
                    <a:pt x="79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0" name="Google Shape;13490;p37"/>
            <p:cNvSpPr/>
            <p:nvPr/>
          </p:nvSpPr>
          <p:spPr>
            <a:xfrm>
              <a:off x="1653400" y="2545575"/>
              <a:ext cx="267375" cy="658225"/>
            </a:xfrm>
            <a:custGeom>
              <a:avLst/>
              <a:gdLst/>
              <a:ahLst/>
              <a:cxnLst/>
              <a:rect l="l" t="t" r="r" b="b"/>
              <a:pathLst>
                <a:path w="10695" h="26329" extrusionOk="0">
                  <a:moveTo>
                    <a:pt x="1933" y="0"/>
                  </a:moveTo>
                  <a:lnTo>
                    <a:pt x="1503" y="86"/>
                  </a:lnTo>
                  <a:lnTo>
                    <a:pt x="1117" y="215"/>
                  </a:lnTo>
                  <a:lnTo>
                    <a:pt x="773" y="344"/>
                  </a:lnTo>
                  <a:lnTo>
                    <a:pt x="0" y="687"/>
                  </a:lnTo>
                  <a:lnTo>
                    <a:pt x="730" y="687"/>
                  </a:lnTo>
                  <a:lnTo>
                    <a:pt x="1203" y="730"/>
                  </a:lnTo>
                  <a:lnTo>
                    <a:pt x="1804" y="816"/>
                  </a:lnTo>
                  <a:lnTo>
                    <a:pt x="2448" y="945"/>
                  </a:lnTo>
                  <a:lnTo>
                    <a:pt x="3136" y="1160"/>
                  </a:lnTo>
                  <a:lnTo>
                    <a:pt x="3823" y="1418"/>
                  </a:lnTo>
                  <a:lnTo>
                    <a:pt x="4166" y="1589"/>
                  </a:lnTo>
                  <a:lnTo>
                    <a:pt x="4510" y="1675"/>
                  </a:lnTo>
                  <a:lnTo>
                    <a:pt x="5197" y="1847"/>
                  </a:lnTo>
                  <a:lnTo>
                    <a:pt x="5841" y="1933"/>
                  </a:lnTo>
                  <a:lnTo>
                    <a:pt x="6443" y="1976"/>
                  </a:lnTo>
                  <a:lnTo>
                    <a:pt x="7001" y="2019"/>
                  </a:lnTo>
                  <a:lnTo>
                    <a:pt x="7516" y="2105"/>
                  </a:lnTo>
                  <a:lnTo>
                    <a:pt x="7688" y="2191"/>
                  </a:lnTo>
                  <a:lnTo>
                    <a:pt x="7860" y="2277"/>
                  </a:lnTo>
                  <a:lnTo>
                    <a:pt x="8032" y="2405"/>
                  </a:lnTo>
                  <a:lnTo>
                    <a:pt x="8118" y="2577"/>
                  </a:lnTo>
                  <a:lnTo>
                    <a:pt x="8289" y="2964"/>
                  </a:lnTo>
                  <a:lnTo>
                    <a:pt x="8375" y="3393"/>
                  </a:lnTo>
                  <a:lnTo>
                    <a:pt x="8375" y="3823"/>
                  </a:lnTo>
                  <a:lnTo>
                    <a:pt x="8289" y="4338"/>
                  </a:lnTo>
                  <a:lnTo>
                    <a:pt x="8118" y="4896"/>
                  </a:lnTo>
                  <a:lnTo>
                    <a:pt x="7860" y="5455"/>
                  </a:lnTo>
                  <a:lnTo>
                    <a:pt x="7473" y="6099"/>
                  </a:lnTo>
                  <a:lnTo>
                    <a:pt x="7001" y="6786"/>
                  </a:lnTo>
                  <a:lnTo>
                    <a:pt x="6743" y="7216"/>
                  </a:lnTo>
                  <a:lnTo>
                    <a:pt x="6486" y="7688"/>
                  </a:lnTo>
                  <a:lnTo>
                    <a:pt x="6314" y="8246"/>
                  </a:lnTo>
                  <a:lnTo>
                    <a:pt x="6142" y="8848"/>
                  </a:lnTo>
                  <a:lnTo>
                    <a:pt x="5970" y="9535"/>
                  </a:lnTo>
                  <a:lnTo>
                    <a:pt x="5884" y="10222"/>
                  </a:lnTo>
                  <a:lnTo>
                    <a:pt x="5712" y="11682"/>
                  </a:lnTo>
                  <a:lnTo>
                    <a:pt x="5584" y="13143"/>
                  </a:lnTo>
                  <a:lnTo>
                    <a:pt x="5541" y="14517"/>
                  </a:lnTo>
                  <a:lnTo>
                    <a:pt x="5541" y="16622"/>
                  </a:lnTo>
                  <a:lnTo>
                    <a:pt x="5755" y="26328"/>
                  </a:lnTo>
                  <a:lnTo>
                    <a:pt x="9578" y="26285"/>
                  </a:lnTo>
                  <a:lnTo>
                    <a:pt x="9320" y="9449"/>
                  </a:lnTo>
                  <a:lnTo>
                    <a:pt x="9320" y="8590"/>
                  </a:lnTo>
                  <a:lnTo>
                    <a:pt x="9363" y="7817"/>
                  </a:lnTo>
                  <a:lnTo>
                    <a:pt x="9449" y="7044"/>
                  </a:lnTo>
                  <a:lnTo>
                    <a:pt x="9578" y="6314"/>
                  </a:lnTo>
                  <a:lnTo>
                    <a:pt x="9750" y="5584"/>
                  </a:lnTo>
                  <a:lnTo>
                    <a:pt x="9964" y="4853"/>
                  </a:lnTo>
                  <a:lnTo>
                    <a:pt x="10566" y="3264"/>
                  </a:lnTo>
                  <a:lnTo>
                    <a:pt x="10652" y="2835"/>
                  </a:lnTo>
                  <a:lnTo>
                    <a:pt x="10695" y="2448"/>
                  </a:lnTo>
                  <a:lnTo>
                    <a:pt x="10695" y="2105"/>
                  </a:lnTo>
                  <a:lnTo>
                    <a:pt x="10609" y="1804"/>
                  </a:lnTo>
                  <a:lnTo>
                    <a:pt x="10437" y="1546"/>
                  </a:lnTo>
                  <a:lnTo>
                    <a:pt x="10265" y="1289"/>
                  </a:lnTo>
                  <a:lnTo>
                    <a:pt x="10050" y="1074"/>
                  </a:lnTo>
                  <a:lnTo>
                    <a:pt x="9793" y="902"/>
                  </a:lnTo>
                  <a:lnTo>
                    <a:pt x="9492" y="773"/>
                  </a:lnTo>
                  <a:lnTo>
                    <a:pt x="9191" y="644"/>
                  </a:lnTo>
                  <a:lnTo>
                    <a:pt x="8633" y="516"/>
                  </a:lnTo>
                  <a:lnTo>
                    <a:pt x="8075" y="430"/>
                  </a:lnTo>
                  <a:lnTo>
                    <a:pt x="7645" y="473"/>
                  </a:lnTo>
                  <a:lnTo>
                    <a:pt x="6872" y="644"/>
                  </a:lnTo>
                  <a:lnTo>
                    <a:pt x="6486" y="687"/>
                  </a:lnTo>
                  <a:lnTo>
                    <a:pt x="5584" y="687"/>
                  </a:lnTo>
                  <a:lnTo>
                    <a:pt x="5025" y="602"/>
                  </a:lnTo>
                  <a:lnTo>
                    <a:pt x="4381" y="473"/>
                  </a:lnTo>
                  <a:lnTo>
                    <a:pt x="3694" y="258"/>
                  </a:lnTo>
                  <a:lnTo>
                    <a:pt x="3007" y="86"/>
                  </a:lnTo>
                  <a:lnTo>
                    <a:pt x="2405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1" name="Google Shape;13491;p37"/>
            <p:cNvSpPr/>
            <p:nvPr/>
          </p:nvSpPr>
          <p:spPr>
            <a:xfrm>
              <a:off x="1729625" y="2618575"/>
              <a:ext cx="75200" cy="95600"/>
            </a:xfrm>
            <a:custGeom>
              <a:avLst/>
              <a:gdLst/>
              <a:ahLst/>
              <a:cxnLst/>
              <a:rect l="l" t="t" r="r" b="b"/>
              <a:pathLst>
                <a:path w="3008" h="3824" extrusionOk="0">
                  <a:moveTo>
                    <a:pt x="988" y="1"/>
                  </a:moveTo>
                  <a:lnTo>
                    <a:pt x="817" y="130"/>
                  </a:lnTo>
                  <a:lnTo>
                    <a:pt x="473" y="430"/>
                  </a:lnTo>
                  <a:lnTo>
                    <a:pt x="301" y="688"/>
                  </a:lnTo>
                  <a:lnTo>
                    <a:pt x="172" y="946"/>
                  </a:lnTo>
                  <a:lnTo>
                    <a:pt x="44" y="1246"/>
                  </a:lnTo>
                  <a:lnTo>
                    <a:pt x="1" y="1633"/>
                  </a:lnTo>
                  <a:lnTo>
                    <a:pt x="44" y="2019"/>
                  </a:lnTo>
                  <a:lnTo>
                    <a:pt x="129" y="2535"/>
                  </a:lnTo>
                  <a:lnTo>
                    <a:pt x="215" y="3007"/>
                  </a:lnTo>
                  <a:lnTo>
                    <a:pt x="387" y="3437"/>
                  </a:lnTo>
                  <a:lnTo>
                    <a:pt x="473" y="3609"/>
                  </a:lnTo>
                  <a:lnTo>
                    <a:pt x="602" y="3694"/>
                  </a:lnTo>
                  <a:lnTo>
                    <a:pt x="731" y="3780"/>
                  </a:lnTo>
                  <a:lnTo>
                    <a:pt x="817" y="3823"/>
                  </a:lnTo>
                  <a:lnTo>
                    <a:pt x="988" y="3780"/>
                  </a:lnTo>
                  <a:lnTo>
                    <a:pt x="1117" y="3651"/>
                  </a:lnTo>
                  <a:lnTo>
                    <a:pt x="1246" y="3480"/>
                  </a:lnTo>
                  <a:lnTo>
                    <a:pt x="1418" y="3179"/>
                  </a:lnTo>
                  <a:lnTo>
                    <a:pt x="1590" y="2878"/>
                  </a:lnTo>
                  <a:lnTo>
                    <a:pt x="1762" y="2664"/>
                  </a:lnTo>
                  <a:lnTo>
                    <a:pt x="2062" y="2277"/>
                  </a:lnTo>
                  <a:lnTo>
                    <a:pt x="2320" y="2062"/>
                  </a:lnTo>
                  <a:lnTo>
                    <a:pt x="2578" y="1933"/>
                  </a:lnTo>
                  <a:lnTo>
                    <a:pt x="2792" y="1805"/>
                  </a:lnTo>
                  <a:lnTo>
                    <a:pt x="2921" y="1676"/>
                  </a:lnTo>
                  <a:lnTo>
                    <a:pt x="2964" y="1590"/>
                  </a:lnTo>
                  <a:lnTo>
                    <a:pt x="3007" y="1461"/>
                  </a:lnTo>
                  <a:lnTo>
                    <a:pt x="3007" y="1075"/>
                  </a:lnTo>
                  <a:lnTo>
                    <a:pt x="2964" y="860"/>
                  </a:lnTo>
                  <a:lnTo>
                    <a:pt x="2878" y="688"/>
                  </a:lnTo>
                  <a:lnTo>
                    <a:pt x="2792" y="559"/>
                  </a:lnTo>
                  <a:lnTo>
                    <a:pt x="2621" y="430"/>
                  </a:lnTo>
                  <a:lnTo>
                    <a:pt x="2492" y="301"/>
                  </a:lnTo>
                  <a:lnTo>
                    <a:pt x="2320" y="216"/>
                  </a:lnTo>
                  <a:lnTo>
                    <a:pt x="1933" y="87"/>
                  </a:lnTo>
                  <a:lnTo>
                    <a:pt x="1590" y="44"/>
                  </a:lnTo>
                  <a:lnTo>
                    <a:pt x="1289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2" name="Google Shape;13492;p37"/>
            <p:cNvSpPr/>
            <p:nvPr/>
          </p:nvSpPr>
          <p:spPr>
            <a:xfrm>
              <a:off x="1515950" y="1813275"/>
              <a:ext cx="389800" cy="638900"/>
            </a:xfrm>
            <a:custGeom>
              <a:avLst/>
              <a:gdLst/>
              <a:ahLst/>
              <a:cxnLst/>
              <a:rect l="l" t="t" r="r" b="b"/>
              <a:pathLst>
                <a:path w="15592" h="25556" extrusionOk="0">
                  <a:moveTo>
                    <a:pt x="14002" y="1"/>
                  </a:moveTo>
                  <a:lnTo>
                    <a:pt x="1976" y="173"/>
                  </a:lnTo>
                  <a:lnTo>
                    <a:pt x="2148" y="12198"/>
                  </a:lnTo>
                  <a:lnTo>
                    <a:pt x="2148" y="13315"/>
                  </a:lnTo>
                  <a:lnTo>
                    <a:pt x="2062" y="14432"/>
                  </a:lnTo>
                  <a:lnTo>
                    <a:pt x="1933" y="15548"/>
                  </a:lnTo>
                  <a:lnTo>
                    <a:pt x="1719" y="16665"/>
                  </a:lnTo>
                  <a:lnTo>
                    <a:pt x="1461" y="17782"/>
                  </a:lnTo>
                  <a:lnTo>
                    <a:pt x="1203" y="18856"/>
                  </a:lnTo>
                  <a:lnTo>
                    <a:pt x="860" y="19886"/>
                  </a:lnTo>
                  <a:lnTo>
                    <a:pt x="473" y="20917"/>
                  </a:lnTo>
                  <a:lnTo>
                    <a:pt x="301" y="21432"/>
                  </a:lnTo>
                  <a:lnTo>
                    <a:pt x="173" y="21905"/>
                  </a:lnTo>
                  <a:lnTo>
                    <a:pt x="87" y="22334"/>
                  </a:lnTo>
                  <a:lnTo>
                    <a:pt x="1" y="22764"/>
                  </a:lnTo>
                  <a:lnTo>
                    <a:pt x="1" y="23150"/>
                  </a:lnTo>
                  <a:lnTo>
                    <a:pt x="44" y="23537"/>
                  </a:lnTo>
                  <a:lnTo>
                    <a:pt x="87" y="23881"/>
                  </a:lnTo>
                  <a:lnTo>
                    <a:pt x="173" y="24181"/>
                  </a:lnTo>
                  <a:lnTo>
                    <a:pt x="301" y="24482"/>
                  </a:lnTo>
                  <a:lnTo>
                    <a:pt x="430" y="24697"/>
                  </a:lnTo>
                  <a:lnTo>
                    <a:pt x="602" y="24954"/>
                  </a:lnTo>
                  <a:lnTo>
                    <a:pt x="817" y="25126"/>
                  </a:lnTo>
                  <a:lnTo>
                    <a:pt x="1031" y="25298"/>
                  </a:lnTo>
                  <a:lnTo>
                    <a:pt x="1289" y="25427"/>
                  </a:lnTo>
                  <a:lnTo>
                    <a:pt x="1504" y="25513"/>
                  </a:lnTo>
                  <a:lnTo>
                    <a:pt x="1805" y="25556"/>
                  </a:lnTo>
                  <a:lnTo>
                    <a:pt x="2363" y="25556"/>
                  </a:lnTo>
                  <a:lnTo>
                    <a:pt x="2664" y="25513"/>
                  </a:lnTo>
                  <a:lnTo>
                    <a:pt x="2964" y="25427"/>
                  </a:lnTo>
                  <a:lnTo>
                    <a:pt x="3608" y="25212"/>
                  </a:lnTo>
                  <a:lnTo>
                    <a:pt x="4296" y="24911"/>
                  </a:lnTo>
                  <a:lnTo>
                    <a:pt x="5026" y="24654"/>
                  </a:lnTo>
                  <a:lnTo>
                    <a:pt x="5799" y="24353"/>
                  </a:lnTo>
                  <a:lnTo>
                    <a:pt x="6701" y="24138"/>
                  </a:lnTo>
                  <a:lnTo>
                    <a:pt x="7130" y="24095"/>
                  </a:lnTo>
                  <a:lnTo>
                    <a:pt x="7603" y="24052"/>
                  </a:lnTo>
                  <a:lnTo>
                    <a:pt x="8505" y="24052"/>
                  </a:lnTo>
                  <a:lnTo>
                    <a:pt x="8891" y="24138"/>
                  </a:lnTo>
                  <a:lnTo>
                    <a:pt x="9235" y="24224"/>
                  </a:lnTo>
                  <a:lnTo>
                    <a:pt x="9836" y="24482"/>
                  </a:lnTo>
                  <a:lnTo>
                    <a:pt x="10394" y="24783"/>
                  </a:lnTo>
                  <a:lnTo>
                    <a:pt x="10953" y="25040"/>
                  </a:lnTo>
                  <a:lnTo>
                    <a:pt x="11253" y="25169"/>
                  </a:lnTo>
                  <a:lnTo>
                    <a:pt x="11554" y="25298"/>
                  </a:lnTo>
                  <a:lnTo>
                    <a:pt x="11898" y="25341"/>
                  </a:lnTo>
                  <a:lnTo>
                    <a:pt x="12241" y="25384"/>
                  </a:lnTo>
                  <a:lnTo>
                    <a:pt x="12628" y="25427"/>
                  </a:lnTo>
                  <a:lnTo>
                    <a:pt x="13057" y="25384"/>
                  </a:lnTo>
                  <a:lnTo>
                    <a:pt x="13487" y="25298"/>
                  </a:lnTo>
                  <a:lnTo>
                    <a:pt x="13873" y="25212"/>
                  </a:lnTo>
                  <a:lnTo>
                    <a:pt x="14217" y="25083"/>
                  </a:lnTo>
                  <a:lnTo>
                    <a:pt x="14518" y="24911"/>
                  </a:lnTo>
                  <a:lnTo>
                    <a:pt x="14775" y="24783"/>
                  </a:lnTo>
                  <a:lnTo>
                    <a:pt x="14990" y="24611"/>
                  </a:lnTo>
                  <a:lnTo>
                    <a:pt x="15205" y="24396"/>
                  </a:lnTo>
                  <a:lnTo>
                    <a:pt x="15334" y="24224"/>
                  </a:lnTo>
                  <a:lnTo>
                    <a:pt x="15462" y="24009"/>
                  </a:lnTo>
                  <a:lnTo>
                    <a:pt x="15548" y="23795"/>
                  </a:lnTo>
                  <a:lnTo>
                    <a:pt x="15591" y="23580"/>
                  </a:lnTo>
                  <a:lnTo>
                    <a:pt x="15591" y="23408"/>
                  </a:lnTo>
                  <a:lnTo>
                    <a:pt x="15591" y="23193"/>
                  </a:lnTo>
                  <a:lnTo>
                    <a:pt x="15548" y="22979"/>
                  </a:lnTo>
                  <a:lnTo>
                    <a:pt x="15505" y="22807"/>
                  </a:lnTo>
                  <a:lnTo>
                    <a:pt x="15420" y="22635"/>
                  </a:lnTo>
                  <a:lnTo>
                    <a:pt x="15205" y="22249"/>
                  </a:lnTo>
                  <a:lnTo>
                    <a:pt x="15033" y="21776"/>
                  </a:lnTo>
                  <a:lnTo>
                    <a:pt x="14646" y="20788"/>
                  </a:lnTo>
                  <a:lnTo>
                    <a:pt x="14260" y="19629"/>
                  </a:lnTo>
                  <a:lnTo>
                    <a:pt x="140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3" name="Google Shape;13493;p37"/>
            <p:cNvSpPr/>
            <p:nvPr/>
          </p:nvSpPr>
          <p:spPr>
            <a:xfrm>
              <a:off x="1726400" y="1813275"/>
              <a:ext cx="179350" cy="635675"/>
            </a:xfrm>
            <a:custGeom>
              <a:avLst/>
              <a:gdLst/>
              <a:ahLst/>
              <a:cxnLst/>
              <a:rect l="l" t="t" r="r" b="b"/>
              <a:pathLst>
                <a:path w="7174" h="25427" extrusionOk="0">
                  <a:moveTo>
                    <a:pt x="5584" y="1"/>
                  </a:moveTo>
                  <a:lnTo>
                    <a:pt x="3480" y="44"/>
                  </a:lnTo>
                  <a:lnTo>
                    <a:pt x="3737" y="18641"/>
                  </a:lnTo>
                  <a:lnTo>
                    <a:pt x="3780" y="19242"/>
                  </a:lnTo>
                  <a:lnTo>
                    <a:pt x="3866" y="19843"/>
                  </a:lnTo>
                  <a:lnTo>
                    <a:pt x="4038" y="20359"/>
                  </a:lnTo>
                  <a:lnTo>
                    <a:pt x="4210" y="20917"/>
                  </a:lnTo>
                  <a:lnTo>
                    <a:pt x="4682" y="21905"/>
                  </a:lnTo>
                  <a:lnTo>
                    <a:pt x="5069" y="22764"/>
                  </a:lnTo>
                  <a:lnTo>
                    <a:pt x="5155" y="22936"/>
                  </a:lnTo>
                  <a:lnTo>
                    <a:pt x="5155" y="23150"/>
                  </a:lnTo>
                  <a:lnTo>
                    <a:pt x="5112" y="23279"/>
                  </a:lnTo>
                  <a:lnTo>
                    <a:pt x="4983" y="23451"/>
                  </a:lnTo>
                  <a:lnTo>
                    <a:pt x="4854" y="23580"/>
                  </a:lnTo>
                  <a:lnTo>
                    <a:pt x="4639" y="23666"/>
                  </a:lnTo>
                  <a:lnTo>
                    <a:pt x="4382" y="23752"/>
                  </a:lnTo>
                  <a:lnTo>
                    <a:pt x="4038" y="23838"/>
                  </a:lnTo>
                  <a:lnTo>
                    <a:pt x="3265" y="23966"/>
                  </a:lnTo>
                  <a:lnTo>
                    <a:pt x="2363" y="24052"/>
                  </a:lnTo>
                  <a:lnTo>
                    <a:pt x="1246" y="24095"/>
                  </a:lnTo>
                  <a:lnTo>
                    <a:pt x="1" y="24052"/>
                  </a:lnTo>
                  <a:lnTo>
                    <a:pt x="1" y="24052"/>
                  </a:lnTo>
                  <a:lnTo>
                    <a:pt x="344" y="24138"/>
                  </a:lnTo>
                  <a:lnTo>
                    <a:pt x="645" y="24181"/>
                  </a:lnTo>
                  <a:lnTo>
                    <a:pt x="1246" y="24396"/>
                  </a:lnTo>
                  <a:lnTo>
                    <a:pt x="1762" y="24654"/>
                  </a:lnTo>
                  <a:lnTo>
                    <a:pt x="2234" y="24911"/>
                  </a:lnTo>
                  <a:lnTo>
                    <a:pt x="2750" y="25126"/>
                  </a:lnTo>
                  <a:lnTo>
                    <a:pt x="3265" y="25341"/>
                  </a:lnTo>
                  <a:lnTo>
                    <a:pt x="3566" y="25384"/>
                  </a:lnTo>
                  <a:lnTo>
                    <a:pt x="3909" y="25427"/>
                  </a:lnTo>
                  <a:lnTo>
                    <a:pt x="4253" y="25384"/>
                  </a:lnTo>
                  <a:lnTo>
                    <a:pt x="4639" y="25384"/>
                  </a:lnTo>
                  <a:lnTo>
                    <a:pt x="5069" y="25298"/>
                  </a:lnTo>
                  <a:lnTo>
                    <a:pt x="5455" y="25212"/>
                  </a:lnTo>
                  <a:lnTo>
                    <a:pt x="5799" y="25083"/>
                  </a:lnTo>
                  <a:lnTo>
                    <a:pt x="6100" y="24911"/>
                  </a:lnTo>
                  <a:lnTo>
                    <a:pt x="6357" y="24783"/>
                  </a:lnTo>
                  <a:lnTo>
                    <a:pt x="6572" y="24611"/>
                  </a:lnTo>
                  <a:lnTo>
                    <a:pt x="6787" y="24396"/>
                  </a:lnTo>
                  <a:lnTo>
                    <a:pt x="6916" y="24224"/>
                  </a:lnTo>
                  <a:lnTo>
                    <a:pt x="7044" y="24009"/>
                  </a:lnTo>
                  <a:lnTo>
                    <a:pt x="7130" y="23795"/>
                  </a:lnTo>
                  <a:lnTo>
                    <a:pt x="7173" y="23580"/>
                  </a:lnTo>
                  <a:lnTo>
                    <a:pt x="7173" y="23408"/>
                  </a:lnTo>
                  <a:lnTo>
                    <a:pt x="7173" y="23193"/>
                  </a:lnTo>
                  <a:lnTo>
                    <a:pt x="7130" y="22979"/>
                  </a:lnTo>
                  <a:lnTo>
                    <a:pt x="7087" y="22807"/>
                  </a:lnTo>
                  <a:lnTo>
                    <a:pt x="7002" y="22635"/>
                  </a:lnTo>
                  <a:lnTo>
                    <a:pt x="6787" y="22249"/>
                  </a:lnTo>
                  <a:lnTo>
                    <a:pt x="6615" y="21776"/>
                  </a:lnTo>
                  <a:lnTo>
                    <a:pt x="6228" y="20788"/>
                  </a:lnTo>
                  <a:lnTo>
                    <a:pt x="5842" y="19629"/>
                  </a:lnTo>
                  <a:lnTo>
                    <a:pt x="5584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4" name="Google Shape;13494;p37"/>
            <p:cNvSpPr/>
            <p:nvPr/>
          </p:nvSpPr>
          <p:spPr>
            <a:xfrm>
              <a:off x="1715675" y="2760325"/>
              <a:ext cx="38675" cy="444550"/>
            </a:xfrm>
            <a:custGeom>
              <a:avLst/>
              <a:gdLst/>
              <a:ahLst/>
              <a:cxnLst/>
              <a:rect l="l" t="t" r="r" b="b"/>
              <a:pathLst>
                <a:path w="1547" h="17782" extrusionOk="0">
                  <a:moveTo>
                    <a:pt x="516" y="0"/>
                  </a:moveTo>
                  <a:lnTo>
                    <a:pt x="387" y="43"/>
                  </a:lnTo>
                  <a:lnTo>
                    <a:pt x="172" y="172"/>
                  </a:lnTo>
                  <a:lnTo>
                    <a:pt x="43" y="387"/>
                  </a:lnTo>
                  <a:lnTo>
                    <a:pt x="0" y="515"/>
                  </a:lnTo>
                  <a:lnTo>
                    <a:pt x="0" y="644"/>
                  </a:lnTo>
                  <a:lnTo>
                    <a:pt x="258" y="17781"/>
                  </a:lnTo>
                  <a:lnTo>
                    <a:pt x="1546" y="17781"/>
                  </a:lnTo>
                  <a:lnTo>
                    <a:pt x="1332" y="644"/>
                  </a:lnTo>
                  <a:lnTo>
                    <a:pt x="1289" y="515"/>
                  </a:lnTo>
                  <a:lnTo>
                    <a:pt x="1289" y="387"/>
                  </a:lnTo>
                  <a:lnTo>
                    <a:pt x="1117" y="172"/>
                  </a:lnTo>
                  <a:lnTo>
                    <a:pt x="902" y="43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5" name="Google Shape;13495;p37"/>
            <p:cNvSpPr/>
            <p:nvPr/>
          </p:nvSpPr>
          <p:spPr>
            <a:xfrm>
              <a:off x="1755400" y="1814350"/>
              <a:ext cx="45125" cy="534750"/>
            </a:xfrm>
            <a:custGeom>
              <a:avLst/>
              <a:gdLst/>
              <a:ahLst/>
              <a:cxnLst/>
              <a:rect l="l" t="t" r="r" b="b"/>
              <a:pathLst>
                <a:path w="1805" h="21390" extrusionOk="0">
                  <a:moveTo>
                    <a:pt x="1504" y="1"/>
                  </a:moveTo>
                  <a:lnTo>
                    <a:pt x="0" y="44"/>
                  </a:lnTo>
                  <a:lnTo>
                    <a:pt x="301" y="20659"/>
                  </a:lnTo>
                  <a:lnTo>
                    <a:pt x="301" y="20788"/>
                  </a:lnTo>
                  <a:lnTo>
                    <a:pt x="344" y="20917"/>
                  </a:lnTo>
                  <a:lnTo>
                    <a:pt x="430" y="21046"/>
                  </a:lnTo>
                  <a:lnTo>
                    <a:pt x="516" y="21175"/>
                  </a:lnTo>
                  <a:lnTo>
                    <a:pt x="645" y="21261"/>
                  </a:lnTo>
                  <a:lnTo>
                    <a:pt x="774" y="21304"/>
                  </a:lnTo>
                  <a:lnTo>
                    <a:pt x="902" y="21347"/>
                  </a:lnTo>
                  <a:lnTo>
                    <a:pt x="1074" y="21389"/>
                  </a:lnTo>
                  <a:lnTo>
                    <a:pt x="1203" y="21347"/>
                  </a:lnTo>
                  <a:lnTo>
                    <a:pt x="1375" y="21304"/>
                  </a:lnTo>
                  <a:lnTo>
                    <a:pt x="1504" y="21261"/>
                  </a:lnTo>
                  <a:lnTo>
                    <a:pt x="1590" y="21132"/>
                  </a:lnTo>
                  <a:lnTo>
                    <a:pt x="1675" y="21046"/>
                  </a:lnTo>
                  <a:lnTo>
                    <a:pt x="1761" y="20917"/>
                  </a:lnTo>
                  <a:lnTo>
                    <a:pt x="1804" y="20788"/>
                  </a:lnTo>
                  <a:lnTo>
                    <a:pt x="1804" y="20616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6" name="Google Shape;13496;p37"/>
            <p:cNvSpPr/>
            <p:nvPr/>
          </p:nvSpPr>
          <p:spPr>
            <a:xfrm>
              <a:off x="1725325" y="2360875"/>
              <a:ext cx="39750" cy="39775"/>
            </a:xfrm>
            <a:custGeom>
              <a:avLst/>
              <a:gdLst/>
              <a:ahLst/>
              <a:cxnLst/>
              <a:rect l="l" t="t" r="r" b="b"/>
              <a:pathLst>
                <a:path w="1590" h="1591" extrusionOk="0">
                  <a:moveTo>
                    <a:pt x="817" y="1"/>
                  </a:moveTo>
                  <a:lnTo>
                    <a:pt x="645" y="44"/>
                  </a:lnTo>
                  <a:lnTo>
                    <a:pt x="473" y="87"/>
                  </a:lnTo>
                  <a:lnTo>
                    <a:pt x="344" y="173"/>
                  </a:lnTo>
                  <a:lnTo>
                    <a:pt x="259" y="259"/>
                  </a:lnTo>
                  <a:lnTo>
                    <a:pt x="130" y="387"/>
                  </a:lnTo>
                  <a:lnTo>
                    <a:pt x="87" y="516"/>
                  </a:lnTo>
                  <a:lnTo>
                    <a:pt x="44" y="645"/>
                  </a:lnTo>
                  <a:lnTo>
                    <a:pt x="1" y="817"/>
                  </a:lnTo>
                  <a:lnTo>
                    <a:pt x="44" y="989"/>
                  </a:lnTo>
                  <a:lnTo>
                    <a:pt x="87" y="1118"/>
                  </a:lnTo>
                  <a:lnTo>
                    <a:pt x="173" y="1246"/>
                  </a:lnTo>
                  <a:lnTo>
                    <a:pt x="259" y="1375"/>
                  </a:lnTo>
                  <a:lnTo>
                    <a:pt x="387" y="1461"/>
                  </a:lnTo>
                  <a:lnTo>
                    <a:pt x="516" y="1547"/>
                  </a:lnTo>
                  <a:lnTo>
                    <a:pt x="645" y="1590"/>
                  </a:lnTo>
                  <a:lnTo>
                    <a:pt x="817" y="1590"/>
                  </a:lnTo>
                  <a:lnTo>
                    <a:pt x="989" y="1547"/>
                  </a:lnTo>
                  <a:lnTo>
                    <a:pt x="1118" y="1504"/>
                  </a:lnTo>
                  <a:lnTo>
                    <a:pt x="1246" y="1461"/>
                  </a:lnTo>
                  <a:lnTo>
                    <a:pt x="1375" y="1332"/>
                  </a:lnTo>
                  <a:lnTo>
                    <a:pt x="1461" y="1246"/>
                  </a:lnTo>
                  <a:lnTo>
                    <a:pt x="1547" y="1075"/>
                  </a:lnTo>
                  <a:lnTo>
                    <a:pt x="1590" y="946"/>
                  </a:lnTo>
                  <a:lnTo>
                    <a:pt x="1590" y="774"/>
                  </a:lnTo>
                  <a:lnTo>
                    <a:pt x="1590" y="645"/>
                  </a:lnTo>
                  <a:lnTo>
                    <a:pt x="1547" y="473"/>
                  </a:lnTo>
                  <a:lnTo>
                    <a:pt x="1461" y="345"/>
                  </a:lnTo>
                  <a:lnTo>
                    <a:pt x="1375" y="216"/>
                  </a:lnTo>
                  <a:lnTo>
                    <a:pt x="1246" y="130"/>
                  </a:lnTo>
                  <a:lnTo>
                    <a:pt x="1118" y="87"/>
                  </a:lnTo>
                  <a:lnTo>
                    <a:pt x="946" y="44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7" name="Google Shape;13497;p37"/>
            <p:cNvSpPr/>
            <p:nvPr/>
          </p:nvSpPr>
          <p:spPr>
            <a:xfrm>
              <a:off x="1688825" y="2327600"/>
              <a:ext cx="27950" cy="29025"/>
            </a:xfrm>
            <a:custGeom>
              <a:avLst/>
              <a:gdLst/>
              <a:ahLst/>
              <a:cxnLst/>
              <a:rect l="l" t="t" r="r" b="b"/>
              <a:pathLst>
                <a:path w="1118" h="1161" extrusionOk="0">
                  <a:moveTo>
                    <a:pt x="559" y="0"/>
                  </a:moveTo>
                  <a:lnTo>
                    <a:pt x="344" y="43"/>
                  </a:lnTo>
                  <a:lnTo>
                    <a:pt x="172" y="172"/>
                  </a:lnTo>
                  <a:lnTo>
                    <a:pt x="44" y="344"/>
                  </a:lnTo>
                  <a:lnTo>
                    <a:pt x="1" y="602"/>
                  </a:lnTo>
                  <a:lnTo>
                    <a:pt x="44" y="817"/>
                  </a:lnTo>
                  <a:lnTo>
                    <a:pt x="172" y="988"/>
                  </a:lnTo>
                  <a:lnTo>
                    <a:pt x="344" y="1117"/>
                  </a:lnTo>
                  <a:lnTo>
                    <a:pt x="559" y="1160"/>
                  </a:lnTo>
                  <a:lnTo>
                    <a:pt x="817" y="1117"/>
                  </a:lnTo>
                  <a:lnTo>
                    <a:pt x="988" y="988"/>
                  </a:lnTo>
                  <a:lnTo>
                    <a:pt x="1074" y="774"/>
                  </a:lnTo>
                  <a:lnTo>
                    <a:pt x="1117" y="559"/>
                  </a:lnTo>
                  <a:lnTo>
                    <a:pt x="1074" y="344"/>
                  </a:lnTo>
                  <a:lnTo>
                    <a:pt x="945" y="172"/>
                  </a:lnTo>
                  <a:lnTo>
                    <a:pt x="774" y="43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8" name="Google Shape;13498;p37"/>
            <p:cNvSpPr/>
            <p:nvPr/>
          </p:nvSpPr>
          <p:spPr>
            <a:xfrm>
              <a:off x="1637275" y="2388800"/>
              <a:ext cx="20450" cy="21500"/>
            </a:xfrm>
            <a:custGeom>
              <a:avLst/>
              <a:gdLst/>
              <a:ahLst/>
              <a:cxnLst/>
              <a:rect l="l" t="t" r="r" b="b"/>
              <a:pathLst>
                <a:path w="818" h="860" extrusionOk="0">
                  <a:moveTo>
                    <a:pt x="388" y="1"/>
                  </a:moveTo>
                  <a:lnTo>
                    <a:pt x="259" y="44"/>
                  </a:lnTo>
                  <a:lnTo>
                    <a:pt x="87" y="129"/>
                  </a:lnTo>
                  <a:lnTo>
                    <a:pt x="1" y="301"/>
                  </a:lnTo>
                  <a:lnTo>
                    <a:pt x="1" y="473"/>
                  </a:lnTo>
                  <a:lnTo>
                    <a:pt x="1" y="602"/>
                  </a:lnTo>
                  <a:lnTo>
                    <a:pt x="130" y="774"/>
                  </a:lnTo>
                  <a:lnTo>
                    <a:pt x="259" y="860"/>
                  </a:lnTo>
                  <a:lnTo>
                    <a:pt x="602" y="860"/>
                  </a:lnTo>
                  <a:lnTo>
                    <a:pt x="731" y="731"/>
                  </a:lnTo>
                  <a:lnTo>
                    <a:pt x="817" y="602"/>
                  </a:lnTo>
                  <a:lnTo>
                    <a:pt x="817" y="430"/>
                  </a:lnTo>
                  <a:lnTo>
                    <a:pt x="817" y="258"/>
                  </a:lnTo>
                  <a:lnTo>
                    <a:pt x="688" y="129"/>
                  </a:lnTo>
                  <a:lnTo>
                    <a:pt x="559" y="44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9" name="Google Shape;13499;p37"/>
            <p:cNvSpPr/>
            <p:nvPr/>
          </p:nvSpPr>
          <p:spPr>
            <a:xfrm>
              <a:off x="1552450" y="2578850"/>
              <a:ext cx="20450" cy="21500"/>
            </a:xfrm>
            <a:custGeom>
              <a:avLst/>
              <a:gdLst/>
              <a:ahLst/>
              <a:cxnLst/>
              <a:rect l="l" t="t" r="r" b="b"/>
              <a:pathLst>
                <a:path w="818" h="860" extrusionOk="0">
                  <a:moveTo>
                    <a:pt x="388" y="1"/>
                  </a:moveTo>
                  <a:lnTo>
                    <a:pt x="216" y="44"/>
                  </a:lnTo>
                  <a:lnTo>
                    <a:pt x="87" y="129"/>
                  </a:lnTo>
                  <a:lnTo>
                    <a:pt x="1" y="258"/>
                  </a:lnTo>
                  <a:lnTo>
                    <a:pt x="1" y="430"/>
                  </a:lnTo>
                  <a:lnTo>
                    <a:pt x="1" y="602"/>
                  </a:lnTo>
                  <a:lnTo>
                    <a:pt x="130" y="731"/>
                  </a:lnTo>
                  <a:lnTo>
                    <a:pt x="259" y="817"/>
                  </a:lnTo>
                  <a:lnTo>
                    <a:pt x="430" y="860"/>
                  </a:lnTo>
                  <a:lnTo>
                    <a:pt x="559" y="817"/>
                  </a:lnTo>
                  <a:lnTo>
                    <a:pt x="731" y="731"/>
                  </a:lnTo>
                  <a:lnTo>
                    <a:pt x="817" y="559"/>
                  </a:lnTo>
                  <a:lnTo>
                    <a:pt x="817" y="430"/>
                  </a:lnTo>
                  <a:lnTo>
                    <a:pt x="817" y="258"/>
                  </a:lnTo>
                  <a:lnTo>
                    <a:pt x="688" y="129"/>
                  </a:lnTo>
                  <a:lnTo>
                    <a:pt x="559" y="44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0" name="Google Shape;13500;p37"/>
            <p:cNvSpPr/>
            <p:nvPr/>
          </p:nvSpPr>
          <p:spPr>
            <a:xfrm>
              <a:off x="1670575" y="2598175"/>
              <a:ext cx="37600" cy="37600"/>
            </a:xfrm>
            <a:custGeom>
              <a:avLst/>
              <a:gdLst/>
              <a:ahLst/>
              <a:cxnLst/>
              <a:rect l="l" t="t" r="r" b="b"/>
              <a:pathLst>
                <a:path w="1504" h="1504" extrusionOk="0">
                  <a:moveTo>
                    <a:pt x="774" y="1"/>
                  </a:moveTo>
                  <a:lnTo>
                    <a:pt x="602" y="44"/>
                  </a:lnTo>
                  <a:lnTo>
                    <a:pt x="473" y="87"/>
                  </a:lnTo>
                  <a:lnTo>
                    <a:pt x="344" y="130"/>
                  </a:lnTo>
                  <a:lnTo>
                    <a:pt x="215" y="215"/>
                  </a:lnTo>
                  <a:lnTo>
                    <a:pt x="129" y="344"/>
                  </a:lnTo>
                  <a:lnTo>
                    <a:pt x="86" y="473"/>
                  </a:lnTo>
                  <a:lnTo>
                    <a:pt x="43" y="602"/>
                  </a:lnTo>
                  <a:lnTo>
                    <a:pt x="0" y="774"/>
                  </a:lnTo>
                  <a:lnTo>
                    <a:pt x="43" y="903"/>
                  </a:lnTo>
                  <a:lnTo>
                    <a:pt x="86" y="1074"/>
                  </a:lnTo>
                  <a:lnTo>
                    <a:pt x="172" y="1203"/>
                  </a:lnTo>
                  <a:lnTo>
                    <a:pt x="258" y="1289"/>
                  </a:lnTo>
                  <a:lnTo>
                    <a:pt x="344" y="1375"/>
                  </a:lnTo>
                  <a:lnTo>
                    <a:pt x="473" y="1461"/>
                  </a:lnTo>
                  <a:lnTo>
                    <a:pt x="645" y="1504"/>
                  </a:lnTo>
                  <a:lnTo>
                    <a:pt x="945" y="1504"/>
                  </a:lnTo>
                  <a:lnTo>
                    <a:pt x="1074" y="1461"/>
                  </a:lnTo>
                  <a:lnTo>
                    <a:pt x="1203" y="1375"/>
                  </a:lnTo>
                  <a:lnTo>
                    <a:pt x="1289" y="1289"/>
                  </a:lnTo>
                  <a:lnTo>
                    <a:pt x="1375" y="1160"/>
                  </a:lnTo>
                  <a:lnTo>
                    <a:pt x="1461" y="1032"/>
                  </a:lnTo>
                  <a:lnTo>
                    <a:pt x="1504" y="903"/>
                  </a:lnTo>
                  <a:lnTo>
                    <a:pt x="1504" y="731"/>
                  </a:lnTo>
                  <a:lnTo>
                    <a:pt x="1504" y="602"/>
                  </a:lnTo>
                  <a:lnTo>
                    <a:pt x="1461" y="473"/>
                  </a:lnTo>
                  <a:lnTo>
                    <a:pt x="1375" y="344"/>
                  </a:lnTo>
                  <a:lnTo>
                    <a:pt x="1289" y="215"/>
                  </a:lnTo>
                  <a:lnTo>
                    <a:pt x="1160" y="130"/>
                  </a:lnTo>
                  <a:lnTo>
                    <a:pt x="1031" y="44"/>
                  </a:lnTo>
                  <a:lnTo>
                    <a:pt x="902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1" name="Google Shape;13501;p37"/>
            <p:cNvSpPr/>
            <p:nvPr/>
          </p:nvSpPr>
          <p:spPr>
            <a:xfrm>
              <a:off x="1609375" y="2584225"/>
              <a:ext cx="30075" cy="30075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2" y="0"/>
                  </a:moveTo>
                  <a:lnTo>
                    <a:pt x="344" y="43"/>
                  </a:lnTo>
                  <a:lnTo>
                    <a:pt x="172" y="172"/>
                  </a:lnTo>
                  <a:lnTo>
                    <a:pt x="43" y="387"/>
                  </a:lnTo>
                  <a:lnTo>
                    <a:pt x="0" y="602"/>
                  </a:lnTo>
                  <a:lnTo>
                    <a:pt x="43" y="859"/>
                  </a:lnTo>
                  <a:lnTo>
                    <a:pt x="172" y="1031"/>
                  </a:lnTo>
                  <a:lnTo>
                    <a:pt x="387" y="1160"/>
                  </a:lnTo>
                  <a:lnTo>
                    <a:pt x="602" y="1203"/>
                  </a:lnTo>
                  <a:lnTo>
                    <a:pt x="859" y="1160"/>
                  </a:lnTo>
                  <a:lnTo>
                    <a:pt x="1031" y="1031"/>
                  </a:lnTo>
                  <a:lnTo>
                    <a:pt x="1160" y="816"/>
                  </a:lnTo>
                  <a:lnTo>
                    <a:pt x="1203" y="602"/>
                  </a:lnTo>
                  <a:lnTo>
                    <a:pt x="1160" y="344"/>
                  </a:lnTo>
                  <a:lnTo>
                    <a:pt x="1031" y="172"/>
                  </a:lnTo>
                  <a:lnTo>
                    <a:pt x="816" y="43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2" name="Google Shape;13502;p37"/>
            <p:cNvSpPr/>
            <p:nvPr/>
          </p:nvSpPr>
          <p:spPr>
            <a:xfrm>
              <a:off x="1624400" y="2636825"/>
              <a:ext cx="53725" cy="52650"/>
            </a:xfrm>
            <a:custGeom>
              <a:avLst/>
              <a:gdLst/>
              <a:ahLst/>
              <a:cxnLst/>
              <a:rect l="l" t="t" r="r" b="b"/>
              <a:pathLst>
                <a:path w="2149" h="2106" extrusionOk="0">
                  <a:moveTo>
                    <a:pt x="860" y="1"/>
                  </a:moveTo>
                  <a:lnTo>
                    <a:pt x="645" y="87"/>
                  </a:lnTo>
                  <a:lnTo>
                    <a:pt x="473" y="173"/>
                  </a:lnTo>
                  <a:lnTo>
                    <a:pt x="301" y="302"/>
                  </a:lnTo>
                  <a:lnTo>
                    <a:pt x="172" y="473"/>
                  </a:lnTo>
                  <a:lnTo>
                    <a:pt x="86" y="645"/>
                  </a:lnTo>
                  <a:lnTo>
                    <a:pt x="44" y="860"/>
                  </a:lnTo>
                  <a:lnTo>
                    <a:pt x="1" y="1075"/>
                  </a:lnTo>
                  <a:lnTo>
                    <a:pt x="44" y="1289"/>
                  </a:lnTo>
                  <a:lnTo>
                    <a:pt x="86" y="1461"/>
                  </a:lnTo>
                  <a:lnTo>
                    <a:pt x="215" y="1633"/>
                  </a:lnTo>
                  <a:lnTo>
                    <a:pt x="344" y="1805"/>
                  </a:lnTo>
                  <a:lnTo>
                    <a:pt x="473" y="1934"/>
                  </a:lnTo>
                  <a:lnTo>
                    <a:pt x="688" y="2020"/>
                  </a:lnTo>
                  <a:lnTo>
                    <a:pt x="860" y="2105"/>
                  </a:lnTo>
                  <a:lnTo>
                    <a:pt x="1074" y="2105"/>
                  </a:lnTo>
                  <a:lnTo>
                    <a:pt x="1289" y="2062"/>
                  </a:lnTo>
                  <a:lnTo>
                    <a:pt x="1504" y="2020"/>
                  </a:lnTo>
                  <a:lnTo>
                    <a:pt x="1676" y="1934"/>
                  </a:lnTo>
                  <a:lnTo>
                    <a:pt x="1847" y="1762"/>
                  </a:lnTo>
                  <a:lnTo>
                    <a:pt x="1976" y="1633"/>
                  </a:lnTo>
                  <a:lnTo>
                    <a:pt x="2062" y="1461"/>
                  </a:lnTo>
                  <a:lnTo>
                    <a:pt x="2105" y="1246"/>
                  </a:lnTo>
                  <a:lnTo>
                    <a:pt x="2148" y="1032"/>
                  </a:lnTo>
                  <a:lnTo>
                    <a:pt x="2105" y="817"/>
                  </a:lnTo>
                  <a:lnTo>
                    <a:pt x="2019" y="602"/>
                  </a:lnTo>
                  <a:lnTo>
                    <a:pt x="1933" y="430"/>
                  </a:lnTo>
                  <a:lnTo>
                    <a:pt x="1804" y="302"/>
                  </a:lnTo>
                  <a:lnTo>
                    <a:pt x="1633" y="173"/>
                  </a:lnTo>
                  <a:lnTo>
                    <a:pt x="1461" y="44"/>
                  </a:lnTo>
                  <a:lnTo>
                    <a:pt x="1289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3" name="Google Shape;13503;p37"/>
            <p:cNvSpPr/>
            <p:nvPr/>
          </p:nvSpPr>
          <p:spPr>
            <a:xfrm>
              <a:off x="1699575" y="3019075"/>
              <a:ext cx="29000" cy="29025"/>
            </a:xfrm>
            <a:custGeom>
              <a:avLst/>
              <a:gdLst/>
              <a:ahLst/>
              <a:cxnLst/>
              <a:rect l="l" t="t" r="r" b="b"/>
              <a:pathLst>
                <a:path w="1160" h="1161" extrusionOk="0">
                  <a:moveTo>
                    <a:pt x="601" y="1"/>
                  </a:moveTo>
                  <a:lnTo>
                    <a:pt x="387" y="44"/>
                  </a:lnTo>
                  <a:lnTo>
                    <a:pt x="172" y="173"/>
                  </a:lnTo>
                  <a:lnTo>
                    <a:pt x="43" y="344"/>
                  </a:lnTo>
                  <a:lnTo>
                    <a:pt x="0" y="602"/>
                  </a:lnTo>
                  <a:lnTo>
                    <a:pt x="43" y="817"/>
                  </a:lnTo>
                  <a:lnTo>
                    <a:pt x="172" y="989"/>
                  </a:lnTo>
                  <a:lnTo>
                    <a:pt x="344" y="1118"/>
                  </a:lnTo>
                  <a:lnTo>
                    <a:pt x="558" y="1161"/>
                  </a:lnTo>
                  <a:lnTo>
                    <a:pt x="816" y="1118"/>
                  </a:lnTo>
                  <a:lnTo>
                    <a:pt x="988" y="989"/>
                  </a:lnTo>
                  <a:lnTo>
                    <a:pt x="1117" y="817"/>
                  </a:lnTo>
                  <a:lnTo>
                    <a:pt x="1160" y="602"/>
                  </a:lnTo>
                  <a:lnTo>
                    <a:pt x="1117" y="387"/>
                  </a:lnTo>
                  <a:lnTo>
                    <a:pt x="988" y="216"/>
                  </a:lnTo>
                  <a:lnTo>
                    <a:pt x="816" y="44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4" name="Google Shape;13504;p37"/>
            <p:cNvSpPr/>
            <p:nvPr/>
          </p:nvSpPr>
          <p:spPr>
            <a:xfrm>
              <a:off x="1642650" y="3041625"/>
              <a:ext cx="29025" cy="29025"/>
            </a:xfrm>
            <a:custGeom>
              <a:avLst/>
              <a:gdLst/>
              <a:ahLst/>
              <a:cxnLst/>
              <a:rect l="l" t="t" r="r" b="b"/>
              <a:pathLst>
                <a:path w="1161" h="1161" extrusionOk="0">
                  <a:moveTo>
                    <a:pt x="602" y="1"/>
                  </a:moveTo>
                  <a:lnTo>
                    <a:pt x="387" y="44"/>
                  </a:lnTo>
                  <a:lnTo>
                    <a:pt x="173" y="173"/>
                  </a:lnTo>
                  <a:lnTo>
                    <a:pt x="44" y="344"/>
                  </a:lnTo>
                  <a:lnTo>
                    <a:pt x="1" y="602"/>
                  </a:lnTo>
                  <a:lnTo>
                    <a:pt x="44" y="817"/>
                  </a:lnTo>
                  <a:lnTo>
                    <a:pt x="173" y="989"/>
                  </a:lnTo>
                  <a:lnTo>
                    <a:pt x="344" y="1118"/>
                  </a:lnTo>
                  <a:lnTo>
                    <a:pt x="602" y="1160"/>
                  </a:lnTo>
                  <a:lnTo>
                    <a:pt x="817" y="1118"/>
                  </a:lnTo>
                  <a:lnTo>
                    <a:pt x="989" y="989"/>
                  </a:lnTo>
                  <a:lnTo>
                    <a:pt x="1117" y="817"/>
                  </a:lnTo>
                  <a:lnTo>
                    <a:pt x="1160" y="602"/>
                  </a:lnTo>
                  <a:lnTo>
                    <a:pt x="1117" y="387"/>
                  </a:lnTo>
                  <a:lnTo>
                    <a:pt x="989" y="173"/>
                  </a:lnTo>
                  <a:lnTo>
                    <a:pt x="817" y="44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5" name="Google Shape;13505;p37"/>
            <p:cNvSpPr/>
            <p:nvPr/>
          </p:nvSpPr>
          <p:spPr>
            <a:xfrm>
              <a:off x="1581450" y="3030900"/>
              <a:ext cx="29025" cy="29000"/>
            </a:xfrm>
            <a:custGeom>
              <a:avLst/>
              <a:gdLst/>
              <a:ahLst/>
              <a:cxnLst/>
              <a:rect l="l" t="t" r="r" b="b"/>
              <a:pathLst>
                <a:path w="1161" h="1160" extrusionOk="0">
                  <a:moveTo>
                    <a:pt x="559" y="0"/>
                  </a:moveTo>
                  <a:lnTo>
                    <a:pt x="344" y="43"/>
                  </a:lnTo>
                  <a:lnTo>
                    <a:pt x="172" y="172"/>
                  </a:lnTo>
                  <a:lnTo>
                    <a:pt x="44" y="344"/>
                  </a:lnTo>
                  <a:lnTo>
                    <a:pt x="1" y="559"/>
                  </a:lnTo>
                  <a:lnTo>
                    <a:pt x="44" y="773"/>
                  </a:lnTo>
                  <a:lnTo>
                    <a:pt x="172" y="988"/>
                  </a:lnTo>
                  <a:lnTo>
                    <a:pt x="344" y="1117"/>
                  </a:lnTo>
                  <a:lnTo>
                    <a:pt x="559" y="1160"/>
                  </a:lnTo>
                  <a:lnTo>
                    <a:pt x="774" y="1117"/>
                  </a:lnTo>
                  <a:lnTo>
                    <a:pt x="988" y="988"/>
                  </a:lnTo>
                  <a:lnTo>
                    <a:pt x="1117" y="816"/>
                  </a:lnTo>
                  <a:lnTo>
                    <a:pt x="1160" y="559"/>
                  </a:lnTo>
                  <a:lnTo>
                    <a:pt x="1117" y="344"/>
                  </a:lnTo>
                  <a:lnTo>
                    <a:pt x="988" y="172"/>
                  </a:lnTo>
                  <a:lnTo>
                    <a:pt x="817" y="43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6" name="Google Shape;13506;p37"/>
            <p:cNvSpPr/>
            <p:nvPr/>
          </p:nvSpPr>
          <p:spPr>
            <a:xfrm>
              <a:off x="1585750" y="2985800"/>
              <a:ext cx="27950" cy="29025"/>
            </a:xfrm>
            <a:custGeom>
              <a:avLst/>
              <a:gdLst/>
              <a:ahLst/>
              <a:cxnLst/>
              <a:rect l="l" t="t" r="r" b="b"/>
              <a:pathLst>
                <a:path w="1118" h="1161" extrusionOk="0">
                  <a:moveTo>
                    <a:pt x="559" y="0"/>
                  </a:moveTo>
                  <a:lnTo>
                    <a:pt x="344" y="43"/>
                  </a:lnTo>
                  <a:lnTo>
                    <a:pt x="172" y="129"/>
                  </a:lnTo>
                  <a:lnTo>
                    <a:pt x="43" y="344"/>
                  </a:lnTo>
                  <a:lnTo>
                    <a:pt x="0" y="559"/>
                  </a:lnTo>
                  <a:lnTo>
                    <a:pt x="43" y="774"/>
                  </a:lnTo>
                  <a:lnTo>
                    <a:pt x="129" y="945"/>
                  </a:lnTo>
                  <a:lnTo>
                    <a:pt x="344" y="1074"/>
                  </a:lnTo>
                  <a:lnTo>
                    <a:pt x="559" y="1160"/>
                  </a:lnTo>
                  <a:lnTo>
                    <a:pt x="774" y="1117"/>
                  </a:lnTo>
                  <a:lnTo>
                    <a:pt x="945" y="988"/>
                  </a:lnTo>
                  <a:lnTo>
                    <a:pt x="1074" y="774"/>
                  </a:lnTo>
                  <a:lnTo>
                    <a:pt x="1117" y="559"/>
                  </a:lnTo>
                  <a:lnTo>
                    <a:pt x="1117" y="344"/>
                  </a:lnTo>
                  <a:lnTo>
                    <a:pt x="988" y="172"/>
                  </a:lnTo>
                  <a:lnTo>
                    <a:pt x="774" y="43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7" name="Google Shape;13507;p37"/>
            <p:cNvSpPr/>
            <p:nvPr/>
          </p:nvSpPr>
          <p:spPr>
            <a:xfrm>
              <a:off x="1599700" y="3069550"/>
              <a:ext cx="27950" cy="29025"/>
            </a:xfrm>
            <a:custGeom>
              <a:avLst/>
              <a:gdLst/>
              <a:ahLst/>
              <a:cxnLst/>
              <a:rect l="l" t="t" r="r" b="b"/>
              <a:pathLst>
                <a:path w="1118" h="1161" extrusionOk="0">
                  <a:moveTo>
                    <a:pt x="559" y="1"/>
                  </a:moveTo>
                  <a:lnTo>
                    <a:pt x="344" y="43"/>
                  </a:lnTo>
                  <a:lnTo>
                    <a:pt x="173" y="172"/>
                  </a:lnTo>
                  <a:lnTo>
                    <a:pt x="44" y="387"/>
                  </a:lnTo>
                  <a:lnTo>
                    <a:pt x="1" y="602"/>
                  </a:lnTo>
                  <a:lnTo>
                    <a:pt x="44" y="817"/>
                  </a:lnTo>
                  <a:lnTo>
                    <a:pt x="130" y="988"/>
                  </a:lnTo>
                  <a:lnTo>
                    <a:pt x="344" y="1117"/>
                  </a:lnTo>
                  <a:lnTo>
                    <a:pt x="559" y="1160"/>
                  </a:lnTo>
                  <a:lnTo>
                    <a:pt x="774" y="1117"/>
                  </a:lnTo>
                  <a:lnTo>
                    <a:pt x="946" y="1031"/>
                  </a:lnTo>
                  <a:lnTo>
                    <a:pt x="1074" y="817"/>
                  </a:lnTo>
                  <a:lnTo>
                    <a:pt x="1117" y="602"/>
                  </a:lnTo>
                  <a:lnTo>
                    <a:pt x="1117" y="387"/>
                  </a:lnTo>
                  <a:lnTo>
                    <a:pt x="989" y="215"/>
                  </a:lnTo>
                  <a:lnTo>
                    <a:pt x="774" y="86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8" name="Google Shape;13508;p37"/>
            <p:cNvSpPr/>
            <p:nvPr/>
          </p:nvSpPr>
          <p:spPr>
            <a:xfrm>
              <a:off x="1656625" y="2985800"/>
              <a:ext cx="29000" cy="29025"/>
            </a:xfrm>
            <a:custGeom>
              <a:avLst/>
              <a:gdLst/>
              <a:ahLst/>
              <a:cxnLst/>
              <a:rect l="l" t="t" r="r" b="b"/>
              <a:pathLst>
                <a:path w="1160" h="1161" extrusionOk="0">
                  <a:moveTo>
                    <a:pt x="601" y="0"/>
                  </a:moveTo>
                  <a:lnTo>
                    <a:pt x="387" y="43"/>
                  </a:lnTo>
                  <a:lnTo>
                    <a:pt x="172" y="129"/>
                  </a:lnTo>
                  <a:lnTo>
                    <a:pt x="43" y="344"/>
                  </a:lnTo>
                  <a:lnTo>
                    <a:pt x="0" y="559"/>
                  </a:lnTo>
                  <a:lnTo>
                    <a:pt x="43" y="774"/>
                  </a:lnTo>
                  <a:lnTo>
                    <a:pt x="172" y="945"/>
                  </a:lnTo>
                  <a:lnTo>
                    <a:pt x="344" y="1074"/>
                  </a:lnTo>
                  <a:lnTo>
                    <a:pt x="558" y="1160"/>
                  </a:lnTo>
                  <a:lnTo>
                    <a:pt x="773" y="1117"/>
                  </a:lnTo>
                  <a:lnTo>
                    <a:pt x="988" y="988"/>
                  </a:lnTo>
                  <a:lnTo>
                    <a:pt x="1117" y="774"/>
                  </a:lnTo>
                  <a:lnTo>
                    <a:pt x="1160" y="559"/>
                  </a:lnTo>
                  <a:lnTo>
                    <a:pt x="1117" y="344"/>
                  </a:lnTo>
                  <a:lnTo>
                    <a:pt x="988" y="172"/>
                  </a:lnTo>
                  <a:lnTo>
                    <a:pt x="816" y="43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9" name="Google Shape;13509;p37"/>
            <p:cNvSpPr/>
            <p:nvPr/>
          </p:nvSpPr>
          <p:spPr>
            <a:xfrm>
              <a:off x="1582525" y="2919225"/>
              <a:ext cx="29025" cy="29025"/>
            </a:xfrm>
            <a:custGeom>
              <a:avLst/>
              <a:gdLst/>
              <a:ahLst/>
              <a:cxnLst/>
              <a:rect l="l" t="t" r="r" b="b"/>
              <a:pathLst>
                <a:path w="1161" h="1161" extrusionOk="0">
                  <a:moveTo>
                    <a:pt x="559" y="1"/>
                  </a:moveTo>
                  <a:lnTo>
                    <a:pt x="344" y="44"/>
                  </a:lnTo>
                  <a:lnTo>
                    <a:pt x="172" y="172"/>
                  </a:lnTo>
                  <a:lnTo>
                    <a:pt x="44" y="387"/>
                  </a:lnTo>
                  <a:lnTo>
                    <a:pt x="1" y="602"/>
                  </a:lnTo>
                  <a:lnTo>
                    <a:pt x="44" y="817"/>
                  </a:lnTo>
                  <a:lnTo>
                    <a:pt x="129" y="988"/>
                  </a:lnTo>
                  <a:lnTo>
                    <a:pt x="344" y="1117"/>
                  </a:lnTo>
                  <a:lnTo>
                    <a:pt x="559" y="1160"/>
                  </a:lnTo>
                  <a:lnTo>
                    <a:pt x="774" y="1117"/>
                  </a:lnTo>
                  <a:lnTo>
                    <a:pt x="945" y="1031"/>
                  </a:lnTo>
                  <a:lnTo>
                    <a:pt x="1074" y="817"/>
                  </a:lnTo>
                  <a:lnTo>
                    <a:pt x="1160" y="602"/>
                  </a:lnTo>
                  <a:lnTo>
                    <a:pt x="1117" y="387"/>
                  </a:lnTo>
                  <a:lnTo>
                    <a:pt x="988" y="215"/>
                  </a:lnTo>
                  <a:lnTo>
                    <a:pt x="774" y="86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0" name="Google Shape;13510;p37"/>
            <p:cNvSpPr/>
            <p:nvPr/>
          </p:nvSpPr>
          <p:spPr>
            <a:xfrm>
              <a:off x="1714600" y="2956800"/>
              <a:ext cx="27950" cy="29025"/>
            </a:xfrm>
            <a:custGeom>
              <a:avLst/>
              <a:gdLst/>
              <a:ahLst/>
              <a:cxnLst/>
              <a:rect l="l" t="t" r="r" b="b"/>
              <a:pathLst>
                <a:path w="1118" h="1161" extrusionOk="0">
                  <a:moveTo>
                    <a:pt x="559" y="1"/>
                  </a:moveTo>
                  <a:lnTo>
                    <a:pt x="344" y="44"/>
                  </a:lnTo>
                  <a:lnTo>
                    <a:pt x="172" y="173"/>
                  </a:lnTo>
                  <a:lnTo>
                    <a:pt x="43" y="344"/>
                  </a:lnTo>
                  <a:lnTo>
                    <a:pt x="0" y="559"/>
                  </a:lnTo>
                  <a:lnTo>
                    <a:pt x="43" y="774"/>
                  </a:lnTo>
                  <a:lnTo>
                    <a:pt x="129" y="989"/>
                  </a:lnTo>
                  <a:lnTo>
                    <a:pt x="344" y="1118"/>
                  </a:lnTo>
                  <a:lnTo>
                    <a:pt x="559" y="1160"/>
                  </a:lnTo>
                  <a:lnTo>
                    <a:pt x="773" y="1118"/>
                  </a:lnTo>
                  <a:lnTo>
                    <a:pt x="945" y="989"/>
                  </a:lnTo>
                  <a:lnTo>
                    <a:pt x="1074" y="817"/>
                  </a:lnTo>
                  <a:lnTo>
                    <a:pt x="1117" y="559"/>
                  </a:lnTo>
                  <a:lnTo>
                    <a:pt x="1074" y="344"/>
                  </a:lnTo>
                  <a:lnTo>
                    <a:pt x="988" y="173"/>
                  </a:lnTo>
                  <a:lnTo>
                    <a:pt x="773" y="44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1" name="Google Shape;13511;p37"/>
            <p:cNvSpPr/>
            <p:nvPr/>
          </p:nvSpPr>
          <p:spPr>
            <a:xfrm>
              <a:off x="1636225" y="3165100"/>
              <a:ext cx="29000" cy="27950"/>
            </a:xfrm>
            <a:custGeom>
              <a:avLst/>
              <a:gdLst/>
              <a:ahLst/>
              <a:cxnLst/>
              <a:rect l="l" t="t" r="r" b="b"/>
              <a:pathLst>
                <a:path w="1160" h="1118" extrusionOk="0">
                  <a:moveTo>
                    <a:pt x="601" y="1"/>
                  </a:moveTo>
                  <a:lnTo>
                    <a:pt x="387" y="44"/>
                  </a:lnTo>
                  <a:lnTo>
                    <a:pt x="215" y="130"/>
                  </a:lnTo>
                  <a:lnTo>
                    <a:pt x="86" y="345"/>
                  </a:lnTo>
                  <a:lnTo>
                    <a:pt x="0" y="559"/>
                  </a:lnTo>
                  <a:lnTo>
                    <a:pt x="43" y="774"/>
                  </a:lnTo>
                  <a:lnTo>
                    <a:pt x="172" y="946"/>
                  </a:lnTo>
                  <a:lnTo>
                    <a:pt x="387" y="1075"/>
                  </a:lnTo>
                  <a:lnTo>
                    <a:pt x="601" y="1118"/>
                  </a:lnTo>
                  <a:lnTo>
                    <a:pt x="816" y="1118"/>
                  </a:lnTo>
                  <a:lnTo>
                    <a:pt x="988" y="989"/>
                  </a:lnTo>
                  <a:lnTo>
                    <a:pt x="1117" y="774"/>
                  </a:lnTo>
                  <a:lnTo>
                    <a:pt x="1160" y="559"/>
                  </a:lnTo>
                  <a:lnTo>
                    <a:pt x="1117" y="345"/>
                  </a:lnTo>
                  <a:lnTo>
                    <a:pt x="1031" y="173"/>
                  </a:lnTo>
                  <a:lnTo>
                    <a:pt x="816" y="44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2" name="Google Shape;13512;p37"/>
            <p:cNvSpPr/>
            <p:nvPr/>
          </p:nvSpPr>
          <p:spPr>
            <a:xfrm>
              <a:off x="1634075" y="2941775"/>
              <a:ext cx="29000" cy="29025"/>
            </a:xfrm>
            <a:custGeom>
              <a:avLst/>
              <a:gdLst/>
              <a:ahLst/>
              <a:cxnLst/>
              <a:rect l="l" t="t" r="r" b="b"/>
              <a:pathLst>
                <a:path w="1160" h="1161" extrusionOk="0">
                  <a:moveTo>
                    <a:pt x="601" y="1"/>
                  </a:moveTo>
                  <a:lnTo>
                    <a:pt x="387" y="43"/>
                  </a:lnTo>
                  <a:lnTo>
                    <a:pt x="172" y="172"/>
                  </a:lnTo>
                  <a:lnTo>
                    <a:pt x="43" y="387"/>
                  </a:lnTo>
                  <a:lnTo>
                    <a:pt x="0" y="602"/>
                  </a:lnTo>
                  <a:lnTo>
                    <a:pt x="43" y="817"/>
                  </a:lnTo>
                  <a:lnTo>
                    <a:pt x="172" y="988"/>
                  </a:lnTo>
                  <a:lnTo>
                    <a:pt x="344" y="1117"/>
                  </a:lnTo>
                  <a:lnTo>
                    <a:pt x="601" y="1160"/>
                  </a:lnTo>
                  <a:lnTo>
                    <a:pt x="816" y="1117"/>
                  </a:lnTo>
                  <a:lnTo>
                    <a:pt x="988" y="1031"/>
                  </a:lnTo>
                  <a:lnTo>
                    <a:pt x="1117" y="817"/>
                  </a:lnTo>
                  <a:lnTo>
                    <a:pt x="1160" y="602"/>
                  </a:lnTo>
                  <a:lnTo>
                    <a:pt x="1117" y="387"/>
                  </a:lnTo>
                  <a:lnTo>
                    <a:pt x="988" y="215"/>
                  </a:lnTo>
                  <a:lnTo>
                    <a:pt x="816" y="86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3" name="Google Shape;13513;p37"/>
            <p:cNvSpPr/>
            <p:nvPr/>
          </p:nvSpPr>
          <p:spPr>
            <a:xfrm>
              <a:off x="1702775" y="3083500"/>
              <a:ext cx="29025" cy="29025"/>
            </a:xfrm>
            <a:custGeom>
              <a:avLst/>
              <a:gdLst/>
              <a:ahLst/>
              <a:cxnLst/>
              <a:rect l="l" t="t" r="r" b="b"/>
              <a:pathLst>
                <a:path w="1161" h="1161" extrusionOk="0">
                  <a:moveTo>
                    <a:pt x="602" y="1"/>
                  </a:moveTo>
                  <a:lnTo>
                    <a:pt x="387" y="44"/>
                  </a:lnTo>
                  <a:lnTo>
                    <a:pt x="216" y="173"/>
                  </a:lnTo>
                  <a:lnTo>
                    <a:pt x="87" y="344"/>
                  </a:lnTo>
                  <a:lnTo>
                    <a:pt x="1" y="602"/>
                  </a:lnTo>
                  <a:lnTo>
                    <a:pt x="44" y="817"/>
                  </a:lnTo>
                  <a:lnTo>
                    <a:pt x="173" y="989"/>
                  </a:lnTo>
                  <a:lnTo>
                    <a:pt x="344" y="1118"/>
                  </a:lnTo>
                  <a:lnTo>
                    <a:pt x="602" y="1160"/>
                  </a:lnTo>
                  <a:lnTo>
                    <a:pt x="817" y="1118"/>
                  </a:lnTo>
                  <a:lnTo>
                    <a:pt x="989" y="989"/>
                  </a:lnTo>
                  <a:lnTo>
                    <a:pt x="1118" y="817"/>
                  </a:lnTo>
                  <a:lnTo>
                    <a:pt x="1161" y="602"/>
                  </a:lnTo>
                  <a:lnTo>
                    <a:pt x="1118" y="387"/>
                  </a:lnTo>
                  <a:lnTo>
                    <a:pt x="1032" y="173"/>
                  </a:lnTo>
                  <a:lnTo>
                    <a:pt x="817" y="44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4" name="Google Shape;13514;p37"/>
            <p:cNvSpPr/>
            <p:nvPr/>
          </p:nvSpPr>
          <p:spPr>
            <a:xfrm>
              <a:off x="1725325" y="3140425"/>
              <a:ext cx="29025" cy="29000"/>
            </a:xfrm>
            <a:custGeom>
              <a:avLst/>
              <a:gdLst/>
              <a:ahLst/>
              <a:cxnLst/>
              <a:rect l="l" t="t" r="r" b="b"/>
              <a:pathLst>
                <a:path w="1161" h="1160" extrusionOk="0">
                  <a:moveTo>
                    <a:pt x="602" y="0"/>
                  </a:moveTo>
                  <a:lnTo>
                    <a:pt x="387" y="43"/>
                  </a:lnTo>
                  <a:lnTo>
                    <a:pt x="173" y="172"/>
                  </a:lnTo>
                  <a:lnTo>
                    <a:pt x="44" y="344"/>
                  </a:lnTo>
                  <a:lnTo>
                    <a:pt x="1" y="559"/>
                  </a:lnTo>
                  <a:lnTo>
                    <a:pt x="44" y="773"/>
                  </a:lnTo>
                  <a:lnTo>
                    <a:pt x="173" y="988"/>
                  </a:lnTo>
                  <a:lnTo>
                    <a:pt x="344" y="1117"/>
                  </a:lnTo>
                  <a:lnTo>
                    <a:pt x="602" y="1160"/>
                  </a:lnTo>
                  <a:lnTo>
                    <a:pt x="817" y="1117"/>
                  </a:lnTo>
                  <a:lnTo>
                    <a:pt x="989" y="988"/>
                  </a:lnTo>
                  <a:lnTo>
                    <a:pt x="1118" y="816"/>
                  </a:lnTo>
                  <a:lnTo>
                    <a:pt x="1160" y="601"/>
                  </a:lnTo>
                  <a:lnTo>
                    <a:pt x="1118" y="387"/>
                  </a:lnTo>
                  <a:lnTo>
                    <a:pt x="989" y="172"/>
                  </a:lnTo>
                  <a:lnTo>
                    <a:pt x="817" y="43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5" name="Google Shape;13515;p37"/>
            <p:cNvSpPr/>
            <p:nvPr/>
          </p:nvSpPr>
          <p:spPr>
            <a:xfrm>
              <a:off x="1692050" y="3172625"/>
              <a:ext cx="27950" cy="29025"/>
            </a:xfrm>
            <a:custGeom>
              <a:avLst/>
              <a:gdLst/>
              <a:ahLst/>
              <a:cxnLst/>
              <a:rect l="l" t="t" r="r" b="b"/>
              <a:pathLst>
                <a:path w="1118" h="1161" extrusionOk="0">
                  <a:moveTo>
                    <a:pt x="559" y="1"/>
                  </a:moveTo>
                  <a:lnTo>
                    <a:pt x="344" y="44"/>
                  </a:lnTo>
                  <a:lnTo>
                    <a:pt x="172" y="172"/>
                  </a:lnTo>
                  <a:lnTo>
                    <a:pt x="43" y="344"/>
                  </a:lnTo>
                  <a:lnTo>
                    <a:pt x="0" y="602"/>
                  </a:lnTo>
                  <a:lnTo>
                    <a:pt x="0" y="817"/>
                  </a:lnTo>
                  <a:lnTo>
                    <a:pt x="129" y="988"/>
                  </a:lnTo>
                  <a:lnTo>
                    <a:pt x="344" y="1117"/>
                  </a:lnTo>
                  <a:lnTo>
                    <a:pt x="559" y="1160"/>
                  </a:lnTo>
                  <a:lnTo>
                    <a:pt x="773" y="1117"/>
                  </a:lnTo>
                  <a:lnTo>
                    <a:pt x="945" y="988"/>
                  </a:lnTo>
                  <a:lnTo>
                    <a:pt x="1074" y="817"/>
                  </a:lnTo>
                  <a:lnTo>
                    <a:pt x="1117" y="602"/>
                  </a:lnTo>
                  <a:lnTo>
                    <a:pt x="1074" y="387"/>
                  </a:lnTo>
                  <a:lnTo>
                    <a:pt x="988" y="172"/>
                  </a:lnTo>
                  <a:lnTo>
                    <a:pt x="773" y="44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6" name="Google Shape;13516;p37"/>
            <p:cNvSpPr/>
            <p:nvPr/>
          </p:nvSpPr>
          <p:spPr>
            <a:xfrm>
              <a:off x="1659825" y="3111425"/>
              <a:ext cx="29025" cy="29025"/>
            </a:xfrm>
            <a:custGeom>
              <a:avLst/>
              <a:gdLst/>
              <a:ahLst/>
              <a:cxnLst/>
              <a:rect l="l" t="t" r="r" b="b"/>
              <a:pathLst>
                <a:path w="1161" h="1161" extrusionOk="0">
                  <a:moveTo>
                    <a:pt x="559" y="1"/>
                  </a:moveTo>
                  <a:lnTo>
                    <a:pt x="345" y="43"/>
                  </a:lnTo>
                  <a:lnTo>
                    <a:pt x="173" y="172"/>
                  </a:lnTo>
                  <a:lnTo>
                    <a:pt x="44" y="387"/>
                  </a:lnTo>
                  <a:lnTo>
                    <a:pt x="1" y="602"/>
                  </a:lnTo>
                  <a:lnTo>
                    <a:pt x="44" y="817"/>
                  </a:lnTo>
                  <a:lnTo>
                    <a:pt x="173" y="988"/>
                  </a:lnTo>
                  <a:lnTo>
                    <a:pt x="345" y="1117"/>
                  </a:lnTo>
                  <a:lnTo>
                    <a:pt x="559" y="1160"/>
                  </a:lnTo>
                  <a:lnTo>
                    <a:pt x="774" y="1117"/>
                  </a:lnTo>
                  <a:lnTo>
                    <a:pt x="946" y="1031"/>
                  </a:lnTo>
                  <a:lnTo>
                    <a:pt x="1118" y="817"/>
                  </a:lnTo>
                  <a:lnTo>
                    <a:pt x="1161" y="602"/>
                  </a:lnTo>
                  <a:lnTo>
                    <a:pt x="1118" y="387"/>
                  </a:lnTo>
                  <a:lnTo>
                    <a:pt x="989" y="215"/>
                  </a:lnTo>
                  <a:lnTo>
                    <a:pt x="817" y="86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7" name="Google Shape;13517;p37"/>
            <p:cNvSpPr/>
            <p:nvPr/>
          </p:nvSpPr>
          <p:spPr>
            <a:xfrm>
              <a:off x="1590050" y="3128600"/>
              <a:ext cx="27925" cy="29025"/>
            </a:xfrm>
            <a:custGeom>
              <a:avLst/>
              <a:gdLst/>
              <a:ahLst/>
              <a:cxnLst/>
              <a:rect l="l" t="t" r="r" b="b"/>
              <a:pathLst>
                <a:path w="1117" h="1161" extrusionOk="0">
                  <a:moveTo>
                    <a:pt x="559" y="1"/>
                  </a:moveTo>
                  <a:lnTo>
                    <a:pt x="344" y="44"/>
                  </a:lnTo>
                  <a:lnTo>
                    <a:pt x="172" y="173"/>
                  </a:lnTo>
                  <a:lnTo>
                    <a:pt x="43" y="344"/>
                  </a:lnTo>
                  <a:lnTo>
                    <a:pt x="0" y="559"/>
                  </a:lnTo>
                  <a:lnTo>
                    <a:pt x="43" y="774"/>
                  </a:lnTo>
                  <a:lnTo>
                    <a:pt x="129" y="989"/>
                  </a:lnTo>
                  <a:lnTo>
                    <a:pt x="344" y="1117"/>
                  </a:lnTo>
                  <a:lnTo>
                    <a:pt x="559" y="1160"/>
                  </a:lnTo>
                  <a:lnTo>
                    <a:pt x="773" y="1117"/>
                  </a:lnTo>
                  <a:lnTo>
                    <a:pt x="945" y="989"/>
                  </a:lnTo>
                  <a:lnTo>
                    <a:pt x="1074" y="817"/>
                  </a:lnTo>
                  <a:lnTo>
                    <a:pt x="1117" y="602"/>
                  </a:lnTo>
                  <a:lnTo>
                    <a:pt x="1074" y="344"/>
                  </a:lnTo>
                  <a:lnTo>
                    <a:pt x="988" y="173"/>
                  </a:lnTo>
                  <a:lnTo>
                    <a:pt x="773" y="44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8" name="Google Shape;13518;p37"/>
            <p:cNvSpPr/>
            <p:nvPr/>
          </p:nvSpPr>
          <p:spPr>
            <a:xfrm>
              <a:off x="1699575" y="2664750"/>
              <a:ext cx="29000" cy="29025"/>
            </a:xfrm>
            <a:custGeom>
              <a:avLst/>
              <a:gdLst/>
              <a:ahLst/>
              <a:cxnLst/>
              <a:rect l="l" t="t" r="r" b="b"/>
              <a:pathLst>
                <a:path w="1160" h="1161" extrusionOk="0">
                  <a:moveTo>
                    <a:pt x="601" y="1"/>
                  </a:moveTo>
                  <a:lnTo>
                    <a:pt x="387" y="44"/>
                  </a:lnTo>
                  <a:lnTo>
                    <a:pt x="172" y="172"/>
                  </a:lnTo>
                  <a:lnTo>
                    <a:pt x="43" y="344"/>
                  </a:lnTo>
                  <a:lnTo>
                    <a:pt x="0" y="559"/>
                  </a:lnTo>
                  <a:lnTo>
                    <a:pt x="43" y="774"/>
                  </a:lnTo>
                  <a:lnTo>
                    <a:pt x="172" y="988"/>
                  </a:lnTo>
                  <a:lnTo>
                    <a:pt x="344" y="1117"/>
                  </a:lnTo>
                  <a:lnTo>
                    <a:pt x="558" y="1160"/>
                  </a:lnTo>
                  <a:lnTo>
                    <a:pt x="816" y="1117"/>
                  </a:lnTo>
                  <a:lnTo>
                    <a:pt x="988" y="988"/>
                  </a:lnTo>
                  <a:lnTo>
                    <a:pt x="1117" y="817"/>
                  </a:lnTo>
                  <a:lnTo>
                    <a:pt x="1160" y="602"/>
                  </a:lnTo>
                  <a:lnTo>
                    <a:pt x="1117" y="387"/>
                  </a:lnTo>
                  <a:lnTo>
                    <a:pt x="988" y="172"/>
                  </a:lnTo>
                  <a:lnTo>
                    <a:pt x="816" y="44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9" name="Google Shape;13519;p37"/>
            <p:cNvSpPr/>
            <p:nvPr/>
          </p:nvSpPr>
          <p:spPr>
            <a:xfrm>
              <a:off x="1642650" y="2687300"/>
              <a:ext cx="29025" cy="29025"/>
            </a:xfrm>
            <a:custGeom>
              <a:avLst/>
              <a:gdLst/>
              <a:ahLst/>
              <a:cxnLst/>
              <a:rect l="l" t="t" r="r" b="b"/>
              <a:pathLst>
                <a:path w="1161" h="1161" extrusionOk="0">
                  <a:moveTo>
                    <a:pt x="602" y="1"/>
                  </a:moveTo>
                  <a:lnTo>
                    <a:pt x="387" y="43"/>
                  </a:lnTo>
                  <a:lnTo>
                    <a:pt x="173" y="172"/>
                  </a:lnTo>
                  <a:lnTo>
                    <a:pt x="44" y="344"/>
                  </a:lnTo>
                  <a:lnTo>
                    <a:pt x="1" y="559"/>
                  </a:lnTo>
                  <a:lnTo>
                    <a:pt x="44" y="774"/>
                  </a:lnTo>
                  <a:lnTo>
                    <a:pt x="173" y="988"/>
                  </a:lnTo>
                  <a:lnTo>
                    <a:pt x="344" y="1117"/>
                  </a:lnTo>
                  <a:lnTo>
                    <a:pt x="602" y="1160"/>
                  </a:lnTo>
                  <a:lnTo>
                    <a:pt x="817" y="1117"/>
                  </a:lnTo>
                  <a:lnTo>
                    <a:pt x="989" y="988"/>
                  </a:lnTo>
                  <a:lnTo>
                    <a:pt x="1117" y="817"/>
                  </a:lnTo>
                  <a:lnTo>
                    <a:pt x="1160" y="559"/>
                  </a:lnTo>
                  <a:lnTo>
                    <a:pt x="1117" y="344"/>
                  </a:lnTo>
                  <a:lnTo>
                    <a:pt x="989" y="172"/>
                  </a:lnTo>
                  <a:lnTo>
                    <a:pt x="817" y="4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0" name="Google Shape;13520;p37"/>
            <p:cNvSpPr/>
            <p:nvPr/>
          </p:nvSpPr>
          <p:spPr>
            <a:xfrm>
              <a:off x="1581450" y="2676575"/>
              <a:ext cx="29025" cy="27925"/>
            </a:xfrm>
            <a:custGeom>
              <a:avLst/>
              <a:gdLst/>
              <a:ahLst/>
              <a:cxnLst/>
              <a:rect l="l" t="t" r="r" b="b"/>
              <a:pathLst>
                <a:path w="1161" h="1117" extrusionOk="0">
                  <a:moveTo>
                    <a:pt x="559" y="0"/>
                  </a:moveTo>
                  <a:lnTo>
                    <a:pt x="344" y="43"/>
                  </a:lnTo>
                  <a:lnTo>
                    <a:pt x="172" y="129"/>
                  </a:lnTo>
                  <a:lnTo>
                    <a:pt x="44" y="344"/>
                  </a:lnTo>
                  <a:lnTo>
                    <a:pt x="1" y="558"/>
                  </a:lnTo>
                  <a:lnTo>
                    <a:pt x="44" y="773"/>
                  </a:lnTo>
                  <a:lnTo>
                    <a:pt x="172" y="945"/>
                  </a:lnTo>
                  <a:lnTo>
                    <a:pt x="344" y="1074"/>
                  </a:lnTo>
                  <a:lnTo>
                    <a:pt x="559" y="1117"/>
                  </a:lnTo>
                  <a:lnTo>
                    <a:pt x="774" y="1074"/>
                  </a:lnTo>
                  <a:lnTo>
                    <a:pt x="988" y="988"/>
                  </a:lnTo>
                  <a:lnTo>
                    <a:pt x="1117" y="773"/>
                  </a:lnTo>
                  <a:lnTo>
                    <a:pt x="1160" y="558"/>
                  </a:lnTo>
                  <a:lnTo>
                    <a:pt x="1117" y="344"/>
                  </a:lnTo>
                  <a:lnTo>
                    <a:pt x="988" y="172"/>
                  </a:lnTo>
                  <a:lnTo>
                    <a:pt x="817" y="43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1" name="Google Shape;13521;p37"/>
            <p:cNvSpPr/>
            <p:nvPr/>
          </p:nvSpPr>
          <p:spPr>
            <a:xfrm>
              <a:off x="1585750" y="2630400"/>
              <a:ext cx="27950" cy="29000"/>
            </a:xfrm>
            <a:custGeom>
              <a:avLst/>
              <a:gdLst/>
              <a:ahLst/>
              <a:cxnLst/>
              <a:rect l="l" t="t" r="r" b="b"/>
              <a:pathLst>
                <a:path w="1118" h="1160" extrusionOk="0">
                  <a:moveTo>
                    <a:pt x="559" y="0"/>
                  </a:moveTo>
                  <a:lnTo>
                    <a:pt x="344" y="43"/>
                  </a:lnTo>
                  <a:lnTo>
                    <a:pt x="172" y="172"/>
                  </a:lnTo>
                  <a:lnTo>
                    <a:pt x="43" y="344"/>
                  </a:lnTo>
                  <a:lnTo>
                    <a:pt x="0" y="602"/>
                  </a:lnTo>
                  <a:lnTo>
                    <a:pt x="43" y="816"/>
                  </a:lnTo>
                  <a:lnTo>
                    <a:pt x="129" y="988"/>
                  </a:lnTo>
                  <a:lnTo>
                    <a:pt x="344" y="1117"/>
                  </a:lnTo>
                  <a:lnTo>
                    <a:pt x="559" y="1160"/>
                  </a:lnTo>
                  <a:lnTo>
                    <a:pt x="774" y="1117"/>
                  </a:lnTo>
                  <a:lnTo>
                    <a:pt x="945" y="988"/>
                  </a:lnTo>
                  <a:lnTo>
                    <a:pt x="1074" y="816"/>
                  </a:lnTo>
                  <a:lnTo>
                    <a:pt x="1117" y="602"/>
                  </a:lnTo>
                  <a:lnTo>
                    <a:pt x="1117" y="387"/>
                  </a:lnTo>
                  <a:lnTo>
                    <a:pt x="988" y="215"/>
                  </a:lnTo>
                  <a:lnTo>
                    <a:pt x="774" y="43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2" name="Google Shape;13522;p37"/>
            <p:cNvSpPr/>
            <p:nvPr/>
          </p:nvSpPr>
          <p:spPr>
            <a:xfrm>
              <a:off x="1599700" y="2715225"/>
              <a:ext cx="27950" cy="29000"/>
            </a:xfrm>
            <a:custGeom>
              <a:avLst/>
              <a:gdLst/>
              <a:ahLst/>
              <a:cxnLst/>
              <a:rect l="l" t="t" r="r" b="b"/>
              <a:pathLst>
                <a:path w="1118" h="1160" extrusionOk="0">
                  <a:moveTo>
                    <a:pt x="559" y="0"/>
                  </a:moveTo>
                  <a:lnTo>
                    <a:pt x="344" y="43"/>
                  </a:lnTo>
                  <a:lnTo>
                    <a:pt x="173" y="172"/>
                  </a:lnTo>
                  <a:lnTo>
                    <a:pt x="44" y="344"/>
                  </a:lnTo>
                  <a:lnTo>
                    <a:pt x="1" y="559"/>
                  </a:lnTo>
                  <a:lnTo>
                    <a:pt x="44" y="773"/>
                  </a:lnTo>
                  <a:lnTo>
                    <a:pt x="130" y="988"/>
                  </a:lnTo>
                  <a:lnTo>
                    <a:pt x="344" y="1117"/>
                  </a:lnTo>
                  <a:lnTo>
                    <a:pt x="559" y="1160"/>
                  </a:lnTo>
                  <a:lnTo>
                    <a:pt x="774" y="1117"/>
                  </a:lnTo>
                  <a:lnTo>
                    <a:pt x="946" y="988"/>
                  </a:lnTo>
                  <a:lnTo>
                    <a:pt x="1074" y="816"/>
                  </a:lnTo>
                  <a:lnTo>
                    <a:pt x="1117" y="602"/>
                  </a:lnTo>
                  <a:lnTo>
                    <a:pt x="1117" y="387"/>
                  </a:lnTo>
                  <a:lnTo>
                    <a:pt x="989" y="172"/>
                  </a:lnTo>
                  <a:lnTo>
                    <a:pt x="774" y="43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3" name="Google Shape;13523;p37"/>
            <p:cNvSpPr/>
            <p:nvPr/>
          </p:nvSpPr>
          <p:spPr>
            <a:xfrm>
              <a:off x="1656625" y="2630400"/>
              <a:ext cx="29000" cy="29000"/>
            </a:xfrm>
            <a:custGeom>
              <a:avLst/>
              <a:gdLst/>
              <a:ahLst/>
              <a:cxnLst/>
              <a:rect l="l" t="t" r="r" b="b"/>
              <a:pathLst>
                <a:path w="1160" h="1160" extrusionOk="0">
                  <a:moveTo>
                    <a:pt x="601" y="0"/>
                  </a:moveTo>
                  <a:lnTo>
                    <a:pt x="387" y="43"/>
                  </a:lnTo>
                  <a:lnTo>
                    <a:pt x="172" y="172"/>
                  </a:lnTo>
                  <a:lnTo>
                    <a:pt x="43" y="344"/>
                  </a:lnTo>
                  <a:lnTo>
                    <a:pt x="0" y="602"/>
                  </a:lnTo>
                  <a:lnTo>
                    <a:pt x="43" y="816"/>
                  </a:lnTo>
                  <a:lnTo>
                    <a:pt x="172" y="988"/>
                  </a:lnTo>
                  <a:lnTo>
                    <a:pt x="344" y="1117"/>
                  </a:lnTo>
                  <a:lnTo>
                    <a:pt x="558" y="1160"/>
                  </a:lnTo>
                  <a:lnTo>
                    <a:pt x="773" y="1117"/>
                  </a:lnTo>
                  <a:lnTo>
                    <a:pt x="988" y="988"/>
                  </a:lnTo>
                  <a:lnTo>
                    <a:pt x="1117" y="816"/>
                  </a:lnTo>
                  <a:lnTo>
                    <a:pt x="1160" y="602"/>
                  </a:lnTo>
                  <a:lnTo>
                    <a:pt x="1117" y="387"/>
                  </a:lnTo>
                  <a:lnTo>
                    <a:pt x="988" y="215"/>
                  </a:lnTo>
                  <a:lnTo>
                    <a:pt x="816" y="43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4" name="Google Shape;13524;p37"/>
            <p:cNvSpPr/>
            <p:nvPr/>
          </p:nvSpPr>
          <p:spPr>
            <a:xfrm>
              <a:off x="1582525" y="2564900"/>
              <a:ext cx="29025" cy="29000"/>
            </a:xfrm>
            <a:custGeom>
              <a:avLst/>
              <a:gdLst/>
              <a:ahLst/>
              <a:cxnLst/>
              <a:rect l="l" t="t" r="r" b="b"/>
              <a:pathLst>
                <a:path w="1161" h="1160" extrusionOk="0">
                  <a:moveTo>
                    <a:pt x="559" y="0"/>
                  </a:moveTo>
                  <a:lnTo>
                    <a:pt x="344" y="43"/>
                  </a:lnTo>
                  <a:lnTo>
                    <a:pt x="172" y="172"/>
                  </a:lnTo>
                  <a:lnTo>
                    <a:pt x="44" y="344"/>
                  </a:lnTo>
                  <a:lnTo>
                    <a:pt x="1" y="559"/>
                  </a:lnTo>
                  <a:lnTo>
                    <a:pt x="44" y="773"/>
                  </a:lnTo>
                  <a:lnTo>
                    <a:pt x="129" y="988"/>
                  </a:lnTo>
                  <a:lnTo>
                    <a:pt x="344" y="1117"/>
                  </a:lnTo>
                  <a:lnTo>
                    <a:pt x="559" y="1160"/>
                  </a:lnTo>
                  <a:lnTo>
                    <a:pt x="774" y="1117"/>
                  </a:lnTo>
                  <a:lnTo>
                    <a:pt x="945" y="988"/>
                  </a:lnTo>
                  <a:lnTo>
                    <a:pt x="1074" y="816"/>
                  </a:lnTo>
                  <a:lnTo>
                    <a:pt x="1160" y="602"/>
                  </a:lnTo>
                  <a:lnTo>
                    <a:pt x="1117" y="387"/>
                  </a:lnTo>
                  <a:lnTo>
                    <a:pt x="988" y="172"/>
                  </a:lnTo>
                  <a:lnTo>
                    <a:pt x="774" y="43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5" name="Google Shape;13525;p37"/>
            <p:cNvSpPr/>
            <p:nvPr/>
          </p:nvSpPr>
          <p:spPr>
            <a:xfrm>
              <a:off x="1714600" y="2602475"/>
              <a:ext cx="27950" cy="27950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344" y="1"/>
                  </a:moveTo>
                  <a:lnTo>
                    <a:pt x="172" y="129"/>
                  </a:lnTo>
                  <a:lnTo>
                    <a:pt x="43" y="344"/>
                  </a:lnTo>
                  <a:lnTo>
                    <a:pt x="0" y="559"/>
                  </a:lnTo>
                  <a:lnTo>
                    <a:pt x="43" y="774"/>
                  </a:lnTo>
                  <a:lnTo>
                    <a:pt x="129" y="945"/>
                  </a:lnTo>
                  <a:lnTo>
                    <a:pt x="344" y="1074"/>
                  </a:lnTo>
                  <a:lnTo>
                    <a:pt x="559" y="1117"/>
                  </a:lnTo>
                  <a:lnTo>
                    <a:pt x="773" y="1074"/>
                  </a:lnTo>
                  <a:lnTo>
                    <a:pt x="945" y="988"/>
                  </a:lnTo>
                  <a:lnTo>
                    <a:pt x="1074" y="774"/>
                  </a:lnTo>
                  <a:lnTo>
                    <a:pt x="1117" y="559"/>
                  </a:lnTo>
                  <a:lnTo>
                    <a:pt x="1074" y="344"/>
                  </a:lnTo>
                  <a:lnTo>
                    <a:pt x="988" y="172"/>
                  </a:lnTo>
                  <a:lnTo>
                    <a:pt x="773" y="43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6" name="Google Shape;13526;p37"/>
            <p:cNvSpPr/>
            <p:nvPr/>
          </p:nvSpPr>
          <p:spPr>
            <a:xfrm>
              <a:off x="1636225" y="2809700"/>
              <a:ext cx="29000" cy="29025"/>
            </a:xfrm>
            <a:custGeom>
              <a:avLst/>
              <a:gdLst/>
              <a:ahLst/>
              <a:cxnLst/>
              <a:rect l="l" t="t" r="r" b="b"/>
              <a:pathLst>
                <a:path w="1160" h="1161" extrusionOk="0">
                  <a:moveTo>
                    <a:pt x="601" y="1"/>
                  </a:moveTo>
                  <a:lnTo>
                    <a:pt x="387" y="44"/>
                  </a:lnTo>
                  <a:lnTo>
                    <a:pt x="215" y="173"/>
                  </a:lnTo>
                  <a:lnTo>
                    <a:pt x="86" y="344"/>
                  </a:lnTo>
                  <a:lnTo>
                    <a:pt x="0" y="602"/>
                  </a:lnTo>
                  <a:lnTo>
                    <a:pt x="43" y="817"/>
                  </a:lnTo>
                  <a:lnTo>
                    <a:pt x="172" y="989"/>
                  </a:lnTo>
                  <a:lnTo>
                    <a:pt x="387" y="1117"/>
                  </a:lnTo>
                  <a:lnTo>
                    <a:pt x="601" y="1160"/>
                  </a:lnTo>
                  <a:lnTo>
                    <a:pt x="816" y="1117"/>
                  </a:lnTo>
                  <a:lnTo>
                    <a:pt x="988" y="989"/>
                  </a:lnTo>
                  <a:lnTo>
                    <a:pt x="1117" y="817"/>
                  </a:lnTo>
                  <a:lnTo>
                    <a:pt x="1160" y="602"/>
                  </a:lnTo>
                  <a:lnTo>
                    <a:pt x="1117" y="387"/>
                  </a:lnTo>
                  <a:lnTo>
                    <a:pt x="1031" y="173"/>
                  </a:lnTo>
                  <a:lnTo>
                    <a:pt x="816" y="44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7" name="Google Shape;13527;p37"/>
            <p:cNvSpPr/>
            <p:nvPr/>
          </p:nvSpPr>
          <p:spPr>
            <a:xfrm>
              <a:off x="1634075" y="2587450"/>
              <a:ext cx="29000" cy="29000"/>
            </a:xfrm>
            <a:custGeom>
              <a:avLst/>
              <a:gdLst/>
              <a:ahLst/>
              <a:cxnLst/>
              <a:rect l="l" t="t" r="r" b="b"/>
              <a:pathLst>
                <a:path w="1160" h="1160" extrusionOk="0">
                  <a:moveTo>
                    <a:pt x="601" y="0"/>
                  </a:moveTo>
                  <a:lnTo>
                    <a:pt x="387" y="43"/>
                  </a:lnTo>
                  <a:lnTo>
                    <a:pt x="172" y="172"/>
                  </a:lnTo>
                  <a:lnTo>
                    <a:pt x="43" y="344"/>
                  </a:lnTo>
                  <a:lnTo>
                    <a:pt x="0" y="559"/>
                  </a:lnTo>
                  <a:lnTo>
                    <a:pt x="43" y="773"/>
                  </a:lnTo>
                  <a:lnTo>
                    <a:pt x="172" y="988"/>
                  </a:lnTo>
                  <a:lnTo>
                    <a:pt x="344" y="1117"/>
                  </a:lnTo>
                  <a:lnTo>
                    <a:pt x="601" y="1160"/>
                  </a:lnTo>
                  <a:lnTo>
                    <a:pt x="816" y="1117"/>
                  </a:lnTo>
                  <a:lnTo>
                    <a:pt x="988" y="988"/>
                  </a:lnTo>
                  <a:lnTo>
                    <a:pt x="1117" y="816"/>
                  </a:lnTo>
                  <a:lnTo>
                    <a:pt x="1160" y="602"/>
                  </a:lnTo>
                  <a:lnTo>
                    <a:pt x="1117" y="387"/>
                  </a:lnTo>
                  <a:lnTo>
                    <a:pt x="988" y="172"/>
                  </a:lnTo>
                  <a:lnTo>
                    <a:pt x="816" y="43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8" name="Google Shape;13528;p37"/>
            <p:cNvSpPr/>
            <p:nvPr/>
          </p:nvSpPr>
          <p:spPr>
            <a:xfrm>
              <a:off x="1702775" y="2729175"/>
              <a:ext cx="29025" cy="29025"/>
            </a:xfrm>
            <a:custGeom>
              <a:avLst/>
              <a:gdLst/>
              <a:ahLst/>
              <a:cxnLst/>
              <a:rect l="l" t="t" r="r" b="b"/>
              <a:pathLst>
                <a:path w="1161" h="1161" extrusionOk="0">
                  <a:moveTo>
                    <a:pt x="602" y="1"/>
                  </a:moveTo>
                  <a:lnTo>
                    <a:pt x="387" y="44"/>
                  </a:lnTo>
                  <a:lnTo>
                    <a:pt x="216" y="172"/>
                  </a:lnTo>
                  <a:lnTo>
                    <a:pt x="87" y="344"/>
                  </a:lnTo>
                  <a:lnTo>
                    <a:pt x="1" y="559"/>
                  </a:lnTo>
                  <a:lnTo>
                    <a:pt x="44" y="774"/>
                  </a:lnTo>
                  <a:lnTo>
                    <a:pt x="173" y="988"/>
                  </a:lnTo>
                  <a:lnTo>
                    <a:pt x="344" y="1117"/>
                  </a:lnTo>
                  <a:lnTo>
                    <a:pt x="602" y="1160"/>
                  </a:lnTo>
                  <a:lnTo>
                    <a:pt x="817" y="1117"/>
                  </a:lnTo>
                  <a:lnTo>
                    <a:pt x="989" y="988"/>
                  </a:lnTo>
                  <a:lnTo>
                    <a:pt x="1118" y="817"/>
                  </a:lnTo>
                  <a:lnTo>
                    <a:pt x="1161" y="559"/>
                  </a:lnTo>
                  <a:lnTo>
                    <a:pt x="1118" y="344"/>
                  </a:lnTo>
                  <a:lnTo>
                    <a:pt x="1032" y="172"/>
                  </a:lnTo>
                  <a:lnTo>
                    <a:pt x="817" y="44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9" name="Google Shape;13529;p37"/>
            <p:cNvSpPr/>
            <p:nvPr/>
          </p:nvSpPr>
          <p:spPr>
            <a:xfrm>
              <a:off x="1706000" y="2774275"/>
              <a:ext cx="29025" cy="27950"/>
            </a:xfrm>
            <a:custGeom>
              <a:avLst/>
              <a:gdLst/>
              <a:ahLst/>
              <a:cxnLst/>
              <a:rect l="l" t="t" r="r" b="b"/>
              <a:pathLst>
                <a:path w="1161" h="1118" extrusionOk="0">
                  <a:moveTo>
                    <a:pt x="602" y="0"/>
                  </a:moveTo>
                  <a:lnTo>
                    <a:pt x="387" y="43"/>
                  </a:lnTo>
                  <a:lnTo>
                    <a:pt x="215" y="129"/>
                  </a:lnTo>
                  <a:lnTo>
                    <a:pt x="87" y="344"/>
                  </a:lnTo>
                  <a:lnTo>
                    <a:pt x="1" y="559"/>
                  </a:lnTo>
                  <a:lnTo>
                    <a:pt x="44" y="774"/>
                  </a:lnTo>
                  <a:lnTo>
                    <a:pt x="173" y="945"/>
                  </a:lnTo>
                  <a:lnTo>
                    <a:pt x="387" y="1074"/>
                  </a:lnTo>
                  <a:lnTo>
                    <a:pt x="602" y="1117"/>
                  </a:lnTo>
                  <a:lnTo>
                    <a:pt x="817" y="1117"/>
                  </a:lnTo>
                  <a:lnTo>
                    <a:pt x="989" y="988"/>
                  </a:lnTo>
                  <a:lnTo>
                    <a:pt x="1117" y="774"/>
                  </a:lnTo>
                  <a:lnTo>
                    <a:pt x="1160" y="559"/>
                  </a:lnTo>
                  <a:lnTo>
                    <a:pt x="1117" y="344"/>
                  </a:lnTo>
                  <a:lnTo>
                    <a:pt x="1032" y="172"/>
                  </a:lnTo>
                  <a:lnTo>
                    <a:pt x="817" y="43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0" name="Google Shape;13530;p37"/>
            <p:cNvSpPr/>
            <p:nvPr/>
          </p:nvSpPr>
          <p:spPr>
            <a:xfrm>
              <a:off x="1692050" y="2818300"/>
              <a:ext cx="27950" cy="29000"/>
            </a:xfrm>
            <a:custGeom>
              <a:avLst/>
              <a:gdLst/>
              <a:ahLst/>
              <a:cxnLst/>
              <a:rect l="l" t="t" r="r" b="b"/>
              <a:pathLst>
                <a:path w="1118" h="1160" extrusionOk="0">
                  <a:moveTo>
                    <a:pt x="559" y="0"/>
                  </a:moveTo>
                  <a:lnTo>
                    <a:pt x="344" y="43"/>
                  </a:lnTo>
                  <a:lnTo>
                    <a:pt x="172" y="172"/>
                  </a:lnTo>
                  <a:lnTo>
                    <a:pt x="43" y="344"/>
                  </a:lnTo>
                  <a:lnTo>
                    <a:pt x="0" y="559"/>
                  </a:lnTo>
                  <a:lnTo>
                    <a:pt x="0" y="773"/>
                  </a:lnTo>
                  <a:lnTo>
                    <a:pt x="129" y="988"/>
                  </a:lnTo>
                  <a:lnTo>
                    <a:pt x="344" y="1117"/>
                  </a:lnTo>
                  <a:lnTo>
                    <a:pt x="559" y="1160"/>
                  </a:lnTo>
                  <a:lnTo>
                    <a:pt x="773" y="1117"/>
                  </a:lnTo>
                  <a:lnTo>
                    <a:pt x="945" y="988"/>
                  </a:lnTo>
                  <a:lnTo>
                    <a:pt x="1074" y="816"/>
                  </a:lnTo>
                  <a:lnTo>
                    <a:pt x="1117" y="559"/>
                  </a:lnTo>
                  <a:lnTo>
                    <a:pt x="1074" y="344"/>
                  </a:lnTo>
                  <a:lnTo>
                    <a:pt x="988" y="172"/>
                  </a:lnTo>
                  <a:lnTo>
                    <a:pt x="773" y="43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1" name="Google Shape;13531;p37"/>
            <p:cNvSpPr/>
            <p:nvPr/>
          </p:nvSpPr>
          <p:spPr>
            <a:xfrm>
              <a:off x="1706000" y="2871975"/>
              <a:ext cx="29025" cy="29025"/>
            </a:xfrm>
            <a:custGeom>
              <a:avLst/>
              <a:gdLst/>
              <a:ahLst/>
              <a:cxnLst/>
              <a:rect l="l" t="t" r="r" b="b"/>
              <a:pathLst>
                <a:path w="1161" h="1161" extrusionOk="0">
                  <a:moveTo>
                    <a:pt x="602" y="1"/>
                  </a:moveTo>
                  <a:lnTo>
                    <a:pt x="387" y="44"/>
                  </a:lnTo>
                  <a:lnTo>
                    <a:pt x="215" y="130"/>
                  </a:lnTo>
                  <a:lnTo>
                    <a:pt x="87" y="344"/>
                  </a:lnTo>
                  <a:lnTo>
                    <a:pt x="1" y="559"/>
                  </a:lnTo>
                  <a:lnTo>
                    <a:pt x="44" y="774"/>
                  </a:lnTo>
                  <a:lnTo>
                    <a:pt x="173" y="946"/>
                  </a:lnTo>
                  <a:lnTo>
                    <a:pt x="387" y="1075"/>
                  </a:lnTo>
                  <a:lnTo>
                    <a:pt x="602" y="1160"/>
                  </a:lnTo>
                  <a:lnTo>
                    <a:pt x="817" y="1118"/>
                  </a:lnTo>
                  <a:lnTo>
                    <a:pt x="989" y="989"/>
                  </a:lnTo>
                  <a:lnTo>
                    <a:pt x="1117" y="817"/>
                  </a:lnTo>
                  <a:lnTo>
                    <a:pt x="1160" y="559"/>
                  </a:lnTo>
                  <a:lnTo>
                    <a:pt x="1117" y="344"/>
                  </a:lnTo>
                  <a:lnTo>
                    <a:pt x="1032" y="173"/>
                  </a:lnTo>
                  <a:lnTo>
                    <a:pt x="817" y="44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2" name="Google Shape;13532;p37"/>
            <p:cNvSpPr/>
            <p:nvPr/>
          </p:nvSpPr>
          <p:spPr>
            <a:xfrm>
              <a:off x="1646950" y="2885950"/>
              <a:ext cx="29025" cy="29000"/>
            </a:xfrm>
            <a:custGeom>
              <a:avLst/>
              <a:gdLst/>
              <a:ahLst/>
              <a:cxnLst/>
              <a:rect l="l" t="t" r="r" b="b"/>
              <a:pathLst>
                <a:path w="1161" h="1160" extrusionOk="0">
                  <a:moveTo>
                    <a:pt x="602" y="0"/>
                  </a:moveTo>
                  <a:lnTo>
                    <a:pt x="387" y="43"/>
                  </a:lnTo>
                  <a:lnTo>
                    <a:pt x="172" y="172"/>
                  </a:lnTo>
                  <a:lnTo>
                    <a:pt x="43" y="344"/>
                  </a:lnTo>
                  <a:lnTo>
                    <a:pt x="1" y="559"/>
                  </a:lnTo>
                  <a:lnTo>
                    <a:pt x="43" y="816"/>
                  </a:lnTo>
                  <a:lnTo>
                    <a:pt x="172" y="988"/>
                  </a:lnTo>
                  <a:lnTo>
                    <a:pt x="344" y="1117"/>
                  </a:lnTo>
                  <a:lnTo>
                    <a:pt x="602" y="1160"/>
                  </a:lnTo>
                  <a:lnTo>
                    <a:pt x="817" y="1117"/>
                  </a:lnTo>
                  <a:lnTo>
                    <a:pt x="988" y="988"/>
                  </a:lnTo>
                  <a:lnTo>
                    <a:pt x="1117" y="816"/>
                  </a:lnTo>
                  <a:lnTo>
                    <a:pt x="1160" y="601"/>
                  </a:lnTo>
                  <a:lnTo>
                    <a:pt x="1117" y="387"/>
                  </a:lnTo>
                  <a:lnTo>
                    <a:pt x="988" y="172"/>
                  </a:lnTo>
                  <a:lnTo>
                    <a:pt x="817" y="43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3" name="Google Shape;13533;p37"/>
            <p:cNvSpPr/>
            <p:nvPr/>
          </p:nvSpPr>
          <p:spPr>
            <a:xfrm>
              <a:off x="1659825" y="2757100"/>
              <a:ext cx="29025" cy="29000"/>
            </a:xfrm>
            <a:custGeom>
              <a:avLst/>
              <a:gdLst/>
              <a:ahLst/>
              <a:cxnLst/>
              <a:rect l="l" t="t" r="r" b="b"/>
              <a:pathLst>
                <a:path w="1161" h="1160" extrusionOk="0">
                  <a:moveTo>
                    <a:pt x="559" y="0"/>
                  </a:moveTo>
                  <a:lnTo>
                    <a:pt x="345" y="43"/>
                  </a:lnTo>
                  <a:lnTo>
                    <a:pt x="173" y="172"/>
                  </a:lnTo>
                  <a:lnTo>
                    <a:pt x="44" y="344"/>
                  </a:lnTo>
                  <a:lnTo>
                    <a:pt x="1" y="559"/>
                  </a:lnTo>
                  <a:lnTo>
                    <a:pt x="44" y="773"/>
                  </a:lnTo>
                  <a:lnTo>
                    <a:pt x="173" y="988"/>
                  </a:lnTo>
                  <a:lnTo>
                    <a:pt x="345" y="1117"/>
                  </a:lnTo>
                  <a:lnTo>
                    <a:pt x="559" y="1160"/>
                  </a:lnTo>
                  <a:lnTo>
                    <a:pt x="774" y="1117"/>
                  </a:lnTo>
                  <a:lnTo>
                    <a:pt x="946" y="988"/>
                  </a:lnTo>
                  <a:lnTo>
                    <a:pt x="1118" y="816"/>
                  </a:lnTo>
                  <a:lnTo>
                    <a:pt x="1161" y="602"/>
                  </a:lnTo>
                  <a:lnTo>
                    <a:pt x="1118" y="387"/>
                  </a:lnTo>
                  <a:lnTo>
                    <a:pt x="989" y="172"/>
                  </a:lnTo>
                  <a:lnTo>
                    <a:pt x="817" y="43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4" name="Google Shape;13534;p37"/>
            <p:cNvSpPr/>
            <p:nvPr/>
          </p:nvSpPr>
          <p:spPr>
            <a:xfrm>
              <a:off x="1588975" y="2854800"/>
              <a:ext cx="27925" cy="27950"/>
            </a:xfrm>
            <a:custGeom>
              <a:avLst/>
              <a:gdLst/>
              <a:ahLst/>
              <a:cxnLst/>
              <a:rect l="l" t="t" r="r" b="b"/>
              <a:pathLst>
                <a:path w="1117" h="1118" extrusionOk="0">
                  <a:moveTo>
                    <a:pt x="344" y="1"/>
                  </a:moveTo>
                  <a:lnTo>
                    <a:pt x="172" y="129"/>
                  </a:lnTo>
                  <a:lnTo>
                    <a:pt x="43" y="344"/>
                  </a:lnTo>
                  <a:lnTo>
                    <a:pt x="0" y="559"/>
                  </a:lnTo>
                  <a:lnTo>
                    <a:pt x="0" y="774"/>
                  </a:lnTo>
                  <a:lnTo>
                    <a:pt x="129" y="946"/>
                  </a:lnTo>
                  <a:lnTo>
                    <a:pt x="344" y="1074"/>
                  </a:lnTo>
                  <a:lnTo>
                    <a:pt x="559" y="1117"/>
                  </a:lnTo>
                  <a:lnTo>
                    <a:pt x="773" y="1074"/>
                  </a:lnTo>
                  <a:lnTo>
                    <a:pt x="945" y="988"/>
                  </a:lnTo>
                  <a:lnTo>
                    <a:pt x="1074" y="774"/>
                  </a:lnTo>
                  <a:lnTo>
                    <a:pt x="1117" y="559"/>
                  </a:lnTo>
                  <a:lnTo>
                    <a:pt x="1074" y="344"/>
                  </a:lnTo>
                  <a:lnTo>
                    <a:pt x="988" y="172"/>
                  </a:lnTo>
                  <a:lnTo>
                    <a:pt x="773" y="44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5" name="Google Shape;13535;p37"/>
            <p:cNvSpPr/>
            <p:nvPr/>
          </p:nvSpPr>
          <p:spPr>
            <a:xfrm>
              <a:off x="1590050" y="2774275"/>
              <a:ext cx="27925" cy="27950"/>
            </a:xfrm>
            <a:custGeom>
              <a:avLst/>
              <a:gdLst/>
              <a:ahLst/>
              <a:cxnLst/>
              <a:rect l="l" t="t" r="r" b="b"/>
              <a:pathLst>
                <a:path w="1117" h="1118" extrusionOk="0">
                  <a:moveTo>
                    <a:pt x="559" y="0"/>
                  </a:moveTo>
                  <a:lnTo>
                    <a:pt x="344" y="43"/>
                  </a:lnTo>
                  <a:lnTo>
                    <a:pt x="172" y="129"/>
                  </a:lnTo>
                  <a:lnTo>
                    <a:pt x="43" y="344"/>
                  </a:lnTo>
                  <a:lnTo>
                    <a:pt x="0" y="559"/>
                  </a:lnTo>
                  <a:lnTo>
                    <a:pt x="43" y="774"/>
                  </a:lnTo>
                  <a:lnTo>
                    <a:pt x="129" y="945"/>
                  </a:lnTo>
                  <a:lnTo>
                    <a:pt x="344" y="1074"/>
                  </a:lnTo>
                  <a:lnTo>
                    <a:pt x="559" y="1117"/>
                  </a:lnTo>
                  <a:lnTo>
                    <a:pt x="773" y="1117"/>
                  </a:lnTo>
                  <a:lnTo>
                    <a:pt x="945" y="988"/>
                  </a:lnTo>
                  <a:lnTo>
                    <a:pt x="1074" y="774"/>
                  </a:lnTo>
                  <a:lnTo>
                    <a:pt x="1117" y="559"/>
                  </a:lnTo>
                  <a:lnTo>
                    <a:pt x="1074" y="344"/>
                  </a:lnTo>
                  <a:lnTo>
                    <a:pt x="988" y="172"/>
                  </a:lnTo>
                  <a:lnTo>
                    <a:pt x="773" y="43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6" name="Google Shape;13536;p37"/>
            <p:cNvSpPr/>
            <p:nvPr/>
          </p:nvSpPr>
          <p:spPr>
            <a:xfrm>
              <a:off x="1823050" y="3041625"/>
              <a:ext cx="29000" cy="29025"/>
            </a:xfrm>
            <a:custGeom>
              <a:avLst/>
              <a:gdLst/>
              <a:ahLst/>
              <a:cxnLst/>
              <a:rect l="l" t="t" r="r" b="b"/>
              <a:pathLst>
                <a:path w="1160" h="1161" extrusionOk="0">
                  <a:moveTo>
                    <a:pt x="559" y="1"/>
                  </a:moveTo>
                  <a:lnTo>
                    <a:pt x="344" y="44"/>
                  </a:lnTo>
                  <a:lnTo>
                    <a:pt x="172" y="173"/>
                  </a:lnTo>
                  <a:lnTo>
                    <a:pt x="43" y="344"/>
                  </a:lnTo>
                  <a:lnTo>
                    <a:pt x="0" y="602"/>
                  </a:lnTo>
                  <a:lnTo>
                    <a:pt x="43" y="817"/>
                  </a:lnTo>
                  <a:lnTo>
                    <a:pt x="129" y="989"/>
                  </a:lnTo>
                  <a:lnTo>
                    <a:pt x="344" y="1118"/>
                  </a:lnTo>
                  <a:lnTo>
                    <a:pt x="559" y="1160"/>
                  </a:lnTo>
                  <a:lnTo>
                    <a:pt x="773" y="1118"/>
                  </a:lnTo>
                  <a:lnTo>
                    <a:pt x="945" y="989"/>
                  </a:lnTo>
                  <a:lnTo>
                    <a:pt x="1074" y="817"/>
                  </a:lnTo>
                  <a:lnTo>
                    <a:pt x="1160" y="602"/>
                  </a:lnTo>
                  <a:lnTo>
                    <a:pt x="1117" y="387"/>
                  </a:lnTo>
                  <a:lnTo>
                    <a:pt x="988" y="173"/>
                  </a:lnTo>
                  <a:lnTo>
                    <a:pt x="816" y="44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7" name="Google Shape;13537;p37"/>
            <p:cNvSpPr/>
            <p:nvPr/>
          </p:nvSpPr>
          <p:spPr>
            <a:xfrm>
              <a:off x="1760775" y="3030900"/>
              <a:ext cx="29000" cy="29000"/>
            </a:xfrm>
            <a:custGeom>
              <a:avLst/>
              <a:gdLst/>
              <a:ahLst/>
              <a:cxnLst/>
              <a:rect l="l" t="t" r="r" b="b"/>
              <a:pathLst>
                <a:path w="1160" h="1160" extrusionOk="0">
                  <a:moveTo>
                    <a:pt x="601" y="0"/>
                  </a:moveTo>
                  <a:lnTo>
                    <a:pt x="387" y="43"/>
                  </a:lnTo>
                  <a:lnTo>
                    <a:pt x="215" y="172"/>
                  </a:lnTo>
                  <a:lnTo>
                    <a:pt x="86" y="344"/>
                  </a:lnTo>
                  <a:lnTo>
                    <a:pt x="0" y="559"/>
                  </a:lnTo>
                  <a:lnTo>
                    <a:pt x="43" y="773"/>
                  </a:lnTo>
                  <a:lnTo>
                    <a:pt x="172" y="988"/>
                  </a:lnTo>
                  <a:lnTo>
                    <a:pt x="344" y="1117"/>
                  </a:lnTo>
                  <a:lnTo>
                    <a:pt x="601" y="1160"/>
                  </a:lnTo>
                  <a:lnTo>
                    <a:pt x="816" y="1117"/>
                  </a:lnTo>
                  <a:lnTo>
                    <a:pt x="988" y="988"/>
                  </a:lnTo>
                  <a:lnTo>
                    <a:pt x="1117" y="816"/>
                  </a:lnTo>
                  <a:lnTo>
                    <a:pt x="1160" y="559"/>
                  </a:lnTo>
                  <a:lnTo>
                    <a:pt x="1117" y="344"/>
                  </a:lnTo>
                  <a:lnTo>
                    <a:pt x="1031" y="172"/>
                  </a:lnTo>
                  <a:lnTo>
                    <a:pt x="816" y="43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8" name="Google Shape;13538;p37"/>
            <p:cNvSpPr/>
            <p:nvPr/>
          </p:nvSpPr>
          <p:spPr>
            <a:xfrm>
              <a:off x="1765050" y="2985800"/>
              <a:ext cx="29025" cy="29025"/>
            </a:xfrm>
            <a:custGeom>
              <a:avLst/>
              <a:gdLst/>
              <a:ahLst/>
              <a:cxnLst/>
              <a:rect l="l" t="t" r="r" b="b"/>
              <a:pathLst>
                <a:path w="1161" h="1161" extrusionOk="0">
                  <a:moveTo>
                    <a:pt x="602" y="0"/>
                  </a:moveTo>
                  <a:lnTo>
                    <a:pt x="388" y="43"/>
                  </a:lnTo>
                  <a:lnTo>
                    <a:pt x="173" y="129"/>
                  </a:lnTo>
                  <a:lnTo>
                    <a:pt x="44" y="344"/>
                  </a:lnTo>
                  <a:lnTo>
                    <a:pt x="1" y="559"/>
                  </a:lnTo>
                  <a:lnTo>
                    <a:pt x="44" y="774"/>
                  </a:lnTo>
                  <a:lnTo>
                    <a:pt x="173" y="945"/>
                  </a:lnTo>
                  <a:lnTo>
                    <a:pt x="345" y="1074"/>
                  </a:lnTo>
                  <a:lnTo>
                    <a:pt x="559" y="1160"/>
                  </a:lnTo>
                  <a:lnTo>
                    <a:pt x="774" y="1117"/>
                  </a:lnTo>
                  <a:lnTo>
                    <a:pt x="989" y="988"/>
                  </a:lnTo>
                  <a:lnTo>
                    <a:pt x="1118" y="774"/>
                  </a:lnTo>
                  <a:lnTo>
                    <a:pt x="1161" y="559"/>
                  </a:lnTo>
                  <a:lnTo>
                    <a:pt x="1118" y="344"/>
                  </a:lnTo>
                  <a:lnTo>
                    <a:pt x="989" y="172"/>
                  </a:lnTo>
                  <a:lnTo>
                    <a:pt x="817" y="43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9" name="Google Shape;13539;p37"/>
            <p:cNvSpPr/>
            <p:nvPr/>
          </p:nvSpPr>
          <p:spPr>
            <a:xfrm>
              <a:off x="1779025" y="3069550"/>
              <a:ext cx="29000" cy="29025"/>
            </a:xfrm>
            <a:custGeom>
              <a:avLst/>
              <a:gdLst/>
              <a:ahLst/>
              <a:cxnLst/>
              <a:rect l="l" t="t" r="r" b="b"/>
              <a:pathLst>
                <a:path w="1160" h="1161" extrusionOk="0">
                  <a:moveTo>
                    <a:pt x="602" y="1"/>
                  </a:moveTo>
                  <a:lnTo>
                    <a:pt x="387" y="43"/>
                  </a:lnTo>
                  <a:lnTo>
                    <a:pt x="172" y="172"/>
                  </a:lnTo>
                  <a:lnTo>
                    <a:pt x="43" y="387"/>
                  </a:lnTo>
                  <a:lnTo>
                    <a:pt x="0" y="602"/>
                  </a:lnTo>
                  <a:lnTo>
                    <a:pt x="43" y="817"/>
                  </a:lnTo>
                  <a:lnTo>
                    <a:pt x="172" y="988"/>
                  </a:lnTo>
                  <a:lnTo>
                    <a:pt x="344" y="1117"/>
                  </a:lnTo>
                  <a:lnTo>
                    <a:pt x="559" y="1160"/>
                  </a:lnTo>
                  <a:lnTo>
                    <a:pt x="773" y="1117"/>
                  </a:lnTo>
                  <a:lnTo>
                    <a:pt x="988" y="1031"/>
                  </a:lnTo>
                  <a:lnTo>
                    <a:pt x="1117" y="817"/>
                  </a:lnTo>
                  <a:lnTo>
                    <a:pt x="1160" y="602"/>
                  </a:lnTo>
                  <a:lnTo>
                    <a:pt x="1117" y="387"/>
                  </a:lnTo>
                  <a:lnTo>
                    <a:pt x="988" y="215"/>
                  </a:lnTo>
                  <a:lnTo>
                    <a:pt x="816" y="86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0" name="Google Shape;13540;p37"/>
            <p:cNvSpPr/>
            <p:nvPr/>
          </p:nvSpPr>
          <p:spPr>
            <a:xfrm>
              <a:off x="1837000" y="2985800"/>
              <a:ext cx="27950" cy="29025"/>
            </a:xfrm>
            <a:custGeom>
              <a:avLst/>
              <a:gdLst/>
              <a:ahLst/>
              <a:cxnLst/>
              <a:rect l="l" t="t" r="r" b="b"/>
              <a:pathLst>
                <a:path w="1118" h="1161" extrusionOk="0">
                  <a:moveTo>
                    <a:pt x="559" y="0"/>
                  </a:moveTo>
                  <a:lnTo>
                    <a:pt x="344" y="43"/>
                  </a:lnTo>
                  <a:lnTo>
                    <a:pt x="172" y="129"/>
                  </a:lnTo>
                  <a:lnTo>
                    <a:pt x="44" y="344"/>
                  </a:lnTo>
                  <a:lnTo>
                    <a:pt x="1" y="559"/>
                  </a:lnTo>
                  <a:lnTo>
                    <a:pt x="44" y="774"/>
                  </a:lnTo>
                  <a:lnTo>
                    <a:pt x="129" y="945"/>
                  </a:lnTo>
                  <a:lnTo>
                    <a:pt x="344" y="1074"/>
                  </a:lnTo>
                  <a:lnTo>
                    <a:pt x="559" y="1160"/>
                  </a:lnTo>
                  <a:lnTo>
                    <a:pt x="774" y="1117"/>
                  </a:lnTo>
                  <a:lnTo>
                    <a:pt x="945" y="988"/>
                  </a:lnTo>
                  <a:lnTo>
                    <a:pt x="1074" y="774"/>
                  </a:lnTo>
                  <a:lnTo>
                    <a:pt x="1117" y="559"/>
                  </a:lnTo>
                  <a:lnTo>
                    <a:pt x="1117" y="344"/>
                  </a:lnTo>
                  <a:lnTo>
                    <a:pt x="988" y="172"/>
                  </a:lnTo>
                  <a:lnTo>
                    <a:pt x="774" y="43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1" name="Google Shape;13541;p37"/>
            <p:cNvSpPr/>
            <p:nvPr/>
          </p:nvSpPr>
          <p:spPr>
            <a:xfrm>
              <a:off x="1761850" y="2919225"/>
              <a:ext cx="29000" cy="29025"/>
            </a:xfrm>
            <a:custGeom>
              <a:avLst/>
              <a:gdLst/>
              <a:ahLst/>
              <a:cxnLst/>
              <a:rect l="l" t="t" r="r" b="b"/>
              <a:pathLst>
                <a:path w="1160" h="1161" extrusionOk="0">
                  <a:moveTo>
                    <a:pt x="601" y="1"/>
                  </a:moveTo>
                  <a:lnTo>
                    <a:pt x="387" y="44"/>
                  </a:lnTo>
                  <a:lnTo>
                    <a:pt x="172" y="172"/>
                  </a:lnTo>
                  <a:lnTo>
                    <a:pt x="43" y="387"/>
                  </a:lnTo>
                  <a:lnTo>
                    <a:pt x="0" y="602"/>
                  </a:lnTo>
                  <a:lnTo>
                    <a:pt x="43" y="817"/>
                  </a:lnTo>
                  <a:lnTo>
                    <a:pt x="172" y="988"/>
                  </a:lnTo>
                  <a:lnTo>
                    <a:pt x="344" y="1117"/>
                  </a:lnTo>
                  <a:lnTo>
                    <a:pt x="558" y="1160"/>
                  </a:lnTo>
                  <a:lnTo>
                    <a:pt x="816" y="1117"/>
                  </a:lnTo>
                  <a:lnTo>
                    <a:pt x="988" y="1031"/>
                  </a:lnTo>
                  <a:lnTo>
                    <a:pt x="1117" y="817"/>
                  </a:lnTo>
                  <a:lnTo>
                    <a:pt x="1160" y="602"/>
                  </a:lnTo>
                  <a:lnTo>
                    <a:pt x="1117" y="387"/>
                  </a:lnTo>
                  <a:lnTo>
                    <a:pt x="988" y="215"/>
                  </a:lnTo>
                  <a:lnTo>
                    <a:pt x="816" y="86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2" name="Google Shape;13542;p37"/>
            <p:cNvSpPr/>
            <p:nvPr/>
          </p:nvSpPr>
          <p:spPr>
            <a:xfrm>
              <a:off x="1816600" y="3165100"/>
              <a:ext cx="29025" cy="27950"/>
            </a:xfrm>
            <a:custGeom>
              <a:avLst/>
              <a:gdLst/>
              <a:ahLst/>
              <a:cxnLst/>
              <a:rect l="l" t="t" r="r" b="b"/>
              <a:pathLst>
                <a:path w="1161" h="1118" extrusionOk="0">
                  <a:moveTo>
                    <a:pt x="559" y="1"/>
                  </a:moveTo>
                  <a:lnTo>
                    <a:pt x="344" y="44"/>
                  </a:lnTo>
                  <a:lnTo>
                    <a:pt x="172" y="130"/>
                  </a:lnTo>
                  <a:lnTo>
                    <a:pt x="43" y="345"/>
                  </a:lnTo>
                  <a:lnTo>
                    <a:pt x="1" y="559"/>
                  </a:lnTo>
                  <a:lnTo>
                    <a:pt x="43" y="774"/>
                  </a:lnTo>
                  <a:lnTo>
                    <a:pt x="172" y="946"/>
                  </a:lnTo>
                  <a:lnTo>
                    <a:pt x="344" y="1075"/>
                  </a:lnTo>
                  <a:lnTo>
                    <a:pt x="559" y="1118"/>
                  </a:lnTo>
                  <a:lnTo>
                    <a:pt x="774" y="1118"/>
                  </a:lnTo>
                  <a:lnTo>
                    <a:pt x="988" y="989"/>
                  </a:lnTo>
                  <a:lnTo>
                    <a:pt x="1117" y="774"/>
                  </a:lnTo>
                  <a:lnTo>
                    <a:pt x="1160" y="559"/>
                  </a:lnTo>
                  <a:lnTo>
                    <a:pt x="1117" y="345"/>
                  </a:lnTo>
                  <a:lnTo>
                    <a:pt x="988" y="173"/>
                  </a:lnTo>
                  <a:lnTo>
                    <a:pt x="817" y="44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3" name="Google Shape;13543;p37"/>
            <p:cNvSpPr/>
            <p:nvPr/>
          </p:nvSpPr>
          <p:spPr>
            <a:xfrm>
              <a:off x="1814450" y="2941775"/>
              <a:ext cx="29025" cy="29025"/>
            </a:xfrm>
            <a:custGeom>
              <a:avLst/>
              <a:gdLst/>
              <a:ahLst/>
              <a:cxnLst/>
              <a:rect l="l" t="t" r="r" b="b"/>
              <a:pathLst>
                <a:path w="1161" h="1161" extrusionOk="0">
                  <a:moveTo>
                    <a:pt x="559" y="1"/>
                  </a:moveTo>
                  <a:lnTo>
                    <a:pt x="344" y="43"/>
                  </a:lnTo>
                  <a:lnTo>
                    <a:pt x="172" y="172"/>
                  </a:lnTo>
                  <a:lnTo>
                    <a:pt x="44" y="387"/>
                  </a:lnTo>
                  <a:lnTo>
                    <a:pt x="1" y="602"/>
                  </a:lnTo>
                  <a:lnTo>
                    <a:pt x="44" y="817"/>
                  </a:lnTo>
                  <a:lnTo>
                    <a:pt x="129" y="988"/>
                  </a:lnTo>
                  <a:lnTo>
                    <a:pt x="344" y="1117"/>
                  </a:lnTo>
                  <a:lnTo>
                    <a:pt x="559" y="1160"/>
                  </a:lnTo>
                  <a:lnTo>
                    <a:pt x="774" y="1117"/>
                  </a:lnTo>
                  <a:lnTo>
                    <a:pt x="946" y="1031"/>
                  </a:lnTo>
                  <a:lnTo>
                    <a:pt x="1117" y="817"/>
                  </a:lnTo>
                  <a:lnTo>
                    <a:pt x="1160" y="602"/>
                  </a:lnTo>
                  <a:lnTo>
                    <a:pt x="1117" y="387"/>
                  </a:lnTo>
                  <a:lnTo>
                    <a:pt x="988" y="215"/>
                  </a:lnTo>
                  <a:lnTo>
                    <a:pt x="817" y="86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4" name="Google Shape;13544;p37"/>
            <p:cNvSpPr/>
            <p:nvPr/>
          </p:nvSpPr>
          <p:spPr>
            <a:xfrm>
              <a:off x="1839150" y="3111425"/>
              <a:ext cx="29025" cy="29025"/>
            </a:xfrm>
            <a:custGeom>
              <a:avLst/>
              <a:gdLst/>
              <a:ahLst/>
              <a:cxnLst/>
              <a:rect l="l" t="t" r="r" b="b"/>
              <a:pathLst>
                <a:path w="1161" h="1161" extrusionOk="0">
                  <a:moveTo>
                    <a:pt x="602" y="1"/>
                  </a:moveTo>
                  <a:lnTo>
                    <a:pt x="387" y="43"/>
                  </a:lnTo>
                  <a:lnTo>
                    <a:pt x="172" y="172"/>
                  </a:lnTo>
                  <a:lnTo>
                    <a:pt x="43" y="387"/>
                  </a:lnTo>
                  <a:lnTo>
                    <a:pt x="0" y="602"/>
                  </a:lnTo>
                  <a:lnTo>
                    <a:pt x="43" y="817"/>
                  </a:lnTo>
                  <a:lnTo>
                    <a:pt x="172" y="988"/>
                  </a:lnTo>
                  <a:lnTo>
                    <a:pt x="344" y="1117"/>
                  </a:lnTo>
                  <a:lnTo>
                    <a:pt x="602" y="1160"/>
                  </a:lnTo>
                  <a:lnTo>
                    <a:pt x="817" y="1117"/>
                  </a:lnTo>
                  <a:lnTo>
                    <a:pt x="988" y="1031"/>
                  </a:lnTo>
                  <a:lnTo>
                    <a:pt x="1117" y="817"/>
                  </a:lnTo>
                  <a:lnTo>
                    <a:pt x="1160" y="602"/>
                  </a:lnTo>
                  <a:lnTo>
                    <a:pt x="1117" y="387"/>
                  </a:lnTo>
                  <a:lnTo>
                    <a:pt x="988" y="215"/>
                  </a:lnTo>
                  <a:lnTo>
                    <a:pt x="817" y="86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5" name="Google Shape;13545;p37"/>
            <p:cNvSpPr/>
            <p:nvPr/>
          </p:nvSpPr>
          <p:spPr>
            <a:xfrm>
              <a:off x="1769350" y="3128600"/>
              <a:ext cx="29025" cy="29025"/>
            </a:xfrm>
            <a:custGeom>
              <a:avLst/>
              <a:gdLst/>
              <a:ahLst/>
              <a:cxnLst/>
              <a:rect l="l" t="t" r="r" b="b"/>
              <a:pathLst>
                <a:path w="1161" h="1161" extrusionOk="0">
                  <a:moveTo>
                    <a:pt x="602" y="1"/>
                  </a:moveTo>
                  <a:lnTo>
                    <a:pt x="387" y="44"/>
                  </a:lnTo>
                  <a:lnTo>
                    <a:pt x="173" y="173"/>
                  </a:lnTo>
                  <a:lnTo>
                    <a:pt x="44" y="344"/>
                  </a:lnTo>
                  <a:lnTo>
                    <a:pt x="1" y="559"/>
                  </a:lnTo>
                  <a:lnTo>
                    <a:pt x="44" y="774"/>
                  </a:lnTo>
                  <a:lnTo>
                    <a:pt x="173" y="989"/>
                  </a:lnTo>
                  <a:lnTo>
                    <a:pt x="344" y="1117"/>
                  </a:lnTo>
                  <a:lnTo>
                    <a:pt x="559" y="1160"/>
                  </a:lnTo>
                  <a:lnTo>
                    <a:pt x="774" y="1117"/>
                  </a:lnTo>
                  <a:lnTo>
                    <a:pt x="989" y="989"/>
                  </a:lnTo>
                  <a:lnTo>
                    <a:pt x="1117" y="817"/>
                  </a:lnTo>
                  <a:lnTo>
                    <a:pt x="1160" y="602"/>
                  </a:lnTo>
                  <a:lnTo>
                    <a:pt x="1117" y="344"/>
                  </a:lnTo>
                  <a:lnTo>
                    <a:pt x="989" y="173"/>
                  </a:lnTo>
                  <a:lnTo>
                    <a:pt x="817" y="44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6" name="Google Shape;13546;p37"/>
            <p:cNvSpPr/>
            <p:nvPr/>
          </p:nvSpPr>
          <p:spPr>
            <a:xfrm>
              <a:off x="1823050" y="2687300"/>
              <a:ext cx="29000" cy="29025"/>
            </a:xfrm>
            <a:custGeom>
              <a:avLst/>
              <a:gdLst/>
              <a:ahLst/>
              <a:cxnLst/>
              <a:rect l="l" t="t" r="r" b="b"/>
              <a:pathLst>
                <a:path w="1160" h="1161" extrusionOk="0">
                  <a:moveTo>
                    <a:pt x="559" y="1"/>
                  </a:moveTo>
                  <a:lnTo>
                    <a:pt x="344" y="43"/>
                  </a:lnTo>
                  <a:lnTo>
                    <a:pt x="172" y="172"/>
                  </a:lnTo>
                  <a:lnTo>
                    <a:pt x="43" y="344"/>
                  </a:lnTo>
                  <a:lnTo>
                    <a:pt x="0" y="559"/>
                  </a:lnTo>
                  <a:lnTo>
                    <a:pt x="43" y="774"/>
                  </a:lnTo>
                  <a:lnTo>
                    <a:pt x="129" y="988"/>
                  </a:lnTo>
                  <a:lnTo>
                    <a:pt x="344" y="1117"/>
                  </a:lnTo>
                  <a:lnTo>
                    <a:pt x="559" y="1160"/>
                  </a:lnTo>
                  <a:lnTo>
                    <a:pt x="773" y="1117"/>
                  </a:lnTo>
                  <a:lnTo>
                    <a:pt x="945" y="988"/>
                  </a:lnTo>
                  <a:lnTo>
                    <a:pt x="1074" y="817"/>
                  </a:lnTo>
                  <a:lnTo>
                    <a:pt x="1160" y="559"/>
                  </a:lnTo>
                  <a:lnTo>
                    <a:pt x="1117" y="344"/>
                  </a:lnTo>
                  <a:lnTo>
                    <a:pt x="988" y="172"/>
                  </a:lnTo>
                  <a:lnTo>
                    <a:pt x="816" y="43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7" name="Google Shape;13547;p37"/>
            <p:cNvSpPr/>
            <p:nvPr/>
          </p:nvSpPr>
          <p:spPr>
            <a:xfrm>
              <a:off x="1760775" y="2676575"/>
              <a:ext cx="29000" cy="27925"/>
            </a:xfrm>
            <a:custGeom>
              <a:avLst/>
              <a:gdLst/>
              <a:ahLst/>
              <a:cxnLst/>
              <a:rect l="l" t="t" r="r" b="b"/>
              <a:pathLst>
                <a:path w="1160" h="1117" extrusionOk="0">
                  <a:moveTo>
                    <a:pt x="601" y="0"/>
                  </a:moveTo>
                  <a:lnTo>
                    <a:pt x="387" y="43"/>
                  </a:lnTo>
                  <a:lnTo>
                    <a:pt x="215" y="129"/>
                  </a:lnTo>
                  <a:lnTo>
                    <a:pt x="86" y="344"/>
                  </a:lnTo>
                  <a:lnTo>
                    <a:pt x="0" y="558"/>
                  </a:lnTo>
                  <a:lnTo>
                    <a:pt x="43" y="773"/>
                  </a:lnTo>
                  <a:lnTo>
                    <a:pt x="172" y="945"/>
                  </a:lnTo>
                  <a:lnTo>
                    <a:pt x="344" y="1074"/>
                  </a:lnTo>
                  <a:lnTo>
                    <a:pt x="601" y="1117"/>
                  </a:lnTo>
                  <a:lnTo>
                    <a:pt x="816" y="1074"/>
                  </a:lnTo>
                  <a:lnTo>
                    <a:pt x="988" y="988"/>
                  </a:lnTo>
                  <a:lnTo>
                    <a:pt x="1117" y="773"/>
                  </a:lnTo>
                  <a:lnTo>
                    <a:pt x="1160" y="558"/>
                  </a:lnTo>
                  <a:lnTo>
                    <a:pt x="1117" y="344"/>
                  </a:lnTo>
                  <a:lnTo>
                    <a:pt x="1031" y="172"/>
                  </a:lnTo>
                  <a:lnTo>
                    <a:pt x="816" y="43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8" name="Google Shape;13548;p37"/>
            <p:cNvSpPr/>
            <p:nvPr/>
          </p:nvSpPr>
          <p:spPr>
            <a:xfrm>
              <a:off x="1765050" y="2630400"/>
              <a:ext cx="29025" cy="29000"/>
            </a:xfrm>
            <a:custGeom>
              <a:avLst/>
              <a:gdLst/>
              <a:ahLst/>
              <a:cxnLst/>
              <a:rect l="l" t="t" r="r" b="b"/>
              <a:pathLst>
                <a:path w="1161" h="1160" extrusionOk="0">
                  <a:moveTo>
                    <a:pt x="602" y="0"/>
                  </a:moveTo>
                  <a:lnTo>
                    <a:pt x="388" y="43"/>
                  </a:lnTo>
                  <a:lnTo>
                    <a:pt x="173" y="172"/>
                  </a:lnTo>
                  <a:lnTo>
                    <a:pt x="44" y="344"/>
                  </a:lnTo>
                  <a:lnTo>
                    <a:pt x="1" y="602"/>
                  </a:lnTo>
                  <a:lnTo>
                    <a:pt x="44" y="816"/>
                  </a:lnTo>
                  <a:lnTo>
                    <a:pt x="173" y="988"/>
                  </a:lnTo>
                  <a:lnTo>
                    <a:pt x="345" y="1117"/>
                  </a:lnTo>
                  <a:lnTo>
                    <a:pt x="559" y="1160"/>
                  </a:lnTo>
                  <a:lnTo>
                    <a:pt x="774" y="1117"/>
                  </a:lnTo>
                  <a:lnTo>
                    <a:pt x="989" y="988"/>
                  </a:lnTo>
                  <a:lnTo>
                    <a:pt x="1118" y="816"/>
                  </a:lnTo>
                  <a:lnTo>
                    <a:pt x="1161" y="602"/>
                  </a:lnTo>
                  <a:lnTo>
                    <a:pt x="1118" y="387"/>
                  </a:lnTo>
                  <a:lnTo>
                    <a:pt x="989" y="215"/>
                  </a:lnTo>
                  <a:lnTo>
                    <a:pt x="817" y="43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9" name="Google Shape;13549;p37"/>
            <p:cNvSpPr/>
            <p:nvPr/>
          </p:nvSpPr>
          <p:spPr>
            <a:xfrm>
              <a:off x="1779025" y="2715225"/>
              <a:ext cx="29000" cy="29000"/>
            </a:xfrm>
            <a:custGeom>
              <a:avLst/>
              <a:gdLst/>
              <a:ahLst/>
              <a:cxnLst/>
              <a:rect l="l" t="t" r="r" b="b"/>
              <a:pathLst>
                <a:path w="1160" h="1160" extrusionOk="0">
                  <a:moveTo>
                    <a:pt x="602" y="0"/>
                  </a:moveTo>
                  <a:lnTo>
                    <a:pt x="387" y="43"/>
                  </a:lnTo>
                  <a:lnTo>
                    <a:pt x="172" y="172"/>
                  </a:lnTo>
                  <a:lnTo>
                    <a:pt x="43" y="344"/>
                  </a:lnTo>
                  <a:lnTo>
                    <a:pt x="0" y="559"/>
                  </a:lnTo>
                  <a:lnTo>
                    <a:pt x="43" y="773"/>
                  </a:lnTo>
                  <a:lnTo>
                    <a:pt x="172" y="988"/>
                  </a:lnTo>
                  <a:lnTo>
                    <a:pt x="344" y="1117"/>
                  </a:lnTo>
                  <a:lnTo>
                    <a:pt x="559" y="1160"/>
                  </a:lnTo>
                  <a:lnTo>
                    <a:pt x="773" y="1117"/>
                  </a:lnTo>
                  <a:lnTo>
                    <a:pt x="988" y="988"/>
                  </a:lnTo>
                  <a:lnTo>
                    <a:pt x="1117" y="816"/>
                  </a:lnTo>
                  <a:lnTo>
                    <a:pt x="1160" y="602"/>
                  </a:lnTo>
                  <a:lnTo>
                    <a:pt x="1117" y="387"/>
                  </a:lnTo>
                  <a:lnTo>
                    <a:pt x="988" y="172"/>
                  </a:lnTo>
                  <a:lnTo>
                    <a:pt x="816" y="43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0" name="Google Shape;13550;p37"/>
            <p:cNvSpPr/>
            <p:nvPr/>
          </p:nvSpPr>
          <p:spPr>
            <a:xfrm>
              <a:off x="1837000" y="2630400"/>
              <a:ext cx="27950" cy="29000"/>
            </a:xfrm>
            <a:custGeom>
              <a:avLst/>
              <a:gdLst/>
              <a:ahLst/>
              <a:cxnLst/>
              <a:rect l="l" t="t" r="r" b="b"/>
              <a:pathLst>
                <a:path w="1118" h="1160" extrusionOk="0">
                  <a:moveTo>
                    <a:pt x="559" y="0"/>
                  </a:moveTo>
                  <a:lnTo>
                    <a:pt x="344" y="43"/>
                  </a:lnTo>
                  <a:lnTo>
                    <a:pt x="172" y="172"/>
                  </a:lnTo>
                  <a:lnTo>
                    <a:pt x="44" y="344"/>
                  </a:lnTo>
                  <a:lnTo>
                    <a:pt x="1" y="602"/>
                  </a:lnTo>
                  <a:lnTo>
                    <a:pt x="44" y="816"/>
                  </a:lnTo>
                  <a:lnTo>
                    <a:pt x="129" y="988"/>
                  </a:lnTo>
                  <a:lnTo>
                    <a:pt x="344" y="1117"/>
                  </a:lnTo>
                  <a:lnTo>
                    <a:pt x="559" y="1160"/>
                  </a:lnTo>
                  <a:lnTo>
                    <a:pt x="774" y="1117"/>
                  </a:lnTo>
                  <a:lnTo>
                    <a:pt x="945" y="988"/>
                  </a:lnTo>
                  <a:lnTo>
                    <a:pt x="1074" y="816"/>
                  </a:lnTo>
                  <a:lnTo>
                    <a:pt x="1117" y="602"/>
                  </a:lnTo>
                  <a:lnTo>
                    <a:pt x="1117" y="387"/>
                  </a:lnTo>
                  <a:lnTo>
                    <a:pt x="988" y="215"/>
                  </a:lnTo>
                  <a:lnTo>
                    <a:pt x="774" y="43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1" name="Google Shape;13551;p37"/>
            <p:cNvSpPr/>
            <p:nvPr/>
          </p:nvSpPr>
          <p:spPr>
            <a:xfrm>
              <a:off x="1761850" y="2564900"/>
              <a:ext cx="29000" cy="29000"/>
            </a:xfrm>
            <a:custGeom>
              <a:avLst/>
              <a:gdLst/>
              <a:ahLst/>
              <a:cxnLst/>
              <a:rect l="l" t="t" r="r" b="b"/>
              <a:pathLst>
                <a:path w="1160" h="1160" extrusionOk="0">
                  <a:moveTo>
                    <a:pt x="601" y="0"/>
                  </a:moveTo>
                  <a:lnTo>
                    <a:pt x="387" y="43"/>
                  </a:lnTo>
                  <a:lnTo>
                    <a:pt x="172" y="172"/>
                  </a:lnTo>
                  <a:lnTo>
                    <a:pt x="43" y="344"/>
                  </a:lnTo>
                  <a:lnTo>
                    <a:pt x="0" y="559"/>
                  </a:lnTo>
                  <a:lnTo>
                    <a:pt x="43" y="773"/>
                  </a:lnTo>
                  <a:lnTo>
                    <a:pt x="172" y="988"/>
                  </a:lnTo>
                  <a:lnTo>
                    <a:pt x="344" y="1117"/>
                  </a:lnTo>
                  <a:lnTo>
                    <a:pt x="558" y="1160"/>
                  </a:lnTo>
                  <a:lnTo>
                    <a:pt x="816" y="1117"/>
                  </a:lnTo>
                  <a:lnTo>
                    <a:pt x="988" y="988"/>
                  </a:lnTo>
                  <a:lnTo>
                    <a:pt x="1117" y="816"/>
                  </a:lnTo>
                  <a:lnTo>
                    <a:pt x="1160" y="602"/>
                  </a:lnTo>
                  <a:lnTo>
                    <a:pt x="1117" y="387"/>
                  </a:lnTo>
                  <a:lnTo>
                    <a:pt x="988" y="172"/>
                  </a:lnTo>
                  <a:lnTo>
                    <a:pt x="816" y="43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2" name="Google Shape;13552;p37"/>
            <p:cNvSpPr/>
            <p:nvPr/>
          </p:nvSpPr>
          <p:spPr>
            <a:xfrm>
              <a:off x="1816600" y="2809700"/>
              <a:ext cx="29025" cy="29025"/>
            </a:xfrm>
            <a:custGeom>
              <a:avLst/>
              <a:gdLst/>
              <a:ahLst/>
              <a:cxnLst/>
              <a:rect l="l" t="t" r="r" b="b"/>
              <a:pathLst>
                <a:path w="1161" h="1161" extrusionOk="0">
                  <a:moveTo>
                    <a:pt x="559" y="1"/>
                  </a:moveTo>
                  <a:lnTo>
                    <a:pt x="344" y="44"/>
                  </a:lnTo>
                  <a:lnTo>
                    <a:pt x="172" y="173"/>
                  </a:lnTo>
                  <a:lnTo>
                    <a:pt x="43" y="344"/>
                  </a:lnTo>
                  <a:lnTo>
                    <a:pt x="1" y="602"/>
                  </a:lnTo>
                  <a:lnTo>
                    <a:pt x="43" y="817"/>
                  </a:lnTo>
                  <a:lnTo>
                    <a:pt x="172" y="989"/>
                  </a:lnTo>
                  <a:lnTo>
                    <a:pt x="344" y="1117"/>
                  </a:lnTo>
                  <a:lnTo>
                    <a:pt x="559" y="1160"/>
                  </a:lnTo>
                  <a:lnTo>
                    <a:pt x="774" y="1117"/>
                  </a:lnTo>
                  <a:lnTo>
                    <a:pt x="988" y="989"/>
                  </a:lnTo>
                  <a:lnTo>
                    <a:pt x="1117" y="817"/>
                  </a:lnTo>
                  <a:lnTo>
                    <a:pt x="1160" y="602"/>
                  </a:lnTo>
                  <a:lnTo>
                    <a:pt x="1117" y="387"/>
                  </a:lnTo>
                  <a:lnTo>
                    <a:pt x="988" y="173"/>
                  </a:lnTo>
                  <a:lnTo>
                    <a:pt x="817" y="44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3" name="Google Shape;13553;p37"/>
            <p:cNvSpPr/>
            <p:nvPr/>
          </p:nvSpPr>
          <p:spPr>
            <a:xfrm>
              <a:off x="1814450" y="2587450"/>
              <a:ext cx="29025" cy="29000"/>
            </a:xfrm>
            <a:custGeom>
              <a:avLst/>
              <a:gdLst/>
              <a:ahLst/>
              <a:cxnLst/>
              <a:rect l="l" t="t" r="r" b="b"/>
              <a:pathLst>
                <a:path w="1161" h="1160" extrusionOk="0">
                  <a:moveTo>
                    <a:pt x="559" y="0"/>
                  </a:moveTo>
                  <a:lnTo>
                    <a:pt x="344" y="43"/>
                  </a:lnTo>
                  <a:lnTo>
                    <a:pt x="172" y="172"/>
                  </a:lnTo>
                  <a:lnTo>
                    <a:pt x="44" y="344"/>
                  </a:lnTo>
                  <a:lnTo>
                    <a:pt x="1" y="559"/>
                  </a:lnTo>
                  <a:lnTo>
                    <a:pt x="44" y="773"/>
                  </a:lnTo>
                  <a:lnTo>
                    <a:pt x="129" y="988"/>
                  </a:lnTo>
                  <a:lnTo>
                    <a:pt x="344" y="1117"/>
                  </a:lnTo>
                  <a:lnTo>
                    <a:pt x="559" y="1160"/>
                  </a:lnTo>
                  <a:lnTo>
                    <a:pt x="774" y="1117"/>
                  </a:lnTo>
                  <a:lnTo>
                    <a:pt x="946" y="988"/>
                  </a:lnTo>
                  <a:lnTo>
                    <a:pt x="1117" y="816"/>
                  </a:lnTo>
                  <a:lnTo>
                    <a:pt x="1160" y="602"/>
                  </a:lnTo>
                  <a:lnTo>
                    <a:pt x="1117" y="387"/>
                  </a:lnTo>
                  <a:lnTo>
                    <a:pt x="988" y="172"/>
                  </a:lnTo>
                  <a:lnTo>
                    <a:pt x="817" y="43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4" name="Google Shape;13554;p37"/>
            <p:cNvSpPr/>
            <p:nvPr/>
          </p:nvSpPr>
          <p:spPr>
            <a:xfrm>
              <a:off x="1827350" y="2885950"/>
              <a:ext cx="29000" cy="29000"/>
            </a:xfrm>
            <a:custGeom>
              <a:avLst/>
              <a:gdLst/>
              <a:ahLst/>
              <a:cxnLst/>
              <a:rect l="l" t="t" r="r" b="b"/>
              <a:pathLst>
                <a:path w="1160" h="1160" extrusionOk="0">
                  <a:moveTo>
                    <a:pt x="558" y="0"/>
                  </a:moveTo>
                  <a:lnTo>
                    <a:pt x="344" y="43"/>
                  </a:lnTo>
                  <a:lnTo>
                    <a:pt x="172" y="172"/>
                  </a:lnTo>
                  <a:lnTo>
                    <a:pt x="43" y="344"/>
                  </a:lnTo>
                  <a:lnTo>
                    <a:pt x="0" y="559"/>
                  </a:lnTo>
                  <a:lnTo>
                    <a:pt x="43" y="816"/>
                  </a:lnTo>
                  <a:lnTo>
                    <a:pt x="172" y="988"/>
                  </a:lnTo>
                  <a:lnTo>
                    <a:pt x="344" y="1117"/>
                  </a:lnTo>
                  <a:lnTo>
                    <a:pt x="558" y="1160"/>
                  </a:lnTo>
                  <a:lnTo>
                    <a:pt x="773" y="1117"/>
                  </a:lnTo>
                  <a:lnTo>
                    <a:pt x="945" y="988"/>
                  </a:lnTo>
                  <a:lnTo>
                    <a:pt x="1117" y="816"/>
                  </a:lnTo>
                  <a:lnTo>
                    <a:pt x="1160" y="601"/>
                  </a:lnTo>
                  <a:lnTo>
                    <a:pt x="1117" y="387"/>
                  </a:lnTo>
                  <a:lnTo>
                    <a:pt x="988" y="172"/>
                  </a:lnTo>
                  <a:lnTo>
                    <a:pt x="816" y="43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5" name="Google Shape;13555;p37"/>
            <p:cNvSpPr/>
            <p:nvPr/>
          </p:nvSpPr>
          <p:spPr>
            <a:xfrm>
              <a:off x="1839150" y="2757100"/>
              <a:ext cx="29025" cy="29000"/>
            </a:xfrm>
            <a:custGeom>
              <a:avLst/>
              <a:gdLst/>
              <a:ahLst/>
              <a:cxnLst/>
              <a:rect l="l" t="t" r="r" b="b"/>
              <a:pathLst>
                <a:path w="1161" h="1160" extrusionOk="0">
                  <a:moveTo>
                    <a:pt x="602" y="0"/>
                  </a:moveTo>
                  <a:lnTo>
                    <a:pt x="387" y="43"/>
                  </a:lnTo>
                  <a:lnTo>
                    <a:pt x="172" y="172"/>
                  </a:lnTo>
                  <a:lnTo>
                    <a:pt x="43" y="344"/>
                  </a:lnTo>
                  <a:lnTo>
                    <a:pt x="0" y="559"/>
                  </a:lnTo>
                  <a:lnTo>
                    <a:pt x="43" y="773"/>
                  </a:lnTo>
                  <a:lnTo>
                    <a:pt x="172" y="988"/>
                  </a:lnTo>
                  <a:lnTo>
                    <a:pt x="344" y="1117"/>
                  </a:lnTo>
                  <a:lnTo>
                    <a:pt x="602" y="1160"/>
                  </a:lnTo>
                  <a:lnTo>
                    <a:pt x="817" y="1117"/>
                  </a:lnTo>
                  <a:lnTo>
                    <a:pt x="988" y="988"/>
                  </a:lnTo>
                  <a:lnTo>
                    <a:pt x="1117" y="816"/>
                  </a:lnTo>
                  <a:lnTo>
                    <a:pt x="1160" y="602"/>
                  </a:lnTo>
                  <a:lnTo>
                    <a:pt x="1117" y="387"/>
                  </a:lnTo>
                  <a:lnTo>
                    <a:pt x="988" y="172"/>
                  </a:lnTo>
                  <a:lnTo>
                    <a:pt x="817" y="43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6" name="Google Shape;13556;p37"/>
            <p:cNvSpPr/>
            <p:nvPr/>
          </p:nvSpPr>
          <p:spPr>
            <a:xfrm>
              <a:off x="1768275" y="2854800"/>
              <a:ext cx="29025" cy="27950"/>
            </a:xfrm>
            <a:custGeom>
              <a:avLst/>
              <a:gdLst/>
              <a:ahLst/>
              <a:cxnLst/>
              <a:rect l="l" t="t" r="r" b="b"/>
              <a:pathLst>
                <a:path w="1161" h="1118" extrusionOk="0">
                  <a:moveTo>
                    <a:pt x="387" y="1"/>
                  </a:moveTo>
                  <a:lnTo>
                    <a:pt x="173" y="129"/>
                  </a:lnTo>
                  <a:lnTo>
                    <a:pt x="44" y="344"/>
                  </a:lnTo>
                  <a:lnTo>
                    <a:pt x="1" y="559"/>
                  </a:lnTo>
                  <a:lnTo>
                    <a:pt x="44" y="774"/>
                  </a:lnTo>
                  <a:lnTo>
                    <a:pt x="173" y="946"/>
                  </a:lnTo>
                  <a:lnTo>
                    <a:pt x="344" y="1074"/>
                  </a:lnTo>
                  <a:lnTo>
                    <a:pt x="559" y="1117"/>
                  </a:lnTo>
                  <a:lnTo>
                    <a:pt x="774" y="1074"/>
                  </a:lnTo>
                  <a:lnTo>
                    <a:pt x="989" y="988"/>
                  </a:lnTo>
                  <a:lnTo>
                    <a:pt x="1117" y="774"/>
                  </a:lnTo>
                  <a:lnTo>
                    <a:pt x="1160" y="559"/>
                  </a:lnTo>
                  <a:lnTo>
                    <a:pt x="1117" y="344"/>
                  </a:lnTo>
                  <a:lnTo>
                    <a:pt x="989" y="172"/>
                  </a:lnTo>
                  <a:lnTo>
                    <a:pt x="817" y="44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7" name="Google Shape;13557;p37"/>
            <p:cNvSpPr/>
            <p:nvPr/>
          </p:nvSpPr>
          <p:spPr>
            <a:xfrm>
              <a:off x="1769350" y="2774275"/>
              <a:ext cx="29025" cy="27950"/>
            </a:xfrm>
            <a:custGeom>
              <a:avLst/>
              <a:gdLst/>
              <a:ahLst/>
              <a:cxnLst/>
              <a:rect l="l" t="t" r="r" b="b"/>
              <a:pathLst>
                <a:path w="1161" h="1118" extrusionOk="0">
                  <a:moveTo>
                    <a:pt x="602" y="0"/>
                  </a:moveTo>
                  <a:lnTo>
                    <a:pt x="387" y="43"/>
                  </a:lnTo>
                  <a:lnTo>
                    <a:pt x="173" y="129"/>
                  </a:lnTo>
                  <a:lnTo>
                    <a:pt x="44" y="344"/>
                  </a:lnTo>
                  <a:lnTo>
                    <a:pt x="1" y="559"/>
                  </a:lnTo>
                  <a:lnTo>
                    <a:pt x="44" y="774"/>
                  </a:lnTo>
                  <a:lnTo>
                    <a:pt x="173" y="945"/>
                  </a:lnTo>
                  <a:lnTo>
                    <a:pt x="344" y="1074"/>
                  </a:lnTo>
                  <a:lnTo>
                    <a:pt x="559" y="1117"/>
                  </a:lnTo>
                  <a:lnTo>
                    <a:pt x="774" y="1117"/>
                  </a:lnTo>
                  <a:lnTo>
                    <a:pt x="989" y="988"/>
                  </a:lnTo>
                  <a:lnTo>
                    <a:pt x="1117" y="774"/>
                  </a:lnTo>
                  <a:lnTo>
                    <a:pt x="1160" y="559"/>
                  </a:lnTo>
                  <a:lnTo>
                    <a:pt x="1117" y="344"/>
                  </a:lnTo>
                  <a:lnTo>
                    <a:pt x="989" y="172"/>
                  </a:lnTo>
                  <a:lnTo>
                    <a:pt x="817" y="43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8" name="Google Shape;13558;p37"/>
            <p:cNvSpPr/>
            <p:nvPr/>
          </p:nvSpPr>
          <p:spPr>
            <a:xfrm>
              <a:off x="1741450" y="2263175"/>
              <a:ext cx="29000" cy="29025"/>
            </a:xfrm>
            <a:custGeom>
              <a:avLst/>
              <a:gdLst/>
              <a:ahLst/>
              <a:cxnLst/>
              <a:rect l="l" t="t" r="r" b="b"/>
              <a:pathLst>
                <a:path w="1160" h="1161" extrusionOk="0">
                  <a:moveTo>
                    <a:pt x="601" y="1"/>
                  </a:moveTo>
                  <a:lnTo>
                    <a:pt x="387" y="43"/>
                  </a:lnTo>
                  <a:lnTo>
                    <a:pt x="215" y="172"/>
                  </a:lnTo>
                  <a:lnTo>
                    <a:pt x="43" y="344"/>
                  </a:lnTo>
                  <a:lnTo>
                    <a:pt x="0" y="559"/>
                  </a:lnTo>
                  <a:lnTo>
                    <a:pt x="43" y="817"/>
                  </a:lnTo>
                  <a:lnTo>
                    <a:pt x="172" y="988"/>
                  </a:lnTo>
                  <a:lnTo>
                    <a:pt x="344" y="1117"/>
                  </a:lnTo>
                  <a:lnTo>
                    <a:pt x="601" y="1160"/>
                  </a:lnTo>
                  <a:lnTo>
                    <a:pt x="816" y="1117"/>
                  </a:lnTo>
                  <a:lnTo>
                    <a:pt x="988" y="988"/>
                  </a:lnTo>
                  <a:lnTo>
                    <a:pt x="1117" y="817"/>
                  </a:lnTo>
                  <a:lnTo>
                    <a:pt x="1160" y="602"/>
                  </a:lnTo>
                  <a:lnTo>
                    <a:pt x="1117" y="387"/>
                  </a:lnTo>
                  <a:lnTo>
                    <a:pt x="988" y="172"/>
                  </a:lnTo>
                  <a:lnTo>
                    <a:pt x="816" y="43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9" name="Google Shape;13559;p37"/>
            <p:cNvSpPr/>
            <p:nvPr/>
          </p:nvSpPr>
          <p:spPr>
            <a:xfrm>
              <a:off x="1684525" y="2285725"/>
              <a:ext cx="29025" cy="29025"/>
            </a:xfrm>
            <a:custGeom>
              <a:avLst/>
              <a:gdLst/>
              <a:ahLst/>
              <a:cxnLst/>
              <a:rect l="l" t="t" r="r" b="b"/>
              <a:pathLst>
                <a:path w="1161" h="1161" extrusionOk="0">
                  <a:moveTo>
                    <a:pt x="602" y="0"/>
                  </a:moveTo>
                  <a:lnTo>
                    <a:pt x="387" y="43"/>
                  </a:lnTo>
                  <a:lnTo>
                    <a:pt x="216" y="172"/>
                  </a:lnTo>
                  <a:lnTo>
                    <a:pt x="87" y="344"/>
                  </a:lnTo>
                  <a:lnTo>
                    <a:pt x="1" y="559"/>
                  </a:lnTo>
                  <a:lnTo>
                    <a:pt x="44" y="774"/>
                  </a:lnTo>
                  <a:lnTo>
                    <a:pt x="173" y="988"/>
                  </a:lnTo>
                  <a:lnTo>
                    <a:pt x="387" y="1117"/>
                  </a:lnTo>
                  <a:lnTo>
                    <a:pt x="602" y="1160"/>
                  </a:lnTo>
                  <a:lnTo>
                    <a:pt x="817" y="1117"/>
                  </a:lnTo>
                  <a:lnTo>
                    <a:pt x="989" y="988"/>
                  </a:lnTo>
                  <a:lnTo>
                    <a:pt x="1117" y="816"/>
                  </a:lnTo>
                  <a:lnTo>
                    <a:pt x="1160" y="602"/>
                  </a:lnTo>
                  <a:lnTo>
                    <a:pt x="1117" y="387"/>
                  </a:lnTo>
                  <a:lnTo>
                    <a:pt x="1032" y="172"/>
                  </a:lnTo>
                  <a:lnTo>
                    <a:pt x="817" y="43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0" name="Google Shape;13560;p37"/>
            <p:cNvSpPr/>
            <p:nvPr/>
          </p:nvSpPr>
          <p:spPr>
            <a:xfrm>
              <a:off x="1623325" y="2274975"/>
              <a:ext cx="29025" cy="29025"/>
            </a:xfrm>
            <a:custGeom>
              <a:avLst/>
              <a:gdLst/>
              <a:ahLst/>
              <a:cxnLst/>
              <a:rect l="l" t="t" r="r" b="b"/>
              <a:pathLst>
                <a:path w="1161" h="1161" extrusionOk="0">
                  <a:moveTo>
                    <a:pt x="602" y="1"/>
                  </a:moveTo>
                  <a:lnTo>
                    <a:pt x="387" y="44"/>
                  </a:lnTo>
                  <a:lnTo>
                    <a:pt x="172" y="130"/>
                  </a:lnTo>
                  <a:lnTo>
                    <a:pt x="44" y="345"/>
                  </a:lnTo>
                  <a:lnTo>
                    <a:pt x="1" y="559"/>
                  </a:lnTo>
                  <a:lnTo>
                    <a:pt x="44" y="774"/>
                  </a:lnTo>
                  <a:lnTo>
                    <a:pt x="172" y="946"/>
                  </a:lnTo>
                  <a:lnTo>
                    <a:pt x="344" y="1075"/>
                  </a:lnTo>
                  <a:lnTo>
                    <a:pt x="559" y="1161"/>
                  </a:lnTo>
                  <a:lnTo>
                    <a:pt x="774" y="1118"/>
                  </a:lnTo>
                  <a:lnTo>
                    <a:pt x="988" y="989"/>
                  </a:lnTo>
                  <a:lnTo>
                    <a:pt x="1117" y="774"/>
                  </a:lnTo>
                  <a:lnTo>
                    <a:pt x="1160" y="559"/>
                  </a:lnTo>
                  <a:lnTo>
                    <a:pt x="1117" y="345"/>
                  </a:lnTo>
                  <a:lnTo>
                    <a:pt x="988" y="173"/>
                  </a:lnTo>
                  <a:lnTo>
                    <a:pt x="817" y="44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1" name="Google Shape;13561;p37"/>
            <p:cNvSpPr/>
            <p:nvPr/>
          </p:nvSpPr>
          <p:spPr>
            <a:xfrm>
              <a:off x="1627625" y="2229900"/>
              <a:ext cx="29025" cy="27925"/>
            </a:xfrm>
            <a:custGeom>
              <a:avLst/>
              <a:gdLst/>
              <a:ahLst/>
              <a:cxnLst/>
              <a:rect l="l" t="t" r="r" b="b"/>
              <a:pathLst>
                <a:path w="1161" h="1117" extrusionOk="0">
                  <a:moveTo>
                    <a:pt x="344" y="0"/>
                  </a:moveTo>
                  <a:lnTo>
                    <a:pt x="172" y="129"/>
                  </a:lnTo>
                  <a:lnTo>
                    <a:pt x="43" y="344"/>
                  </a:lnTo>
                  <a:lnTo>
                    <a:pt x="0" y="558"/>
                  </a:lnTo>
                  <a:lnTo>
                    <a:pt x="43" y="773"/>
                  </a:lnTo>
                  <a:lnTo>
                    <a:pt x="129" y="945"/>
                  </a:lnTo>
                  <a:lnTo>
                    <a:pt x="344" y="1074"/>
                  </a:lnTo>
                  <a:lnTo>
                    <a:pt x="559" y="1117"/>
                  </a:lnTo>
                  <a:lnTo>
                    <a:pt x="774" y="1074"/>
                  </a:lnTo>
                  <a:lnTo>
                    <a:pt x="945" y="988"/>
                  </a:lnTo>
                  <a:lnTo>
                    <a:pt x="1117" y="773"/>
                  </a:lnTo>
                  <a:lnTo>
                    <a:pt x="1160" y="558"/>
                  </a:lnTo>
                  <a:lnTo>
                    <a:pt x="1117" y="344"/>
                  </a:lnTo>
                  <a:lnTo>
                    <a:pt x="988" y="172"/>
                  </a:lnTo>
                  <a:lnTo>
                    <a:pt x="816" y="43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2" name="Google Shape;13562;p37"/>
            <p:cNvSpPr/>
            <p:nvPr/>
          </p:nvSpPr>
          <p:spPr>
            <a:xfrm>
              <a:off x="1641575" y="2313650"/>
              <a:ext cx="29025" cy="29000"/>
            </a:xfrm>
            <a:custGeom>
              <a:avLst/>
              <a:gdLst/>
              <a:ahLst/>
              <a:cxnLst/>
              <a:rect l="l" t="t" r="r" b="b"/>
              <a:pathLst>
                <a:path w="1161" h="1160" extrusionOk="0">
                  <a:moveTo>
                    <a:pt x="559" y="0"/>
                  </a:moveTo>
                  <a:lnTo>
                    <a:pt x="344" y="43"/>
                  </a:lnTo>
                  <a:lnTo>
                    <a:pt x="173" y="172"/>
                  </a:lnTo>
                  <a:lnTo>
                    <a:pt x="44" y="344"/>
                  </a:lnTo>
                  <a:lnTo>
                    <a:pt x="1" y="601"/>
                  </a:lnTo>
                  <a:lnTo>
                    <a:pt x="44" y="816"/>
                  </a:lnTo>
                  <a:lnTo>
                    <a:pt x="173" y="988"/>
                  </a:lnTo>
                  <a:lnTo>
                    <a:pt x="344" y="1117"/>
                  </a:lnTo>
                  <a:lnTo>
                    <a:pt x="559" y="1160"/>
                  </a:lnTo>
                  <a:lnTo>
                    <a:pt x="774" y="1117"/>
                  </a:lnTo>
                  <a:lnTo>
                    <a:pt x="946" y="988"/>
                  </a:lnTo>
                  <a:lnTo>
                    <a:pt x="1117" y="816"/>
                  </a:lnTo>
                  <a:lnTo>
                    <a:pt x="1160" y="601"/>
                  </a:lnTo>
                  <a:lnTo>
                    <a:pt x="1117" y="387"/>
                  </a:lnTo>
                  <a:lnTo>
                    <a:pt x="989" y="172"/>
                  </a:lnTo>
                  <a:lnTo>
                    <a:pt x="817" y="43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3" name="Google Shape;13563;p37"/>
            <p:cNvSpPr/>
            <p:nvPr/>
          </p:nvSpPr>
          <p:spPr>
            <a:xfrm>
              <a:off x="1698500" y="2229900"/>
              <a:ext cx="29000" cy="27925"/>
            </a:xfrm>
            <a:custGeom>
              <a:avLst/>
              <a:gdLst/>
              <a:ahLst/>
              <a:cxnLst/>
              <a:rect l="l" t="t" r="r" b="b"/>
              <a:pathLst>
                <a:path w="1160" h="1117" extrusionOk="0">
                  <a:moveTo>
                    <a:pt x="387" y="0"/>
                  </a:moveTo>
                  <a:lnTo>
                    <a:pt x="172" y="129"/>
                  </a:lnTo>
                  <a:lnTo>
                    <a:pt x="43" y="344"/>
                  </a:lnTo>
                  <a:lnTo>
                    <a:pt x="0" y="558"/>
                  </a:lnTo>
                  <a:lnTo>
                    <a:pt x="43" y="773"/>
                  </a:lnTo>
                  <a:lnTo>
                    <a:pt x="172" y="945"/>
                  </a:lnTo>
                  <a:lnTo>
                    <a:pt x="344" y="1074"/>
                  </a:lnTo>
                  <a:lnTo>
                    <a:pt x="601" y="1117"/>
                  </a:lnTo>
                  <a:lnTo>
                    <a:pt x="816" y="1074"/>
                  </a:lnTo>
                  <a:lnTo>
                    <a:pt x="988" y="988"/>
                  </a:lnTo>
                  <a:lnTo>
                    <a:pt x="1117" y="773"/>
                  </a:lnTo>
                  <a:lnTo>
                    <a:pt x="1160" y="558"/>
                  </a:lnTo>
                  <a:lnTo>
                    <a:pt x="1117" y="344"/>
                  </a:lnTo>
                  <a:lnTo>
                    <a:pt x="988" y="172"/>
                  </a:lnTo>
                  <a:lnTo>
                    <a:pt x="816" y="43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4" name="Google Shape;13564;p37"/>
            <p:cNvSpPr/>
            <p:nvPr/>
          </p:nvSpPr>
          <p:spPr>
            <a:xfrm>
              <a:off x="1624400" y="2163325"/>
              <a:ext cx="29025" cy="29000"/>
            </a:xfrm>
            <a:custGeom>
              <a:avLst/>
              <a:gdLst/>
              <a:ahLst/>
              <a:cxnLst/>
              <a:rect l="l" t="t" r="r" b="b"/>
              <a:pathLst>
                <a:path w="1161" h="1160" extrusionOk="0">
                  <a:moveTo>
                    <a:pt x="559" y="0"/>
                  </a:moveTo>
                  <a:lnTo>
                    <a:pt x="344" y="43"/>
                  </a:lnTo>
                  <a:lnTo>
                    <a:pt x="172" y="172"/>
                  </a:lnTo>
                  <a:lnTo>
                    <a:pt x="44" y="344"/>
                  </a:lnTo>
                  <a:lnTo>
                    <a:pt x="1" y="602"/>
                  </a:lnTo>
                  <a:lnTo>
                    <a:pt x="44" y="816"/>
                  </a:lnTo>
                  <a:lnTo>
                    <a:pt x="172" y="988"/>
                  </a:lnTo>
                  <a:lnTo>
                    <a:pt x="344" y="1117"/>
                  </a:lnTo>
                  <a:lnTo>
                    <a:pt x="559" y="1160"/>
                  </a:lnTo>
                  <a:lnTo>
                    <a:pt x="774" y="1117"/>
                  </a:lnTo>
                  <a:lnTo>
                    <a:pt x="988" y="988"/>
                  </a:lnTo>
                  <a:lnTo>
                    <a:pt x="1117" y="816"/>
                  </a:lnTo>
                  <a:lnTo>
                    <a:pt x="1160" y="602"/>
                  </a:lnTo>
                  <a:lnTo>
                    <a:pt x="1117" y="387"/>
                  </a:lnTo>
                  <a:lnTo>
                    <a:pt x="988" y="172"/>
                  </a:lnTo>
                  <a:lnTo>
                    <a:pt x="817" y="43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5" name="Google Shape;13565;p37"/>
            <p:cNvSpPr/>
            <p:nvPr/>
          </p:nvSpPr>
          <p:spPr>
            <a:xfrm>
              <a:off x="1756475" y="2200900"/>
              <a:ext cx="29000" cy="29025"/>
            </a:xfrm>
            <a:custGeom>
              <a:avLst/>
              <a:gdLst/>
              <a:ahLst/>
              <a:cxnLst/>
              <a:rect l="l" t="t" r="r" b="b"/>
              <a:pathLst>
                <a:path w="1160" h="1161" extrusionOk="0">
                  <a:moveTo>
                    <a:pt x="559" y="0"/>
                  </a:moveTo>
                  <a:lnTo>
                    <a:pt x="344" y="43"/>
                  </a:lnTo>
                  <a:lnTo>
                    <a:pt x="172" y="129"/>
                  </a:lnTo>
                  <a:lnTo>
                    <a:pt x="43" y="344"/>
                  </a:lnTo>
                  <a:lnTo>
                    <a:pt x="0" y="559"/>
                  </a:lnTo>
                  <a:lnTo>
                    <a:pt x="43" y="774"/>
                  </a:lnTo>
                  <a:lnTo>
                    <a:pt x="129" y="945"/>
                  </a:lnTo>
                  <a:lnTo>
                    <a:pt x="344" y="1074"/>
                  </a:lnTo>
                  <a:lnTo>
                    <a:pt x="559" y="1160"/>
                  </a:lnTo>
                  <a:lnTo>
                    <a:pt x="773" y="1117"/>
                  </a:lnTo>
                  <a:lnTo>
                    <a:pt x="945" y="988"/>
                  </a:lnTo>
                  <a:lnTo>
                    <a:pt x="1074" y="774"/>
                  </a:lnTo>
                  <a:lnTo>
                    <a:pt x="1160" y="559"/>
                  </a:lnTo>
                  <a:lnTo>
                    <a:pt x="1117" y="344"/>
                  </a:lnTo>
                  <a:lnTo>
                    <a:pt x="988" y="172"/>
                  </a:lnTo>
                  <a:lnTo>
                    <a:pt x="816" y="43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6" name="Google Shape;13566;p37"/>
            <p:cNvSpPr/>
            <p:nvPr/>
          </p:nvSpPr>
          <p:spPr>
            <a:xfrm>
              <a:off x="1675950" y="2185875"/>
              <a:ext cx="29000" cy="29000"/>
            </a:xfrm>
            <a:custGeom>
              <a:avLst/>
              <a:gdLst/>
              <a:ahLst/>
              <a:cxnLst/>
              <a:rect l="l" t="t" r="r" b="b"/>
              <a:pathLst>
                <a:path w="1160" h="1160" extrusionOk="0">
                  <a:moveTo>
                    <a:pt x="601" y="0"/>
                  </a:moveTo>
                  <a:lnTo>
                    <a:pt x="387" y="43"/>
                  </a:lnTo>
                  <a:lnTo>
                    <a:pt x="215" y="172"/>
                  </a:lnTo>
                  <a:lnTo>
                    <a:pt x="86" y="344"/>
                  </a:lnTo>
                  <a:lnTo>
                    <a:pt x="0" y="601"/>
                  </a:lnTo>
                  <a:lnTo>
                    <a:pt x="43" y="816"/>
                  </a:lnTo>
                  <a:lnTo>
                    <a:pt x="172" y="988"/>
                  </a:lnTo>
                  <a:lnTo>
                    <a:pt x="387" y="1117"/>
                  </a:lnTo>
                  <a:lnTo>
                    <a:pt x="601" y="1160"/>
                  </a:lnTo>
                  <a:lnTo>
                    <a:pt x="816" y="1117"/>
                  </a:lnTo>
                  <a:lnTo>
                    <a:pt x="988" y="988"/>
                  </a:lnTo>
                  <a:lnTo>
                    <a:pt x="1117" y="816"/>
                  </a:lnTo>
                  <a:lnTo>
                    <a:pt x="1160" y="601"/>
                  </a:lnTo>
                  <a:lnTo>
                    <a:pt x="1117" y="387"/>
                  </a:lnTo>
                  <a:lnTo>
                    <a:pt x="1031" y="172"/>
                  </a:lnTo>
                  <a:lnTo>
                    <a:pt x="816" y="43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7" name="Google Shape;13567;p37"/>
            <p:cNvSpPr/>
            <p:nvPr/>
          </p:nvSpPr>
          <p:spPr>
            <a:xfrm>
              <a:off x="1745725" y="2327600"/>
              <a:ext cx="27950" cy="29025"/>
            </a:xfrm>
            <a:custGeom>
              <a:avLst/>
              <a:gdLst/>
              <a:ahLst/>
              <a:cxnLst/>
              <a:rect l="l" t="t" r="r" b="b"/>
              <a:pathLst>
                <a:path w="1118" h="1161" extrusionOk="0">
                  <a:moveTo>
                    <a:pt x="559" y="0"/>
                  </a:moveTo>
                  <a:lnTo>
                    <a:pt x="344" y="43"/>
                  </a:lnTo>
                  <a:lnTo>
                    <a:pt x="173" y="172"/>
                  </a:lnTo>
                  <a:lnTo>
                    <a:pt x="44" y="344"/>
                  </a:lnTo>
                  <a:lnTo>
                    <a:pt x="1" y="559"/>
                  </a:lnTo>
                  <a:lnTo>
                    <a:pt x="44" y="774"/>
                  </a:lnTo>
                  <a:lnTo>
                    <a:pt x="130" y="988"/>
                  </a:lnTo>
                  <a:lnTo>
                    <a:pt x="344" y="1117"/>
                  </a:lnTo>
                  <a:lnTo>
                    <a:pt x="559" y="1160"/>
                  </a:lnTo>
                  <a:lnTo>
                    <a:pt x="774" y="1117"/>
                  </a:lnTo>
                  <a:lnTo>
                    <a:pt x="946" y="988"/>
                  </a:lnTo>
                  <a:lnTo>
                    <a:pt x="1075" y="817"/>
                  </a:lnTo>
                  <a:lnTo>
                    <a:pt x="1118" y="602"/>
                  </a:lnTo>
                  <a:lnTo>
                    <a:pt x="1075" y="387"/>
                  </a:lnTo>
                  <a:lnTo>
                    <a:pt x="989" y="172"/>
                  </a:lnTo>
                  <a:lnTo>
                    <a:pt x="774" y="43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8" name="Google Shape;13568;p37"/>
            <p:cNvSpPr/>
            <p:nvPr/>
          </p:nvSpPr>
          <p:spPr>
            <a:xfrm>
              <a:off x="1748950" y="2372700"/>
              <a:ext cx="27950" cy="29000"/>
            </a:xfrm>
            <a:custGeom>
              <a:avLst/>
              <a:gdLst/>
              <a:ahLst/>
              <a:cxnLst/>
              <a:rect l="l" t="t" r="r" b="b"/>
              <a:pathLst>
                <a:path w="1118" h="1160" extrusionOk="0">
                  <a:moveTo>
                    <a:pt x="559" y="0"/>
                  </a:moveTo>
                  <a:lnTo>
                    <a:pt x="344" y="43"/>
                  </a:lnTo>
                  <a:lnTo>
                    <a:pt x="173" y="129"/>
                  </a:lnTo>
                  <a:lnTo>
                    <a:pt x="44" y="344"/>
                  </a:lnTo>
                  <a:lnTo>
                    <a:pt x="1" y="559"/>
                  </a:lnTo>
                  <a:lnTo>
                    <a:pt x="44" y="773"/>
                  </a:lnTo>
                  <a:lnTo>
                    <a:pt x="130" y="945"/>
                  </a:lnTo>
                  <a:lnTo>
                    <a:pt x="344" y="1074"/>
                  </a:lnTo>
                  <a:lnTo>
                    <a:pt x="559" y="1160"/>
                  </a:lnTo>
                  <a:lnTo>
                    <a:pt x="774" y="1117"/>
                  </a:lnTo>
                  <a:lnTo>
                    <a:pt x="946" y="988"/>
                  </a:lnTo>
                  <a:lnTo>
                    <a:pt x="1074" y="816"/>
                  </a:lnTo>
                  <a:lnTo>
                    <a:pt x="1117" y="559"/>
                  </a:lnTo>
                  <a:lnTo>
                    <a:pt x="1074" y="344"/>
                  </a:lnTo>
                  <a:lnTo>
                    <a:pt x="989" y="172"/>
                  </a:lnTo>
                  <a:lnTo>
                    <a:pt x="774" y="43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9" name="Google Shape;13569;p37"/>
            <p:cNvSpPr/>
            <p:nvPr/>
          </p:nvSpPr>
          <p:spPr>
            <a:xfrm>
              <a:off x="1805875" y="2213775"/>
              <a:ext cx="29000" cy="29025"/>
            </a:xfrm>
            <a:custGeom>
              <a:avLst/>
              <a:gdLst/>
              <a:ahLst/>
              <a:cxnLst/>
              <a:rect l="l" t="t" r="r" b="b"/>
              <a:pathLst>
                <a:path w="1160" h="1161" extrusionOk="0">
                  <a:moveTo>
                    <a:pt x="558" y="1"/>
                  </a:moveTo>
                  <a:lnTo>
                    <a:pt x="344" y="44"/>
                  </a:lnTo>
                  <a:lnTo>
                    <a:pt x="172" y="173"/>
                  </a:lnTo>
                  <a:lnTo>
                    <a:pt x="43" y="344"/>
                  </a:lnTo>
                  <a:lnTo>
                    <a:pt x="0" y="559"/>
                  </a:lnTo>
                  <a:lnTo>
                    <a:pt x="43" y="774"/>
                  </a:lnTo>
                  <a:lnTo>
                    <a:pt x="172" y="989"/>
                  </a:lnTo>
                  <a:lnTo>
                    <a:pt x="344" y="1118"/>
                  </a:lnTo>
                  <a:lnTo>
                    <a:pt x="558" y="1160"/>
                  </a:lnTo>
                  <a:lnTo>
                    <a:pt x="773" y="1118"/>
                  </a:lnTo>
                  <a:lnTo>
                    <a:pt x="988" y="989"/>
                  </a:lnTo>
                  <a:lnTo>
                    <a:pt x="1117" y="817"/>
                  </a:lnTo>
                  <a:lnTo>
                    <a:pt x="1160" y="559"/>
                  </a:lnTo>
                  <a:lnTo>
                    <a:pt x="1117" y="344"/>
                  </a:lnTo>
                  <a:lnTo>
                    <a:pt x="988" y="173"/>
                  </a:lnTo>
                  <a:lnTo>
                    <a:pt x="816" y="44"/>
                  </a:lnTo>
                  <a:lnTo>
                    <a:pt x="558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0" name="Google Shape;13570;p37"/>
            <p:cNvSpPr/>
            <p:nvPr/>
          </p:nvSpPr>
          <p:spPr>
            <a:xfrm>
              <a:off x="1819825" y="2150425"/>
              <a:ext cx="29025" cy="29025"/>
            </a:xfrm>
            <a:custGeom>
              <a:avLst/>
              <a:gdLst/>
              <a:ahLst/>
              <a:cxnLst/>
              <a:rect l="l" t="t" r="r" b="b"/>
              <a:pathLst>
                <a:path w="1161" h="1161" extrusionOk="0">
                  <a:moveTo>
                    <a:pt x="602" y="1"/>
                  </a:moveTo>
                  <a:lnTo>
                    <a:pt x="387" y="44"/>
                  </a:lnTo>
                  <a:lnTo>
                    <a:pt x="215" y="173"/>
                  </a:lnTo>
                  <a:lnTo>
                    <a:pt x="43" y="344"/>
                  </a:lnTo>
                  <a:lnTo>
                    <a:pt x="0" y="602"/>
                  </a:lnTo>
                  <a:lnTo>
                    <a:pt x="43" y="817"/>
                  </a:lnTo>
                  <a:lnTo>
                    <a:pt x="172" y="989"/>
                  </a:lnTo>
                  <a:lnTo>
                    <a:pt x="344" y="1118"/>
                  </a:lnTo>
                  <a:lnTo>
                    <a:pt x="602" y="1160"/>
                  </a:lnTo>
                  <a:lnTo>
                    <a:pt x="816" y="1118"/>
                  </a:lnTo>
                  <a:lnTo>
                    <a:pt x="988" y="1032"/>
                  </a:lnTo>
                  <a:lnTo>
                    <a:pt x="1117" y="817"/>
                  </a:lnTo>
                  <a:lnTo>
                    <a:pt x="1160" y="602"/>
                  </a:lnTo>
                  <a:lnTo>
                    <a:pt x="1117" y="387"/>
                  </a:lnTo>
                  <a:lnTo>
                    <a:pt x="988" y="216"/>
                  </a:lnTo>
                  <a:lnTo>
                    <a:pt x="816" y="87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1" name="Google Shape;13571;p37"/>
            <p:cNvSpPr/>
            <p:nvPr/>
          </p:nvSpPr>
          <p:spPr>
            <a:xfrm>
              <a:off x="1809075" y="2278200"/>
              <a:ext cx="29025" cy="29025"/>
            </a:xfrm>
            <a:custGeom>
              <a:avLst/>
              <a:gdLst/>
              <a:ahLst/>
              <a:cxnLst/>
              <a:rect l="l" t="t" r="r" b="b"/>
              <a:pathLst>
                <a:path w="1161" h="1161" extrusionOk="0">
                  <a:moveTo>
                    <a:pt x="602" y="1"/>
                  </a:moveTo>
                  <a:lnTo>
                    <a:pt x="387" y="44"/>
                  </a:lnTo>
                  <a:lnTo>
                    <a:pt x="173" y="130"/>
                  </a:lnTo>
                  <a:lnTo>
                    <a:pt x="44" y="344"/>
                  </a:lnTo>
                  <a:lnTo>
                    <a:pt x="1" y="559"/>
                  </a:lnTo>
                  <a:lnTo>
                    <a:pt x="44" y="774"/>
                  </a:lnTo>
                  <a:lnTo>
                    <a:pt x="173" y="946"/>
                  </a:lnTo>
                  <a:lnTo>
                    <a:pt x="344" y="1117"/>
                  </a:lnTo>
                  <a:lnTo>
                    <a:pt x="559" y="1160"/>
                  </a:lnTo>
                  <a:lnTo>
                    <a:pt x="774" y="1117"/>
                  </a:lnTo>
                  <a:lnTo>
                    <a:pt x="989" y="989"/>
                  </a:lnTo>
                  <a:lnTo>
                    <a:pt x="1118" y="817"/>
                  </a:lnTo>
                  <a:lnTo>
                    <a:pt x="1161" y="559"/>
                  </a:lnTo>
                  <a:lnTo>
                    <a:pt x="1118" y="344"/>
                  </a:lnTo>
                  <a:lnTo>
                    <a:pt x="989" y="173"/>
                  </a:lnTo>
                  <a:lnTo>
                    <a:pt x="817" y="44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2" name="Google Shape;13572;p37"/>
            <p:cNvSpPr/>
            <p:nvPr/>
          </p:nvSpPr>
          <p:spPr>
            <a:xfrm>
              <a:off x="1812300" y="2323300"/>
              <a:ext cx="29025" cy="27950"/>
            </a:xfrm>
            <a:custGeom>
              <a:avLst/>
              <a:gdLst/>
              <a:ahLst/>
              <a:cxnLst/>
              <a:rect l="l" t="t" r="r" b="b"/>
              <a:pathLst>
                <a:path w="1161" h="1118" extrusionOk="0">
                  <a:moveTo>
                    <a:pt x="387" y="1"/>
                  </a:moveTo>
                  <a:lnTo>
                    <a:pt x="173" y="130"/>
                  </a:lnTo>
                  <a:lnTo>
                    <a:pt x="44" y="344"/>
                  </a:lnTo>
                  <a:lnTo>
                    <a:pt x="1" y="559"/>
                  </a:lnTo>
                  <a:lnTo>
                    <a:pt x="44" y="774"/>
                  </a:lnTo>
                  <a:lnTo>
                    <a:pt x="173" y="946"/>
                  </a:lnTo>
                  <a:lnTo>
                    <a:pt x="344" y="1074"/>
                  </a:lnTo>
                  <a:lnTo>
                    <a:pt x="559" y="1117"/>
                  </a:lnTo>
                  <a:lnTo>
                    <a:pt x="817" y="1074"/>
                  </a:lnTo>
                  <a:lnTo>
                    <a:pt x="989" y="989"/>
                  </a:lnTo>
                  <a:lnTo>
                    <a:pt x="1117" y="774"/>
                  </a:lnTo>
                  <a:lnTo>
                    <a:pt x="1160" y="559"/>
                  </a:lnTo>
                  <a:lnTo>
                    <a:pt x="1117" y="344"/>
                  </a:lnTo>
                  <a:lnTo>
                    <a:pt x="989" y="172"/>
                  </a:lnTo>
                  <a:lnTo>
                    <a:pt x="817" y="44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3" name="Google Shape;13573;p37"/>
            <p:cNvSpPr/>
            <p:nvPr/>
          </p:nvSpPr>
          <p:spPr>
            <a:xfrm>
              <a:off x="1797275" y="2367325"/>
              <a:ext cx="29025" cy="29025"/>
            </a:xfrm>
            <a:custGeom>
              <a:avLst/>
              <a:gdLst/>
              <a:ahLst/>
              <a:cxnLst/>
              <a:rect l="l" t="t" r="r" b="b"/>
              <a:pathLst>
                <a:path w="1161" h="1161" extrusionOk="0">
                  <a:moveTo>
                    <a:pt x="602" y="1"/>
                  </a:moveTo>
                  <a:lnTo>
                    <a:pt x="387" y="44"/>
                  </a:lnTo>
                  <a:lnTo>
                    <a:pt x="172" y="129"/>
                  </a:lnTo>
                  <a:lnTo>
                    <a:pt x="43" y="344"/>
                  </a:lnTo>
                  <a:lnTo>
                    <a:pt x="0" y="559"/>
                  </a:lnTo>
                  <a:lnTo>
                    <a:pt x="43" y="774"/>
                  </a:lnTo>
                  <a:lnTo>
                    <a:pt x="172" y="946"/>
                  </a:lnTo>
                  <a:lnTo>
                    <a:pt x="344" y="1074"/>
                  </a:lnTo>
                  <a:lnTo>
                    <a:pt x="602" y="1160"/>
                  </a:lnTo>
                  <a:lnTo>
                    <a:pt x="816" y="1117"/>
                  </a:lnTo>
                  <a:lnTo>
                    <a:pt x="988" y="988"/>
                  </a:lnTo>
                  <a:lnTo>
                    <a:pt x="1117" y="817"/>
                  </a:lnTo>
                  <a:lnTo>
                    <a:pt x="1160" y="559"/>
                  </a:lnTo>
                  <a:lnTo>
                    <a:pt x="1117" y="344"/>
                  </a:lnTo>
                  <a:lnTo>
                    <a:pt x="988" y="172"/>
                  </a:lnTo>
                  <a:lnTo>
                    <a:pt x="816" y="44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4" name="Google Shape;13574;p37"/>
            <p:cNvSpPr/>
            <p:nvPr/>
          </p:nvSpPr>
          <p:spPr>
            <a:xfrm>
              <a:off x="1701700" y="2355525"/>
              <a:ext cx="29025" cy="29000"/>
            </a:xfrm>
            <a:custGeom>
              <a:avLst/>
              <a:gdLst/>
              <a:ahLst/>
              <a:cxnLst/>
              <a:rect l="l" t="t" r="r" b="b"/>
              <a:pathLst>
                <a:path w="1161" h="1160" extrusionOk="0">
                  <a:moveTo>
                    <a:pt x="602" y="0"/>
                  </a:moveTo>
                  <a:lnTo>
                    <a:pt x="345" y="43"/>
                  </a:lnTo>
                  <a:lnTo>
                    <a:pt x="173" y="172"/>
                  </a:lnTo>
                  <a:lnTo>
                    <a:pt x="44" y="344"/>
                  </a:lnTo>
                  <a:lnTo>
                    <a:pt x="1" y="601"/>
                  </a:lnTo>
                  <a:lnTo>
                    <a:pt x="44" y="816"/>
                  </a:lnTo>
                  <a:lnTo>
                    <a:pt x="173" y="988"/>
                  </a:lnTo>
                  <a:lnTo>
                    <a:pt x="345" y="1117"/>
                  </a:lnTo>
                  <a:lnTo>
                    <a:pt x="559" y="1160"/>
                  </a:lnTo>
                  <a:lnTo>
                    <a:pt x="774" y="1117"/>
                  </a:lnTo>
                  <a:lnTo>
                    <a:pt x="989" y="988"/>
                  </a:lnTo>
                  <a:lnTo>
                    <a:pt x="1118" y="816"/>
                  </a:lnTo>
                  <a:lnTo>
                    <a:pt x="1161" y="601"/>
                  </a:lnTo>
                  <a:lnTo>
                    <a:pt x="1118" y="387"/>
                  </a:lnTo>
                  <a:lnTo>
                    <a:pt x="989" y="172"/>
                  </a:lnTo>
                  <a:lnTo>
                    <a:pt x="817" y="43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5" name="Google Shape;13575;p37"/>
            <p:cNvSpPr/>
            <p:nvPr/>
          </p:nvSpPr>
          <p:spPr>
            <a:xfrm>
              <a:off x="1631925" y="2372700"/>
              <a:ext cx="29000" cy="29000"/>
            </a:xfrm>
            <a:custGeom>
              <a:avLst/>
              <a:gdLst/>
              <a:ahLst/>
              <a:cxnLst/>
              <a:rect l="l" t="t" r="r" b="b"/>
              <a:pathLst>
                <a:path w="1160" h="1160" extrusionOk="0">
                  <a:moveTo>
                    <a:pt x="559" y="0"/>
                  </a:moveTo>
                  <a:lnTo>
                    <a:pt x="344" y="43"/>
                  </a:lnTo>
                  <a:lnTo>
                    <a:pt x="172" y="129"/>
                  </a:lnTo>
                  <a:lnTo>
                    <a:pt x="43" y="344"/>
                  </a:lnTo>
                  <a:lnTo>
                    <a:pt x="0" y="559"/>
                  </a:lnTo>
                  <a:lnTo>
                    <a:pt x="43" y="773"/>
                  </a:lnTo>
                  <a:lnTo>
                    <a:pt x="129" y="945"/>
                  </a:lnTo>
                  <a:lnTo>
                    <a:pt x="344" y="1074"/>
                  </a:lnTo>
                  <a:lnTo>
                    <a:pt x="559" y="1160"/>
                  </a:lnTo>
                  <a:lnTo>
                    <a:pt x="773" y="1117"/>
                  </a:lnTo>
                  <a:lnTo>
                    <a:pt x="945" y="988"/>
                  </a:lnTo>
                  <a:lnTo>
                    <a:pt x="1074" y="816"/>
                  </a:lnTo>
                  <a:lnTo>
                    <a:pt x="1160" y="559"/>
                  </a:lnTo>
                  <a:lnTo>
                    <a:pt x="1117" y="344"/>
                  </a:lnTo>
                  <a:lnTo>
                    <a:pt x="988" y="172"/>
                  </a:lnTo>
                  <a:lnTo>
                    <a:pt x="773" y="43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6" name="Google Shape;13576;p37"/>
            <p:cNvSpPr/>
            <p:nvPr/>
          </p:nvSpPr>
          <p:spPr>
            <a:xfrm>
              <a:off x="1661975" y="2120375"/>
              <a:ext cx="29025" cy="29000"/>
            </a:xfrm>
            <a:custGeom>
              <a:avLst/>
              <a:gdLst/>
              <a:ahLst/>
              <a:cxnLst/>
              <a:rect l="l" t="t" r="r" b="b"/>
              <a:pathLst>
                <a:path w="1161" h="1160" extrusionOk="0">
                  <a:moveTo>
                    <a:pt x="602" y="0"/>
                  </a:moveTo>
                  <a:lnTo>
                    <a:pt x="387" y="43"/>
                  </a:lnTo>
                  <a:lnTo>
                    <a:pt x="173" y="172"/>
                  </a:lnTo>
                  <a:lnTo>
                    <a:pt x="44" y="344"/>
                  </a:lnTo>
                  <a:lnTo>
                    <a:pt x="1" y="559"/>
                  </a:lnTo>
                  <a:lnTo>
                    <a:pt x="44" y="773"/>
                  </a:lnTo>
                  <a:lnTo>
                    <a:pt x="173" y="945"/>
                  </a:lnTo>
                  <a:lnTo>
                    <a:pt x="344" y="1117"/>
                  </a:lnTo>
                  <a:lnTo>
                    <a:pt x="559" y="1160"/>
                  </a:lnTo>
                  <a:lnTo>
                    <a:pt x="774" y="1117"/>
                  </a:lnTo>
                  <a:lnTo>
                    <a:pt x="989" y="988"/>
                  </a:lnTo>
                  <a:lnTo>
                    <a:pt x="1118" y="816"/>
                  </a:lnTo>
                  <a:lnTo>
                    <a:pt x="1160" y="559"/>
                  </a:lnTo>
                  <a:lnTo>
                    <a:pt x="1118" y="344"/>
                  </a:lnTo>
                  <a:lnTo>
                    <a:pt x="989" y="172"/>
                  </a:lnTo>
                  <a:lnTo>
                    <a:pt x="817" y="43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7" name="Google Shape;13577;p37"/>
            <p:cNvSpPr/>
            <p:nvPr/>
          </p:nvSpPr>
          <p:spPr>
            <a:xfrm>
              <a:off x="1780100" y="1864825"/>
              <a:ext cx="27925" cy="29000"/>
            </a:xfrm>
            <a:custGeom>
              <a:avLst/>
              <a:gdLst/>
              <a:ahLst/>
              <a:cxnLst/>
              <a:rect l="l" t="t" r="r" b="b"/>
              <a:pathLst>
                <a:path w="1117" h="1160" extrusionOk="0">
                  <a:moveTo>
                    <a:pt x="559" y="0"/>
                  </a:moveTo>
                  <a:lnTo>
                    <a:pt x="344" y="43"/>
                  </a:lnTo>
                  <a:lnTo>
                    <a:pt x="172" y="172"/>
                  </a:lnTo>
                  <a:lnTo>
                    <a:pt x="43" y="344"/>
                  </a:lnTo>
                  <a:lnTo>
                    <a:pt x="0" y="602"/>
                  </a:lnTo>
                  <a:lnTo>
                    <a:pt x="43" y="816"/>
                  </a:lnTo>
                  <a:lnTo>
                    <a:pt x="129" y="988"/>
                  </a:lnTo>
                  <a:lnTo>
                    <a:pt x="344" y="1117"/>
                  </a:lnTo>
                  <a:lnTo>
                    <a:pt x="559" y="1160"/>
                  </a:lnTo>
                  <a:lnTo>
                    <a:pt x="773" y="1117"/>
                  </a:lnTo>
                  <a:lnTo>
                    <a:pt x="945" y="1031"/>
                  </a:lnTo>
                  <a:lnTo>
                    <a:pt x="1074" y="816"/>
                  </a:lnTo>
                  <a:lnTo>
                    <a:pt x="1117" y="602"/>
                  </a:lnTo>
                  <a:lnTo>
                    <a:pt x="1117" y="387"/>
                  </a:lnTo>
                  <a:lnTo>
                    <a:pt x="988" y="215"/>
                  </a:lnTo>
                  <a:lnTo>
                    <a:pt x="773" y="86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8" name="Google Shape;13578;p37"/>
            <p:cNvSpPr/>
            <p:nvPr/>
          </p:nvSpPr>
          <p:spPr>
            <a:xfrm>
              <a:off x="1723175" y="1887375"/>
              <a:ext cx="29025" cy="29000"/>
            </a:xfrm>
            <a:custGeom>
              <a:avLst/>
              <a:gdLst/>
              <a:ahLst/>
              <a:cxnLst/>
              <a:rect l="l" t="t" r="r" b="b"/>
              <a:pathLst>
                <a:path w="1161" h="1160" extrusionOk="0">
                  <a:moveTo>
                    <a:pt x="559" y="0"/>
                  </a:moveTo>
                  <a:lnTo>
                    <a:pt x="345" y="43"/>
                  </a:lnTo>
                  <a:lnTo>
                    <a:pt x="173" y="172"/>
                  </a:lnTo>
                  <a:lnTo>
                    <a:pt x="44" y="344"/>
                  </a:lnTo>
                  <a:lnTo>
                    <a:pt x="1" y="602"/>
                  </a:lnTo>
                  <a:lnTo>
                    <a:pt x="44" y="816"/>
                  </a:lnTo>
                  <a:lnTo>
                    <a:pt x="130" y="988"/>
                  </a:lnTo>
                  <a:lnTo>
                    <a:pt x="345" y="1117"/>
                  </a:lnTo>
                  <a:lnTo>
                    <a:pt x="559" y="1160"/>
                  </a:lnTo>
                  <a:lnTo>
                    <a:pt x="774" y="1117"/>
                  </a:lnTo>
                  <a:lnTo>
                    <a:pt x="946" y="988"/>
                  </a:lnTo>
                  <a:lnTo>
                    <a:pt x="1075" y="816"/>
                  </a:lnTo>
                  <a:lnTo>
                    <a:pt x="1161" y="602"/>
                  </a:lnTo>
                  <a:lnTo>
                    <a:pt x="1118" y="387"/>
                  </a:lnTo>
                  <a:lnTo>
                    <a:pt x="989" y="172"/>
                  </a:lnTo>
                  <a:lnTo>
                    <a:pt x="774" y="43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9" name="Google Shape;13579;p37"/>
            <p:cNvSpPr/>
            <p:nvPr/>
          </p:nvSpPr>
          <p:spPr>
            <a:xfrm>
              <a:off x="1660900" y="1876625"/>
              <a:ext cx="29025" cy="29025"/>
            </a:xfrm>
            <a:custGeom>
              <a:avLst/>
              <a:gdLst/>
              <a:ahLst/>
              <a:cxnLst/>
              <a:rect l="l" t="t" r="r" b="b"/>
              <a:pathLst>
                <a:path w="1161" h="1161" extrusionOk="0">
                  <a:moveTo>
                    <a:pt x="602" y="1"/>
                  </a:moveTo>
                  <a:lnTo>
                    <a:pt x="387" y="44"/>
                  </a:lnTo>
                  <a:lnTo>
                    <a:pt x="216" y="173"/>
                  </a:lnTo>
                  <a:lnTo>
                    <a:pt x="44" y="344"/>
                  </a:lnTo>
                  <a:lnTo>
                    <a:pt x="1" y="559"/>
                  </a:lnTo>
                  <a:lnTo>
                    <a:pt x="44" y="774"/>
                  </a:lnTo>
                  <a:lnTo>
                    <a:pt x="173" y="989"/>
                  </a:lnTo>
                  <a:lnTo>
                    <a:pt x="344" y="1117"/>
                  </a:lnTo>
                  <a:lnTo>
                    <a:pt x="602" y="1160"/>
                  </a:lnTo>
                  <a:lnTo>
                    <a:pt x="817" y="1117"/>
                  </a:lnTo>
                  <a:lnTo>
                    <a:pt x="989" y="989"/>
                  </a:lnTo>
                  <a:lnTo>
                    <a:pt x="1118" y="817"/>
                  </a:lnTo>
                  <a:lnTo>
                    <a:pt x="1161" y="559"/>
                  </a:lnTo>
                  <a:lnTo>
                    <a:pt x="1118" y="344"/>
                  </a:lnTo>
                  <a:lnTo>
                    <a:pt x="989" y="173"/>
                  </a:lnTo>
                  <a:lnTo>
                    <a:pt x="817" y="44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0" name="Google Shape;13580;p37"/>
            <p:cNvSpPr/>
            <p:nvPr/>
          </p:nvSpPr>
          <p:spPr>
            <a:xfrm>
              <a:off x="1665200" y="1831525"/>
              <a:ext cx="29025" cy="29025"/>
            </a:xfrm>
            <a:custGeom>
              <a:avLst/>
              <a:gdLst/>
              <a:ahLst/>
              <a:cxnLst/>
              <a:rect l="l" t="t" r="r" b="b"/>
              <a:pathLst>
                <a:path w="1161" h="1161" extrusionOk="0">
                  <a:moveTo>
                    <a:pt x="602" y="1"/>
                  </a:moveTo>
                  <a:lnTo>
                    <a:pt x="387" y="44"/>
                  </a:lnTo>
                  <a:lnTo>
                    <a:pt x="172" y="130"/>
                  </a:lnTo>
                  <a:lnTo>
                    <a:pt x="44" y="344"/>
                  </a:lnTo>
                  <a:lnTo>
                    <a:pt x="1" y="559"/>
                  </a:lnTo>
                  <a:lnTo>
                    <a:pt x="44" y="774"/>
                  </a:lnTo>
                  <a:lnTo>
                    <a:pt x="172" y="946"/>
                  </a:lnTo>
                  <a:lnTo>
                    <a:pt x="344" y="1075"/>
                  </a:lnTo>
                  <a:lnTo>
                    <a:pt x="559" y="1161"/>
                  </a:lnTo>
                  <a:lnTo>
                    <a:pt x="774" y="1118"/>
                  </a:lnTo>
                  <a:lnTo>
                    <a:pt x="989" y="989"/>
                  </a:lnTo>
                  <a:lnTo>
                    <a:pt x="1117" y="774"/>
                  </a:lnTo>
                  <a:lnTo>
                    <a:pt x="1160" y="559"/>
                  </a:lnTo>
                  <a:lnTo>
                    <a:pt x="1117" y="344"/>
                  </a:lnTo>
                  <a:lnTo>
                    <a:pt x="989" y="173"/>
                  </a:lnTo>
                  <a:lnTo>
                    <a:pt x="817" y="44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1" name="Google Shape;13581;p37"/>
            <p:cNvSpPr/>
            <p:nvPr/>
          </p:nvSpPr>
          <p:spPr>
            <a:xfrm>
              <a:off x="1679175" y="1915275"/>
              <a:ext cx="29000" cy="29025"/>
            </a:xfrm>
            <a:custGeom>
              <a:avLst/>
              <a:gdLst/>
              <a:ahLst/>
              <a:cxnLst/>
              <a:rect l="l" t="t" r="r" b="b"/>
              <a:pathLst>
                <a:path w="1160" h="1161" extrusionOk="0">
                  <a:moveTo>
                    <a:pt x="601" y="1"/>
                  </a:moveTo>
                  <a:lnTo>
                    <a:pt x="387" y="44"/>
                  </a:lnTo>
                  <a:lnTo>
                    <a:pt x="172" y="173"/>
                  </a:lnTo>
                  <a:lnTo>
                    <a:pt x="43" y="387"/>
                  </a:lnTo>
                  <a:lnTo>
                    <a:pt x="0" y="602"/>
                  </a:lnTo>
                  <a:lnTo>
                    <a:pt x="43" y="817"/>
                  </a:lnTo>
                  <a:lnTo>
                    <a:pt x="172" y="989"/>
                  </a:lnTo>
                  <a:lnTo>
                    <a:pt x="344" y="1118"/>
                  </a:lnTo>
                  <a:lnTo>
                    <a:pt x="558" y="1161"/>
                  </a:lnTo>
                  <a:lnTo>
                    <a:pt x="773" y="1118"/>
                  </a:lnTo>
                  <a:lnTo>
                    <a:pt x="988" y="1032"/>
                  </a:lnTo>
                  <a:lnTo>
                    <a:pt x="1117" y="817"/>
                  </a:lnTo>
                  <a:lnTo>
                    <a:pt x="1160" y="602"/>
                  </a:lnTo>
                  <a:lnTo>
                    <a:pt x="1117" y="387"/>
                  </a:lnTo>
                  <a:lnTo>
                    <a:pt x="988" y="216"/>
                  </a:lnTo>
                  <a:lnTo>
                    <a:pt x="816" y="87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2" name="Google Shape;13582;p37"/>
            <p:cNvSpPr/>
            <p:nvPr/>
          </p:nvSpPr>
          <p:spPr>
            <a:xfrm>
              <a:off x="1737150" y="1831525"/>
              <a:ext cx="27925" cy="29025"/>
            </a:xfrm>
            <a:custGeom>
              <a:avLst/>
              <a:gdLst/>
              <a:ahLst/>
              <a:cxnLst/>
              <a:rect l="l" t="t" r="r" b="b"/>
              <a:pathLst>
                <a:path w="1117" h="1161" extrusionOk="0">
                  <a:moveTo>
                    <a:pt x="559" y="1"/>
                  </a:moveTo>
                  <a:lnTo>
                    <a:pt x="344" y="44"/>
                  </a:lnTo>
                  <a:lnTo>
                    <a:pt x="172" y="130"/>
                  </a:lnTo>
                  <a:lnTo>
                    <a:pt x="43" y="344"/>
                  </a:lnTo>
                  <a:lnTo>
                    <a:pt x="0" y="559"/>
                  </a:lnTo>
                  <a:lnTo>
                    <a:pt x="43" y="774"/>
                  </a:lnTo>
                  <a:lnTo>
                    <a:pt x="129" y="946"/>
                  </a:lnTo>
                  <a:lnTo>
                    <a:pt x="344" y="1075"/>
                  </a:lnTo>
                  <a:lnTo>
                    <a:pt x="559" y="1161"/>
                  </a:lnTo>
                  <a:lnTo>
                    <a:pt x="773" y="1118"/>
                  </a:lnTo>
                  <a:lnTo>
                    <a:pt x="945" y="989"/>
                  </a:lnTo>
                  <a:lnTo>
                    <a:pt x="1074" y="774"/>
                  </a:lnTo>
                  <a:lnTo>
                    <a:pt x="1117" y="559"/>
                  </a:lnTo>
                  <a:lnTo>
                    <a:pt x="1074" y="344"/>
                  </a:lnTo>
                  <a:lnTo>
                    <a:pt x="988" y="173"/>
                  </a:lnTo>
                  <a:lnTo>
                    <a:pt x="773" y="44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3" name="Google Shape;13583;p37"/>
            <p:cNvSpPr/>
            <p:nvPr/>
          </p:nvSpPr>
          <p:spPr>
            <a:xfrm>
              <a:off x="1594350" y="1862675"/>
              <a:ext cx="29000" cy="27950"/>
            </a:xfrm>
            <a:custGeom>
              <a:avLst/>
              <a:gdLst/>
              <a:ahLst/>
              <a:cxnLst/>
              <a:rect l="l" t="t" r="r" b="b"/>
              <a:pathLst>
                <a:path w="1160" h="1118" extrusionOk="0">
                  <a:moveTo>
                    <a:pt x="387" y="0"/>
                  </a:moveTo>
                  <a:lnTo>
                    <a:pt x="172" y="129"/>
                  </a:lnTo>
                  <a:lnTo>
                    <a:pt x="43" y="344"/>
                  </a:lnTo>
                  <a:lnTo>
                    <a:pt x="0" y="559"/>
                  </a:lnTo>
                  <a:lnTo>
                    <a:pt x="43" y="773"/>
                  </a:lnTo>
                  <a:lnTo>
                    <a:pt x="172" y="945"/>
                  </a:lnTo>
                  <a:lnTo>
                    <a:pt x="344" y="1074"/>
                  </a:lnTo>
                  <a:lnTo>
                    <a:pt x="601" y="1117"/>
                  </a:lnTo>
                  <a:lnTo>
                    <a:pt x="816" y="1074"/>
                  </a:lnTo>
                  <a:lnTo>
                    <a:pt x="988" y="988"/>
                  </a:lnTo>
                  <a:lnTo>
                    <a:pt x="1117" y="773"/>
                  </a:lnTo>
                  <a:lnTo>
                    <a:pt x="1160" y="559"/>
                  </a:lnTo>
                  <a:lnTo>
                    <a:pt x="1117" y="344"/>
                  </a:lnTo>
                  <a:lnTo>
                    <a:pt x="988" y="172"/>
                  </a:lnTo>
                  <a:lnTo>
                    <a:pt x="816" y="43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4" name="Google Shape;13584;p37"/>
            <p:cNvSpPr/>
            <p:nvPr/>
          </p:nvSpPr>
          <p:spPr>
            <a:xfrm>
              <a:off x="1612600" y="2072050"/>
              <a:ext cx="29000" cy="29025"/>
            </a:xfrm>
            <a:custGeom>
              <a:avLst/>
              <a:gdLst/>
              <a:ahLst/>
              <a:cxnLst/>
              <a:rect l="l" t="t" r="r" b="b"/>
              <a:pathLst>
                <a:path w="1160" h="1161" extrusionOk="0">
                  <a:moveTo>
                    <a:pt x="601" y="1"/>
                  </a:moveTo>
                  <a:lnTo>
                    <a:pt x="387" y="43"/>
                  </a:lnTo>
                  <a:lnTo>
                    <a:pt x="215" y="172"/>
                  </a:lnTo>
                  <a:lnTo>
                    <a:pt x="43" y="344"/>
                  </a:lnTo>
                  <a:lnTo>
                    <a:pt x="0" y="559"/>
                  </a:lnTo>
                  <a:lnTo>
                    <a:pt x="43" y="774"/>
                  </a:lnTo>
                  <a:lnTo>
                    <a:pt x="172" y="988"/>
                  </a:lnTo>
                  <a:lnTo>
                    <a:pt x="344" y="1117"/>
                  </a:lnTo>
                  <a:lnTo>
                    <a:pt x="601" y="1160"/>
                  </a:lnTo>
                  <a:lnTo>
                    <a:pt x="816" y="1117"/>
                  </a:lnTo>
                  <a:lnTo>
                    <a:pt x="988" y="988"/>
                  </a:lnTo>
                  <a:lnTo>
                    <a:pt x="1117" y="817"/>
                  </a:lnTo>
                  <a:lnTo>
                    <a:pt x="1160" y="602"/>
                  </a:lnTo>
                  <a:lnTo>
                    <a:pt x="1117" y="387"/>
                  </a:lnTo>
                  <a:lnTo>
                    <a:pt x="1031" y="172"/>
                  </a:lnTo>
                  <a:lnTo>
                    <a:pt x="816" y="43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5" name="Google Shape;13585;p37"/>
            <p:cNvSpPr/>
            <p:nvPr/>
          </p:nvSpPr>
          <p:spPr>
            <a:xfrm>
              <a:off x="1716750" y="2010850"/>
              <a:ext cx="29000" cy="27950"/>
            </a:xfrm>
            <a:custGeom>
              <a:avLst/>
              <a:gdLst/>
              <a:ahLst/>
              <a:cxnLst/>
              <a:rect l="l" t="t" r="r" b="b"/>
              <a:pathLst>
                <a:path w="1160" h="1118" extrusionOk="0">
                  <a:moveTo>
                    <a:pt x="559" y="0"/>
                  </a:moveTo>
                  <a:lnTo>
                    <a:pt x="344" y="43"/>
                  </a:lnTo>
                  <a:lnTo>
                    <a:pt x="172" y="129"/>
                  </a:lnTo>
                  <a:lnTo>
                    <a:pt x="43" y="344"/>
                  </a:lnTo>
                  <a:lnTo>
                    <a:pt x="0" y="559"/>
                  </a:lnTo>
                  <a:lnTo>
                    <a:pt x="43" y="774"/>
                  </a:lnTo>
                  <a:lnTo>
                    <a:pt x="172" y="945"/>
                  </a:lnTo>
                  <a:lnTo>
                    <a:pt x="344" y="1074"/>
                  </a:lnTo>
                  <a:lnTo>
                    <a:pt x="559" y="1117"/>
                  </a:lnTo>
                  <a:lnTo>
                    <a:pt x="773" y="1117"/>
                  </a:lnTo>
                  <a:lnTo>
                    <a:pt x="988" y="988"/>
                  </a:lnTo>
                  <a:lnTo>
                    <a:pt x="1117" y="774"/>
                  </a:lnTo>
                  <a:lnTo>
                    <a:pt x="1160" y="559"/>
                  </a:lnTo>
                  <a:lnTo>
                    <a:pt x="1117" y="344"/>
                  </a:lnTo>
                  <a:lnTo>
                    <a:pt x="988" y="172"/>
                  </a:lnTo>
                  <a:lnTo>
                    <a:pt x="816" y="43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6" name="Google Shape;13586;p37"/>
            <p:cNvSpPr/>
            <p:nvPr/>
          </p:nvSpPr>
          <p:spPr>
            <a:xfrm>
              <a:off x="1616875" y="2004400"/>
              <a:ext cx="29025" cy="29025"/>
            </a:xfrm>
            <a:custGeom>
              <a:avLst/>
              <a:gdLst/>
              <a:ahLst/>
              <a:cxnLst/>
              <a:rect l="l" t="t" r="r" b="b"/>
              <a:pathLst>
                <a:path w="1161" h="1161" extrusionOk="0">
                  <a:moveTo>
                    <a:pt x="602" y="1"/>
                  </a:moveTo>
                  <a:lnTo>
                    <a:pt x="387" y="44"/>
                  </a:lnTo>
                  <a:lnTo>
                    <a:pt x="173" y="173"/>
                  </a:lnTo>
                  <a:lnTo>
                    <a:pt x="44" y="344"/>
                  </a:lnTo>
                  <a:lnTo>
                    <a:pt x="1" y="559"/>
                  </a:lnTo>
                  <a:lnTo>
                    <a:pt x="44" y="774"/>
                  </a:lnTo>
                  <a:lnTo>
                    <a:pt x="173" y="989"/>
                  </a:lnTo>
                  <a:lnTo>
                    <a:pt x="345" y="1117"/>
                  </a:lnTo>
                  <a:lnTo>
                    <a:pt x="602" y="1160"/>
                  </a:lnTo>
                  <a:lnTo>
                    <a:pt x="817" y="1117"/>
                  </a:lnTo>
                  <a:lnTo>
                    <a:pt x="989" y="989"/>
                  </a:lnTo>
                  <a:lnTo>
                    <a:pt x="1118" y="817"/>
                  </a:lnTo>
                  <a:lnTo>
                    <a:pt x="1161" y="559"/>
                  </a:lnTo>
                  <a:lnTo>
                    <a:pt x="1118" y="344"/>
                  </a:lnTo>
                  <a:lnTo>
                    <a:pt x="989" y="173"/>
                  </a:lnTo>
                  <a:lnTo>
                    <a:pt x="817" y="44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7" name="Google Shape;13587;p37"/>
            <p:cNvSpPr/>
            <p:nvPr/>
          </p:nvSpPr>
          <p:spPr>
            <a:xfrm>
              <a:off x="1783325" y="1929250"/>
              <a:ext cx="29000" cy="29000"/>
            </a:xfrm>
            <a:custGeom>
              <a:avLst/>
              <a:gdLst/>
              <a:ahLst/>
              <a:cxnLst/>
              <a:rect l="l" t="t" r="r" b="b"/>
              <a:pathLst>
                <a:path w="1160" h="1160" extrusionOk="0">
                  <a:moveTo>
                    <a:pt x="558" y="0"/>
                  </a:moveTo>
                  <a:lnTo>
                    <a:pt x="344" y="43"/>
                  </a:lnTo>
                  <a:lnTo>
                    <a:pt x="172" y="172"/>
                  </a:lnTo>
                  <a:lnTo>
                    <a:pt x="43" y="344"/>
                  </a:lnTo>
                  <a:lnTo>
                    <a:pt x="0" y="602"/>
                  </a:lnTo>
                  <a:lnTo>
                    <a:pt x="43" y="816"/>
                  </a:lnTo>
                  <a:lnTo>
                    <a:pt x="172" y="988"/>
                  </a:lnTo>
                  <a:lnTo>
                    <a:pt x="344" y="1117"/>
                  </a:lnTo>
                  <a:lnTo>
                    <a:pt x="558" y="1160"/>
                  </a:lnTo>
                  <a:lnTo>
                    <a:pt x="773" y="1117"/>
                  </a:lnTo>
                  <a:lnTo>
                    <a:pt x="988" y="988"/>
                  </a:lnTo>
                  <a:lnTo>
                    <a:pt x="1117" y="816"/>
                  </a:lnTo>
                  <a:lnTo>
                    <a:pt x="1160" y="602"/>
                  </a:lnTo>
                  <a:lnTo>
                    <a:pt x="1117" y="387"/>
                  </a:lnTo>
                  <a:lnTo>
                    <a:pt x="988" y="172"/>
                  </a:lnTo>
                  <a:lnTo>
                    <a:pt x="816" y="43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8" name="Google Shape;13588;p37"/>
            <p:cNvSpPr/>
            <p:nvPr/>
          </p:nvSpPr>
          <p:spPr>
            <a:xfrm>
              <a:off x="1786525" y="1974350"/>
              <a:ext cx="29025" cy="29000"/>
            </a:xfrm>
            <a:custGeom>
              <a:avLst/>
              <a:gdLst/>
              <a:ahLst/>
              <a:cxnLst/>
              <a:rect l="l" t="t" r="r" b="b"/>
              <a:pathLst>
                <a:path w="1161" h="1160" extrusionOk="0">
                  <a:moveTo>
                    <a:pt x="559" y="0"/>
                  </a:moveTo>
                  <a:lnTo>
                    <a:pt x="345" y="43"/>
                  </a:lnTo>
                  <a:lnTo>
                    <a:pt x="173" y="172"/>
                  </a:lnTo>
                  <a:lnTo>
                    <a:pt x="44" y="344"/>
                  </a:lnTo>
                  <a:lnTo>
                    <a:pt x="1" y="558"/>
                  </a:lnTo>
                  <a:lnTo>
                    <a:pt x="44" y="773"/>
                  </a:lnTo>
                  <a:lnTo>
                    <a:pt x="173" y="988"/>
                  </a:lnTo>
                  <a:lnTo>
                    <a:pt x="345" y="1117"/>
                  </a:lnTo>
                  <a:lnTo>
                    <a:pt x="559" y="1160"/>
                  </a:lnTo>
                  <a:lnTo>
                    <a:pt x="774" y="1117"/>
                  </a:lnTo>
                  <a:lnTo>
                    <a:pt x="989" y="988"/>
                  </a:lnTo>
                  <a:lnTo>
                    <a:pt x="1118" y="816"/>
                  </a:lnTo>
                  <a:lnTo>
                    <a:pt x="1161" y="601"/>
                  </a:lnTo>
                  <a:lnTo>
                    <a:pt x="1118" y="344"/>
                  </a:lnTo>
                  <a:lnTo>
                    <a:pt x="989" y="172"/>
                  </a:lnTo>
                  <a:lnTo>
                    <a:pt x="817" y="43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9" name="Google Shape;13589;p37"/>
            <p:cNvSpPr/>
            <p:nvPr/>
          </p:nvSpPr>
          <p:spPr>
            <a:xfrm>
              <a:off x="1771500" y="2018375"/>
              <a:ext cx="29025" cy="29000"/>
            </a:xfrm>
            <a:custGeom>
              <a:avLst/>
              <a:gdLst/>
              <a:ahLst/>
              <a:cxnLst/>
              <a:rect l="l" t="t" r="r" b="b"/>
              <a:pathLst>
                <a:path w="1161" h="1160" extrusionOk="0">
                  <a:moveTo>
                    <a:pt x="602" y="0"/>
                  </a:moveTo>
                  <a:lnTo>
                    <a:pt x="344" y="43"/>
                  </a:lnTo>
                  <a:lnTo>
                    <a:pt x="172" y="172"/>
                  </a:lnTo>
                  <a:lnTo>
                    <a:pt x="44" y="344"/>
                  </a:lnTo>
                  <a:lnTo>
                    <a:pt x="1" y="601"/>
                  </a:lnTo>
                  <a:lnTo>
                    <a:pt x="44" y="816"/>
                  </a:lnTo>
                  <a:lnTo>
                    <a:pt x="172" y="988"/>
                  </a:lnTo>
                  <a:lnTo>
                    <a:pt x="344" y="1117"/>
                  </a:lnTo>
                  <a:lnTo>
                    <a:pt x="559" y="1160"/>
                  </a:lnTo>
                  <a:lnTo>
                    <a:pt x="774" y="1117"/>
                  </a:lnTo>
                  <a:lnTo>
                    <a:pt x="988" y="988"/>
                  </a:lnTo>
                  <a:lnTo>
                    <a:pt x="1117" y="816"/>
                  </a:lnTo>
                  <a:lnTo>
                    <a:pt x="1160" y="601"/>
                  </a:lnTo>
                  <a:lnTo>
                    <a:pt x="1117" y="387"/>
                  </a:lnTo>
                  <a:lnTo>
                    <a:pt x="988" y="172"/>
                  </a:lnTo>
                  <a:lnTo>
                    <a:pt x="817" y="43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0" name="Google Shape;13590;p37"/>
            <p:cNvSpPr/>
            <p:nvPr/>
          </p:nvSpPr>
          <p:spPr>
            <a:xfrm>
              <a:off x="1786525" y="2072050"/>
              <a:ext cx="29025" cy="29025"/>
            </a:xfrm>
            <a:custGeom>
              <a:avLst/>
              <a:gdLst/>
              <a:ahLst/>
              <a:cxnLst/>
              <a:rect l="l" t="t" r="r" b="b"/>
              <a:pathLst>
                <a:path w="1161" h="1161" extrusionOk="0">
                  <a:moveTo>
                    <a:pt x="559" y="1"/>
                  </a:moveTo>
                  <a:lnTo>
                    <a:pt x="345" y="43"/>
                  </a:lnTo>
                  <a:lnTo>
                    <a:pt x="173" y="172"/>
                  </a:lnTo>
                  <a:lnTo>
                    <a:pt x="44" y="344"/>
                  </a:lnTo>
                  <a:lnTo>
                    <a:pt x="1" y="559"/>
                  </a:lnTo>
                  <a:lnTo>
                    <a:pt x="44" y="774"/>
                  </a:lnTo>
                  <a:lnTo>
                    <a:pt x="173" y="988"/>
                  </a:lnTo>
                  <a:lnTo>
                    <a:pt x="345" y="1117"/>
                  </a:lnTo>
                  <a:lnTo>
                    <a:pt x="559" y="1160"/>
                  </a:lnTo>
                  <a:lnTo>
                    <a:pt x="774" y="1117"/>
                  </a:lnTo>
                  <a:lnTo>
                    <a:pt x="989" y="988"/>
                  </a:lnTo>
                  <a:lnTo>
                    <a:pt x="1118" y="817"/>
                  </a:lnTo>
                  <a:lnTo>
                    <a:pt x="1161" y="602"/>
                  </a:lnTo>
                  <a:lnTo>
                    <a:pt x="1118" y="387"/>
                  </a:lnTo>
                  <a:lnTo>
                    <a:pt x="989" y="172"/>
                  </a:lnTo>
                  <a:lnTo>
                    <a:pt x="817" y="43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1" name="Google Shape;13591;p37"/>
            <p:cNvSpPr/>
            <p:nvPr/>
          </p:nvSpPr>
          <p:spPr>
            <a:xfrm>
              <a:off x="1832700" y="2054875"/>
              <a:ext cx="29025" cy="29000"/>
            </a:xfrm>
            <a:custGeom>
              <a:avLst/>
              <a:gdLst/>
              <a:ahLst/>
              <a:cxnLst/>
              <a:rect l="l" t="t" r="r" b="b"/>
              <a:pathLst>
                <a:path w="1161" h="1160" extrusionOk="0">
                  <a:moveTo>
                    <a:pt x="602" y="0"/>
                  </a:moveTo>
                  <a:lnTo>
                    <a:pt x="387" y="43"/>
                  </a:lnTo>
                  <a:lnTo>
                    <a:pt x="173" y="172"/>
                  </a:lnTo>
                  <a:lnTo>
                    <a:pt x="44" y="344"/>
                  </a:lnTo>
                  <a:lnTo>
                    <a:pt x="1" y="559"/>
                  </a:lnTo>
                  <a:lnTo>
                    <a:pt x="44" y="773"/>
                  </a:lnTo>
                  <a:lnTo>
                    <a:pt x="173" y="988"/>
                  </a:lnTo>
                  <a:lnTo>
                    <a:pt x="344" y="1117"/>
                  </a:lnTo>
                  <a:lnTo>
                    <a:pt x="559" y="1160"/>
                  </a:lnTo>
                  <a:lnTo>
                    <a:pt x="774" y="1117"/>
                  </a:lnTo>
                  <a:lnTo>
                    <a:pt x="989" y="988"/>
                  </a:lnTo>
                  <a:lnTo>
                    <a:pt x="1117" y="816"/>
                  </a:lnTo>
                  <a:lnTo>
                    <a:pt x="1160" y="559"/>
                  </a:lnTo>
                  <a:lnTo>
                    <a:pt x="1117" y="344"/>
                  </a:lnTo>
                  <a:lnTo>
                    <a:pt x="989" y="172"/>
                  </a:lnTo>
                  <a:lnTo>
                    <a:pt x="817" y="43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2" name="Google Shape;13592;p37"/>
            <p:cNvSpPr/>
            <p:nvPr/>
          </p:nvSpPr>
          <p:spPr>
            <a:xfrm>
              <a:off x="1598625" y="1924950"/>
              <a:ext cx="29025" cy="29025"/>
            </a:xfrm>
            <a:custGeom>
              <a:avLst/>
              <a:gdLst/>
              <a:ahLst/>
              <a:cxnLst/>
              <a:rect l="l" t="t" r="r" b="b"/>
              <a:pathLst>
                <a:path w="1161" h="1161" extrusionOk="0">
                  <a:moveTo>
                    <a:pt x="602" y="0"/>
                  </a:moveTo>
                  <a:lnTo>
                    <a:pt x="344" y="43"/>
                  </a:lnTo>
                  <a:lnTo>
                    <a:pt x="173" y="129"/>
                  </a:lnTo>
                  <a:lnTo>
                    <a:pt x="44" y="344"/>
                  </a:lnTo>
                  <a:lnTo>
                    <a:pt x="1" y="559"/>
                  </a:lnTo>
                  <a:lnTo>
                    <a:pt x="44" y="774"/>
                  </a:lnTo>
                  <a:lnTo>
                    <a:pt x="173" y="945"/>
                  </a:lnTo>
                  <a:lnTo>
                    <a:pt x="344" y="1074"/>
                  </a:lnTo>
                  <a:lnTo>
                    <a:pt x="559" y="1160"/>
                  </a:lnTo>
                  <a:lnTo>
                    <a:pt x="774" y="1117"/>
                  </a:lnTo>
                  <a:lnTo>
                    <a:pt x="989" y="988"/>
                  </a:lnTo>
                  <a:lnTo>
                    <a:pt x="1117" y="774"/>
                  </a:lnTo>
                  <a:lnTo>
                    <a:pt x="1160" y="559"/>
                  </a:lnTo>
                  <a:lnTo>
                    <a:pt x="1117" y="344"/>
                  </a:lnTo>
                  <a:lnTo>
                    <a:pt x="989" y="172"/>
                  </a:lnTo>
                  <a:lnTo>
                    <a:pt x="817" y="43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3" name="Google Shape;13593;p37"/>
            <p:cNvSpPr/>
            <p:nvPr/>
          </p:nvSpPr>
          <p:spPr>
            <a:xfrm>
              <a:off x="1751100" y="2136475"/>
              <a:ext cx="29025" cy="29025"/>
            </a:xfrm>
            <a:custGeom>
              <a:avLst/>
              <a:gdLst/>
              <a:ahLst/>
              <a:cxnLst/>
              <a:rect l="l" t="t" r="r" b="b"/>
              <a:pathLst>
                <a:path w="1161" h="1161" extrusionOk="0">
                  <a:moveTo>
                    <a:pt x="602" y="0"/>
                  </a:moveTo>
                  <a:lnTo>
                    <a:pt x="387" y="43"/>
                  </a:lnTo>
                  <a:lnTo>
                    <a:pt x="172" y="172"/>
                  </a:lnTo>
                  <a:lnTo>
                    <a:pt x="44" y="344"/>
                  </a:lnTo>
                  <a:lnTo>
                    <a:pt x="1" y="559"/>
                  </a:lnTo>
                  <a:lnTo>
                    <a:pt x="44" y="774"/>
                  </a:lnTo>
                  <a:lnTo>
                    <a:pt x="172" y="988"/>
                  </a:lnTo>
                  <a:lnTo>
                    <a:pt x="344" y="1117"/>
                  </a:lnTo>
                  <a:lnTo>
                    <a:pt x="559" y="1160"/>
                  </a:lnTo>
                  <a:lnTo>
                    <a:pt x="774" y="1117"/>
                  </a:lnTo>
                  <a:lnTo>
                    <a:pt x="988" y="988"/>
                  </a:lnTo>
                  <a:lnTo>
                    <a:pt x="1117" y="817"/>
                  </a:lnTo>
                  <a:lnTo>
                    <a:pt x="1160" y="602"/>
                  </a:lnTo>
                  <a:lnTo>
                    <a:pt x="1117" y="387"/>
                  </a:lnTo>
                  <a:lnTo>
                    <a:pt x="988" y="172"/>
                  </a:lnTo>
                  <a:lnTo>
                    <a:pt x="817" y="43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4" name="Google Shape;13594;p37"/>
            <p:cNvSpPr/>
            <p:nvPr/>
          </p:nvSpPr>
          <p:spPr>
            <a:xfrm>
              <a:off x="1727475" y="2087075"/>
              <a:ext cx="29025" cy="27950"/>
            </a:xfrm>
            <a:custGeom>
              <a:avLst/>
              <a:gdLst/>
              <a:ahLst/>
              <a:cxnLst/>
              <a:rect l="l" t="t" r="r" b="b"/>
              <a:pathLst>
                <a:path w="1161" h="1118" extrusionOk="0">
                  <a:moveTo>
                    <a:pt x="344" y="1"/>
                  </a:moveTo>
                  <a:lnTo>
                    <a:pt x="173" y="130"/>
                  </a:lnTo>
                  <a:lnTo>
                    <a:pt x="44" y="344"/>
                  </a:lnTo>
                  <a:lnTo>
                    <a:pt x="1" y="559"/>
                  </a:lnTo>
                  <a:lnTo>
                    <a:pt x="44" y="774"/>
                  </a:lnTo>
                  <a:lnTo>
                    <a:pt x="130" y="946"/>
                  </a:lnTo>
                  <a:lnTo>
                    <a:pt x="344" y="1075"/>
                  </a:lnTo>
                  <a:lnTo>
                    <a:pt x="559" y="1118"/>
                  </a:lnTo>
                  <a:lnTo>
                    <a:pt x="774" y="1075"/>
                  </a:lnTo>
                  <a:lnTo>
                    <a:pt x="946" y="989"/>
                  </a:lnTo>
                  <a:lnTo>
                    <a:pt x="1074" y="774"/>
                  </a:lnTo>
                  <a:lnTo>
                    <a:pt x="1160" y="559"/>
                  </a:lnTo>
                  <a:lnTo>
                    <a:pt x="1117" y="344"/>
                  </a:lnTo>
                  <a:lnTo>
                    <a:pt x="989" y="173"/>
                  </a:lnTo>
                  <a:lnTo>
                    <a:pt x="817" y="44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5" name="Google Shape;13595;p37"/>
            <p:cNvSpPr/>
            <p:nvPr/>
          </p:nvSpPr>
          <p:spPr>
            <a:xfrm>
              <a:off x="1739300" y="1957150"/>
              <a:ext cx="29000" cy="29025"/>
            </a:xfrm>
            <a:custGeom>
              <a:avLst/>
              <a:gdLst/>
              <a:ahLst/>
              <a:cxnLst/>
              <a:rect l="l" t="t" r="r" b="b"/>
              <a:pathLst>
                <a:path w="1160" h="1161" extrusionOk="0">
                  <a:moveTo>
                    <a:pt x="601" y="1"/>
                  </a:moveTo>
                  <a:lnTo>
                    <a:pt x="387" y="44"/>
                  </a:lnTo>
                  <a:lnTo>
                    <a:pt x="172" y="173"/>
                  </a:lnTo>
                  <a:lnTo>
                    <a:pt x="43" y="387"/>
                  </a:lnTo>
                  <a:lnTo>
                    <a:pt x="0" y="602"/>
                  </a:lnTo>
                  <a:lnTo>
                    <a:pt x="43" y="817"/>
                  </a:lnTo>
                  <a:lnTo>
                    <a:pt x="172" y="989"/>
                  </a:lnTo>
                  <a:lnTo>
                    <a:pt x="344" y="1118"/>
                  </a:lnTo>
                  <a:lnTo>
                    <a:pt x="601" y="1161"/>
                  </a:lnTo>
                  <a:lnTo>
                    <a:pt x="816" y="1118"/>
                  </a:lnTo>
                  <a:lnTo>
                    <a:pt x="988" y="1032"/>
                  </a:lnTo>
                  <a:lnTo>
                    <a:pt x="1117" y="817"/>
                  </a:lnTo>
                  <a:lnTo>
                    <a:pt x="1160" y="602"/>
                  </a:lnTo>
                  <a:lnTo>
                    <a:pt x="1117" y="387"/>
                  </a:lnTo>
                  <a:lnTo>
                    <a:pt x="988" y="216"/>
                  </a:lnTo>
                  <a:lnTo>
                    <a:pt x="816" y="87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6" name="Google Shape;13596;p37"/>
            <p:cNvSpPr/>
            <p:nvPr/>
          </p:nvSpPr>
          <p:spPr>
            <a:xfrm>
              <a:off x="1668425" y="2054875"/>
              <a:ext cx="29025" cy="29000"/>
            </a:xfrm>
            <a:custGeom>
              <a:avLst/>
              <a:gdLst/>
              <a:ahLst/>
              <a:cxnLst/>
              <a:rect l="l" t="t" r="r" b="b"/>
              <a:pathLst>
                <a:path w="1161" h="1160" extrusionOk="0">
                  <a:moveTo>
                    <a:pt x="602" y="0"/>
                  </a:moveTo>
                  <a:lnTo>
                    <a:pt x="344" y="43"/>
                  </a:lnTo>
                  <a:lnTo>
                    <a:pt x="172" y="172"/>
                  </a:lnTo>
                  <a:lnTo>
                    <a:pt x="43" y="344"/>
                  </a:lnTo>
                  <a:lnTo>
                    <a:pt x="1" y="559"/>
                  </a:lnTo>
                  <a:lnTo>
                    <a:pt x="43" y="773"/>
                  </a:lnTo>
                  <a:lnTo>
                    <a:pt x="172" y="988"/>
                  </a:lnTo>
                  <a:lnTo>
                    <a:pt x="344" y="1117"/>
                  </a:lnTo>
                  <a:lnTo>
                    <a:pt x="559" y="1160"/>
                  </a:lnTo>
                  <a:lnTo>
                    <a:pt x="774" y="1117"/>
                  </a:lnTo>
                  <a:lnTo>
                    <a:pt x="988" y="988"/>
                  </a:lnTo>
                  <a:lnTo>
                    <a:pt x="1117" y="816"/>
                  </a:lnTo>
                  <a:lnTo>
                    <a:pt x="1160" y="559"/>
                  </a:lnTo>
                  <a:lnTo>
                    <a:pt x="1117" y="344"/>
                  </a:lnTo>
                  <a:lnTo>
                    <a:pt x="988" y="172"/>
                  </a:lnTo>
                  <a:lnTo>
                    <a:pt x="817" y="43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7" name="Google Shape;13597;p37"/>
            <p:cNvSpPr/>
            <p:nvPr/>
          </p:nvSpPr>
          <p:spPr>
            <a:xfrm>
              <a:off x="1669500" y="1974350"/>
              <a:ext cx="29025" cy="29000"/>
            </a:xfrm>
            <a:custGeom>
              <a:avLst/>
              <a:gdLst/>
              <a:ahLst/>
              <a:cxnLst/>
              <a:rect l="l" t="t" r="r" b="b"/>
              <a:pathLst>
                <a:path w="1161" h="1160" extrusionOk="0">
                  <a:moveTo>
                    <a:pt x="602" y="0"/>
                  </a:moveTo>
                  <a:lnTo>
                    <a:pt x="387" y="43"/>
                  </a:lnTo>
                  <a:lnTo>
                    <a:pt x="172" y="172"/>
                  </a:lnTo>
                  <a:lnTo>
                    <a:pt x="43" y="344"/>
                  </a:lnTo>
                  <a:lnTo>
                    <a:pt x="0" y="558"/>
                  </a:lnTo>
                  <a:lnTo>
                    <a:pt x="43" y="773"/>
                  </a:lnTo>
                  <a:lnTo>
                    <a:pt x="172" y="988"/>
                  </a:lnTo>
                  <a:lnTo>
                    <a:pt x="344" y="1117"/>
                  </a:lnTo>
                  <a:lnTo>
                    <a:pt x="559" y="1160"/>
                  </a:lnTo>
                  <a:lnTo>
                    <a:pt x="774" y="1117"/>
                  </a:lnTo>
                  <a:lnTo>
                    <a:pt x="988" y="988"/>
                  </a:lnTo>
                  <a:lnTo>
                    <a:pt x="1117" y="816"/>
                  </a:lnTo>
                  <a:lnTo>
                    <a:pt x="1160" y="601"/>
                  </a:lnTo>
                  <a:lnTo>
                    <a:pt x="1117" y="344"/>
                  </a:lnTo>
                  <a:lnTo>
                    <a:pt x="988" y="172"/>
                  </a:lnTo>
                  <a:lnTo>
                    <a:pt x="817" y="43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" name="Google Shape;14233;p46"/>
          <p:cNvSpPr txBox="1">
            <a:spLocks noGrp="1"/>
          </p:cNvSpPr>
          <p:nvPr>
            <p:ph type="title"/>
          </p:nvPr>
        </p:nvSpPr>
        <p:spPr>
          <a:xfrm>
            <a:off x="-83607" y="229015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/>
              <a:t>PATOFISIOLOGI</a:t>
            </a:r>
            <a:endParaRPr sz="3400" dirty="0"/>
          </a:p>
        </p:txBody>
      </p:sp>
      <p:sp>
        <p:nvSpPr>
          <p:cNvPr id="18" name="Google Shape;13608;p39">
            <a:extLst>
              <a:ext uri="{FF2B5EF4-FFF2-40B4-BE49-F238E27FC236}">
                <a16:creationId xmlns:a16="http://schemas.microsoft.com/office/drawing/2014/main" id="{39C98D1C-9BDE-C122-0914-5143877EF6B3}"/>
              </a:ext>
            </a:extLst>
          </p:cNvPr>
          <p:cNvSpPr/>
          <p:nvPr/>
        </p:nvSpPr>
        <p:spPr>
          <a:xfrm>
            <a:off x="1218580" y="2148902"/>
            <a:ext cx="896700" cy="8967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1AEB96-58D9-0091-AC3B-EF7814507799}"/>
              </a:ext>
            </a:extLst>
          </p:cNvPr>
          <p:cNvSpPr txBox="1"/>
          <p:nvPr/>
        </p:nvSpPr>
        <p:spPr>
          <a:xfrm>
            <a:off x="1226500" y="2326510"/>
            <a:ext cx="8967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bg2"/>
                </a:solidFill>
                <a:latin typeface="Oswald" panose="00000500000000000000" pitchFamily="2" charset="0"/>
              </a:rPr>
              <a:t>04</a:t>
            </a:r>
          </a:p>
        </p:txBody>
      </p:sp>
      <p:grpSp>
        <p:nvGrpSpPr>
          <p:cNvPr id="2" name="Google Shape;14651;p65">
            <a:extLst>
              <a:ext uri="{FF2B5EF4-FFF2-40B4-BE49-F238E27FC236}">
                <a16:creationId xmlns:a16="http://schemas.microsoft.com/office/drawing/2014/main" id="{1623156F-9B42-4739-6D21-7391728DAB96}"/>
              </a:ext>
            </a:extLst>
          </p:cNvPr>
          <p:cNvGrpSpPr/>
          <p:nvPr/>
        </p:nvGrpSpPr>
        <p:grpSpPr>
          <a:xfrm>
            <a:off x="5248285" y="268689"/>
            <a:ext cx="3839388" cy="6355056"/>
            <a:chOff x="4801575" y="2907425"/>
            <a:chExt cx="1563375" cy="2569450"/>
          </a:xfrm>
        </p:grpSpPr>
        <p:sp>
          <p:nvSpPr>
            <p:cNvPr id="3" name="Google Shape;14652;p65">
              <a:extLst>
                <a:ext uri="{FF2B5EF4-FFF2-40B4-BE49-F238E27FC236}">
                  <a16:creationId xmlns:a16="http://schemas.microsoft.com/office/drawing/2014/main" id="{B197F765-7897-8A79-ACBE-11B028CA2BC4}"/>
                </a:ext>
              </a:extLst>
            </p:cNvPr>
            <p:cNvSpPr/>
            <p:nvPr/>
          </p:nvSpPr>
          <p:spPr>
            <a:xfrm>
              <a:off x="5159125" y="3802900"/>
              <a:ext cx="537975" cy="428450"/>
            </a:xfrm>
            <a:custGeom>
              <a:avLst/>
              <a:gdLst/>
              <a:ahLst/>
              <a:cxnLst/>
              <a:rect l="l" t="t" r="r" b="b"/>
              <a:pathLst>
                <a:path w="21519" h="17138" extrusionOk="0">
                  <a:moveTo>
                    <a:pt x="3566" y="1"/>
                  </a:moveTo>
                  <a:lnTo>
                    <a:pt x="44" y="1934"/>
                  </a:lnTo>
                  <a:lnTo>
                    <a:pt x="1" y="1934"/>
                  </a:lnTo>
                  <a:lnTo>
                    <a:pt x="1" y="2020"/>
                  </a:lnTo>
                  <a:lnTo>
                    <a:pt x="44" y="2277"/>
                  </a:lnTo>
                  <a:lnTo>
                    <a:pt x="216" y="2707"/>
                  </a:lnTo>
                  <a:lnTo>
                    <a:pt x="516" y="3437"/>
                  </a:lnTo>
                  <a:lnTo>
                    <a:pt x="1590" y="5885"/>
                  </a:lnTo>
                  <a:lnTo>
                    <a:pt x="2406" y="7603"/>
                  </a:lnTo>
                  <a:lnTo>
                    <a:pt x="3394" y="9407"/>
                  </a:lnTo>
                  <a:lnTo>
                    <a:pt x="3909" y="10309"/>
                  </a:lnTo>
                  <a:lnTo>
                    <a:pt x="4468" y="11211"/>
                  </a:lnTo>
                  <a:lnTo>
                    <a:pt x="5026" y="12113"/>
                  </a:lnTo>
                  <a:lnTo>
                    <a:pt x="5627" y="12972"/>
                  </a:lnTo>
                  <a:lnTo>
                    <a:pt x="6229" y="13745"/>
                  </a:lnTo>
                  <a:lnTo>
                    <a:pt x="6873" y="14518"/>
                  </a:lnTo>
                  <a:lnTo>
                    <a:pt x="7474" y="15162"/>
                  </a:lnTo>
                  <a:lnTo>
                    <a:pt x="8118" y="15763"/>
                  </a:lnTo>
                  <a:lnTo>
                    <a:pt x="8720" y="16279"/>
                  </a:lnTo>
                  <a:lnTo>
                    <a:pt x="9364" y="16665"/>
                  </a:lnTo>
                  <a:lnTo>
                    <a:pt x="9664" y="16837"/>
                  </a:lnTo>
                  <a:lnTo>
                    <a:pt x="9965" y="16966"/>
                  </a:lnTo>
                  <a:lnTo>
                    <a:pt x="10266" y="17052"/>
                  </a:lnTo>
                  <a:lnTo>
                    <a:pt x="10566" y="17095"/>
                  </a:lnTo>
                  <a:lnTo>
                    <a:pt x="10867" y="17138"/>
                  </a:lnTo>
                  <a:lnTo>
                    <a:pt x="11168" y="17138"/>
                  </a:lnTo>
                  <a:lnTo>
                    <a:pt x="11511" y="17052"/>
                  </a:lnTo>
                  <a:lnTo>
                    <a:pt x="11855" y="16966"/>
                  </a:lnTo>
                  <a:lnTo>
                    <a:pt x="12542" y="16708"/>
                  </a:lnTo>
                  <a:lnTo>
                    <a:pt x="13272" y="16365"/>
                  </a:lnTo>
                  <a:lnTo>
                    <a:pt x="14002" y="15892"/>
                  </a:lnTo>
                  <a:lnTo>
                    <a:pt x="14732" y="15377"/>
                  </a:lnTo>
                  <a:lnTo>
                    <a:pt x="15420" y="14818"/>
                  </a:lnTo>
                  <a:lnTo>
                    <a:pt x="16150" y="14260"/>
                  </a:lnTo>
                  <a:lnTo>
                    <a:pt x="17395" y="13058"/>
                  </a:lnTo>
                  <a:lnTo>
                    <a:pt x="18383" y="12027"/>
                  </a:lnTo>
                  <a:lnTo>
                    <a:pt x="19328" y="11039"/>
                  </a:lnTo>
                  <a:lnTo>
                    <a:pt x="21518" y="8419"/>
                  </a:lnTo>
                  <a:lnTo>
                    <a:pt x="16579" y="1848"/>
                  </a:lnTo>
                  <a:lnTo>
                    <a:pt x="15463" y="3265"/>
                  </a:lnTo>
                  <a:lnTo>
                    <a:pt x="14475" y="4425"/>
                  </a:lnTo>
                  <a:lnTo>
                    <a:pt x="13659" y="5413"/>
                  </a:lnTo>
                  <a:lnTo>
                    <a:pt x="12929" y="6143"/>
                  </a:lnTo>
                  <a:lnTo>
                    <a:pt x="12284" y="6658"/>
                  </a:lnTo>
                  <a:lnTo>
                    <a:pt x="11769" y="7045"/>
                  </a:lnTo>
                  <a:lnTo>
                    <a:pt x="11554" y="7131"/>
                  </a:lnTo>
                  <a:lnTo>
                    <a:pt x="11339" y="7216"/>
                  </a:lnTo>
                  <a:lnTo>
                    <a:pt x="10953" y="7216"/>
                  </a:lnTo>
                  <a:lnTo>
                    <a:pt x="10738" y="7088"/>
                  </a:lnTo>
                  <a:lnTo>
                    <a:pt x="10395" y="6873"/>
                  </a:lnTo>
                  <a:lnTo>
                    <a:pt x="9450" y="6014"/>
                  </a:lnTo>
                  <a:lnTo>
                    <a:pt x="8247" y="4854"/>
                  </a:lnTo>
                  <a:lnTo>
                    <a:pt x="6916" y="3566"/>
                  </a:lnTo>
                  <a:lnTo>
                    <a:pt x="4596" y="1118"/>
                  </a:lnTo>
                  <a:lnTo>
                    <a:pt x="3566" y="1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4653;p65">
              <a:extLst>
                <a:ext uri="{FF2B5EF4-FFF2-40B4-BE49-F238E27FC236}">
                  <a16:creationId xmlns:a16="http://schemas.microsoft.com/office/drawing/2014/main" id="{A0E8344C-71AB-0676-1AF8-7E5E8F8CBC7A}"/>
                </a:ext>
              </a:extLst>
            </p:cNvPr>
            <p:cNvSpPr/>
            <p:nvPr/>
          </p:nvSpPr>
          <p:spPr>
            <a:xfrm>
              <a:off x="5074300" y="3640775"/>
              <a:ext cx="224450" cy="283500"/>
            </a:xfrm>
            <a:custGeom>
              <a:avLst/>
              <a:gdLst/>
              <a:ahLst/>
              <a:cxnLst/>
              <a:rect l="l" t="t" r="r" b="b"/>
              <a:pathLst>
                <a:path w="8978" h="11340" extrusionOk="0">
                  <a:moveTo>
                    <a:pt x="2750" y="1"/>
                  </a:moveTo>
                  <a:lnTo>
                    <a:pt x="2707" y="44"/>
                  </a:lnTo>
                  <a:lnTo>
                    <a:pt x="2621" y="86"/>
                  </a:lnTo>
                  <a:lnTo>
                    <a:pt x="2535" y="258"/>
                  </a:lnTo>
                  <a:lnTo>
                    <a:pt x="2492" y="473"/>
                  </a:lnTo>
                  <a:lnTo>
                    <a:pt x="2492" y="731"/>
                  </a:lnTo>
                  <a:lnTo>
                    <a:pt x="2535" y="1160"/>
                  </a:lnTo>
                  <a:lnTo>
                    <a:pt x="2578" y="1375"/>
                  </a:lnTo>
                  <a:lnTo>
                    <a:pt x="2492" y="1160"/>
                  </a:lnTo>
                  <a:lnTo>
                    <a:pt x="2277" y="688"/>
                  </a:lnTo>
                  <a:lnTo>
                    <a:pt x="2105" y="473"/>
                  </a:lnTo>
                  <a:lnTo>
                    <a:pt x="1934" y="301"/>
                  </a:lnTo>
                  <a:lnTo>
                    <a:pt x="1762" y="215"/>
                  </a:lnTo>
                  <a:lnTo>
                    <a:pt x="1633" y="215"/>
                  </a:lnTo>
                  <a:lnTo>
                    <a:pt x="1504" y="344"/>
                  </a:lnTo>
                  <a:lnTo>
                    <a:pt x="1418" y="559"/>
                  </a:lnTo>
                  <a:lnTo>
                    <a:pt x="1418" y="774"/>
                  </a:lnTo>
                  <a:lnTo>
                    <a:pt x="1418" y="1031"/>
                  </a:lnTo>
                  <a:lnTo>
                    <a:pt x="1504" y="1461"/>
                  </a:lnTo>
                  <a:lnTo>
                    <a:pt x="1547" y="1633"/>
                  </a:lnTo>
                  <a:lnTo>
                    <a:pt x="1504" y="1547"/>
                  </a:lnTo>
                  <a:lnTo>
                    <a:pt x="1332" y="1332"/>
                  </a:lnTo>
                  <a:lnTo>
                    <a:pt x="1203" y="1203"/>
                  </a:lnTo>
                  <a:lnTo>
                    <a:pt x="1118" y="1160"/>
                  </a:lnTo>
                  <a:lnTo>
                    <a:pt x="989" y="1117"/>
                  </a:lnTo>
                  <a:lnTo>
                    <a:pt x="860" y="1160"/>
                  </a:lnTo>
                  <a:lnTo>
                    <a:pt x="774" y="1289"/>
                  </a:lnTo>
                  <a:lnTo>
                    <a:pt x="731" y="1418"/>
                  </a:lnTo>
                  <a:lnTo>
                    <a:pt x="731" y="1633"/>
                  </a:lnTo>
                  <a:lnTo>
                    <a:pt x="731" y="1847"/>
                  </a:lnTo>
                  <a:lnTo>
                    <a:pt x="774" y="2191"/>
                  </a:lnTo>
                  <a:lnTo>
                    <a:pt x="774" y="2277"/>
                  </a:lnTo>
                  <a:lnTo>
                    <a:pt x="688" y="2062"/>
                  </a:lnTo>
                  <a:lnTo>
                    <a:pt x="645" y="1976"/>
                  </a:lnTo>
                  <a:lnTo>
                    <a:pt x="516" y="1933"/>
                  </a:lnTo>
                  <a:lnTo>
                    <a:pt x="430" y="1933"/>
                  </a:lnTo>
                  <a:lnTo>
                    <a:pt x="259" y="2019"/>
                  </a:lnTo>
                  <a:lnTo>
                    <a:pt x="173" y="2105"/>
                  </a:lnTo>
                  <a:lnTo>
                    <a:pt x="87" y="2234"/>
                  </a:lnTo>
                  <a:lnTo>
                    <a:pt x="1" y="2578"/>
                  </a:lnTo>
                  <a:lnTo>
                    <a:pt x="1" y="3007"/>
                  </a:lnTo>
                  <a:lnTo>
                    <a:pt x="44" y="3565"/>
                  </a:lnTo>
                  <a:lnTo>
                    <a:pt x="173" y="4167"/>
                  </a:lnTo>
                  <a:lnTo>
                    <a:pt x="387" y="4811"/>
                  </a:lnTo>
                  <a:lnTo>
                    <a:pt x="688" y="5498"/>
                  </a:lnTo>
                  <a:lnTo>
                    <a:pt x="1075" y="6185"/>
                  </a:lnTo>
                  <a:lnTo>
                    <a:pt x="3136" y="9449"/>
                  </a:lnTo>
                  <a:lnTo>
                    <a:pt x="4382" y="11339"/>
                  </a:lnTo>
                  <a:lnTo>
                    <a:pt x="8977" y="8419"/>
                  </a:lnTo>
                  <a:lnTo>
                    <a:pt x="8848" y="8204"/>
                  </a:lnTo>
                  <a:lnTo>
                    <a:pt x="8505" y="7689"/>
                  </a:lnTo>
                  <a:lnTo>
                    <a:pt x="8161" y="7087"/>
                  </a:lnTo>
                  <a:lnTo>
                    <a:pt x="8032" y="6744"/>
                  </a:lnTo>
                  <a:lnTo>
                    <a:pt x="7989" y="6486"/>
                  </a:lnTo>
                  <a:lnTo>
                    <a:pt x="7818" y="5842"/>
                  </a:lnTo>
                  <a:lnTo>
                    <a:pt x="7646" y="5112"/>
                  </a:lnTo>
                  <a:lnTo>
                    <a:pt x="7216" y="3909"/>
                  </a:lnTo>
                  <a:lnTo>
                    <a:pt x="7173" y="3651"/>
                  </a:lnTo>
                  <a:lnTo>
                    <a:pt x="7130" y="3308"/>
                  </a:lnTo>
                  <a:lnTo>
                    <a:pt x="6959" y="2363"/>
                  </a:lnTo>
                  <a:lnTo>
                    <a:pt x="6873" y="1976"/>
                  </a:lnTo>
                  <a:lnTo>
                    <a:pt x="6701" y="1633"/>
                  </a:lnTo>
                  <a:lnTo>
                    <a:pt x="6615" y="1504"/>
                  </a:lnTo>
                  <a:lnTo>
                    <a:pt x="6529" y="1418"/>
                  </a:lnTo>
                  <a:lnTo>
                    <a:pt x="6443" y="1375"/>
                  </a:lnTo>
                  <a:lnTo>
                    <a:pt x="6314" y="1418"/>
                  </a:lnTo>
                  <a:lnTo>
                    <a:pt x="6186" y="1504"/>
                  </a:lnTo>
                  <a:lnTo>
                    <a:pt x="6100" y="1590"/>
                  </a:lnTo>
                  <a:lnTo>
                    <a:pt x="6014" y="1762"/>
                  </a:lnTo>
                  <a:lnTo>
                    <a:pt x="5971" y="1976"/>
                  </a:lnTo>
                  <a:lnTo>
                    <a:pt x="5842" y="2406"/>
                  </a:lnTo>
                  <a:lnTo>
                    <a:pt x="5799" y="2878"/>
                  </a:lnTo>
                  <a:lnTo>
                    <a:pt x="5713" y="3780"/>
                  </a:lnTo>
                  <a:lnTo>
                    <a:pt x="5713" y="4167"/>
                  </a:lnTo>
                  <a:lnTo>
                    <a:pt x="5713" y="4338"/>
                  </a:lnTo>
                  <a:lnTo>
                    <a:pt x="5627" y="4381"/>
                  </a:lnTo>
                  <a:lnTo>
                    <a:pt x="5541" y="4338"/>
                  </a:lnTo>
                  <a:lnTo>
                    <a:pt x="5370" y="4210"/>
                  </a:lnTo>
                  <a:lnTo>
                    <a:pt x="5198" y="4038"/>
                  </a:lnTo>
                  <a:lnTo>
                    <a:pt x="5026" y="3737"/>
                  </a:lnTo>
                  <a:lnTo>
                    <a:pt x="4811" y="3394"/>
                  </a:lnTo>
                  <a:lnTo>
                    <a:pt x="4596" y="2921"/>
                  </a:lnTo>
                  <a:lnTo>
                    <a:pt x="4124" y="1933"/>
                  </a:lnTo>
                  <a:lnTo>
                    <a:pt x="3652" y="945"/>
                  </a:lnTo>
                  <a:lnTo>
                    <a:pt x="3394" y="516"/>
                  </a:lnTo>
                  <a:lnTo>
                    <a:pt x="3136" y="215"/>
                  </a:lnTo>
                  <a:lnTo>
                    <a:pt x="2964" y="44"/>
                  </a:lnTo>
                  <a:lnTo>
                    <a:pt x="28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4654;p65">
              <a:extLst>
                <a:ext uri="{FF2B5EF4-FFF2-40B4-BE49-F238E27FC236}">
                  <a16:creationId xmlns:a16="http://schemas.microsoft.com/office/drawing/2014/main" id="{F20E9B1E-43BE-CF20-AD2D-EDD8C4A29BCA}"/>
                </a:ext>
              </a:extLst>
            </p:cNvPr>
            <p:cNvSpPr/>
            <p:nvPr/>
          </p:nvSpPr>
          <p:spPr>
            <a:xfrm>
              <a:off x="5090425" y="3691250"/>
              <a:ext cx="24700" cy="50475"/>
            </a:xfrm>
            <a:custGeom>
              <a:avLst/>
              <a:gdLst/>
              <a:ahLst/>
              <a:cxnLst/>
              <a:rect l="l" t="t" r="r" b="b"/>
              <a:pathLst>
                <a:path w="988" h="2019" extrusionOk="0">
                  <a:moveTo>
                    <a:pt x="43" y="0"/>
                  </a:moveTo>
                  <a:lnTo>
                    <a:pt x="0" y="43"/>
                  </a:lnTo>
                  <a:lnTo>
                    <a:pt x="0" y="129"/>
                  </a:lnTo>
                  <a:lnTo>
                    <a:pt x="129" y="601"/>
                  </a:lnTo>
                  <a:lnTo>
                    <a:pt x="344" y="1117"/>
                  </a:lnTo>
                  <a:lnTo>
                    <a:pt x="558" y="1546"/>
                  </a:lnTo>
                  <a:lnTo>
                    <a:pt x="816" y="1976"/>
                  </a:lnTo>
                  <a:lnTo>
                    <a:pt x="902" y="2019"/>
                  </a:lnTo>
                  <a:lnTo>
                    <a:pt x="945" y="2019"/>
                  </a:lnTo>
                  <a:lnTo>
                    <a:pt x="988" y="1933"/>
                  </a:lnTo>
                  <a:lnTo>
                    <a:pt x="988" y="1890"/>
                  </a:lnTo>
                  <a:lnTo>
                    <a:pt x="730" y="1460"/>
                  </a:lnTo>
                  <a:lnTo>
                    <a:pt x="516" y="1031"/>
                  </a:lnTo>
                  <a:lnTo>
                    <a:pt x="301" y="559"/>
                  </a:lnTo>
                  <a:lnTo>
                    <a:pt x="172" y="86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716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4655;p65">
              <a:extLst>
                <a:ext uri="{FF2B5EF4-FFF2-40B4-BE49-F238E27FC236}">
                  <a16:creationId xmlns:a16="http://schemas.microsoft.com/office/drawing/2014/main" id="{74623337-7F98-CF86-B89C-475A77D33ECE}"/>
                </a:ext>
              </a:extLst>
            </p:cNvPr>
            <p:cNvSpPr/>
            <p:nvPr/>
          </p:nvSpPr>
          <p:spPr>
            <a:xfrm>
              <a:off x="5109750" y="3667625"/>
              <a:ext cx="25775" cy="54775"/>
            </a:xfrm>
            <a:custGeom>
              <a:avLst/>
              <a:gdLst/>
              <a:ahLst/>
              <a:cxnLst/>
              <a:rect l="l" t="t" r="r" b="b"/>
              <a:pathLst>
                <a:path w="1031" h="2191" extrusionOk="0">
                  <a:moveTo>
                    <a:pt x="43" y="0"/>
                  </a:moveTo>
                  <a:lnTo>
                    <a:pt x="0" y="43"/>
                  </a:lnTo>
                  <a:lnTo>
                    <a:pt x="0" y="129"/>
                  </a:lnTo>
                  <a:lnTo>
                    <a:pt x="387" y="1160"/>
                  </a:lnTo>
                  <a:lnTo>
                    <a:pt x="859" y="2148"/>
                  </a:lnTo>
                  <a:lnTo>
                    <a:pt x="859" y="2191"/>
                  </a:lnTo>
                  <a:lnTo>
                    <a:pt x="988" y="2191"/>
                  </a:lnTo>
                  <a:lnTo>
                    <a:pt x="1031" y="2105"/>
                  </a:lnTo>
                  <a:lnTo>
                    <a:pt x="1031" y="2062"/>
                  </a:lnTo>
                  <a:lnTo>
                    <a:pt x="559" y="1074"/>
                  </a:lnTo>
                  <a:lnTo>
                    <a:pt x="172" y="86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716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4656;p65">
              <a:extLst>
                <a:ext uri="{FF2B5EF4-FFF2-40B4-BE49-F238E27FC236}">
                  <a16:creationId xmlns:a16="http://schemas.microsoft.com/office/drawing/2014/main" id="{3266374D-4D67-067C-AF46-CC83A0D433B3}"/>
                </a:ext>
              </a:extLst>
            </p:cNvPr>
            <p:cNvSpPr/>
            <p:nvPr/>
          </p:nvSpPr>
          <p:spPr>
            <a:xfrm>
              <a:off x="5134450" y="3661175"/>
              <a:ext cx="25775" cy="51575"/>
            </a:xfrm>
            <a:custGeom>
              <a:avLst/>
              <a:gdLst/>
              <a:ahLst/>
              <a:cxnLst/>
              <a:rect l="l" t="t" r="r" b="b"/>
              <a:pathLst>
                <a:path w="1031" h="2063" extrusionOk="0">
                  <a:moveTo>
                    <a:pt x="43" y="1"/>
                  </a:moveTo>
                  <a:lnTo>
                    <a:pt x="0" y="44"/>
                  </a:lnTo>
                  <a:lnTo>
                    <a:pt x="0" y="129"/>
                  </a:lnTo>
                  <a:lnTo>
                    <a:pt x="816" y="1976"/>
                  </a:lnTo>
                  <a:lnTo>
                    <a:pt x="859" y="2019"/>
                  </a:lnTo>
                  <a:lnTo>
                    <a:pt x="945" y="2062"/>
                  </a:lnTo>
                  <a:lnTo>
                    <a:pt x="1031" y="1976"/>
                  </a:lnTo>
                  <a:lnTo>
                    <a:pt x="1031" y="1933"/>
                  </a:lnTo>
                  <a:lnTo>
                    <a:pt x="172" y="44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rgbClr val="716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4657;p65">
              <a:extLst>
                <a:ext uri="{FF2B5EF4-FFF2-40B4-BE49-F238E27FC236}">
                  <a16:creationId xmlns:a16="http://schemas.microsoft.com/office/drawing/2014/main" id="{34EE33CF-E7AF-6C35-9072-6B81BCED4B6A}"/>
                </a:ext>
              </a:extLst>
            </p:cNvPr>
            <p:cNvSpPr/>
            <p:nvPr/>
          </p:nvSpPr>
          <p:spPr>
            <a:xfrm>
              <a:off x="5496275" y="3613925"/>
              <a:ext cx="351150" cy="488575"/>
            </a:xfrm>
            <a:custGeom>
              <a:avLst/>
              <a:gdLst/>
              <a:ahLst/>
              <a:cxnLst/>
              <a:rect l="l" t="t" r="r" b="b"/>
              <a:pathLst>
                <a:path w="14046" h="19543" extrusionOk="0">
                  <a:moveTo>
                    <a:pt x="8032" y="1"/>
                  </a:moveTo>
                  <a:lnTo>
                    <a:pt x="7216" y="1246"/>
                  </a:lnTo>
                  <a:lnTo>
                    <a:pt x="5241" y="4167"/>
                  </a:lnTo>
                  <a:lnTo>
                    <a:pt x="4038" y="5971"/>
                  </a:lnTo>
                  <a:lnTo>
                    <a:pt x="2836" y="7818"/>
                  </a:lnTo>
                  <a:lnTo>
                    <a:pt x="1762" y="9579"/>
                  </a:lnTo>
                  <a:lnTo>
                    <a:pt x="860" y="11125"/>
                  </a:lnTo>
                  <a:lnTo>
                    <a:pt x="1" y="12585"/>
                  </a:lnTo>
                  <a:lnTo>
                    <a:pt x="559" y="13444"/>
                  </a:lnTo>
                  <a:lnTo>
                    <a:pt x="1204" y="14389"/>
                  </a:lnTo>
                  <a:lnTo>
                    <a:pt x="2063" y="15463"/>
                  </a:lnTo>
                  <a:lnTo>
                    <a:pt x="3050" y="16622"/>
                  </a:lnTo>
                  <a:lnTo>
                    <a:pt x="3566" y="17181"/>
                  </a:lnTo>
                  <a:lnTo>
                    <a:pt x="4167" y="17739"/>
                  </a:lnTo>
                  <a:lnTo>
                    <a:pt x="4725" y="18211"/>
                  </a:lnTo>
                  <a:lnTo>
                    <a:pt x="5327" y="18684"/>
                  </a:lnTo>
                  <a:lnTo>
                    <a:pt x="5928" y="19070"/>
                  </a:lnTo>
                  <a:lnTo>
                    <a:pt x="6529" y="19371"/>
                  </a:lnTo>
                  <a:lnTo>
                    <a:pt x="6830" y="19457"/>
                  </a:lnTo>
                  <a:lnTo>
                    <a:pt x="7174" y="19543"/>
                  </a:lnTo>
                  <a:lnTo>
                    <a:pt x="7474" y="19543"/>
                  </a:lnTo>
                  <a:lnTo>
                    <a:pt x="7818" y="19500"/>
                  </a:lnTo>
                  <a:lnTo>
                    <a:pt x="8118" y="19457"/>
                  </a:lnTo>
                  <a:lnTo>
                    <a:pt x="8462" y="19371"/>
                  </a:lnTo>
                  <a:lnTo>
                    <a:pt x="8763" y="19242"/>
                  </a:lnTo>
                  <a:lnTo>
                    <a:pt x="9063" y="19113"/>
                  </a:lnTo>
                  <a:lnTo>
                    <a:pt x="9708" y="18727"/>
                  </a:lnTo>
                  <a:lnTo>
                    <a:pt x="10352" y="18254"/>
                  </a:lnTo>
                  <a:lnTo>
                    <a:pt x="10953" y="17739"/>
                  </a:lnTo>
                  <a:lnTo>
                    <a:pt x="11511" y="17181"/>
                  </a:lnTo>
                  <a:lnTo>
                    <a:pt x="12027" y="16622"/>
                  </a:lnTo>
                  <a:lnTo>
                    <a:pt x="12542" y="16064"/>
                  </a:lnTo>
                  <a:lnTo>
                    <a:pt x="13315" y="15033"/>
                  </a:lnTo>
                  <a:lnTo>
                    <a:pt x="13874" y="14260"/>
                  </a:lnTo>
                  <a:lnTo>
                    <a:pt x="14045" y="14002"/>
                  </a:lnTo>
                  <a:lnTo>
                    <a:pt x="80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4658;p65">
              <a:extLst>
                <a:ext uri="{FF2B5EF4-FFF2-40B4-BE49-F238E27FC236}">
                  <a16:creationId xmlns:a16="http://schemas.microsoft.com/office/drawing/2014/main" id="{324F9ED7-4296-7EF5-F1F6-B4FC5A633279}"/>
                </a:ext>
              </a:extLst>
            </p:cNvPr>
            <p:cNvSpPr/>
            <p:nvPr/>
          </p:nvSpPr>
          <p:spPr>
            <a:xfrm>
              <a:off x="6043900" y="5248150"/>
              <a:ext cx="161075" cy="122450"/>
            </a:xfrm>
            <a:custGeom>
              <a:avLst/>
              <a:gdLst/>
              <a:ahLst/>
              <a:cxnLst/>
              <a:rect l="l" t="t" r="r" b="b"/>
              <a:pathLst>
                <a:path w="6443" h="4898" extrusionOk="0">
                  <a:moveTo>
                    <a:pt x="0" y="1"/>
                  </a:moveTo>
                  <a:lnTo>
                    <a:pt x="644" y="4854"/>
                  </a:lnTo>
                  <a:lnTo>
                    <a:pt x="6443" y="4897"/>
                  </a:lnTo>
                  <a:lnTo>
                    <a:pt x="5970" y="38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CA1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659;p65">
              <a:extLst>
                <a:ext uri="{FF2B5EF4-FFF2-40B4-BE49-F238E27FC236}">
                  <a16:creationId xmlns:a16="http://schemas.microsoft.com/office/drawing/2014/main" id="{13ECCFBA-05A9-2549-B6EC-9FF8ED4F5D4A}"/>
                </a:ext>
              </a:extLst>
            </p:cNvPr>
            <p:cNvSpPr/>
            <p:nvPr/>
          </p:nvSpPr>
          <p:spPr>
            <a:xfrm>
              <a:off x="6019200" y="5338350"/>
              <a:ext cx="345750" cy="138525"/>
            </a:xfrm>
            <a:custGeom>
              <a:avLst/>
              <a:gdLst/>
              <a:ahLst/>
              <a:cxnLst/>
              <a:rect l="l" t="t" r="r" b="b"/>
              <a:pathLst>
                <a:path w="13830" h="5541" extrusionOk="0">
                  <a:moveTo>
                    <a:pt x="387" y="1"/>
                  </a:moveTo>
                  <a:lnTo>
                    <a:pt x="0" y="4553"/>
                  </a:lnTo>
                  <a:lnTo>
                    <a:pt x="0" y="4725"/>
                  </a:lnTo>
                  <a:lnTo>
                    <a:pt x="43" y="4897"/>
                  </a:lnTo>
                  <a:lnTo>
                    <a:pt x="129" y="5069"/>
                  </a:lnTo>
                  <a:lnTo>
                    <a:pt x="215" y="5197"/>
                  </a:lnTo>
                  <a:lnTo>
                    <a:pt x="344" y="5283"/>
                  </a:lnTo>
                  <a:lnTo>
                    <a:pt x="473" y="5369"/>
                  </a:lnTo>
                  <a:lnTo>
                    <a:pt x="645" y="5455"/>
                  </a:lnTo>
                  <a:lnTo>
                    <a:pt x="816" y="5455"/>
                  </a:lnTo>
                  <a:lnTo>
                    <a:pt x="13014" y="5541"/>
                  </a:lnTo>
                  <a:lnTo>
                    <a:pt x="13143" y="5498"/>
                  </a:lnTo>
                  <a:lnTo>
                    <a:pt x="13272" y="5498"/>
                  </a:lnTo>
                  <a:lnTo>
                    <a:pt x="13529" y="5326"/>
                  </a:lnTo>
                  <a:lnTo>
                    <a:pt x="13701" y="5154"/>
                  </a:lnTo>
                  <a:lnTo>
                    <a:pt x="13787" y="4897"/>
                  </a:lnTo>
                  <a:lnTo>
                    <a:pt x="13830" y="4639"/>
                  </a:lnTo>
                  <a:lnTo>
                    <a:pt x="13787" y="4381"/>
                  </a:lnTo>
                  <a:lnTo>
                    <a:pt x="13658" y="4167"/>
                  </a:lnTo>
                  <a:lnTo>
                    <a:pt x="13529" y="4081"/>
                  </a:lnTo>
                  <a:lnTo>
                    <a:pt x="13400" y="3952"/>
                  </a:lnTo>
                  <a:lnTo>
                    <a:pt x="8848" y="1289"/>
                  </a:lnTo>
                  <a:lnTo>
                    <a:pt x="8290" y="43"/>
                  </a:lnTo>
                  <a:lnTo>
                    <a:pt x="38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660;p65">
              <a:extLst>
                <a:ext uri="{FF2B5EF4-FFF2-40B4-BE49-F238E27FC236}">
                  <a16:creationId xmlns:a16="http://schemas.microsoft.com/office/drawing/2014/main" id="{04417679-A4DF-4474-311F-EDA15CDF2F46}"/>
                </a:ext>
              </a:extLst>
            </p:cNvPr>
            <p:cNvSpPr/>
            <p:nvPr/>
          </p:nvSpPr>
          <p:spPr>
            <a:xfrm>
              <a:off x="5615475" y="5246000"/>
              <a:ext cx="163225" cy="122450"/>
            </a:xfrm>
            <a:custGeom>
              <a:avLst/>
              <a:gdLst/>
              <a:ahLst/>
              <a:cxnLst/>
              <a:rect l="l" t="t" r="r" b="b"/>
              <a:pathLst>
                <a:path w="6529" h="4898" extrusionOk="0">
                  <a:moveTo>
                    <a:pt x="6529" y="1"/>
                  </a:moveTo>
                  <a:lnTo>
                    <a:pt x="559" y="302"/>
                  </a:lnTo>
                  <a:lnTo>
                    <a:pt x="0" y="4854"/>
                  </a:lnTo>
                  <a:lnTo>
                    <a:pt x="5799" y="4897"/>
                  </a:lnTo>
                  <a:lnTo>
                    <a:pt x="6529" y="1"/>
                  </a:lnTo>
                  <a:close/>
                </a:path>
              </a:pathLst>
            </a:custGeom>
            <a:solidFill>
              <a:srgbClr val="ECA1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661;p65">
              <a:extLst>
                <a:ext uri="{FF2B5EF4-FFF2-40B4-BE49-F238E27FC236}">
                  <a16:creationId xmlns:a16="http://schemas.microsoft.com/office/drawing/2014/main" id="{25C3A070-0323-566C-7A56-425975849D04}"/>
                </a:ext>
              </a:extLst>
            </p:cNvPr>
            <p:cNvSpPr/>
            <p:nvPr/>
          </p:nvSpPr>
          <p:spPr>
            <a:xfrm>
              <a:off x="5454400" y="5335125"/>
              <a:ext cx="346850" cy="138550"/>
            </a:xfrm>
            <a:custGeom>
              <a:avLst/>
              <a:gdLst/>
              <a:ahLst/>
              <a:cxnLst/>
              <a:rect l="l" t="t" r="r" b="b"/>
              <a:pathLst>
                <a:path w="13874" h="5542" extrusionOk="0">
                  <a:moveTo>
                    <a:pt x="5627" y="1"/>
                  </a:moveTo>
                  <a:lnTo>
                    <a:pt x="5069" y="1289"/>
                  </a:lnTo>
                  <a:lnTo>
                    <a:pt x="430" y="3866"/>
                  </a:lnTo>
                  <a:lnTo>
                    <a:pt x="302" y="3952"/>
                  </a:lnTo>
                  <a:lnTo>
                    <a:pt x="216" y="4081"/>
                  </a:lnTo>
                  <a:lnTo>
                    <a:pt x="87" y="4296"/>
                  </a:lnTo>
                  <a:lnTo>
                    <a:pt x="1" y="4553"/>
                  </a:lnTo>
                  <a:lnTo>
                    <a:pt x="44" y="4811"/>
                  </a:lnTo>
                  <a:lnTo>
                    <a:pt x="130" y="5069"/>
                  </a:lnTo>
                  <a:lnTo>
                    <a:pt x="302" y="5241"/>
                  </a:lnTo>
                  <a:lnTo>
                    <a:pt x="559" y="5412"/>
                  </a:lnTo>
                  <a:lnTo>
                    <a:pt x="688" y="5412"/>
                  </a:lnTo>
                  <a:lnTo>
                    <a:pt x="860" y="5455"/>
                  </a:lnTo>
                  <a:lnTo>
                    <a:pt x="13015" y="5541"/>
                  </a:lnTo>
                  <a:lnTo>
                    <a:pt x="13186" y="5498"/>
                  </a:lnTo>
                  <a:lnTo>
                    <a:pt x="13358" y="5455"/>
                  </a:lnTo>
                  <a:lnTo>
                    <a:pt x="13487" y="5369"/>
                  </a:lnTo>
                  <a:lnTo>
                    <a:pt x="13616" y="5241"/>
                  </a:lnTo>
                  <a:lnTo>
                    <a:pt x="13745" y="5112"/>
                  </a:lnTo>
                  <a:lnTo>
                    <a:pt x="13788" y="4983"/>
                  </a:lnTo>
                  <a:lnTo>
                    <a:pt x="13831" y="4811"/>
                  </a:lnTo>
                  <a:lnTo>
                    <a:pt x="13874" y="4639"/>
                  </a:lnTo>
                  <a:lnTo>
                    <a:pt x="13530" y="44"/>
                  </a:lnTo>
                  <a:lnTo>
                    <a:pt x="5627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662;p65">
              <a:extLst>
                <a:ext uri="{FF2B5EF4-FFF2-40B4-BE49-F238E27FC236}">
                  <a16:creationId xmlns:a16="http://schemas.microsoft.com/office/drawing/2014/main" id="{0FBEEE18-D116-ACF6-C0D9-6C15E18E61DE}"/>
                </a:ext>
              </a:extLst>
            </p:cNvPr>
            <p:cNvSpPr/>
            <p:nvPr/>
          </p:nvSpPr>
          <p:spPr>
            <a:xfrm>
              <a:off x="5614400" y="4187300"/>
              <a:ext cx="634600" cy="1107050"/>
            </a:xfrm>
            <a:custGeom>
              <a:avLst/>
              <a:gdLst/>
              <a:ahLst/>
              <a:cxnLst/>
              <a:rect l="l" t="t" r="r" b="b"/>
              <a:pathLst>
                <a:path w="25384" h="44282" extrusionOk="0">
                  <a:moveTo>
                    <a:pt x="3093" y="1"/>
                  </a:moveTo>
                  <a:lnTo>
                    <a:pt x="0" y="44153"/>
                  </a:lnTo>
                  <a:lnTo>
                    <a:pt x="8418" y="44196"/>
                  </a:lnTo>
                  <a:lnTo>
                    <a:pt x="12370" y="12284"/>
                  </a:lnTo>
                  <a:lnTo>
                    <a:pt x="16063" y="44239"/>
                  </a:lnTo>
                  <a:lnTo>
                    <a:pt x="25383" y="44282"/>
                  </a:lnTo>
                  <a:lnTo>
                    <a:pt x="20573" y="688"/>
                  </a:lnTo>
                  <a:lnTo>
                    <a:pt x="30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663;p65">
              <a:extLst>
                <a:ext uri="{FF2B5EF4-FFF2-40B4-BE49-F238E27FC236}">
                  <a16:creationId xmlns:a16="http://schemas.microsoft.com/office/drawing/2014/main" id="{89207BF9-14F3-167C-6CE0-A3CD99166DA5}"/>
                </a:ext>
              </a:extLst>
            </p:cNvPr>
            <p:cNvSpPr/>
            <p:nvPr/>
          </p:nvSpPr>
          <p:spPr>
            <a:xfrm>
              <a:off x="6006300" y="5215950"/>
              <a:ext cx="237325" cy="6450"/>
            </a:xfrm>
            <a:custGeom>
              <a:avLst/>
              <a:gdLst/>
              <a:ahLst/>
              <a:cxnLst/>
              <a:rect l="l" t="t" r="r" b="b"/>
              <a:pathLst>
                <a:path w="9493" h="258" extrusionOk="0">
                  <a:moveTo>
                    <a:pt x="87" y="0"/>
                  </a:moveTo>
                  <a:lnTo>
                    <a:pt x="1" y="43"/>
                  </a:lnTo>
                  <a:lnTo>
                    <a:pt x="1" y="86"/>
                  </a:lnTo>
                  <a:lnTo>
                    <a:pt x="1" y="172"/>
                  </a:lnTo>
                  <a:lnTo>
                    <a:pt x="87" y="215"/>
                  </a:lnTo>
                  <a:lnTo>
                    <a:pt x="9407" y="258"/>
                  </a:lnTo>
                  <a:lnTo>
                    <a:pt x="9450" y="215"/>
                  </a:lnTo>
                  <a:lnTo>
                    <a:pt x="9493" y="172"/>
                  </a:lnTo>
                  <a:lnTo>
                    <a:pt x="9450" y="86"/>
                  </a:lnTo>
                  <a:lnTo>
                    <a:pt x="9407" y="86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664;p65">
              <a:extLst>
                <a:ext uri="{FF2B5EF4-FFF2-40B4-BE49-F238E27FC236}">
                  <a16:creationId xmlns:a16="http://schemas.microsoft.com/office/drawing/2014/main" id="{39487EE7-4050-DEEF-50B1-BD85EBB46CF8}"/>
                </a:ext>
              </a:extLst>
            </p:cNvPr>
            <p:cNvSpPr/>
            <p:nvPr/>
          </p:nvSpPr>
          <p:spPr>
            <a:xfrm>
              <a:off x="5616550" y="5213800"/>
              <a:ext cx="220125" cy="6475"/>
            </a:xfrm>
            <a:custGeom>
              <a:avLst/>
              <a:gdLst/>
              <a:ahLst/>
              <a:cxnLst/>
              <a:rect l="l" t="t" r="r" b="b"/>
              <a:pathLst>
                <a:path w="8805" h="259" extrusionOk="0">
                  <a:moveTo>
                    <a:pt x="129" y="0"/>
                  </a:moveTo>
                  <a:lnTo>
                    <a:pt x="43" y="43"/>
                  </a:lnTo>
                  <a:lnTo>
                    <a:pt x="0" y="86"/>
                  </a:lnTo>
                  <a:lnTo>
                    <a:pt x="43" y="172"/>
                  </a:lnTo>
                  <a:lnTo>
                    <a:pt x="129" y="215"/>
                  </a:lnTo>
                  <a:lnTo>
                    <a:pt x="8676" y="258"/>
                  </a:lnTo>
                  <a:lnTo>
                    <a:pt x="8762" y="215"/>
                  </a:lnTo>
                  <a:lnTo>
                    <a:pt x="8805" y="172"/>
                  </a:lnTo>
                  <a:lnTo>
                    <a:pt x="8762" y="86"/>
                  </a:lnTo>
                  <a:lnTo>
                    <a:pt x="8676" y="43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665;p65">
              <a:extLst>
                <a:ext uri="{FF2B5EF4-FFF2-40B4-BE49-F238E27FC236}">
                  <a16:creationId xmlns:a16="http://schemas.microsoft.com/office/drawing/2014/main" id="{AAAD1A63-65BC-151B-CBDE-F9E85DB5BF15}"/>
                </a:ext>
              </a:extLst>
            </p:cNvPr>
            <p:cNvSpPr/>
            <p:nvPr/>
          </p:nvSpPr>
          <p:spPr>
            <a:xfrm>
              <a:off x="5639100" y="3537700"/>
              <a:ext cx="545475" cy="828950"/>
            </a:xfrm>
            <a:custGeom>
              <a:avLst/>
              <a:gdLst/>
              <a:ahLst/>
              <a:cxnLst/>
              <a:rect l="l" t="t" r="r" b="b"/>
              <a:pathLst>
                <a:path w="21819" h="33158" extrusionOk="0">
                  <a:moveTo>
                    <a:pt x="6958" y="0"/>
                  </a:moveTo>
                  <a:lnTo>
                    <a:pt x="6486" y="86"/>
                  </a:lnTo>
                  <a:lnTo>
                    <a:pt x="5927" y="215"/>
                  </a:lnTo>
                  <a:lnTo>
                    <a:pt x="5326" y="430"/>
                  </a:lnTo>
                  <a:lnTo>
                    <a:pt x="4725" y="774"/>
                  </a:lnTo>
                  <a:lnTo>
                    <a:pt x="4338" y="1031"/>
                  </a:lnTo>
                  <a:lnTo>
                    <a:pt x="3952" y="1332"/>
                  </a:lnTo>
                  <a:lnTo>
                    <a:pt x="3608" y="1633"/>
                  </a:lnTo>
                  <a:lnTo>
                    <a:pt x="3264" y="1976"/>
                  </a:lnTo>
                  <a:lnTo>
                    <a:pt x="2921" y="2320"/>
                  </a:lnTo>
                  <a:lnTo>
                    <a:pt x="2663" y="2663"/>
                  </a:lnTo>
                  <a:lnTo>
                    <a:pt x="2105" y="3436"/>
                  </a:lnTo>
                  <a:lnTo>
                    <a:pt x="1632" y="4252"/>
                  </a:lnTo>
                  <a:lnTo>
                    <a:pt x="1246" y="5154"/>
                  </a:lnTo>
                  <a:lnTo>
                    <a:pt x="945" y="6142"/>
                  </a:lnTo>
                  <a:lnTo>
                    <a:pt x="644" y="7130"/>
                  </a:lnTo>
                  <a:lnTo>
                    <a:pt x="430" y="8247"/>
                  </a:lnTo>
                  <a:lnTo>
                    <a:pt x="258" y="9363"/>
                  </a:lnTo>
                  <a:lnTo>
                    <a:pt x="129" y="10566"/>
                  </a:lnTo>
                  <a:lnTo>
                    <a:pt x="43" y="11854"/>
                  </a:lnTo>
                  <a:lnTo>
                    <a:pt x="0" y="13186"/>
                  </a:lnTo>
                  <a:lnTo>
                    <a:pt x="0" y="14560"/>
                  </a:lnTo>
                  <a:lnTo>
                    <a:pt x="0" y="17481"/>
                  </a:lnTo>
                  <a:lnTo>
                    <a:pt x="43" y="20401"/>
                  </a:lnTo>
                  <a:lnTo>
                    <a:pt x="172" y="23236"/>
                  </a:lnTo>
                  <a:lnTo>
                    <a:pt x="301" y="25899"/>
                  </a:lnTo>
                  <a:lnTo>
                    <a:pt x="473" y="28261"/>
                  </a:lnTo>
                  <a:lnTo>
                    <a:pt x="730" y="31783"/>
                  </a:lnTo>
                  <a:lnTo>
                    <a:pt x="859" y="33157"/>
                  </a:lnTo>
                  <a:lnTo>
                    <a:pt x="21819" y="31697"/>
                  </a:lnTo>
                  <a:lnTo>
                    <a:pt x="21776" y="31139"/>
                  </a:lnTo>
                  <a:lnTo>
                    <a:pt x="21647" y="29636"/>
                  </a:lnTo>
                  <a:lnTo>
                    <a:pt x="21432" y="27359"/>
                  </a:lnTo>
                  <a:lnTo>
                    <a:pt x="21217" y="25985"/>
                  </a:lnTo>
                  <a:lnTo>
                    <a:pt x="21002" y="24525"/>
                  </a:lnTo>
                  <a:lnTo>
                    <a:pt x="20745" y="22978"/>
                  </a:lnTo>
                  <a:lnTo>
                    <a:pt x="20401" y="21346"/>
                  </a:lnTo>
                  <a:lnTo>
                    <a:pt x="20058" y="19714"/>
                  </a:lnTo>
                  <a:lnTo>
                    <a:pt x="19585" y="18039"/>
                  </a:lnTo>
                  <a:lnTo>
                    <a:pt x="19113" y="16407"/>
                  </a:lnTo>
                  <a:lnTo>
                    <a:pt x="18511" y="14775"/>
                  </a:lnTo>
                  <a:lnTo>
                    <a:pt x="17867" y="13229"/>
                  </a:lnTo>
                  <a:lnTo>
                    <a:pt x="17524" y="12499"/>
                  </a:lnTo>
                  <a:lnTo>
                    <a:pt x="17180" y="11769"/>
                  </a:lnTo>
                  <a:lnTo>
                    <a:pt x="16407" y="10437"/>
                  </a:lnTo>
                  <a:lnTo>
                    <a:pt x="15591" y="9149"/>
                  </a:lnTo>
                  <a:lnTo>
                    <a:pt x="14818" y="7946"/>
                  </a:lnTo>
                  <a:lnTo>
                    <a:pt x="14045" y="6786"/>
                  </a:lnTo>
                  <a:lnTo>
                    <a:pt x="13229" y="5756"/>
                  </a:lnTo>
                  <a:lnTo>
                    <a:pt x="12498" y="4768"/>
                  </a:lnTo>
                  <a:lnTo>
                    <a:pt x="11768" y="3909"/>
                  </a:lnTo>
                  <a:lnTo>
                    <a:pt x="11081" y="3093"/>
                  </a:lnTo>
                  <a:lnTo>
                    <a:pt x="9836" y="1761"/>
                  </a:lnTo>
                  <a:lnTo>
                    <a:pt x="8891" y="816"/>
                  </a:lnTo>
                  <a:lnTo>
                    <a:pt x="80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666;p65">
              <a:extLst>
                <a:ext uri="{FF2B5EF4-FFF2-40B4-BE49-F238E27FC236}">
                  <a16:creationId xmlns:a16="http://schemas.microsoft.com/office/drawing/2014/main" id="{67D33130-ED22-D129-7290-EA384F2098D5}"/>
                </a:ext>
              </a:extLst>
            </p:cNvPr>
            <p:cNvSpPr/>
            <p:nvPr/>
          </p:nvSpPr>
          <p:spPr>
            <a:xfrm>
              <a:off x="5635875" y="3829750"/>
              <a:ext cx="550850" cy="539050"/>
            </a:xfrm>
            <a:custGeom>
              <a:avLst/>
              <a:gdLst/>
              <a:ahLst/>
              <a:cxnLst/>
              <a:rect l="l" t="t" r="r" b="b"/>
              <a:pathLst>
                <a:path w="22034" h="21562" extrusionOk="0">
                  <a:moveTo>
                    <a:pt x="17266" y="1"/>
                  </a:moveTo>
                  <a:lnTo>
                    <a:pt x="17223" y="87"/>
                  </a:lnTo>
                  <a:lnTo>
                    <a:pt x="17223" y="130"/>
                  </a:lnTo>
                  <a:lnTo>
                    <a:pt x="17567" y="817"/>
                  </a:lnTo>
                  <a:lnTo>
                    <a:pt x="17910" y="1504"/>
                  </a:lnTo>
                  <a:lnTo>
                    <a:pt x="18512" y="2964"/>
                  </a:lnTo>
                  <a:lnTo>
                    <a:pt x="19070" y="4467"/>
                  </a:lnTo>
                  <a:lnTo>
                    <a:pt x="19542" y="6014"/>
                  </a:lnTo>
                  <a:lnTo>
                    <a:pt x="19972" y="7603"/>
                  </a:lnTo>
                  <a:lnTo>
                    <a:pt x="20315" y="9192"/>
                  </a:lnTo>
                  <a:lnTo>
                    <a:pt x="20659" y="10738"/>
                  </a:lnTo>
                  <a:lnTo>
                    <a:pt x="20917" y="12198"/>
                  </a:lnTo>
                  <a:lnTo>
                    <a:pt x="21174" y="13659"/>
                  </a:lnTo>
                  <a:lnTo>
                    <a:pt x="21346" y="14990"/>
                  </a:lnTo>
                  <a:lnTo>
                    <a:pt x="21604" y="17309"/>
                  </a:lnTo>
                  <a:lnTo>
                    <a:pt x="21776" y="19027"/>
                  </a:lnTo>
                  <a:lnTo>
                    <a:pt x="21819" y="19929"/>
                  </a:lnTo>
                  <a:lnTo>
                    <a:pt x="1074" y="21347"/>
                  </a:lnTo>
                  <a:lnTo>
                    <a:pt x="902" y="19586"/>
                  </a:lnTo>
                  <a:lnTo>
                    <a:pt x="645" y="15978"/>
                  </a:lnTo>
                  <a:lnTo>
                    <a:pt x="516" y="13702"/>
                  </a:lnTo>
                  <a:lnTo>
                    <a:pt x="387" y="11168"/>
                  </a:lnTo>
                  <a:lnTo>
                    <a:pt x="258" y="8548"/>
                  </a:lnTo>
                  <a:lnTo>
                    <a:pt x="215" y="5799"/>
                  </a:lnTo>
                  <a:lnTo>
                    <a:pt x="215" y="3265"/>
                  </a:lnTo>
                  <a:lnTo>
                    <a:pt x="344" y="903"/>
                  </a:lnTo>
                  <a:lnTo>
                    <a:pt x="301" y="817"/>
                  </a:lnTo>
                  <a:lnTo>
                    <a:pt x="172" y="817"/>
                  </a:lnTo>
                  <a:lnTo>
                    <a:pt x="129" y="903"/>
                  </a:lnTo>
                  <a:lnTo>
                    <a:pt x="43" y="3265"/>
                  </a:lnTo>
                  <a:lnTo>
                    <a:pt x="0" y="5799"/>
                  </a:lnTo>
                  <a:lnTo>
                    <a:pt x="86" y="8719"/>
                  </a:lnTo>
                  <a:lnTo>
                    <a:pt x="172" y="11511"/>
                  </a:lnTo>
                  <a:lnTo>
                    <a:pt x="344" y="14131"/>
                  </a:lnTo>
                  <a:lnTo>
                    <a:pt x="473" y="16536"/>
                  </a:lnTo>
                  <a:lnTo>
                    <a:pt x="773" y="20058"/>
                  </a:lnTo>
                  <a:lnTo>
                    <a:pt x="859" y="21475"/>
                  </a:lnTo>
                  <a:lnTo>
                    <a:pt x="902" y="21561"/>
                  </a:lnTo>
                  <a:lnTo>
                    <a:pt x="21948" y="20101"/>
                  </a:lnTo>
                  <a:lnTo>
                    <a:pt x="22033" y="20101"/>
                  </a:lnTo>
                  <a:lnTo>
                    <a:pt x="22033" y="20015"/>
                  </a:lnTo>
                  <a:lnTo>
                    <a:pt x="21990" y="19414"/>
                  </a:lnTo>
                  <a:lnTo>
                    <a:pt x="21862" y="17868"/>
                  </a:lnTo>
                  <a:lnTo>
                    <a:pt x="21604" y="15591"/>
                  </a:lnTo>
                  <a:lnTo>
                    <a:pt x="21432" y="14217"/>
                  </a:lnTo>
                  <a:lnTo>
                    <a:pt x="21217" y="12757"/>
                  </a:lnTo>
                  <a:lnTo>
                    <a:pt x="20960" y="11210"/>
                  </a:lnTo>
                  <a:lnTo>
                    <a:pt x="20616" y="9578"/>
                  </a:lnTo>
                  <a:lnTo>
                    <a:pt x="20230" y="7946"/>
                  </a:lnTo>
                  <a:lnTo>
                    <a:pt x="19800" y="6271"/>
                  </a:lnTo>
                  <a:lnTo>
                    <a:pt x="19285" y="4639"/>
                  </a:lnTo>
                  <a:lnTo>
                    <a:pt x="18726" y="3007"/>
                  </a:lnTo>
                  <a:lnTo>
                    <a:pt x="18082" y="1504"/>
                  </a:lnTo>
                  <a:lnTo>
                    <a:pt x="17738" y="774"/>
                  </a:lnTo>
                  <a:lnTo>
                    <a:pt x="17395" y="44"/>
                  </a:lnTo>
                  <a:lnTo>
                    <a:pt x="1730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667;p65">
              <a:extLst>
                <a:ext uri="{FF2B5EF4-FFF2-40B4-BE49-F238E27FC236}">
                  <a16:creationId xmlns:a16="http://schemas.microsoft.com/office/drawing/2014/main" id="{3DC208FE-2549-4976-05EC-15F209FAC6B6}"/>
                </a:ext>
              </a:extLst>
            </p:cNvPr>
            <p:cNvSpPr/>
            <p:nvPr/>
          </p:nvSpPr>
          <p:spPr>
            <a:xfrm>
              <a:off x="5814100" y="3855525"/>
              <a:ext cx="471400" cy="440250"/>
            </a:xfrm>
            <a:custGeom>
              <a:avLst/>
              <a:gdLst/>
              <a:ahLst/>
              <a:cxnLst/>
              <a:rect l="l" t="t" r="r" b="b"/>
              <a:pathLst>
                <a:path w="18856" h="17610" extrusionOk="0">
                  <a:moveTo>
                    <a:pt x="14518" y="0"/>
                  </a:moveTo>
                  <a:lnTo>
                    <a:pt x="6572" y="2105"/>
                  </a:lnTo>
                  <a:lnTo>
                    <a:pt x="7474" y="3694"/>
                  </a:lnTo>
                  <a:lnTo>
                    <a:pt x="8204" y="5026"/>
                  </a:lnTo>
                  <a:lnTo>
                    <a:pt x="8763" y="6185"/>
                  </a:lnTo>
                  <a:lnTo>
                    <a:pt x="9192" y="7130"/>
                  </a:lnTo>
                  <a:lnTo>
                    <a:pt x="9450" y="7903"/>
                  </a:lnTo>
                  <a:lnTo>
                    <a:pt x="9579" y="8547"/>
                  </a:lnTo>
                  <a:lnTo>
                    <a:pt x="9622" y="8762"/>
                  </a:lnTo>
                  <a:lnTo>
                    <a:pt x="9579" y="9020"/>
                  </a:lnTo>
                  <a:lnTo>
                    <a:pt x="9536" y="9192"/>
                  </a:lnTo>
                  <a:lnTo>
                    <a:pt x="9450" y="9363"/>
                  </a:lnTo>
                  <a:lnTo>
                    <a:pt x="9278" y="9492"/>
                  </a:lnTo>
                  <a:lnTo>
                    <a:pt x="8934" y="9750"/>
                  </a:lnTo>
                  <a:lnTo>
                    <a:pt x="7775" y="10308"/>
                  </a:lnTo>
                  <a:lnTo>
                    <a:pt x="6272" y="10995"/>
                  </a:lnTo>
                  <a:lnTo>
                    <a:pt x="4554" y="11726"/>
                  </a:lnTo>
                  <a:lnTo>
                    <a:pt x="1418" y="12971"/>
                  </a:lnTo>
                  <a:lnTo>
                    <a:pt x="1" y="13530"/>
                  </a:lnTo>
                  <a:lnTo>
                    <a:pt x="473" y="17524"/>
                  </a:lnTo>
                  <a:lnTo>
                    <a:pt x="559" y="17567"/>
                  </a:lnTo>
                  <a:lnTo>
                    <a:pt x="817" y="17610"/>
                  </a:lnTo>
                  <a:lnTo>
                    <a:pt x="2063" y="17610"/>
                  </a:lnTo>
                  <a:lnTo>
                    <a:pt x="4725" y="17524"/>
                  </a:lnTo>
                  <a:lnTo>
                    <a:pt x="6615" y="17395"/>
                  </a:lnTo>
                  <a:lnTo>
                    <a:pt x="8677" y="17180"/>
                  </a:lnTo>
                  <a:lnTo>
                    <a:pt x="9708" y="17051"/>
                  </a:lnTo>
                  <a:lnTo>
                    <a:pt x="10738" y="16880"/>
                  </a:lnTo>
                  <a:lnTo>
                    <a:pt x="11769" y="16665"/>
                  </a:lnTo>
                  <a:lnTo>
                    <a:pt x="12800" y="16450"/>
                  </a:lnTo>
                  <a:lnTo>
                    <a:pt x="13788" y="16149"/>
                  </a:lnTo>
                  <a:lnTo>
                    <a:pt x="14690" y="15892"/>
                  </a:lnTo>
                  <a:lnTo>
                    <a:pt x="15549" y="15548"/>
                  </a:lnTo>
                  <a:lnTo>
                    <a:pt x="16322" y="15205"/>
                  </a:lnTo>
                  <a:lnTo>
                    <a:pt x="17052" y="14818"/>
                  </a:lnTo>
                  <a:lnTo>
                    <a:pt x="17653" y="14388"/>
                  </a:lnTo>
                  <a:lnTo>
                    <a:pt x="17911" y="14174"/>
                  </a:lnTo>
                  <a:lnTo>
                    <a:pt x="18126" y="13916"/>
                  </a:lnTo>
                  <a:lnTo>
                    <a:pt x="18340" y="13658"/>
                  </a:lnTo>
                  <a:lnTo>
                    <a:pt x="18512" y="13401"/>
                  </a:lnTo>
                  <a:lnTo>
                    <a:pt x="18641" y="13143"/>
                  </a:lnTo>
                  <a:lnTo>
                    <a:pt x="18727" y="12842"/>
                  </a:lnTo>
                  <a:lnTo>
                    <a:pt x="18813" y="12542"/>
                  </a:lnTo>
                  <a:lnTo>
                    <a:pt x="18856" y="12198"/>
                  </a:lnTo>
                  <a:lnTo>
                    <a:pt x="18856" y="11425"/>
                  </a:lnTo>
                  <a:lnTo>
                    <a:pt x="18813" y="10609"/>
                  </a:lnTo>
                  <a:lnTo>
                    <a:pt x="18641" y="9793"/>
                  </a:lnTo>
                  <a:lnTo>
                    <a:pt x="18469" y="8891"/>
                  </a:lnTo>
                  <a:lnTo>
                    <a:pt x="18211" y="8032"/>
                  </a:lnTo>
                  <a:lnTo>
                    <a:pt x="17911" y="7173"/>
                  </a:lnTo>
                  <a:lnTo>
                    <a:pt x="17310" y="5584"/>
                  </a:lnTo>
                  <a:lnTo>
                    <a:pt x="16708" y="4252"/>
                  </a:lnTo>
                  <a:lnTo>
                    <a:pt x="16150" y="3007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668;p65">
              <a:extLst>
                <a:ext uri="{FF2B5EF4-FFF2-40B4-BE49-F238E27FC236}">
                  <a16:creationId xmlns:a16="http://schemas.microsoft.com/office/drawing/2014/main" id="{EBE2FDF7-3CE5-4341-55D2-C75ACC0903E9}"/>
                </a:ext>
              </a:extLst>
            </p:cNvPr>
            <p:cNvSpPr/>
            <p:nvPr/>
          </p:nvSpPr>
          <p:spPr>
            <a:xfrm>
              <a:off x="5619775" y="4152950"/>
              <a:ext cx="283475" cy="177200"/>
            </a:xfrm>
            <a:custGeom>
              <a:avLst/>
              <a:gdLst/>
              <a:ahLst/>
              <a:cxnLst/>
              <a:rect l="l" t="t" r="r" b="b"/>
              <a:pathLst>
                <a:path w="11339" h="7088" extrusionOk="0">
                  <a:moveTo>
                    <a:pt x="3178" y="0"/>
                  </a:moveTo>
                  <a:lnTo>
                    <a:pt x="3050" y="43"/>
                  </a:lnTo>
                  <a:lnTo>
                    <a:pt x="2921" y="86"/>
                  </a:lnTo>
                  <a:lnTo>
                    <a:pt x="2835" y="172"/>
                  </a:lnTo>
                  <a:lnTo>
                    <a:pt x="2835" y="301"/>
                  </a:lnTo>
                  <a:lnTo>
                    <a:pt x="2878" y="430"/>
                  </a:lnTo>
                  <a:lnTo>
                    <a:pt x="2921" y="559"/>
                  </a:lnTo>
                  <a:lnTo>
                    <a:pt x="3050" y="731"/>
                  </a:lnTo>
                  <a:lnTo>
                    <a:pt x="3221" y="859"/>
                  </a:lnTo>
                  <a:lnTo>
                    <a:pt x="3565" y="1117"/>
                  </a:lnTo>
                  <a:lnTo>
                    <a:pt x="3994" y="1375"/>
                  </a:lnTo>
                  <a:lnTo>
                    <a:pt x="4810" y="1761"/>
                  </a:lnTo>
                  <a:lnTo>
                    <a:pt x="5197" y="1890"/>
                  </a:lnTo>
                  <a:lnTo>
                    <a:pt x="5326" y="1976"/>
                  </a:lnTo>
                  <a:lnTo>
                    <a:pt x="5326" y="2062"/>
                  </a:lnTo>
                  <a:lnTo>
                    <a:pt x="5240" y="2148"/>
                  </a:lnTo>
                  <a:lnTo>
                    <a:pt x="5111" y="2234"/>
                  </a:lnTo>
                  <a:lnTo>
                    <a:pt x="4853" y="2320"/>
                  </a:lnTo>
                  <a:lnTo>
                    <a:pt x="4510" y="2406"/>
                  </a:lnTo>
                  <a:lnTo>
                    <a:pt x="4080" y="2449"/>
                  </a:lnTo>
                  <a:lnTo>
                    <a:pt x="3608" y="2491"/>
                  </a:lnTo>
                  <a:lnTo>
                    <a:pt x="2491" y="2534"/>
                  </a:lnTo>
                  <a:lnTo>
                    <a:pt x="1417" y="2620"/>
                  </a:lnTo>
                  <a:lnTo>
                    <a:pt x="945" y="2706"/>
                  </a:lnTo>
                  <a:lnTo>
                    <a:pt x="558" y="2792"/>
                  </a:lnTo>
                  <a:lnTo>
                    <a:pt x="301" y="2921"/>
                  </a:lnTo>
                  <a:lnTo>
                    <a:pt x="215" y="3007"/>
                  </a:lnTo>
                  <a:lnTo>
                    <a:pt x="215" y="3093"/>
                  </a:lnTo>
                  <a:lnTo>
                    <a:pt x="215" y="3179"/>
                  </a:lnTo>
                  <a:lnTo>
                    <a:pt x="258" y="3265"/>
                  </a:lnTo>
                  <a:lnTo>
                    <a:pt x="387" y="3393"/>
                  </a:lnTo>
                  <a:lnTo>
                    <a:pt x="558" y="3479"/>
                  </a:lnTo>
                  <a:lnTo>
                    <a:pt x="773" y="3608"/>
                  </a:lnTo>
                  <a:lnTo>
                    <a:pt x="1203" y="3694"/>
                  </a:lnTo>
                  <a:lnTo>
                    <a:pt x="1417" y="3737"/>
                  </a:lnTo>
                  <a:lnTo>
                    <a:pt x="1160" y="3737"/>
                  </a:lnTo>
                  <a:lnTo>
                    <a:pt x="644" y="3823"/>
                  </a:lnTo>
                  <a:lnTo>
                    <a:pt x="387" y="3866"/>
                  </a:lnTo>
                  <a:lnTo>
                    <a:pt x="172" y="3952"/>
                  </a:lnTo>
                  <a:lnTo>
                    <a:pt x="0" y="4081"/>
                  </a:lnTo>
                  <a:lnTo>
                    <a:pt x="0" y="4124"/>
                  </a:lnTo>
                  <a:lnTo>
                    <a:pt x="0" y="4252"/>
                  </a:lnTo>
                  <a:lnTo>
                    <a:pt x="43" y="4381"/>
                  </a:lnTo>
                  <a:lnTo>
                    <a:pt x="215" y="4510"/>
                  </a:lnTo>
                  <a:lnTo>
                    <a:pt x="430" y="4639"/>
                  </a:lnTo>
                  <a:lnTo>
                    <a:pt x="644" y="4682"/>
                  </a:lnTo>
                  <a:lnTo>
                    <a:pt x="1074" y="4768"/>
                  </a:lnTo>
                  <a:lnTo>
                    <a:pt x="1289" y="4811"/>
                  </a:lnTo>
                  <a:lnTo>
                    <a:pt x="1160" y="4811"/>
                  </a:lnTo>
                  <a:lnTo>
                    <a:pt x="902" y="4897"/>
                  </a:lnTo>
                  <a:lnTo>
                    <a:pt x="773" y="4983"/>
                  </a:lnTo>
                  <a:lnTo>
                    <a:pt x="644" y="5026"/>
                  </a:lnTo>
                  <a:lnTo>
                    <a:pt x="558" y="5154"/>
                  </a:lnTo>
                  <a:lnTo>
                    <a:pt x="558" y="5283"/>
                  </a:lnTo>
                  <a:lnTo>
                    <a:pt x="644" y="5369"/>
                  </a:lnTo>
                  <a:lnTo>
                    <a:pt x="773" y="5498"/>
                  </a:lnTo>
                  <a:lnTo>
                    <a:pt x="945" y="5584"/>
                  </a:lnTo>
                  <a:lnTo>
                    <a:pt x="1160" y="5670"/>
                  </a:lnTo>
                  <a:lnTo>
                    <a:pt x="1503" y="5756"/>
                  </a:lnTo>
                  <a:lnTo>
                    <a:pt x="1332" y="5756"/>
                  </a:lnTo>
                  <a:lnTo>
                    <a:pt x="1246" y="5799"/>
                  </a:lnTo>
                  <a:lnTo>
                    <a:pt x="1160" y="5884"/>
                  </a:lnTo>
                  <a:lnTo>
                    <a:pt x="1117" y="5970"/>
                  </a:lnTo>
                  <a:lnTo>
                    <a:pt x="1117" y="6185"/>
                  </a:lnTo>
                  <a:lnTo>
                    <a:pt x="1160" y="6271"/>
                  </a:lnTo>
                  <a:lnTo>
                    <a:pt x="1246" y="6400"/>
                  </a:lnTo>
                  <a:lnTo>
                    <a:pt x="1546" y="6572"/>
                  </a:lnTo>
                  <a:lnTo>
                    <a:pt x="1976" y="6786"/>
                  </a:lnTo>
                  <a:lnTo>
                    <a:pt x="2491" y="6915"/>
                  </a:lnTo>
                  <a:lnTo>
                    <a:pt x="3092" y="7044"/>
                  </a:lnTo>
                  <a:lnTo>
                    <a:pt x="3780" y="7087"/>
                  </a:lnTo>
                  <a:lnTo>
                    <a:pt x="4553" y="7044"/>
                  </a:lnTo>
                  <a:lnTo>
                    <a:pt x="5326" y="6958"/>
                  </a:lnTo>
                  <a:lnTo>
                    <a:pt x="9105" y="6271"/>
                  </a:lnTo>
                  <a:lnTo>
                    <a:pt x="11339" y="5842"/>
                  </a:lnTo>
                  <a:lnTo>
                    <a:pt x="10351" y="473"/>
                  </a:lnTo>
                  <a:lnTo>
                    <a:pt x="10093" y="516"/>
                  </a:lnTo>
                  <a:lnTo>
                    <a:pt x="9492" y="645"/>
                  </a:lnTo>
                  <a:lnTo>
                    <a:pt x="8762" y="688"/>
                  </a:lnTo>
                  <a:lnTo>
                    <a:pt x="8161" y="688"/>
                  </a:lnTo>
                  <a:lnTo>
                    <a:pt x="7516" y="559"/>
                  </a:lnTo>
                  <a:lnTo>
                    <a:pt x="6786" y="473"/>
                  </a:lnTo>
                  <a:lnTo>
                    <a:pt x="5498" y="387"/>
                  </a:lnTo>
                  <a:lnTo>
                    <a:pt x="5240" y="344"/>
                  </a:lnTo>
                  <a:lnTo>
                    <a:pt x="4896" y="301"/>
                  </a:lnTo>
                  <a:lnTo>
                    <a:pt x="3994" y="86"/>
                  </a:lnTo>
                  <a:lnTo>
                    <a:pt x="35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669;p65">
              <a:extLst>
                <a:ext uri="{FF2B5EF4-FFF2-40B4-BE49-F238E27FC236}">
                  <a16:creationId xmlns:a16="http://schemas.microsoft.com/office/drawing/2014/main" id="{D5E64211-7EC5-7487-FE45-D35AF65EA97B}"/>
                </a:ext>
              </a:extLst>
            </p:cNvPr>
            <p:cNvSpPr/>
            <p:nvPr/>
          </p:nvSpPr>
          <p:spPr>
            <a:xfrm>
              <a:off x="5651975" y="4292525"/>
              <a:ext cx="55850" cy="8625"/>
            </a:xfrm>
            <a:custGeom>
              <a:avLst/>
              <a:gdLst/>
              <a:ahLst/>
              <a:cxnLst/>
              <a:rect l="l" t="t" r="r" b="b"/>
              <a:pathLst>
                <a:path w="2234" h="345" extrusionOk="0">
                  <a:moveTo>
                    <a:pt x="2105" y="1"/>
                  </a:moveTo>
                  <a:lnTo>
                    <a:pt x="1633" y="87"/>
                  </a:lnTo>
                  <a:lnTo>
                    <a:pt x="1117" y="130"/>
                  </a:lnTo>
                  <a:lnTo>
                    <a:pt x="645" y="130"/>
                  </a:lnTo>
                  <a:lnTo>
                    <a:pt x="129" y="87"/>
                  </a:lnTo>
                  <a:lnTo>
                    <a:pt x="44" y="87"/>
                  </a:lnTo>
                  <a:lnTo>
                    <a:pt x="1" y="173"/>
                  </a:lnTo>
                  <a:lnTo>
                    <a:pt x="44" y="259"/>
                  </a:lnTo>
                  <a:lnTo>
                    <a:pt x="87" y="259"/>
                  </a:lnTo>
                  <a:lnTo>
                    <a:pt x="516" y="301"/>
                  </a:lnTo>
                  <a:lnTo>
                    <a:pt x="903" y="344"/>
                  </a:lnTo>
                  <a:lnTo>
                    <a:pt x="1504" y="301"/>
                  </a:lnTo>
                  <a:lnTo>
                    <a:pt x="2148" y="173"/>
                  </a:lnTo>
                  <a:lnTo>
                    <a:pt x="2191" y="130"/>
                  </a:lnTo>
                  <a:lnTo>
                    <a:pt x="2234" y="87"/>
                  </a:lnTo>
                  <a:lnTo>
                    <a:pt x="2191" y="1"/>
                  </a:lnTo>
                  <a:close/>
                </a:path>
              </a:pathLst>
            </a:custGeom>
            <a:solidFill>
              <a:srgbClr val="716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670;p65">
              <a:extLst>
                <a:ext uri="{FF2B5EF4-FFF2-40B4-BE49-F238E27FC236}">
                  <a16:creationId xmlns:a16="http://schemas.microsoft.com/office/drawing/2014/main" id="{94796415-B7E7-ECA9-5766-16B5E0AFAE5D}"/>
                </a:ext>
              </a:extLst>
            </p:cNvPr>
            <p:cNvSpPr/>
            <p:nvPr/>
          </p:nvSpPr>
          <p:spPr>
            <a:xfrm>
              <a:off x="5638025" y="4266775"/>
              <a:ext cx="59075" cy="6450"/>
            </a:xfrm>
            <a:custGeom>
              <a:avLst/>
              <a:gdLst/>
              <a:ahLst/>
              <a:cxnLst/>
              <a:rect l="l" t="t" r="r" b="b"/>
              <a:pathLst>
                <a:path w="2363" h="258" extrusionOk="0">
                  <a:moveTo>
                    <a:pt x="2234" y="0"/>
                  </a:moveTo>
                  <a:lnTo>
                    <a:pt x="1160" y="86"/>
                  </a:lnTo>
                  <a:lnTo>
                    <a:pt x="86" y="43"/>
                  </a:lnTo>
                  <a:lnTo>
                    <a:pt x="43" y="43"/>
                  </a:lnTo>
                  <a:lnTo>
                    <a:pt x="0" y="129"/>
                  </a:lnTo>
                  <a:lnTo>
                    <a:pt x="0" y="215"/>
                  </a:lnTo>
                  <a:lnTo>
                    <a:pt x="86" y="215"/>
                  </a:lnTo>
                  <a:lnTo>
                    <a:pt x="988" y="258"/>
                  </a:lnTo>
                  <a:lnTo>
                    <a:pt x="1632" y="258"/>
                  </a:lnTo>
                  <a:lnTo>
                    <a:pt x="2277" y="215"/>
                  </a:lnTo>
                  <a:lnTo>
                    <a:pt x="2320" y="172"/>
                  </a:lnTo>
                  <a:lnTo>
                    <a:pt x="2362" y="86"/>
                  </a:lnTo>
                  <a:lnTo>
                    <a:pt x="2320" y="43"/>
                  </a:lnTo>
                  <a:lnTo>
                    <a:pt x="2234" y="0"/>
                  </a:lnTo>
                  <a:close/>
                </a:path>
              </a:pathLst>
            </a:custGeom>
            <a:solidFill>
              <a:srgbClr val="716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671;p65">
              <a:extLst>
                <a:ext uri="{FF2B5EF4-FFF2-40B4-BE49-F238E27FC236}">
                  <a16:creationId xmlns:a16="http://schemas.microsoft.com/office/drawing/2014/main" id="{3DD7AD27-70DB-F97B-987E-765D997B7B16}"/>
                </a:ext>
              </a:extLst>
            </p:cNvPr>
            <p:cNvSpPr/>
            <p:nvPr/>
          </p:nvSpPr>
          <p:spPr>
            <a:xfrm>
              <a:off x="5640175" y="4239925"/>
              <a:ext cx="56925" cy="7525"/>
            </a:xfrm>
            <a:custGeom>
              <a:avLst/>
              <a:gdLst/>
              <a:ahLst/>
              <a:cxnLst/>
              <a:rect l="l" t="t" r="r" b="b"/>
              <a:pathLst>
                <a:path w="2277" h="301" extrusionOk="0">
                  <a:moveTo>
                    <a:pt x="2148" y="0"/>
                  </a:moveTo>
                  <a:lnTo>
                    <a:pt x="86" y="86"/>
                  </a:lnTo>
                  <a:lnTo>
                    <a:pt x="43" y="129"/>
                  </a:lnTo>
                  <a:lnTo>
                    <a:pt x="0" y="215"/>
                  </a:lnTo>
                  <a:lnTo>
                    <a:pt x="43" y="258"/>
                  </a:lnTo>
                  <a:lnTo>
                    <a:pt x="86" y="301"/>
                  </a:lnTo>
                  <a:lnTo>
                    <a:pt x="129" y="301"/>
                  </a:lnTo>
                  <a:lnTo>
                    <a:pt x="2148" y="215"/>
                  </a:lnTo>
                  <a:lnTo>
                    <a:pt x="2234" y="172"/>
                  </a:lnTo>
                  <a:lnTo>
                    <a:pt x="2276" y="86"/>
                  </a:lnTo>
                  <a:lnTo>
                    <a:pt x="2234" y="43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rgbClr val="716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672;p65">
              <a:extLst>
                <a:ext uri="{FF2B5EF4-FFF2-40B4-BE49-F238E27FC236}">
                  <a16:creationId xmlns:a16="http://schemas.microsoft.com/office/drawing/2014/main" id="{35619A3A-B114-8045-C631-D2DE73E7E22F}"/>
                </a:ext>
              </a:extLst>
            </p:cNvPr>
            <p:cNvSpPr/>
            <p:nvPr/>
          </p:nvSpPr>
          <p:spPr>
            <a:xfrm>
              <a:off x="5807675" y="3535550"/>
              <a:ext cx="10750" cy="1100"/>
            </a:xfrm>
            <a:custGeom>
              <a:avLst/>
              <a:gdLst/>
              <a:ahLst/>
              <a:cxnLst/>
              <a:rect l="l" t="t" r="r" b="b"/>
              <a:pathLst>
                <a:path w="430" h="44" extrusionOk="0">
                  <a:moveTo>
                    <a:pt x="0" y="1"/>
                  </a:moveTo>
                  <a:lnTo>
                    <a:pt x="430" y="43"/>
                  </a:lnTo>
                  <a:lnTo>
                    <a:pt x="387" y="1"/>
                  </a:lnTo>
                  <a:close/>
                </a:path>
              </a:pathLst>
            </a:custGeom>
            <a:solidFill>
              <a:srgbClr val="9ADD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673;p65">
              <a:extLst>
                <a:ext uri="{FF2B5EF4-FFF2-40B4-BE49-F238E27FC236}">
                  <a16:creationId xmlns:a16="http://schemas.microsoft.com/office/drawing/2014/main" id="{0278447B-9855-AC49-C483-A8F03E074F47}"/>
                </a:ext>
              </a:extLst>
            </p:cNvPr>
            <p:cNvSpPr/>
            <p:nvPr/>
          </p:nvSpPr>
          <p:spPr>
            <a:xfrm>
              <a:off x="5807675" y="3535550"/>
              <a:ext cx="25" cy="1100"/>
            </a:xfrm>
            <a:custGeom>
              <a:avLst/>
              <a:gdLst/>
              <a:ahLst/>
              <a:cxnLst/>
              <a:rect l="l" t="t" r="r" b="b"/>
              <a:pathLst>
                <a:path w="1" h="44" extrusionOk="0">
                  <a:moveTo>
                    <a:pt x="0" y="43"/>
                  </a:moveTo>
                  <a:lnTo>
                    <a:pt x="0" y="1"/>
                  </a:ln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9ADD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674;p65">
              <a:extLst>
                <a:ext uri="{FF2B5EF4-FFF2-40B4-BE49-F238E27FC236}">
                  <a16:creationId xmlns:a16="http://schemas.microsoft.com/office/drawing/2014/main" id="{BE710624-998A-6EEF-5C9F-14C568BFD446}"/>
                </a:ext>
              </a:extLst>
            </p:cNvPr>
            <p:cNvSpPr/>
            <p:nvPr/>
          </p:nvSpPr>
          <p:spPr>
            <a:xfrm>
              <a:off x="5839875" y="3537700"/>
              <a:ext cx="9700" cy="1100"/>
            </a:xfrm>
            <a:custGeom>
              <a:avLst/>
              <a:gdLst/>
              <a:ahLst/>
              <a:cxnLst/>
              <a:rect l="l" t="t" r="r" b="b"/>
              <a:pathLst>
                <a:path w="388" h="44" extrusionOk="0">
                  <a:moveTo>
                    <a:pt x="387" y="43"/>
                  </a:moveTo>
                  <a:lnTo>
                    <a:pt x="387" y="43"/>
                  </a:lnTo>
                  <a:lnTo>
                    <a:pt x="1" y="0"/>
                  </a:lnTo>
                  <a:lnTo>
                    <a:pt x="1" y="0"/>
                  </a:lnTo>
                  <a:lnTo>
                    <a:pt x="387" y="43"/>
                  </a:lnTo>
                  <a:lnTo>
                    <a:pt x="387" y="43"/>
                  </a:lnTo>
                  <a:close/>
                </a:path>
              </a:pathLst>
            </a:custGeom>
            <a:solidFill>
              <a:srgbClr val="9ADD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675;p65">
              <a:extLst>
                <a:ext uri="{FF2B5EF4-FFF2-40B4-BE49-F238E27FC236}">
                  <a16:creationId xmlns:a16="http://schemas.microsoft.com/office/drawing/2014/main" id="{D6AEB6E4-0FC4-4831-1153-CFA6719E6CD6}"/>
                </a:ext>
              </a:extLst>
            </p:cNvPr>
            <p:cNvSpPr/>
            <p:nvPr/>
          </p:nvSpPr>
          <p:spPr>
            <a:xfrm>
              <a:off x="5779750" y="3538775"/>
              <a:ext cx="485350" cy="484275"/>
            </a:xfrm>
            <a:custGeom>
              <a:avLst/>
              <a:gdLst/>
              <a:ahLst/>
              <a:cxnLst/>
              <a:rect l="l" t="t" r="r" b="b"/>
              <a:pathLst>
                <a:path w="19414" h="19371" extrusionOk="0">
                  <a:moveTo>
                    <a:pt x="2835" y="0"/>
                  </a:moveTo>
                  <a:lnTo>
                    <a:pt x="1" y="4811"/>
                  </a:lnTo>
                  <a:lnTo>
                    <a:pt x="6099" y="13315"/>
                  </a:lnTo>
                  <a:lnTo>
                    <a:pt x="9364" y="19371"/>
                  </a:lnTo>
                  <a:lnTo>
                    <a:pt x="19414" y="16450"/>
                  </a:lnTo>
                  <a:lnTo>
                    <a:pt x="19199" y="15806"/>
                  </a:lnTo>
                  <a:lnTo>
                    <a:pt x="18941" y="15033"/>
                  </a:lnTo>
                  <a:lnTo>
                    <a:pt x="18469" y="14002"/>
                  </a:lnTo>
                  <a:lnTo>
                    <a:pt x="18125" y="13229"/>
                  </a:lnTo>
                  <a:lnTo>
                    <a:pt x="17653" y="12327"/>
                  </a:lnTo>
                  <a:lnTo>
                    <a:pt x="17094" y="11382"/>
                  </a:lnTo>
                  <a:lnTo>
                    <a:pt x="16450" y="10351"/>
                  </a:lnTo>
                  <a:lnTo>
                    <a:pt x="15720" y="9277"/>
                  </a:lnTo>
                  <a:lnTo>
                    <a:pt x="14861" y="8118"/>
                  </a:lnTo>
                  <a:lnTo>
                    <a:pt x="13873" y="6915"/>
                  </a:lnTo>
                  <a:lnTo>
                    <a:pt x="12757" y="5670"/>
                  </a:lnTo>
                  <a:lnTo>
                    <a:pt x="12069" y="4897"/>
                  </a:lnTo>
                  <a:lnTo>
                    <a:pt x="11339" y="4252"/>
                  </a:lnTo>
                  <a:lnTo>
                    <a:pt x="10652" y="3651"/>
                  </a:lnTo>
                  <a:lnTo>
                    <a:pt x="9965" y="3093"/>
                  </a:lnTo>
                  <a:lnTo>
                    <a:pt x="9235" y="2577"/>
                  </a:lnTo>
                  <a:lnTo>
                    <a:pt x="8548" y="2148"/>
                  </a:lnTo>
                  <a:lnTo>
                    <a:pt x="7860" y="1761"/>
                  </a:lnTo>
                  <a:lnTo>
                    <a:pt x="7216" y="1418"/>
                  </a:lnTo>
                  <a:lnTo>
                    <a:pt x="6572" y="1117"/>
                  </a:lnTo>
                  <a:lnTo>
                    <a:pt x="5928" y="859"/>
                  </a:lnTo>
                  <a:lnTo>
                    <a:pt x="4768" y="473"/>
                  </a:lnTo>
                  <a:lnTo>
                    <a:pt x="3737" y="172"/>
                  </a:lnTo>
                  <a:lnTo>
                    <a:pt x="28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676;p65">
              <a:extLst>
                <a:ext uri="{FF2B5EF4-FFF2-40B4-BE49-F238E27FC236}">
                  <a16:creationId xmlns:a16="http://schemas.microsoft.com/office/drawing/2014/main" id="{FF5CA858-5A40-ABD0-4FC7-C4A16B90ED13}"/>
                </a:ext>
              </a:extLst>
            </p:cNvPr>
            <p:cNvSpPr/>
            <p:nvPr/>
          </p:nvSpPr>
          <p:spPr>
            <a:xfrm>
              <a:off x="5930075" y="3868400"/>
              <a:ext cx="337175" cy="156800"/>
            </a:xfrm>
            <a:custGeom>
              <a:avLst/>
              <a:gdLst/>
              <a:ahLst/>
              <a:cxnLst/>
              <a:rect l="l" t="t" r="r" b="b"/>
              <a:pathLst>
                <a:path w="13487" h="6272" extrusionOk="0">
                  <a:moveTo>
                    <a:pt x="129" y="1"/>
                  </a:moveTo>
                  <a:lnTo>
                    <a:pt x="43" y="44"/>
                  </a:lnTo>
                  <a:lnTo>
                    <a:pt x="1" y="87"/>
                  </a:lnTo>
                  <a:lnTo>
                    <a:pt x="1" y="173"/>
                  </a:lnTo>
                  <a:lnTo>
                    <a:pt x="3308" y="6271"/>
                  </a:lnTo>
                  <a:lnTo>
                    <a:pt x="13401" y="3351"/>
                  </a:lnTo>
                  <a:lnTo>
                    <a:pt x="13487" y="3308"/>
                  </a:lnTo>
                  <a:lnTo>
                    <a:pt x="13487" y="3222"/>
                  </a:lnTo>
                  <a:lnTo>
                    <a:pt x="13444" y="3179"/>
                  </a:lnTo>
                  <a:lnTo>
                    <a:pt x="13358" y="3136"/>
                  </a:lnTo>
                  <a:lnTo>
                    <a:pt x="3394" y="6057"/>
                  </a:lnTo>
                  <a:lnTo>
                    <a:pt x="172" y="87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677;p65">
              <a:extLst>
                <a:ext uri="{FF2B5EF4-FFF2-40B4-BE49-F238E27FC236}">
                  <a16:creationId xmlns:a16="http://schemas.microsoft.com/office/drawing/2014/main" id="{92C9E25D-22BE-0A9A-6824-298E27597D2F}"/>
                </a:ext>
              </a:extLst>
            </p:cNvPr>
            <p:cNvSpPr/>
            <p:nvPr/>
          </p:nvSpPr>
          <p:spPr>
            <a:xfrm>
              <a:off x="5986975" y="3894175"/>
              <a:ext cx="258800" cy="84850"/>
            </a:xfrm>
            <a:custGeom>
              <a:avLst/>
              <a:gdLst/>
              <a:ahLst/>
              <a:cxnLst/>
              <a:rect l="l" t="t" r="r" b="b"/>
              <a:pathLst>
                <a:path w="10352" h="3394" extrusionOk="0">
                  <a:moveTo>
                    <a:pt x="10223" y="1"/>
                  </a:moveTo>
                  <a:lnTo>
                    <a:pt x="87" y="3222"/>
                  </a:lnTo>
                  <a:lnTo>
                    <a:pt x="1" y="3265"/>
                  </a:lnTo>
                  <a:lnTo>
                    <a:pt x="1" y="3351"/>
                  </a:lnTo>
                  <a:lnTo>
                    <a:pt x="44" y="3394"/>
                  </a:lnTo>
                  <a:lnTo>
                    <a:pt x="130" y="3394"/>
                  </a:lnTo>
                  <a:lnTo>
                    <a:pt x="10309" y="172"/>
                  </a:lnTo>
                  <a:lnTo>
                    <a:pt x="10352" y="129"/>
                  </a:lnTo>
                  <a:lnTo>
                    <a:pt x="10352" y="87"/>
                  </a:lnTo>
                  <a:lnTo>
                    <a:pt x="1030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678;p65">
              <a:extLst>
                <a:ext uri="{FF2B5EF4-FFF2-40B4-BE49-F238E27FC236}">
                  <a16:creationId xmlns:a16="http://schemas.microsoft.com/office/drawing/2014/main" id="{94F14461-E402-27FF-3B5F-572D92F4BFDE}"/>
                </a:ext>
              </a:extLst>
            </p:cNvPr>
            <p:cNvSpPr/>
            <p:nvPr/>
          </p:nvSpPr>
          <p:spPr>
            <a:xfrm>
              <a:off x="5730350" y="3273550"/>
              <a:ext cx="208350" cy="313575"/>
            </a:xfrm>
            <a:custGeom>
              <a:avLst/>
              <a:gdLst/>
              <a:ahLst/>
              <a:cxnLst/>
              <a:rect l="l" t="t" r="r" b="b"/>
              <a:pathLst>
                <a:path w="8334" h="12543" extrusionOk="0">
                  <a:moveTo>
                    <a:pt x="3609" y="1"/>
                  </a:moveTo>
                  <a:lnTo>
                    <a:pt x="3308" y="44"/>
                  </a:lnTo>
                  <a:lnTo>
                    <a:pt x="3050" y="87"/>
                  </a:lnTo>
                  <a:lnTo>
                    <a:pt x="2793" y="130"/>
                  </a:lnTo>
                  <a:lnTo>
                    <a:pt x="2578" y="259"/>
                  </a:lnTo>
                  <a:lnTo>
                    <a:pt x="2320" y="387"/>
                  </a:lnTo>
                  <a:lnTo>
                    <a:pt x="2105" y="516"/>
                  </a:lnTo>
                  <a:lnTo>
                    <a:pt x="1891" y="688"/>
                  </a:lnTo>
                  <a:lnTo>
                    <a:pt x="1676" y="903"/>
                  </a:lnTo>
                  <a:lnTo>
                    <a:pt x="1461" y="1118"/>
                  </a:lnTo>
                  <a:lnTo>
                    <a:pt x="1289" y="1332"/>
                  </a:lnTo>
                  <a:lnTo>
                    <a:pt x="1161" y="1590"/>
                  </a:lnTo>
                  <a:lnTo>
                    <a:pt x="1032" y="1891"/>
                  </a:lnTo>
                  <a:lnTo>
                    <a:pt x="903" y="2148"/>
                  </a:lnTo>
                  <a:lnTo>
                    <a:pt x="860" y="2449"/>
                  </a:lnTo>
                  <a:lnTo>
                    <a:pt x="87" y="5842"/>
                  </a:lnTo>
                  <a:lnTo>
                    <a:pt x="44" y="6143"/>
                  </a:lnTo>
                  <a:lnTo>
                    <a:pt x="1" y="6443"/>
                  </a:lnTo>
                  <a:lnTo>
                    <a:pt x="1" y="6744"/>
                  </a:lnTo>
                  <a:lnTo>
                    <a:pt x="1" y="7045"/>
                  </a:lnTo>
                  <a:lnTo>
                    <a:pt x="87" y="7302"/>
                  </a:lnTo>
                  <a:lnTo>
                    <a:pt x="130" y="7603"/>
                  </a:lnTo>
                  <a:lnTo>
                    <a:pt x="259" y="7861"/>
                  </a:lnTo>
                  <a:lnTo>
                    <a:pt x="387" y="8118"/>
                  </a:lnTo>
                  <a:lnTo>
                    <a:pt x="516" y="8333"/>
                  </a:lnTo>
                  <a:lnTo>
                    <a:pt x="688" y="8548"/>
                  </a:lnTo>
                  <a:lnTo>
                    <a:pt x="860" y="8763"/>
                  </a:lnTo>
                  <a:lnTo>
                    <a:pt x="1075" y="8934"/>
                  </a:lnTo>
                  <a:lnTo>
                    <a:pt x="1289" y="9106"/>
                  </a:lnTo>
                  <a:lnTo>
                    <a:pt x="1504" y="9235"/>
                  </a:lnTo>
                  <a:lnTo>
                    <a:pt x="1762" y="9321"/>
                  </a:lnTo>
                  <a:lnTo>
                    <a:pt x="2020" y="9407"/>
                  </a:lnTo>
                  <a:lnTo>
                    <a:pt x="3136" y="9664"/>
                  </a:lnTo>
                  <a:lnTo>
                    <a:pt x="2879" y="10996"/>
                  </a:lnTo>
                  <a:lnTo>
                    <a:pt x="2879" y="11211"/>
                  </a:lnTo>
                  <a:lnTo>
                    <a:pt x="2879" y="11425"/>
                  </a:lnTo>
                  <a:lnTo>
                    <a:pt x="2964" y="11597"/>
                  </a:lnTo>
                  <a:lnTo>
                    <a:pt x="3050" y="11769"/>
                  </a:lnTo>
                  <a:lnTo>
                    <a:pt x="3179" y="11941"/>
                  </a:lnTo>
                  <a:lnTo>
                    <a:pt x="3351" y="12070"/>
                  </a:lnTo>
                  <a:lnTo>
                    <a:pt x="3523" y="12156"/>
                  </a:lnTo>
                  <a:lnTo>
                    <a:pt x="3738" y="12241"/>
                  </a:lnTo>
                  <a:lnTo>
                    <a:pt x="5498" y="12542"/>
                  </a:lnTo>
                  <a:lnTo>
                    <a:pt x="5928" y="12542"/>
                  </a:lnTo>
                  <a:lnTo>
                    <a:pt x="6100" y="12456"/>
                  </a:lnTo>
                  <a:lnTo>
                    <a:pt x="6272" y="12370"/>
                  </a:lnTo>
                  <a:lnTo>
                    <a:pt x="6443" y="12241"/>
                  </a:lnTo>
                  <a:lnTo>
                    <a:pt x="6572" y="12070"/>
                  </a:lnTo>
                  <a:lnTo>
                    <a:pt x="6658" y="11898"/>
                  </a:lnTo>
                  <a:lnTo>
                    <a:pt x="6744" y="11683"/>
                  </a:lnTo>
                  <a:lnTo>
                    <a:pt x="7088" y="9793"/>
                  </a:lnTo>
                  <a:lnTo>
                    <a:pt x="7388" y="7775"/>
                  </a:lnTo>
                  <a:lnTo>
                    <a:pt x="7474" y="7517"/>
                  </a:lnTo>
                  <a:lnTo>
                    <a:pt x="8247" y="4124"/>
                  </a:lnTo>
                  <a:lnTo>
                    <a:pt x="8290" y="3823"/>
                  </a:lnTo>
                  <a:lnTo>
                    <a:pt x="8333" y="3523"/>
                  </a:lnTo>
                  <a:lnTo>
                    <a:pt x="8333" y="3222"/>
                  </a:lnTo>
                  <a:lnTo>
                    <a:pt x="8290" y="2921"/>
                  </a:lnTo>
                  <a:lnTo>
                    <a:pt x="8247" y="2664"/>
                  </a:lnTo>
                  <a:lnTo>
                    <a:pt x="8161" y="2363"/>
                  </a:lnTo>
                  <a:lnTo>
                    <a:pt x="8075" y="2105"/>
                  </a:lnTo>
                  <a:lnTo>
                    <a:pt x="7947" y="1848"/>
                  </a:lnTo>
                  <a:lnTo>
                    <a:pt x="7818" y="1633"/>
                  </a:lnTo>
                  <a:lnTo>
                    <a:pt x="7646" y="1418"/>
                  </a:lnTo>
                  <a:lnTo>
                    <a:pt x="7474" y="1203"/>
                  </a:lnTo>
                  <a:lnTo>
                    <a:pt x="7259" y="1032"/>
                  </a:lnTo>
                  <a:lnTo>
                    <a:pt x="7045" y="860"/>
                  </a:lnTo>
                  <a:lnTo>
                    <a:pt x="6830" y="731"/>
                  </a:lnTo>
                  <a:lnTo>
                    <a:pt x="6572" y="645"/>
                  </a:lnTo>
                  <a:lnTo>
                    <a:pt x="6314" y="559"/>
                  </a:lnTo>
                  <a:lnTo>
                    <a:pt x="4124" y="87"/>
                  </a:lnTo>
                  <a:lnTo>
                    <a:pt x="3866" y="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679;p65">
              <a:extLst>
                <a:ext uri="{FF2B5EF4-FFF2-40B4-BE49-F238E27FC236}">
                  <a16:creationId xmlns:a16="http://schemas.microsoft.com/office/drawing/2014/main" id="{970C9EAE-4DDB-DC49-4D38-C81550C0B8AA}"/>
                </a:ext>
              </a:extLst>
            </p:cNvPr>
            <p:cNvSpPr/>
            <p:nvPr/>
          </p:nvSpPr>
          <p:spPr>
            <a:xfrm>
              <a:off x="5829150" y="3372350"/>
              <a:ext cx="24725" cy="24725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387" y="0"/>
                  </a:moveTo>
                  <a:lnTo>
                    <a:pt x="215" y="43"/>
                  </a:lnTo>
                  <a:lnTo>
                    <a:pt x="86" y="172"/>
                  </a:lnTo>
                  <a:lnTo>
                    <a:pt x="0" y="387"/>
                  </a:lnTo>
                  <a:lnTo>
                    <a:pt x="0" y="559"/>
                  </a:lnTo>
                  <a:lnTo>
                    <a:pt x="43" y="730"/>
                  </a:lnTo>
                  <a:lnTo>
                    <a:pt x="215" y="902"/>
                  </a:lnTo>
                  <a:lnTo>
                    <a:pt x="387" y="988"/>
                  </a:lnTo>
                  <a:lnTo>
                    <a:pt x="559" y="988"/>
                  </a:lnTo>
                  <a:lnTo>
                    <a:pt x="773" y="902"/>
                  </a:lnTo>
                  <a:lnTo>
                    <a:pt x="902" y="773"/>
                  </a:lnTo>
                  <a:lnTo>
                    <a:pt x="988" y="602"/>
                  </a:lnTo>
                  <a:lnTo>
                    <a:pt x="988" y="387"/>
                  </a:lnTo>
                  <a:lnTo>
                    <a:pt x="902" y="215"/>
                  </a:lnTo>
                  <a:lnTo>
                    <a:pt x="773" y="86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680;p65">
              <a:extLst>
                <a:ext uri="{FF2B5EF4-FFF2-40B4-BE49-F238E27FC236}">
                  <a16:creationId xmlns:a16="http://schemas.microsoft.com/office/drawing/2014/main" id="{CAC9B064-73D0-5575-8917-69C653D4F0FF}"/>
                </a:ext>
              </a:extLst>
            </p:cNvPr>
            <p:cNvSpPr/>
            <p:nvPr/>
          </p:nvSpPr>
          <p:spPr>
            <a:xfrm>
              <a:off x="5752900" y="3354100"/>
              <a:ext cx="21500" cy="21500"/>
            </a:xfrm>
            <a:custGeom>
              <a:avLst/>
              <a:gdLst/>
              <a:ahLst/>
              <a:cxnLst/>
              <a:rect l="l" t="t" r="r" b="b"/>
              <a:pathLst>
                <a:path w="860" h="860" extrusionOk="0">
                  <a:moveTo>
                    <a:pt x="344" y="0"/>
                  </a:moveTo>
                  <a:lnTo>
                    <a:pt x="216" y="86"/>
                  </a:lnTo>
                  <a:lnTo>
                    <a:pt x="87" y="172"/>
                  </a:lnTo>
                  <a:lnTo>
                    <a:pt x="1" y="344"/>
                  </a:lnTo>
                  <a:lnTo>
                    <a:pt x="1" y="515"/>
                  </a:lnTo>
                  <a:lnTo>
                    <a:pt x="44" y="644"/>
                  </a:lnTo>
                  <a:lnTo>
                    <a:pt x="173" y="773"/>
                  </a:lnTo>
                  <a:lnTo>
                    <a:pt x="344" y="859"/>
                  </a:lnTo>
                  <a:lnTo>
                    <a:pt x="516" y="859"/>
                  </a:lnTo>
                  <a:lnTo>
                    <a:pt x="645" y="773"/>
                  </a:lnTo>
                  <a:lnTo>
                    <a:pt x="774" y="687"/>
                  </a:lnTo>
                  <a:lnTo>
                    <a:pt x="860" y="515"/>
                  </a:lnTo>
                  <a:lnTo>
                    <a:pt x="860" y="344"/>
                  </a:lnTo>
                  <a:lnTo>
                    <a:pt x="774" y="215"/>
                  </a:lnTo>
                  <a:lnTo>
                    <a:pt x="688" y="86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681;p65">
              <a:extLst>
                <a:ext uri="{FF2B5EF4-FFF2-40B4-BE49-F238E27FC236}">
                  <a16:creationId xmlns:a16="http://schemas.microsoft.com/office/drawing/2014/main" id="{54D47281-EAD3-C0DE-6AE5-79A64FDC35D4}"/>
                </a:ext>
              </a:extLst>
            </p:cNvPr>
            <p:cNvSpPr/>
            <p:nvPr/>
          </p:nvSpPr>
          <p:spPr>
            <a:xfrm>
              <a:off x="5774375" y="3419600"/>
              <a:ext cx="44050" cy="24700"/>
            </a:xfrm>
            <a:custGeom>
              <a:avLst/>
              <a:gdLst/>
              <a:ahLst/>
              <a:cxnLst/>
              <a:rect l="l" t="t" r="r" b="b"/>
              <a:pathLst>
                <a:path w="1762" h="988" extrusionOk="0">
                  <a:moveTo>
                    <a:pt x="1" y="0"/>
                  </a:moveTo>
                  <a:lnTo>
                    <a:pt x="1" y="129"/>
                  </a:lnTo>
                  <a:lnTo>
                    <a:pt x="87" y="429"/>
                  </a:lnTo>
                  <a:lnTo>
                    <a:pt x="173" y="558"/>
                  </a:lnTo>
                  <a:lnTo>
                    <a:pt x="301" y="730"/>
                  </a:lnTo>
                  <a:lnTo>
                    <a:pt x="430" y="859"/>
                  </a:lnTo>
                  <a:lnTo>
                    <a:pt x="602" y="945"/>
                  </a:lnTo>
                  <a:lnTo>
                    <a:pt x="774" y="988"/>
                  </a:lnTo>
                  <a:lnTo>
                    <a:pt x="989" y="945"/>
                  </a:lnTo>
                  <a:lnTo>
                    <a:pt x="1160" y="902"/>
                  </a:lnTo>
                  <a:lnTo>
                    <a:pt x="1332" y="816"/>
                  </a:lnTo>
                  <a:lnTo>
                    <a:pt x="1461" y="687"/>
                  </a:lnTo>
                  <a:lnTo>
                    <a:pt x="1590" y="515"/>
                  </a:lnTo>
                  <a:lnTo>
                    <a:pt x="1719" y="344"/>
                  </a:lnTo>
                  <a:lnTo>
                    <a:pt x="1762" y="1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682;p65">
              <a:extLst>
                <a:ext uri="{FF2B5EF4-FFF2-40B4-BE49-F238E27FC236}">
                  <a16:creationId xmlns:a16="http://schemas.microsoft.com/office/drawing/2014/main" id="{1C947BDD-B6A7-C457-1387-9C9FCF6F01C6}"/>
                </a:ext>
              </a:extLst>
            </p:cNvPr>
            <p:cNvSpPr/>
            <p:nvPr/>
          </p:nvSpPr>
          <p:spPr>
            <a:xfrm>
              <a:off x="5775450" y="3361600"/>
              <a:ext cx="24725" cy="33325"/>
            </a:xfrm>
            <a:custGeom>
              <a:avLst/>
              <a:gdLst/>
              <a:ahLst/>
              <a:cxnLst/>
              <a:rect l="l" t="t" r="r" b="b"/>
              <a:pathLst>
                <a:path w="989" h="1333" extrusionOk="0">
                  <a:moveTo>
                    <a:pt x="903" y="1"/>
                  </a:moveTo>
                  <a:lnTo>
                    <a:pt x="860" y="44"/>
                  </a:lnTo>
                  <a:lnTo>
                    <a:pt x="473" y="559"/>
                  </a:lnTo>
                  <a:lnTo>
                    <a:pt x="1" y="1074"/>
                  </a:lnTo>
                  <a:lnTo>
                    <a:pt x="1" y="1117"/>
                  </a:lnTo>
                  <a:lnTo>
                    <a:pt x="44" y="1160"/>
                  </a:lnTo>
                  <a:lnTo>
                    <a:pt x="559" y="1332"/>
                  </a:lnTo>
                  <a:lnTo>
                    <a:pt x="645" y="1332"/>
                  </a:lnTo>
                  <a:lnTo>
                    <a:pt x="645" y="1289"/>
                  </a:lnTo>
                  <a:lnTo>
                    <a:pt x="645" y="1246"/>
                  </a:lnTo>
                  <a:lnTo>
                    <a:pt x="602" y="1203"/>
                  </a:lnTo>
                  <a:lnTo>
                    <a:pt x="204" y="1071"/>
                  </a:lnTo>
                  <a:lnTo>
                    <a:pt x="204" y="1071"/>
                  </a:lnTo>
                  <a:lnTo>
                    <a:pt x="559" y="645"/>
                  </a:lnTo>
                  <a:lnTo>
                    <a:pt x="946" y="87"/>
                  </a:lnTo>
                  <a:lnTo>
                    <a:pt x="989" y="44"/>
                  </a:lnTo>
                  <a:lnTo>
                    <a:pt x="946" y="1"/>
                  </a:lnTo>
                  <a:close/>
                </a:path>
              </a:pathLst>
            </a:custGeom>
            <a:solidFill>
              <a:srgbClr val="491D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683;p65">
              <a:extLst>
                <a:ext uri="{FF2B5EF4-FFF2-40B4-BE49-F238E27FC236}">
                  <a16:creationId xmlns:a16="http://schemas.microsoft.com/office/drawing/2014/main" id="{07BA8DB1-4CA6-9BB4-84EE-404D625E1ADE}"/>
                </a:ext>
              </a:extLst>
            </p:cNvPr>
            <p:cNvSpPr/>
            <p:nvPr/>
          </p:nvSpPr>
          <p:spPr>
            <a:xfrm>
              <a:off x="5847400" y="3363750"/>
              <a:ext cx="15050" cy="10775"/>
            </a:xfrm>
            <a:custGeom>
              <a:avLst/>
              <a:gdLst/>
              <a:ahLst/>
              <a:cxnLst/>
              <a:rect l="l" t="t" r="r" b="b"/>
              <a:pathLst>
                <a:path w="602" h="431" extrusionOk="0">
                  <a:moveTo>
                    <a:pt x="0" y="1"/>
                  </a:moveTo>
                  <a:lnTo>
                    <a:pt x="0" y="87"/>
                  </a:lnTo>
                  <a:lnTo>
                    <a:pt x="43" y="129"/>
                  </a:lnTo>
                  <a:lnTo>
                    <a:pt x="258" y="258"/>
                  </a:lnTo>
                  <a:lnTo>
                    <a:pt x="473" y="387"/>
                  </a:lnTo>
                  <a:lnTo>
                    <a:pt x="516" y="430"/>
                  </a:lnTo>
                  <a:lnTo>
                    <a:pt x="559" y="387"/>
                  </a:lnTo>
                  <a:lnTo>
                    <a:pt x="602" y="344"/>
                  </a:lnTo>
                  <a:lnTo>
                    <a:pt x="559" y="301"/>
                  </a:lnTo>
                  <a:lnTo>
                    <a:pt x="344" y="129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rgbClr val="491D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684;p65">
              <a:extLst>
                <a:ext uri="{FF2B5EF4-FFF2-40B4-BE49-F238E27FC236}">
                  <a16:creationId xmlns:a16="http://schemas.microsoft.com/office/drawing/2014/main" id="{56836585-DF3A-659D-C40E-EED3FA325CBE}"/>
                </a:ext>
              </a:extLst>
            </p:cNvPr>
            <p:cNvSpPr/>
            <p:nvPr/>
          </p:nvSpPr>
          <p:spPr>
            <a:xfrm>
              <a:off x="5759350" y="3343350"/>
              <a:ext cx="16125" cy="5400"/>
            </a:xfrm>
            <a:custGeom>
              <a:avLst/>
              <a:gdLst/>
              <a:ahLst/>
              <a:cxnLst/>
              <a:rect l="l" t="t" r="r" b="b"/>
              <a:pathLst>
                <a:path w="645" h="216" extrusionOk="0">
                  <a:moveTo>
                    <a:pt x="44" y="1"/>
                  </a:moveTo>
                  <a:lnTo>
                    <a:pt x="1" y="44"/>
                  </a:lnTo>
                  <a:lnTo>
                    <a:pt x="1" y="86"/>
                  </a:lnTo>
                  <a:lnTo>
                    <a:pt x="1" y="129"/>
                  </a:lnTo>
                  <a:lnTo>
                    <a:pt x="44" y="172"/>
                  </a:lnTo>
                  <a:lnTo>
                    <a:pt x="559" y="215"/>
                  </a:lnTo>
                  <a:lnTo>
                    <a:pt x="602" y="215"/>
                  </a:lnTo>
                  <a:lnTo>
                    <a:pt x="645" y="172"/>
                  </a:lnTo>
                  <a:lnTo>
                    <a:pt x="645" y="129"/>
                  </a:lnTo>
                  <a:lnTo>
                    <a:pt x="602" y="86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491D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685;p65">
              <a:extLst>
                <a:ext uri="{FF2B5EF4-FFF2-40B4-BE49-F238E27FC236}">
                  <a16:creationId xmlns:a16="http://schemas.microsoft.com/office/drawing/2014/main" id="{9372EE03-7929-D9D9-46D1-197A0434B51C}"/>
                </a:ext>
              </a:extLst>
            </p:cNvPr>
            <p:cNvSpPr/>
            <p:nvPr/>
          </p:nvSpPr>
          <p:spPr>
            <a:xfrm>
              <a:off x="5685275" y="3159750"/>
              <a:ext cx="342525" cy="346825"/>
            </a:xfrm>
            <a:custGeom>
              <a:avLst/>
              <a:gdLst/>
              <a:ahLst/>
              <a:cxnLst/>
              <a:rect l="l" t="t" r="r" b="b"/>
              <a:pathLst>
                <a:path w="13701" h="13873" extrusionOk="0">
                  <a:moveTo>
                    <a:pt x="6657" y="0"/>
                  </a:moveTo>
                  <a:lnTo>
                    <a:pt x="6142" y="129"/>
                  </a:lnTo>
                  <a:lnTo>
                    <a:pt x="5841" y="258"/>
                  </a:lnTo>
                  <a:lnTo>
                    <a:pt x="5583" y="387"/>
                  </a:lnTo>
                  <a:lnTo>
                    <a:pt x="5326" y="559"/>
                  </a:lnTo>
                  <a:lnTo>
                    <a:pt x="5111" y="730"/>
                  </a:lnTo>
                  <a:lnTo>
                    <a:pt x="4939" y="945"/>
                  </a:lnTo>
                  <a:lnTo>
                    <a:pt x="4810" y="1203"/>
                  </a:lnTo>
                  <a:lnTo>
                    <a:pt x="4724" y="1503"/>
                  </a:lnTo>
                  <a:lnTo>
                    <a:pt x="4724" y="1804"/>
                  </a:lnTo>
                  <a:lnTo>
                    <a:pt x="4338" y="1418"/>
                  </a:lnTo>
                  <a:lnTo>
                    <a:pt x="3908" y="1074"/>
                  </a:lnTo>
                  <a:lnTo>
                    <a:pt x="3436" y="773"/>
                  </a:lnTo>
                  <a:lnTo>
                    <a:pt x="2921" y="559"/>
                  </a:lnTo>
                  <a:lnTo>
                    <a:pt x="2362" y="430"/>
                  </a:lnTo>
                  <a:lnTo>
                    <a:pt x="2105" y="387"/>
                  </a:lnTo>
                  <a:lnTo>
                    <a:pt x="1804" y="387"/>
                  </a:lnTo>
                  <a:lnTo>
                    <a:pt x="1546" y="430"/>
                  </a:lnTo>
                  <a:lnTo>
                    <a:pt x="1289" y="473"/>
                  </a:lnTo>
                  <a:lnTo>
                    <a:pt x="1031" y="602"/>
                  </a:lnTo>
                  <a:lnTo>
                    <a:pt x="816" y="730"/>
                  </a:lnTo>
                  <a:lnTo>
                    <a:pt x="687" y="902"/>
                  </a:lnTo>
                  <a:lnTo>
                    <a:pt x="558" y="1074"/>
                  </a:lnTo>
                  <a:lnTo>
                    <a:pt x="258" y="1546"/>
                  </a:lnTo>
                  <a:lnTo>
                    <a:pt x="86" y="2062"/>
                  </a:lnTo>
                  <a:lnTo>
                    <a:pt x="0" y="2277"/>
                  </a:lnTo>
                  <a:lnTo>
                    <a:pt x="0" y="2491"/>
                  </a:lnTo>
                  <a:lnTo>
                    <a:pt x="0" y="2964"/>
                  </a:lnTo>
                  <a:lnTo>
                    <a:pt x="86" y="3436"/>
                  </a:lnTo>
                  <a:lnTo>
                    <a:pt x="215" y="3909"/>
                  </a:lnTo>
                  <a:lnTo>
                    <a:pt x="387" y="4338"/>
                  </a:lnTo>
                  <a:lnTo>
                    <a:pt x="687" y="4811"/>
                  </a:lnTo>
                  <a:lnTo>
                    <a:pt x="1031" y="5197"/>
                  </a:lnTo>
                  <a:lnTo>
                    <a:pt x="1460" y="5584"/>
                  </a:lnTo>
                  <a:lnTo>
                    <a:pt x="2019" y="5927"/>
                  </a:lnTo>
                  <a:lnTo>
                    <a:pt x="2319" y="6099"/>
                  </a:lnTo>
                  <a:lnTo>
                    <a:pt x="2620" y="6185"/>
                  </a:lnTo>
                  <a:lnTo>
                    <a:pt x="2921" y="6271"/>
                  </a:lnTo>
                  <a:lnTo>
                    <a:pt x="3221" y="6271"/>
                  </a:lnTo>
                  <a:lnTo>
                    <a:pt x="3522" y="6314"/>
                  </a:lnTo>
                  <a:lnTo>
                    <a:pt x="3823" y="6271"/>
                  </a:lnTo>
                  <a:lnTo>
                    <a:pt x="4123" y="6228"/>
                  </a:lnTo>
                  <a:lnTo>
                    <a:pt x="4424" y="6142"/>
                  </a:lnTo>
                  <a:lnTo>
                    <a:pt x="4682" y="6056"/>
                  </a:lnTo>
                  <a:lnTo>
                    <a:pt x="4939" y="5927"/>
                  </a:lnTo>
                  <a:lnTo>
                    <a:pt x="5154" y="5798"/>
                  </a:lnTo>
                  <a:lnTo>
                    <a:pt x="5326" y="5670"/>
                  </a:lnTo>
                  <a:lnTo>
                    <a:pt x="5498" y="5498"/>
                  </a:lnTo>
                  <a:lnTo>
                    <a:pt x="5626" y="5326"/>
                  </a:lnTo>
                  <a:lnTo>
                    <a:pt x="5755" y="5154"/>
                  </a:lnTo>
                  <a:lnTo>
                    <a:pt x="5798" y="4939"/>
                  </a:lnTo>
                  <a:lnTo>
                    <a:pt x="5841" y="5197"/>
                  </a:lnTo>
                  <a:lnTo>
                    <a:pt x="5970" y="5412"/>
                  </a:lnTo>
                  <a:lnTo>
                    <a:pt x="6099" y="5627"/>
                  </a:lnTo>
                  <a:lnTo>
                    <a:pt x="6271" y="5841"/>
                  </a:lnTo>
                  <a:lnTo>
                    <a:pt x="6442" y="6013"/>
                  </a:lnTo>
                  <a:lnTo>
                    <a:pt x="6657" y="6185"/>
                  </a:lnTo>
                  <a:lnTo>
                    <a:pt x="6872" y="6314"/>
                  </a:lnTo>
                  <a:lnTo>
                    <a:pt x="7087" y="6400"/>
                  </a:lnTo>
                  <a:lnTo>
                    <a:pt x="7344" y="6443"/>
                  </a:lnTo>
                  <a:lnTo>
                    <a:pt x="7602" y="6486"/>
                  </a:lnTo>
                  <a:lnTo>
                    <a:pt x="8117" y="6486"/>
                  </a:lnTo>
                  <a:lnTo>
                    <a:pt x="8375" y="6443"/>
                  </a:lnTo>
                  <a:lnTo>
                    <a:pt x="8590" y="6357"/>
                  </a:lnTo>
                  <a:lnTo>
                    <a:pt x="8848" y="6271"/>
                  </a:lnTo>
                  <a:lnTo>
                    <a:pt x="9019" y="6142"/>
                  </a:lnTo>
                  <a:lnTo>
                    <a:pt x="9019" y="6142"/>
                  </a:lnTo>
                  <a:lnTo>
                    <a:pt x="8848" y="7302"/>
                  </a:lnTo>
                  <a:lnTo>
                    <a:pt x="8676" y="8418"/>
                  </a:lnTo>
                  <a:lnTo>
                    <a:pt x="8590" y="9535"/>
                  </a:lnTo>
                  <a:lnTo>
                    <a:pt x="8547" y="10695"/>
                  </a:lnTo>
                  <a:lnTo>
                    <a:pt x="8762" y="10738"/>
                  </a:lnTo>
                  <a:lnTo>
                    <a:pt x="8976" y="10823"/>
                  </a:lnTo>
                  <a:lnTo>
                    <a:pt x="9234" y="11940"/>
                  </a:lnTo>
                  <a:lnTo>
                    <a:pt x="8976" y="13873"/>
                  </a:lnTo>
                  <a:lnTo>
                    <a:pt x="10222" y="13014"/>
                  </a:lnTo>
                  <a:lnTo>
                    <a:pt x="10823" y="12584"/>
                  </a:lnTo>
                  <a:lnTo>
                    <a:pt x="11339" y="12155"/>
                  </a:lnTo>
                  <a:lnTo>
                    <a:pt x="11811" y="11725"/>
                  </a:lnTo>
                  <a:lnTo>
                    <a:pt x="12241" y="11296"/>
                  </a:lnTo>
                  <a:lnTo>
                    <a:pt x="12627" y="10866"/>
                  </a:lnTo>
                  <a:lnTo>
                    <a:pt x="12928" y="10437"/>
                  </a:lnTo>
                  <a:lnTo>
                    <a:pt x="13186" y="10007"/>
                  </a:lnTo>
                  <a:lnTo>
                    <a:pt x="13400" y="9535"/>
                  </a:lnTo>
                  <a:lnTo>
                    <a:pt x="13572" y="9063"/>
                  </a:lnTo>
                  <a:lnTo>
                    <a:pt x="13658" y="8547"/>
                  </a:lnTo>
                  <a:lnTo>
                    <a:pt x="13701" y="8032"/>
                  </a:lnTo>
                  <a:lnTo>
                    <a:pt x="13701" y="7516"/>
                  </a:lnTo>
                  <a:lnTo>
                    <a:pt x="13615" y="6915"/>
                  </a:lnTo>
                  <a:lnTo>
                    <a:pt x="13443" y="6314"/>
                  </a:lnTo>
                  <a:lnTo>
                    <a:pt x="13357" y="5970"/>
                  </a:lnTo>
                  <a:lnTo>
                    <a:pt x="13186" y="5670"/>
                  </a:lnTo>
                  <a:lnTo>
                    <a:pt x="13014" y="5326"/>
                  </a:lnTo>
                  <a:lnTo>
                    <a:pt x="12799" y="5068"/>
                  </a:lnTo>
                  <a:lnTo>
                    <a:pt x="12584" y="4768"/>
                  </a:lnTo>
                  <a:lnTo>
                    <a:pt x="12327" y="4510"/>
                  </a:lnTo>
                  <a:lnTo>
                    <a:pt x="11811" y="4080"/>
                  </a:lnTo>
                  <a:lnTo>
                    <a:pt x="11768" y="4037"/>
                  </a:lnTo>
                  <a:lnTo>
                    <a:pt x="11811" y="3694"/>
                  </a:lnTo>
                  <a:lnTo>
                    <a:pt x="11854" y="3307"/>
                  </a:lnTo>
                  <a:lnTo>
                    <a:pt x="11768" y="2921"/>
                  </a:lnTo>
                  <a:lnTo>
                    <a:pt x="11639" y="2577"/>
                  </a:lnTo>
                  <a:lnTo>
                    <a:pt x="11425" y="2277"/>
                  </a:lnTo>
                  <a:lnTo>
                    <a:pt x="11167" y="2019"/>
                  </a:lnTo>
                  <a:lnTo>
                    <a:pt x="10866" y="1804"/>
                  </a:lnTo>
                  <a:lnTo>
                    <a:pt x="10480" y="1675"/>
                  </a:lnTo>
                  <a:lnTo>
                    <a:pt x="10136" y="1675"/>
                  </a:lnTo>
                  <a:lnTo>
                    <a:pt x="9750" y="1804"/>
                  </a:lnTo>
                  <a:lnTo>
                    <a:pt x="9449" y="1976"/>
                  </a:lnTo>
                  <a:lnTo>
                    <a:pt x="9148" y="2234"/>
                  </a:lnTo>
                  <a:lnTo>
                    <a:pt x="9148" y="2234"/>
                  </a:lnTo>
                  <a:lnTo>
                    <a:pt x="9191" y="1933"/>
                  </a:lnTo>
                  <a:lnTo>
                    <a:pt x="9191" y="1675"/>
                  </a:lnTo>
                  <a:lnTo>
                    <a:pt x="9148" y="1418"/>
                  </a:lnTo>
                  <a:lnTo>
                    <a:pt x="9062" y="1117"/>
                  </a:lnTo>
                  <a:lnTo>
                    <a:pt x="8934" y="902"/>
                  </a:lnTo>
                  <a:lnTo>
                    <a:pt x="8762" y="644"/>
                  </a:lnTo>
                  <a:lnTo>
                    <a:pt x="8547" y="473"/>
                  </a:lnTo>
                  <a:lnTo>
                    <a:pt x="8332" y="301"/>
                  </a:lnTo>
                  <a:lnTo>
                    <a:pt x="8075" y="172"/>
                  </a:lnTo>
                  <a:lnTo>
                    <a:pt x="7817" y="86"/>
                  </a:lnTo>
                  <a:lnTo>
                    <a:pt x="75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686;p65">
              <a:extLst>
                <a:ext uri="{FF2B5EF4-FFF2-40B4-BE49-F238E27FC236}">
                  <a16:creationId xmlns:a16="http://schemas.microsoft.com/office/drawing/2014/main" id="{1811C78E-84CC-8AED-024C-DD87A4738469}"/>
                </a:ext>
              </a:extLst>
            </p:cNvPr>
            <p:cNvSpPr/>
            <p:nvPr/>
          </p:nvSpPr>
          <p:spPr>
            <a:xfrm>
              <a:off x="5908600" y="3404550"/>
              <a:ext cx="81625" cy="80550"/>
            </a:xfrm>
            <a:custGeom>
              <a:avLst/>
              <a:gdLst/>
              <a:ahLst/>
              <a:cxnLst/>
              <a:rect l="l" t="t" r="r" b="b"/>
              <a:pathLst>
                <a:path w="3265" h="3222" extrusionOk="0">
                  <a:moveTo>
                    <a:pt x="1375" y="1"/>
                  </a:moveTo>
                  <a:lnTo>
                    <a:pt x="1074" y="87"/>
                  </a:lnTo>
                  <a:lnTo>
                    <a:pt x="774" y="215"/>
                  </a:lnTo>
                  <a:lnTo>
                    <a:pt x="516" y="387"/>
                  </a:lnTo>
                  <a:lnTo>
                    <a:pt x="301" y="602"/>
                  </a:lnTo>
                  <a:lnTo>
                    <a:pt x="129" y="903"/>
                  </a:lnTo>
                  <a:lnTo>
                    <a:pt x="43" y="1203"/>
                  </a:lnTo>
                  <a:lnTo>
                    <a:pt x="1" y="1547"/>
                  </a:lnTo>
                  <a:lnTo>
                    <a:pt x="1" y="1848"/>
                  </a:lnTo>
                  <a:lnTo>
                    <a:pt x="86" y="2148"/>
                  </a:lnTo>
                  <a:lnTo>
                    <a:pt x="215" y="2449"/>
                  </a:lnTo>
                  <a:lnTo>
                    <a:pt x="430" y="2664"/>
                  </a:lnTo>
                  <a:lnTo>
                    <a:pt x="645" y="2878"/>
                  </a:lnTo>
                  <a:lnTo>
                    <a:pt x="902" y="3050"/>
                  </a:lnTo>
                  <a:lnTo>
                    <a:pt x="1246" y="3179"/>
                  </a:lnTo>
                  <a:lnTo>
                    <a:pt x="1547" y="3222"/>
                  </a:lnTo>
                  <a:lnTo>
                    <a:pt x="1890" y="3222"/>
                  </a:lnTo>
                  <a:lnTo>
                    <a:pt x="2191" y="3136"/>
                  </a:lnTo>
                  <a:lnTo>
                    <a:pt x="2449" y="3007"/>
                  </a:lnTo>
                  <a:lnTo>
                    <a:pt x="2706" y="2792"/>
                  </a:lnTo>
                  <a:lnTo>
                    <a:pt x="2921" y="2578"/>
                  </a:lnTo>
                  <a:lnTo>
                    <a:pt x="3093" y="2320"/>
                  </a:lnTo>
                  <a:lnTo>
                    <a:pt x="3222" y="1976"/>
                  </a:lnTo>
                  <a:lnTo>
                    <a:pt x="3265" y="1676"/>
                  </a:lnTo>
                  <a:lnTo>
                    <a:pt x="3222" y="1332"/>
                  </a:lnTo>
                  <a:lnTo>
                    <a:pt x="3136" y="1031"/>
                  </a:lnTo>
                  <a:lnTo>
                    <a:pt x="3007" y="774"/>
                  </a:lnTo>
                  <a:lnTo>
                    <a:pt x="2835" y="516"/>
                  </a:lnTo>
                  <a:lnTo>
                    <a:pt x="2620" y="301"/>
                  </a:lnTo>
                  <a:lnTo>
                    <a:pt x="2320" y="130"/>
                  </a:lnTo>
                  <a:lnTo>
                    <a:pt x="2019" y="44"/>
                  </a:lnTo>
                  <a:lnTo>
                    <a:pt x="1676" y="1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687;p65">
              <a:extLst>
                <a:ext uri="{FF2B5EF4-FFF2-40B4-BE49-F238E27FC236}">
                  <a16:creationId xmlns:a16="http://schemas.microsoft.com/office/drawing/2014/main" id="{2A0FCD63-686D-9CB7-BAA1-A897BAA7D720}"/>
                </a:ext>
              </a:extLst>
            </p:cNvPr>
            <p:cNvSpPr/>
            <p:nvPr/>
          </p:nvSpPr>
          <p:spPr>
            <a:xfrm>
              <a:off x="5924700" y="3423875"/>
              <a:ext cx="35475" cy="22575"/>
            </a:xfrm>
            <a:custGeom>
              <a:avLst/>
              <a:gdLst/>
              <a:ahLst/>
              <a:cxnLst/>
              <a:rect l="l" t="t" r="r" b="b"/>
              <a:pathLst>
                <a:path w="1419" h="903" extrusionOk="0">
                  <a:moveTo>
                    <a:pt x="645" y="1"/>
                  </a:moveTo>
                  <a:lnTo>
                    <a:pt x="430" y="130"/>
                  </a:lnTo>
                  <a:lnTo>
                    <a:pt x="301" y="258"/>
                  </a:lnTo>
                  <a:lnTo>
                    <a:pt x="216" y="387"/>
                  </a:lnTo>
                  <a:lnTo>
                    <a:pt x="44" y="688"/>
                  </a:lnTo>
                  <a:lnTo>
                    <a:pt x="1" y="817"/>
                  </a:lnTo>
                  <a:lnTo>
                    <a:pt x="44" y="860"/>
                  </a:lnTo>
                  <a:lnTo>
                    <a:pt x="87" y="903"/>
                  </a:lnTo>
                  <a:lnTo>
                    <a:pt x="130" y="903"/>
                  </a:lnTo>
                  <a:lnTo>
                    <a:pt x="173" y="860"/>
                  </a:lnTo>
                  <a:lnTo>
                    <a:pt x="216" y="602"/>
                  </a:lnTo>
                  <a:lnTo>
                    <a:pt x="344" y="387"/>
                  </a:lnTo>
                  <a:lnTo>
                    <a:pt x="559" y="216"/>
                  </a:lnTo>
                  <a:lnTo>
                    <a:pt x="774" y="130"/>
                  </a:lnTo>
                  <a:lnTo>
                    <a:pt x="1074" y="130"/>
                  </a:lnTo>
                  <a:lnTo>
                    <a:pt x="1332" y="216"/>
                  </a:lnTo>
                  <a:lnTo>
                    <a:pt x="1375" y="216"/>
                  </a:lnTo>
                  <a:lnTo>
                    <a:pt x="1418" y="173"/>
                  </a:lnTo>
                  <a:lnTo>
                    <a:pt x="1418" y="87"/>
                  </a:lnTo>
                  <a:lnTo>
                    <a:pt x="1375" y="44"/>
                  </a:lnTo>
                  <a:lnTo>
                    <a:pt x="1117" y="1"/>
                  </a:lnTo>
                  <a:close/>
                </a:path>
              </a:pathLst>
            </a:custGeom>
            <a:solidFill>
              <a:srgbClr val="491D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688;p65">
              <a:extLst>
                <a:ext uri="{FF2B5EF4-FFF2-40B4-BE49-F238E27FC236}">
                  <a16:creationId xmlns:a16="http://schemas.microsoft.com/office/drawing/2014/main" id="{7E4A9844-9625-5E5E-0176-262E7FD1FC81}"/>
                </a:ext>
              </a:extLst>
            </p:cNvPr>
            <p:cNvSpPr/>
            <p:nvPr/>
          </p:nvSpPr>
          <p:spPr>
            <a:xfrm>
              <a:off x="5774375" y="3530175"/>
              <a:ext cx="147125" cy="139625"/>
            </a:xfrm>
            <a:custGeom>
              <a:avLst/>
              <a:gdLst/>
              <a:ahLst/>
              <a:cxnLst/>
              <a:rect l="l" t="t" r="r" b="b"/>
              <a:pathLst>
                <a:path w="5885" h="5585" extrusionOk="0">
                  <a:moveTo>
                    <a:pt x="2406" y="1"/>
                  </a:moveTo>
                  <a:lnTo>
                    <a:pt x="2019" y="44"/>
                  </a:lnTo>
                  <a:lnTo>
                    <a:pt x="1676" y="130"/>
                  </a:lnTo>
                  <a:lnTo>
                    <a:pt x="1246" y="301"/>
                  </a:lnTo>
                  <a:lnTo>
                    <a:pt x="774" y="473"/>
                  </a:lnTo>
                  <a:lnTo>
                    <a:pt x="1" y="5584"/>
                  </a:lnTo>
                  <a:lnTo>
                    <a:pt x="5885" y="1075"/>
                  </a:lnTo>
                  <a:lnTo>
                    <a:pt x="5541" y="860"/>
                  </a:lnTo>
                  <a:lnTo>
                    <a:pt x="5327" y="731"/>
                  </a:lnTo>
                  <a:lnTo>
                    <a:pt x="4725" y="473"/>
                  </a:lnTo>
                  <a:lnTo>
                    <a:pt x="4382" y="344"/>
                  </a:lnTo>
                  <a:lnTo>
                    <a:pt x="3780" y="130"/>
                  </a:lnTo>
                  <a:lnTo>
                    <a:pt x="3093" y="1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689;p65">
              <a:extLst>
                <a:ext uri="{FF2B5EF4-FFF2-40B4-BE49-F238E27FC236}">
                  <a16:creationId xmlns:a16="http://schemas.microsoft.com/office/drawing/2014/main" id="{704D55BD-86A4-1DBA-26AD-42D63C41E133}"/>
                </a:ext>
              </a:extLst>
            </p:cNvPr>
            <p:cNvSpPr/>
            <p:nvPr/>
          </p:nvSpPr>
          <p:spPr>
            <a:xfrm>
              <a:off x="4801575" y="2907425"/>
              <a:ext cx="874050" cy="913775"/>
            </a:xfrm>
            <a:custGeom>
              <a:avLst/>
              <a:gdLst/>
              <a:ahLst/>
              <a:cxnLst/>
              <a:rect l="l" t="t" r="r" b="b"/>
              <a:pathLst>
                <a:path w="34962" h="36551" extrusionOk="0">
                  <a:moveTo>
                    <a:pt x="19156" y="0"/>
                  </a:moveTo>
                  <a:lnTo>
                    <a:pt x="18941" y="43"/>
                  </a:lnTo>
                  <a:lnTo>
                    <a:pt x="18727" y="172"/>
                  </a:lnTo>
                  <a:lnTo>
                    <a:pt x="516" y="11725"/>
                  </a:lnTo>
                  <a:lnTo>
                    <a:pt x="344" y="11897"/>
                  </a:lnTo>
                  <a:lnTo>
                    <a:pt x="215" y="12069"/>
                  </a:lnTo>
                  <a:lnTo>
                    <a:pt x="87" y="12241"/>
                  </a:lnTo>
                  <a:lnTo>
                    <a:pt x="44" y="12455"/>
                  </a:lnTo>
                  <a:lnTo>
                    <a:pt x="1" y="12670"/>
                  </a:lnTo>
                  <a:lnTo>
                    <a:pt x="1" y="12928"/>
                  </a:lnTo>
                  <a:lnTo>
                    <a:pt x="87" y="13143"/>
                  </a:lnTo>
                  <a:lnTo>
                    <a:pt x="173" y="13357"/>
                  </a:lnTo>
                  <a:lnTo>
                    <a:pt x="14646" y="36035"/>
                  </a:lnTo>
                  <a:lnTo>
                    <a:pt x="14775" y="36206"/>
                  </a:lnTo>
                  <a:lnTo>
                    <a:pt x="14947" y="36378"/>
                  </a:lnTo>
                  <a:lnTo>
                    <a:pt x="15162" y="36464"/>
                  </a:lnTo>
                  <a:lnTo>
                    <a:pt x="15334" y="36550"/>
                  </a:lnTo>
                  <a:lnTo>
                    <a:pt x="15806" y="36550"/>
                  </a:lnTo>
                  <a:lnTo>
                    <a:pt x="16021" y="36507"/>
                  </a:lnTo>
                  <a:lnTo>
                    <a:pt x="16236" y="36378"/>
                  </a:lnTo>
                  <a:lnTo>
                    <a:pt x="34403" y="24825"/>
                  </a:lnTo>
                  <a:lnTo>
                    <a:pt x="34575" y="24653"/>
                  </a:lnTo>
                  <a:lnTo>
                    <a:pt x="34747" y="24481"/>
                  </a:lnTo>
                  <a:lnTo>
                    <a:pt x="34833" y="24309"/>
                  </a:lnTo>
                  <a:lnTo>
                    <a:pt x="34919" y="24095"/>
                  </a:lnTo>
                  <a:lnTo>
                    <a:pt x="34962" y="23880"/>
                  </a:lnTo>
                  <a:lnTo>
                    <a:pt x="34919" y="23622"/>
                  </a:lnTo>
                  <a:lnTo>
                    <a:pt x="34876" y="23408"/>
                  </a:lnTo>
                  <a:lnTo>
                    <a:pt x="34747" y="23193"/>
                  </a:lnTo>
                  <a:lnTo>
                    <a:pt x="20316" y="516"/>
                  </a:lnTo>
                  <a:lnTo>
                    <a:pt x="20187" y="344"/>
                  </a:lnTo>
                  <a:lnTo>
                    <a:pt x="20015" y="172"/>
                  </a:lnTo>
                  <a:lnTo>
                    <a:pt x="19800" y="86"/>
                  </a:lnTo>
                  <a:lnTo>
                    <a:pt x="19586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690;p65">
              <a:extLst>
                <a:ext uri="{FF2B5EF4-FFF2-40B4-BE49-F238E27FC236}">
                  <a16:creationId xmlns:a16="http://schemas.microsoft.com/office/drawing/2014/main" id="{73969244-29F6-BE5E-361F-FF5A5EE27DF5}"/>
                </a:ext>
              </a:extLst>
            </p:cNvPr>
            <p:cNvSpPr/>
            <p:nvPr/>
          </p:nvSpPr>
          <p:spPr>
            <a:xfrm>
              <a:off x="5066800" y="3622525"/>
              <a:ext cx="119200" cy="213700"/>
            </a:xfrm>
            <a:custGeom>
              <a:avLst/>
              <a:gdLst/>
              <a:ahLst/>
              <a:cxnLst/>
              <a:rect l="l" t="t" r="r" b="b"/>
              <a:pathLst>
                <a:path w="4768" h="8548" extrusionOk="0">
                  <a:moveTo>
                    <a:pt x="2878" y="0"/>
                  </a:moveTo>
                  <a:lnTo>
                    <a:pt x="2491" y="86"/>
                  </a:lnTo>
                  <a:lnTo>
                    <a:pt x="2019" y="172"/>
                  </a:lnTo>
                  <a:lnTo>
                    <a:pt x="1546" y="387"/>
                  </a:lnTo>
                  <a:lnTo>
                    <a:pt x="1117" y="602"/>
                  </a:lnTo>
                  <a:lnTo>
                    <a:pt x="687" y="859"/>
                  </a:lnTo>
                  <a:lnTo>
                    <a:pt x="344" y="1117"/>
                  </a:lnTo>
                  <a:lnTo>
                    <a:pt x="129" y="1375"/>
                  </a:lnTo>
                  <a:lnTo>
                    <a:pt x="86" y="1504"/>
                  </a:lnTo>
                  <a:lnTo>
                    <a:pt x="43" y="1633"/>
                  </a:lnTo>
                  <a:lnTo>
                    <a:pt x="0" y="1933"/>
                  </a:lnTo>
                  <a:lnTo>
                    <a:pt x="43" y="2320"/>
                  </a:lnTo>
                  <a:lnTo>
                    <a:pt x="129" y="2706"/>
                  </a:lnTo>
                  <a:lnTo>
                    <a:pt x="344" y="3479"/>
                  </a:lnTo>
                  <a:lnTo>
                    <a:pt x="387" y="3866"/>
                  </a:lnTo>
                  <a:lnTo>
                    <a:pt x="430" y="4209"/>
                  </a:lnTo>
                  <a:lnTo>
                    <a:pt x="473" y="4553"/>
                  </a:lnTo>
                  <a:lnTo>
                    <a:pt x="516" y="4854"/>
                  </a:lnTo>
                  <a:lnTo>
                    <a:pt x="644" y="5154"/>
                  </a:lnTo>
                  <a:lnTo>
                    <a:pt x="773" y="5412"/>
                  </a:lnTo>
                  <a:lnTo>
                    <a:pt x="1074" y="5885"/>
                  </a:lnTo>
                  <a:lnTo>
                    <a:pt x="1375" y="6228"/>
                  </a:lnTo>
                  <a:lnTo>
                    <a:pt x="1589" y="6400"/>
                  </a:lnTo>
                  <a:lnTo>
                    <a:pt x="1804" y="6572"/>
                  </a:lnTo>
                  <a:lnTo>
                    <a:pt x="2362" y="6958"/>
                  </a:lnTo>
                  <a:lnTo>
                    <a:pt x="2620" y="7216"/>
                  </a:lnTo>
                  <a:lnTo>
                    <a:pt x="2921" y="7560"/>
                  </a:lnTo>
                  <a:lnTo>
                    <a:pt x="3178" y="7989"/>
                  </a:lnTo>
                  <a:lnTo>
                    <a:pt x="3393" y="8547"/>
                  </a:lnTo>
                  <a:lnTo>
                    <a:pt x="3737" y="8118"/>
                  </a:lnTo>
                  <a:lnTo>
                    <a:pt x="2577" y="6099"/>
                  </a:lnTo>
                  <a:lnTo>
                    <a:pt x="3565" y="4811"/>
                  </a:lnTo>
                  <a:lnTo>
                    <a:pt x="4295" y="3780"/>
                  </a:lnTo>
                  <a:lnTo>
                    <a:pt x="4553" y="3393"/>
                  </a:lnTo>
                  <a:lnTo>
                    <a:pt x="4682" y="3093"/>
                  </a:lnTo>
                  <a:lnTo>
                    <a:pt x="4768" y="2878"/>
                  </a:lnTo>
                  <a:lnTo>
                    <a:pt x="4768" y="2706"/>
                  </a:lnTo>
                  <a:lnTo>
                    <a:pt x="4768" y="2534"/>
                  </a:lnTo>
                  <a:lnTo>
                    <a:pt x="4725" y="2406"/>
                  </a:lnTo>
                  <a:lnTo>
                    <a:pt x="4639" y="2320"/>
                  </a:lnTo>
                  <a:lnTo>
                    <a:pt x="4510" y="2277"/>
                  </a:lnTo>
                  <a:lnTo>
                    <a:pt x="4381" y="2320"/>
                  </a:lnTo>
                  <a:lnTo>
                    <a:pt x="4166" y="2406"/>
                  </a:lnTo>
                  <a:lnTo>
                    <a:pt x="4467" y="2105"/>
                  </a:lnTo>
                  <a:lnTo>
                    <a:pt x="4639" y="1847"/>
                  </a:lnTo>
                  <a:lnTo>
                    <a:pt x="4639" y="1761"/>
                  </a:lnTo>
                  <a:lnTo>
                    <a:pt x="4639" y="1633"/>
                  </a:lnTo>
                  <a:lnTo>
                    <a:pt x="4553" y="1590"/>
                  </a:lnTo>
                  <a:lnTo>
                    <a:pt x="4467" y="1504"/>
                  </a:lnTo>
                  <a:lnTo>
                    <a:pt x="4381" y="1461"/>
                  </a:lnTo>
                  <a:lnTo>
                    <a:pt x="4209" y="1461"/>
                  </a:lnTo>
                  <a:lnTo>
                    <a:pt x="4037" y="1504"/>
                  </a:lnTo>
                  <a:lnTo>
                    <a:pt x="3866" y="1590"/>
                  </a:lnTo>
                  <a:lnTo>
                    <a:pt x="3651" y="1675"/>
                  </a:lnTo>
                  <a:lnTo>
                    <a:pt x="3393" y="1847"/>
                  </a:lnTo>
                  <a:lnTo>
                    <a:pt x="3522" y="1718"/>
                  </a:lnTo>
                  <a:lnTo>
                    <a:pt x="3866" y="1504"/>
                  </a:lnTo>
                  <a:lnTo>
                    <a:pt x="4037" y="1332"/>
                  </a:lnTo>
                  <a:lnTo>
                    <a:pt x="4123" y="1160"/>
                  </a:lnTo>
                  <a:lnTo>
                    <a:pt x="4209" y="988"/>
                  </a:lnTo>
                  <a:lnTo>
                    <a:pt x="4209" y="816"/>
                  </a:lnTo>
                  <a:lnTo>
                    <a:pt x="4123" y="688"/>
                  </a:lnTo>
                  <a:lnTo>
                    <a:pt x="3952" y="602"/>
                  </a:lnTo>
                  <a:lnTo>
                    <a:pt x="3522" y="602"/>
                  </a:lnTo>
                  <a:lnTo>
                    <a:pt x="3307" y="688"/>
                  </a:lnTo>
                  <a:lnTo>
                    <a:pt x="3050" y="774"/>
                  </a:lnTo>
                  <a:lnTo>
                    <a:pt x="2826" y="885"/>
                  </a:lnTo>
                  <a:lnTo>
                    <a:pt x="2826" y="885"/>
                  </a:lnTo>
                  <a:lnTo>
                    <a:pt x="3136" y="645"/>
                  </a:lnTo>
                  <a:lnTo>
                    <a:pt x="3307" y="473"/>
                  </a:lnTo>
                  <a:lnTo>
                    <a:pt x="3393" y="301"/>
                  </a:lnTo>
                  <a:lnTo>
                    <a:pt x="3436" y="258"/>
                  </a:lnTo>
                  <a:lnTo>
                    <a:pt x="3393" y="172"/>
                  </a:lnTo>
                  <a:lnTo>
                    <a:pt x="3307" y="129"/>
                  </a:lnTo>
                  <a:lnTo>
                    <a:pt x="3221" y="43"/>
                  </a:lnTo>
                  <a:lnTo>
                    <a:pt x="3050" y="43"/>
                  </a:lnTo>
                  <a:lnTo>
                    <a:pt x="28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691;p65">
              <a:extLst>
                <a:ext uri="{FF2B5EF4-FFF2-40B4-BE49-F238E27FC236}">
                  <a16:creationId xmlns:a16="http://schemas.microsoft.com/office/drawing/2014/main" id="{6C58F94E-5283-8065-4488-3F39B97A19AA}"/>
                </a:ext>
              </a:extLst>
            </p:cNvPr>
            <p:cNvSpPr/>
            <p:nvPr/>
          </p:nvSpPr>
          <p:spPr>
            <a:xfrm>
              <a:off x="5110825" y="3675125"/>
              <a:ext cx="68725" cy="59100"/>
            </a:xfrm>
            <a:custGeom>
              <a:avLst/>
              <a:gdLst/>
              <a:ahLst/>
              <a:cxnLst/>
              <a:rect l="l" t="t" r="r" b="b"/>
              <a:pathLst>
                <a:path w="2749" h="2364" extrusionOk="0">
                  <a:moveTo>
                    <a:pt x="2663" y="1"/>
                  </a:moveTo>
                  <a:lnTo>
                    <a:pt x="2620" y="44"/>
                  </a:lnTo>
                  <a:lnTo>
                    <a:pt x="1289" y="1075"/>
                  </a:lnTo>
                  <a:lnTo>
                    <a:pt x="0" y="2191"/>
                  </a:lnTo>
                  <a:lnTo>
                    <a:pt x="0" y="2277"/>
                  </a:lnTo>
                  <a:lnTo>
                    <a:pt x="0" y="2320"/>
                  </a:lnTo>
                  <a:lnTo>
                    <a:pt x="86" y="2363"/>
                  </a:lnTo>
                  <a:lnTo>
                    <a:pt x="172" y="2363"/>
                  </a:lnTo>
                  <a:lnTo>
                    <a:pt x="1417" y="1246"/>
                  </a:lnTo>
                  <a:lnTo>
                    <a:pt x="2706" y="173"/>
                  </a:lnTo>
                  <a:lnTo>
                    <a:pt x="2749" y="130"/>
                  </a:lnTo>
                  <a:lnTo>
                    <a:pt x="2749" y="44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4692;p65">
              <a:extLst>
                <a:ext uri="{FF2B5EF4-FFF2-40B4-BE49-F238E27FC236}">
                  <a16:creationId xmlns:a16="http://schemas.microsoft.com/office/drawing/2014/main" id="{3C9E0495-0458-5E47-E8FE-03777A969392}"/>
                </a:ext>
              </a:extLst>
            </p:cNvPr>
            <p:cNvSpPr/>
            <p:nvPr/>
          </p:nvSpPr>
          <p:spPr>
            <a:xfrm>
              <a:off x="5096850" y="3652600"/>
              <a:ext cx="79500" cy="56925"/>
            </a:xfrm>
            <a:custGeom>
              <a:avLst/>
              <a:gdLst/>
              <a:ahLst/>
              <a:cxnLst/>
              <a:rect l="l" t="t" r="r" b="b"/>
              <a:pathLst>
                <a:path w="3180" h="2277" extrusionOk="0">
                  <a:moveTo>
                    <a:pt x="3050" y="0"/>
                  </a:moveTo>
                  <a:lnTo>
                    <a:pt x="2277" y="472"/>
                  </a:lnTo>
                  <a:lnTo>
                    <a:pt x="1504" y="988"/>
                  </a:lnTo>
                  <a:lnTo>
                    <a:pt x="774" y="1546"/>
                  </a:lnTo>
                  <a:lnTo>
                    <a:pt x="44" y="2105"/>
                  </a:lnTo>
                  <a:lnTo>
                    <a:pt x="1" y="2147"/>
                  </a:lnTo>
                  <a:lnTo>
                    <a:pt x="44" y="2233"/>
                  </a:lnTo>
                  <a:lnTo>
                    <a:pt x="87" y="2276"/>
                  </a:lnTo>
                  <a:lnTo>
                    <a:pt x="173" y="2233"/>
                  </a:lnTo>
                  <a:lnTo>
                    <a:pt x="903" y="1675"/>
                  </a:lnTo>
                  <a:lnTo>
                    <a:pt x="1633" y="1160"/>
                  </a:lnTo>
                  <a:lnTo>
                    <a:pt x="2363" y="644"/>
                  </a:lnTo>
                  <a:lnTo>
                    <a:pt x="3136" y="172"/>
                  </a:lnTo>
                  <a:lnTo>
                    <a:pt x="3179" y="86"/>
                  </a:lnTo>
                  <a:lnTo>
                    <a:pt x="3179" y="43"/>
                  </a:lnTo>
                  <a:lnTo>
                    <a:pt x="3093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4693;p65">
              <a:extLst>
                <a:ext uri="{FF2B5EF4-FFF2-40B4-BE49-F238E27FC236}">
                  <a16:creationId xmlns:a16="http://schemas.microsoft.com/office/drawing/2014/main" id="{A2191B8B-434F-9B7C-AD30-9B5DD0F6882C}"/>
                </a:ext>
              </a:extLst>
            </p:cNvPr>
            <p:cNvSpPr/>
            <p:nvPr/>
          </p:nvSpPr>
          <p:spPr>
            <a:xfrm>
              <a:off x="5089350" y="3631125"/>
              <a:ext cx="73025" cy="45100"/>
            </a:xfrm>
            <a:custGeom>
              <a:avLst/>
              <a:gdLst/>
              <a:ahLst/>
              <a:cxnLst/>
              <a:rect l="l" t="t" r="r" b="b"/>
              <a:pathLst>
                <a:path w="2921" h="1804" extrusionOk="0">
                  <a:moveTo>
                    <a:pt x="2749" y="0"/>
                  </a:moveTo>
                  <a:lnTo>
                    <a:pt x="1417" y="816"/>
                  </a:lnTo>
                  <a:lnTo>
                    <a:pt x="43" y="1632"/>
                  </a:lnTo>
                  <a:lnTo>
                    <a:pt x="0" y="1675"/>
                  </a:lnTo>
                  <a:lnTo>
                    <a:pt x="43" y="1761"/>
                  </a:lnTo>
                  <a:lnTo>
                    <a:pt x="86" y="1804"/>
                  </a:lnTo>
                  <a:lnTo>
                    <a:pt x="172" y="1804"/>
                  </a:lnTo>
                  <a:lnTo>
                    <a:pt x="1503" y="988"/>
                  </a:lnTo>
                  <a:lnTo>
                    <a:pt x="2878" y="172"/>
                  </a:lnTo>
                  <a:lnTo>
                    <a:pt x="2921" y="129"/>
                  </a:lnTo>
                  <a:lnTo>
                    <a:pt x="2878" y="43"/>
                  </a:lnTo>
                  <a:lnTo>
                    <a:pt x="283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4694;p65">
              <a:extLst>
                <a:ext uri="{FF2B5EF4-FFF2-40B4-BE49-F238E27FC236}">
                  <a16:creationId xmlns:a16="http://schemas.microsoft.com/office/drawing/2014/main" id="{E6ABD3E3-EC25-281E-B3A2-A8DA7E450AC7}"/>
                </a:ext>
              </a:extLst>
            </p:cNvPr>
            <p:cNvSpPr/>
            <p:nvPr/>
          </p:nvSpPr>
          <p:spPr>
            <a:xfrm>
              <a:off x="4943325" y="3149000"/>
              <a:ext cx="633525" cy="528300"/>
            </a:xfrm>
            <a:custGeom>
              <a:avLst/>
              <a:gdLst/>
              <a:ahLst/>
              <a:cxnLst/>
              <a:rect l="l" t="t" r="r" b="b"/>
              <a:pathLst>
                <a:path w="25341" h="21132" extrusionOk="0">
                  <a:moveTo>
                    <a:pt x="5712" y="1"/>
                  </a:moveTo>
                  <a:lnTo>
                    <a:pt x="0" y="3609"/>
                  </a:lnTo>
                  <a:lnTo>
                    <a:pt x="1203" y="5069"/>
                  </a:lnTo>
                  <a:lnTo>
                    <a:pt x="2448" y="6615"/>
                  </a:lnTo>
                  <a:lnTo>
                    <a:pt x="3951" y="8505"/>
                  </a:lnTo>
                  <a:lnTo>
                    <a:pt x="5455" y="10566"/>
                  </a:lnTo>
                  <a:lnTo>
                    <a:pt x="6185" y="11597"/>
                  </a:lnTo>
                  <a:lnTo>
                    <a:pt x="6872" y="12585"/>
                  </a:lnTo>
                  <a:lnTo>
                    <a:pt x="7473" y="13530"/>
                  </a:lnTo>
                  <a:lnTo>
                    <a:pt x="7989" y="14432"/>
                  </a:lnTo>
                  <a:lnTo>
                    <a:pt x="8375" y="15205"/>
                  </a:lnTo>
                  <a:lnTo>
                    <a:pt x="8676" y="15892"/>
                  </a:lnTo>
                  <a:lnTo>
                    <a:pt x="9062" y="17095"/>
                  </a:lnTo>
                  <a:lnTo>
                    <a:pt x="9535" y="18297"/>
                  </a:lnTo>
                  <a:lnTo>
                    <a:pt x="9750" y="18898"/>
                  </a:lnTo>
                  <a:lnTo>
                    <a:pt x="10007" y="19414"/>
                  </a:lnTo>
                  <a:lnTo>
                    <a:pt x="10308" y="19886"/>
                  </a:lnTo>
                  <a:lnTo>
                    <a:pt x="10609" y="20316"/>
                  </a:lnTo>
                  <a:lnTo>
                    <a:pt x="10909" y="20659"/>
                  </a:lnTo>
                  <a:lnTo>
                    <a:pt x="11253" y="20917"/>
                  </a:lnTo>
                  <a:lnTo>
                    <a:pt x="11425" y="21003"/>
                  </a:lnTo>
                  <a:lnTo>
                    <a:pt x="11596" y="21089"/>
                  </a:lnTo>
                  <a:lnTo>
                    <a:pt x="11811" y="21132"/>
                  </a:lnTo>
                  <a:lnTo>
                    <a:pt x="12198" y="21132"/>
                  </a:lnTo>
                  <a:lnTo>
                    <a:pt x="12412" y="21089"/>
                  </a:lnTo>
                  <a:lnTo>
                    <a:pt x="12627" y="21003"/>
                  </a:lnTo>
                  <a:lnTo>
                    <a:pt x="12885" y="20874"/>
                  </a:lnTo>
                  <a:lnTo>
                    <a:pt x="13357" y="20531"/>
                  </a:lnTo>
                  <a:lnTo>
                    <a:pt x="13873" y="20058"/>
                  </a:lnTo>
                  <a:lnTo>
                    <a:pt x="14946" y="18984"/>
                  </a:lnTo>
                  <a:lnTo>
                    <a:pt x="15848" y="18168"/>
                  </a:lnTo>
                  <a:lnTo>
                    <a:pt x="16621" y="17524"/>
                  </a:lnTo>
                  <a:lnTo>
                    <a:pt x="17309" y="17095"/>
                  </a:lnTo>
                  <a:lnTo>
                    <a:pt x="17953" y="16751"/>
                  </a:lnTo>
                  <a:lnTo>
                    <a:pt x="18597" y="16450"/>
                  </a:lnTo>
                  <a:lnTo>
                    <a:pt x="20143" y="15806"/>
                  </a:lnTo>
                  <a:lnTo>
                    <a:pt x="20959" y="15420"/>
                  </a:lnTo>
                  <a:lnTo>
                    <a:pt x="21604" y="15076"/>
                  </a:lnTo>
                  <a:lnTo>
                    <a:pt x="22119" y="14732"/>
                  </a:lnTo>
                  <a:lnTo>
                    <a:pt x="22506" y="14432"/>
                  </a:lnTo>
                  <a:lnTo>
                    <a:pt x="23107" y="13959"/>
                  </a:lnTo>
                  <a:lnTo>
                    <a:pt x="23364" y="13745"/>
                  </a:lnTo>
                  <a:lnTo>
                    <a:pt x="23665" y="13616"/>
                  </a:lnTo>
                  <a:lnTo>
                    <a:pt x="24309" y="13315"/>
                  </a:lnTo>
                  <a:lnTo>
                    <a:pt x="24653" y="13100"/>
                  </a:lnTo>
                  <a:lnTo>
                    <a:pt x="24911" y="12886"/>
                  </a:lnTo>
                  <a:lnTo>
                    <a:pt x="25168" y="12671"/>
                  </a:lnTo>
                  <a:lnTo>
                    <a:pt x="25254" y="12542"/>
                  </a:lnTo>
                  <a:lnTo>
                    <a:pt x="25297" y="12370"/>
                  </a:lnTo>
                  <a:lnTo>
                    <a:pt x="25340" y="12241"/>
                  </a:lnTo>
                  <a:lnTo>
                    <a:pt x="25340" y="12070"/>
                  </a:lnTo>
                  <a:lnTo>
                    <a:pt x="25297" y="11898"/>
                  </a:lnTo>
                  <a:lnTo>
                    <a:pt x="25254" y="11726"/>
                  </a:lnTo>
                  <a:lnTo>
                    <a:pt x="25168" y="11683"/>
                  </a:lnTo>
                  <a:lnTo>
                    <a:pt x="25082" y="11640"/>
                  </a:lnTo>
                  <a:lnTo>
                    <a:pt x="24825" y="11597"/>
                  </a:lnTo>
                  <a:lnTo>
                    <a:pt x="24481" y="11683"/>
                  </a:lnTo>
                  <a:lnTo>
                    <a:pt x="24095" y="11769"/>
                  </a:lnTo>
                  <a:lnTo>
                    <a:pt x="23364" y="11984"/>
                  </a:lnTo>
                  <a:lnTo>
                    <a:pt x="23107" y="12070"/>
                  </a:lnTo>
                  <a:lnTo>
                    <a:pt x="22892" y="12112"/>
                  </a:lnTo>
                  <a:lnTo>
                    <a:pt x="22334" y="12155"/>
                  </a:lnTo>
                  <a:lnTo>
                    <a:pt x="21346" y="12284"/>
                  </a:lnTo>
                  <a:lnTo>
                    <a:pt x="20186" y="12456"/>
                  </a:lnTo>
                  <a:lnTo>
                    <a:pt x="19671" y="12499"/>
                  </a:lnTo>
                  <a:lnTo>
                    <a:pt x="19198" y="12542"/>
                  </a:lnTo>
                  <a:lnTo>
                    <a:pt x="18683" y="12542"/>
                  </a:lnTo>
                  <a:lnTo>
                    <a:pt x="17953" y="12628"/>
                  </a:lnTo>
                  <a:lnTo>
                    <a:pt x="17137" y="12757"/>
                  </a:lnTo>
                  <a:lnTo>
                    <a:pt x="16235" y="12800"/>
                  </a:lnTo>
                  <a:lnTo>
                    <a:pt x="15333" y="12800"/>
                  </a:lnTo>
                  <a:lnTo>
                    <a:pt x="14861" y="12757"/>
                  </a:lnTo>
                  <a:lnTo>
                    <a:pt x="14431" y="12714"/>
                  </a:lnTo>
                  <a:lnTo>
                    <a:pt x="14002" y="12585"/>
                  </a:lnTo>
                  <a:lnTo>
                    <a:pt x="13615" y="12456"/>
                  </a:lnTo>
                  <a:lnTo>
                    <a:pt x="13271" y="12241"/>
                  </a:lnTo>
                  <a:lnTo>
                    <a:pt x="12928" y="11984"/>
                  </a:lnTo>
                  <a:lnTo>
                    <a:pt x="12584" y="11640"/>
                  </a:lnTo>
                  <a:lnTo>
                    <a:pt x="12155" y="11082"/>
                  </a:lnTo>
                  <a:lnTo>
                    <a:pt x="11682" y="10352"/>
                  </a:lnTo>
                  <a:lnTo>
                    <a:pt x="11124" y="9536"/>
                  </a:lnTo>
                  <a:lnTo>
                    <a:pt x="9964" y="7560"/>
                  </a:lnTo>
                  <a:lnTo>
                    <a:pt x="8719" y="5455"/>
                  </a:lnTo>
                  <a:lnTo>
                    <a:pt x="6614" y="1676"/>
                  </a:lnTo>
                  <a:lnTo>
                    <a:pt x="57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4695;p65">
              <a:extLst>
                <a:ext uri="{FF2B5EF4-FFF2-40B4-BE49-F238E27FC236}">
                  <a16:creationId xmlns:a16="http://schemas.microsoft.com/office/drawing/2014/main" id="{AB0CF8FB-72A0-2D48-E9E7-1704301912D3}"/>
                </a:ext>
              </a:extLst>
            </p:cNvPr>
            <p:cNvSpPr/>
            <p:nvPr/>
          </p:nvSpPr>
          <p:spPr>
            <a:xfrm>
              <a:off x="5198850" y="3468975"/>
              <a:ext cx="68750" cy="60150"/>
            </a:xfrm>
            <a:custGeom>
              <a:avLst/>
              <a:gdLst/>
              <a:ahLst/>
              <a:cxnLst/>
              <a:rect l="l" t="t" r="r" b="b"/>
              <a:pathLst>
                <a:path w="2750" h="2406" extrusionOk="0">
                  <a:moveTo>
                    <a:pt x="2020" y="1"/>
                  </a:moveTo>
                  <a:lnTo>
                    <a:pt x="216" y="860"/>
                  </a:lnTo>
                  <a:lnTo>
                    <a:pt x="87" y="1074"/>
                  </a:lnTo>
                  <a:lnTo>
                    <a:pt x="1" y="1246"/>
                  </a:lnTo>
                  <a:lnTo>
                    <a:pt x="1" y="1332"/>
                  </a:lnTo>
                  <a:lnTo>
                    <a:pt x="87" y="1375"/>
                  </a:lnTo>
                  <a:lnTo>
                    <a:pt x="173" y="1504"/>
                  </a:lnTo>
                  <a:lnTo>
                    <a:pt x="259" y="1676"/>
                  </a:lnTo>
                  <a:lnTo>
                    <a:pt x="259" y="1805"/>
                  </a:lnTo>
                  <a:lnTo>
                    <a:pt x="216" y="1976"/>
                  </a:lnTo>
                  <a:lnTo>
                    <a:pt x="173" y="2105"/>
                  </a:lnTo>
                  <a:lnTo>
                    <a:pt x="216" y="2234"/>
                  </a:lnTo>
                  <a:lnTo>
                    <a:pt x="302" y="2406"/>
                  </a:lnTo>
                  <a:lnTo>
                    <a:pt x="2277" y="1332"/>
                  </a:lnTo>
                  <a:lnTo>
                    <a:pt x="2535" y="989"/>
                  </a:lnTo>
                  <a:lnTo>
                    <a:pt x="2707" y="774"/>
                  </a:lnTo>
                  <a:lnTo>
                    <a:pt x="2750" y="688"/>
                  </a:lnTo>
                  <a:lnTo>
                    <a:pt x="2191" y="688"/>
                  </a:lnTo>
                  <a:lnTo>
                    <a:pt x="2106" y="645"/>
                  </a:lnTo>
                  <a:lnTo>
                    <a:pt x="2106" y="559"/>
                  </a:lnTo>
                  <a:lnTo>
                    <a:pt x="2191" y="430"/>
                  </a:lnTo>
                  <a:lnTo>
                    <a:pt x="2277" y="258"/>
                  </a:lnTo>
                  <a:lnTo>
                    <a:pt x="2320" y="172"/>
                  </a:lnTo>
                  <a:lnTo>
                    <a:pt x="2277" y="87"/>
                  </a:lnTo>
                  <a:lnTo>
                    <a:pt x="2234" y="44"/>
                  </a:lnTo>
                  <a:lnTo>
                    <a:pt x="2106" y="1"/>
                  </a:lnTo>
                  <a:close/>
                </a:path>
              </a:pathLst>
            </a:custGeom>
            <a:solidFill>
              <a:srgbClr val="654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4696;p65">
              <a:extLst>
                <a:ext uri="{FF2B5EF4-FFF2-40B4-BE49-F238E27FC236}">
                  <a16:creationId xmlns:a16="http://schemas.microsoft.com/office/drawing/2014/main" id="{F493B86E-FF5B-C6A0-8836-63E9020DB334}"/>
                </a:ext>
              </a:extLst>
            </p:cNvPr>
            <p:cNvSpPr/>
            <p:nvPr/>
          </p:nvSpPr>
          <p:spPr>
            <a:xfrm>
              <a:off x="5192425" y="3524825"/>
              <a:ext cx="102025" cy="119200"/>
            </a:xfrm>
            <a:custGeom>
              <a:avLst/>
              <a:gdLst/>
              <a:ahLst/>
              <a:cxnLst/>
              <a:rect l="l" t="t" r="r" b="b"/>
              <a:pathLst>
                <a:path w="4081" h="4768" extrusionOk="0">
                  <a:moveTo>
                    <a:pt x="3436" y="0"/>
                  </a:moveTo>
                  <a:lnTo>
                    <a:pt x="3222" y="43"/>
                  </a:lnTo>
                  <a:lnTo>
                    <a:pt x="2921" y="129"/>
                  </a:lnTo>
                  <a:lnTo>
                    <a:pt x="2277" y="430"/>
                  </a:lnTo>
                  <a:lnTo>
                    <a:pt x="1203" y="1074"/>
                  </a:lnTo>
                  <a:lnTo>
                    <a:pt x="902" y="1203"/>
                  </a:lnTo>
                  <a:lnTo>
                    <a:pt x="902" y="1246"/>
                  </a:lnTo>
                  <a:lnTo>
                    <a:pt x="645" y="1675"/>
                  </a:lnTo>
                  <a:lnTo>
                    <a:pt x="129" y="2405"/>
                  </a:lnTo>
                  <a:lnTo>
                    <a:pt x="43" y="2577"/>
                  </a:lnTo>
                  <a:lnTo>
                    <a:pt x="0" y="2792"/>
                  </a:lnTo>
                  <a:lnTo>
                    <a:pt x="0" y="3049"/>
                  </a:lnTo>
                  <a:lnTo>
                    <a:pt x="43" y="3307"/>
                  </a:lnTo>
                  <a:lnTo>
                    <a:pt x="129" y="3608"/>
                  </a:lnTo>
                  <a:lnTo>
                    <a:pt x="215" y="3865"/>
                  </a:lnTo>
                  <a:lnTo>
                    <a:pt x="344" y="4080"/>
                  </a:lnTo>
                  <a:lnTo>
                    <a:pt x="559" y="4252"/>
                  </a:lnTo>
                  <a:lnTo>
                    <a:pt x="730" y="4424"/>
                  </a:lnTo>
                  <a:lnTo>
                    <a:pt x="988" y="4553"/>
                  </a:lnTo>
                  <a:lnTo>
                    <a:pt x="1246" y="4639"/>
                  </a:lnTo>
                  <a:lnTo>
                    <a:pt x="1504" y="4724"/>
                  </a:lnTo>
                  <a:lnTo>
                    <a:pt x="1761" y="4767"/>
                  </a:lnTo>
                  <a:lnTo>
                    <a:pt x="2062" y="4724"/>
                  </a:lnTo>
                  <a:lnTo>
                    <a:pt x="2320" y="4639"/>
                  </a:lnTo>
                  <a:lnTo>
                    <a:pt x="2534" y="4510"/>
                  </a:lnTo>
                  <a:lnTo>
                    <a:pt x="2706" y="4381"/>
                  </a:lnTo>
                  <a:lnTo>
                    <a:pt x="2835" y="4209"/>
                  </a:lnTo>
                  <a:lnTo>
                    <a:pt x="2878" y="4037"/>
                  </a:lnTo>
                  <a:lnTo>
                    <a:pt x="2878" y="3865"/>
                  </a:lnTo>
                  <a:lnTo>
                    <a:pt x="2835" y="3522"/>
                  </a:lnTo>
                  <a:lnTo>
                    <a:pt x="2835" y="3393"/>
                  </a:lnTo>
                  <a:lnTo>
                    <a:pt x="2878" y="3221"/>
                  </a:lnTo>
                  <a:lnTo>
                    <a:pt x="3136" y="2835"/>
                  </a:lnTo>
                  <a:lnTo>
                    <a:pt x="3565" y="2190"/>
                  </a:lnTo>
                  <a:lnTo>
                    <a:pt x="3780" y="1847"/>
                  </a:lnTo>
                  <a:lnTo>
                    <a:pt x="3952" y="1546"/>
                  </a:lnTo>
                  <a:lnTo>
                    <a:pt x="4080" y="1246"/>
                  </a:lnTo>
                  <a:lnTo>
                    <a:pt x="4080" y="988"/>
                  </a:lnTo>
                  <a:lnTo>
                    <a:pt x="4038" y="601"/>
                  </a:lnTo>
                  <a:lnTo>
                    <a:pt x="3909" y="301"/>
                  </a:lnTo>
                  <a:lnTo>
                    <a:pt x="3823" y="172"/>
                  </a:lnTo>
                  <a:lnTo>
                    <a:pt x="3694" y="86"/>
                  </a:lnTo>
                  <a:lnTo>
                    <a:pt x="3565" y="43"/>
                  </a:lnTo>
                  <a:lnTo>
                    <a:pt x="3436" y="0"/>
                  </a:lnTo>
                  <a:close/>
                </a:path>
              </a:pathLst>
            </a:custGeom>
            <a:solidFill>
              <a:srgbClr val="FCFD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4697;p65">
              <a:extLst>
                <a:ext uri="{FF2B5EF4-FFF2-40B4-BE49-F238E27FC236}">
                  <a16:creationId xmlns:a16="http://schemas.microsoft.com/office/drawing/2014/main" id="{D77C4D17-1DA8-AA12-D971-CA6AD01A4CF6}"/>
                </a:ext>
              </a:extLst>
            </p:cNvPr>
            <p:cNvSpPr/>
            <p:nvPr/>
          </p:nvSpPr>
          <p:spPr>
            <a:xfrm>
              <a:off x="5192425" y="3534475"/>
              <a:ext cx="102025" cy="109550"/>
            </a:xfrm>
            <a:custGeom>
              <a:avLst/>
              <a:gdLst/>
              <a:ahLst/>
              <a:cxnLst/>
              <a:rect l="l" t="t" r="r" b="b"/>
              <a:pathLst>
                <a:path w="4081" h="4382" extrusionOk="0">
                  <a:moveTo>
                    <a:pt x="3952" y="1"/>
                  </a:moveTo>
                  <a:lnTo>
                    <a:pt x="3737" y="129"/>
                  </a:lnTo>
                  <a:lnTo>
                    <a:pt x="3608" y="258"/>
                  </a:lnTo>
                  <a:lnTo>
                    <a:pt x="3479" y="387"/>
                  </a:lnTo>
                  <a:lnTo>
                    <a:pt x="3436" y="516"/>
                  </a:lnTo>
                  <a:lnTo>
                    <a:pt x="3350" y="945"/>
                  </a:lnTo>
                  <a:lnTo>
                    <a:pt x="3222" y="1590"/>
                  </a:lnTo>
                  <a:lnTo>
                    <a:pt x="3136" y="1933"/>
                  </a:lnTo>
                  <a:lnTo>
                    <a:pt x="3007" y="2148"/>
                  </a:lnTo>
                  <a:lnTo>
                    <a:pt x="2878" y="2320"/>
                  </a:lnTo>
                  <a:lnTo>
                    <a:pt x="2706" y="2492"/>
                  </a:lnTo>
                  <a:lnTo>
                    <a:pt x="2363" y="2792"/>
                  </a:lnTo>
                  <a:lnTo>
                    <a:pt x="2148" y="3007"/>
                  </a:lnTo>
                  <a:lnTo>
                    <a:pt x="1933" y="3308"/>
                  </a:lnTo>
                  <a:lnTo>
                    <a:pt x="1718" y="3608"/>
                  </a:lnTo>
                  <a:lnTo>
                    <a:pt x="1589" y="3780"/>
                  </a:lnTo>
                  <a:lnTo>
                    <a:pt x="1461" y="3823"/>
                  </a:lnTo>
                  <a:lnTo>
                    <a:pt x="1332" y="3823"/>
                  </a:lnTo>
                  <a:lnTo>
                    <a:pt x="1203" y="3737"/>
                  </a:lnTo>
                  <a:lnTo>
                    <a:pt x="1074" y="3565"/>
                  </a:lnTo>
                  <a:lnTo>
                    <a:pt x="730" y="3179"/>
                  </a:lnTo>
                  <a:lnTo>
                    <a:pt x="602" y="3007"/>
                  </a:lnTo>
                  <a:lnTo>
                    <a:pt x="516" y="2878"/>
                  </a:lnTo>
                  <a:lnTo>
                    <a:pt x="344" y="2492"/>
                  </a:lnTo>
                  <a:lnTo>
                    <a:pt x="258" y="2148"/>
                  </a:lnTo>
                  <a:lnTo>
                    <a:pt x="215" y="1890"/>
                  </a:lnTo>
                  <a:lnTo>
                    <a:pt x="129" y="2019"/>
                  </a:lnTo>
                  <a:lnTo>
                    <a:pt x="43" y="2191"/>
                  </a:lnTo>
                  <a:lnTo>
                    <a:pt x="0" y="2406"/>
                  </a:lnTo>
                  <a:lnTo>
                    <a:pt x="0" y="2663"/>
                  </a:lnTo>
                  <a:lnTo>
                    <a:pt x="43" y="2921"/>
                  </a:lnTo>
                  <a:lnTo>
                    <a:pt x="129" y="3222"/>
                  </a:lnTo>
                  <a:lnTo>
                    <a:pt x="215" y="3479"/>
                  </a:lnTo>
                  <a:lnTo>
                    <a:pt x="344" y="3694"/>
                  </a:lnTo>
                  <a:lnTo>
                    <a:pt x="559" y="3866"/>
                  </a:lnTo>
                  <a:lnTo>
                    <a:pt x="730" y="4038"/>
                  </a:lnTo>
                  <a:lnTo>
                    <a:pt x="988" y="4167"/>
                  </a:lnTo>
                  <a:lnTo>
                    <a:pt x="1246" y="4253"/>
                  </a:lnTo>
                  <a:lnTo>
                    <a:pt x="1504" y="4338"/>
                  </a:lnTo>
                  <a:lnTo>
                    <a:pt x="1761" y="4381"/>
                  </a:lnTo>
                  <a:lnTo>
                    <a:pt x="2062" y="4338"/>
                  </a:lnTo>
                  <a:lnTo>
                    <a:pt x="2320" y="4253"/>
                  </a:lnTo>
                  <a:lnTo>
                    <a:pt x="2534" y="4124"/>
                  </a:lnTo>
                  <a:lnTo>
                    <a:pt x="2706" y="3995"/>
                  </a:lnTo>
                  <a:lnTo>
                    <a:pt x="2835" y="3823"/>
                  </a:lnTo>
                  <a:lnTo>
                    <a:pt x="2878" y="3651"/>
                  </a:lnTo>
                  <a:lnTo>
                    <a:pt x="2878" y="3479"/>
                  </a:lnTo>
                  <a:lnTo>
                    <a:pt x="2835" y="3136"/>
                  </a:lnTo>
                  <a:lnTo>
                    <a:pt x="2835" y="3007"/>
                  </a:lnTo>
                  <a:lnTo>
                    <a:pt x="2878" y="2835"/>
                  </a:lnTo>
                  <a:lnTo>
                    <a:pt x="3136" y="2449"/>
                  </a:lnTo>
                  <a:lnTo>
                    <a:pt x="3565" y="1804"/>
                  </a:lnTo>
                  <a:lnTo>
                    <a:pt x="3780" y="1461"/>
                  </a:lnTo>
                  <a:lnTo>
                    <a:pt x="3952" y="1160"/>
                  </a:lnTo>
                  <a:lnTo>
                    <a:pt x="4080" y="860"/>
                  </a:lnTo>
                  <a:lnTo>
                    <a:pt x="4080" y="602"/>
                  </a:lnTo>
                  <a:lnTo>
                    <a:pt x="4038" y="258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4698;p65">
              <a:extLst>
                <a:ext uri="{FF2B5EF4-FFF2-40B4-BE49-F238E27FC236}">
                  <a16:creationId xmlns:a16="http://schemas.microsoft.com/office/drawing/2014/main" id="{5996E86E-4091-0784-8FFB-4CF1F3D192EB}"/>
                </a:ext>
              </a:extLst>
            </p:cNvPr>
            <p:cNvSpPr/>
            <p:nvPr/>
          </p:nvSpPr>
          <p:spPr>
            <a:xfrm>
              <a:off x="4989475" y="3166175"/>
              <a:ext cx="260950" cy="339325"/>
            </a:xfrm>
            <a:custGeom>
              <a:avLst/>
              <a:gdLst/>
              <a:ahLst/>
              <a:cxnLst/>
              <a:rect l="l" t="t" r="r" b="b"/>
              <a:pathLst>
                <a:path w="10438" h="13573" extrusionOk="0">
                  <a:moveTo>
                    <a:pt x="2793" y="1"/>
                  </a:moveTo>
                  <a:lnTo>
                    <a:pt x="1" y="1762"/>
                  </a:lnTo>
                  <a:lnTo>
                    <a:pt x="989" y="2964"/>
                  </a:lnTo>
                  <a:lnTo>
                    <a:pt x="3222" y="5756"/>
                  </a:lnTo>
                  <a:lnTo>
                    <a:pt x="4468" y="7388"/>
                  </a:lnTo>
                  <a:lnTo>
                    <a:pt x="5584" y="8934"/>
                  </a:lnTo>
                  <a:lnTo>
                    <a:pt x="6486" y="10223"/>
                  </a:lnTo>
                  <a:lnTo>
                    <a:pt x="6787" y="10738"/>
                  </a:lnTo>
                  <a:lnTo>
                    <a:pt x="7002" y="11125"/>
                  </a:lnTo>
                  <a:lnTo>
                    <a:pt x="7560" y="12284"/>
                  </a:lnTo>
                  <a:lnTo>
                    <a:pt x="7775" y="12757"/>
                  </a:lnTo>
                  <a:lnTo>
                    <a:pt x="8032" y="13101"/>
                  </a:lnTo>
                  <a:lnTo>
                    <a:pt x="8247" y="13358"/>
                  </a:lnTo>
                  <a:lnTo>
                    <a:pt x="8376" y="13444"/>
                  </a:lnTo>
                  <a:lnTo>
                    <a:pt x="8505" y="13530"/>
                  </a:lnTo>
                  <a:lnTo>
                    <a:pt x="8634" y="13530"/>
                  </a:lnTo>
                  <a:lnTo>
                    <a:pt x="8763" y="13573"/>
                  </a:lnTo>
                  <a:lnTo>
                    <a:pt x="8891" y="13530"/>
                  </a:lnTo>
                  <a:lnTo>
                    <a:pt x="9063" y="13444"/>
                  </a:lnTo>
                  <a:lnTo>
                    <a:pt x="9622" y="13101"/>
                  </a:lnTo>
                  <a:lnTo>
                    <a:pt x="9879" y="12929"/>
                  </a:lnTo>
                  <a:lnTo>
                    <a:pt x="10094" y="12714"/>
                  </a:lnTo>
                  <a:lnTo>
                    <a:pt x="10266" y="12499"/>
                  </a:lnTo>
                  <a:lnTo>
                    <a:pt x="10395" y="12327"/>
                  </a:lnTo>
                  <a:lnTo>
                    <a:pt x="10438" y="12113"/>
                  </a:lnTo>
                  <a:lnTo>
                    <a:pt x="10352" y="11941"/>
                  </a:lnTo>
                  <a:lnTo>
                    <a:pt x="10223" y="11683"/>
                  </a:lnTo>
                  <a:lnTo>
                    <a:pt x="10008" y="11425"/>
                  </a:lnTo>
                  <a:lnTo>
                    <a:pt x="9364" y="10609"/>
                  </a:lnTo>
                  <a:lnTo>
                    <a:pt x="8591" y="9622"/>
                  </a:lnTo>
                  <a:lnTo>
                    <a:pt x="8247" y="9106"/>
                  </a:lnTo>
                  <a:lnTo>
                    <a:pt x="7904" y="8505"/>
                  </a:lnTo>
                  <a:lnTo>
                    <a:pt x="6701" y="6529"/>
                  </a:lnTo>
                  <a:lnTo>
                    <a:pt x="4983" y="3652"/>
                  </a:lnTo>
                  <a:lnTo>
                    <a:pt x="2793" y="1"/>
                  </a:lnTo>
                  <a:close/>
                </a:path>
              </a:pathLst>
            </a:custGeom>
            <a:solidFill>
              <a:srgbClr val="FCFD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4699;p65">
              <a:extLst>
                <a:ext uri="{FF2B5EF4-FFF2-40B4-BE49-F238E27FC236}">
                  <a16:creationId xmlns:a16="http://schemas.microsoft.com/office/drawing/2014/main" id="{D8428079-945D-8372-DA87-30A6481BFE63}"/>
                </a:ext>
              </a:extLst>
            </p:cNvPr>
            <p:cNvSpPr/>
            <p:nvPr/>
          </p:nvSpPr>
          <p:spPr>
            <a:xfrm>
              <a:off x="5036725" y="3166175"/>
              <a:ext cx="213700" cy="338250"/>
            </a:xfrm>
            <a:custGeom>
              <a:avLst/>
              <a:gdLst/>
              <a:ahLst/>
              <a:cxnLst/>
              <a:rect l="l" t="t" r="r" b="b"/>
              <a:pathLst>
                <a:path w="8548" h="13530" extrusionOk="0">
                  <a:moveTo>
                    <a:pt x="903" y="1"/>
                  </a:moveTo>
                  <a:lnTo>
                    <a:pt x="1" y="559"/>
                  </a:lnTo>
                  <a:lnTo>
                    <a:pt x="2878" y="4811"/>
                  </a:lnTo>
                  <a:lnTo>
                    <a:pt x="4768" y="7603"/>
                  </a:lnTo>
                  <a:lnTo>
                    <a:pt x="5928" y="9278"/>
                  </a:lnTo>
                  <a:lnTo>
                    <a:pt x="6228" y="9750"/>
                  </a:lnTo>
                  <a:lnTo>
                    <a:pt x="6529" y="10180"/>
                  </a:lnTo>
                  <a:lnTo>
                    <a:pt x="7173" y="10953"/>
                  </a:lnTo>
                  <a:lnTo>
                    <a:pt x="7431" y="11297"/>
                  </a:lnTo>
                  <a:lnTo>
                    <a:pt x="7603" y="11597"/>
                  </a:lnTo>
                  <a:lnTo>
                    <a:pt x="7732" y="11898"/>
                  </a:lnTo>
                  <a:lnTo>
                    <a:pt x="7732" y="12027"/>
                  </a:lnTo>
                  <a:lnTo>
                    <a:pt x="7732" y="12156"/>
                  </a:lnTo>
                  <a:lnTo>
                    <a:pt x="7603" y="12585"/>
                  </a:lnTo>
                  <a:lnTo>
                    <a:pt x="7517" y="12800"/>
                  </a:lnTo>
                  <a:lnTo>
                    <a:pt x="7388" y="12972"/>
                  </a:lnTo>
                  <a:lnTo>
                    <a:pt x="7259" y="13143"/>
                  </a:lnTo>
                  <a:lnTo>
                    <a:pt x="7130" y="13272"/>
                  </a:lnTo>
                  <a:lnTo>
                    <a:pt x="6915" y="13401"/>
                  </a:lnTo>
                  <a:lnTo>
                    <a:pt x="6701" y="13530"/>
                  </a:lnTo>
                  <a:lnTo>
                    <a:pt x="6915" y="13530"/>
                  </a:lnTo>
                  <a:lnTo>
                    <a:pt x="7173" y="13444"/>
                  </a:lnTo>
                  <a:lnTo>
                    <a:pt x="7732" y="13101"/>
                  </a:lnTo>
                  <a:lnTo>
                    <a:pt x="7989" y="12929"/>
                  </a:lnTo>
                  <a:lnTo>
                    <a:pt x="8204" y="12714"/>
                  </a:lnTo>
                  <a:lnTo>
                    <a:pt x="8376" y="12499"/>
                  </a:lnTo>
                  <a:lnTo>
                    <a:pt x="8505" y="12327"/>
                  </a:lnTo>
                  <a:lnTo>
                    <a:pt x="8548" y="12113"/>
                  </a:lnTo>
                  <a:lnTo>
                    <a:pt x="8462" y="11941"/>
                  </a:lnTo>
                  <a:lnTo>
                    <a:pt x="8333" y="11683"/>
                  </a:lnTo>
                  <a:lnTo>
                    <a:pt x="8118" y="11425"/>
                  </a:lnTo>
                  <a:lnTo>
                    <a:pt x="7474" y="10609"/>
                  </a:lnTo>
                  <a:lnTo>
                    <a:pt x="6701" y="9622"/>
                  </a:lnTo>
                  <a:lnTo>
                    <a:pt x="6357" y="9106"/>
                  </a:lnTo>
                  <a:lnTo>
                    <a:pt x="6014" y="8505"/>
                  </a:lnTo>
                  <a:lnTo>
                    <a:pt x="4811" y="6529"/>
                  </a:lnTo>
                  <a:lnTo>
                    <a:pt x="3093" y="3652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4700;p65">
              <a:extLst>
                <a:ext uri="{FF2B5EF4-FFF2-40B4-BE49-F238E27FC236}">
                  <a16:creationId xmlns:a16="http://schemas.microsoft.com/office/drawing/2014/main" id="{139B0A57-98BE-E2C7-C8A9-F2574A8090EA}"/>
                </a:ext>
              </a:extLst>
            </p:cNvPr>
            <p:cNvSpPr/>
            <p:nvPr/>
          </p:nvSpPr>
          <p:spPr>
            <a:xfrm>
              <a:off x="5000225" y="3196250"/>
              <a:ext cx="180400" cy="234100"/>
            </a:xfrm>
            <a:custGeom>
              <a:avLst/>
              <a:gdLst/>
              <a:ahLst/>
              <a:cxnLst/>
              <a:rect l="l" t="t" r="r" b="b"/>
              <a:pathLst>
                <a:path w="7216" h="9364" extrusionOk="0">
                  <a:moveTo>
                    <a:pt x="430" y="1"/>
                  </a:moveTo>
                  <a:lnTo>
                    <a:pt x="0" y="258"/>
                  </a:lnTo>
                  <a:lnTo>
                    <a:pt x="3608" y="4768"/>
                  </a:lnTo>
                  <a:lnTo>
                    <a:pt x="5756" y="7517"/>
                  </a:lnTo>
                  <a:lnTo>
                    <a:pt x="6915" y="9020"/>
                  </a:lnTo>
                  <a:lnTo>
                    <a:pt x="7173" y="9321"/>
                  </a:lnTo>
                  <a:lnTo>
                    <a:pt x="7216" y="9363"/>
                  </a:lnTo>
                  <a:lnTo>
                    <a:pt x="7216" y="9321"/>
                  </a:lnTo>
                  <a:lnTo>
                    <a:pt x="7044" y="8891"/>
                  </a:lnTo>
                  <a:lnTo>
                    <a:pt x="6615" y="8075"/>
                  </a:lnTo>
                  <a:lnTo>
                    <a:pt x="6185" y="7474"/>
                  </a:lnTo>
                  <a:lnTo>
                    <a:pt x="5455" y="6486"/>
                  </a:lnTo>
                  <a:lnTo>
                    <a:pt x="3479" y="3909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4701;p65">
              <a:extLst>
                <a:ext uri="{FF2B5EF4-FFF2-40B4-BE49-F238E27FC236}">
                  <a16:creationId xmlns:a16="http://schemas.microsoft.com/office/drawing/2014/main" id="{09C4CAD4-9C9E-F7E8-43A0-07FAEB91F929}"/>
                </a:ext>
              </a:extLst>
            </p:cNvPr>
            <p:cNvSpPr/>
            <p:nvPr/>
          </p:nvSpPr>
          <p:spPr>
            <a:xfrm>
              <a:off x="5205300" y="3484000"/>
              <a:ext cx="88075" cy="76275"/>
            </a:xfrm>
            <a:custGeom>
              <a:avLst/>
              <a:gdLst/>
              <a:ahLst/>
              <a:cxnLst/>
              <a:rect l="l" t="t" r="r" b="b"/>
              <a:pathLst>
                <a:path w="3523" h="3051" extrusionOk="0">
                  <a:moveTo>
                    <a:pt x="3050" y="1"/>
                  </a:moveTo>
                  <a:lnTo>
                    <a:pt x="2535" y="44"/>
                  </a:lnTo>
                  <a:lnTo>
                    <a:pt x="2019" y="173"/>
                  </a:lnTo>
                  <a:lnTo>
                    <a:pt x="1762" y="259"/>
                  </a:lnTo>
                  <a:lnTo>
                    <a:pt x="1547" y="388"/>
                  </a:lnTo>
                  <a:lnTo>
                    <a:pt x="1289" y="559"/>
                  </a:lnTo>
                  <a:lnTo>
                    <a:pt x="1074" y="774"/>
                  </a:lnTo>
                  <a:lnTo>
                    <a:pt x="860" y="989"/>
                  </a:lnTo>
                  <a:lnTo>
                    <a:pt x="645" y="1118"/>
                  </a:lnTo>
                  <a:lnTo>
                    <a:pt x="516" y="1161"/>
                  </a:lnTo>
                  <a:lnTo>
                    <a:pt x="387" y="1204"/>
                  </a:lnTo>
                  <a:lnTo>
                    <a:pt x="172" y="1204"/>
                  </a:lnTo>
                  <a:lnTo>
                    <a:pt x="130" y="1289"/>
                  </a:lnTo>
                  <a:lnTo>
                    <a:pt x="87" y="1375"/>
                  </a:lnTo>
                  <a:lnTo>
                    <a:pt x="1" y="1891"/>
                  </a:lnTo>
                  <a:lnTo>
                    <a:pt x="1" y="2320"/>
                  </a:lnTo>
                  <a:lnTo>
                    <a:pt x="1" y="2535"/>
                  </a:lnTo>
                  <a:lnTo>
                    <a:pt x="44" y="2750"/>
                  </a:lnTo>
                  <a:lnTo>
                    <a:pt x="130" y="2879"/>
                  </a:lnTo>
                  <a:lnTo>
                    <a:pt x="258" y="2964"/>
                  </a:lnTo>
                  <a:lnTo>
                    <a:pt x="430" y="3050"/>
                  </a:lnTo>
                  <a:lnTo>
                    <a:pt x="602" y="3007"/>
                  </a:lnTo>
                  <a:lnTo>
                    <a:pt x="817" y="2964"/>
                  </a:lnTo>
                  <a:lnTo>
                    <a:pt x="1031" y="2879"/>
                  </a:lnTo>
                  <a:lnTo>
                    <a:pt x="1203" y="2793"/>
                  </a:lnTo>
                  <a:lnTo>
                    <a:pt x="1375" y="2621"/>
                  </a:lnTo>
                  <a:lnTo>
                    <a:pt x="1590" y="2363"/>
                  </a:lnTo>
                  <a:lnTo>
                    <a:pt x="1676" y="2191"/>
                  </a:lnTo>
                  <a:lnTo>
                    <a:pt x="1805" y="2105"/>
                  </a:lnTo>
                  <a:lnTo>
                    <a:pt x="2105" y="2020"/>
                  </a:lnTo>
                  <a:lnTo>
                    <a:pt x="2535" y="1977"/>
                  </a:lnTo>
                  <a:lnTo>
                    <a:pt x="2878" y="1891"/>
                  </a:lnTo>
                  <a:lnTo>
                    <a:pt x="3050" y="1848"/>
                  </a:lnTo>
                  <a:lnTo>
                    <a:pt x="3179" y="1762"/>
                  </a:lnTo>
                  <a:lnTo>
                    <a:pt x="3265" y="1633"/>
                  </a:lnTo>
                  <a:lnTo>
                    <a:pt x="3351" y="1418"/>
                  </a:lnTo>
                  <a:lnTo>
                    <a:pt x="3480" y="946"/>
                  </a:lnTo>
                  <a:lnTo>
                    <a:pt x="3523" y="731"/>
                  </a:lnTo>
                  <a:lnTo>
                    <a:pt x="3523" y="473"/>
                  </a:lnTo>
                  <a:lnTo>
                    <a:pt x="3480" y="259"/>
                  </a:lnTo>
                  <a:lnTo>
                    <a:pt x="3394" y="130"/>
                  </a:lnTo>
                  <a:lnTo>
                    <a:pt x="3265" y="1"/>
                  </a:lnTo>
                  <a:close/>
                </a:path>
              </a:pathLst>
            </a:custGeom>
            <a:solidFill>
              <a:srgbClr val="FCFD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4702;p65">
              <a:extLst>
                <a:ext uri="{FF2B5EF4-FFF2-40B4-BE49-F238E27FC236}">
                  <a16:creationId xmlns:a16="http://schemas.microsoft.com/office/drawing/2014/main" id="{7F5CB6EB-010C-8A4C-0349-886D2C2E6B67}"/>
                </a:ext>
              </a:extLst>
            </p:cNvPr>
            <p:cNvSpPr/>
            <p:nvPr/>
          </p:nvSpPr>
          <p:spPr>
            <a:xfrm>
              <a:off x="5217125" y="3484000"/>
              <a:ext cx="76250" cy="76275"/>
            </a:xfrm>
            <a:custGeom>
              <a:avLst/>
              <a:gdLst/>
              <a:ahLst/>
              <a:cxnLst/>
              <a:rect l="l" t="t" r="r" b="b"/>
              <a:pathLst>
                <a:path w="3050" h="3051" extrusionOk="0">
                  <a:moveTo>
                    <a:pt x="2448" y="1"/>
                  </a:moveTo>
                  <a:lnTo>
                    <a:pt x="2448" y="173"/>
                  </a:lnTo>
                  <a:lnTo>
                    <a:pt x="2405" y="516"/>
                  </a:lnTo>
                  <a:lnTo>
                    <a:pt x="2405" y="731"/>
                  </a:lnTo>
                  <a:lnTo>
                    <a:pt x="2319" y="946"/>
                  </a:lnTo>
                  <a:lnTo>
                    <a:pt x="2191" y="1161"/>
                  </a:lnTo>
                  <a:lnTo>
                    <a:pt x="2062" y="1332"/>
                  </a:lnTo>
                  <a:lnTo>
                    <a:pt x="1890" y="1461"/>
                  </a:lnTo>
                  <a:lnTo>
                    <a:pt x="1718" y="1504"/>
                  </a:lnTo>
                  <a:lnTo>
                    <a:pt x="1375" y="1590"/>
                  </a:lnTo>
                  <a:lnTo>
                    <a:pt x="1203" y="1676"/>
                  </a:lnTo>
                  <a:lnTo>
                    <a:pt x="1031" y="1762"/>
                  </a:lnTo>
                  <a:lnTo>
                    <a:pt x="859" y="1934"/>
                  </a:lnTo>
                  <a:lnTo>
                    <a:pt x="644" y="2191"/>
                  </a:lnTo>
                  <a:lnTo>
                    <a:pt x="301" y="2664"/>
                  </a:lnTo>
                  <a:lnTo>
                    <a:pt x="0" y="3050"/>
                  </a:lnTo>
                  <a:lnTo>
                    <a:pt x="215" y="3007"/>
                  </a:lnTo>
                  <a:lnTo>
                    <a:pt x="473" y="2922"/>
                  </a:lnTo>
                  <a:lnTo>
                    <a:pt x="687" y="2793"/>
                  </a:lnTo>
                  <a:lnTo>
                    <a:pt x="902" y="2621"/>
                  </a:lnTo>
                  <a:lnTo>
                    <a:pt x="1117" y="2363"/>
                  </a:lnTo>
                  <a:lnTo>
                    <a:pt x="1203" y="2191"/>
                  </a:lnTo>
                  <a:lnTo>
                    <a:pt x="1332" y="2105"/>
                  </a:lnTo>
                  <a:lnTo>
                    <a:pt x="1632" y="2020"/>
                  </a:lnTo>
                  <a:lnTo>
                    <a:pt x="2062" y="1977"/>
                  </a:lnTo>
                  <a:lnTo>
                    <a:pt x="2405" y="1891"/>
                  </a:lnTo>
                  <a:lnTo>
                    <a:pt x="2577" y="1848"/>
                  </a:lnTo>
                  <a:lnTo>
                    <a:pt x="2706" y="1762"/>
                  </a:lnTo>
                  <a:lnTo>
                    <a:pt x="2792" y="1633"/>
                  </a:lnTo>
                  <a:lnTo>
                    <a:pt x="2878" y="1418"/>
                  </a:lnTo>
                  <a:lnTo>
                    <a:pt x="3007" y="946"/>
                  </a:lnTo>
                  <a:lnTo>
                    <a:pt x="3050" y="731"/>
                  </a:lnTo>
                  <a:lnTo>
                    <a:pt x="3050" y="473"/>
                  </a:lnTo>
                  <a:lnTo>
                    <a:pt x="3007" y="259"/>
                  </a:lnTo>
                  <a:lnTo>
                    <a:pt x="2921" y="130"/>
                  </a:lnTo>
                  <a:lnTo>
                    <a:pt x="2792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4703;p65">
              <a:extLst>
                <a:ext uri="{FF2B5EF4-FFF2-40B4-BE49-F238E27FC236}">
                  <a16:creationId xmlns:a16="http://schemas.microsoft.com/office/drawing/2014/main" id="{A01A6C9D-58A4-8157-381C-39F45F9F7F74}"/>
                </a:ext>
              </a:extLst>
            </p:cNvPr>
            <p:cNvSpPr/>
            <p:nvPr/>
          </p:nvSpPr>
          <p:spPr>
            <a:xfrm>
              <a:off x="5297650" y="3479725"/>
              <a:ext cx="37600" cy="56925"/>
            </a:xfrm>
            <a:custGeom>
              <a:avLst/>
              <a:gdLst/>
              <a:ahLst/>
              <a:cxnLst/>
              <a:rect l="l" t="t" r="r" b="b"/>
              <a:pathLst>
                <a:path w="1504" h="2277" extrusionOk="0">
                  <a:moveTo>
                    <a:pt x="816" y="0"/>
                  </a:moveTo>
                  <a:lnTo>
                    <a:pt x="516" y="43"/>
                  </a:lnTo>
                  <a:lnTo>
                    <a:pt x="258" y="86"/>
                  </a:lnTo>
                  <a:lnTo>
                    <a:pt x="129" y="215"/>
                  </a:lnTo>
                  <a:lnTo>
                    <a:pt x="86" y="344"/>
                  </a:lnTo>
                  <a:lnTo>
                    <a:pt x="86" y="687"/>
                  </a:lnTo>
                  <a:lnTo>
                    <a:pt x="86" y="1074"/>
                  </a:lnTo>
                  <a:lnTo>
                    <a:pt x="43" y="1546"/>
                  </a:lnTo>
                  <a:lnTo>
                    <a:pt x="43" y="1976"/>
                  </a:lnTo>
                  <a:lnTo>
                    <a:pt x="0" y="2105"/>
                  </a:lnTo>
                  <a:lnTo>
                    <a:pt x="43" y="2191"/>
                  </a:lnTo>
                  <a:lnTo>
                    <a:pt x="86" y="2234"/>
                  </a:lnTo>
                  <a:lnTo>
                    <a:pt x="172" y="2276"/>
                  </a:lnTo>
                  <a:lnTo>
                    <a:pt x="516" y="2276"/>
                  </a:lnTo>
                  <a:lnTo>
                    <a:pt x="945" y="2234"/>
                  </a:lnTo>
                  <a:lnTo>
                    <a:pt x="1117" y="2191"/>
                  </a:lnTo>
                  <a:lnTo>
                    <a:pt x="1289" y="2105"/>
                  </a:lnTo>
                  <a:lnTo>
                    <a:pt x="1418" y="2019"/>
                  </a:lnTo>
                  <a:lnTo>
                    <a:pt x="1504" y="1847"/>
                  </a:lnTo>
                  <a:lnTo>
                    <a:pt x="1504" y="1589"/>
                  </a:lnTo>
                  <a:lnTo>
                    <a:pt x="1504" y="1289"/>
                  </a:lnTo>
                  <a:lnTo>
                    <a:pt x="1375" y="687"/>
                  </a:lnTo>
                  <a:lnTo>
                    <a:pt x="1332" y="473"/>
                  </a:lnTo>
                  <a:lnTo>
                    <a:pt x="1289" y="301"/>
                  </a:lnTo>
                  <a:lnTo>
                    <a:pt x="1203" y="172"/>
                  </a:lnTo>
                  <a:lnTo>
                    <a:pt x="1074" y="86"/>
                  </a:lnTo>
                  <a:lnTo>
                    <a:pt x="945" y="43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rgbClr val="FCFD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4704;p65">
              <a:extLst>
                <a:ext uri="{FF2B5EF4-FFF2-40B4-BE49-F238E27FC236}">
                  <a16:creationId xmlns:a16="http://schemas.microsoft.com/office/drawing/2014/main" id="{FA5713B4-EDF3-377F-2C15-D5F54129284F}"/>
                </a:ext>
              </a:extLst>
            </p:cNvPr>
            <p:cNvSpPr/>
            <p:nvPr/>
          </p:nvSpPr>
          <p:spPr>
            <a:xfrm>
              <a:off x="5297650" y="3493675"/>
              <a:ext cx="37600" cy="42975"/>
            </a:xfrm>
            <a:custGeom>
              <a:avLst/>
              <a:gdLst/>
              <a:ahLst/>
              <a:cxnLst/>
              <a:rect l="l" t="t" r="r" b="b"/>
              <a:pathLst>
                <a:path w="1504" h="1719" extrusionOk="0">
                  <a:moveTo>
                    <a:pt x="1375" y="1"/>
                  </a:moveTo>
                  <a:lnTo>
                    <a:pt x="1332" y="301"/>
                  </a:lnTo>
                  <a:lnTo>
                    <a:pt x="1289" y="602"/>
                  </a:lnTo>
                  <a:lnTo>
                    <a:pt x="1203" y="859"/>
                  </a:lnTo>
                  <a:lnTo>
                    <a:pt x="1160" y="945"/>
                  </a:lnTo>
                  <a:lnTo>
                    <a:pt x="1074" y="988"/>
                  </a:lnTo>
                  <a:lnTo>
                    <a:pt x="859" y="1074"/>
                  </a:lnTo>
                  <a:lnTo>
                    <a:pt x="602" y="1160"/>
                  </a:lnTo>
                  <a:lnTo>
                    <a:pt x="43" y="1203"/>
                  </a:lnTo>
                  <a:lnTo>
                    <a:pt x="0" y="1504"/>
                  </a:lnTo>
                  <a:lnTo>
                    <a:pt x="43" y="1590"/>
                  </a:lnTo>
                  <a:lnTo>
                    <a:pt x="43" y="1676"/>
                  </a:lnTo>
                  <a:lnTo>
                    <a:pt x="129" y="1718"/>
                  </a:lnTo>
                  <a:lnTo>
                    <a:pt x="516" y="1718"/>
                  </a:lnTo>
                  <a:lnTo>
                    <a:pt x="945" y="1676"/>
                  </a:lnTo>
                  <a:lnTo>
                    <a:pt x="1117" y="1633"/>
                  </a:lnTo>
                  <a:lnTo>
                    <a:pt x="1289" y="1547"/>
                  </a:lnTo>
                  <a:lnTo>
                    <a:pt x="1418" y="1461"/>
                  </a:lnTo>
                  <a:lnTo>
                    <a:pt x="1504" y="1289"/>
                  </a:lnTo>
                  <a:lnTo>
                    <a:pt x="1504" y="1031"/>
                  </a:lnTo>
                  <a:lnTo>
                    <a:pt x="1504" y="731"/>
                  </a:lnTo>
                  <a:lnTo>
                    <a:pt x="1418" y="301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4705;p65">
              <a:extLst>
                <a:ext uri="{FF2B5EF4-FFF2-40B4-BE49-F238E27FC236}">
                  <a16:creationId xmlns:a16="http://schemas.microsoft.com/office/drawing/2014/main" id="{E3B0BF4A-A9FF-92EB-B068-7E54E8CB0720}"/>
                </a:ext>
              </a:extLst>
            </p:cNvPr>
            <p:cNvSpPr/>
            <p:nvPr/>
          </p:nvSpPr>
          <p:spPr>
            <a:xfrm>
              <a:off x="5336300" y="3477575"/>
              <a:ext cx="34375" cy="50475"/>
            </a:xfrm>
            <a:custGeom>
              <a:avLst/>
              <a:gdLst/>
              <a:ahLst/>
              <a:cxnLst/>
              <a:rect l="l" t="t" r="r" b="b"/>
              <a:pathLst>
                <a:path w="1375" h="2019" extrusionOk="0">
                  <a:moveTo>
                    <a:pt x="430" y="0"/>
                  </a:moveTo>
                  <a:lnTo>
                    <a:pt x="258" y="43"/>
                  </a:lnTo>
                  <a:lnTo>
                    <a:pt x="86" y="86"/>
                  </a:lnTo>
                  <a:lnTo>
                    <a:pt x="1" y="172"/>
                  </a:lnTo>
                  <a:lnTo>
                    <a:pt x="86" y="816"/>
                  </a:lnTo>
                  <a:lnTo>
                    <a:pt x="172" y="1375"/>
                  </a:lnTo>
                  <a:lnTo>
                    <a:pt x="215" y="1761"/>
                  </a:lnTo>
                  <a:lnTo>
                    <a:pt x="258" y="1890"/>
                  </a:lnTo>
                  <a:lnTo>
                    <a:pt x="301" y="1976"/>
                  </a:lnTo>
                  <a:lnTo>
                    <a:pt x="387" y="2019"/>
                  </a:lnTo>
                  <a:lnTo>
                    <a:pt x="516" y="2019"/>
                  </a:lnTo>
                  <a:lnTo>
                    <a:pt x="817" y="1976"/>
                  </a:lnTo>
                  <a:lnTo>
                    <a:pt x="1074" y="1890"/>
                  </a:lnTo>
                  <a:lnTo>
                    <a:pt x="1160" y="1804"/>
                  </a:lnTo>
                  <a:lnTo>
                    <a:pt x="1246" y="1718"/>
                  </a:lnTo>
                  <a:lnTo>
                    <a:pt x="1332" y="1546"/>
                  </a:lnTo>
                  <a:lnTo>
                    <a:pt x="1332" y="1375"/>
                  </a:lnTo>
                  <a:lnTo>
                    <a:pt x="1375" y="1160"/>
                  </a:lnTo>
                  <a:lnTo>
                    <a:pt x="1332" y="945"/>
                  </a:lnTo>
                  <a:lnTo>
                    <a:pt x="1289" y="730"/>
                  </a:lnTo>
                  <a:lnTo>
                    <a:pt x="1203" y="516"/>
                  </a:lnTo>
                  <a:lnTo>
                    <a:pt x="1117" y="301"/>
                  </a:lnTo>
                  <a:lnTo>
                    <a:pt x="945" y="172"/>
                  </a:lnTo>
                  <a:lnTo>
                    <a:pt x="774" y="86"/>
                  </a:lnTo>
                  <a:lnTo>
                    <a:pt x="602" y="43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rgbClr val="FCFD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706;p65">
              <a:extLst>
                <a:ext uri="{FF2B5EF4-FFF2-40B4-BE49-F238E27FC236}">
                  <a16:creationId xmlns:a16="http://schemas.microsoft.com/office/drawing/2014/main" id="{84CF91CB-0141-CADB-88A0-3DB48B8340F0}"/>
                </a:ext>
              </a:extLst>
            </p:cNvPr>
            <p:cNvSpPr/>
            <p:nvPr/>
          </p:nvSpPr>
          <p:spPr>
            <a:xfrm>
              <a:off x="5345975" y="3496900"/>
              <a:ext cx="24700" cy="31150"/>
            </a:xfrm>
            <a:custGeom>
              <a:avLst/>
              <a:gdLst/>
              <a:ahLst/>
              <a:cxnLst/>
              <a:rect l="l" t="t" r="r" b="b"/>
              <a:pathLst>
                <a:path w="988" h="1246" extrusionOk="0">
                  <a:moveTo>
                    <a:pt x="902" y="0"/>
                  </a:moveTo>
                  <a:lnTo>
                    <a:pt x="515" y="258"/>
                  </a:lnTo>
                  <a:lnTo>
                    <a:pt x="344" y="430"/>
                  </a:lnTo>
                  <a:lnTo>
                    <a:pt x="215" y="559"/>
                  </a:lnTo>
                  <a:lnTo>
                    <a:pt x="86" y="902"/>
                  </a:lnTo>
                  <a:lnTo>
                    <a:pt x="0" y="1203"/>
                  </a:lnTo>
                  <a:lnTo>
                    <a:pt x="129" y="1246"/>
                  </a:lnTo>
                  <a:lnTo>
                    <a:pt x="344" y="1246"/>
                  </a:lnTo>
                  <a:lnTo>
                    <a:pt x="687" y="1117"/>
                  </a:lnTo>
                  <a:lnTo>
                    <a:pt x="773" y="1074"/>
                  </a:lnTo>
                  <a:lnTo>
                    <a:pt x="859" y="988"/>
                  </a:lnTo>
                  <a:lnTo>
                    <a:pt x="945" y="688"/>
                  </a:lnTo>
                  <a:lnTo>
                    <a:pt x="988" y="344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4707;p65">
              <a:extLst>
                <a:ext uri="{FF2B5EF4-FFF2-40B4-BE49-F238E27FC236}">
                  <a16:creationId xmlns:a16="http://schemas.microsoft.com/office/drawing/2014/main" id="{FEF63598-0133-BD1E-710E-B0866B5891DF}"/>
                </a:ext>
              </a:extLst>
            </p:cNvPr>
            <p:cNvSpPr/>
            <p:nvPr/>
          </p:nvSpPr>
          <p:spPr>
            <a:xfrm>
              <a:off x="5372800" y="3480800"/>
              <a:ext cx="95600" cy="40825"/>
            </a:xfrm>
            <a:custGeom>
              <a:avLst/>
              <a:gdLst/>
              <a:ahLst/>
              <a:cxnLst/>
              <a:rect l="l" t="t" r="r" b="b"/>
              <a:pathLst>
                <a:path w="3824" h="1633" extrusionOk="0">
                  <a:moveTo>
                    <a:pt x="130" y="0"/>
                  </a:moveTo>
                  <a:lnTo>
                    <a:pt x="44" y="86"/>
                  </a:lnTo>
                  <a:lnTo>
                    <a:pt x="1" y="215"/>
                  </a:lnTo>
                  <a:lnTo>
                    <a:pt x="1" y="301"/>
                  </a:lnTo>
                  <a:lnTo>
                    <a:pt x="130" y="945"/>
                  </a:lnTo>
                  <a:lnTo>
                    <a:pt x="173" y="1246"/>
                  </a:lnTo>
                  <a:lnTo>
                    <a:pt x="130" y="1417"/>
                  </a:lnTo>
                  <a:lnTo>
                    <a:pt x="130" y="1503"/>
                  </a:lnTo>
                  <a:lnTo>
                    <a:pt x="130" y="1589"/>
                  </a:lnTo>
                  <a:lnTo>
                    <a:pt x="173" y="1632"/>
                  </a:lnTo>
                  <a:lnTo>
                    <a:pt x="516" y="1632"/>
                  </a:lnTo>
                  <a:lnTo>
                    <a:pt x="645" y="1546"/>
                  </a:lnTo>
                  <a:lnTo>
                    <a:pt x="817" y="1460"/>
                  </a:lnTo>
                  <a:lnTo>
                    <a:pt x="1160" y="1203"/>
                  </a:lnTo>
                  <a:lnTo>
                    <a:pt x="1461" y="1031"/>
                  </a:lnTo>
                  <a:lnTo>
                    <a:pt x="1633" y="945"/>
                  </a:lnTo>
                  <a:lnTo>
                    <a:pt x="1805" y="945"/>
                  </a:lnTo>
                  <a:lnTo>
                    <a:pt x="2019" y="902"/>
                  </a:lnTo>
                  <a:lnTo>
                    <a:pt x="2234" y="945"/>
                  </a:lnTo>
                  <a:lnTo>
                    <a:pt x="2750" y="1031"/>
                  </a:lnTo>
                  <a:lnTo>
                    <a:pt x="3265" y="1074"/>
                  </a:lnTo>
                  <a:lnTo>
                    <a:pt x="3651" y="1031"/>
                  </a:lnTo>
                  <a:lnTo>
                    <a:pt x="3780" y="988"/>
                  </a:lnTo>
                  <a:lnTo>
                    <a:pt x="3823" y="945"/>
                  </a:lnTo>
                  <a:lnTo>
                    <a:pt x="3823" y="730"/>
                  </a:lnTo>
                  <a:lnTo>
                    <a:pt x="3823" y="430"/>
                  </a:lnTo>
                  <a:lnTo>
                    <a:pt x="3780" y="301"/>
                  </a:lnTo>
                  <a:lnTo>
                    <a:pt x="3737" y="172"/>
                  </a:lnTo>
                  <a:lnTo>
                    <a:pt x="3609" y="129"/>
                  </a:lnTo>
                  <a:lnTo>
                    <a:pt x="3480" y="86"/>
                  </a:lnTo>
                  <a:lnTo>
                    <a:pt x="3093" y="86"/>
                  </a:lnTo>
                  <a:lnTo>
                    <a:pt x="2578" y="172"/>
                  </a:lnTo>
                  <a:lnTo>
                    <a:pt x="1719" y="172"/>
                  </a:lnTo>
                  <a:lnTo>
                    <a:pt x="1461" y="129"/>
                  </a:lnTo>
                  <a:lnTo>
                    <a:pt x="1117" y="43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FCFD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4708;p65">
              <a:extLst>
                <a:ext uri="{FF2B5EF4-FFF2-40B4-BE49-F238E27FC236}">
                  <a16:creationId xmlns:a16="http://schemas.microsoft.com/office/drawing/2014/main" id="{B2D9A941-540D-8C36-456C-D9C3F8D7ECDB}"/>
                </a:ext>
              </a:extLst>
            </p:cNvPr>
            <p:cNvSpPr/>
            <p:nvPr/>
          </p:nvSpPr>
          <p:spPr>
            <a:xfrm>
              <a:off x="5376025" y="3495825"/>
              <a:ext cx="92375" cy="25800"/>
            </a:xfrm>
            <a:custGeom>
              <a:avLst/>
              <a:gdLst/>
              <a:ahLst/>
              <a:cxnLst/>
              <a:rect l="l" t="t" r="r" b="b"/>
              <a:pathLst>
                <a:path w="3695" h="1032" extrusionOk="0">
                  <a:moveTo>
                    <a:pt x="1590" y="0"/>
                  </a:moveTo>
                  <a:lnTo>
                    <a:pt x="1246" y="86"/>
                  </a:lnTo>
                  <a:lnTo>
                    <a:pt x="774" y="258"/>
                  </a:lnTo>
                  <a:lnTo>
                    <a:pt x="430" y="344"/>
                  </a:lnTo>
                  <a:lnTo>
                    <a:pt x="1" y="344"/>
                  </a:lnTo>
                  <a:lnTo>
                    <a:pt x="44" y="645"/>
                  </a:lnTo>
                  <a:lnTo>
                    <a:pt x="1" y="816"/>
                  </a:lnTo>
                  <a:lnTo>
                    <a:pt x="1" y="902"/>
                  </a:lnTo>
                  <a:lnTo>
                    <a:pt x="1" y="988"/>
                  </a:lnTo>
                  <a:lnTo>
                    <a:pt x="44" y="1031"/>
                  </a:lnTo>
                  <a:lnTo>
                    <a:pt x="387" y="1031"/>
                  </a:lnTo>
                  <a:lnTo>
                    <a:pt x="516" y="945"/>
                  </a:lnTo>
                  <a:lnTo>
                    <a:pt x="688" y="859"/>
                  </a:lnTo>
                  <a:lnTo>
                    <a:pt x="1031" y="602"/>
                  </a:lnTo>
                  <a:lnTo>
                    <a:pt x="1332" y="430"/>
                  </a:lnTo>
                  <a:lnTo>
                    <a:pt x="1504" y="344"/>
                  </a:lnTo>
                  <a:lnTo>
                    <a:pt x="1676" y="344"/>
                  </a:lnTo>
                  <a:lnTo>
                    <a:pt x="1890" y="301"/>
                  </a:lnTo>
                  <a:lnTo>
                    <a:pt x="2105" y="344"/>
                  </a:lnTo>
                  <a:lnTo>
                    <a:pt x="2621" y="430"/>
                  </a:lnTo>
                  <a:lnTo>
                    <a:pt x="3136" y="473"/>
                  </a:lnTo>
                  <a:lnTo>
                    <a:pt x="3522" y="430"/>
                  </a:lnTo>
                  <a:lnTo>
                    <a:pt x="3651" y="387"/>
                  </a:lnTo>
                  <a:lnTo>
                    <a:pt x="3694" y="344"/>
                  </a:lnTo>
                  <a:lnTo>
                    <a:pt x="3480" y="387"/>
                  </a:lnTo>
                  <a:lnTo>
                    <a:pt x="3222" y="344"/>
                  </a:lnTo>
                  <a:lnTo>
                    <a:pt x="2621" y="172"/>
                  </a:lnTo>
                  <a:lnTo>
                    <a:pt x="2277" y="86"/>
                  </a:lnTo>
                  <a:lnTo>
                    <a:pt x="1933" y="43"/>
                  </a:lnTo>
                  <a:lnTo>
                    <a:pt x="159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709;p65">
              <a:extLst>
                <a:ext uri="{FF2B5EF4-FFF2-40B4-BE49-F238E27FC236}">
                  <a16:creationId xmlns:a16="http://schemas.microsoft.com/office/drawing/2014/main" id="{64280892-9BBE-C13E-DBF4-DF940C94B90A}"/>
                </a:ext>
              </a:extLst>
            </p:cNvPr>
            <p:cNvSpPr/>
            <p:nvPr/>
          </p:nvSpPr>
          <p:spPr>
            <a:xfrm>
              <a:off x="5472675" y="3466825"/>
              <a:ext cx="50475" cy="33325"/>
            </a:xfrm>
            <a:custGeom>
              <a:avLst/>
              <a:gdLst/>
              <a:ahLst/>
              <a:cxnLst/>
              <a:rect l="l" t="t" r="r" b="b"/>
              <a:pathLst>
                <a:path w="2019" h="1333" extrusionOk="0">
                  <a:moveTo>
                    <a:pt x="1847" y="1"/>
                  </a:moveTo>
                  <a:lnTo>
                    <a:pt x="1761" y="44"/>
                  </a:lnTo>
                  <a:lnTo>
                    <a:pt x="1460" y="216"/>
                  </a:lnTo>
                  <a:lnTo>
                    <a:pt x="1117" y="344"/>
                  </a:lnTo>
                  <a:lnTo>
                    <a:pt x="816" y="430"/>
                  </a:lnTo>
                  <a:lnTo>
                    <a:pt x="558" y="430"/>
                  </a:lnTo>
                  <a:lnTo>
                    <a:pt x="215" y="387"/>
                  </a:lnTo>
                  <a:lnTo>
                    <a:pt x="86" y="430"/>
                  </a:lnTo>
                  <a:lnTo>
                    <a:pt x="43" y="516"/>
                  </a:lnTo>
                  <a:lnTo>
                    <a:pt x="0" y="946"/>
                  </a:lnTo>
                  <a:lnTo>
                    <a:pt x="0" y="1246"/>
                  </a:lnTo>
                  <a:lnTo>
                    <a:pt x="43" y="1332"/>
                  </a:lnTo>
                  <a:lnTo>
                    <a:pt x="129" y="1332"/>
                  </a:lnTo>
                  <a:lnTo>
                    <a:pt x="301" y="1246"/>
                  </a:lnTo>
                  <a:lnTo>
                    <a:pt x="473" y="1117"/>
                  </a:lnTo>
                  <a:lnTo>
                    <a:pt x="730" y="946"/>
                  </a:lnTo>
                  <a:lnTo>
                    <a:pt x="988" y="774"/>
                  </a:lnTo>
                  <a:lnTo>
                    <a:pt x="1332" y="688"/>
                  </a:lnTo>
                  <a:lnTo>
                    <a:pt x="1632" y="602"/>
                  </a:lnTo>
                  <a:lnTo>
                    <a:pt x="1890" y="559"/>
                  </a:lnTo>
                  <a:lnTo>
                    <a:pt x="1976" y="516"/>
                  </a:lnTo>
                  <a:lnTo>
                    <a:pt x="2019" y="473"/>
                  </a:lnTo>
                  <a:lnTo>
                    <a:pt x="2019" y="344"/>
                  </a:lnTo>
                  <a:lnTo>
                    <a:pt x="2019" y="173"/>
                  </a:lnTo>
                  <a:lnTo>
                    <a:pt x="1976" y="87"/>
                  </a:lnTo>
                  <a:lnTo>
                    <a:pt x="1933" y="44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rgbClr val="FCFD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710;p65">
              <a:extLst>
                <a:ext uri="{FF2B5EF4-FFF2-40B4-BE49-F238E27FC236}">
                  <a16:creationId xmlns:a16="http://schemas.microsoft.com/office/drawing/2014/main" id="{60AE22D4-2284-2A12-FFCC-08890BAC6C36}"/>
                </a:ext>
              </a:extLst>
            </p:cNvPr>
            <p:cNvSpPr/>
            <p:nvPr/>
          </p:nvSpPr>
          <p:spPr>
            <a:xfrm>
              <a:off x="5472675" y="3466825"/>
              <a:ext cx="50475" cy="33325"/>
            </a:xfrm>
            <a:custGeom>
              <a:avLst/>
              <a:gdLst/>
              <a:ahLst/>
              <a:cxnLst/>
              <a:rect l="l" t="t" r="r" b="b"/>
              <a:pathLst>
                <a:path w="2019" h="1333" extrusionOk="0">
                  <a:moveTo>
                    <a:pt x="1890" y="1"/>
                  </a:moveTo>
                  <a:lnTo>
                    <a:pt x="1804" y="44"/>
                  </a:lnTo>
                  <a:lnTo>
                    <a:pt x="1761" y="216"/>
                  </a:lnTo>
                  <a:lnTo>
                    <a:pt x="1718" y="387"/>
                  </a:lnTo>
                  <a:lnTo>
                    <a:pt x="1632" y="473"/>
                  </a:lnTo>
                  <a:lnTo>
                    <a:pt x="1546" y="473"/>
                  </a:lnTo>
                  <a:lnTo>
                    <a:pt x="1289" y="516"/>
                  </a:lnTo>
                  <a:lnTo>
                    <a:pt x="1031" y="602"/>
                  </a:lnTo>
                  <a:lnTo>
                    <a:pt x="902" y="645"/>
                  </a:lnTo>
                  <a:lnTo>
                    <a:pt x="773" y="731"/>
                  </a:lnTo>
                  <a:lnTo>
                    <a:pt x="344" y="1032"/>
                  </a:lnTo>
                  <a:lnTo>
                    <a:pt x="0" y="1246"/>
                  </a:lnTo>
                  <a:lnTo>
                    <a:pt x="43" y="1332"/>
                  </a:lnTo>
                  <a:lnTo>
                    <a:pt x="129" y="1332"/>
                  </a:lnTo>
                  <a:lnTo>
                    <a:pt x="301" y="1246"/>
                  </a:lnTo>
                  <a:lnTo>
                    <a:pt x="473" y="1117"/>
                  </a:lnTo>
                  <a:lnTo>
                    <a:pt x="730" y="946"/>
                  </a:lnTo>
                  <a:lnTo>
                    <a:pt x="988" y="774"/>
                  </a:lnTo>
                  <a:lnTo>
                    <a:pt x="1332" y="688"/>
                  </a:lnTo>
                  <a:lnTo>
                    <a:pt x="1632" y="602"/>
                  </a:lnTo>
                  <a:lnTo>
                    <a:pt x="1890" y="559"/>
                  </a:lnTo>
                  <a:lnTo>
                    <a:pt x="1976" y="516"/>
                  </a:lnTo>
                  <a:lnTo>
                    <a:pt x="2019" y="473"/>
                  </a:lnTo>
                  <a:lnTo>
                    <a:pt x="2019" y="344"/>
                  </a:lnTo>
                  <a:lnTo>
                    <a:pt x="2019" y="173"/>
                  </a:lnTo>
                  <a:lnTo>
                    <a:pt x="1976" y="87"/>
                  </a:lnTo>
                  <a:lnTo>
                    <a:pt x="1933" y="44"/>
                  </a:lnTo>
                  <a:lnTo>
                    <a:pt x="1890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6" name="Google Shape;14711;p65">
              <a:extLst>
                <a:ext uri="{FF2B5EF4-FFF2-40B4-BE49-F238E27FC236}">
                  <a16:creationId xmlns:a16="http://schemas.microsoft.com/office/drawing/2014/main" id="{7711D090-A11D-D487-2C31-1E2CAAE5265E}"/>
                </a:ext>
              </a:extLst>
            </p:cNvPr>
            <p:cNvSpPr/>
            <p:nvPr/>
          </p:nvSpPr>
          <p:spPr>
            <a:xfrm>
              <a:off x="5524200" y="3449650"/>
              <a:ext cx="44050" cy="25800"/>
            </a:xfrm>
            <a:custGeom>
              <a:avLst/>
              <a:gdLst/>
              <a:ahLst/>
              <a:cxnLst/>
              <a:rect l="l" t="t" r="r" b="b"/>
              <a:pathLst>
                <a:path w="1762" h="1032" extrusionOk="0">
                  <a:moveTo>
                    <a:pt x="1676" y="1"/>
                  </a:moveTo>
                  <a:lnTo>
                    <a:pt x="1246" y="86"/>
                  </a:lnTo>
                  <a:lnTo>
                    <a:pt x="1074" y="172"/>
                  </a:lnTo>
                  <a:lnTo>
                    <a:pt x="903" y="258"/>
                  </a:lnTo>
                  <a:lnTo>
                    <a:pt x="774" y="344"/>
                  </a:lnTo>
                  <a:lnTo>
                    <a:pt x="602" y="387"/>
                  </a:lnTo>
                  <a:lnTo>
                    <a:pt x="258" y="344"/>
                  </a:lnTo>
                  <a:lnTo>
                    <a:pt x="129" y="387"/>
                  </a:lnTo>
                  <a:lnTo>
                    <a:pt x="44" y="387"/>
                  </a:lnTo>
                  <a:lnTo>
                    <a:pt x="1" y="473"/>
                  </a:lnTo>
                  <a:lnTo>
                    <a:pt x="44" y="559"/>
                  </a:lnTo>
                  <a:lnTo>
                    <a:pt x="129" y="817"/>
                  </a:lnTo>
                  <a:lnTo>
                    <a:pt x="258" y="988"/>
                  </a:lnTo>
                  <a:lnTo>
                    <a:pt x="301" y="1031"/>
                  </a:lnTo>
                  <a:lnTo>
                    <a:pt x="387" y="1031"/>
                  </a:lnTo>
                  <a:lnTo>
                    <a:pt x="645" y="817"/>
                  </a:lnTo>
                  <a:lnTo>
                    <a:pt x="817" y="731"/>
                  </a:lnTo>
                  <a:lnTo>
                    <a:pt x="946" y="688"/>
                  </a:lnTo>
                  <a:lnTo>
                    <a:pt x="1203" y="645"/>
                  </a:lnTo>
                  <a:lnTo>
                    <a:pt x="1375" y="602"/>
                  </a:lnTo>
                  <a:lnTo>
                    <a:pt x="1461" y="559"/>
                  </a:lnTo>
                  <a:lnTo>
                    <a:pt x="1719" y="172"/>
                  </a:lnTo>
                  <a:lnTo>
                    <a:pt x="1762" y="44"/>
                  </a:lnTo>
                  <a:lnTo>
                    <a:pt x="1719" y="1"/>
                  </a:lnTo>
                  <a:close/>
                </a:path>
              </a:pathLst>
            </a:custGeom>
            <a:solidFill>
              <a:srgbClr val="FCFD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7" name="Google Shape;14712;p65">
              <a:extLst>
                <a:ext uri="{FF2B5EF4-FFF2-40B4-BE49-F238E27FC236}">
                  <a16:creationId xmlns:a16="http://schemas.microsoft.com/office/drawing/2014/main" id="{2B4B413E-C449-61E6-70E7-96B42D063AAF}"/>
                </a:ext>
              </a:extLst>
            </p:cNvPr>
            <p:cNvSpPr/>
            <p:nvPr/>
          </p:nvSpPr>
          <p:spPr>
            <a:xfrm>
              <a:off x="5530650" y="3449650"/>
              <a:ext cx="37600" cy="25800"/>
            </a:xfrm>
            <a:custGeom>
              <a:avLst/>
              <a:gdLst/>
              <a:ahLst/>
              <a:cxnLst/>
              <a:rect l="l" t="t" r="r" b="b"/>
              <a:pathLst>
                <a:path w="1504" h="1032" extrusionOk="0">
                  <a:moveTo>
                    <a:pt x="1504" y="1"/>
                  </a:moveTo>
                  <a:lnTo>
                    <a:pt x="1203" y="258"/>
                  </a:lnTo>
                  <a:lnTo>
                    <a:pt x="1031" y="430"/>
                  </a:lnTo>
                  <a:lnTo>
                    <a:pt x="902" y="473"/>
                  </a:lnTo>
                  <a:lnTo>
                    <a:pt x="559" y="602"/>
                  </a:lnTo>
                  <a:lnTo>
                    <a:pt x="387" y="688"/>
                  </a:lnTo>
                  <a:lnTo>
                    <a:pt x="215" y="774"/>
                  </a:lnTo>
                  <a:lnTo>
                    <a:pt x="0" y="1031"/>
                  </a:lnTo>
                  <a:lnTo>
                    <a:pt x="129" y="1031"/>
                  </a:lnTo>
                  <a:lnTo>
                    <a:pt x="387" y="817"/>
                  </a:lnTo>
                  <a:lnTo>
                    <a:pt x="559" y="731"/>
                  </a:lnTo>
                  <a:lnTo>
                    <a:pt x="688" y="688"/>
                  </a:lnTo>
                  <a:lnTo>
                    <a:pt x="945" y="645"/>
                  </a:lnTo>
                  <a:lnTo>
                    <a:pt x="1117" y="602"/>
                  </a:lnTo>
                  <a:lnTo>
                    <a:pt x="1203" y="559"/>
                  </a:lnTo>
                  <a:lnTo>
                    <a:pt x="1418" y="258"/>
                  </a:lnTo>
                  <a:lnTo>
                    <a:pt x="1504" y="86"/>
                  </a:lnTo>
                  <a:lnTo>
                    <a:pt x="1504" y="44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8" name="Google Shape;14713;p65">
              <a:extLst>
                <a:ext uri="{FF2B5EF4-FFF2-40B4-BE49-F238E27FC236}">
                  <a16:creationId xmlns:a16="http://schemas.microsoft.com/office/drawing/2014/main" id="{F0EB6C2F-E858-F607-054F-5BB3C7520149}"/>
                </a:ext>
              </a:extLst>
            </p:cNvPr>
            <p:cNvSpPr/>
            <p:nvPr/>
          </p:nvSpPr>
          <p:spPr>
            <a:xfrm>
              <a:off x="5811975" y="3464675"/>
              <a:ext cx="104175" cy="56950"/>
            </a:xfrm>
            <a:custGeom>
              <a:avLst/>
              <a:gdLst/>
              <a:ahLst/>
              <a:cxnLst/>
              <a:rect l="l" t="t" r="r" b="b"/>
              <a:pathLst>
                <a:path w="4167" h="2278" extrusionOk="0">
                  <a:moveTo>
                    <a:pt x="4166" y="1"/>
                  </a:moveTo>
                  <a:lnTo>
                    <a:pt x="3522" y="430"/>
                  </a:lnTo>
                  <a:lnTo>
                    <a:pt x="2878" y="817"/>
                  </a:lnTo>
                  <a:lnTo>
                    <a:pt x="2319" y="1118"/>
                  </a:lnTo>
                  <a:lnTo>
                    <a:pt x="1761" y="1375"/>
                  </a:lnTo>
                  <a:lnTo>
                    <a:pt x="1160" y="1590"/>
                  </a:lnTo>
                  <a:lnTo>
                    <a:pt x="558" y="1762"/>
                  </a:lnTo>
                  <a:lnTo>
                    <a:pt x="258" y="1848"/>
                  </a:lnTo>
                  <a:lnTo>
                    <a:pt x="86" y="1891"/>
                  </a:lnTo>
                  <a:lnTo>
                    <a:pt x="43" y="1934"/>
                  </a:lnTo>
                  <a:lnTo>
                    <a:pt x="0" y="1977"/>
                  </a:lnTo>
                  <a:lnTo>
                    <a:pt x="43" y="2019"/>
                  </a:lnTo>
                  <a:lnTo>
                    <a:pt x="43" y="2062"/>
                  </a:lnTo>
                  <a:lnTo>
                    <a:pt x="215" y="2148"/>
                  </a:lnTo>
                  <a:lnTo>
                    <a:pt x="473" y="2191"/>
                  </a:lnTo>
                  <a:lnTo>
                    <a:pt x="816" y="2234"/>
                  </a:lnTo>
                  <a:lnTo>
                    <a:pt x="1160" y="2277"/>
                  </a:lnTo>
                  <a:lnTo>
                    <a:pt x="1804" y="2234"/>
                  </a:lnTo>
                  <a:lnTo>
                    <a:pt x="2319" y="2148"/>
                  </a:lnTo>
                  <a:lnTo>
                    <a:pt x="2878" y="2062"/>
                  </a:lnTo>
                  <a:lnTo>
                    <a:pt x="3393" y="1891"/>
                  </a:lnTo>
                  <a:lnTo>
                    <a:pt x="3866" y="1676"/>
                  </a:lnTo>
                  <a:lnTo>
                    <a:pt x="4166" y="1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9" name="Google Shape;14714;p65">
              <a:extLst>
                <a:ext uri="{FF2B5EF4-FFF2-40B4-BE49-F238E27FC236}">
                  <a16:creationId xmlns:a16="http://schemas.microsoft.com/office/drawing/2014/main" id="{1856071B-9239-208A-4015-898AB6125C8C}"/>
                </a:ext>
              </a:extLst>
            </p:cNvPr>
            <p:cNvSpPr/>
            <p:nvPr/>
          </p:nvSpPr>
          <p:spPr>
            <a:xfrm>
              <a:off x="5183825" y="3399175"/>
              <a:ext cx="5400" cy="5400"/>
            </a:xfrm>
            <a:custGeom>
              <a:avLst/>
              <a:gdLst/>
              <a:ahLst/>
              <a:cxnLst/>
              <a:rect l="l" t="t" r="r" b="b"/>
              <a:pathLst>
                <a:path w="216" h="216" extrusionOk="0">
                  <a:moveTo>
                    <a:pt x="87" y="1"/>
                  </a:moveTo>
                  <a:lnTo>
                    <a:pt x="1" y="44"/>
                  </a:lnTo>
                  <a:lnTo>
                    <a:pt x="1" y="130"/>
                  </a:lnTo>
                  <a:lnTo>
                    <a:pt x="44" y="216"/>
                  </a:lnTo>
                  <a:lnTo>
                    <a:pt x="130" y="216"/>
                  </a:lnTo>
                  <a:lnTo>
                    <a:pt x="215" y="173"/>
                  </a:lnTo>
                  <a:lnTo>
                    <a:pt x="215" y="87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0" name="Google Shape;14715;p65">
              <a:extLst>
                <a:ext uri="{FF2B5EF4-FFF2-40B4-BE49-F238E27FC236}">
                  <a16:creationId xmlns:a16="http://schemas.microsoft.com/office/drawing/2014/main" id="{98E65776-27E1-AE83-1756-D099144C9D1F}"/>
                </a:ext>
              </a:extLst>
            </p:cNvPr>
            <p:cNvSpPr/>
            <p:nvPr/>
          </p:nvSpPr>
          <p:spPr>
            <a:xfrm>
              <a:off x="5176325" y="3409925"/>
              <a:ext cx="6450" cy="5400"/>
            </a:xfrm>
            <a:custGeom>
              <a:avLst/>
              <a:gdLst/>
              <a:ahLst/>
              <a:cxnLst/>
              <a:rect l="l" t="t" r="r" b="b"/>
              <a:pathLst>
                <a:path w="258" h="216" extrusionOk="0">
                  <a:moveTo>
                    <a:pt x="86" y="0"/>
                  </a:moveTo>
                  <a:lnTo>
                    <a:pt x="43" y="43"/>
                  </a:lnTo>
                  <a:lnTo>
                    <a:pt x="0" y="129"/>
                  </a:lnTo>
                  <a:lnTo>
                    <a:pt x="43" y="215"/>
                  </a:lnTo>
                  <a:lnTo>
                    <a:pt x="129" y="215"/>
                  </a:lnTo>
                  <a:lnTo>
                    <a:pt x="215" y="172"/>
                  </a:lnTo>
                  <a:lnTo>
                    <a:pt x="258" y="86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1" name="Google Shape;14716;p65">
              <a:extLst>
                <a:ext uri="{FF2B5EF4-FFF2-40B4-BE49-F238E27FC236}">
                  <a16:creationId xmlns:a16="http://schemas.microsoft.com/office/drawing/2014/main" id="{833647B3-76B1-FC1B-7086-C2BEE119BBB6}"/>
                </a:ext>
              </a:extLst>
            </p:cNvPr>
            <p:cNvSpPr/>
            <p:nvPr/>
          </p:nvSpPr>
          <p:spPr>
            <a:xfrm>
              <a:off x="5164500" y="3414225"/>
              <a:ext cx="6475" cy="6450"/>
            </a:xfrm>
            <a:custGeom>
              <a:avLst/>
              <a:gdLst/>
              <a:ahLst/>
              <a:cxnLst/>
              <a:rect l="l" t="t" r="r" b="b"/>
              <a:pathLst>
                <a:path w="259" h="258" extrusionOk="0">
                  <a:moveTo>
                    <a:pt x="87" y="0"/>
                  </a:moveTo>
                  <a:lnTo>
                    <a:pt x="44" y="86"/>
                  </a:lnTo>
                  <a:lnTo>
                    <a:pt x="1" y="172"/>
                  </a:lnTo>
                  <a:lnTo>
                    <a:pt x="44" y="258"/>
                  </a:lnTo>
                  <a:lnTo>
                    <a:pt x="129" y="258"/>
                  </a:lnTo>
                  <a:lnTo>
                    <a:pt x="215" y="215"/>
                  </a:lnTo>
                  <a:lnTo>
                    <a:pt x="258" y="129"/>
                  </a:lnTo>
                  <a:lnTo>
                    <a:pt x="172" y="43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2" name="Google Shape;14717;p65">
              <a:extLst>
                <a:ext uri="{FF2B5EF4-FFF2-40B4-BE49-F238E27FC236}">
                  <a16:creationId xmlns:a16="http://schemas.microsoft.com/office/drawing/2014/main" id="{6EF98204-ED03-8356-63C1-F0DD1F110F48}"/>
                </a:ext>
              </a:extLst>
            </p:cNvPr>
            <p:cNvSpPr/>
            <p:nvPr/>
          </p:nvSpPr>
          <p:spPr>
            <a:xfrm>
              <a:off x="5160200" y="3406700"/>
              <a:ext cx="5400" cy="5400"/>
            </a:xfrm>
            <a:custGeom>
              <a:avLst/>
              <a:gdLst/>
              <a:ahLst/>
              <a:cxnLst/>
              <a:rect l="l" t="t" r="r" b="b"/>
              <a:pathLst>
                <a:path w="216" h="216" extrusionOk="0">
                  <a:moveTo>
                    <a:pt x="87" y="1"/>
                  </a:moveTo>
                  <a:lnTo>
                    <a:pt x="1" y="44"/>
                  </a:lnTo>
                  <a:lnTo>
                    <a:pt x="1" y="129"/>
                  </a:lnTo>
                  <a:lnTo>
                    <a:pt x="44" y="215"/>
                  </a:lnTo>
                  <a:lnTo>
                    <a:pt x="130" y="215"/>
                  </a:lnTo>
                  <a:lnTo>
                    <a:pt x="216" y="172"/>
                  </a:lnTo>
                  <a:lnTo>
                    <a:pt x="216" y="87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3" name="Google Shape;14718;p65">
              <a:extLst>
                <a:ext uri="{FF2B5EF4-FFF2-40B4-BE49-F238E27FC236}">
                  <a16:creationId xmlns:a16="http://schemas.microsoft.com/office/drawing/2014/main" id="{73B6EDAD-A917-D2AC-E35E-D2422DDF11A5}"/>
                </a:ext>
              </a:extLst>
            </p:cNvPr>
            <p:cNvSpPr/>
            <p:nvPr/>
          </p:nvSpPr>
          <p:spPr>
            <a:xfrm>
              <a:off x="5172025" y="3419600"/>
              <a:ext cx="6450" cy="5375"/>
            </a:xfrm>
            <a:custGeom>
              <a:avLst/>
              <a:gdLst/>
              <a:ahLst/>
              <a:cxnLst/>
              <a:rect l="l" t="t" r="r" b="b"/>
              <a:pathLst>
                <a:path w="258" h="215" extrusionOk="0">
                  <a:moveTo>
                    <a:pt x="86" y="0"/>
                  </a:moveTo>
                  <a:lnTo>
                    <a:pt x="43" y="43"/>
                  </a:lnTo>
                  <a:lnTo>
                    <a:pt x="0" y="129"/>
                  </a:lnTo>
                  <a:lnTo>
                    <a:pt x="43" y="215"/>
                  </a:lnTo>
                  <a:lnTo>
                    <a:pt x="129" y="215"/>
                  </a:lnTo>
                  <a:lnTo>
                    <a:pt x="215" y="172"/>
                  </a:lnTo>
                  <a:lnTo>
                    <a:pt x="258" y="86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4" name="Google Shape;14719;p65">
              <a:extLst>
                <a:ext uri="{FF2B5EF4-FFF2-40B4-BE49-F238E27FC236}">
                  <a16:creationId xmlns:a16="http://schemas.microsoft.com/office/drawing/2014/main" id="{B8E63A2A-F939-AA01-AFFD-C4B15605973D}"/>
                </a:ext>
              </a:extLst>
            </p:cNvPr>
            <p:cNvSpPr/>
            <p:nvPr/>
          </p:nvSpPr>
          <p:spPr>
            <a:xfrm>
              <a:off x="5172025" y="3398125"/>
              <a:ext cx="6450" cy="6450"/>
            </a:xfrm>
            <a:custGeom>
              <a:avLst/>
              <a:gdLst/>
              <a:ahLst/>
              <a:cxnLst/>
              <a:rect l="l" t="t" r="r" b="b"/>
              <a:pathLst>
                <a:path w="258" h="258" extrusionOk="0">
                  <a:moveTo>
                    <a:pt x="129" y="0"/>
                  </a:moveTo>
                  <a:lnTo>
                    <a:pt x="43" y="43"/>
                  </a:lnTo>
                  <a:lnTo>
                    <a:pt x="0" y="129"/>
                  </a:lnTo>
                  <a:lnTo>
                    <a:pt x="86" y="215"/>
                  </a:lnTo>
                  <a:lnTo>
                    <a:pt x="172" y="258"/>
                  </a:lnTo>
                  <a:lnTo>
                    <a:pt x="215" y="172"/>
                  </a:lnTo>
                  <a:lnTo>
                    <a:pt x="258" y="86"/>
                  </a:lnTo>
                  <a:lnTo>
                    <a:pt x="215" y="43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5" name="Google Shape;14720;p65">
              <a:extLst>
                <a:ext uri="{FF2B5EF4-FFF2-40B4-BE49-F238E27FC236}">
                  <a16:creationId xmlns:a16="http://schemas.microsoft.com/office/drawing/2014/main" id="{F87814FA-420C-2782-2F1D-05206C1A10C0}"/>
                </a:ext>
              </a:extLst>
            </p:cNvPr>
            <p:cNvSpPr/>
            <p:nvPr/>
          </p:nvSpPr>
          <p:spPr>
            <a:xfrm>
              <a:off x="5151625" y="3395975"/>
              <a:ext cx="6450" cy="5375"/>
            </a:xfrm>
            <a:custGeom>
              <a:avLst/>
              <a:gdLst/>
              <a:ahLst/>
              <a:cxnLst/>
              <a:rect l="l" t="t" r="r" b="b"/>
              <a:pathLst>
                <a:path w="258" h="215" extrusionOk="0">
                  <a:moveTo>
                    <a:pt x="129" y="0"/>
                  </a:moveTo>
                  <a:lnTo>
                    <a:pt x="43" y="43"/>
                  </a:lnTo>
                  <a:lnTo>
                    <a:pt x="0" y="129"/>
                  </a:lnTo>
                  <a:lnTo>
                    <a:pt x="43" y="215"/>
                  </a:lnTo>
                  <a:lnTo>
                    <a:pt x="172" y="215"/>
                  </a:lnTo>
                  <a:lnTo>
                    <a:pt x="215" y="172"/>
                  </a:lnTo>
                  <a:lnTo>
                    <a:pt x="258" y="86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6" name="Google Shape;14721;p65">
              <a:extLst>
                <a:ext uri="{FF2B5EF4-FFF2-40B4-BE49-F238E27FC236}">
                  <a16:creationId xmlns:a16="http://schemas.microsoft.com/office/drawing/2014/main" id="{31A1D1E5-E8E1-9375-3AD5-025386EE6D8B}"/>
                </a:ext>
              </a:extLst>
            </p:cNvPr>
            <p:cNvSpPr/>
            <p:nvPr/>
          </p:nvSpPr>
          <p:spPr>
            <a:xfrm>
              <a:off x="5179525" y="3386300"/>
              <a:ext cx="5400" cy="6475"/>
            </a:xfrm>
            <a:custGeom>
              <a:avLst/>
              <a:gdLst/>
              <a:ahLst/>
              <a:cxnLst/>
              <a:rect l="l" t="t" r="r" b="b"/>
              <a:pathLst>
                <a:path w="216" h="259" extrusionOk="0">
                  <a:moveTo>
                    <a:pt x="87" y="1"/>
                  </a:moveTo>
                  <a:lnTo>
                    <a:pt x="1" y="44"/>
                  </a:lnTo>
                  <a:lnTo>
                    <a:pt x="1" y="172"/>
                  </a:lnTo>
                  <a:lnTo>
                    <a:pt x="44" y="215"/>
                  </a:lnTo>
                  <a:lnTo>
                    <a:pt x="130" y="258"/>
                  </a:lnTo>
                  <a:lnTo>
                    <a:pt x="216" y="215"/>
                  </a:lnTo>
                  <a:lnTo>
                    <a:pt x="216" y="129"/>
                  </a:lnTo>
                  <a:lnTo>
                    <a:pt x="173" y="44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7" name="Google Shape;14722;p65">
              <a:extLst>
                <a:ext uri="{FF2B5EF4-FFF2-40B4-BE49-F238E27FC236}">
                  <a16:creationId xmlns:a16="http://schemas.microsoft.com/office/drawing/2014/main" id="{F2DAED37-0FD8-9511-6A75-BA2D02CB26DB}"/>
                </a:ext>
              </a:extLst>
            </p:cNvPr>
            <p:cNvSpPr/>
            <p:nvPr/>
          </p:nvSpPr>
          <p:spPr>
            <a:xfrm>
              <a:off x="5189200" y="3431400"/>
              <a:ext cx="6475" cy="6475"/>
            </a:xfrm>
            <a:custGeom>
              <a:avLst/>
              <a:gdLst/>
              <a:ahLst/>
              <a:cxnLst/>
              <a:rect l="l" t="t" r="r" b="b"/>
              <a:pathLst>
                <a:path w="259" h="259" extrusionOk="0">
                  <a:moveTo>
                    <a:pt x="129" y="0"/>
                  </a:moveTo>
                  <a:lnTo>
                    <a:pt x="43" y="43"/>
                  </a:lnTo>
                  <a:lnTo>
                    <a:pt x="0" y="129"/>
                  </a:lnTo>
                  <a:lnTo>
                    <a:pt x="86" y="215"/>
                  </a:lnTo>
                  <a:lnTo>
                    <a:pt x="172" y="258"/>
                  </a:lnTo>
                  <a:lnTo>
                    <a:pt x="215" y="172"/>
                  </a:lnTo>
                  <a:lnTo>
                    <a:pt x="258" y="86"/>
                  </a:lnTo>
                  <a:lnTo>
                    <a:pt x="215" y="43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8" name="Google Shape;14723;p65">
              <a:extLst>
                <a:ext uri="{FF2B5EF4-FFF2-40B4-BE49-F238E27FC236}">
                  <a16:creationId xmlns:a16="http://schemas.microsoft.com/office/drawing/2014/main" id="{6ACC0156-3D95-8BD9-7F11-134AA572ACFB}"/>
                </a:ext>
              </a:extLst>
            </p:cNvPr>
            <p:cNvSpPr/>
            <p:nvPr/>
          </p:nvSpPr>
          <p:spPr>
            <a:xfrm>
              <a:off x="5225700" y="3451800"/>
              <a:ext cx="5400" cy="5400"/>
            </a:xfrm>
            <a:custGeom>
              <a:avLst/>
              <a:gdLst/>
              <a:ahLst/>
              <a:cxnLst/>
              <a:rect l="l" t="t" r="r" b="b"/>
              <a:pathLst>
                <a:path w="216" h="216" extrusionOk="0">
                  <a:moveTo>
                    <a:pt x="87" y="0"/>
                  </a:moveTo>
                  <a:lnTo>
                    <a:pt x="1" y="43"/>
                  </a:lnTo>
                  <a:lnTo>
                    <a:pt x="1" y="129"/>
                  </a:lnTo>
                  <a:lnTo>
                    <a:pt x="44" y="215"/>
                  </a:lnTo>
                  <a:lnTo>
                    <a:pt x="130" y="215"/>
                  </a:lnTo>
                  <a:lnTo>
                    <a:pt x="215" y="172"/>
                  </a:lnTo>
                  <a:lnTo>
                    <a:pt x="215" y="86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9" name="Google Shape;14724;p65">
              <a:extLst>
                <a:ext uri="{FF2B5EF4-FFF2-40B4-BE49-F238E27FC236}">
                  <a16:creationId xmlns:a16="http://schemas.microsoft.com/office/drawing/2014/main" id="{3DA11B21-12AE-1A44-AB6B-B511A6F963A4}"/>
                </a:ext>
              </a:extLst>
            </p:cNvPr>
            <p:cNvSpPr/>
            <p:nvPr/>
          </p:nvSpPr>
          <p:spPr>
            <a:xfrm>
              <a:off x="5163425" y="3393825"/>
              <a:ext cx="6475" cy="5375"/>
            </a:xfrm>
            <a:custGeom>
              <a:avLst/>
              <a:gdLst/>
              <a:ahLst/>
              <a:cxnLst/>
              <a:rect l="l" t="t" r="r" b="b"/>
              <a:pathLst>
                <a:path w="259" h="215" extrusionOk="0">
                  <a:moveTo>
                    <a:pt x="87" y="0"/>
                  </a:moveTo>
                  <a:lnTo>
                    <a:pt x="44" y="43"/>
                  </a:lnTo>
                  <a:lnTo>
                    <a:pt x="1" y="129"/>
                  </a:lnTo>
                  <a:lnTo>
                    <a:pt x="44" y="215"/>
                  </a:lnTo>
                  <a:lnTo>
                    <a:pt x="130" y="215"/>
                  </a:lnTo>
                  <a:lnTo>
                    <a:pt x="215" y="172"/>
                  </a:lnTo>
                  <a:lnTo>
                    <a:pt x="258" y="86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0" name="Google Shape;14725;p65">
              <a:extLst>
                <a:ext uri="{FF2B5EF4-FFF2-40B4-BE49-F238E27FC236}">
                  <a16:creationId xmlns:a16="http://schemas.microsoft.com/office/drawing/2014/main" id="{DA107107-DE45-7857-BFB3-4AF8D3E99E00}"/>
                </a:ext>
              </a:extLst>
            </p:cNvPr>
            <p:cNvSpPr/>
            <p:nvPr/>
          </p:nvSpPr>
          <p:spPr>
            <a:xfrm>
              <a:off x="5191350" y="3409925"/>
              <a:ext cx="6475" cy="5400"/>
            </a:xfrm>
            <a:custGeom>
              <a:avLst/>
              <a:gdLst/>
              <a:ahLst/>
              <a:cxnLst/>
              <a:rect l="l" t="t" r="r" b="b"/>
              <a:pathLst>
                <a:path w="259" h="216" extrusionOk="0">
                  <a:moveTo>
                    <a:pt x="129" y="0"/>
                  </a:moveTo>
                  <a:lnTo>
                    <a:pt x="43" y="43"/>
                  </a:lnTo>
                  <a:lnTo>
                    <a:pt x="0" y="129"/>
                  </a:lnTo>
                  <a:lnTo>
                    <a:pt x="86" y="215"/>
                  </a:lnTo>
                  <a:lnTo>
                    <a:pt x="172" y="215"/>
                  </a:lnTo>
                  <a:lnTo>
                    <a:pt x="215" y="172"/>
                  </a:lnTo>
                  <a:lnTo>
                    <a:pt x="258" y="86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1" name="Google Shape;14726;p65">
              <a:extLst>
                <a:ext uri="{FF2B5EF4-FFF2-40B4-BE49-F238E27FC236}">
                  <a16:creationId xmlns:a16="http://schemas.microsoft.com/office/drawing/2014/main" id="{E20C6D0E-25DE-4136-CF0C-9FBCFB83130E}"/>
                </a:ext>
              </a:extLst>
            </p:cNvPr>
            <p:cNvSpPr/>
            <p:nvPr/>
          </p:nvSpPr>
          <p:spPr>
            <a:xfrm>
              <a:off x="5202075" y="3417450"/>
              <a:ext cx="6475" cy="5375"/>
            </a:xfrm>
            <a:custGeom>
              <a:avLst/>
              <a:gdLst/>
              <a:ahLst/>
              <a:cxnLst/>
              <a:rect l="l" t="t" r="r" b="b"/>
              <a:pathLst>
                <a:path w="259" h="215" extrusionOk="0">
                  <a:moveTo>
                    <a:pt x="87" y="0"/>
                  </a:moveTo>
                  <a:lnTo>
                    <a:pt x="44" y="43"/>
                  </a:lnTo>
                  <a:lnTo>
                    <a:pt x="1" y="129"/>
                  </a:lnTo>
                  <a:lnTo>
                    <a:pt x="44" y="215"/>
                  </a:lnTo>
                  <a:lnTo>
                    <a:pt x="130" y="215"/>
                  </a:lnTo>
                  <a:lnTo>
                    <a:pt x="216" y="172"/>
                  </a:lnTo>
                  <a:lnTo>
                    <a:pt x="259" y="86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2" name="Google Shape;14727;p65">
              <a:extLst>
                <a:ext uri="{FF2B5EF4-FFF2-40B4-BE49-F238E27FC236}">
                  <a16:creationId xmlns:a16="http://schemas.microsoft.com/office/drawing/2014/main" id="{352213A7-770C-0B58-2238-1AE3C3ABDD78}"/>
                </a:ext>
              </a:extLst>
            </p:cNvPr>
            <p:cNvSpPr/>
            <p:nvPr/>
          </p:nvSpPr>
          <p:spPr>
            <a:xfrm>
              <a:off x="5219275" y="3442125"/>
              <a:ext cx="5375" cy="5400"/>
            </a:xfrm>
            <a:custGeom>
              <a:avLst/>
              <a:gdLst/>
              <a:ahLst/>
              <a:cxnLst/>
              <a:rect l="l" t="t" r="r" b="b"/>
              <a:pathLst>
                <a:path w="215" h="216" extrusionOk="0">
                  <a:moveTo>
                    <a:pt x="86" y="1"/>
                  </a:moveTo>
                  <a:lnTo>
                    <a:pt x="0" y="44"/>
                  </a:lnTo>
                  <a:lnTo>
                    <a:pt x="0" y="130"/>
                  </a:lnTo>
                  <a:lnTo>
                    <a:pt x="43" y="216"/>
                  </a:lnTo>
                  <a:lnTo>
                    <a:pt x="129" y="216"/>
                  </a:lnTo>
                  <a:lnTo>
                    <a:pt x="215" y="173"/>
                  </a:lnTo>
                  <a:lnTo>
                    <a:pt x="215" y="87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3" name="Google Shape;14728;p65">
              <a:extLst>
                <a:ext uri="{FF2B5EF4-FFF2-40B4-BE49-F238E27FC236}">
                  <a16:creationId xmlns:a16="http://schemas.microsoft.com/office/drawing/2014/main" id="{0144C97C-0A20-BAA2-2F18-B807B2A36CB0}"/>
                </a:ext>
              </a:extLst>
            </p:cNvPr>
            <p:cNvSpPr/>
            <p:nvPr/>
          </p:nvSpPr>
          <p:spPr>
            <a:xfrm>
              <a:off x="5199925" y="3427100"/>
              <a:ext cx="6475" cy="5400"/>
            </a:xfrm>
            <a:custGeom>
              <a:avLst/>
              <a:gdLst/>
              <a:ahLst/>
              <a:cxnLst/>
              <a:rect l="l" t="t" r="r" b="b"/>
              <a:pathLst>
                <a:path w="259" h="216" extrusionOk="0">
                  <a:moveTo>
                    <a:pt x="87" y="1"/>
                  </a:moveTo>
                  <a:lnTo>
                    <a:pt x="44" y="44"/>
                  </a:lnTo>
                  <a:lnTo>
                    <a:pt x="1" y="129"/>
                  </a:lnTo>
                  <a:lnTo>
                    <a:pt x="44" y="215"/>
                  </a:lnTo>
                  <a:lnTo>
                    <a:pt x="130" y="215"/>
                  </a:lnTo>
                  <a:lnTo>
                    <a:pt x="216" y="172"/>
                  </a:lnTo>
                  <a:lnTo>
                    <a:pt x="259" y="87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4" name="Google Shape;14729;p65">
              <a:extLst>
                <a:ext uri="{FF2B5EF4-FFF2-40B4-BE49-F238E27FC236}">
                  <a16:creationId xmlns:a16="http://schemas.microsoft.com/office/drawing/2014/main" id="{3C774970-8B63-CEEC-9D93-8D4A62D991EF}"/>
                </a:ext>
              </a:extLst>
            </p:cNvPr>
            <p:cNvSpPr/>
            <p:nvPr/>
          </p:nvSpPr>
          <p:spPr>
            <a:xfrm>
              <a:off x="5208525" y="3434625"/>
              <a:ext cx="6475" cy="5400"/>
            </a:xfrm>
            <a:custGeom>
              <a:avLst/>
              <a:gdLst/>
              <a:ahLst/>
              <a:cxnLst/>
              <a:rect l="l" t="t" r="r" b="b"/>
              <a:pathLst>
                <a:path w="259" h="216" extrusionOk="0">
                  <a:moveTo>
                    <a:pt x="86" y="0"/>
                  </a:moveTo>
                  <a:lnTo>
                    <a:pt x="43" y="43"/>
                  </a:lnTo>
                  <a:lnTo>
                    <a:pt x="1" y="129"/>
                  </a:lnTo>
                  <a:lnTo>
                    <a:pt x="43" y="215"/>
                  </a:lnTo>
                  <a:lnTo>
                    <a:pt x="129" y="215"/>
                  </a:lnTo>
                  <a:lnTo>
                    <a:pt x="215" y="172"/>
                  </a:lnTo>
                  <a:lnTo>
                    <a:pt x="258" y="86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5" name="Google Shape;14730;p65">
              <a:extLst>
                <a:ext uri="{FF2B5EF4-FFF2-40B4-BE49-F238E27FC236}">
                  <a16:creationId xmlns:a16="http://schemas.microsoft.com/office/drawing/2014/main" id="{F9FB99EA-4EA3-64AB-5EB5-698D8F7669F1}"/>
                </a:ext>
              </a:extLst>
            </p:cNvPr>
            <p:cNvSpPr/>
            <p:nvPr/>
          </p:nvSpPr>
          <p:spPr>
            <a:xfrm>
              <a:off x="5187050" y="3419600"/>
              <a:ext cx="6475" cy="6450"/>
            </a:xfrm>
            <a:custGeom>
              <a:avLst/>
              <a:gdLst/>
              <a:ahLst/>
              <a:cxnLst/>
              <a:rect l="l" t="t" r="r" b="b"/>
              <a:pathLst>
                <a:path w="259" h="258" extrusionOk="0">
                  <a:moveTo>
                    <a:pt x="129" y="0"/>
                  </a:moveTo>
                  <a:lnTo>
                    <a:pt x="44" y="43"/>
                  </a:lnTo>
                  <a:lnTo>
                    <a:pt x="1" y="129"/>
                  </a:lnTo>
                  <a:lnTo>
                    <a:pt x="86" y="215"/>
                  </a:lnTo>
                  <a:lnTo>
                    <a:pt x="172" y="258"/>
                  </a:lnTo>
                  <a:lnTo>
                    <a:pt x="215" y="172"/>
                  </a:lnTo>
                  <a:lnTo>
                    <a:pt x="258" y="86"/>
                  </a:lnTo>
                  <a:lnTo>
                    <a:pt x="215" y="43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6" name="Google Shape;14731;p65">
              <a:extLst>
                <a:ext uri="{FF2B5EF4-FFF2-40B4-BE49-F238E27FC236}">
                  <a16:creationId xmlns:a16="http://schemas.microsoft.com/office/drawing/2014/main" id="{A9316B03-5E4D-B1D8-8C88-151258293374}"/>
                </a:ext>
              </a:extLst>
            </p:cNvPr>
            <p:cNvSpPr/>
            <p:nvPr/>
          </p:nvSpPr>
          <p:spPr>
            <a:xfrm>
              <a:off x="5185975" y="3444275"/>
              <a:ext cx="6475" cy="6475"/>
            </a:xfrm>
            <a:custGeom>
              <a:avLst/>
              <a:gdLst/>
              <a:ahLst/>
              <a:cxnLst/>
              <a:rect l="l" t="t" r="r" b="b"/>
              <a:pathLst>
                <a:path w="259" h="259" extrusionOk="0">
                  <a:moveTo>
                    <a:pt x="129" y="1"/>
                  </a:moveTo>
                  <a:lnTo>
                    <a:pt x="44" y="87"/>
                  </a:lnTo>
                  <a:lnTo>
                    <a:pt x="1" y="173"/>
                  </a:lnTo>
                  <a:lnTo>
                    <a:pt x="87" y="216"/>
                  </a:lnTo>
                  <a:lnTo>
                    <a:pt x="172" y="259"/>
                  </a:lnTo>
                  <a:lnTo>
                    <a:pt x="215" y="216"/>
                  </a:lnTo>
                  <a:lnTo>
                    <a:pt x="258" y="130"/>
                  </a:lnTo>
                  <a:lnTo>
                    <a:pt x="215" y="44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7" name="Google Shape;14732;p65">
              <a:extLst>
                <a:ext uri="{FF2B5EF4-FFF2-40B4-BE49-F238E27FC236}">
                  <a16:creationId xmlns:a16="http://schemas.microsoft.com/office/drawing/2014/main" id="{DCBE2786-571A-1DFC-7E40-9E5AFC10609C}"/>
                </a:ext>
              </a:extLst>
            </p:cNvPr>
            <p:cNvSpPr/>
            <p:nvPr/>
          </p:nvSpPr>
          <p:spPr>
            <a:xfrm>
              <a:off x="5199925" y="3466825"/>
              <a:ext cx="5400" cy="5400"/>
            </a:xfrm>
            <a:custGeom>
              <a:avLst/>
              <a:gdLst/>
              <a:ahLst/>
              <a:cxnLst/>
              <a:rect l="l" t="t" r="r" b="b"/>
              <a:pathLst>
                <a:path w="216" h="216" extrusionOk="0">
                  <a:moveTo>
                    <a:pt x="87" y="1"/>
                  </a:moveTo>
                  <a:lnTo>
                    <a:pt x="1" y="44"/>
                  </a:lnTo>
                  <a:lnTo>
                    <a:pt x="1" y="130"/>
                  </a:lnTo>
                  <a:lnTo>
                    <a:pt x="44" y="216"/>
                  </a:lnTo>
                  <a:lnTo>
                    <a:pt x="130" y="216"/>
                  </a:lnTo>
                  <a:lnTo>
                    <a:pt x="216" y="173"/>
                  </a:lnTo>
                  <a:lnTo>
                    <a:pt x="216" y="87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8" name="Google Shape;14733;p65">
              <a:extLst>
                <a:ext uri="{FF2B5EF4-FFF2-40B4-BE49-F238E27FC236}">
                  <a16:creationId xmlns:a16="http://schemas.microsoft.com/office/drawing/2014/main" id="{EECC2DED-2CD2-48DD-3AC6-729146BE8EFD}"/>
                </a:ext>
              </a:extLst>
            </p:cNvPr>
            <p:cNvSpPr/>
            <p:nvPr/>
          </p:nvSpPr>
          <p:spPr>
            <a:xfrm>
              <a:off x="5202075" y="3445350"/>
              <a:ext cx="5400" cy="5400"/>
            </a:xfrm>
            <a:custGeom>
              <a:avLst/>
              <a:gdLst/>
              <a:ahLst/>
              <a:cxnLst/>
              <a:rect l="l" t="t" r="r" b="b"/>
              <a:pathLst>
                <a:path w="216" h="216" extrusionOk="0">
                  <a:moveTo>
                    <a:pt x="87" y="1"/>
                  </a:moveTo>
                  <a:lnTo>
                    <a:pt x="1" y="44"/>
                  </a:lnTo>
                  <a:lnTo>
                    <a:pt x="1" y="130"/>
                  </a:lnTo>
                  <a:lnTo>
                    <a:pt x="44" y="216"/>
                  </a:lnTo>
                  <a:lnTo>
                    <a:pt x="130" y="216"/>
                  </a:lnTo>
                  <a:lnTo>
                    <a:pt x="216" y="173"/>
                  </a:lnTo>
                  <a:lnTo>
                    <a:pt x="216" y="87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9" name="Google Shape;14734;p65">
              <a:extLst>
                <a:ext uri="{FF2B5EF4-FFF2-40B4-BE49-F238E27FC236}">
                  <a16:creationId xmlns:a16="http://schemas.microsoft.com/office/drawing/2014/main" id="{620FFB3C-E14D-51C7-3AA8-FA92E64E2AC8}"/>
                </a:ext>
              </a:extLst>
            </p:cNvPr>
            <p:cNvSpPr/>
            <p:nvPr/>
          </p:nvSpPr>
          <p:spPr>
            <a:xfrm>
              <a:off x="5211750" y="3451800"/>
              <a:ext cx="6475" cy="6475"/>
            </a:xfrm>
            <a:custGeom>
              <a:avLst/>
              <a:gdLst/>
              <a:ahLst/>
              <a:cxnLst/>
              <a:rect l="l" t="t" r="r" b="b"/>
              <a:pathLst>
                <a:path w="259" h="259" extrusionOk="0">
                  <a:moveTo>
                    <a:pt x="129" y="0"/>
                  </a:moveTo>
                  <a:lnTo>
                    <a:pt x="43" y="86"/>
                  </a:lnTo>
                  <a:lnTo>
                    <a:pt x="0" y="172"/>
                  </a:lnTo>
                  <a:lnTo>
                    <a:pt x="43" y="215"/>
                  </a:lnTo>
                  <a:lnTo>
                    <a:pt x="172" y="258"/>
                  </a:lnTo>
                  <a:lnTo>
                    <a:pt x="215" y="215"/>
                  </a:lnTo>
                  <a:lnTo>
                    <a:pt x="258" y="129"/>
                  </a:lnTo>
                  <a:lnTo>
                    <a:pt x="215" y="43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0" name="Google Shape;14735;p65">
              <a:extLst>
                <a:ext uri="{FF2B5EF4-FFF2-40B4-BE49-F238E27FC236}">
                  <a16:creationId xmlns:a16="http://schemas.microsoft.com/office/drawing/2014/main" id="{A94B8B28-711B-8370-AFFA-D249E0B075CD}"/>
                </a:ext>
              </a:extLst>
            </p:cNvPr>
            <p:cNvSpPr/>
            <p:nvPr/>
          </p:nvSpPr>
          <p:spPr>
            <a:xfrm>
              <a:off x="5209600" y="3461475"/>
              <a:ext cx="6475" cy="6450"/>
            </a:xfrm>
            <a:custGeom>
              <a:avLst/>
              <a:gdLst/>
              <a:ahLst/>
              <a:cxnLst/>
              <a:rect l="l" t="t" r="r" b="b"/>
              <a:pathLst>
                <a:path w="259" h="258" extrusionOk="0">
                  <a:moveTo>
                    <a:pt x="129" y="0"/>
                  </a:moveTo>
                  <a:lnTo>
                    <a:pt x="43" y="43"/>
                  </a:lnTo>
                  <a:lnTo>
                    <a:pt x="0" y="172"/>
                  </a:lnTo>
                  <a:lnTo>
                    <a:pt x="43" y="215"/>
                  </a:lnTo>
                  <a:lnTo>
                    <a:pt x="172" y="258"/>
                  </a:lnTo>
                  <a:lnTo>
                    <a:pt x="215" y="215"/>
                  </a:lnTo>
                  <a:lnTo>
                    <a:pt x="258" y="129"/>
                  </a:lnTo>
                  <a:lnTo>
                    <a:pt x="215" y="43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1" name="Google Shape;14736;p65">
              <a:extLst>
                <a:ext uri="{FF2B5EF4-FFF2-40B4-BE49-F238E27FC236}">
                  <a16:creationId xmlns:a16="http://schemas.microsoft.com/office/drawing/2014/main" id="{424F9382-2407-91B5-7621-D4788580C06B}"/>
                </a:ext>
              </a:extLst>
            </p:cNvPr>
            <p:cNvSpPr/>
            <p:nvPr/>
          </p:nvSpPr>
          <p:spPr>
            <a:xfrm>
              <a:off x="5197800" y="3455025"/>
              <a:ext cx="5375" cy="5400"/>
            </a:xfrm>
            <a:custGeom>
              <a:avLst/>
              <a:gdLst/>
              <a:ahLst/>
              <a:cxnLst/>
              <a:rect l="l" t="t" r="r" b="b"/>
              <a:pathLst>
                <a:path w="215" h="216" extrusionOk="0">
                  <a:moveTo>
                    <a:pt x="86" y="0"/>
                  </a:moveTo>
                  <a:lnTo>
                    <a:pt x="0" y="43"/>
                  </a:lnTo>
                  <a:lnTo>
                    <a:pt x="0" y="129"/>
                  </a:lnTo>
                  <a:lnTo>
                    <a:pt x="43" y="215"/>
                  </a:lnTo>
                  <a:lnTo>
                    <a:pt x="129" y="215"/>
                  </a:lnTo>
                  <a:lnTo>
                    <a:pt x="215" y="172"/>
                  </a:lnTo>
                  <a:lnTo>
                    <a:pt x="215" y="86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2" name="Google Shape;14737;p65">
              <a:extLst>
                <a:ext uri="{FF2B5EF4-FFF2-40B4-BE49-F238E27FC236}">
                  <a16:creationId xmlns:a16="http://schemas.microsoft.com/office/drawing/2014/main" id="{C65F0835-8851-68A6-B83A-990E20074C50}"/>
                </a:ext>
              </a:extLst>
            </p:cNvPr>
            <p:cNvSpPr/>
            <p:nvPr/>
          </p:nvSpPr>
          <p:spPr>
            <a:xfrm>
              <a:off x="5177400" y="3430325"/>
              <a:ext cx="5375" cy="6475"/>
            </a:xfrm>
            <a:custGeom>
              <a:avLst/>
              <a:gdLst/>
              <a:ahLst/>
              <a:cxnLst/>
              <a:rect l="l" t="t" r="r" b="b"/>
              <a:pathLst>
                <a:path w="215" h="259" extrusionOk="0">
                  <a:moveTo>
                    <a:pt x="86" y="0"/>
                  </a:moveTo>
                  <a:lnTo>
                    <a:pt x="0" y="43"/>
                  </a:lnTo>
                  <a:lnTo>
                    <a:pt x="0" y="172"/>
                  </a:lnTo>
                  <a:lnTo>
                    <a:pt x="43" y="215"/>
                  </a:lnTo>
                  <a:lnTo>
                    <a:pt x="129" y="258"/>
                  </a:lnTo>
                  <a:lnTo>
                    <a:pt x="215" y="215"/>
                  </a:lnTo>
                  <a:lnTo>
                    <a:pt x="215" y="129"/>
                  </a:lnTo>
                  <a:lnTo>
                    <a:pt x="172" y="43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4" name="Google Shape;14738;p65">
              <a:extLst>
                <a:ext uri="{FF2B5EF4-FFF2-40B4-BE49-F238E27FC236}">
                  <a16:creationId xmlns:a16="http://schemas.microsoft.com/office/drawing/2014/main" id="{CB6B45A5-5216-EBB5-3AD6-C8FBB738761D}"/>
                </a:ext>
              </a:extLst>
            </p:cNvPr>
            <p:cNvSpPr/>
            <p:nvPr/>
          </p:nvSpPr>
          <p:spPr>
            <a:xfrm>
              <a:off x="5143025" y="3337975"/>
              <a:ext cx="5400" cy="5400"/>
            </a:xfrm>
            <a:custGeom>
              <a:avLst/>
              <a:gdLst/>
              <a:ahLst/>
              <a:cxnLst/>
              <a:rect l="l" t="t" r="r" b="b"/>
              <a:pathLst>
                <a:path w="216" h="216" extrusionOk="0">
                  <a:moveTo>
                    <a:pt x="87" y="1"/>
                  </a:moveTo>
                  <a:lnTo>
                    <a:pt x="1" y="44"/>
                  </a:lnTo>
                  <a:lnTo>
                    <a:pt x="1" y="130"/>
                  </a:lnTo>
                  <a:lnTo>
                    <a:pt x="44" y="216"/>
                  </a:lnTo>
                  <a:lnTo>
                    <a:pt x="129" y="216"/>
                  </a:lnTo>
                  <a:lnTo>
                    <a:pt x="215" y="173"/>
                  </a:lnTo>
                  <a:lnTo>
                    <a:pt x="215" y="87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5" name="Google Shape;14739;p65">
              <a:extLst>
                <a:ext uri="{FF2B5EF4-FFF2-40B4-BE49-F238E27FC236}">
                  <a16:creationId xmlns:a16="http://schemas.microsoft.com/office/drawing/2014/main" id="{2AEEAF4C-939C-456F-1556-A28E3EED6873}"/>
                </a:ext>
              </a:extLst>
            </p:cNvPr>
            <p:cNvSpPr/>
            <p:nvPr/>
          </p:nvSpPr>
          <p:spPr>
            <a:xfrm>
              <a:off x="5135500" y="3348725"/>
              <a:ext cx="6475" cy="5400"/>
            </a:xfrm>
            <a:custGeom>
              <a:avLst/>
              <a:gdLst/>
              <a:ahLst/>
              <a:cxnLst/>
              <a:rect l="l" t="t" r="r" b="b"/>
              <a:pathLst>
                <a:path w="259" h="216" extrusionOk="0">
                  <a:moveTo>
                    <a:pt x="87" y="0"/>
                  </a:moveTo>
                  <a:lnTo>
                    <a:pt x="44" y="43"/>
                  </a:lnTo>
                  <a:lnTo>
                    <a:pt x="1" y="129"/>
                  </a:lnTo>
                  <a:lnTo>
                    <a:pt x="44" y="215"/>
                  </a:lnTo>
                  <a:lnTo>
                    <a:pt x="130" y="215"/>
                  </a:lnTo>
                  <a:lnTo>
                    <a:pt x="216" y="172"/>
                  </a:lnTo>
                  <a:lnTo>
                    <a:pt x="259" y="86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6" name="Google Shape;14740;p65">
              <a:extLst>
                <a:ext uri="{FF2B5EF4-FFF2-40B4-BE49-F238E27FC236}">
                  <a16:creationId xmlns:a16="http://schemas.microsoft.com/office/drawing/2014/main" id="{AE62C436-77AC-2D23-7746-BFB4315DC548}"/>
                </a:ext>
              </a:extLst>
            </p:cNvPr>
            <p:cNvSpPr/>
            <p:nvPr/>
          </p:nvSpPr>
          <p:spPr>
            <a:xfrm>
              <a:off x="5123700" y="3353025"/>
              <a:ext cx="5400" cy="6450"/>
            </a:xfrm>
            <a:custGeom>
              <a:avLst/>
              <a:gdLst/>
              <a:ahLst/>
              <a:cxnLst/>
              <a:rect l="l" t="t" r="r" b="b"/>
              <a:pathLst>
                <a:path w="216" h="258" extrusionOk="0">
                  <a:moveTo>
                    <a:pt x="86" y="0"/>
                  </a:moveTo>
                  <a:lnTo>
                    <a:pt x="1" y="86"/>
                  </a:lnTo>
                  <a:lnTo>
                    <a:pt x="1" y="172"/>
                  </a:lnTo>
                  <a:lnTo>
                    <a:pt x="43" y="215"/>
                  </a:lnTo>
                  <a:lnTo>
                    <a:pt x="129" y="258"/>
                  </a:lnTo>
                  <a:lnTo>
                    <a:pt x="215" y="215"/>
                  </a:lnTo>
                  <a:lnTo>
                    <a:pt x="215" y="129"/>
                  </a:lnTo>
                  <a:lnTo>
                    <a:pt x="172" y="43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7" name="Google Shape;14741;p65">
              <a:extLst>
                <a:ext uri="{FF2B5EF4-FFF2-40B4-BE49-F238E27FC236}">
                  <a16:creationId xmlns:a16="http://schemas.microsoft.com/office/drawing/2014/main" id="{9F0A2BB4-175A-2EEB-8FC2-087ED7908ACE}"/>
                </a:ext>
              </a:extLst>
            </p:cNvPr>
            <p:cNvSpPr/>
            <p:nvPr/>
          </p:nvSpPr>
          <p:spPr>
            <a:xfrm>
              <a:off x="5119400" y="3345500"/>
              <a:ext cx="5400" cy="5400"/>
            </a:xfrm>
            <a:custGeom>
              <a:avLst/>
              <a:gdLst/>
              <a:ahLst/>
              <a:cxnLst/>
              <a:rect l="l" t="t" r="r" b="b"/>
              <a:pathLst>
                <a:path w="216" h="216" extrusionOk="0">
                  <a:moveTo>
                    <a:pt x="87" y="0"/>
                  </a:moveTo>
                  <a:lnTo>
                    <a:pt x="1" y="43"/>
                  </a:lnTo>
                  <a:lnTo>
                    <a:pt x="1" y="129"/>
                  </a:lnTo>
                  <a:lnTo>
                    <a:pt x="44" y="215"/>
                  </a:lnTo>
                  <a:lnTo>
                    <a:pt x="130" y="215"/>
                  </a:lnTo>
                  <a:lnTo>
                    <a:pt x="215" y="172"/>
                  </a:lnTo>
                  <a:lnTo>
                    <a:pt x="215" y="86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8" name="Google Shape;14742;p65">
              <a:extLst>
                <a:ext uri="{FF2B5EF4-FFF2-40B4-BE49-F238E27FC236}">
                  <a16:creationId xmlns:a16="http://schemas.microsoft.com/office/drawing/2014/main" id="{99A82B8F-8850-6BA4-1C1F-CE621AA0B15F}"/>
                </a:ext>
              </a:extLst>
            </p:cNvPr>
            <p:cNvSpPr/>
            <p:nvPr/>
          </p:nvSpPr>
          <p:spPr>
            <a:xfrm>
              <a:off x="5131225" y="3358375"/>
              <a:ext cx="6450" cy="5400"/>
            </a:xfrm>
            <a:custGeom>
              <a:avLst/>
              <a:gdLst/>
              <a:ahLst/>
              <a:cxnLst/>
              <a:rect l="l" t="t" r="r" b="b"/>
              <a:pathLst>
                <a:path w="258" h="216" extrusionOk="0">
                  <a:moveTo>
                    <a:pt x="86" y="1"/>
                  </a:moveTo>
                  <a:lnTo>
                    <a:pt x="43" y="44"/>
                  </a:lnTo>
                  <a:lnTo>
                    <a:pt x="0" y="130"/>
                  </a:lnTo>
                  <a:lnTo>
                    <a:pt x="43" y="216"/>
                  </a:lnTo>
                  <a:lnTo>
                    <a:pt x="129" y="216"/>
                  </a:lnTo>
                  <a:lnTo>
                    <a:pt x="215" y="173"/>
                  </a:lnTo>
                  <a:lnTo>
                    <a:pt x="258" y="87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9" name="Google Shape;14743;p65">
              <a:extLst>
                <a:ext uri="{FF2B5EF4-FFF2-40B4-BE49-F238E27FC236}">
                  <a16:creationId xmlns:a16="http://schemas.microsoft.com/office/drawing/2014/main" id="{710BE5CF-C3DD-6447-199F-546EE06A461B}"/>
                </a:ext>
              </a:extLst>
            </p:cNvPr>
            <p:cNvSpPr/>
            <p:nvPr/>
          </p:nvSpPr>
          <p:spPr>
            <a:xfrm>
              <a:off x="5131225" y="3336900"/>
              <a:ext cx="6450" cy="5400"/>
            </a:xfrm>
            <a:custGeom>
              <a:avLst/>
              <a:gdLst/>
              <a:ahLst/>
              <a:cxnLst/>
              <a:rect l="l" t="t" r="r" b="b"/>
              <a:pathLst>
                <a:path w="258" h="216" extrusionOk="0">
                  <a:moveTo>
                    <a:pt x="86" y="1"/>
                  </a:moveTo>
                  <a:lnTo>
                    <a:pt x="43" y="44"/>
                  </a:lnTo>
                  <a:lnTo>
                    <a:pt x="0" y="130"/>
                  </a:lnTo>
                  <a:lnTo>
                    <a:pt x="43" y="216"/>
                  </a:lnTo>
                  <a:lnTo>
                    <a:pt x="129" y="216"/>
                  </a:lnTo>
                  <a:lnTo>
                    <a:pt x="215" y="173"/>
                  </a:lnTo>
                  <a:lnTo>
                    <a:pt x="258" y="87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0" name="Google Shape;14744;p65">
              <a:extLst>
                <a:ext uri="{FF2B5EF4-FFF2-40B4-BE49-F238E27FC236}">
                  <a16:creationId xmlns:a16="http://schemas.microsoft.com/office/drawing/2014/main" id="{A5CA23CD-5C3F-7587-CDC9-00DB5AE121AC}"/>
                </a:ext>
              </a:extLst>
            </p:cNvPr>
            <p:cNvSpPr/>
            <p:nvPr/>
          </p:nvSpPr>
          <p:spPr>
            <a:xfrm>
              <a:off x="5110825" y="3333700"/>
              <a:ext cx="6450" cy="6450"/>
            </a:xfrm>
            <a:custGeom>
              <a:avLst/>
              <a:gdLst/>
              <a:ahLst/>
              <a:cxnLst/>
              <a:rect l="l" t="t" r="r" b="b"/>
              <a:pathLst>
                <a:path w="258" h="258" extrusionOk="0">
                  <a:moveTo>
                    <a:pt x="86" y="0"/>
                  </a:moveTo>
                  <a:lnTo>
                    <a:pt x="43" y="86"/>
                  </a:lnTo>
                  <a:lnTo>
                    <a:pt x="0" y="172"/>
                  </a:lnTo>
                  <a:lnTo>
                    <a:pt x="43" y="215"/>
                  </a:lnTo>
                  <a:lnTo>
                    <a:pt x="129" y="258"/>
                  </a:lnTo>
                  <a:lnTo>
                    <a:pt x="215" y="215"/>
                  </a:lnTo>
                  <a:lnTo>
                    <a:pt x="258" y="129"/>
                  </a:lnTo>
                  <a:lnTo>
                    <a:pt x="215" y="43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1" name="Google Shape;14745;p65">
              <a:extLst>
                <a:ext uri="{FF2B5EF4-FFF2-40B4-BE49-F238E27FC236}">
                  <a16:creationId xmlns:a16="http://schemas.microsoft.com/office/drawing/2014/main" id="{F506B560-E55A-A9A9-2910-A228CB969223}"/>
                </a:ext>
              </a:extLst>
            </p:cNvPr>
            <p:cNvSpPr/>
            <p:nvPr/>
          </p:nvSpPr>
          <p:spPr>
            <a:xfrm>
              <a:off x="5137650" y="3325100"/>
              <a:ext cx="6475" cy="6475"/>
            </a:xfrm>
            <a:custGeom>
              <a:avLst/>
              <a:gdLst/>
              <a:ahLst/>
              <a:cxnLst/>
              <a:rect l="l" t="t" r="r" b="b"/>
              <a:pathLst>
                <a:path w="259" h="259" extrusionOk="0">
                  <a:moveTo>
                    <a:pt x="130" y="0"/>
                  </a:moveTo>
                  <a:lnTo>
                    <a:pt x="44" y="43"/>
                  </a:lnTo>
                  <a:lnTo>
                    <a:pt x="1" y="129"/>
                  </a:lnTo>
                  <a:lnTo>
                    <a:pt x="87" y="215"/>
                  </a:lnTo>
                  <a:lnTo>
                    <a:pt x="173" y="258"/>
                  </a:lnTo>
                  <a:lnTo>
                    <a:pt x="216" y="172"/>
                  </a:lnTo>
                  <a:lnTo>
                    <a:pt x="259" y="86"/>
                  </a:lnTo>
                  <a:lnTo>
                    <a:pt x="216" y="4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2" name="Google Shape;14746;p65">
              <a:extLst>
                <a:ext uri="{FF2B5EF4-FFF2-40B4-BE49-F238E27FC236}">
                  <a16:creationId xmlns:a16="http://schemas.microsoft.com/office/drawing/2014/main" id="{CD062385-47E0-87B8-14EE-D73412877659}"/>
                </a:ext>
              </a:extLst>
            </p:cNvPr>
            <p:cNvSpPr/>
            <p:nvPr/>
          </p:nvSpPr>
          <p:spPr>
            <a:xfrm>
              <a:off x="5148400" y="3370200"/>
              <a:ext cx="6475" cy="5400"/>
            </a:xfrm>
            <a:custGeom>
              <a:avLst/>
              <a:gdLst/>
              <a:ahLst/>
              <a:cxnLst/>
              <a:rect l="l" t="t" r="r" b="b"/>
              <a:pathLst>
                <a:path w="259" h="216" extrusionOk="0">
                  <a:moveTo>
                    <a:pt x="129" y="0"/>
                  </a:moveTo>
                  <a:lnTo>
                    <a:pt x="43" y="43"/>
                  </a:lnTo>
                  <a:lnTo>
                    <a:pt x="0" y="129"/>
                  </a:lnTo>
                  <a:lnTo>
                    <a:pt x="43" y="215"/>
                  </a:lnTo>
                  <a:lnTo>
                    <a:pt x="172" y="215"/>
                  </a:lnTo>
                  <a:lnTo>
                    <a:pt x="215" y="172"/>
                  </a:lnTo>
                  <a:lnTo>
                    <a:pt x="258" y="86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3" name="Google Shape;14747;p65">
              <a:extLst>
                <a:ext uri="{FF2B5EF4-FFF2-40B4-BE49-F238E27FC236}">
                  <a16:creationId xmlns:a16="http://schemas.microsoft.com/office/drawing/2014/main" id="{326223BD-348C-D48F-4612-B59654C18FA6}"/>
                </a:ext>
              </a:extLst>
            </p:cNvPr>
            <p:cNvSpPr/>
            <p:nvPr/>
          </p:nvSpPr>
          <p:spPr>
            <a:xfrm>
              <a:off x="5122625" y="3331550"/>
              <a:ext cx="5400" cy="6450"/>
            </a:xfrm>
            <a:custGeom>
              <a:avLst/>
              <a:gdLst/>
              <a:ahLst/>
              <a:cxnLst/>
              <a:rect l="l" t="t" r="r" b="b"/>
              <a:pathLst>
                <a:path w="216" h="258" extrusionOk="0">
                  <a:moveTo>
                    <a:pt x="86" y="0"/>
                  </a:moveTo>
                  <a:lnTo>
                    <a:pt x="1" y="86"/>
                  </a:lnTo>
                  <a:lnTo>
                    <a:pt x="1" y="172"/>
                  </a:lnTo>
                  <a:lnTo>
                    <a:pt x="44" y="215"/>
                  </a:lnTo>
                  <a:lnTo>
                    <a:pt x="129" y="258"/>
                  </a:lnTo>
                  <a:lnTo>
                    <a:pt x="215" y="215"/>
                  </a:lnTo>
                  <a:lnTo>
                    <a:pt x="215" y="129"/>
                  </a:lnTo>
                  <a:lnTo>
                    <a:pt x="172" y="43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4" name="Google Shape;14748;p65">
              <a:extLst>
                <a:ext uri="{FF2B5EF4-FFF2-40B4-BE49-F238E27FC236}">
                  <a16:creationId xmlns:a16="http://schemas.microsoft.com/office/drawing/2014/main" id="{615C5B59-151F-C542-63E5-FAB6936FF6D6}"/>
                </a:ext>
              </a:extLst>
            </p:cNvPr>
            <p:cNvSpPr/>
            <p:nvPr/>
          </p:nvSpPr>
          <p:spPr>
            <a:xfrm>
              <a:off x="5150550" y="3348725"/>
              <a:ext cx="6450" cy="5400"/>
            </a:xfrm>
            <a:custGeom>
              <a:avLst/>
              <a:gdLst/>
              <a:ahLst/>
              <a:cxnLst/>
              <a:rect l="l" t="t" r="r" b="b"/>
              <a:pathLst>
                <a:path w="258" h="216" extrusionOk="0">
                  <a:moveTo>
                    <a:pt x="129" y="0"/>
                  </a:moveTo>
                  <a:lnTo>
                    <a:pt x="43" y="43"/>
                  </a:lnTo>
                  <a:lnTo>
                    <a:pt x="0" y="129"/>
                  </a:lnTo>
                  <a:lnTo>
                    <a:pt x="43" y="215"/>
                  </a:lnTo>
                  <a:lnTo>
                    <a:pt x="172" y="215"/>
                  </a:lnTo>
                  <a:lnTo>
                    <a:pt x="215" y="172"/>
                  </a:lnTo>
                  <a:lnTo>
                    <a:pt x="258" y="86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5" name="Google Shape;14749;p65">
              <a:extLst>
                <a:ext uri="{FF2B5EF4-FFF2-40B4-BE49-F238E27FC236}">
                  <a16:creationId xmlns:a16="http://schemas.microsoft.com/office/drawing/2014/main" id="{1A0AB13C-2A33-C7AB-A7BF-32623A72FCFF}"/>
                </a:ext>
              </a:extLst>
            </p:cNvPr>
            <p:cNvSpPr/>
            <p:nvPr/>
          </p:nvSpPr>
          <p:spPr>
            <a:xfrm>
              <a:off x="5156975" y="3356225"/>
              <a:ext cx="5400" cy="5400"/>
            </a:xfrm>
            <a:custGeom>
              <a:avLst/>
              <a:gdLst/>
              <a:ahLst/>
              <a:cxnLst/>
              <a:rect l="l" t="t" r="r" b="b"/>
              <a:pathLst>
                <a:path w="216" h="216" extrusionOk="0">
                  <a:moveTo>
                    <a:pt x="87" y="1"/>
                  </a:moveTo>
                  <a:lnTo>
                    <a:pt x="1" y="44"/>
                  </a:lnTo>
                  <a:lnTo>
                    <a:pt x="1" y="130"/>
                  </a:lnTo>
                  <a:lnTo>
                    <a:pt x="44" y="216"/>
                  </a:lnTo>
                  <a:lnTo>
                    <a:pt x="130" y="216"/>
                  </a:lnTo>
                  <a:lnTo>
                    <a:pt x="216" y="173"/>
                  </a:lnTo>
                  <a:lnTo>
                    <a:pt x="216" y="87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6" name="Google Shape;14750;p65">
              <a:extLst>
                <a:ext uri="{FF2B5EF4-FFF2-40B4-BE49-F238E27FC236}">
                  <a16:creationId xmlns:a16="http://schemas.microsoft.com/office/drawing/2014/main" id="{71326579-EEBB-223B-9796-238D028BF405}"/>
                </a:ext>
              </a:extLst>
            </p:cNvPr>
            <p:cNvSpPr/>
            <p:nvPr/>
          </p:nvSpPr>
          <p:spPr>
            <a:xfrm>
              <a:off x="5159125" y="3364825"/>
              <a:ext cx="5400" cy="6475"/>
            </a:xfrm>
            <a:custGeom>
              <a:avLst/>
              <a:gdLst/>
              <a:ahLst/>
              <a:cxnLst/>
              <a:rect l="l" t="t" r="r" b="b"/>
              <a:pathLst>
                <a:path w="216" h="259" extrusionOk="0">
                  <a:moveTo>
                    <a:pt x="87" y="1"/>
                  </a:moveTo>
                  <a:lnTo>
                    <a:pt x="1" y="86"/>
                  </a:lnTo>
                  <a:lnTo>
                    <a:pt x="1" y="172"/>
                  </a:lnTo>
                  <a:lnTo>
                    <a:pt x="44" y="215"/>
                  </a:lnTo>
                  <a:lnTo>
                    <a:pt x="130" y="258"/>
                  </a:lnTo>
                  <a:lnTo>
                    <a:pt x="216" y="215"/>
                  </a:lnTo>
                  <a:lnTo>
                    <a:pt x="216" y="129"/>
                  </a:lnTo>
                  <a:lnTo>
                    <a:pt x="173" y="44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7" name="Google Shape;14751;p65">
              <a:extLst>
                <a:ext uri="{FF2B5EF4-FFF2-40B4-BE49-F238E27FC236}">
                  <a16:creationId xmlns:a16="http://schemas.microsoft.com/office/drawing/2014/main" id="{12F193CA-A712-BFF6-3A91-DDDF3C27926C}"/>
                </a:ext>
              </a:extLst>
            </p:cNvPr>
            <p:cNvSpPr/>
            <p:nvPr/>
          </p:nvSpPr>
          <p:spPr>
            <a:xfrm>
              <a:off x="5167725" y="3372350"/>
              <a:ext cx="6475" cy="6450"/>
            </a:xfrm>
            <a:custGeom>
              <a:avLst/>
              <a:gdLst/>
              <a:ahLst/>
              <a:cxnLst/>
              <a:rect l="l" t="t" r="r" b="b"/>
              <a:pathLst>
                <a:path w="259" h="258" extrusionOk="0">
                  <a:moveTo>
                    <a:pt x="86" y="0"/>
                  </a:moveTo>
                  <a:lnTo>
                    <a:pt x="43" y="86"/>
                  </a:lnTo>
                  <a:lnTo>
                    <a:pt x="0" y="172"/>
                  </a:lnTo>
                  <a:lnTo>
                    <a:pt x="43" y="215"/>
                  </a:lnTo>
                  <a:lnTo>
                    <a:pt x="129" y="258"/>
                  </a:lnTo>
                  <a:lnTo>
                    <a:pt x="215" y="215"/>
                  </a:lnTo>
                  <a:lnTo>
                    <a:pt x="258" y="129"/>
                  </a:lnTo>
                  <a:lnTo>
                    <a:pt x="172" y="43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8" name="Google Shape;14752;p65">
              <a:extLst>
                <a:ext uri="{FF2B5EF4-FFF2-40B4-BE49-F238E27FC236}">
                  <a16:creationId xmlns:a16="http://schemas.microsoft.com/office/drawing/2014/main" id="{81ED90EA-556B-50FE-276B-5E8AE3CE2EEF}"/>
                </a:ext>
              </a:extLst>
            </p:cNvPr>
            <p:cNvSpPr/>
            <p:nvPr/>
          </p:nvSpPr>
          <p:spPr>
            <a:xfrm>
              <a:off x="5159125" y="3382000"/>
              <a:ext cx="6475" cy="6475"/>
            </a:xfrm>
            <a:custGeom>
              <a:avLst/>
              <a:gdLst/>
              <a:ahLst/>
              <a:cxnLst/>
              <a:rect l="l" t="t" r="r" b="b"/>
              <a:pathLst>
                <a:path w="259" h="259" extrusionOk="0">
                  <a:moveTo>
                    <a:pt x="87" y="1"/>
                  </a:moveTo>
                  <a:lnTo>
                    <a:pt x="44" y="44"/>
                  </a:lnTo>
                  <a:lnTo>
                    <a:pt x="1" y="130"/>
                  </a:lnTo>
                  <a:lnTo>
                    <a:pt x="44" y="216"/>
                  </a:lnTo>
                  <a:lnTo>
                    <a:pt x="130" y="258"/>
                  </a:lnTo>
                  <a:lnTo>
                    <a:pt x="216" y="173"/>
                  </a:lnTo>
                  <a:lnTo>
                    <a:pt x="259" y="87"/>
                  </a:lnTo>
                  <a:lnTo>
                    <a:pt x="173" y="44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9" name="Google Shape;14753;p65">
              <a:extLst>
                <a:ext uri="{FF2B5EF4-FFF2-40B4-BE49-F238E27FC236}">
                  <a16:creationId xmlns:a16="http://schemas.microsoft.com/office/drawing/2014/main" id="{5D0FA2A7-A0BA-D7FA-02E4-3E2CAF19AF75}"/>
                </a:ext>
              </a:extLst>
            </p:cNvPr>
            <p:cNvSpPr/>
            <p:nvPr/>
          </p:nvSpPr>
          <p:spPr>
            <a:xfrm>
              <a:off x="5146250" y="3358375"/>
              <a:ext cx="6475" cy="6475"/>
            </a:xfrm>
            <a:custGeom>
              <a:avLst/>
              <a:gdLst/>
              <a:ahLst/>
              <a:cxnLst/>
              <a:rect l="l" t="t" r="r" b="b"/>
              <a:pathLst>
                <a:path w="259" h="259" extrusionOk="0">
                  <a:moveTo>
                    <a:pt x="129" y="1"/>
                  </a:moveTo>
                  <a:lnTo>
                    <a:pt x="43" y="44"/>
                  </a:lnTo>
                  <a:lnTo>
                    <a:pt x="0" y="130"/>
                  </a:lnTo>
                  <a:lnTo>
                    <a:pt x="43" y="216"/>
                  </a:lnTo>
                  <a:lnTo>
                    <a:pt x="172" y="259"/>
                  </a:lnTo>
                  <a:lnTo>
                    <a:pt x="215" y="173"/>
                  </a:lnTo>
                  <a:lnTo>
                    <a:pt x="258" y="87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0" name="Google Shape;14754;p65">
              <a:extLst>
                <a:ext uri="{FF2B5EF4-FFF2-40B4-BE49-F238E27FC236}">
                  <a16:creationId xmlns:a16="http://schemas.microsoft.com/office/drawing/2014/main" id="{D90272D1-8C8D-1B42-1D8A-CFE20941E7B2}"/>
                </a:ext>
              </a:extLst>
            </p:cNvPr>
            <p:cNvSpPr/>
            <p:nvPr/>
          </p:nvSpPr>
          <p:spPr>
            <a:xfrm>
              <a:off x="5145175" y="3383075"/>
              <a:ext cx="6475" cy="6475"/>
            </a:xfrm>
            <a:custGeom>
              <a:avLst/>
              <a:gdLst/>
              <a:ahLst/>
              <a:cxnLst/>
              <a:rect l="l" t="t" r="r" b="b"/>
              <a:pathLst>
                <a:path w="259" h="259" extrusionOk="0">
                  <a:moveTo>
                    <a:pt x="129" y="1"/>
                  </a:moveTo>
                  <a:lnTo>
                    <a:pt x="43" y="44"/>
                  </a:lnTo>
                  <a:lnTo>
                    <a:pt x="1" y="173"/>
                  </a:lnTo>
                  <a:lnTo>
                    <a:pt x="43" y="215"/>
                  </a:lnTo>
                  <a:lnTo>
                    <a:pt x="172" y="258"/>
                  </a:lnTo>
                  <a:lnTo>
                    <a:pt x="215" y="215"/>
                  </a:lnTo>
                  <a:lnTo>
                    <a:pt x="258" y="130"/>
                  </a:lnTo>
                  <a:lnTo>
                    <a:pt x="215" y="44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1" name="Google Shape;14755;p65">
              <a:extLst>
                <a:ext uri="{FF2B5EF4-FFF2-40B4-BE49-F238E27FC236}">
                  <a16:creationId xmlns:a16="http://schemas.microsoft.com/office/drawing/2014/main" id="{EC06BCC4-4E98-6A98-31BE-F4DC0B56C041}"/>
                </a:ext>
              </a:extLst>
            </p:cNvPr>
            <p:cNvSpPr/>
            <p:nvPr/>
          </p:nvSpPr>
          <p:spPr>
            <a:xfrm>
              <a:off x="5136575" y="3369125"/>
              <a:ext cx="5400" cy="6475"/>
            </a:xfrm>
            <a:custGeom>
              <a:avLst/>
              <a:gdLst/>
              <a:ahLst/>
              <a:cxnLst/>
              <a:rect l="l" t="t" r="r" b="b"/>
              <a:pathLst>
                <a:path w="216" h="259" extrusionOk="0">
                  <a:moveTo>
                    <a:pt x="87" y="0"/>
                  </a:moveTo>
                  <a:lnTo>
                    <a:pt x="1" y="43"/>
                  </a:lnTo>
                  <a:lnTo>
                    <a:pt x="1" y="129"/>
                  </a:lnTo>
                  <a:lnTo>
                    <a:pt x="44" y="215"/>
                  </a:lnTo>
                  <a:lnTo>
                    <a:pt x="130" y="258"/>
                  </a:lnTo>
                  <a:lnTo>
                    <a:pt x="216" y="215"/>
                  </a:lnTo>
                  <a:lnTo>
                    <a:pt x="216" y="86"/>
                  </a:lnTo>
                  <a:lnTo>
                    <a:pt x="173" y="43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2" name="Google Shape;14756;p65">
              <a:extLst>
                <a:ext uri="{FF2B5EF4-FFF2-40B4-BE49-F238E27FC236}">
                  <a16:creationId xmlns:a16="http://schemas.microsoft.com/office/drawing/2014/main" id="{B699667C-4796-3DF0-0CF2-8DB81C2B0472}"/>
                </a:ext>
              </a:extLst>
            </p:cNvPr>
            <p:cNvSpPr/>
            <p:nvPr/>
          </p:nvSpPr>
          <p:spPr>
            <a:xfrm>
              <a:off x="5101150" y="3329400"/>
              <a:ext cx="6475" cy="5375"/>
            </a:xfrm>
            <a:custGeom>
              <a:avLst/>
              <a:gdLst/>
              <a:ahLst/>
              <a:cxnLst/>
              <a:rect l="l" t="t" r="r" b="b"/>
              <a:pathLst>
                <a:path w="259" h="215" extrusionOk="0">
                  <a:moveTo>
                    <a:pt x="87" y="0"/>
                  </a:moveTo>
                  <a:lnTo>
                    <a:pt x="44" y="43"/>
                  </a:lnTo>
                  <a:lnTo>
                    <a:pt x="1" y="129"/>
                  </a:lnTo>
                  <a:lnTo>
                    <a:pt x="44" y="215"/>
                  </a:lnTo>
                  <a:lnTo>
                    <a:pt x="129" y="215"/>
                  </a:lnTo>
                  <a:lnTo>
                    <a:pt x="215" y="172"/>
                  </a:lnTo>
                  <a:lnTo>
                    <a:pt x="258" y="86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3" name="Google Shape;14757;p65">
              <a:extLst>
                <a:ext uri="{FF2B5EF4-FFF2-40B4-BE49-F238E27FC236}">
                  <a16:creationId xmlns:a16="http://schemas.microsoft.com/office/drawing/2014/main" id="{9F4ADD53-CF42-5A38-F3F8-F6CF8A255E59}"/>
                </a:ext>
              </a:extLst>
            </p:cNvPr>
            <p:cNvSpPr/>
            <p:nvPr/>
          </p:nvSpPr>
          <p:spPr>
            <a:xfrm>
              <a:off x="5092575" y="3271400"/>
              <a:ext cx="5375" cy="5400"/>
            </a:xfrm>
            <a:custGeom>
              <a:avLst/>
              <a:gdLst/>
              <a:ahLst/>
              <a:cxnLst/>
              <a:rect l="l" t="t" r="r" b="b"/>
              <a:pathLst>
                <a:path w="215" h="216" extrusionOk="0">
                  <a:moveTo>
                    <a:pt x="86" y="1"/>
                  </a:moveTo>
                  <a:lnTo>
                    <a:pt x="0" y="44"/>
                  </a:lnTo>
                  <a:lnTo>
                    <a:pt x="0" y="130"/>
                  </a:lnTo>
                  <a:lnTo>
                    <a:pt x="43" y="216"/>
                  </a:lnTo>
                  <a:lnTo>
                    <a:pt x="129" y="216"/>
                  </a:lnTo>
                  <a:lnTo>
                    <a:pt x="215" y="173"/>
                  </a:lnTo>
                  <a:lnTo>
                    <a:pt x="215" y="87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4" name="Google Shape;14758;p65">
              <a:extLst>
                <a:ext uri="{FF2B5EF4-FFF2-40B4-BE49-F238E27FC236}">
                  <a16:creationId xmlns:a16="http://schemas.microsoft.com/office/drawing/2014/main" id="{9B8C1E02-DA19-FACC-8C32-CC8D3D53AD11}"/>
                </a:ext>
              </a:extLst>
            </p:cNvPr>
            <p:cNvSpPr/>
            <p:nvPr/>
          </p:nvSpPr>
          <p:spPr>
            <a:xfrm>
              <a:off x="5085050" y="3282150"/>
              <a:ext cx="5400" cy="5400"/>
            </a:xfrm>
            <a:custGeom>
              <a:avLst/>
              <a:gdLst/>
              <a:ahLst/>
              <a:cxnLst/>
              <a:rect l="l" t="t" r="r" b="b"/>
              <a:pathLst>
                <a:path w="216" h="216" extrusionOk="0">
                  <a:moveTo>
                    <a:pt x="86" y="0"/>
                  </a:moveTo>
                  <a:lnTo>
                    <a:pt x="0" y="43"/>
                  </a:lnTo>
                  <a:lnTo>
                    <a:pt x="0" y="129"/>
                  </a:lnTo>
                  <a:lnTo>
                    <a:pt x="43" y="215"/>
                  </a:lnTo>
                  <a:lnTo>
                    <a:pt x="129" y="215"/>
                  </a:lnTo>
                  <a:lnTo>
                    <a:pt x="215" y="172"/>
                  </a:lnTo>
                  <a:lnTo>
                    <a:pt x="215" y="86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5" name="Google Shape;14759;p65">
              <a:extLst>
                <a:ext uri="{FF2B5EF4-FFF2-40B4-BE49-F238E27FC236}">
                  <a16:creationId xmlns:a16="http://schemas.microsoft.com/office/drawing/2014/main" id="{3D401734-4DF3-26D6-61CB-46BC16073CDE}"/>
                </a:ext>
              </a:extLst>
            </p:cNvPr>
            <p:cNvSpPr/>
            <p:nvPr/>
          </p:nvSpPr>
          <p:spPr>
            <a:xfrm>
              <a:off x="5073225" y="3286450"/>
              <a:ext cx="5400" cy="6450"/>
            </a:xfrm>
            <a:custGeom>
              <a:avLst/>
              <a:gdLst/>
              <a:ahLst/>
              <a:cxnLst/>
              <a:rect l="l" t="t" r="r" b="b"/>
              <a:pathLst>
                <a:path w="216" h="258" extrusionOk="0">
                  <a:moveTo>
                    <a:pt x="87" y="0"/>
                  </a:moveTo>
                  <a:lnTo>
                    <a:pt x="1" y="86"/>
                  </a:lnTo>
                  <a:lnTo>
                    <a:pt x="1" y="172"/>
                  </a:lnTo>
                  <a:lnTo>
                    <a:pt x="44" y="215"/>
                  </a:lnTo>
                  <a:lnTo>
                    <a:pt x="130" y="258"/>
                  </a:lnTo>
                  <a:lnTo>
                    <a:pt x="216" y="215"/>
                  </a:lnTo>
                  <a:lnTo>
                    <a:pt x="216" y="129"/>
                  </a:lnTo>
                  <a:lnTo>
                    <a:pt x="173" y="43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6" name="Google Shape;14760;p65">
              <a:extLst>
                <a:ext uri="{FF2B5EF4-FFF2-40B4-BE49-F238E27FC236}">
                  <a16:creationId xmlns:a16="http://schemas.microsoft.com/office/drawing/2014/main" id="{64D965E3-3A3A-FD88-C024-B2924338FBD5}"/>
                </a:ext>
              </a:extLst>
            </p:cNvPr>
            <p:cNvSpPr/>
            <p:nvPr/>
          </p:nvSpPr>
          <p:spPr>
            <a:xfrm>
              <a:off x="5068950" y="3278925"/>
              <a:ext cx="5375" cy="5400"/>
            </a:xfrm>
            <a:custGeom>
              <a:avLst/>
              <a:gdLst/>
              <a:ahLst/>
              <a:cxnLst/>
              <a:rect l="l" t="t" r="r" b="b"/>
              <a:pathLst>
                <a:path w="215" h="216" extrusionOk="0">
                  <a:moveTo>
                    <a:pt x="86" y="1"/>
                  </a:moveTo>
                  <a:lnTo>
                    <a:pt x="0" y="44"/>
                  </a:lnTo>
                  <a:lnTo>
                    <a:pt x="0" y="129"/>
                  </a:lnTo>
                  <a:lnTo>
                    <a:pt x="43" y="215"/>
                  </a:lnTo>
                  <a:lnTo>
                    <a:pt x="129" y="215"/>
                  </a:lnTo>
                  <a:lnTo>
                    <a:pt x="215" y="172"/>
                  </a:lnTo>
                  <a:lnTo>
                    <a:pt x="215" y="87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7" name="Google Shape;14761;p65">
              <a:extLst>
                <a:ext uri="{FF2B5EF4-FFF2-40B4-BE49-F238E27FC236}">
                  <a16:creationId xmlns:a16="http://schemas.microsoft.com/office/drawing/2014/main" id="{2F5ACDD8-7394-89C3-E3D9-18AA823ED2F6}"/>
                </a:ext>
              </a:extLst>
            </p:cNvPr>
            <p:cNvSpPr/>
            <p:nvPr/>
          </p:nvSpPr>
          <p:spPr>
            <a:xfrm>
              <a:off x="5080750" y="3291825"/>
              <a:ext cx="5400" cy="5375"/>
            </a:xfrm>
            <a:custGeom>
              <a:avLst/>
              <a:gdLst/>
              <a:ahLst/>
              <a:cxnLst/>
              <a:rect l="l" t="t" r="r" b="b"/>
              <a:pathLst>
                <a:path w="216" h="215" extrusionOk="0">
                  <a:moveTo>
                    <a:pt x="86" y="0"/>
                  </a:moveTo>
                  <a:lnTo>
                    <a:pt x="1" y="43"/>
                  </a:lnTo>
                  <a:lnTo>
                    <a:pt x="1" y="129"/>
                  </a:lnTo>
                  <a:lnTo>
                    <a:pt x="44" y="215"/>
                  </a:lnTo>
                  <a:lnTo>
                    <a:pt x="129" y="215"/>
                  </a:lnTo>
                  <a:lnTo>
                    <a:pt x="215" y="172"/>
                  </a:lnTo>
                  <a:lnTo>
                    <a:pt x="215" y="86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8" name="Google Shape;14762;p65">
              <a:extLst>
                <a:ext uri="{FF2B5EF4-FFF2-40B4-BE49-F238E27FC236}">
                  <a16:creationId xmlns:a16="http://schemas.microsoft.com/office/drawing/2014/main" id="{97EB27A1-79B4-121C-6C78-D2FF5CD3071E}"/>
                </a:ext>
              </a:extLst>
            </p:cNvPr>
            <p:cNvSpPr/>
            <p:nvPr/>
          </p:nvSpPr>
          <p:spPr>
            <a:xfrm>
              <a:off x="5080750" y="3270350"/>
              <a:ext cx="6475" cy="5375"/>
            </a:xfrm>
            <a:custGeom>
              <a:avLst/>
              <a:gdLst/>
              <a:ahLst/>
              <a:cxnLst/>
              <a:rect l="l" t="t" r="r" b="b"/>
              <a:pathLst>
                <a:path w="259" h="215" extrusionOk="0">
                  <a:moveTo>
                    <a:pt x="86" y="0"/>
                  </a:moveTo>
                  <a:lnTo>
                    <a:pt x="44" y="43"/>
                  </a:lnTo>
                  <a:lnTo>
                    <a:pt x="1" y="129"/>
                  </a:lnTo>
                  <a:lnTo>
                    <a:pt x="44" y="215"/>
                  </a:lnTo>
                  <a:lnTo>
                    <a:pt x="129" y="215"/>
                  </a:lnTo>
                  <a:lnTo>
                    <a:pt x="215" y="172"/>
                  </a:lnTo>
                  <a:lnTo>
                    <a:pt x="258" y="86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9" name="Google Shape;14763;p65">
              <a:extLst>
                <a:ext uri="{FF2B5EF4-FFF2-40B4-BE49-F238E27FC236}">
                  <a16:creationId xmlns:a16="http://schemas.microsoft.com/office/drawing/2014/main" id="{85FAEA70-8DD2-9B61-E01B-09FBFAD492C8}"/>
                </a:ext>
              </a:extLst>
            </p:cNvPr>
            <p:cNvSpPr/>
            <p:nvPr/>
          </p:nvSpPr>
          <p:spPr>
            <a:xfrm>
              <a:off x="5060350" y="3267125"/>
              <a:ext cx="6475" cy="6450"/>
            </a:xfrm>
            <a:custGeom>
              <a:avLst/>
              <a:gdLst/>
              <a:ahLst/>
              <a:cxnLst/>
              <a:rect l="l" t="t" r="r" b="b"/>
              <a:pathLst>
                <a:path w="259" h="258" extrusionOk="0">
                  <a:moveTo>
                    <a:pt x="86" y="0"/>
                  </a:moveTo>
                  <a:lnTo>
                    <a:pt x="43" y="86"/>
                  </a:lnTo>
                  <a:lnTo>
                    <a:pt x="1" y="172"/>
                  </a:lnTo>
                  <a:lnTo>
                    <a:pt x="43" y="215"/>
                  </a:lnTo>
                  <a:lnTo>
                    <a:pt x="129" y="258"/>
                  </a:lnTo>
                  <a:lnTo>
                    <a:pt x="215" y="215"/>
                  </a:lnTo>
                  <a:lnTo>
                    <a:pt x="258" y="129"/>
                  </a:lnTo>
                  <a:lnTo>
                    <a:pt x="172" y="43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0" name="Google Shape;14764;p65">
              <a:extLst>
                <a:ext uri="{FF2B5EF4-FFF2-40B4-BE49-F238E27FC236}">
                  <a16:creationId xmlns:a16="http://schemas.microsoft.com/office/drawing/2014/main" id="{5530BA1A-61A1-F6DC-A1E1-E1362A130C47}"/>
                </a:ext>
              </a:extLst>
            </p:cNvPr>
            <p:cNvSpPr/>
            <p:nvPr/>
          </p:nvSpPr>
          <p:spPr>
            <a:xfrm>
              <a:off x="5087200" y="3258525"/>
              <a:ext cx="6450" cy="6475"/>
            </a:xfrm>
            <a:custGeom>
              <a:avLst/>
              <a:gdLst/>
              <a:ahLst/>
              <a:cxnLst/>
              <a:rect l="l" t="t" r="r" b="b"/>
              <a:pathLst>
                <a:path w="258" h="259" extrusionOk="0">
                  <a:moveTo>
                    <a:pt x="129" y="1"/>
                  </a:moveTo>
                  <a:lnTo>
                    <a:pt x="43" y="44"/>
                  </a:lnTo>
                  <a:lnTo>
                    <a:pt x="0" y="129"/>
                  </a:lnTo>
                  <a:lnTo>
                    <a:pt x="43" y="215"/>
                  </a:lnTo>
                  <a:lnTo>
                    <a:pt x="172" y="258"/>
                  </a:lnTo>
                  <a:lnTo>
                    <a:pt x="215" y="172"/>
                  </a:lnTo>
                  <a:lnTo>
                    <a:pt x="258" y="86"/>
                  </a:lnTo>
                  <a:lnTo>
                    <a:pt x="215" y="44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1" name="Google Shape;14765;p65">
              <a:extLst>
                <a:ext uri="{FF2B5EF4-FFF2-40B4-BE49-F238E27FC236}">
                  <a16:creationId xmlns:a16="http://schemas.microsoft.com/office/drawing/2014/main" id="{E5ED059A-6A8B-F3A4-A730-F53C65E2C781}"/>
                </a:ext>
              </a:extLst>
            </p:cNvPr>
            <p:cNvSpPr/>
            <p:nvPr/>
          </p:nvSpPr>
          <p:spPr>
            <a:xfrm>
              <a:off x="5097925" y="3303625"/>
              <a:ext cx="6475" cy="5400"/>
            </a:xfrm>
            <a:custGeom>
              <a:avLst/>
              <a:gdLst/>
              <a:ahLst/>
              <a:cxnLst/>
              <a:rect l="l" t="t" r="r" b="b"/>
              <a:pathLst>
                <a:path w="259" h="216" extrusionOk="0">
                  <a:moveTo>
                    <a:pt x="87" y="0"/>
                  </a:moveTo>
                  <a:lnTo>
                    <a:pt x="44" y="43"/>
                  </a:lnTo>
                  <a:lnTo>
                    <a:pt x="1" y="129"/>
                  </a:lnTo>
                  <a:lnTo>
                    <a:pt x="44" y="215"/>
                  </a:lnTo>
                  <a:lnTo>
                    <a:pt x="130" y="215"/>
                  </a:lnTo>
                  <a:lnTo>
                    <a:pt x="216" y="172"/>
                  </a:lnTo>
                  <a:lnTo>
                    <a:pt x="258" y="86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2" name="Google Shape;14766;p65">
              <a:extLst>
                <a:ext uri="{FF2B5EF4-FFF2-40B4-BE49-F238E27FC236}">
                  <a16:creationId xmlns:a16="http://schemas.microsoft.com/office/drawing/2014/main" id="{327887EA-5E87-A725-9810-5D71C47F9A7B}"/>
                </a:ext>
              </a:extLst>
            </p:cNvPr>
            <p:cNvSpPr/>
            <p:nvPr/>
          </p:nvSpPr>
          <p:spPr>
            <a:xfrm>
              <a:off x="5072150" y="3264975"/>
              <a:ext cx="5400" cy="6450"/>
            </a:xfrm>
            <a:custGeom>
              <a:avLst/>
              <a:gdLst/>
              <a:ahLst/>
              <a:cxnLst/>
              <a:rect l="l" t="t" r="r" b="b"/>
              <a:pathLst>
                <a:path w="216" h="258" extrusionOk="0">
                  <a:moveTo>
                    <a:pt x="87" y="0"/>
                  </a:moveTo>
                  <a:lnTo>
                    <a:pt x="1" y="86"/>
                  </a:lnTo>
                  <a:lnTo>
                    <a:pt x="1" y="172"/>
                  </a:lnTo>
                  <a:lnTo>
                    <a:pt x="44" y="215"/>
                  </a:lnTo>
                  <a:lnTo>
                    <a:pt x="130" y="258"/>
                  </a:lnTo>
                  <a:lnTo>
                    <a:pt x="216" y="215"/>
                  </a:lnTo>
                  <a:lnTo>
                    <a:pt x="216" y="129"/>
                  </a:lnTo>
                  <a:lnTo>
                    <a:pt x="173" y="43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3" name="Google Shape;14767;p65">
              <a:extLst>
                <a:ext uri="{FF2B5EF4-FFF2-40B4-BE49-F238E27FC236}">
                  <a16:creationId xmlns:a16="http://schemas.microsoft.com/office/drawing/2014/main" id="{CA7DC81B-A8B4-46E8-0769-83C7C716EEF6}"/>
                </a:ext>
              </a:extLst>
            </p:cNvPr>
            <p:cNvSpPr/>
            <p:nvPr/>
          </p:nvSpPr>
          <p:spPr>
            <a:xfrm>
              <a:off x="5100075" y="3282150"/>
              <a:ext cx="6475" cy="5400"/>
            </a:xfrm>
            <a:custGeom>
              <a:avLst/>
              <a:gdLst/>
              <a:ahLst/>
              <a:cxnLst/>
              <a:rect l="l" t="t" r="r" b="b"/>
              <a:pathLst>
                <a:path w="259" h="216" extrusionOk="0">
                  <a:moveTo>
                    <a:pt x="87" y="0"/>
                  </a:moveTo>
                  <a:lnTo>
                    <a:pt x="44" y="43"/>
                  </a:lnTo>
                  <a:lnTo>
                    <a:pt x="1" y="129"/>
                  </a:lnTo>
                  <a:lnTo>
                    <a:pt x="44" y="215"/>
                  </a:lnTo>
                  <a:lnTo>
                    <a:pt x="130" y="215"/>
                  </a:lnTo>
                  <a:lnTo>
                    <a:pt x="215" y="172"/>
                  </a:lnTo>
                  <a:lnTo>
                    <a:pt x="258" y="86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4" name="Google Shape;14768;p65">
              <a:extLst>
                <a:ext uri="{FF2B5EF4-FFF2-40B4-BE49-F238E27FC236}">
                  <a16:creationId xmlns:a16="http://schemas.microsoft.com/office/drawing/2014/main" id="{CE6A8F34-2C0B-89FB-1EE1-01CFDE7F9ACB}"/>
                </a:ext>
              </a:extLst>
            </p:cNvPr>
            <p:cNvSpPr/>
            <p:nvPr/>
          </p:nvSpPr>
          <p:spPr>
            <a:xfrm>
              <a:off x="5106525" y="3289675"/>
              <a:ext cx="5400" cy="5375"/>
            </a:xfrm>
            <a:custGeom>
              <a:avLst/>
              <a:gdLst/>
              <a:ahLst/>
              <a:cxnLst/>
              <a:rect l="l" t="t" r="r" b="b"/>
              <a:pathLst>
                <a:path w="216" h="215" extrusionOk="0">
                  <a:moveTo>
                    <a:pt x="86" y="0"/>
                  </a:moveTo>
                  <a:lnTo>
                    <a:pt x="0" y="43"/>
                  </a:lnTo>
                  <a:lnTo>
                    <a:pt x="0" y="129"/>
                  </a:lnTo>
                  <a:lnTo>
                    <a:pt x="43" y="215"/>
                  </a:lnTo>
                  <a:lnTo>
                    <a:pt x="129" y="215"/>
                  </a:lnTo>
                  <a:lnTo>
                    <a:pt x="215" y="172"/>
                  </a:lnTo>
                  <a:lnTo>
                    <a:pt x="215" y="86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5" name="Google Shape;14769;p65">
              <a:extLst>
                <a:ext uri="{FF2B5EF4-FFF2-40B4-BE49-F238E27FC236}">
                  <a16:creationId xmlns:a16="http://schemas.microsoft.com/office/drawing/2014/main" id="{3F752ED0-ABB5-12BD-8B16-68B42C87C9FA}"/>
                </a:ext>
              </a:extLst>
            </p:cNvPr>
            <p:cNvSpPr/>
            <p:nvPr/>
          </p:nvSpPr>
          <p:spPr>
            <a:xfrm>
              <a:off x="5108675" y="3298250"/>
              <a:ext cx="5375" cy="6475"/>
            </a:xfrm>
            <a:custGeom>
              <a:avLst/>
              <a:gdLst/>
              <a:ahLst/>
              <a:cxnLst/>
              <a:rect l="l" t="t" r="r" b="b"/>
              <a:pathLst>
                <a:path w="215" h="259" extrusionOk="0">
                  <a:moveTo>
                    <a:pt x="86" y="1"/>
                  </a:moveTo>
                  <a:lnTo>
                    <a:pt x="0" y="87"/>
                  </a:lnTo>
                  <a:lnTo>
                    <a:pt x="0" y="173"/>
                  </a:lnTo>
                  <a:lnTo>
                    <a:pt x="43" y="215"/>
                  </a:lnTo>
                  <a:lnTo>
                    <a:pt x="129" y="258"/>
                  </a:lnTo>
                  <a:lnTo>
                    <a:pt x="215" y="215"/>
                  </a:lnTo>
                  <a:lnTo>
                    <a:pt x="215" y="130"/>
                  </a:lnTo>
                  <a:lnTo>
                    <a:pt x="172" y="44"/>
                  </a:lnTo>
                  <a:lnTo>
                    <a:pt x="86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6" name="Google Shape;14770;p65">
              <a:extLst>
                <a:ext uri="{FF2B5EF4-FFF2-40B4-BE49-F238E27FC236}">
                  <a16:creationId xmlns:a16="http://schemas.microsoft.com/office/drawing/2014/main" id="{FB270889-F169-E0F4-CF06-1118BE43E6AF}"/>
                </a:ext>
              </a:extLst>
            </p:cNvPr>
            <p:cNvSpPr/>
            <p:nvPr/>
          </p:nvSpPr>
          <p:spPr>
            <a:xfrm>
              <a:off x="5117250" y="3305775"/>
              <a:ext cx="6475" cy="6475"/>
            </a:xfrm>
            <a:custGeom>
              <a:avLst/>
              <a:gdLst/>
              <a:ahLst/>
              <a:cxnLst/>
              <a:rect l="l" t="t" r="r" b="b"/>
              <a:pathLst>
                <a:path w="259" h="259" extrusionOk="0">
                  <a:moveTo>
                    <a:pt x="87" y="0"/>
                  </a:moveTo>
                  <a:lnTo>
                    <a:pt x="44" y="86"/>
                  </a:lnTo>
                  <a:lnTo>
                    <a:pt x="1" y="172"/>
                  </a:lnTo>
                  <a:lnTo>
                    <a:pt x="44" y="215"/>
                  </a:lnTo>
                  <a:lnTo>
                    <a:pt x="130" y="258"/>
                  </a:lnTo>
                  <a:lnTo>
                    <a:pt x="216" y="215"/>
                  </a:lnTo>
                  <a:lnTo>
                    <a:pt x="259" y="129"/>
                  </a:lnTo>
                  <a:lnTo>
                    <a:pt x="173" y="43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7" name="Google Shape;14771;p65">
              <a:extLst>
                <a:ext uri="{FF2B5EF4-FFF2-40B4-BE49-F238E27FC236}">
                  <a16:creationId xmlns:a16="http://schemas.microsoft.com/office/drawing/2014/main" id="{551C521E-9696-E752-7C04-8DBB12346E8F}"/>
                </a:ext>
              </a:extLst>
            </p:cNvPr>
            <p:cNvSpPr/>
            <p:nvPr/>
          </p:nvSpPr>
          <p:spPr>
            <a:xfrm>
              <a:off x="5097925" y="3255300"/>
              <a:ext cx="5400" cy="5400"/>
            </a:xfrm>
            <a:custGeom>
              <a:avLst/>
              <a:gdLst/>
              <a:ahLst/>
              <a:cxnLst/>
              <a:rect l="l" t="t" r="r" b="b"/>
              <a:pathLst>
                <a:path w="216" h="216" extrusionOk="0">
                  <a:moveTo>
                    <a:pt x="87" y="1"/>
                  </a:moveTo>
                  <a:lnTo>
                    <a:pt x="1" y="44"/>
                  </a:lnTo>
                  <a:lnTo>
                    <a:pt x="1" y="130"/>
                  </a:lnTo>
                  <a:lnTo>
                    <a:pt x="44" y="215"/>
                  </a:lnTo>
                  <a:lnTo>
                    <a:pt x="130" y="215"/>
                  </a:lnTo>
                  <a:lnTo>
                    <a:pt x="216" y="173"/>
                  </a:lnTo>
                  <a:lnTo>
                    <a:pt x="216" y="87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8" name="Google Shape;14772;p65">
              <a:extLst>
                <a:ext uri="{FF2B5EF4-FFF2-40B4-BE49-F238E27FC236}">
                  <a16:creationId xmlns:a16="http://schemas.microsoft.com/office/drawing/2014/main" id="{80D8F2BC-8A89-F25B-09E4-C213019540FD}"/>
                </a:ext>
              </a:extLst>
            </p:cNvPr>
            <p:cNvSpPr/>
            <p:nvPr/>
          </p:nvSpPr>
          <p:spPr>
            <a:xfrm>
              <a:off x="5092575" y="3242425"/>
              <a:ext cx="6450" cy="6475"/>
            </a:xfrm>
            <a:custGeom>
              <a:avLst/>
              <a:gdLst/>
              <a:ahLst/>
              <a:cxnLst/>
              <a:rect l="l" t="t" r="r" b="b"/>
              <a:pathLst>
                <a:path w="258" h="259" extrusionOk="0">
                  <a:moveTo>
                    <a:pt x="129" y="0"/>
                  </a:moveTo>
                  <a:lnTo>
                    <a:pt x="43" y="43"/>
                  </a:lnTo>
                  <a:lnTo>
                    <a:pt x="0" y="172"/>
                  </a:lnTo>
                  <a:lnTo>
                    <a:pt x="43" y="215"/>
                  </a:lnTo>
                  <a:lnTo>
                    <a:pt x="172" y="258"/>
                  </a:lnTo>
                  <a:lnTo>
                    <a:pt x="215" y="215"/>
                  </a:lnTo>
                  <a:lnTo>
                    <a:pt x="258" y="129"/>
                  </a:lnTo>
                  <a:lnTo>
                    <a:pt x="215" y="43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9" name="Google Shape;14773;p65">
              <a:extLst>
                <a:ext uri="{FF2B5EF4-FFF2-40B4-BE49-F238E27FC236}">
                  <a16:creationId xmlns:a16="http://schemas.microsoft.com/office/drawing/2014/main" id="{30D8DA78-3D3C-0BB0-5ADD-A7DBECC27869}"/>
                </a:ext>
              </a:extLst>
            </p:cNvPr>
            <p:cNvSpPr/>
            <p:nvPr/>
          </p:nvSpPr>
          <p:spPr>
            <a:xfrm>
              <a:off x="5105450" y="3266050"/>
              <a:ext cx="6475" cy="5375"/>
            </a:xfrm>
            <a:custGeom>
              <a:avLst/>
              <a:gdLst/>
              <a:ahLst/>
              <a:cxnLst/>
              <a:rect l="l" t="t" r="r" b="b"/>
              <a:pathLst>
                <a:path w="259" h="215" extrusionOk="0">
                  <a:moveTo>
                    <a:pt x="86" y="0"/>
                  </a:moveTo>
                  <a:lnTo>
                    <a:pt x="43" y="43"/>
                  </a:lnTo>
                  <a:lnTo>
                    <a:pt x="0" y="129"/>
                  </a:lnTo>
                  <a:lnTo>
                    <a:pt x="43" y="215"/>
                  </a:lnTo>
                  <a:lnTo>
                    <a:pt x="129" y="215"/>
                  </a:lnTo>
                  <a:lnTo>
                    <a:pt x="215" y="172"/>
                  </a:lnTo>
                  <a:lnTo>
                    <a:pt x="258" y="86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0" name="Google Shape;14774;p65">
              <a:extLst>
                <a:ext uri="{FF2B5EF4-FFF2-40B4-BE49-F238E27FC236}">
                  <a16:creationId xmlns:a16="http://schemas.microsoft.com/office/drawing/2014/main" id="{35CD0F9F-91FC-0FD0-5612-50A4434AE6F6}"/>
                </a:ext>
              </a:extLst>
            </p:cNvPr>
            <p:cNvSpPr/>
            <p:nvPr/>
          </p:nvSpPr>
          <p:spPr>
            <a:xfrm>
              <a:off x="5111900" y="3273550"/>
              <a:ext cx="5375" cy="5400"/>
            </a:xfrm>
            <a:custGeom>
              <a:avLst/>
              <a:gdLst/>
              <a:ahLst/>
              <a:cxnLst/>
              <a:rect l="l" t="t" r="r" b="b"/>
              <a:pathLst>
                <a:path w="215" h="216" extrusionOk="0">
                  <a:moveTo>
                    <a:pt x="86" y="1"/>
                  </a:moveTo>
                  <a:lnTo>
                    <a:pt x="0" y="44"/>
                  </a:lnTo>
                  <a:lnTo>
                    <a:pt x="0" y="130"/>
                  </a:lnTo>
                  <a:lnTo>
                    <a:pt x="43" y="216"/>
                  </a:lnTo>
                  <a:lnTo>
                    <a:pt x="129" y="216"/>
                  </a:lnTo>
                  <a:lnTo>
                    <a:pt x="215" y="173"/>
                  </a:lnTo>
                  <a:lnTo>
                    <a:pt x="215" y="87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1" name="Google Shape;14775;p65">
              <a:extLst>
                <a:ext uri="{FF2B5EF4-FFF2-40B4-BE49-F238E27FC236}">
                  <a16:creationId xmlns:a16="http://schemas.microsoft.com/office/drawing/2014/main" id="{89569F2E-EA52-83F9-A936-D657FAD54081}"/>
                </a:ext>
              </a:extLst>
            </p:cNvPr>
            <p:cNvSpPr/>
            <p:nvPr/>
          </p:nvSpPr>
          <p:spPr>
            <a:xfrm>
              <a:off x="5114025" y="3283225"/>
              <a:ext cx="5400" cy="5400"/>
            </a:xfrm>
            <a:custGeom>
              <a:avLst/>
              <a:gdLst/>
              <a:ahLst/>
              <a:cxnLst/>
              <a:rect l="l" t="t" r="r" b="b"/>
              <a:pathLst>
                <a:path w="216" h="216" extrusionOk="0">
                  <a:moveTo>
                    <a:pt x="87" y="0"/>
                  </a:moveTo>
                  <a:lnTo>
                    <a:pt x="1" y="43"/>
                  </a:lnTo>
                  <a:lnTo>
                    <a:pt x="1" y="129"/>
                  </a:lnTo>
                  <a:lnTo>
                    <a:pt x="44" y="215"/>
                  </a:lnTo>
                  <a:lnTo>
                    <a:pt x="130" y="215"/>
                  </a:lnTo>
                  <a:lnTo>
                    <a:pt x="216" y="172"/>
                  </a:lnTo>
                  <a:lnTo>
                    <a:pt x="216" y="86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2" name="Google Shape;14776;p65">
              <a:extLst>
                <a:ext uri="{FF2B5EF4-FFF2-40B4-BE49-F238E27FC236}">
                  <a16:creationId xmlns:a16="http://schemas.microsoft.com/office/drawing/2014/main" id="{55B26088-AB65-039C-3832-F7720AE3916E}"/>
                </a:ext>
              </a:extLst>
            </p:cNvPr>
            <p:cNvSpPr/>
            <p:nvPr/>
          </p:nvSpPr>
          <p:spPr>
            <a:xfrm>
              <a:off x="5131225" y="3314350"/>
              <a:ext cx="5375" cy="6475"/>
            </a:xfrm>
            <a:custGeom>
              <a:avLst/>
              <a:gdLst/>
              <a:ahLst/>
              <a:cxnLst/>
              <a:rect l="l" t="t" r="r" b="b"/>
              <a:pathLst>
                <a:path w="215" h="259" extrusionOk="0">
                  <a:moveTo>
                    <a:pt x="86" y="1"/>
                  </a:moveTo>
                  <a:lnTo>
                    <a:pt x="0" y="44"/>
                  </a:lnTo>
                  <a:lnTo>
                    <a:pt x="0" y="130"/>
                  </a:lnTo>
                  <a:lnTo>
                    <a:pt x="43" y="216"/>
                  </a:lnTo>
                  <a:lnTo>
                    <a:pt x="129" y="259"/>
                  </a:lnTo>
                  <a:lnTo>
                    <a:pt x="215" y="216"/>
                  </a:lnTo>
                  <a:lnTo>
                    <a:pt x="215" y="130"/>
                  </a:lnTo>
                  <a:lnTo>
                    <a:pt x="172" y="44"/>
                  </a:lnTo>
                  <a:lnTo>
                    <a:pt x="86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3" name="Google Shape;14777;p65">
              <a:extLst>
                <a:ext uri="{FF2B5EF4-FFF2-40B4-BE49-F238E27FC236}">
                  <a16:creationId xmlns:a16="http://schemas.microsoft.com/office/drawing/2014/main" id="{68A09F9C-CFE4-7FD1-80C9-B8FB1438D70A}"/>
                </a:ext>
              </a:extLst>
            </p:cNvPr>
            <p:cNvSpPr/>
            <p:nvPr/>
          </p:nvSpPr>
          <p:spPr>
            <a:xfrm>
              <a:off x="5118325" y="3321875"/>
              <a:ext cx="6475" cy="5400"/>
            </a:xfrm>
            <a:custGeom>
              <a:avLst/>
              <a:gdLst/>
              <a:ahLst/>
              <a:cxnLst/>
              <a:rect l="l" t="t" r="r" b="b"/>
              <a:pathLst>
                <a:path w="259" h="216" extrusionOk="0">
                  <a:moveTo>
                    <a:pt x="130" y="1"/>
                  </a:moveTo>
                  <a:lnTo>
                    <a:pt x="44" y="44"/>
                  </a:lnTo>
                  <a:lnTo>
                    <a:pt x="1" y="129"/>
                  </a:lnTo>
                  <a:lnTo>
                    <a:pt x="44" y="215"/>
                  </a:lnTo>
                  <a:lnTo>
                    <a:pt x="173" y="215"/>
                  </a:lnTo>
                  <a:lnTo>
                    <a:pt x="216" y="172"/>
                  </a:lnTo>
                  <a:lnTo>
                    <a:pt x="258" y="87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4" name="Google Shape;14778;p65">
              <a:extLst>
                <a:ext uri="{FF2B5EF4-FFF2-40B4-BE49-F238E27FC236}">
                  <a16:creationId xmlns:a16="http://schemas.microsoft.com/office/drawing/2014/main" id="{60B43D52-E39A-5010-8BBB-37856299E8B7}"/>
                </a:ext>
              </a:extLst>
            </p:cNvPr>
            <p:cNvSpPr/>
            <p:nvPr/>
          </p:nvSpPr>
          <p:spPr>
            <a:xfrm>
              <a:off x="5108675" y="3315425"/>
              <a:ext cx="6450" cy="6475"/>
            </a:xfrm>
            <a:custGeom>
              <a:avLst/>
              <a:gdLst/>
              <a:ahLst/>
              <a:cxnLst/>
              <a:rect l="l" t="t" r="r" b="b"/>
              <a:pathLst>
                <a:path w="258" h="259" extrusionOk="0">
                  <a:moveTo>
                    <a:pt x="86" y="1"/>
                  </a:moveTo>
                  <a:lnTo>
                    <a:pt x="43" y="44"/>
                  </a:lnTo>
                  <a:lnTo>
                    <a:pt x="0" y="130"/>
                  </a:lnTo>
                  <a:lnTo>
                    <a:pt x="43" y="216"/>
                  </a:lnTo>
                  <a:lnTo>
                    <a:pt x="129" y="259"/>
                  </a:lnTo>
                  <a:lnTo>
                    <a:pt x="215" y="173"/>
                  </a:lnTo>
                  <a:lnTo>
                    <a:pt x="258" y="87"/>
                  </a:lnTo>
                  <a:lnTo>
                    <a:pt x="172" y="44"/>
                  </a:lnTo>
                  <a:lnTo>
                    <a:pt x="86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5" name="Google Shape;14779;p65">
              <a:extLst>
                <a:ext uri="{FF2B5EF4-FFF2-40B4-BE49-F238E27FC236}">
                  <a16:creationId xmlns:a16="http://schemas.microsoft.com/office/drawing/2014/main" id="{79E54135-63B2-CF1B-FBAD-BB9D160439CB}"/>
                </a:ext>
              </a:extLst>
            </p:cNvPr>
            <p:cNvSpPr/>
            <p:nvPr/>
          </p:nvSpPr>
          <p:spPr>
            <a:xfrm>
              <a:off x="5095775" y="3291825"/>
              <a:ext cx="6475" cy="6450"/>
            </a:xfrm>
            <a:custGeom>
              <a:avLst/>
              <a:gdLst/>
              <a:ahLst/>
              <a:cxnLst/>
              <a:rect l="l" t="t" r="r" b="b"/>
              <a:pathLst>
                <a:path w="259" h="258" extrusionOk="0">
                  <a:moveTo>
                    <a:pt x="87" y="0"/>
                  </a:moveTo>
                  <a:lnTo>
                    <a:pt x="44" y="43"/>
                  </a:lnTo>
                  <a:lnTo>
                    <a:pt x="1" y="129"/>
                  </a:lnTo>
                  <a:lnTo>
                    <a:pt x="44" y="215"/>
                  </a:lnTo>
                  <a:lnTo>
                    <a:pt x="130" y="258"/>
                  </a:lnTo>
                  <a:lnTo>
                    <a:pt x="216" y="172"/>
                  </a:lnTo>
                  <a:lnTo>
                    <a:pt x="259" y="86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6" name="Google Shape;14780;p65">
              <a:extLst>
                <a:ext uri="{FF2B5EF4-FFF2-40B4-BE49-F238E27FC236}">
                  <a16:creationId xmlns:a16="http://schemas.microsoft.com/office/drawing/2014/main" id="{7139E3CF-9D46-8033-338C-A32B384ADFEF}"/>
                </a:ext>
              </a:extLst>
            </p:cNvPr>
            <p:cNvSpPr/>
            <p:nvPr/>
          </p:nvSpPr>
          <p:spPr>
            <a:xfrm>
              <a:off x="5094700" y="3316500"/>
              <a:ext cx="6475" cy="6475"/>
            </a:xfrm>
            <a:custGeom>
              <a:avLst/>
              <a:gdLst/>
              <a:ahLst/>
              <a:cxnLst/>
              <a:rect l="l" t="t" r="r" b="b"/>
              <a:pathLst>
                <a:path w="259" h="259" extrusionOk="0">
                  <a:moveTo>
                    <a:pt x="87" y="1"/>
                  </a:moveTo>
                  <a:lnTo>
                    <a:pt x="44" y="44"/>
                  </a:lnTo>
                  <a:lnTo>
                    <a:pt x="1" y="173"/>
                  </a:lnTo>
                  <a:lnTo>
                    <a:pt x="44" y="216"/>
                  </a:lnTo>
                  <a:lnTo>
                    <a:pt x="130" y="259"/>
                  </a:lnTo>
                  <a:lnTo>
                    <a:pt x="216" y="216"/>
                  </a:lnTo>
                  <a:lnTo>
                    <a:pt x="259" y="130"/>
                  </a:lnTo>
                  <a:lnTo>
                    <a:pt x="216" y="44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7" name="Google Shape;14781;p65">
              <a:extLst>
                <a:ext uri="{FF2B5EF4-FFF2-40B4-BE49-F238E27FC236}">
                  <a16:creationId xmlns:a16="http://schemas.microsoft.com/office/drawing/2014/main" id="{9C4D409E-D87C-E869-077E-40D7A991F44E}"/>
                </a:ext>
              </a:extLst>
            </p:cNvPr>
            <p:cNvSpPr/>
            <p:nvPr/>
          </p:nvSpPr>
          <p:spPr>
            <a:xfrm>
              <a:off x="5086125" y="3302550"/>
              <a:ext cx="5400" cy="6475"/>
            </a:xfrm>
            <a:custGeom>
              <a:avLst/>
              <a:gdLst/>
              <a:ahLst/>
              <a:cxnLst/>
              <a:rect l="l" t="t" r="r" b="b"/>
              <a:pathLst>
                <a:path w="216" h="259" extrusionOk="0">
                  <a:moveTo>
                    <a:pt x="86" y="1"/>
                  </a:moveTo>
                  <a:lnTo>
                    <a:pt x="0" y="43"/>
                  </a:lnTo>
                  <a:lnTo>
                    <a:pt x="0" y="129"/>
                  </a:lnTo>
                  <a:lnTo>
                    <a:pt x="43" y="215"/>
                  </a:lnTo>
                  <a:lnTo>
                    <a:pt x="129" y="258"/>
                  </a:lnTo>
                  <a:lnTo>
                    <a:pt x="215" y="215"/>
                  </a:lnTo>
                  <a:lnTo>
                    <a:pt x="215" y="86"/>
                  </a:lnTo>
                  <a:lnTo>
                    <a:pt x="172" y="43"/>
                  </a:lnTo>
                  <a:lnTo>
                    <a:pt x="86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8" name="Google Shape;14782;p65">
              <a:extLst>
                <a:ext uri="{FF2B5EF4-FFF2-40B4-BE49-F238E27FC236}">
                  <a16:creationId xmlns:a16="http://schemas.microsoft.com/office/drawing/2014/main" id="{17BE2F46-094A-1751-7FDE-8134E1B235EA}"/>
                </a:ext>
              </a:extLst>
            </p:cNvPr>
            <p:cNvSpPr/>
            <p:nvPr/>
          </p:nvSpPr>
          <p:spPr>
            <a:xfrm>
              <a:off x="5062500" y="3255300"/>
              <a:ext cx="5400" cy="6475"/>
            </a:xfrm>
            <a:custGeom>
              <a:avLst/>
              <a:gdLst/>
              <a:ahLst/>
              <a:cxnLst/>
              <a:rect l="l" t="t" r="r" b="b"/>
              <a:pathLst>
                <a:path w="216" h="259" extrusionOk="0">
                  <a:moveTo>
                    <a:pt x="86" y="1"/>
                  </a:moveTo>
                  <a:lnTo>
                    <a:pt x="0" y="44"/>
                  </a:lnTo>
                  <a:lnTo>
                    <a:pt x="0" y="173"/>
                  </a:lnTo>
                  <a:lnTo>
                    <a:pt x="43" y="215"/>
                  </a:lnTo>
                  <a:lnTo>
                    <a:pt x="129" y="258"/>
                  </a:lnTo>
                  <a:lnTo>
                    <a:pt x="215" y="215"/>
                  </a:lnTo>
                  <a:lnTo>
                    <a:pt x="215" y="130"/>
                  </a:lnTo>
                  <a:lnTo>
                    <a:pt x="172" y="44"/>
                  </a:lnTo>
                  <a:lnTo>
                    <a:pt x="86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9" name="Google Shape;14783;p65">
              <a:extLst>
                <a:ext uri="{FF2B5EF4-FFF2-40B4-BE49-F238E27FC236}">
                  <a16:creationId xmlns:a16="http://schemas.microsoft.com/office/drawing/2014/main" id="{3D889ABD-181D-112A-2ECA-5766E2D07E5E}"/>
                </a:ext>
              </a:extLst>
            </p:cNvPr>
            <p:cNvSpPr/>
            <p:nvPr/>
          </p:nvSpPr>
          <p:spPr>
            <a:xfrm>
              <a:off x="5052825" y="3198400"/>
              <a:ext cx="6475" cy="5400"/>
            </a:xfrm>
            <a:custGeom>
              <a:avLst/>
              <a:gdLst/>
              <a:ahLst/>
              <a:cxnLst/>
              <a:rect l="l" t="t" r="r" b="b"/>
              <a:pathLst>
                <a:path w="259" h="216" extrusionOk="0">
                  <a:moveTo>
                    <a:pt x="87" y="0"/>
                  </a:moveTo>
                  <a:lnTo>
                    <a:pt x="44" y="43"/>
                  </a:lnTo>
                  <a:lnTo>
                    <a:pt x="1" y="129"/>
                  </a:lnTo>
                  <a:lnTo>
                    <a:pt x="44" y="215"/>
                  </a:lnTo>
                  <a:lnTo>
                    <a:pt x="130" y="215"/>
                  </a:lnTo>
                  <a:lnTo>
                    <a:pt x="216" y="172"/>
                  </a:lnTo>
                  <a:lnTo>
                    <a:pt x="259" y="86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0" name="Google Shape;14784;p65">
              <a:extLst>
                <a:ext uri="{FF2B5EF4-FFF2-40B4-BE49-F238E27FC236}">
                  <a16:creationId xmlns:a16="http://schemas.microsoft.com/office/drawing/2014/main" id="{C09B2FE6-BD02-2983-427D-56E276B32FA9}"/>
                </a:ext>
              </a:extLst>
            </p:cNvPr>
            <p:cNvSpPr/>
            <p:nvPr/>
          </p:nvSpPr>
          <p:spPr>
            <a:xfrm>
              <a:off x="5045325" y="3208050"/>
              <a:ext cx="6450" cy="6475"/>
            </a:xfrm>
            <a:custGeom>
              <a:avLst/>
              <a:gdLst/>
              <a:ahLst/>
              <a:cxnLst/>
              <a:rect l="l" t="t" r="r" b="b"/>
              <a:pathLst>
                <a:path w="258" h="259" extrusionOk="0">
                  <a:moveTo>
                    <a:pt x="129" y="1"/>
                  </a:moveTo>
                  <a:lnTo>
                    <a:pt x="43" y="87"/>
                  </a:lnTo>
                  <a:lnTo>
                    <a:pt x="0" y="173"/>
                  </a:lnTo>
                  <a:lnTo>
                    <a:pt x="43" y="216"/>
                  </a:lnTo>
                  <a:lnTo>
                    <a:pt x="172" y="259"/>
                  </a:lnTo>
                  <a:lnTo>
                    <a:pt x="215" y="216"/>
                  </a:lnTo>
                  <a:lnTo>
                    <a:pt x="258" y="130"/>
                  </a:lnTo>
                  <a:lnTo>
                    <a:pt x="215" y="44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1" name="Google Shape;14785;p65">
              <a:extLst>
                <a:ext uri="{FF2B5EF4-FFF2-40B4-BE49-F238E27FC236}">
                  <a16:creationId xmlns:a16="http://schemas.microsoft.com/office/drawing/2014/main" id="{34936C75-9533-4FD9-7093-267F0518A745}"/>
                </a:ext>
              </a:extLst>
            </p:cNvPr>
            <p:cNvSpPr/>
            <p:nvPr/>
          </p:nvSpPr>
          <p:spPr>
            <a:xfrm>
              <a:off x="5033500" y="3213425"/>
              <a:ext cx="6475" cy="6475"/>
            </a:xfrm>
            <a:custGeom>
              <a:avLst/>
              <a:gdLst/>
              <a:ahLst/>
              <a:cxnLst/>
              <a:rect l="l" t="t" r="r" b="b"/>
              <a:pathLst>
                <a:path w="259" h="259" extrusionOk="0">
                  <a:moveTo>
                    <a:pt x="87" y="1"/>
                  </a:moveTo>
                  <a:lnTo>
                    <a:pt x="44" y="44"/>
                  </a:lnTo>
                  <a:lnTo>
                    <a:pt x="1" y="130"/>
                  </a:lnTo>
                  <a:lnTo>
                    <a:pt x="44" y="215"/>
                  </a:lnTo>
                  <a:lnTo>
                    <a:pt x="130" y="258"/>
                  </a:lnTo>
                  <a:lnTo>
                    <a:pt x="216" y="215"/>
                  </a:lnTo>
                  <a:lnTo>
                    <a:pt x="258" y="87"/>
                  </a:lnTo>
                  <a:lnTo>
                    <a:pt x="216" y="44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2" name="Google Shape;14786;p65">
              <a:extLst>
                <a:ext uri="{FF2B5EF4-FFF2-40B4-BE49-F238E27FC236}">
                  <a16:creationId xmlns:a16="http://schemas.microsoft.com/office/drawing/2014/main" id="{C3D15CCB-42A7-7A73-01E7-1BF50A75C1E9}"/>
                </a:ext>
              </a:extLst>
            </p:cNvPr>
            <p:cNvSpPr/>
            <p:nvPr/>
          </p:nvSpPr>
          <p:spPr>
            <a:xfrm>
              <a:off x="5029200" y="3204850"/>
              <a:ext cx="5400" cy="6450"/>
            </a:xfrm>
            <a:custGeom>
              <a:avLst/>
              <a:gdLst/>
              <a:ahLst/>
              <a:cxnLst/>
              <a:rect l="l" t="t" r="r" b="b"/>
              <a:pathLst>
                <a:path w="216" h="258" extrusionOk="0">
                  <a:moveTo>
                    <a:pt x="87" y="0"/>
                  </a:moveTo>
                  <a:lnTo>
                    <a:pt x="1" y="86"/>
                  </a:lnTo>
                  <a:lnTo>
                    <a:pt x="1" y="172"/>
                  </a:lnTo>
                  <a:lnTo>
                    <a:pt x="44" y="215"/>
                  </a:lnTo>
                  <a:lnTo>
                    <a:pt x="130" y="258"/>
                  </a:lnTo>
                  <a:lnTo>
                    <a:pt x="216" y="215"/>
                  </a:lnTo>
                  <a:lnTo>
                    <a:pt x="216" y="129"/>
                  </a:lnTo>
                  <a:lnTo>
                    <a:pt x="173" y="43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3" name="Google Shape;14787;p65">
              <a:extLst>
                <a:ext uri="{FF2B5EF4-FFF2-40B4-BE49-F238E27FC236}">
                  <a16:creationId xmlns:a16="http://schemas.microsoft.com/office/drawing/2014/main" id="{616424FB-7A91-EBFF-173D-ABC7B6413218}"/>
                </a:ext>
              </a:extLst>
            </p:cNvPr>
            <p:cNvSpPr/>
            <p:nvPr/>
          </p:nvSpPr>
          <p:spPr>
            <a:xfrm>
              <a:off x="5041025" y="3218800"/>
              <a:ext cx="6475" cy="5400"/>
            </a:xfrm>
            <a:custGeom>
              <a:avLst/>
              <a:gdLst/>
              <a:ahLst/>
              <a:cxnLst/>
              <a:rect l="l" t="t" r="r" b="b"/>
              <a:pathLst>
                <a:path w="259" h="216" extrusionOk="0">
                  <a:moveTo>
                    <a:pt x="129" y="0"/>
                  </a:moveTo>
                  <a:lnTo>
                    <a:pt x="43" y="43"/>
                  </a:lnTo>
                  <a:lnTo>
                    <a:pt x="0" y="129"/>
                  </a:lnTo>
                  <a:lnTo>
                    <a:pt x="43" y="215"/>
                  </a:lnTo>
                  <a:lnTo>
                    <a:pt x="172" y="215"/>
                  </a:lnTo>
                  <a:lnTo>
                    <a:pt x="215" y="172"/>
                  </a:lnTo>
                  <a:lnTo>
                    <a:pt x="258" y="86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4" name="Google Shape;14788;p65">
              <a:extLst>
                <a:ext uri="{FF2B5EF4-FFF2-40B4-BE49-F238E27FC236}">
                  <a16:creationId xmlns:a16="http://schemas.microsoft.com/office/drawing/2014/main" id="{77FFB0F3-935A-8224-4219-DDB4D283B4C7}"/>
                </a:ext>
              </a:extLst>
            </p:cNvPr>
            <p:cNvSpPr/>
            <p:nvPr/>
          </p:nvSpPr>
          <p:spPr>
            <a:xfrm>
              <a:off x="5041025" y="3197325"/>
              <a:ext cx="6475" cy="5400"/>
            </a:xfrm>
            <a:custGeom>
              <a:avLst/>
              <a:gdLst/>
              <a:ahLst/>
              <a:cxnLst/>
              <a:rect l="l" t="t" r="r" b="b"/>
              <a:pathLst>
                <a:path w="259" h="216" extrusionOk="0">
                  <a:moveTo>
                    <a:pt x="129" y="0"/>
                  </a:moveTo>
                  <a:lnTo>
                    <a:pt x="43" y="43"/>
                  </a:lnTo>
                  <a:lnTo>
                    <a:pt x="0" y="129"/>
                  </a:lnTo>
                  <a:lnTo>
                    <a:pt x="86" y="215"/>
                  </a:lnTo>
                  <a:lnTo>
                    <a:pt x="172" y="215"/>
                  </a:lnTo>
                  <a:lnTo>
                    <a:pt x="258" y="172"/>
                  </a:lnTo>
                  <a:lnTo>
                    <a:pt x="258" y="86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5" name="Google Shape;14789;p65">
              <a:extLst>
                <a:ext uri="{FF2B5EF4-FFF2-40B4-BE49-F238E27FC236}">
                  <a16:creationId xmlns:a16="http://schemas.microsoft.com/office/drawing/2014/main" id="{93ECCF7C-D51E-FEFF-81AE-1E0693EC7795}"/>
                </a:ext>
              </a:extLst>
            </p:cNvPr>
            <p:cNvSpPr/>
            <p:nvPr/>
          </p:nvSpPr>
          <p:spPr>
            <a:xfrm>
              <a:off x="5020625" y="3218800"/>
              <a:ext cx="5400" cy="6475"/>
            </a:xfrm>
            <a:custGeom>
              <a:avLst/>
              <a:gdLst/>
              <a:ahLst/>
              <a:cxnLst/>
              <a:rect l="l" t="t" r="r" b="b"/>
              <a:pathLst>
                <a:path w="216" h="259" extrusionOk="0">
                  <a:moveTo>
                    <a:pt x="86" y="0"/>
                  </a:moveTo>
                  <a:lnTo>
                    <a:pt x="0" y="43"/>
                  </a:lnTo>
                  <a:lnTo>
                    <a:pt x="0" y="129"/>
                  </a:lnTo>
                  <a:lnTo>
                    <a:pt x="43" y="215"/>
                  </a:lnTo>
                  <a:lnTo>
                    <a:pt x="129" y="258"/>
                  </a:lnTo>
                  <a:lnTo>
                    <a:pt x="215" y="172"/>
                  </a:lnTo>
                  <a:lnTo>
                    <a:pt x="215" y="86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6" name="Google Shape;14790;p65">
              <a:extLst>
                <a:ext uri="{FF2B5EF4-FFF2-40B4-BE49-F238E27FC236}">
                  <a16:creationId xmlns:a16="http://schemas.microsoft.com/office/drawing/2014/main" id="{324D6AAF-1B65-834B-7490-3881E29E7333}"/>
                </a:ext>
              </a:extLst>
            </p:cNvPr>
            <p:cNvSpPr/>
            <p:nvPr/>
          </p:nvSpPr>
          <p:spPr>
            <a:xfrm>
              <a:off x="5047475" y="3253150"/>
              <a:ext cx="6450" cy="5400"/>
            </a:xfrm>
            <a:custGeom>
              <a:avLst/>
              <a:gdLst/>
              <a:ahLst/>
              <a:cxnLst/>
              <a:rect l="l" t="t" r="r" b="b"/>
              <a:pathLst>
                <a:path w="258" h="216" extrusionOk="0">
                  <a:moveTo>
                    <a:pt x="129" y="1"/>
                  </a:moveTo>
                  <a:lnTo>
                    <a:pt x="43" y="44"/>
                  </a:lnTo>
                  <a:lnTo>
                    <a:pt x="0" y="130"/>
                  </a:lnTo>
                  <a:lnTo>
                    <a:pt x="86" y="216"/>
                  </a:lnTo>
                  <a:lnTo>
                    <a:pt x="172" y="216"/>
                  </a:lnTo>
                  <a:lnTo>
                    <a:pt x="215" y="173"/>
                  </a:lnTo>
                  <a:lnTo>
                    <a:pt x="258" y="87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7" name="Google Shape;14791;p65">
              <a:extLst>
                <a:ext uri="{FF2B5EF4-FFF2-40B4-BE49-F238E27FC236}">
                  <a16:creationId xmlns:a16="http://schemas.microsoft.com/office/drawing/2014/main" id="{ED214B61-CA79-C397-5E1B-B5A78DF46A1B}"/>
                </a:ext>
              </a:extLst>
            </p:cNvPr>
            <p:cNvSpPr/>
            <p:nvPr/>
          </p:nvSpPr>
          <p:spPr>
            <a:xfrm>
              <a:off x="5059275" y="3230600"/>
              <a:ext cx="5400" cy="5400"/>
            </a:xfrm>
            <a:custGeom>
              <a:avLst/>
              <a:gdLst/>
              <a:ahLst/>
              <a:cxnLst/>
              <a:rect l="l" t="t" r="r" b="b"/>
              <a:pathLst>
                <a:path w="216" h="216" extrusionOk="0">
                  <a:moveTo>
                    <a:pt x="86" y="1"/>
                  </a:moveTo>
                  <a:lnTo>
                    <a:pt x="1" y="44"/>
                  </a:lnTo>
                  <a:lnTo>
                    <a:pt x="1" y="130"/>
                  </a:lnTo>
                  <a:lnTo>
                    <a:pt x="44" y="216"/>
                  </a:lnTo>
                  <a:lnTo>
                    <a:pt x="129" y="216"/>
                  </a:lnTo>
                  <a:lnTo>
                    <a:pt x="215" y="173"/>
                  </a:lnTo>
                  <a:lnTo>
                    <a:pt x="215" y="87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8" name="Google Shape;14792;p65">
              <a:extLst>
                <a:ext uri="{FF2B5EF4-FFF2-40B4-BE49-F238E27FC236}">
                  <a16:creationId xmlns:a16="http://schemas.microsoft.com/office/drawing/2014/main" id="{AE33AE17-2B87-98B7-3FFB-AD0B694FB2FF}"/>
                </a:ext>
              </a:extLst>
            </p:cNvPr>
            <p:cNvSpPr/>
            <p:nvPr/>
          </p:nvSpPr>
          <p:spPr>
            <a:xfrm>
              <a:off x="5041025" y="3240275"/>
              <a:ext cx="5400" cy="6475"/>
            </a:xfrm>
            <a:custGeom>
              <a:avLst/>
              <a:gdLst/>
              <a:ahLst/>
              <a:cxnLst/>
              <a:rect l="l" t="t" r="r" b="b"/>
              <a:pathLst>
                <a:path w="216" h="259" extrusionOk="0">
                  <a:moveTo>
                    <a:pt x="86" y="0"/>
                  </a:moveTo>
                  <a:lnTo>
                    <a:pt x="0" y="86"/>
                  </a:lnTo>
                  <a:lnTo>
                    <a:pt x="0" y="172"/>
                  </a:lnTo>
                  <a:lnTo>
                    <a:pt x="43" y="258"/>
                  </a:lnTo>
                  <a:lnTo>
                    <a:pt x="129" y="258"/>
                  </a:lnTo>
                  <a:lnTo>
                    <a:pt x="215" y="215"/>
                  </a:lnTo>
                  <a:lnTo>
                    <a:pt x="215" y="129"/>
                  </a:lnTo>
                  <a:lnTo>
                    <a:pt x="172" y="43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9" name="Google Shape;14793;p65">
              <a:extLst>
                <a:ext uri="{FF2B5EF4-FFF2-40B4-BE49-F238E27FC236}">
                  <a16:creationId xmlns:a16="http://schemas.microsoft.com/office/drawing/2014/main" id="{4EF63559-595D-D09D-8A56-A2C844281133}"/>
                </a:ext>
              </a:extLst>
            </p:cNvPr>
            <p:cNvSpPr/>
            <p:nvPr/>
          </p:nvSpPr>
          <p:spPr>
            <a:xfrm>
              <a:off x="5061425" y="3209125"/>
              <a:ext cx="5400" cy="5400"/>
            </a:xfrm>
            <a:custGeom>
              <a:avLst/>
              <a:gdLst/>
              <a:ahLst/>
              <a:cxnLst/>
              <a:rect l="l" t="t" r="r" b="b"/>
              <a:pathLst>
                <a:path w="216" h="216" extrusionOk="0">
                  <a:moveTo>
                    <a:pt x="86" y="1"/>
                  </a:moveTo>
                  <a:lnTo>
                    <a:pt x="0" y="44"/>
                  </a:lnTo>
                  <a:lnTo>
                    <a:pt x="0" y="130"/>
                  </a:lnTo>
                  <a:lnTo>
                    <a:pt x="43" y="216"/>
                  </a:lnTo>
                  <a:lnTo>
                    <a:pt x="129" y="216"/>
                  </a:lnTo>
                  <a:lnTo>
                    <a:pt x="215" y="173"/>
                  </a:lnTo>
                  <a:lnTo>
                    <a:pt x="215" y="87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0" name="Google Shape;14794;p65">
              <a:extLst>
                <a:ext uri="{FF2B5EF4-FFF2-40B4-BE49-F238E27FC236}">
                  <a16:creationId xmlns:a16="http://schemas.microsoft.com/office/drawing/2014/main" id="{D9E05A65-A183-BAAB-38AF-7D648244EC74}"/>
                </a:ext>
              </a:extLst>
            </p:cNvPr>
            <p:cNvSpPr/>
            <p:nvPr/>
          </p:nvSpPr>
          <p:spPr>
            <a:xfrm>
              <a:off x="5066800" y="3215575"/>
              <a:ext cx="5375" cy="6475"/>
            </a:xfrm>
            <a:custGeom>
              <a:avLst/>
              <a:gdLst/>
              <a:ahLst/>
              <a:cxnLst/>
              <a:rect l="l" t="t" r="r" b="b"/>
              <a:pathLst>
                <a:path w="215" h="259" extrusionOk="0">
                  <a:moveTo>
                    <a:pt x="86" y="1"/>
                  </a:moveTo>
                  <a:lnTo>
                    <a:pt x="0" y="87"/>
                  </a:lnTo>
                  <a:lnTo>
                    <a:pt x="0" y="172"/>
                  </a:lnTo>
                  <a:lnTo>
                    <a:pt x="43" y="258"/>
                  </a:lnTo>
                  <a:lnTo>
                    <a:pt x="129" y="258"/>
                  </a:lnTo>
                  <a:lnTo>
                    <a:pt x="215" y="215"/>
                  </a:lnTo>
                  <a:lnTo>
                    <a:pt x="215" y="129"/>
                  </a:lnTo>
                  <a:lnTo>
                    <a:pt x="172" y="44"/>
                  </a:lnTo>
                  <a:lnTo>
                    <a:pt x="86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1" name="Google Shape;14795;p65">
              <a:extLst>
                <a:ext uri="{FF2B5EF4-FFF2-40B4-BE49-F238E27FC236}">
                  <a16:creationId xmlns:a16="http://schemas.microsoft.com/office/drawing/2014/main" id="{03A35550-1047-93B9-BCB9-879DE063BAEE}"/>
                </a:ext>
              </a:extLst>
            </p:cNvPr>
            <p:cNvSpPr/>
            <p:nvPr/>
          </p:nvSpPr>
          <p:spPr>
            <a:xfrm>
              <a:off x="5068950" y="3225250"/>
              <a:ext cx="6450" cy="6450"/>
            </a:xfrm>
            <a:custGeom>
              <a:avLst/>
              <a:gdLst/>
              <a:ahLst/>
              <a:cxnLst/>
              <a:rect l="l" t="t" r="r" b="b"/>
              <a:pathLst>
                <a:path w="258" h="258" extrusionOk="0">
                  <a:moveTo>
                    <a:pt x="86" y="0"/>
                  </a:moveTo>
                  <a:lnTo>
                    <a:pt x="43" y="43"/>
                  </a:lnTo>
                  <a:lnTo>
                    <a:pt x="0" y="129"/>
                  </a:lnTo>
                  <a:lnTo>
                    <a:pt x="43" y="215"/>
                  </a:lnTo>
                  <a:lnTo>
                    <a:pt x="129" y="258"/>
                  </a:lnTo>
                  <a:lnTo>
                    <a:pt x="215" y="215"/>
                  </a:lnTo>
                  <a:lnTo>
                    <a:pt x="258" y="86"/>
                  </a:lnTo>
                  <a:lnTo>
                    <a:pt x="215" y="43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2" name="Google Shape;14796;p65">
              <a:extLst>
                <a:ext uri="{FF2B5EF4-FFF2-40B4-BE49-F238E27FC236}">
                  <a16:creationId xmlns:a16="http://schemas.microsoft.com/office/drawing/2014/main" id="{707FB6C4-F43F-7D53-185A-CEC927D7934C}"/>
                </a:ext>
              </a:extLst>
            </p:cNvPr>
            <p:cNvSpPr/>
            <p:nvPr/>
          </p:nvSpPr>
          <p:spPr>
            <a:xfrm>
              <a:off x="5077525" y="3232750"/>
              <a:ext cx="6475" cy="6475"/>
            </a:xfrm>
            <a:custGeom>
              <a:avLst/>
              <a:gdLst/>
              <a:ahLst/>
              <a:cxnLst/>
              <a:rect l="l" t="t" r="r" b="b"/>
              <a:pathLst>
                <a:path w="259" h="259" extrusionOk="0">
                  <a:moveTo>
                    <a:pt x="130" y="1"/>
                  </a:moveTo>
                  <a:lnTo>
                    <a:pt x="44" y="44"/>
                  </a:lnTo>
                  <a:lnTo>
                    <a:pt x="1" y="130"/>
                  </a:lnTo>
                  <a:lnTo>
                    <a:pt x="87" y="216"/>
                  </a:lnTo>
                  <a:lnTo>
                    <a:pt x="173" y="259"/>
                  </a:lnTo>
                  <a:lnTo>
                    <a:pt x="215" y="216"/>
                  </a:lnTo>
                  <a:lnTo>
                    <a:pt x="258" y="87"/>
                  </a:lnTo>
                  <a:lnTo>
                    <a:pt x="215" y="44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3" name="Google Shape;14797;p65">
              <a:extLst>
                <a:ext uri="{FF2B5EF4-FFF2-40B4-BE49-F238E27FC236}">
                  <a16:creationId xmlns:a16="http://schemas.microsoft.com/office/drawing/2014/main" id="{36ADC3AF-A7FB-F409-A3BB-FC27F83BEDF4}"/>
                </a:ext>
              </a:extLst>
            </p:cNvPr>
            <p:cNvSpPr/>
            <p:nvPr/>
          </p:nvSpPr>
          <p:spPr>
            <a:xfrm>
              <a:off x="5083975" y="3224175"/>
              <a:ext cx="5400" cy="6450"/>
            </a:xfrm>
            <a:custGeom>
              <a:avLst/>
              <a:gdLst/>
              <a:ahLst/>
              <a:cxnLst/>
              <a:rect l="l" t="t" r="r" b="b"/>
              <a:pathLst>
                <a:path w="216" h="258" extrusionOk="0">
                  <a:moveTo>
                    <a:pt x="86" y="0"/>
                  </a:moveTo>
                  <a:lnTo>
                    <a:pt x="0" y="86"/>
                  </a:lnTo>
                  <a:lnTo>
                    <a:pt x="0" y="172"/>
                  </a:lnTo>
                  <a:lnTo>
                    <a:pt x="43" y="215"/>
                  </a:lnTo>
                  <a:lnTo>
                    <a:pt x="129" y="258"/>
                  </a:lnTo>
                  <a:lnTo>
                    <a:pt x="215" y="215"/>
                  </a:lnTo>
                  <a:lnTo>
                    <a:pt x="215" y="129"/>
                  </a:lnTo>
                  <a:lnTo>
                    <a:pt x="172" y="43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4" name="Google Shape;14798;p65">
              <a:extLst>
                <a:ext uri="{FF2B5EF4-FFF2-40B4-BE49-F238E27FC236}">
                  <a16:creationId xmlns:a16="http://schemas.microsoft.com/office/drawing/2014/main" id="{313FF963-2144-FE6B-0824-08AF98A591CE}"/>
                </a:ext>
              </a:extLst>
            </p:cNvPr>
            <p:cNvSpPr/>
            <p:nvPr/>
          </p:nvSpPr>
          <p:spPr>
            <a:xfrm>
              <a:off x="5028150" y="3229525"/>
              <a:ext cx="6450" cy="5400"/>
            </a:xfrm>
            <a:custGeom>
              <a:avLst/>
              <a:gdLst/>
              <a:ahLst/>
              <a:cxnLst/>
              <a:rect l="l" t="t" r="r" b="b"/>
              <a:pathLst>
                <a:path w="258" h="216" extrusionOk="0">
                  <a:moveTo>
                    <a:pt x="129" y="1"/>
                  </a:moveTo>
                  <a:lnTo>
                    <a:pt x="43" y="44"/>
                  </a:lnTo>
                  <a:lnTo>
                    <a:pt x="0" y="130"/>
                  </a:lnTo>
                  <a:lnTo>
                    <a:pt x="43" y="216"/>
                  </a:lnTo>
                  <a:lnTo>
                    <a:pt x="172" y="216"/>
                  </a:lnTo>
                  <a:lnTo>
                    <a:pt x="215" y="173"/>
                  </a:lnTo>
                  <a:lnTo>
                    <a:pt x="258" y="87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5" name="Google Shape;14799;p65">
              <a:extLst>
                <a:ext uri="{FF2B5EF4-FFF2-40B4-BE49-F238E27FC236}">
                  <a16:creationId xmlns:a16="http://schemas.microsoft.com/office/drawing/2014/main" id="{E083B796-28D0-DC2C-9013-0BFFC97D4E1E}"/>
                </a:ext>
              </a:extLst>
            </p:cNvPr>
            <p:cNvSpPr/>
            <p:nvPr/>
          </p:nvSpPr>
          <p:spPr>
            <a:xfrm>
              <a:off x="5065725" y="3193025"/>
              <a:ext cx="6450" cy="5400"/>
            </a:xfrm>
            <a:custGeom>
              <a:avLst/>
              <a:gdLst/>
              <a:ahLst/>
              <a:cxnLst/>
              <a:rect l="l" t="t" r="r" b="b"/>
              <a:pathLst>
                <a:path w="258" h="216" extrusionOk="0">
                  <a:moveTo>
                    <a:pt x="129" y="1"/>
                  </a:moveTo>
                  <a:lnTo>
                    <a:pt x="43" y="44"/>
                  </a:lnTo>
                  <a:lnTo>
                    <a:pt x="0" y="130"/>
                  </a:lnTo>
                  <a:lnTo>
                    <a:pt x="86" y="215"/>
                  </a:lnTo>
                  <a:lnTo>
                    <a:pt x="172" y="215"/>
                  </a:lnTo>
                  <a:lnTo>
                    <a:pt x="258" y="172"/>
                  </a:lnTo>
                  <a:lnTo>
                    <a:pt x="258" y="87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6" name="Google Shape;14800;p65">
              <a:extLst>
                <a:ext uri="{FF2B5EF4-FFF2-40B4-BE49-F238E27FC236}">
                  <a16:creationId xmlns:a16="http://schemas.microsoft.com/office/drawing/2014/main" id="{B5C8CAB7-FDB3-B24B-06E1-2640A9D63956}"/>
                </a:ext>
              </a:extLst>
            </p:cNvPr>
            <p:cNvSpPr/>
            <p:nvPr/>
          </p:nvSpPr>
          <p:spPr>
            <a:xfrm>
              <a:off x="5072150" y="3200550"/>
              <a:ext cx="5400" cy="5400"/>
            </a:xfrm>
            <a:custGeom>
              <a:avLst/>
              <a:gdLst/>
              <a:ahLst/>
              <a:cxnLst/>
              <a:rect l="l" t="t" r="r" b="b"/>
              <a:pathLst>
                <a:path w="216" h="216" extrusionOk="0">
                  <a:moveTo>
                    <a:pt x="87" y="0"/>
                  </a:moveTo>
                  <a:lnTo>
                    <a:pt x="1" y="43"/>
                  </a:lnTo>
                  <a:lnTo>
                    <a:pt x="1" y="129"/>
                  </a:lnTo>
                  <a:lnTo>
                    <a:pt x="44" y="215"/>
                  </a:lnTo>
                  <a:lnTo>
                    <a:pt x="130" y="215"/>
                  </a:lnTo>
                  <a:lnTo>
                    <a:pt x="216" y="172"/>
                  </a:lnTo>
                  <a:lnTo>
                    <a:pt x="216" y="86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7" name="Google Shape;14801;p65">
              <a:extLst>
                <a:ext uri="{FF2B5EF4-FFF2-40B4-BE49-F238E27FC236}">
                  <a16:creationId xmlns:a16="http://schemas.microsoft.com/office/drawing/2014/main" id="{5360D0F7-371D-349C-632F-60BB343D0B92}"/>
                </a:ext>
              </a:extLst>
            </p:cNvPr>
            <p:cNvSpPr/>
            <p:nvPr/>
          </p:nvSpPr>
          <p:spPr>
            <a:xfrm>
              <a:off x="5074300" y="3209125"/>
              <a:ext cx="6475" cy="6475"/>
            </a:xfrm>
            <a:custGeom>
              <a:avLst/>
              <a:gdLst/>
              <a:ahLst/>
              <a:cxnLst/>
              <a:rect l="l" t="t" r="r" b="b"/>
              <a:pathLst>
                <a:path w="259" h="259" extrusionOk="0">
                  <a:moveTo>
                    <a:pt x="87" y="1"/>
                  </a:moveTo>
                  <a:lnTo>
                    <a:pt x="44" y="87"/>
                  </a:lnTo>
                  <a:lnTo>
                    <a:pt x="1" y="173"/>
                  </a:lnTo>
                  <a:lnTo>
                    <a:pt x="44" y="216"/>
                  </a:lnTo>
                  <a:lnTo>
                    <a:pt x="130" y="259"/>
                  </a:lnTo>
                  <a:lnTo>
                    <a:pt x="216" y="216"/>
                  </a:lnTo>
                  <a:lnTo>
                    <a:pt x="259" y="130"/>
                  </a:lnTo>
                  <a:lnTo>
                    <a:pt x="216" y="44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8" name="Google Shape;14802;p65">
              <a:extLst>
                <a:ext uri="{FF2B5EF4-FFF2-40B4-BE49-F238E27FC236}">
                  <a16:creationId xmlns:a16="http://schemas.microsoft.com/office/drawing/2014/main" id="{C3534CA1-87A1-18B6-E67F-6C2A10C89F43}"/>
                </a:ext>
              </a:extLst>
            </p:cNvPr>
            <p:cNvSpPr/>
            <p:nvPr/>
          </p:nvSpPr>
          <p:spPr>
            <a:xfrm>
              <a:off x="5079675" y="3247800"/>
              <a:ext cx="5400" cy="6450"/>
            </a:xfrm>
            <a:custGeom>
              <a:avLst/>
              <a:gdLst/>
              <a:ahLst/>
              <a:cxnLst/>
              <a:rect l="l" t="t" r="r" b="b"/>
              <a:pathLst>
                <a:path w="216" h="258" extrusionOk="0">
                  <a:moveTo>
                    <a:pt x="87" y="0"/>
                  </a:moveTo>
                  <a:lnTo>
                    <a:pt x="1" y="86"/>
                  </a:lnTo>
                  <a:lnTo>
                    <a:pt x="1" y="172"/>
                  </a:lnTo>
                  <a:lnTo>
                    <a:pt x="44" y="215"/>
                  </a:lnTo>
                  <a:lnTo>
                    <a:pt x="129" y="258"/>
                  </a:lnTo>
                  <a:lnTo>
                    <a:pt x="215" y="215"/>
                  </a:lnTo>
                  <a:lnTo>
                    <a:pt x="215" y="129"/>
                  </a:lnTo>
                  <a:lnTo>
                    <a:pt x="172" y="43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9" name="Google Shape;14803;p65">
              <a:extLst>
                <a:ext uri="{FF2B5EF4-FFF2-40B4-BE49-F238E27FC236}">
                  <a16:creationId xmlns:a16="http://schemas.microsoft.com/office/drawing/2014/main" id="{963FCC12-1DC4-1F51-7AAD-58F63151DB49}"/>
                </a:ext>
              </a:extLst>
            </p:cNvPr>
            <p:cNvSpPr/>
            <p:nvPr/>
          </p:nvSpPr>
          <p:spPr>
            <a:xfrm>
              <a:off x="5068950" y="3242425"/>
              <a:ext cx="6450" cy="5400"/>
            </a:xfrm>
            <a:custGeom>
              <a:avLst/>
              <a:gdLst/>
              <a:ahLst/>
              <a:cxnLst/>
              <a:rect l="l" t="t" r="r" b="b"/>
              <a:pathLst>
                <a:path w="258" h="216" extrusionOk="0">
                  <a:moveTo>
                    <a:pt x="129" y="0"/>
                  </a:moveTo>
                  <a:lnTo>
                    <a:pt x="43" y="43"/>
                  </a:lnTo>
                  <a:lnTo>
                    <a:pt x="0" y="129"/>
                  </a:lnTo>
                  <a:lnTo>
                    <a:pt x="86" y="215"/>
                  </a:lnTo>
                  <a:lnTo>
                    <a:pt x="172" y="215"/>
                  </a:lnTo>
                  <a:lnTo>
                    <a:pt x="215" y="172"/>
                  </a:lnTo>
                  <a:lnTo>
                    <a:pt x="258" y="86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0" name="Google Shape;14804;p65">
              <a:extLst>
                <a:ext uri="{FF2B5EF4-FFF2-40B4-BE49-F238E27FC236}">
                  <a16:creationId xmlns:a16="http://schemas.microsoft.com/office/drawing/2014/main" id="{1C6E357A-90C0-C31E-ED72-5657FF9DE5F5}"/>
                </a:ext>
              </a:extLst>
            </p:cNvPr>
            <p:cNvSpPr/>
            <p:nvPr/>
          </p:nvSpPr>
          <p:spPr>
            <a:xfrm>
              <a:off x="5057125" y="3218800"/>
              <a:ext cx="5400" cy="5400"/>
            </a:xfrm>
            <a:custGeom>
              <a:avLst/>
              <a:gdLst/>
              <a:ahLst/>
              <a:cxnLst/>
              <a:rect l="l" t="t" r="r" b="b"/>
              <a:pathLst>
                <a:path w="216" h="216" extrusionOk="0">
                  <a:moveTo>
                    <a:pt x="87" y="0"/>
                  </a:moveTo>
                  <a:lnTo>
                    <a:pt x="1" y="43"/>
                  </a:lnTo>
                  <a:lnTo>
                    <a:pt x="1" y="129"/>
                  </a:lnTo>
                  <a:lnTo>
                    <a:pt x="44" y="215"/>
                  </a:lnTo>
                  <a:lnTo>
                    <a:pt x="130" y="215"/>
                  </a:lnTo>
                  <a:lnTo>
                    <a:pt x="215" y="172"/>
                  </a:lnTo>
                  <a:lnTo>
                    <a:pt x="215" y="86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1" name="Google Shape;14805;p65">
              <a:extLst>
                <a:ext uri="{FF2B5EF4-FFF2-40B4-BE49-F238E27FC236}">
                  <a16:creationId xmlns:a16="http://schemas.microsoft.com/office/drawing/2014/main" id="{7DFD2C8C-3A51-A573-DD52-EA68769A09A0}"/>
                </a:ext>
              </a:extLst>
            </p:cNvPr>
            <p:cNvSpPr/>
            <p:nvPr/>
          </p:nvSpPr>
          <p:spPr>
            <a:xfrm>
              <a:off x="5056050" y="3243500"/>
              <a:ext cx="5400" cy="6450"/>
            </a:xfrm>
            <a:custGeom>
              <a:avLst/>
              <a:gdLst/>
              <a:ahLst/>
              <a:cxnLst/>
              <a:rect l="l" t="t" r="r" b="b"/>
              <a:pathLst>
                <a:path w="216" h="258" extrusionOk="0">
                  <a:moveTo>
                    <a:pt x="87" y="0"/>
                  </a:moveTo>
                  <a:lnTo>
                    <a:pt x="1" y="43"/>
                  </a:lnTo>
                  <a:lnTo>
                    <a:pt x="1" y="129"/>
                  </a:lnTo>
                  <a:lnTo>
                    <a:pt x="44" y="215"/>
                  </a:lnTo>
                  <a:lnTo>
                    <a:pt x="130" y="258"/>
                  </a:lnTo>
                  <a:lnTo>
                    <a:pt x="215" y="172"/>
                  </a:lnTo>
                  <a:lnTo>
                    <a:pt x="215" y="86"/>
                  </a:lnTo>
                  <a:lnTo>
                    <a:pt x="173" y="43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2" name="Google Shape;14806;p65">
              <a:extLst>
                <a:ext uri="{FF2B5EF4-FFF2-40B4-BE49-F238E27FC236}">
                  <a16:creationId xmlns:a16="http://schemas.microsoft.com/office/drawing/2014/main" id="{8F8AD871-EE78-EEE7-5BF4-7845C1435493}"/>
                </a:ext>
              </a:extLst>
            </p:cNvPr>
            <p:cNvSpPr/>
            <p:nvPr/>
          </p:nvSpPr>
          <p:spPr>
            <a:xfrm>
              <a:off x="5046400" y="3229525"/>
              <a:ext cx="6450" cy="6475"/>
            </a:xfrm>
            <a:custGeom>
              <a:avLst/>
              <a:gdLst/>
              <a:ahLst/>
              <a:cxnLst/>
              <a:rect l="l" t="t" r="r" b="b"/>
              <a:pathLst>
                <a:path w="258" h="259" extrusionOk="0">
                  <a:moveTo>
                    <a:pt x="86" y="1"/>
                  </a:moveTo>
                  <a:lnTo>
                    <a:pt x="0" y="44"/>
                  </a:lnTo>
                  <a:lnTo>
                    <a:pt x="0" y="130"/>
                  </a:lnTo>
                  <a:lnTo>
                    <a:pt x="43" y="216"/>
                  </a:lnTo>
                  <a:lnTo>
                    <a:pt x="129" y="259"/>
                  </a:lnTo>
                  <a:lnTo>
                    <a:pt x="215" y="173"/>
                  </a:lnTo>
                  <a:lnTo>
                    <a:pt x="258" y="87"/>
                  </a:lnTo>
                  <a:lnTo>
                    <a:pt x="172" y="44"/>
                  </a:lnTo>
                  <a:lnTo>
                    <a:pt x="86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64813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4" name="Google Shape;13634;p40"/>
          <p:cNvSpPr txBox="1">
            <a:spLocks noGrp="1"/>
          </p:cNvSpPr>
          <p:nvPr>
            <p:ph type="subTitle" idx="1"/>
          </p:nvPr>
        </p:nvSpPr>
        <p:spPr>
          <a:xfrm>
            <a:off x="1792838" y="804635"/>
            <a:ext cx="6352095" cy="40721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Fraktur </a:t>
            </a:r>
            <a:r>
              <a:rPr lang="en-US" sz="17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1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7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gangguan</a:t>
            </a:r>
            <a:r>
              <a:rPr lang="en-US" sz="1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US" sz="17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tulang</a:t>
            </a:r>
            <a:r>
              <a:rPr lang="en-US" sz="1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7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disebabkan</a:t>
            </a:r>
            <a:r>
              <a:rPr lang="en-US" sz="1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oleh trauma, stress, </a:t>
            </a:r>
            <a:r>
              <a:rPr lang="en-US" sz="17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gangguan</a:t>
            </a:r>
            <a:r>
              <a:rPr lang="en-US" sz="1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7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fisik</a:t>
            </a:r>
            <a:r>
              <a:rPr lang="en-US" sz="1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7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gangguan</a:t>
            </a:r>
            <a:r>
              <a:rPr lang="en-US" sz="1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7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metabolik</a:t>
            </a:r>
            <a:r>
              <a:rPr lang="en-US" sz="1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dan proses </a:t>
            </a:r>
            <a:r>
              <a:rPr lang="en-US" sz="17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patologis</a:t>
            </a:r>
            <a:r>
              <a:rPr lang="en-US" sz="1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7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Kerusakan</a:t>
            </a:r>
            <a:r>
              <a:rPr lang="en-US" sz="1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7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pembuluh</a:t>
            </a:r>
            <a:r>
              <a:rPr lang="en-US" sz="1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7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darah</a:t>
            </a:r>
            <a:r>
              <a:rPr lang="en-US" sz="1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pada fraktur </a:t>
            </a:r>
            <a:r>
              <a:rPr lang="en-US" sz="17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mengakibatkan</a:t>
            </a:r>
            <a:r>
              <a:rPr lang="en-US" sz="1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7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perdarahan</a:t>
            </a:r>
            <a:r>
              <a:rPr lang="en-US" sz="1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7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sehingga</a:t>
            </a:r>
            <a:r>
              <a:rPr lang="en-US" sz="1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volume </a:t>
            </a:r>
            <a:r>
              <a:rPr lang="en-US" sz="17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darah</a:t>
            </a:r>
            <a:r>
              <a:rPr lang="en-US" sz="1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7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menurun</a:t>
            </a:r>
            <a:r>
              <a:rPr lang="en-US" sz="1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17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terjadi</a:t>
            </a:r>
            <a:r>
              <a:rPr lang="en-US" sz="1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7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perubahan</a:t>
            </a:r>
            <a:r>
              <a:rPr lang="en-US" sz="1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7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perfusi</a:t>
            </a:r>
            <a:r>
              <a:rPr lang="en-US" sz="1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7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jaringan</a:t>
            </a:r>
            <a:r>
              <a:rPr lang="en-US" sz="1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Hematoma yang </a:t>
            </a:r>
            <a:r>
              <a:rPr lang="en-US" sz="17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terjadi</a:t>
            </a:r>
            <a:r>
              <a:rPr lang="en-US" sz="1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7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mengeksudasi</a:t>
            </a:r>
            <a:r>
              <a:rPr lang="en-US" sz="1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plasma dan </a:t>
            </a:r>
            <a:r>
              <a:rPr lang="en-US" sz="17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berpoleferasi</a:t>
            </a:r>
            <a:r>
              <a:rPr lang="en-US" sz="1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7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menjadi</a:t>
            </a:r>
            <a:r>
              <a:rPr lang="en-US" sz="1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edema </a:t>
            </a:r>
            <a:r>
              <a:rPr lang="en-US" sz="17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lokal</a:t>
            </a:r>
            <a:r>
              <a:rPr lang="en-US" sz="1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7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sehingga</a:t>
            </a:r>
            <a:r>
              <a:rPr lang="en-US" sz="1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7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terjadi</a:t>
            </a:r>
            <a:r>
              <a:rPr lang="en-US" sz="1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7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penumpukan</a:t>
            </a:r>
            <a:r>
              <a:rPr lang="en-US" sz="1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sz="17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1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7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tubuh</a:t>
            </a:r>
            <a:r>
              <a:rPr lang="en-US" sz="1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Fraktur </a:t>
            </a:r>
            <a:r>
              <a:rPr lang="en-US" sz="17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terbuka</a:t>
            </a:r>
            <a:r>
              <a:rPr lang="en-US" sz="1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7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US" sz="1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7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tertutup</a:t>
            </a:r>
            <a:r>
              <a:rPr lang="en-US" sz="1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7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mengenai</a:t>
            </a:r>
            <a:r>
              <a:rPr lang="en-US" sz="1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7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serabut</a:t>
            </a:r>
            <a:r>
              <a:rPr lang="en-US" sz="1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7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saraf</a:t>
            </a:r>
            <a:r>
              <a:rPr lang="en-US" sz="1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7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sz="1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7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menimbulkan</a:t>
            </a:r>
            <a:r>
              <a:rPr lang="en-US" sz="1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7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gangguan</a:t>
            </a:r>
            <a:r>
              <a:rPr lang="en-US" sz="1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rasa </a:t>
            </a:r>
            <a:r>
              <a:rPr lang="en-US" sz="17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nyaman</a:t>
            </a:r>
            <a:r>
              <a:rPr lang="en-US" sz="1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7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nyeri</a:t>
            </a:r>
            <a:r>
              <a:rPr lang="en-ID" sz="1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4112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4" name="Google Shape;13634;p40"/>
          <p:cNvSpPr txBox="1">
            <a:spLocks noGrp="1"/>
          </p:cNvSpPr>
          <p:nvPr>
            <p:ph type="subTitle" idx="1"/>
          </p:nvPr>
        </p:nvSpPr>
        <p:spPr>
          <a:xfrm>
            <a:off x="1725105" y="682170"/>
            <a:ext cx="2846895" cy="6770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PATHWAY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ADB2C6-CCB7-7324-D57E-B54246BBE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292" y="1013215"/>
            <a:ext cx="5990736" cy="344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63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3" name="Google Shape;13983;p44"/>
          <p:cNvSpPr/>
          <p:nvPr/>
        </p:nvSpPr>
        <p:spPr>
          <a:xfrm>
            <a:off x="2361825" y="1496863"/>
            <a:ext cx="1193400" cy="11934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4" name="Google Shape;13984;p44"/>
          <p:cNvSpPr txBox="1">
            <a:spLocks noGrp="1"/>
          </p:cNvSpPr>
          <p:nvPr>
            <p:ph type="title"/>
          </p:nvPr>
        </p:nvSpPr>
        <p:spPr>
          <a:xfrm>
            <a:off x="2743518" y="184042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KOMPLIKASI</a:t>
            </a:r>
            <a:endParaRPr dirty="0"/>
          </a:p>
        </p:txBody>
      </p:sp>
      <p:cxnSp>
        <p:nvCxnSpPr>
          <p:cNvPr id="13991" name="Google Shape;13991;p44"/>
          <p:cNvCxnSpPr/>
          <p:nvPr/>
        </p:nvCxnSpPr>
        <p:spPr>
          <a:xfrm>
            <a:off x="915100" y="3266638"/>
            <a:ext cx="72051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oval" w="med" len="med"/>
            <a:tailEnd type="triangle" w="med" len="med"/>
          </a:ln>
        </p:spPr>
      </p:cxnSp>
      <p:sp>
        <p:nvSpPr>
          <p:cNvPr id="13992" name="Google Shape;13992;p44"/>
          <p:cNvSpPr/>
          <p:nvPr/>
        </p:nvSpPr>
        <p:spPr>
          <a:xfrm>
            <a:off x="2110950" y="3134338"/>
            <a:ext cx="264600" cy="264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3" name="Google Shape;13993;p44"/>
          <p:cNvSpPr/>
          <p:nvPr/>
        </p:nvSpPr>
        <p:spPr>
          <a:xfrm>
            <a:off x="4439700" y="3134338"/>
            <a:ext cx="264600" cy="264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4" name="Google Shape;13994;p44"/>
          <p:cNvSpPr/>
          <p:nvPr/>
        </p:nvSpPr>
        <p:spPr>
          <a:xfrm>
            <a:off x="6768450" y="3134338"/>
            <a:ext cx="264600" cy="264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6E827A-C4BE-F8FA-A956-4A0CA57CA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650" y="1725926"/>
            <a:ext cx="896190" cy="896190"/>
          </a:xfrm>
          <a:prstGeom prst="rect">
            <a:avLst/>
          </a:prstGeom>
        </p:spPr>
      </p:pic>
      <p:grpSp>
        <p:nvGrpSpPr>
          <p:cNvPr id="3" name="Google Shape;14990;p66">
            <a:extLst>
              <a:ext uri="{FF2B5EF4-FFF2-40B4-BE49-F238E27FC236}">
                <a16:creationId xmlns:a16="http://schemas.microsoft.com/office/drawing/2014/main" id="{40A61535-9343-B629-FD0D-C5422176FBA4}"/>
              </a:ext>
            </a:extLst>
          </p:cNvPr>
          <p:cNvGrpSpPr/>
          <p:nvPr/>
        </p:nvGrpSpPr>
        <p:grpSpPr>
          <a:xfrm rot="20580901">
            <a:off x="1700579" y="1506894"/>
            <a:ext cx="2556547" cy="1249698"/>
            <a:chOff x="2509150" y="3998325"/>
            <a:chExt cx="1303550" cy="530450"/>
          </a:xfrm>
        </p:grpSpPr>
        <p:sp>
          <p:nvSpPr>
            <p:cNvPr id="4" name="Google Shape;14991;p66">
              <a:extLst>
                <a:ext uri="{FF2B5EF4-FFF2-40B4-BE49-F238E27FC236}">
                  <a16:creationId xmlns:a16="http://schemas.microsoft.com/office/drawing/2014/main" id="{3F52223D-7E2E-9E04-7396-02D3CFCD60B8}"/>
                </a:ext>
              </a:extLst>
            </p:cNvPr>
            <p:cNvSpPr/>
            <p:nvPr/>
          </p:nvSpPr>
          <p:spPr>
            <a:xfrm>
              <a:off x="2509150" y="3998325"/>
              <a:ext cx="1303550" cy="530450"/>
            </a:xfrm>
            <a:custGeom>
              <a:avLst/>
              <a:gdLst/>
              <a:ahLst/>
              <a:cxnLst/>
              <a:rect l="l" t="t" r="r" b="b"/>
              <a:pathLst>
                <a:path w="52142" h="21218" extrusionOk="0">
                  <a:moveTo>
                    <a:pt x="40545" y="1"/>
                  </a:moveTo>
                  <a:lnTo>
                    <a:pt x="40287" y="87"/>
                  </a:lnTo>
                  <a:lnTo>
                    <a:pt x="38312" y="731"/>
                  </a:lnTo>
                  <a:lnTo>
                    <a:pt x="35219" y="1719"/>
                  </a:lnTo>
                  <a:lnTo>
                    <a:pt x="31998" y="2792"/>
                  </a:lnTo>
                  <a:lnTo>
                    <a:pt x="30624" y="3222"/>
                  </a:lnTo>
                  <a:lnTo>
                    <a:pt x="29550" y="3480"/>
                  </a:lnTo>
                  <a:lnTo>
                    <a:pt x="28562" y="3780"/>
                  </a:lnTo>
                  <a:lnTo>
                    <a:pt x="27445" y="4124"/>
                  </a:lnTo>
                  <a:lnTo>
                    <a:pt x="24911" y="4897"/>
                  </a:lnTo>
                  <a:lnTo>
                    <a:pt x="23623" y="5283"/>
                  </a:lnTo>
                  <a:lnTo>
                    <a:pt x="22377" y="5627"/>
                  </a:lnTo>
                  <a:lnTo>
                    <a:pt x="21261" y="5885"/>
                  </a:lnTo>
                  <a:lnTo>
                    <a:pt x="20788" y="5971"/>
                  </a:lnTo>
                  <a:lnTo>
                    <a:pt x="20316" y="6014"/>
                  </a:lnTo>
                  <a:lnTo>
                    <a:pt x="19500" y="6057"/>
                  </a:lnTo>
                  <a:lnTo>
                    <a:pt x="18770" y="6100"/>
                  </a:lnTo>
                  <a:lnTo>
                    <a:pt x="17352" y="6142"/>
                  </a:lnTo>
                  <a:lnTo>
                    <a:pt x="16665" y="6185"/>
                  </a:lnTo>
                  <a:lnTo>
                    <a:pt x="15978" y="6314"/>
                  </a:lnTo>
                  <a:lnTo>
                    <a:pt x="15291" y="6529"/>
                  </a:lnTo>
                  <a:lnTo>
                    <a:pt x="14561" y="6873"/>
                  </a:lnTo>
                  <a:lnTo>
                    <a:pt x="14045" y="7044"/>
                  </a:lnTo>
                  <a:lnTo>
                    <a:pt x="13358" y="7216"/>
                  </a:lnTo>
                  <a:lnTo>
                    <a:pt x="12456" y="7388"/>
                  </a:lnTo>
                  <a:lnTo>
                    <a:pt x="11425" y="7560"/>
                  </a:lnTo>
                  <a:lnTo>
                    <a:pt x="9063" y="7860"/>
                  </a:lnTo>
                  <a:lnTo>
                    <a:pt x="6486" y="8118"/>
                  </a:lnTo>
                  <a:lnTo>
                    <a:pt x="4038" y="8333"/>
                  </a:lnTo>
                  <a:lnTo>
                    <a:pt x="1977" y="8505"/>
                  </a:lnTo>
                  <a:lnTo>
                    <a:pt x="1" y="8634"/>
                  </a:lnTo>
                  <a:lnTo>
                    <a:pt x="903" y="20831"/>
                  </a:lnTo>
                  <a:lnTo>
                    <a:pt x="3050" y="20702"/>
                  </a:lnTo>
                  <a:lnTo>
                    <a:pt x="5327" y="20616"/>
                  </a:lnTo>
                  <a:lnTo>
                    <a:pt x="8032" y="20531"/>
                  </a:lnTo>
                  <a:lnTo>
                    <a:pt x="10867" y="20488"/>
                  </a:lnTo>
                  <a:lnTo>
                    <a:pt x="13659" y="20488"/>
                  </a:lnTo>
                  <a:lnTo>
                    <a:pt x="14904" y="20531"/>
                  </a:lnTo>
                  <a:lnTo>
                    <a:pt x="16021" y="20573"/>
                  </a:lnTo>
                  <a:lnTo>
                    <a:pt x="16966" y="20659"/>
                  </a:lnTo>
                  <a:lnTo>
                    <a:pt x="17739" y="20788"/>
                  </a:lnTo>
                  <a:lnTo>
                    <a:pt x="18942" y="21046"/>
                  </a:lnTo>
                  <a:lnTo>
                    <a:pt x="20058" y="21175"/>
                  </a:lnTo>
                  <a:lnTo>
                    <a:pt x="21132" y="21218"/>
                  </a:lnTo>
                  <a:lnTo>
                    <a:pt x="22077" y="21175"/>
                  </a:lnTo>
                  <a:lnTo>
                    <a:pt x="23022" y="21046"/>
                  </a:lnTo>
                  <a:lnTo>
                    <a:pt x="23967" y="20874"/>
                  </a:lnTo>
                  <a:lnTo>
                    <a:pt x="24954" y="20659"/>
                  </a:lnTo>
                  <a:lnTo>
                    <a:pt x="25985" y="20402"/>
                  </a:lnTo>
                  <a:lnTo>
                    <a:pt x="27016" y="20144"/>
                  </a:lnTo>
                  <a:lnTo>
                    <a:pt x="28004" y="19972"/>
                  </a:lnTo>
                  <a:lnTo>
                    <a:pt x="28949" y="19843"/>
                  </a:lnTo>
                  <a:lnTo>
                    <a:pt x="29894" y="19800"/>
                  </a:lnTo>
                  <a:lnTo>
                    <a:pt x="30796" y="19843"/>
                  </a:lnTo>
                  <a:lnTo>
                    <a:pt x="31697" y="19929"/>
                  </a:lnTo>
                  <a:lnTo>
                    <a:pt x="32556" y="20058"/>
                  </a:lnTo>
                  <a:lnTo>
                    <a:pt x="33415" y="20316"/>
                  </a:lnTo>
                  <a:lnTo>
                    <a:pt x="33888" y="20402"/>
                  </a:lnTo>
                  <a:lnTo>
                    <a:pt x="34403" y="20531"/>
                  </a:lnTo>
                  <a:lnTo>
                    <a:pt x="35606" y="20702"/>
                  </a:lnTo>
                  <a:lnTo>
                    <a:pt x="36894" y="20788"/>
                  </a:lnTo>
                  <a:lnTo>
                    <a:pt x="38226" y="20831"/>
                  </a:lnTo>
                  <a:lnTo>
                    <a:pt x="39514" y="20788"/>
                  </a:lnTo>
                  <a:lnTo>
                    <a:pt x="40631" y="20702"/>
                  </a:lnTo>
                  <a:lnTo>
                    <a:pt x="41146" y="20616"/>
                  </a:lnTo>
                  <a:lnTo>
                    <a:pt x="41533" y="20531"/>
                  </a:lnTo>
                  <a:lnTo>
                    <a:pt x="41876" y="20402"/>
                  </a:lnTo>
                  <a:lnTo>
                    <a:pt x="42134" y="20273"/>
                  </a:lnTo>
                  <a:lnTo>
                    <a:pt x="42435" y="20187"/>
                  </a:lnTo>
                  <a:lnTo>
                    <a:pt x="42821" y="20058"/>
                  </a:lnTo>
                  <a:lnTo>
                    <a:pt x="43938" y="19843"/>
                  </a:lnTo>
                  <a:lnTo>
                    <a:pt x="45355" y="19672"/>
                  </a:lnTo>
                  <a:lnTo>
                    <a:pt x="46945" y="19414"/>
                  </a:lnTo>
                  <a:lnTo>
                    <a:pt x="47718" y="19285"/>
                  </a:lnTo>
                  <a:lnTo>
                    <a:pt x="48491" y="19156"/>
                  </a:lnTo>
                  <a:lnTo>
                    <a:pt x="49221" y="18941"/>
                  </a:lnTo>
                  <a:lnTo>
                    <a:pt x="49908" y="18770"/>
                  </a:lnTo>
                  <a:lnTo>
                    <a:pt x="50466" y="18512"/>
                  </a:lnTo>
                  <a:lnTo>
                    <a:pt x="50982" y="18211"/>
                  </a:lnTo>
                  <a:lnTo>
                    <a:pt x="51196" y="18082"/>
                  </a:lnTo>
                  <a:lnTo>
                    <a:pt x="51368" y="17911"/>
                  </a:lnTo>
                  <a:lnTo>
                    <a:pt x="51540" y="17739"/>
                  </a:lnTo>
                  <a:lnTo>
                    <a:pt x="51626" y="17567"/>
                  </a:lnTo>
                  <a:lnTo>
                    <a:pt x="51798" y="17138"/>
                  </a:lnTo>
                  <a:lnTo>
                    <a:pt x="51970" y="16751"/>
                  </a:lnTo>
                  <a:lnTo>
                    <a:pt x="52055" y="16321"/>
                  </a:lnTo>
                  <a:lnTo>
                    <a:pt x="52098" y="15935"/>
                  </a:lnTo>
                  <a:lnTo>
                    <a:pt x="52141" y="15505"/>
                  </a:lnTo>
                  <a:lnTo>
                    <a:pt x="52098" y="15119"/>
                  </a:lnTo>
                  <a:lnTo>
                    <a:pt x="52013" y="14732"/>
                  </a:lnTo>
                  <a:lnTo>
                    <a:pt x="51927" y="14346"/>
                  </a:lnTo>
                  <a:lnTo>
                    <a:pt x="51755" y="14002"/>
                  </a:lnTo>
                  <a:lnTo>
                    <a:pt x="51540" y="13616"/>
                  </a:lnTo>
                  <a:lnTo>
                    <a:pt x="51239" y="13315"/>
                  </a:lnTo>
                  <a:lnTo>
                    <a:pt x="50896" y="13014"/>
                  </a:lnTo>
                  <a:lnTo>
                    <a:pt x="50509" y="12757"/>
                  </a:lnTo>
                  <a:lnTo>
                    <a:pt x="50080" y="12499"/>
                  </a:lnTo>
                  <a:lnTo>
                    <a:pt x="49564" y="12327"/>
                  </a:lnTo>
                  <a:lnTo>
                    <a:pt x="48963" y="12155"/>
                  </a:lnTo>
                  <a:lnTo>
                    <a:pt x="49650" y="11339"/>
                  </a:lnTo>
                  <a:lnTo>
                    <a:pt x="49908" y="10996"/>
                  </a:lnTo>
                  <a:lnTo>
                    <a:pt x="50123" y="10652"/>
                  </a:lnTo>
                  <a:lnTo>
                    <a:pt x="50295" y="10309"/>
                  </a:lnTo>
                  <a:lnTo>
                    <a:pt x="50423" y="10008"/>
                  </a:lnTo>
                  <a:lnTo>
                    <a:pt x="50466" y="9707"/>
                  </a:lnTo>
                  <a:lnTo>
                    <a:pt x="50466" y="9450"/>
                  </a:lnTo>
                  <a:lnTo>
                    <a:pt x="50466" y="9192"/>
                  </a:lnTo>
                  <a:lnTo>
                    <a:pt x="50380" y="8977"/>
                  </a:lnTo>
                  <a:lnTo>
                    <a:pt x="50209" y="8762"/>
                  </a:lnTo>
                  <a:lnTo>
                    <a:pt x="50037" y="8591"/>
                  </a:lnTo>
                  <a:lnTo>
                    <a:pt x="49779" y="8462"/>
                  </a:lnTo>
                  <a:lnTo>
                    <a:pt x="49479" y="8333"/>
                  </a:lnTo>
                  <a:lnTo>
                    <a:pt x="49092" y="8204"/>
                  </a:lnTo>
                  <a:lnTo>
                    <a:pt x="48662" y="8118"/>
                  </a:lnTo>
                  <a:lnTo>
                    <a:pt x="48620" y="7431"/>
                  </a:lnTo>
                  <a:lnTo>
                    <a:pt x="48577" y="7130"/>
                  </a:lnTo>
                  <a:lnTo>
                    <a:pt x="48491" y="6873"/>
                  </a:lnTo>
                  <a:lnTo>
                    <a:pt x="48405" y="6615"/>
                  </a:lnTo>
                  <a:lnTo>
                    <a:pt x="48276" y="6357"/>
                  </a:lnTo>
                  <a:lnTo>
                    <a:pt x="48104" y="6142"/>
                  </a:lnTo>
                  <a:lnTo>
                    <a:pt x="47975" y="5971"/>
                  </a:lnTo>
                  <a:lnTo>
                    <a:pt x="47761" y="5799"/>
                  </a:lnTo>
                  <a:lnTo>
                    <a:pt x="47546" y="5627"/>
                  </a:lnTo>
                  <a:lnTo>
                    <a:pt x="47331" y="5498"/>
                  </a:lnTo>
                  <a:lnTo>
                    <a:pt x="47073" y="5412"/>
                  </a:lnTo>
                  <a:lnTo>
                    <a:pt x="46515" y="5241"/>
                  </a:lnTo>
                  <a:lnTo>
                    <a:pt x="45828" y="5155"/>
                  </a:lnTo>
                  <a:lnTo>
                    <a:pt x="45785" y="4510"/>
                  </a:lnTo>
                  <a:lnTo>
                    <a:pt x="45656" y="3909"/>
                  </a:lnTo>
                  <a:lnTo>
                    <a:pt x="45570" y="3651"/>
                  </a:lnTo>
                  <a:lnTo>
                    <a:pt x="45484" y="3394"/>
                  </a:lnTo>
                  <a:lnTo>
                    <a:pt x="45355" y="3179"/>
                  </a:lnTo>
                  <a:lnTo>
                    <a:pt x="45184" y="3007"/>
                  </a:lnTo>
                  <a:lnTo>
                    <a:pt x="45012" y="2835"/>
                  </a:lnTo>
                  <a:lnTo>
                    <a:pt x="44797" y="2664"/>
                  </a:lnTo>
                  <a:lnTo>
                    <a:pt x="44582" y="2578"/>
                  </a:lnTo>
                  <a:lnTo>
                    <a:pt x="44282" y="2492"/>
                  </a:lnTo>
                  <a:lnTo>
                    <a:pt x="43981" y="2449"/>
                  </a:lnTo>
                  <a:lnTo>
                    <a:pt x="43637" y="2406"/>
                  </a:lnTo>
                  <a:lnTo>
                    <a:pt x="43294" y="2449"/>
                  </a:lnTo>
                  <a:lnTo>
                    <a:pt x="42864" y="2492"/>
                  </a:lnTo>
                  <a:lnTo>
                    <a:pt x="42735" y="1805"/>
                  </a:lnTo>
                  <a:lnTo>
                    <a:pt x="42564" y="1246"/>
                  </a:lnTo>
                  <a:lnTo>
                    <a:pt x="42478" y="989"/>
                  </a:lnTo>
                  <a:lnTo>
                    <a:pt x="42349" y="774"/>
                  </a:lnTo>
                  <a:lnTo>
                    <a:pt x="42177" y="559"/>
                  </a:lnTo>
                  <a:lnTo>
                    <a:pt x="42048" y="387"/>
                  </a:lnTo>
                  <a:lnTo>
                    <a:pt x="41876" y="258"/>
                  </a:lnTo>
                  <a:lnTo>
                    <a:pt x="41662" y="130"/>
                  </a:lnTo>
                  <a:lnTo>
                    <a:pt x="41490" y="44"/>
                  </a:lnTo>
                  <a:lnTo>
                    <a:pt x="412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4992;p66">
              <a:extLst>
                <a:ext uri="{FF2B5EF4-FFF2-40B4-BE49-F238E27FC236}">
                  <a16:creationId xmlns:a16="http://schemas.microsoft.com/office/drawing/2014/main" id="{5F3692A4-24E4-C4E5-84F5-F1A9B3D32B47}"/>
                </a:ext>
              </a:extLst>
            </p:cNvPr>
            <p:cNvSpPr/>
            <p:nvPr/>
          </p:nvSpPr>
          <p:spPr>
            <a:xfrm>
              <a:off x="2517750" y="4254950"/>
              <a:ext cx="507900" cy="209400"/>
            </a:xfrm>
            <a:custGeom>
              <a:avLst/>
              <a:gdLst/>
              <a:ahLst/>
              <a:cxnLst/>
              <a:rect l="l" t="t" r="r" b="b"/>
              <a:pathLst>
                <a:path w="20316" h="8376" extrusionOk="0">
                  <a:moveTo>
                    <a:pt x="18168" y="1"/>
                  </a:moveTo>
                  <a:lnTo>
                    <a:pt x="17824" y="44"/>
                  </a:lnTo>
                  <a:lnTo>
                    <a:pt x="17481" y="129"/>
                  </a:lnTo>
                  <a:lnTo>
                    <a:pt x="17094" y="258"/>
                  </a:lnTo>
                  <a:lnTo>
                    <a:pt x="16665" y="473"/>
                  </a:lnTo>
                  <a:lnTo>
                    <a:pt x="16192" y="774"/>
                  </a:lnTo>
                  <a:lnTo>
                    <a:pt x="15763" y="1031"/>
                  </a:lnTo>
                  <a:lnTo>
                    <a:pt x="15247" y="1289"/>
                  </a:lnTo>
                  <a:lnTo>
                    <a:pt x="14646" y="1504"/>
                  </a:lnTo>
                  <a:lnTo>
                    <a:pt x="13959" y="1719"/>
                  </a:lnTo>
                  <a:lnTo>
                    <a:pt x="13186" y="1890"/>
                  </a:lnTo>
                  <a:lnTo>
                    <a:pt x="12413" y="2019"/>
                  </a:lnTo>
                  <a:lnTo>
                    <a:pt x="11640" y="2148"/>
                  </a:lnTo>
                  <a:lnTo>
                    <a:pt x="10867" y="2234"/>
                  </a:lnTo>
                  <a:lnTo>
                    <a:pt x="0" y="3050"/>
                  </a:lnTo>
                  <a:lnTo>
                    <a:pt x="215" y="6185"/>
                  </a:lnTo>
                  <a:lnTo>
                    <a:pt x="14174" y="5155"/>
                  </a:lnTo>
                  <a:lnTo>
                    <a:pt x="14560" y="5240"/>
                  </a:lnTo>
                  <a:lnTo>
                    <a:pt x="14947" y="5369"/>
                  </a:lnTo>
                  <a:lnTo>
                    <a:pt x="15462" y="5541"/>
                  </a:lnTo>
                  <a:lnTo>
                    <a:pt x="15978" y="5756"/>
                  </a:lnTo>
                  <a:lnTo>
                    <a:pt x="16450" y="6056"/>
                  </a:lnTo>
                  <a:lnTo>
                    <a:pt x="16880" y="6357"/>
                  </a:lnTo>
                  <a:lnTo>
                    <a:pt x="17051" y="6572"/>
                  </a:lnTo>
                  <a:lnTo>
                    <a:pt x="17223" y="6744"/>
                  </a:lnTo>
                  <a:lnTo>
                    <a:pt x="17696" y="7517"/>
                  </a:lnTo>
                  <a:lnTo>
                    <a:pt x="17910" y="7817"/>
                  </a:lnTo>
                  <a:lnTo>
                    <a:pt x="18168" y="8075"/>
                  </a:lnTo>
                  <a:lnTo>
                    <a:pt x="18469" y="8247"/>
                  </a:lnTo>
                  <a:lnTo>
                    <a:pt x="18726" y="8333"/>
                  </a:lnTo>
                  <a:lnTo>
                    <a:pt x="18898" y="8376"/>
                  </a:lnTo>
                  <a:lnTo>
                    <a:pt x="19070" y="8333"/>
                  </a:lnTo>
                  <a:lnTo>
                    <a:pt x="19414" y="8204"/>
                  </a:lnTo>
                  <a:lnTo>
                    <a:pt x="19757" y="8075"/>
                  </a:lnTo>
                  <a:lnTo>
                    <a:pt x="20015" y="7860"/>
                  </a:lnTo>
                  <a:lnTo>
                    <a:pt x="20187" y="7689"/>
                  </a:lnTo>
                  <a:lnTo>
                    <a:pt x="20273" y="7431"/>
                  </a:lnTo>
                  <a:lnTo>
                    <a:pt x="20316" y="7130"/>
                  </a:lnTo>
                  <a:lnTo>
                    <a:pt x="20316" y="6701"/>
                  </a:lnTo>
                  <a:lnTo>
                    <a:pt x="20187" y="5584"/>
                  </a:lnTo>
                  <a:lnTo>
                    <a:pt x="20144" y="4854"/>
                  </a:lnTo>
                  <a:lnTo>
                    <a:pt x="20101" y="4210"/>
                  </a:lnTo>
                  <a:lnTo>
                    <a:pt x="20101" y="3093"/>
                  </a:lnTo>
                  <a:lnTo>
                    <a:pt x="20101" y="2621"/>
                  </a:lnTo>
                  <a:lnTo>
                    <a:pt x="20101" y="2148"/>
                  </a:lnTo>
                  <a:lnTo>
                    <a:pt x="20058" y="1762"/>
                  </a:lnTo>
                  <a:lnTo>
                    <a:pt x="19929" y="1418"/>
                  </a:lnTo>
                  <a:lnTo>
                    <a:pt x="19757" y="1117"/>
                  </a:lnTo>
                  <a:lnTo>
                    <a:pt x="19542" y="731"/>
                  </a:lnTo>
                  <a:lnTo>
                    <a:pt x="19285" y="430"/>
                  </a:lnTo>
                  <a:lnTo>
                    <a:pt x="19113" y="258"/>
                  </a:lnTo>
                  <a:lnTo>
                    <a:pt x="18898" y="172"/>
                  </a:lnTo>
                  <a:lnTo>
                    <a:pt x="18683" y="87"/>
                  </a:lnTo>
                  <a:lnTo>
                    <a:pt x="18426" y="44"/>
                  </a:lnTo>
                  <a:lnTo>
                    <a:pt x="18168" y="1"/>
                  </a:lnTo>
                  <a:close/>
                </a:path>
              </a:pathLst>
            </a:custGeom>
            <a:solidFill>
              <a:srgbClr val="FCFD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4993;p66">
              <a:extLst>
                <a:ext uri="{FF2B5EF4-FFF2-40B4-BE49-F238E27FC236}">
                  <a16:creationId xmlns:a16="http://schemas.microsoft.com/office/drawing/2014/main" id="{0BB0CA77-11AC-4739-F496-9F8D7DD335FE}"/>
                </a:ext>
              </a:extLst>
            </p:cNvPr>
            <p:cNvSpPr/>
            <p:nvPr/>
          </p:nvSpPr>
          <p:spPr>
            <a:xfrm>
              <a:off x="3029925" y="4234550"/>
              <a:ext cx="110625" cy="212625"/>
            </a:xfrm>
            <a:custGeom>
              <a:avLst/>
              <a:gdLst/>
              <a:ahLst/>
              <a:cxnLst/>
              <a:rect l="l" t="t" r="r" b="b"/>
              <a:pathLst>
                <a:path w="4425" h="8505" extrusionOk="0">
                  <a:moveTo>
                    <a:pt x="2663" y="1"/>
                  </a:moveTo>
                  <a:lnTo>
                    <a:pt x="2448" y="44"/>
                  </a:lnTo>
                  <a:lnTo>
                    <a:pt x="2019" y="172"/>
                  </a:lnTo>
                  <a:lnTo>
                    <a:pt x="1589" y="387"/>
                  </a:lnTo>
                  <a:lnTo>
                    <a:pt x="1203" y="645"/>
                  </a:lnTo>
                  <a:lnTo>
                    <a:pt x="902" y="903"/>
                  </a:lnTo>
                  <a:lnTo>
                    <a:pt x="387" y="1461"/>
                  </a:lnTo>
                  <a:lnTo>
                    <a:pt x="215" y="1633"/>
                  </a:lnTo>
                  <a:lnTo>
                    <a:pt x="86" y="1847"/>
                  </a:lnTo>
                  <a:lnTo>
                    <a:pt x="0" y="2062"/>
                  </a:lnTo>
                  <a:lnTo>
                    <a:pt x="0" y="2277"/>
                  </a:lnTo>
                  <a:lnTo>
                    <a:pt x="43" y="2492"/>
                  </a:lnTo>
                  <a:lnTo>
                    <a:pt x="129" y="2792"/>
                  </a:lnTo>
                  <a:lnTo>
                    <a:pt x="215" y="3093"/>
                  </a:lnTo>
                  <a:lnTo>
                    <a:pt x="301" y="3394"/>
                  </a:lnTo>
                  <a:lnTo>
                    <a:pt x="344" y="4124"/>
                  </a:lnTo>
                  <a:lnTo>
                    <a:pt x="387" y="6271"/>
                  </a:lnTo>
                  <a:lnTo>
                    <a:pt x="473" y="7302"/>
                  </a:lnTo>
                  <a:lnTo>
                    <a:pt x="516" y="7603"/>
                  </a:lnTo>
                  <a:lnTo>
                    <a:pt x="602" y="7817"/>
                  </a:lnTo>
                  <a:lnTo>
                    <a:pt x="687" y="7946"/>
                  </a:lnTo>
                  <a:lnTo>
                    <a:pt x="859" y="8075"/>
                  </a:lnTo>
                  <a:lnTo>
                    <a:pt x="1246" y="8333"/>
                  </a:lnTo>
                  <a:lnTo>
                    <a:pt x="1375" y="8419"/>
                  </a:lnTo>
                  <a:lnTo>
                    <a:pt x="1504" y="8462"/>
                  </a:lnTo>
                  <a:lnTo>
                    <a:pt x="1804" y="8505"/>
                  </a:lnTo>
                  <a:lnTo>
                    <a:pt x="2105" y="8505"/>
                  </a:lnTo>
                  <a:lnTo>
                    <a:pt x="2405" y="8462"/>
                  </a:lnTo>
                  <a:lnTo>
                    <a:pt x="2878" y="8290"/>
                  </a:lnTo>
                  <a:lnTo>
                    <a:pt x="3093" y="8204"/>
                  </a:lnTo>
                  <a:lnTo>
                    <a:pt x="3264" y="7989"/>
                  </a:lnTo>
                  <a:lnTo>
                    <a:pt x="3307" y="7817"/>
                  </a:lnTo>
                  <a:lnTo>
                    <a:pt x="3350" y="7646"/>
                  </a:lnTo>
                  <a:lnTo>
                    <a:pt x="3307" y="7474"/>
                  </a:lnTo>
                  <a:lnTo>
                    <a:pt x="3179" y="7259"/>
                  </a:lnTo>
                  <a:lnTo>
                    <a:pt x="3007" y="7001"/>
                  </a:lnTo>
                  <a:lnTo>
                    <a:pt x="2534" y="6314"/>
                  </a:lnTo>
                  <a:lnTo>
                    <a:pt x="2320" y="5885"/>
                  </a:lnTo>
                  <a:lnTo>
                    <a:pt x="2191" y="5541"/>
                  </a:lnTo>
                  <a:lnTo>
                    <a:pt x="2191" y="5197"/>
                  </a:lnTo>
                  <a:lnTo>
                    <a:pt x="2277" y="4940"/>
                  </a:lnTo>
                  <a:lnTo>
                    <a:pt x="2448" y="4639"/>
                  </a:lnTo>
                  <a:lnTo>
                    <a:pt x="2663" y="4338"/>
                  </a:lnTo>
                  <a:lnTo>
                    <a:pt x="3307" y="3694"/>
                  </a:lnTo>
                  <a:lnTo>
                    <a:pt x="3651" y="3351"/>
                  </a:lnTo>
                  <a:lnTo>
                    <a:pt x="3952" y="2964"/>
                  </a:lnTo>
                  <a:lnTo>
                    <a:pt x="4166" y="2620"/>
                  </a:lnTo>
                  <a:lnTo>
                    <a:pt x="4338" y="2277"/>
                  </a:lnTo>
                  <a:lnTo>
                    <a:pt x="4424" y="1933"/>
                  </a:lnTo>
                  <a:lnTo>
                    <a:pt x="4424" y="1719"/>
                  </a:lnTo>
                  <a:lnTo>
                    <a:pt x="4424" y="1547"/>
                  </a:lnTo>
                  <a:lnTo>
                    <a:pt x="4381" y="1332"/>
                  </a:lnTo>
                  <a:lnTo>
                    <a:pt x="4295" y="1117"/>
                  </a:lnTo>
                  <a:lnTo>
                    <a:pt x="4038" y="688"/>
                  </a:lnTo>
                  <a:lnTo>
                    <a:pt x="3866" y="473"/>
                  </a:lnTo>
                  <a:lnTo>
                    <a:pt x="3694" y="301"/>
                  </a:lnTo>
                  <a:lnTo>
                    <a:pt x="3479" y="172"/>
                  </a:lnTo>
                  <a:lnTo>
                    <a:pt x="3307" y="86"/>
                  </a:lnTo>
                  <a:lnTo>
                    <a:pt x="3093" y="44"/>
                  </a:lnTo>
                  <a:lnTo>
                    <a:pt x="2878" y="1"/>
                  </a:lnTo>
                  <a:close/>
                </a:path>
              </a:pathLst>
            </a:custGeom>
            <a:solidFill>
              <a:srgbClr val="FCFD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4994;p66">
              <a:extLst>
                <a:ext uri="{FF2B5EF4-FFF2-40B4-BE49-F238E27FC236}">
                  <a16:creationId xmlns:a16="http://schemas.microsoft.com/office/drawing/2014/main" id="{0EA1DC36-93AB-50D3-C316-8CD4BA767479}"/>
                </a:ext>
              </a:extLst>
            </p:cNvPr>
            <p:cNvSpPr/>
            <p:nvPr/>
          </p:nvSpPr>
          <p:spPr>
            <a:xfrm>
              <a:off x="3076100" y="4170125"/>
              <a:ext cx="99875" cy="109550"/>
            </a:xfrm>
            <a:custGeom>
              <a:avLst/>
              <a:gdLst/>
              <a:ahLst/>
              <a:cxnLst/>
              <a:rect l="l" t="t" r="r" b="b"/>
              <a:pathLst>
                <a:path w="3995" h="4382" extrusionOk="0">
                  <a:moveTo>
                    <a:pt x="2878" y="1"/>
                  </a:moveTo>
                  <a:lnTo>
                    <a:pt x="2706" y="87"/>
                  </a:lnTo>
                  <a:lnTo>
                    <a:pt x="2276" y="301"/>
                  </a:lnTo>
                  <a:lnTo>
                    <a:pt x="2062" y="387"/>
                  </a:lnTo>
                  <a:lnTo>
                    <a:pt x="1804" y="473"/>
                  </a:lnTo>
                  <a:lnTo>
                    <a:pt x="1203" y="688"/>
                  </a:lnTo>
                  <a:lnTo>
                    <a:pt x="902" y="774"/>
                  </a:lnTo>
                  <a:lnTo>
                    <a:pt x="601" y="946"/>
                  </a:lnTo>
                  <a:lnTo>
                    <a:pt x="344" y="1117"/>
                  </a:lnTo>
                  <a:lnTo>
                    <a:pt x="129" y="1332"/>
                  </a:lnTo>
                  <a:lnTo>
                    <a:pt x="0" y="1590"/>
                  </a:lnTo>
                  <a:lnTo>
                    <a:pt x="0" y="1676"/>
                  </a:lnTo>
                  <a:lnTo>
                    <a:pt x="43" y="1762"/>
                  </a:lnTo>
                  <a:lnTo>
                    <a:pt x="172" y="1847"/>
                  </a:lnTo>
                  <a:lnTo>
                    <a:pt x="387" y="1976"/>
                  </a:lnTo>
                  <a:lnTo>
                    <a:pt x="1074" y="2148"/>
                  </a:lnTo>
                  <a:lnTo>
                    <a:pt x="1460" y="2277"/>
                  </a:lnTo>
                  <a:lnTo>
                    <a:pt x="1933" y="2492"/>
                  </a:lnTo>
                  <a:lnTo>
                    <a:pt x="2362" y="2749"/>
                  </a:lnTo>
                  <a:lnTo>
                    <a:pt x="2663" y="3050"/>
                  </a:lnTo>
                  <a:lnTo>
                    <a:pt x="2921" y="3308"/>
                  </a:lnTo>
                  <a:lnTo>
                    <a:pt x="3135" y="3565"/>
                  </a:lnTo>
                  <a:lnTo>
                    <a:pt x="3264" y="3823"/>
                  </a:lnTo>
                  <a:lnTo>
                    <a:pt x="3350" y="4038"/>
                  </a:lnTo>
                  <a:lnTo>
                    <a:pt x="3436" y="4210"/>
                  </a:lnTo>
                  <a:lnTo>
                    <a:pt x="3522" y="4296"/>
                  </a:lnTo>
                  <a:lnTo>
                    <a:pt x="3565" y="4381"/>
                  </a:lnTo>
                  <a:lnTo>
                    <a:pt x="3651" y="4381"/>
                  </a:lnTo>
                  <a:lnTo>
                    <a:pt x="3737" y="4296"/>
                  </a:lnTo>
                  <a:lnTo>
                    <a:pt x="3823" y="4081"/>
                  </a:lnTo>
                  <a:lnTo>
                    <a:pt x="3909" y="3694"/>
                  </a:lnTo>
                  <a:lnTo>
                    <a:pt x="3994" y="3179"/>
                  </a:lnTo>
                  <a:lnTo>
                    <a:pt x="3951" y="2578"/>
                  </a:lnTo>
                  <a:lnTo>
                    <a:pt x="3909" y="1933"/>
                  </a:lnTo>
                  <a:lnTo>
                    <a:pt x="3780" y="1289"/>
                  </a:lnTo>
                  <a:lnTo>
                    <a:pt x="3608" y="731"/>
                  </a:lnTo>
                  <a:lnTo>
                    <a:pt x="3393" y="344"/>
                  </a:lnTo>
                  <a:lnTo>
                    <a:pt x="3221" y="129"/>
                  </a:lnTo>
                  <a:lnTo>
                    <a:pt x="3050" y="1"/>
                  </a:lnTo>
                  <a:close/>
                </a:path>
              </a:pathLst>
            </a:custGeom>
            <a:solidFill>
              <a:srgbClr val="FCFD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4995;p66">
              <a:extLst>
                <a:ext uri="{FF2B5EF4-FFF2-40B4-BE49-F238E27FC236}">
                  <a16:creationId xmlns:a16="http://schemas.microsoft.com/office/drawing/2014/main" id="{3D8CCE64-772B-F97C-2694-9E6185B0852F}"/>
                </a:ext>
              </a:extLst>
            </p:cNvPr>
            <p:cNvSpPr/>
            <p:nvPr/>
          </p:nvSpPr>
          <p:spPr>
            <a:xfrm>
              <a:off x="3111525" y="4308650"/>
              <a:ext cx="71975" cy="149275"/>
            </a:xfrm>
            <a:custGeom>
              <a:avLst/>
              <a:gdLst/>
              <a:ahLst/>
              <a:cxnLst/>
              <a:rect l="l" t="t" r="r" b="b"/>
              <a:pathLst>
                <a:path w="2879" h="5971" extrusionOk="0">
                  <a:moveTo>
                    <a:pt x="1504" y="0"/>
                  </a:moveTo>
                  <a:lnTo>
                    <a:pt x="1418" y="43"/>
                  </a:lnTo>
                  <a:lnTo>
                    <a:pt x="1203" y="172"/>
                  </a:lnTo>
                  <a:lnTo>
                    <a:pt x="988" y="387"/>
                  </a:lnTo>
                  <a:lnTo>
                    <a:pt x="774" y="644"/>
                  </a:lnTo>
                  <a:lnTo>
                    <a:pt x="559" y="945"/>
                  </a:lnTo>
                  <a:lnTo>
                    <a:pt x="344" y="1203"/>
                  </a:lnTo>
                  <a:lnTo>
                    <a:pt x="172" y="1417"/>
                  </a:lnTo>
                  <a:lnTo>
                    <a:pt x="43" y="1675"/>
                  </a:lnTo>
                  <a:lnTo>
                    <a:pt x="0" y="1933"/>
                  </a:lnTo>
                  <a:lnTo>
                    <a:pt x="43" y="2191"/>
                  </a:lnTo>
                  <a:lnTo>
                    <a:pt x="86" y="2534"/>
                  </a:lnTo>
                  <a:lnTo>
                    <a:pt x="215" y="2878"/>
                  </a:lnTo>
                  <a:lnTo>
                    <a:pt x="559" y="3780"/>
                  </a:lnTo>
                  <a:lnTo>
                    <a:pt x="688" y="4252"/>
                  </a:lnTo>
                  <a:lnTo>
                    <a:pt x="774" y="4639"/>
                  </a:lnTo>
                  <a:lnTo>
                    <a:pt x="816" y="4939"/>
                  </a:lnTo>
                  <a:lnTo>
                    <a:pt x="816" y="5154"/>
                  </a:lnTo>
                  <a:lnTo>
                    <a:pt x="774" y="5283"/>
                  </a:lnTo>
                  <a:lnTo>
                    <a:pt x="731" y="5369"/>
                  </a:lnTo>
                  <a:lnTo>
                    <a:pt x="688" y="5412"/>
                  </a:lnTo>
                  <a:lnTo>
                    <a:pt x="816" y="5626"/>
                  </a:lnTo>
                  <a:lnTo>
                    <a:pt x="1031" y="5798"/>
                  </a:lnTo>
                  <a:lnTo>
                    <a:pt x="1246" y="5884"/>
                  </a:lnTo>
                  <a:lnTo>
                    <a:pt x="1461" y="5970"/>
                  </a:lnTo>
                  <a:lnTo>
                    <a:pt x="1890" y="5970"/>
                  </a:lnTo>
                  <a:lnTo>
                    <a:pt x="2105" y="5927"/>
                  </a:lnTo>
                  <a:lnTo>
                    <a:pt x="2320" y="5841"/>
                  </a:lnTo>
                  <a:lnTo>
                    <a:pt x="2492" y="5712"/>
                  </a:lnTo>
                  <a:lnTo>
                    <a:pt x="2663" y="5541"/>
                  </a:lnTo>
                  <a:lnTo>
                    <a:pt x="2749" y="5369"/>
                  </a:lnTo>
                  <a:lnTo>
                    <a:pt x="2835" y="5197"/>
                  </a:lnTo>
                  <a:lnTo>
                    <a:pt x="2878" y="4982"/>
                  </a:lnTo>
                  <a:lnTo>
                    <a:pt x="2878" y="4767"/>
                  </a:lnTo>
                  <a:lnTo>
                    <a:pt x="2792" y="4510"/>
                  </a:lnTo>
                  <a:lnTo>
                    <a:pt x="2663" y="4252"/>
                  </a:lnTo>
                  <a:lnTo>
                    <a:pt x="2492" y="3994"/>
                  </a:lnTo>
                  <a:lnTo>
                    <a:pt x="2363" y="3780"/>
                  </a:lnTo>
                  <a:lnTo>
                    <a:pt x="2277" y="3522"/>
                  </a:lnTo>
                  <a:lnTo>
                    <a:pt x="2234" y="3307"/>
                  </a:lnTo>
                  <a:lnTo>
                    <a:pt x="2191" y="2835"/>
                  </a:lnTo>
                  <a:lnTo>
                    <a:pt x="2191" y="2405"/>
                  </a:lnTo>
                  <a:lnTo>
                    <a:pt x="2191" y="1976"/>
                  </a:lnTo>
                  <a:lnTo>
                    <a:pt x="2191" y="1546"/>
                  </a:lnTo>
                  <a:lnTo>
                    <a:pt x="2148" y="1074"/>
                  </a:lnTo>
                  <a:lnTo>
                    <a:pt x="2019" y="558"/>
                  </a:lnTo>
                  <a:lnTo>
                    <a:pt x="1933" y="344"/>
                  </a:lnTo>
                  <a:lnTo>
                    <a:pt x="1847" y="172"/>
                  </a:lnTo>
                  <a:lnTo>
                    <a:pt x="1718" y="86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FCFD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4996;p66">
              <a:extLst>
                <a:ext uri="{FF2B5EF4-FFF2-40B4-BE49-F238E27FC236}">
                  <a16:creationId xmlns:a16="http://schemas.microsoft.com/office/drawing/2014/main" id="{26C89208-4A05-4A63-A502-AA52E5E69D69}"/>
                </a:ext>
              </a:extLst>
            </p:cNvPr>
            <p:cNvSpPr/>
            <p:nvPr/>
          </p:nvSpPr>
          <p:spPr>
            <a:xfrm>
              <a:off x="2513450" y="4201275"/>
              <a:ext cx="540125" cy="105250"/>
            </a:xfrm>
            <a:custGeom>
              <a:avLst/>
              <a:gdLst/>
              <a:ahLst/>
              <a:cxnLst/>
              <a:rect l="l" t="t" r="r" b="b"/>
              <a:pathLst>
                <a:path w="21605" h="4210" extrusionOk="0">
                  <a:moveTo>
                    <a:pt x="20573" y="0"/>
                  </a:moveTo>
                  <a:lnTo>
                    <a:pt x="20273" y="43"/>
                  </a:lnTo>
                  <a:lnTo>
                    <a:pt x="19886" y="172"/>
                  </a:lnTo>
                  <a:lnTo>
                    <a:pt x="19457" y="344"/>
                  </a:lnTo>
                  <a:lnTo>
                    <a:pt x="18555" y="816"/>
                  </a:lnTo>
                  <a:lnTo>
                    <a:pt x="17567" y="1203"/>
                  </a:lnTo>
                  <a:lnTo>
                    <a:pt x="17009" y="1375"/>
                  </a:lnTo>
                  <a:lnTo>
                    <a:pt x="16450" y="1503"/>
                  </a:lnTo>
                  <a:lnTo>
                    <a:pt x="15892" y="1632"/>
                  </a:lnTo>
                  <a:lnTo>
                    <a:pt x="15291" y="1718"/>
                  </a:lnTo>
                  <a:lnTo>
                    <a:pt x="14217" y="1847"/>
                  </a:lnTo>
                  <a:lnTo>
                    <a:pt x="12241" y="2019"/>
                  </a:lnTo>
                  <a:lnTo>
                    <a:pt x="7044" y="2405"/>
                  </a:lnTo>
                  <a:lnTo>
                    <a:pt x="1" y="2878"/>
                  </a:lnTo>
                  <a:lnTo>
                    <a:pt x="87" y="4209"/>
                  </a:lnTo>
                  <a:lnTo>
                    <a:pt x="15462" y="3050"/>
                  </a:lnTo>
                  <a:lnTo>
                    <a:pt x="16021" y="2663"/>
                  </a:lnTo>
                  <a:lnTo>
                    <a:pt x="16622" y="2319"/>
                  </a:lnTo>
                  <a:lnTo>
                    <a:pt x="16966" y="2148"/>
                  </a:lnTo>
                  <a:lnTo>
                    <a:pt x="17309" y="1976"/>
                  </a:lnTo>
                  <a:lnTo>
                    <a:pt x="17696" y="1847"/>
                  </a:lnTo>
                  <a:lnTo>
                    <a:pt x="18082" y="1761"/>
                  </a:lnTo>
                  <a:lnTo>
                    <a:pt x="18469" y="1718"/>
                  </a:lnTo>
                  <a:lnTo>
                    <a:pt x="18855" y="1761"/>
                  </a:lnTo>
                  <a:lnTo>
                    <a:pt x="19242" y="1847"/>
                  </a:lnTo>
                  <a:lnTo>
                    <a:pt x="19586" y="2019"/>
                  </a:lnTo>
                  <a:lnTo>
                    <a:pt x="19886" y="2319"/>
                  </a:lnTo>
                  <a:lnTo>
                    <a:pt x="20144" y="2706"/>
                  </a:lnTo>
                  <a:lnTo>
                    <a:pt x="20917" y="1933"/>
                  </a:lnTo>
                  <a:lnTo>
                    <a:pt x="21175" y="1632"/>
                  </a:lnTo>
                  <a:lnTo>
                    <a:pt x="21389" y="1332"/>
                  </a:lnTo>
                  <a:lnTo>
                    <a:pt x="21518" y="1117"/>
                  </a:lnTo>
                  <a:lnTo>
                    <a:pt x="21561" y="902"/>
                  </a:lnTo>
                  <a:lnTo>
                    <a:pt x="21604" y="687"/>
                  </a:lnTo>
                  <a:lnTo>
                    <a:pt x="21561" y="516"/>
                  </a:lnTo>
                  <a:lnTo>
                    <a:pt x="21475" y="387"/>
                  </a:lnTo>
                  <a:lnTo>
                    <a:pt x="21304" y="258"/>
                  </a:lnTo>
                  <a:lnTo>
                    <a:pt x="21132" y="129"/>
                  </a:lnTo>
                  <a:lnTo>
                    <a:pt x="20874" y="43"/>
                  </a:lnTo>
                  <a:lnTo>
                    <a:pt x="20573" y="0"/>
                  </a:lnTo>
                  <a:close/>
                </a:path>
              </a:pathLst>
            </a:custGeom>
            <a:solidFill>
              <a:srgbClr val="FCFD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997;p66">
              <a:extLst>
                <a:ext uri="{FF2B5EF4-FFF2-40B4-BE49-F238E27FC236}">
                  <a16:creationId xmlns:a16="http://schemas.microsoft.com/office/drawing/2014/main" id="{4A1BF9E7-4531-B3C8-18AC-8F9F7879981F}"/>
                </a:ext>
              </a:extLst>
            </p:cNvPr>
            <p:cNvSpPr/>
            <p:nvPr/>
          </p:nvSpPr>
          <p:spPr>
            <a:xfrm>
              <a:off x="3168425" y="4067050"/>
              <a:ext cx="241625" cy="140675"/>
            </a:xfrm>
            <a:custGeom>
              <a:avLst/>
              <a:gdLst/>
              <a:ahLst/>
              <a:cxnLst/>
              <a:rect l="l" t="t" r="r" b="b"/>
              <a:pathLst>
                <a:path w="9665" h="5627" extrusionOk="0">
                  <a:moveTo>
                    <a:pt x="8118" y="0"/>
                  </a:moveTo>
                  <a:lnTo>
                    <a:pt x="7861" y="43"/>
                  </a:lnTo>
                  <a:lnTo>
                    <a:pt x="7603" y="86"/>
                  </a:lnTo>
                  <a:lnTo>
                    <a:pt x="7345" y="172"/>
                  </a:lnTo>
                  <a:lnTo>
                    <a:pt x="7044" y="301"/>
                  </a:lnTo>
                  <a:lnTo>
                    <a:pt x="6701" y="473"/>
                  </a:lnTo>
                  <a:lnTo>
                    <a:pt x="6014" y="945"/>
                  </a:lnTo>
                  <a:lnTo>
                    <a:pt x="5541" y="1246"/>
                  </a:lnTo>
                  <a:lnTo>
                    <a:pt x="5026" y="1547"/>
                  </a:lnTo>
                  <a:lnTo>
                    <a:pt x="4382" y="1847"/>
                  </a:lnTo>
                  <a:lnTo>
                    <a:pt x="3737" y="2105"/>
                  </a:lnTo>
                  <a:lnTo>
                    <a:pt x="3093" y="2363"/>
                  </a:lnTo>
                  <a:lnTo>
                    <a:pt x="2492" y="2534"/>
                  </a:lnTo>
                  <a:lnTo>
                    <a:pt x="1933" y="2706"/>
                  </a:lnTo>
                  <a:lnTo>
                    <a:pt x="1461" y="2749"/>
                  </a:lnTo>
                  <a:lnTo>
                    <a:pt x="731" y="2792"/>
                  </a:lnTo>
                  <a:lnTo>
                    <a:pt x="473" y="2835"/>
                  </a:lnTo>
                  <a:lnTo>
                    <a:pt x="258" y="2964"/>
                  </a:lnTo>
                  <a:lnTo>
                    <a:pt x="87" y="3093"/>
                  </a:lnTo>
                  <a:lnTo>
                    <a:pt x="44" y="3308"/>
                  </a:lnTo>
                  <a:lnTo>
                    <a:pt x="1" y="3608"/>
                  </a:lnTo>
                  <a:lnTo>
                    <a:pt x="87" y="4038"/>
                  </a:lnTo>
                  <a:lnTo>
                    <a:pt x="216" y="4510"/>
                  </a:lnTo>
                  <a:lnTo>
                    <a:pt x="344" y="4854"/>
                  </a:lnTo>
                  <a:lnTo>
                    <a:pt x="516" y="5111"/>
                  </a:lnTo>
                  <a:lnTo>
                    <a:pt x="731" y="5326"/>
                  </a:lnTo>
                  <a:lnTo>
                    <a:pt x="860" y="5455"/>
                  </a:lnTo>
                  <a:lnTo>
                    <a:pt x="1032" y="5541"/>
                  </a:lnTo>
                  <a:lnTo>
                    <a:pt x="1160" y="5584"/>
                  </a:lnTo>
                  <a:lnTo>
                    <a:pt x="1289" y="5627"/>
                  </a:lnTo>
                  <a:lnTo>
                    <a:pt x="1375" y="5584"/>
                  </a:lnTo>
                  <a:lnTo>
                    <a:pt x="1461" y="5455"/>
                  </a:lnTo>
                  <a:lnTo>
                    <a:pt x="1590" y="5283"/>
                  </a:lnTo>
                  <a:lnTo>
                    <a:pt x="1719" y="5069"/>
                  </a:lnTo>
                  <a:lnTo>
                    <a:pt x="1891" y="4811"/>
                  </a:lnTo>
                  <a:lnTo>
                    <a:pt x="2105" y="4596"/>
                  </a:lnTo>
                  <a:lnTo>
                    <a:pt x="2406" y="4338"/>
                  </a:lnTo>
                  <a:lnTo>
                    <a:pt x="2835" y="4081"/>
                  </a:lnTo>
                  <a:lnTo>
                    <a:pt x="3351" y="3823"/>
                  </a:lnTo>
                  <a:lnTo>
                    <a:pt x="3952" y="3565"/>
                  </a:lnTo>
                  <a:lnTo>
                    <a:pt x="4639" y="3308"/>
                  </a:lnTo>
                  <a:lnTo>
                    <a:pt x="5369" y="3050"/>
                  </a:lnTo>
                  <a:lnTo>
                    <a:pt x="6100" y="2835"/>
                  </a:lnTo>
                  <a:lnTo>
                    <a:pt x="6787" y="2706"/>
                  </a:lnTo>
                  <a:lnTo>
                    <a:pt x="7431" y="2577"/>
                  </a:lnTo>
                  <a:lnTo>
                    <a:pt x="7989" y="2492"/>
                  </a:lnTo>
                  <a:lnTo>
                    <a:pt x="8376" y="2363"/>
                  </a:lnTo>
                  <a:lnTo>
                    <a:pt x="8677" y="2191"/>
                  </a:lnTo>
                  <a:lnTo>
                    <a:pt x="8891" y="2019"/>
                  </a:lnTo>
                  <a:lnTo>
                    <a:pt x="9063" y="1804"/>
                  </a:lnTo>
                  <a:lnTo>
                    <a:pt x="9192" y="1590"/>
                  </a:lnTo>
                  <a:lnTo>
                    <a:pt x="9321" y="1332"/>
                  </a:lnTo>
                  <a:lnTo>
                    <a:pt x="9536" y="1117"/>
                  </a:lnTo>
                  <a:lnTo>
                    <a:pt x="9621" y="988"/>
                  </a:lnTo>
                  <a:lnTo>
                    <a:pt x="9664" y="902"/>
                  </a:lnTo>
                  <a:lnTo>
                    <a:pt x="9664" y="817"/>
                  </a:lnTo>
                  <a:lnTo>
                    <a:pt x="9664" y="688"/>
                  </a:lnTo>
                  <a:lnTo>
                    <a:pt x="9578" y="516"/>
                  </a:lnTo>
                  <a:lnTo>
                    <a:pt x="9407" y="387"/>
                  </a:lnTo>
                  <a:lnTo>
                    <a:pt x="9149" y="258"/>
                  </a:lnTo>
                  <a:lnTo>
                    <a:pt x="8891" y="172"/>
                  </a:lnTo>
                  <a:lnTo>
                    <a:pt x="8333" y="43"/>
                  </a:lnTo>
                  <a:lnTo>
                    <a:pt x="8118" y="0"/>
                  </a:lnTo>
                  <a:close/>
                </a:path>
              </a:pathLst>
            </a:custGeom>
            <a:solidFill>
              <a:srgbClr val="FCFD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998;p66">
              <a:extLst>
                <a:ext uri="{FF2B5EF4-FFF2-40B4-BE49-F238E27FC236}">
                  <a16:creationId xmlns:a16="http://schemas.microsoft.com/office/drawing/2014/main" id="{DF478F95-2958-682A-4C07-7A3308E6E411}"/>
                </a:ext>
              </a:extLst>
            </p:cNvPr>
            <p:cNvSpPr/>
            <p:nvPr/>
          </p:nvSpPr>
          <p:spPr>
            <a:xfrm>
              <a:off x="3401425" y="4044500"/>
              <a:ext cx="87000" cy="50500"/>
            </a:xfrm>
            <a:custGeom>
              <a:avLst/>
              <a:gdLst/>
              <a:ahLst/>
              <a:cxnLst/>
              <a:rect l="l" t="t" r="r" b="b"/>
              <a:pathLst>
                <a:path w="3480" h="2020" extrusionOk="0">
                  <a:moveTo>
                    <a:pt x="3136" y="1"/>
                  </a:moveTo>
                  <a:lnTo>
                    <a:pt x="2664" y="86"/>
                  </a:lnTo>
                  <a:lnTo>
                    <a:pt x="2148" y="172"/>
                  </a:lnTo>
                  <a:lnTo>
                    <a:pt x="1547" y="344"/>
                  </a:lnTo>
                  <a:lnTo>
                    <a:pt x="473" y="688"/>
                  </a:lnTo>
                  <a:lnTo>
                    <a:pt x="1" y="817"/>
                  </a:lnTo>
                  <a:lnTo>
                    <a:pt x="130" y="860"/>
                  </a:lnTo>
                  <a:lnTo>
                    <a:pt x="430" y="1031"/>
                  </a:lnTo>
                  <a:lnTo>
                    <a:pt x="602" y="1160"/>
                  </a:lnTo>
                  <a:lnTo>
                    <a:pt x="774" y="1332"/>
                  </a:lnTo>
                  <a:lnTo>
                    <a:pt x="903" y="1504"/>
                  </a:lnTo>
                  <a:lnTo>
                    <a:pt x="946" y="1676"/>
                  </a:lnTo>
                  <a:lnTo>
                    <a:pt x="989" y="1847"/>
                  </a:lnTo>
                  <a:lnTo>
                    <a:pt x="1117" y="1976"/>
                  </a:lnTo>
                  <a:lnTo>
                    <a:pt x="1246" y="2019"/>
                  </a:lnTo>
                  <a:lnTo>
                    <a:pt x="1461" y="2019"/>
                  </a:lnTo>
                  <a:lnTo>
                    <a:pt x="1719" y="1933"/>
                  </a:lnTo>
                  <a:lnTo>
                    <a:pt x="1976" y="1847"/>
                  </a:lnTo>
                  <a:lnTo>
                    <a:pt x="2234" y="1719"/>
                  </a:lnTo>
                  <a:lnTo>
                    <a:pt x="2535" y="1547"/>
                  </a:lnTo>
                  <a:lnTo>
                    <a:pt x="2792" y="1375"/>
                  </a:lnTo>
                  <a:lnTo>
                    <a:pt x="3007" y="1160"/>
                  </a:lnTo>
                  <a:lnTo>
                    <a:pt x="3179" y="945"/>
                  </a:lnTo>
                  <a:lnTo>
                    <a:pt x="3351" y="731"/>
                  </a:lnTo>
                  <a:lnTo>
                    <a:pt x="3437" y="516"/>
                  </a:lnTo>
                  <a:lnTo>
                    <a:pt x="3480" y="344"/>
                  </a:lnTo>
                  <a:lnTo>
                    <a:pt x="3480" y="172"/>
                  </a:lnTo>
                  <a:lnTo>
                    <a:pt x="3351" y="43"/>
                  </a:lnTo>
                  <a:lnTo>
                    <a:pt x="3265" y="43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rgbClr val="FCFD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999;p66">
              <a:extLst>
                <a:ext uri="{FF2B5EF4-FFF2-40B4-BE49-F238E27FC236}">
                  <a16:creationId xmlns:a16="http://schemas.microsoft.com/office/drawing/2014/main" id="{1090929E-2037-8027-0630-BB41FC6D46C6}"/>
                </a:ext>
              </a:extLst>
            </p:cNvPr>
            <p:cNvSpPr/>
            <p:nvPr/>
          </p:nvSpPr>
          <p:spPr>
            <a:xfrm>
              <a:off x="3489475" y="4023025"/>
              <a:ext cx="60150" cy="44050"/>
            </a:xfrm>
            <a:custGeom>
              <a:avLst/>
              <a:gdLst/>
              <a:ahLst/>
              <a:cxnLst/>
              <a:rect l="l" t="t" r="r" b="b"/>
              <a:pathLst>
                <a:path w="2406" h="1762" extrusionOk="0">
                  <a:moveTo>
                    <a:pt x="1676" y="1"/>
                  </a:moveTo>
                  <a:lnTo>
                    <a:pt x="1332" y="86"/>
                  </a:lnTo>
                  <a:lnTo>
                    <a:pt x="946" y="215"/>
                  </a:lnTo>
                  <a:lnTo>
                    <a:pt x="430" y="387"/>
                  </a:lnTo>
                  <a:lnTo>
                    <a:pt x="473" y="688"/>
                  </a:lnTo>
                  <a:lnTo>
                    <a:pt x="473" y="945"/>
                  </a:lnTo>
                  <a:lnTo>
                    <a:pt x="430" y="1203"/>
                  </a:lnTo>
                  <a:lnTo>
                    <a:pt x="301" y="1375"/>
                  </a:lnTo>
                  <a:lnTo>
                    <a:pt x="129" y="1676"/>
                  </a:lnTo>
                  <a:lnTo>
                    <a:pt x="1" y="1761"/>
                  </a:lnTo>
                  <a:lnTo>
                    <a:pt x="559" y="1504"/>
                  </a:lnTo>
                  <a:lnTo>
                    <a:pt x="1418" y="1074"/>
                  </a:lnTo>
                  <a:lnTo>
                    <a:pt x="1804" y="817"/>
                  </a:lnTo>
                  <a:lnTo>
                    <a:pt x="2148" y="559"/>
                  </a:lnTo>
                  <a:lnTo>
                    <a:pt x="2363" y="387"/>
                  </a:lnTo>
                  <a:lnTo>
                    <a:pt x="2406" y="301"/>
                  </a:lnTo>
                  <a:lnTo>
                    <a:pt x="2406" y="258"/>
                  </a:lnTo>
                  <a:lnTo>
                    <a:pt x="2363" y="129"/>
                  </a:lnTo>
                  <a:lnTo>
                    <a:pt x="2277" y="86"/>
                  </a:lnTo>
                  <a:lnTo>
                    <a:pt x="2105" y="1"/>
                  </a:lnTo>
                  <a:close/>
                </a:path>
              </a:pathLst>
            </a:custGeom>
            <a:solidFill>
              <a:srgbClr val="FCFD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000;p66">
              <a:extLst>
                <a:ext uri="{FF2B5EF4-FFF2-40B4-BE49-F238E27FC236}">
                  <a16:creationId xmlns:a16="http://schemas.microsoft.com/office/drawing/2014/main" id="{85FD4682-D979-2518-1743-2587FC58BDA5}"/>
                </a:ext>
              </a:extLst>
            </p:cNvPr>
            <p:cNvSpPr/>
            <p:nvPr/>
          </p:nvSpPr>
          <p:spPr>
            <a:xfrm>
              <a:off x="3198500" y="4117525"/>
              <a:ext cx="279200" cy="129925"/>
            </a:xfrm>
            <a:custGeom>
              <a:avLst/>
              <a:gdLst/>
              <a:ahLst/>
              <a:cxnLst/>
              <a:rect l="l" t="t" r="r" b="b"/>
              <a:pathLst>
                <a:path w="11168" h="5197" extrusionOk="0">
                  <a:moveTo>
                    <a:pt x="9234" y="0"/>
                  </a:moveTo>
                  <a:lnTo>
                    <a:pt x="9063" y="43"/>
                  </a:lnTo>
                  <a:lnTo>
                    <a:pt x="8891" y="172"/>
                  </a:lnTo>
                  <a:lnTo>
                    <a:pt x="8590" y="430"/>
                  </a:lnTo>
                  <a:lnTo>
                    <a:pt x="8290" y="687"/>
                  </a:lnTo>
                  <a:lnTo>
                    <a:pt x="7989" y="902"/>
                  </a:lnTo>
                  <a:lnTo>
                    <a:pt x="7602" y="1074"/>
                  </a:lnTo>
                  <a:lnTo>
                    <a:pt x="7173" y="1246"/>
                  </a:lnTo>
                  <a:lnTo>
                    <a:pt x="6142" y="1632"/>
                  </a:lnTo>
                  <a:lnTo>
                    <a:pt x="4639" y="2191"/>
                  </a:lnTo>
                  <a:lnTo>
                    <a:pt x="3780" y="2534"/>
                  </a:lnTo>
                  <a:lnTo>
                    <a:pt x="2921" y="2792"/>
                  </a:lnTo>
                  <a:lnTo>
                    <a:pt x="1418" y="3307"/>
                  </a:lnTo>
                  <a:lnTo>
                    <a:pt x="816" y="3522"/>
                  </a:lnTo>
                  <a:lnTo>
                    <a:pt x="344" y="3694"/>
                  </a:lnTo>
                  <a:lnTo>
                    <a:pt x="215" y="3823"/>
                  </a:lnTo>
                  <a:lnTo>
                    <a:pt x="86" y="3951"/>
                  </a:lnTo>
                  <a:lnTo>
                    <a:pt x="0" y="4037"/>
                  </a:lnTo>
                  <a:lnTo>
                    <a:pt x="0" y="4166"/>
                  </a:lnTo>
                  <a:lnTo>
                    <a:pt x="43" y="4810"/>
                  </a:lnTo>
                  <a:lnTo>
                    <a:pt x="86" y="4939"/>
                  </a:lnTo>
                  <a:lnTo>
                    <a:pt x="172" y="5068"/>
                  </a:lnTo>
                  <a:lnTo>
                    <a:pt x="344" y="5154"/>
                  </a:lnTo>
                  <a:lnTo>
                    <a:pt x="559" y="5197"/>
                  </a:lnTo>
                  <a:lnTo>
                    <a:pt x="945" y="5154"/>
                  </a:lnTo>
                  <a:lnTo>
                    <a:pt x="1418" y="4982"/>
                  </a:lnTo>
                  <a:lnTo>
                    <a:pt x="2062" y="4682"/>
                  </a:lnTo>
                  <a:lnTo>
                    <a:pt x="2878" y="4295"/>
                  </a:lnTo>
                  <a:lnTo>
                    <a:pt x="3780" y="3908"/>
                  </a:lnTo>
                  <a:lnTo>
                    <a:pt x="4811" y="3565"/>
                  </a:lnTo>
                  <a:lnTo>
                    <a:pt x="5799" y="3264"/>
                  </a:lnTo>
                  <a:lnTo>
                    <a:pt x="7602" y="2792"/>
                  </a:lnTo>
                  <a:lnTo>
                    <a:pt x="8762" y="2577"/>
                  </a:lnTo>
                  <a:lnTo>
                    <a:pt x="9535" y="2405"/>
                  </a:lnTo>
                  <a:lnTo>
                    <a:pt x="9965" y="2276"/>
                  </a:lnTo>
                  <a:lnTo>
                    <a:pt x="10351" y="2105"/>
                  </a:lnTo>
                  <a:lnTo>
                    <a:pt x="10695" y="1890"/>
                  </a:lnTo>
                  <a:lnTo>
                    <a:pt x="10952" y="1675"/>
                  </a:lnTo>
                  <a:lnTo>
                    <a:pt x="11081" y="1546"/>
                  </a:lnTo>
                  <a:lnTo>
                    <a:pt x="11124" y="1417"/>
                  </a:lnTo>
                  <a:lnTo>
                    <a:pt x="11167" y="1246"/>
                  </a:lnTo>
                  <a:lnTo>
                    <a:pt x="11167" y="1117"/>
                  </a:lnTo>
                  <a:lnTo>
                    <a:pt x="11124" y="816"/>
                  </a:lnTo>
                  <a:lnTo>
                    <a:pt x="11038" y="558"/>
                  </a:lnTo>
                  <a:lnTo>
                    <a:pt x="10909" y="344"/>
                  </a:lnTo>
                  <a:lnTo>
                    <a:pt x="10781" y="215"/>
                  </a:lnTo>
                  <a:lnTo>
                    <a:pt x="10652" y="86"/>
                  </a:lnTo>
                  <a:lnTo>
                    <a:pt x="10480" y="43"/>
                  </a:lnTo>
                  <a:lnTo>
                    <a:pt x="10265" y="43"/>
                  </a:lnTo>
                  <a:lnTo>
                    <a:pt x="10051" y="86"/>
                  </a:lnTo>
                  <a:lnTo>
                    <a:pt x="9664" y="86"/>
                  </a:lnTo>
                  <a:lnTo>
                    <a:pt x="9363" y="0"/>
                  </a:lnTo>
                  <a:close/>
                </a:path>
              </a:pathLst>
            </a:custGeom>
            <a:solidFill>
              <a:srgbClr val="FCFD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001;p66">
              <a:extLst>
                <a:ext uri="{FF2B5EF4-FFF2-40B4-BE49-F238E27FC236}">
                  <a16:creationId xmlns:a16="http://schemas.microsoft.com/office/drawing/2014/main" id="{E1F4A5A0-C49F-3217-DA9A-B2936B0B17A0}"/>
                </a:ext>
              </a:extLst>
            </p:cNvPr>
            <p:cNvSpPr/>
            <p:nvPr/>
          </p:nvSpPr>
          <p:spPr>
            <a:xfrm>
              <a:off x="3479825" y="4105700"/>
              <a:ext cx="91275" cy="63375"/>
            </a:xfrm>
            <a:custGeom>
              <a:avLst/>
              <a:gdLst/>
              <a:ahLst/>
              <a:cxnLst/>
              <a:rect l="l" t="t" r="r" b="b"/>
              <a:pathLst>
                <a:path w="3651" h="2535" extrusionOk="0">
                  <a:moveTo>
                    <a:pt x="3135" y="1"/>
                  </a:moveTo>
                  <a:lnTo>
                    <a:pt x="3007" y="44"/>
                  </a:lnTo>
                  <a:lnTo>
                    <a:pt x="2792" y="172"/>
                  </a:lnTo>
                  <a:lnTo>
                    <a:pt x="2577" y="258"/>
                  </a:lnTo>
                  <a:lnTo>
                    <a:pt x="2276" y="344"/>
                  </a:lnTo>
                  <a:lnTo>
                    <a:pt x="2019" y="387"/>
                  </a:lnTo>
                  <a:lnTo>
                    <a:pt x="1460" y="387"/>
                  </a:lnTo>
                  <a:lnTo>
                    <a:pt x="1203" y="344"/>
                  </a:lnTo>
                  <a:lnTo>
                    <a:pt x="988" y="258"/>
                  </a:lnTo>
                  <a:lnTo>
                    <a:pt x="773" y="215"/>
                  </a:lnTo>
                  <a:lnTo>
                    <a:pt x="558" y="258"/>
                  </a:lnTo>
                  <a:lnTo>
                    <a:pt x="344" y="344"/>
                  </a:lnTo>
                  <a:lnTo>
                    <a:pt x="172" y="473"/>
                  </a:lnTo>
                  <a:lnTo>
                    <a:pt x="43" y="645"/>
                  </a:lnTo>
                  <a:lnTo>
                    <a:pt x="0" y="817"/>
                  </a:lnTo>
                  <a:lnTo>
                    <a:pt x="43" y="988"/>
                  </a:lnTo>
                  <a:lnTo>
                    <a:pt x="129" y="1074"/>
                  </a:lnTo>
                  <a:lnTo>
                    <a:pt x="215" y="1117"/>
                  </a:lnTo>
                  <a:lnTo>
                    <a:pt x="301" y="1203"/>
                  </a:lnTo>
                  <a:lnTo>
                    <a:pt x="387" y="1289"/>
                  </a:lnTo>
                  <a:lnTo>
                    <a:pt x="473" y="1461"/>
                  </a:lnTo>
                  <a:lnTo>
                    <a:pt x="515" y="1676"/>
                  </a:lnTo>
                  <a:lnTo>
                    <a:pt x="473" y="1890"/>
                  </a:lnTo>
                  <a:lnTo>
                    <a:pt x="387" y="2277"/>
                  </a:lnTo>
                  <a:lnTo>
                    <a:pt x="301" y="2449"/>
                  </a:lnTo>
                  <a:lnTo>
                    <a:pt x="301" y="2535"/>
                  </a:lnTo>
                  <a:lnTo>
                    <a:pt x="387" y="2535"/>
                  </a:lnTo>
                  <a:lnTo>
                    <a:pt x="558" y="2492"/>
                  </a:lnTo>
                  <a:lnTo>
                    <a:pt x="773" y="2320"/>
                  </a:lnTo>
                  <a:lnTo>
                    <a:pt x="1332" y="1933"/>
                  </a:lnTo>
                  <a:lnTo>
                    <a:pt x="1890" y="1418"/>
                  </a:lnTo>
                  <a:lnTo>
                    <a:pt x="2148" y="1246"/>
                  </a:lnTo>
                  <a:lnTo>
                    <a:pt x="2362" y="1160"/>
                  </a:lnTo>
                  <a:lnTo>
                    <a:pt x="2620" y="1160"/>
                  </a:lnTo>
                  <a:lnTo>
                    <a:pt x="2835" y="1203"/>
                  </a:lnTo>
                  <a:lnTo>
                    <a:pt x="3221" y="1246"/>
                  </a:lnTo>
                  <a:lnTo>
                    <a:pt x="3393" y="1203"/>
                  </a:lnTo>
                  <a:lnTo>
                    <a:pt x="3522" y="1117"/>
                  </a:lnTo>
                  <a:lnTo>
                    <a:pt x="3608" y="946"/>
                  </a:lnTo>
                  <a:lnTo>
                    <a:pt x="3651" y="731"/>
                  </a:lnTo>
                  <a:lnTo>
                    <a:pt x="3651" y="516"/>
                  </a:lnTo>
                  <a:lnTo>
                    <a:pt x="3608" y="301"/>
                  </a:lnTo>
                  <a:lnTo>
                    <a:pt x="3479" y="130"/>
                  </a:lnTo>
                  <a:lnTo>
                    <a:pt x="3350" y="1"/>
                  </a:lnTo>
                  <a:close/>
                </a:path>
              </a:pathLst>
            </a:custGeom>
            <a:solidFill>
              <a:srgbClr val="FCFD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002;p66">
              <a:extLst>
                <a:ext uri="{FF2B5EF4-FFF2-40B4-BE49-F238E27FC236}">
                  <a16:creationId xmlns:a16="http://schemas.microsoft.com/office/drawing/2014/main" id="{3D66663C-6993-753B-C9F0-860763A9514E}"/>
                </a:ext>
              </a:extLst>
            </p:cNvPr>
            <p:cNvSpPr/>
            <p:nvPr/>
          </p:nvSpPr>
          <p:spPr>
            <a:xfrm>
              <a:off x="3577525" y="4096050"/>
              <a:ext cx="56925" cy="37600"/>
            </a:xfrm>
            <a:custGeom>
              <a:avLst/>
              <a:gdLst/>
              <a:ahLst/>
              <a:cxnLst/>
              <a:rect l="l" t="t" r="r" b="b"/>
              <a:pathLst>
                <a:path w="2277" h="1504" extrusionOk="0">
                  <a:moveTo>
                    <a:pt x="1976" y="0"/>
                  </a:moveTo>
                  <a:lnTo>
                    <a:pt x="1804" y="43"/>
                  </a:lnTo>
                  <a:lnTo>
                    <a:pt x="1461" y="129"/>
                  </a:lnTo>
                  <a:lnTo>
                    <a:pt x="1117" y="215"/>
                  </a:lnTo>
                  <a:lnTo>
                    <a:pt x="945" y="258"/>
                  </a:lnTo>
                  <a:lnTo>
                    <a:pt x="172" y="258"/>
                  </a:lnTo>
                  <a:lnTo>
                    <a:pt x="86" y="301"/>
                  </a:lnTo>
                  <a:lnTo>
                    <a:pt x="0" y="430"/>
                  </a:lnTo>
                  <a:lnTo>
                    <a:pt x="0" y="601"/>
                  </a:lnTo>
                  <a:lnTo>
                    <a:pt x="0" y="773"/>
                  </a:lnTo>
                  <a:lnTo>
                    <a:pt x="0" y="1117"/>
                  </a:lnTo>
                  <a:lnTo>
                    <a:pt x="86" y="1503"/>
                  </a:lnTo>
                  <a:lnTo>
                    <a:pt x="473" y="1417"/>
                  </a:lnTo>
                  <a:lnTo>
                    <a:pt x="817" y="1332"/>
                  </a:lnTo>
                  <a:lnTo>
                    <a:pt x="1160" y="1160"/>
                  </a:lnTo>
                  <a:lnTo>
                    <a:pt x="1547" y="902"/>
                  </a:lnTo>
                  <a:lnTo>
                    <a:pt x="1933" y="644"/>
                  </a:lnTo>
                  <a:lnTo>
                    <a:pt x="2105" y="516"/>
                  </a:lnTo>
                  <a:lnTo>
                    <a:pt x="2191" y="387"/>
                  </a:lnTo>
                  <a:lnTo>
                    <a:pt x="2277" y="258"/>
                  </a:lnTo>
                  <a:lnTo>
                    <a:pt x="2277" y="129"/>
                  </a:lnTo>
                  <a:lnTo>
                    <a:pt x="2191" y="43"/>
                  </a:lnTo>
                  <a:lnTo>
                    <a:pt x="2105" y="0"/>
                  </a:lnTo>
                  <a:close/>
                </a:path>
              </a:pathLst>
            </a:custGeom>
            <a:solidFill>
              <a:srgbClr val="FCFD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003;p66">
              <a:extLst>
                <a:ext uri="{FF2B5EF4-FFF2-40B4-BE49-F238E27FC236}">
                  <a16:creationId xmlns:a16="http://schemas.microsoft.com/office/drawing/2014/main" id="{22B69C50-1672-E954-C03E-BD67ADFB1039}"/>
                </a:ext>
              </a:extLst>
            </p:cNvPr>
            <p:cNvSpPr/>
            <p:nvPr/>
          </p:nvSpPr>
          <p:spPr>
            <a:xfrm>
              <a:off x="3186675" y="4249575"/>
              <a:ext cx="75200" cy="44050"/>
            </a:xfrm>
            <a:custGeom>
              <a:avLst/>
              <a:gdLst/>
              <a:ahLst/>
              <a:cxnLst/>
              <a:rect l="l" t="t" r="r" b="b"/>
              <a:pathLst>
                <a:path w="3008" h="1762" extrusionOk="0">
                  <a:moveTo>
                    <a:pt x="2406" y="1"/>
                  </a:moveTo>
                  <a:lnTo>
                    <a:pt x="2234" y="44"/>
                  </a:lnTo>
                  <a:lnTo>
                    <a:pt x="2062" y="87"/>
                  </a:lnTo>
                  <a:lnTo>
                    <a:pt x="1805" y="216"/>
                  </a:lnTo>
                  <a:lnTo>
                    <a:pt x="1504" y="259"/>
                  </a:lnTo>
                  <a:lnTo>
                    <a:pt x="903" y="302"/>
                  </a:lnTo>
                  <a:lnTo>
                    <a:pt x="387" y="259"/>
                  </a:lnTo>
                  <a:lnTo>
                    <a:pt x="173" y="259"/>
                  </a:lnTo>
                  <a:lnTo>
                    <a:pt x="87" y="516"/>
                  </a:lnTo>
                  <a:lnTo>
                    <a:pt x="44" y="774"/>
                  </a:lnTo>
                  <a:lnTo>
                    <a:pt x="1" y="1032"/>
                  </a:lnTo>
                  <a:lnTo>
                    <a:pt x="44" y="1246"/>
                  </a:lnTo>
                  <a:lnTo>
                    <a:pt x="44" y="1461"/>
                  </a:lnTo>
                  <a:lnTo>
                    <a:pt x="130" y="1590"/>
                  </a:lnTo>
                  <a:lnTo>
                    <a:pt x="216" y="1719"/>
                  </a:lnTo>
                  <a:lnTo>
                    <a:pt x="302" y="1762"/>
                  </a:lnTo>
                  <a:lnTo>
                    <a:pt x="860" y="1719"/>
                  </a:lnTo>
                  <a:lnTo>
                    <a:pt x="1289" y="1676"/>
                  </a:lnTo>
                  <a:lnTo>
                    <a:pt x="1805" y="1590"/>
                  </a:lnTo>
                  <a:lnTo>
                    <a:pt x="2277" y="1461"/>
                  </a:lnTo>
                  <a:lnTo>
                    <a:pt x="2664" y="1332"/>
                  </a:lnTo>
                  <a:lnTo>
                    <a:pt x="2836" y="1203"/>
                  </a:lnTo>
                  <a:lnTo>
                    <a:pt x="2921" y="1118"/>
                  </a:lnTo>
                  <a:lnTo>
                    <a:pt x="3007" y="1032"/>
                  </a:lnTo>
                  <a:lnTo>
                    <a:pt x="3007" y="903"/>
                  </a:lnTo>
                  <a:lnTo>
                    <a:pt x="2879" y="473"/>
                  </a:lnTo>
                  <a:lnTo>
                    <a:pt x="2793" y="302"/>
                  </a:lnTo>
                  <a:lnTo>
                    <a:pt x="2707" y="130"/>
                  </a:lnTo>
                  <a:lnTo>
                    <a:pt x="2578" y="44"/>
                  </a:lnTo>
                  <a:lnTo>
                    <a:pt x="2406" y="1"/>
                  </a:lnTo>
                  <a:close/>
                </a:path>
              </a:pathLst>
            </a:custGeom>
            <a:solidFill>
              <a:srgbClr val="FCFD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004;p66">
              <a:extLst>
                <a:ext uri="{FF2B5EF4-FFF2-40B4-BE49-F238E27FC236}">
                  <a16:creationId xmlns:a16="http://schemas.microsoft.com/office/drawing/2014/main" id="{BB063561-B083-E1A0-0012-7EC31CAE5E07}"/>
                </a:ext>
              </a:extLst>
            </p:cNvPr>
            <p:cNvSpPr/>
            <p:nvPr/>
          </p:nvSpPr>
          <p:spPr>
            <a:xfrm>
              <a:off x="3268300" y="4181950"/>
              <a:ext cx="263075" cy="86975"/>
            </a:xfrm>
            <a:custGeom>
              <a:avLst/>
              <a:gdLst/>
              <a:ahLst/>
              <a:cxnLst/>
              <a:rect l="l" t="t" r="r" b="b"/>
              <a:pathLst>
                <a:path w="10523" h="3479" extrusionOk="0">
                  <a:moveTo>
                    <a:pt x="9234" y="0"/>
                  </a:moveTo>
                  <a:lnTo>
                    <a:pt x="8976" y="43"/>
                  </a:lnTo>
                  <a:lnTo>
                    <a:pt x="8719" y="129"/>
                  </a:lnTo>
                  <a:lnTo>
                    <a:pt x="8504" y="215"/>
                  </a:lnTo>
                  <a:lnTo>
                    <a:pt x="8246" y="387"/>
                  </a:lnTo>
                  <a:lnTo>
                    <a:pt x="8032" y="558"/>
                  </a:lnTo>
                  <a:lnTo>
                    <a:pt x="7860" y="773"/>
                  </a:lnTo>
                  <a:lnTo>
                    <a:pt x="7731" y="902"/>
                  </a:lnTo>
                  <a:lnTo>
                    <a:pt x="7516" y="988"/>
                  </a:lnTo>
                  <a:lnTo>
                    <a:pt x="6958" y="1160"/>
                  </a:lnTo>
                  <a:lnTo>
                    <a:pt x="6228" y="1331"/>
                  </a:lnTo>
                  <a:lnTo>
                    <a:pt x="5369" y="1460"/>
                  </a:lnTo>
                  <a:lnTo>
                    <a:pt x="3608" y="1675"/>
                  </a:lnTo>
                  <a:lnTo>
                    <a:pt x="2878" y="1761"/>
                  </a:lnTo>
                  <a:lnTo>
                    <a:pt x="2276" y="1847"/>
                  </a:lnTo>
                  <a:lnTo>
                    <a:pt x="1847" y="1933"/>
                  </a:lnTo>
                  <a:lnTo>
                    <a:pt x="1417" y="1976"/>
                  </a:lnTo>
                  <a:lnTo>
                    <a:pt x="687" y="2062"/>
                  </a:lnTo>
                  <a:lnTo>
                    <a:pt x="387" y="2105"/>
                  </a:lnTo>
                  <a:lnTo>
                    <a:pt x="172" y="2233"/>
                  </a:lnTo>
                  <a:lnTo>
                    <a:pt x="86" y="2319"/>
                  </a:lnTo>
                  <a:lnTo>
                    <a:pt x="43" y="2405"/>
                  </a:lnTo>
                  <a:lnTo>
                    <a:pt x="0" y="2534"/>
                  </a:lnTo>
                  <a:lnTo>
                    <a:pt x="0" y="2706"/>
                  </a:lnTo>
                  <a:lnTo>
                    <a:pt x="43" y="2878"/>
                  </a:lnTo>
                  <a:lnTo>
                    <a:pt x="86" y="3049"/>
                  </a:lnTo>
                  <a:lnTo>
                    <a:pt x="172" y="3135"/>
                  </a:lnTo>
                  <a:lnTo>
                    <a:pt x="258" y="3264"/>
                  </a:lnTo>
                  <a:lnTo>
                    <a:pt x="515" y="3393"/>
                  </a:lnTo>
                  <a:lnTo>
                    <a:pt x="816" y="3479"/>
                  </a:lnTo>
                  <a:lnTo>
                    <a:pt x="1589" y="3479"/>
                  </a:lnTo>
                  <a:lnTo>
                    <a:pt x="1847" y="3436"/>
                  </a:lnTo>
                  <a:lnTo>
                    <a:pt x="2190" y="3393"/>
                  </a:lnTo>
                  <a:lnTo>
                    <a:pt x="3007" y="3135"/>
                  </a:lnTo>
                  <a:lnTo>
                    <a:pt x="4080" y="2921"/>
                  </a:lnTo>
                  <a:lnTo>
                    <a:pt x="4682" y="2792"/>
                  </a:lnTo>
                  <a:lnTo>
                    <a:pt x="5326" y="2749"/>
                  </a:lnTo>
                  <a:lnTo>
                    <a:pt x="6485" y="2620"/>
                  </a:lnTo>
                  <a:lnTo>
                    <a:pt x="7344" y="2534"/>
                  </a:lnTo>
                  <a:lnTo>
                    <a:pt x="8075" y="2448"/>
                  </a:lnTo>
                  <a:lnTo>
                    <a:pt x="9234" y="2448"/>
                  </a:lnTo>
                  <a:lnTo>
                    <a:pt x="9578" y="2362"/>
                  </a:lnTo>
                  <a:lnTo>
                    <a:pt x="9921" y="2233"/>
                  </a:lnTo>
                  <a:lnTo>
                    <a:pt x="10179" y="2019"/>
                  </a:lnTo>
                  <a:lnTo>
                    <a:pt x="10351" y="1761"/>
                  </a:lnTo>
                  <a:lnTo>
                    <a:pt x="10480" y="1460"/>
                  </a:lnTo>
                  <a:lnTo>
                    <a:pt x="10523" y="1160"/>
                  </a:lnTo>
                  <a:lnTo>
                    <a:pt x="10523" y="773"/>
                  </a:lnTo>
                  <a:lnTo>
                    <a:pt x="10437" y="473"/>
                  </a:lnTo>
                  <a:lnTo>
                    <a:pt x="10394" y="301"/>
                  </a:lnTo>
                  <a:lnTo>
                    <a:pt x="10308" y="215"/>
                  </a:lnTo>
                  <a:lnTo>
                    <a:pt x="10222" y="172"/>
                  </a:lnTo>
                  <a:lnTo>
                    <a:pt x="9835" y="172"/>
                  </a:lnTo>
                  <a:lnTo>
                    <a:pt x="9664" y="129"/>
                  </a:lnTo>
                  <a:lnTo>
                    <a:pt x="9449" y="43"/>
                  </a:lnTo>
                  <a:lnTo>
                    <a:pt x="9234" y="0"/>
                  </a:lnTo>
                  <a:close/>
                </a:path>
              </a:pathLst>
            </a:custGeom>
            <a:solidFill>
              <a:srgbClr val="FCFD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005;p66">
              <a:extLst>
                <a:ext uri="{FF2B5EF4-FFF2-40B4-BE49-F238E27FC236}">
                  <a16:creationId xmlns:a16="http://schemas.microsoft.com/office/drawing/2014/main" id="{87453C15-269E-A7A7-C8A0-FA0D54DAF8E0}"/>
                </a:ext>
              </a:extLst>
            </p:cNvPr>
            <p:cNvSpPr/>
            <p:nvPr/>
          </p:nvSpPr>
          <p:spPr>
            <a:xfrm>
              <a:off x="3537800" y="4162600"/>
              <a:ext cx="105250" cy="67675"/>
            </a:xfrm>
            <a:custGeom>
              <a:avLst/>
              <a:gdLst/>
              <a:ahLst/>
              <a:cxnLst/>
              <a:rect l="l" t="t" r="r" b="b"/>
              <a:pathLst>
                <a:path w="4210" h="2707" extrusionOk="0">
                  <a:moveTo>
                    <a:pt x="3007" y="1"/>
                  </a:moveTo>
                  <a:lnTo>
                    <a:pt x="2749" y="87"/>
                  </a:lnTo>
                  <a:lnTo>
                    <a:pt x="2148" y="302"/>
                  </a:lnTo>
                  <a:lnTo>
                    <a:pt x="1504" y="559"/>
                  </a:lnTo>
                  <a:lnTo>
                    <a:pt x="1203" y="645"/>
                  </a:lnTo>
                  <a:lnTo>
                    <a:pt x="988" y="645"/>
                  </a:lnTo>
                  <a:lnTo>
                    <a:pt x="816" y="602"/>
                  </a:lnTo>
                  <a:lnTo>
                    <a:pt x="688" y="559"/>
                  </a:lnTo>
                  <a:lnTo>
                    <a:pt x="559" y="516"/>
                  </a:lnTo>
                  <a:lnTo>
                    <a:pt x="430" y="473"/>
                  </a:lnTo>
                  <a:lnTo>
                    <a:pt x="258" y="516"/>
                  </a:lnTo>
                  <a:lnTo>
                    <a:pt x="0" y="688"/>
                  </a:lnTo>
                  <a:lnTo>
                    <a:pt x="129" y="1032"/>
                  </a:lnTo>
                  <a:lnTo>
                    <a:pt x="215" y="1375"/>
                  </a:lnTo>
                  <a:lnTo>
                    <a:pt x="258" y="1719"/>
                  </a:lnTo>
                  <a:lnTo>
                    <a:pt x="258" y="2020"/>
                  </a:lnTo>
                  <a:lnTo>
                    <a:pt x="215" y="2449"/>
                  </a:lnTo>
                  <a:lnTo>
                    <a:pt x="172" y="2578"/>
                  </a:lnTo>
                  <a:lnTo>
                    <a:pt x="172" y="2707"/>
                  </a:lnTo>
                  <a:lnTo>
                    <a:pt x="215" y="2707"/>
                  </a:lnTo>
                  <a:lnTo>
                    <a:pt x="344" y="2664"/>
                  </a:lnTo>
                  <a:lnTo>
                    <a:pt x="473" y="2578"/>
                  </a:lnTo>
                  <a:lnTo>
                    <a:pt x="730" y="2320"/>
                  </a:lnTo>
                  <a:lnTo>
                    <a:pt x="1031" y="2020"/>
                  </a:lnTo>
                  <a:lnTo>
                    <a:pt x="1160" y="1934"/>
                  </a:lnTo>
                  <a:lnTo>
                    <a:pt x="1375" y="1891"/>
                  </a:lnTo>
                  <a:lnTo>
                    <a:pt x="3179" y="1891"/>
                  </a:lnTo>
                  <a:lnTo>
                    <a:pt x="3651" y="1848"/>
                  </a:lnTo>
                  <a:lnTo>
                    <a:pt x="3823" y="1805"/>
                  </a:lnTo>
                  <a:lnTo>
                    <a:pt x="3995" y="1762"/>
                  </a:lnTo>
                  <a:lnTo>
                    <a:pt x="4081" y="1676"/>
                  </a:lnTo>
                  <a:lnTo>
                    <a:pt x="4166" y="1590"/>
                  </a:lnTo>
                  <a:lnTo>
                    <a:pt x="4209" y="1504"/>
                  </a:lnTo>
                  <a:lnTo>
                    <a:pt x="4209" y="1418"/>
                  </a:lnTo>
                  <a:lnTo>
                    <a:pt x="4123" y="1204"/>
                  </a:lnTo>
                  <a:lnTo>
                    <a:pt x="3995" y="946"/>
                  </a:lnTo>
                  <a:lnTo>
                    <a:pt x="3823" y="731"/>
                  </a:lnTo>
                  <a:lnTo>
                    <a:pt x="3651" y="473"/>
                  </a:lnTo>
                  <a:lnTo>
                    <a:pt x="3522" y="259"/>
                  </a:lnTo>
                  <a:lnTo>
                    <a:pt x="3393" y="87"/>
                  </a:lnTo>
                  <a:lnTo>
                    <a:pt x="3222" y="1"/>
                  </a:lnTo>
                  <a:close/>
                </a:path>
              </a:pathLst>
            </a:custGeom>
            <a:solidFill>
              <a:srgbClr val="FCFD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006;p66">
              <a:extLst>
                <a:ext uri="{FF2B5EF4-FFF2-40B4-BE49-F238E27FC236}">
                  <a16:creationId xmlns:a16="http://schemas.microsoft.com/office/drawing/2014/main" id="{A033180F-EB8F-A960-1CD5-AF10FE666956}"/>
                </a:ext>
              </a:extLst>
            </p:cNvPr>
            <p:cNvSpPr/>
            <p:nvPr/>
          </p:nvSpPr>
          <p:spPr>
            <a:xfrm>
              <a:off x="3640875" y="4162600"/>
              <a:ext cx="64450" cy="30100"/>
            </a:xfrm>
            <a:custGeom>
              <a:avLst/>
              <a:gdLst/>
              <a:ahLst/>
              <a:cxnLst/>
              <a:rect l="l" t="t" r="r" b="b"/>
              <a:pathLst>
                <a:path w="2578" h="1204" extrusionOk="0">
                  <a:moveTo>
                    <a:pt x="2363" y="1"/>
                  </a:moveTo>
                  <a:lnTo>
                    <a:pt x="2019" y="130"/>
                  </a:lnTo>
                  <a:lnTo>
                    <a:pt x="1847" y="216"/>
                  </a:lnTo>
                  <a:lnTo>
                    <a:pt x="1590" y="259"/>
                  </a:lnTo>
                  <a:lnTo>
                    <a:pt x="0" y="345"/>
                  </a:lnTo>
                  <a:lnTo>
                    <a:pt x="0" y="516"/>
                  </a:lnTo>
                  <a:lnTo>
                    <a:pt x="86" y="774"/>
                  </a:lnTo>
                  <a:lnTo>
                    <a:pt x="129" y="946"/>
                  </a:lnTo>
                  <a:lnTo>
                    <a:pt x="258" y="1075"/>
                  </a:lnTo>
                  <a:lnTo>
                    <a:pt x="387" y="1161"/>
                  </a:lnTo>
                  <a:lnTo>
                    <a:pt x="559" y="1204"/>
                  </a:lnTo>
                  <a:lnTo>
                    <a:pt x="1117" y="1118"/>
                  </a:lnTo>
                  <a:lnTo>
                    <a:pt x="1418" y="1075"/>
                  </a:lnTo>
                  <a:lnTo>
                    <a:pt x="1761" y="989"/>
                  </a:lnTo>
                  <a:lnTo>
                    <a:pt x="2062" y="860"/>
                  </a:lnTo>
                  <a:lnTo>
                    <a:pt x="2320" y="688"/>
                  </a:lnTo>
                  <a:lnTo>
                    <a:pt x="2492" y="516"/>
                  </a:lnTo>
                  <a:lnTo>
                    <a:pt x="2534" y="430"/>
                  </a:lnTo>
                  <a:lnTo>
                    <a:pt x="2577" y="302"/>
                  </a:lnTo>
                  <a:lnTo>
                    <a:pt x="2577" y="130"/>
                  </a:lnTo>
                  <a:lnTo>
                    <a:pt x="2534" y="1"/>
                  </a:lnTo>
                  <a:close/>
                </a:path>
              </a:pathLst>
            </a:custGeom>
            <a:solidFill>
              <a:srgbClr val="FCFD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007;p66">
              <a:extLst>
                <a:ext uri="{FF2B5EF4-FFF2-40B4-BE49-F238E27FC236}">
                  <a16:creationId xmlns:a16="http://schemas.microsoft.com/office/drawing/2014/main" id="{464952B7-ED10-BA42-8D76-CA8C74A22ABA}"/>
                </a:ext>
              </a:extLst>
            </p:cNvPr>
            <p:cNvSpPr/>
            <p:nvPr/>
          </p:nvSpPr>
          <p:spPr>
            <a:xfrm>
              <a:off x="3182400" y="4301125"/>
              <a:ext cx="85925" cy="78400"/>
            </a:xfrm>
            <a:custGeom>
              <a:avLst/>
              <a:gdLst/>
              <a:ahLst/>
              <a:cxnLst/>
              <a:rect l="l" t="t" r="r" b="b"/>
              <a:pathLst>
                <a:path w="3437" h="3136" extrusionOk="0">
                  <a:moveTo>
                    <a:pt x="2534" y="0"/>
                  </a:moveTo>
                  <a:lnTo>
                    <a:pt x="2148" y="43"/>
                  </a:lnTo>
                  <a:lnTo>
                    <a:pt x="1374" y="215"/>
                  </a:lnTo>
                  <a:lnTo>
                    <a:pt x="988" y="344"/>
                  </a:lnTo>
                  <a:lnTo>
                    <a:pt x="687" y="516"/>
                  </a:lnTo>
                  <a:lnTo>
                    <a:pt x="387" y="731"/>
                  </a:lnTo>
                  <a:lnTo>
                    <a:pt x="172" y="988"/>
                  </a:lnTo>
                  <a:lnTo>
                    <a:pt x="86" y="1160"/>
                  </a:lnTo>
                  <a:lnTo>
                    <a:pt x="43" y="1332"/>
                  </a:lnTo>
                  <a:lnTo>
                    <a:pt x="0" y="1504"/>
                  </a:lnTo>
                  <a:lnTo>
                    <a:pt x="0" y="1718"/>
                  </a:lnTo>
                  <a:lnTo>
                    <a:pt x="86" y="2148"/>
                  </a:lnTo>
                  <a:lnTo>
                    <a:pt x="129" y="2449"/>
                  </a:lnTo>
                  <a:lnTo>
                    <a:pt x="215" y="2706"/>
                  </a:lnTo>
                  <a:lnTo>
                    <a:pt x="344" y="2878"/>
                  </a:lnTo>
                  <a:lnTo>
                    <a:pt x="515" y="3007"/>
                  </a:lnTo>
                  <a:lnTo>
                    <a:pt x="687" y="3093"/>
                  </a:lnTo>
                  <a:lnTo>
                    <a:pt x="859" y="3136"/>
                  </a:lnTo>
                  <a:lnTo>
                    <a:pt x="1117" y="3136"/>
                  </a:lnTo>
                  <a:lnTo>
                    <a:pt x="1374" y="3050"/>
                  </a:lnTo>
                  <a:lnTo>
                    <a:pt x="1675" y="2921"/>
                  </a:lnTo>
                  <a:lnTo>
                    <a:pt x="2062" y="2792"/>
                  </a:lnTo>
                  <a:lnTo>
                    <a:pt x="2405" y="2577"/>
                  </a:lnTo>
                  <a:lnTo>
                    <a:pt x="2706" y="2320"/>
                  </a:lnTo>
                  <a:lnTo>
                    <a:pt x="3007" y="2062"/>
                  </a:lnTo>
                  <a:lnTo>
                    <a:pt x="3221" y="1804"/>
                  </a:lnTo>
                  <a:lnTo>
                    <a:pt x="3350" y="1461"/>
                  </a:lnTo>
                  <a:lnTo>
                    <a:pt x="3436" y="1160"/>
                  </a:lnTo>
                  <a:lnTo>
                    <a:pt x="3436" y="859"/>
                  </a:lnTo>
                  <a:lnTo>
                    <a:pt x="3350" y="602"/>
                  </a:lnTo>
                  <a:lnTo>
                    <a:pt x="3264" y="344"/>
                  </a:lnTo>
                  <a:lnTo>
                    <a:pt x="3092" y="172"/>
                  </a:lnTo>
                  <a:lnTo>
                    <a:pt x="2835" y="43"/>
                  </a:lnTo>
                  <a:lnTo>
                    <a:pt x="2534" y="0"/>
                  </a:lnTo>
                  <a:close/>
                </a:path>
              </a:pathLst>
            </a:custGeom>
            <a:solidFill>
              <a:srgbClr val="FCFD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008;p66">
              <a:extLst>
                <a:ext uri="{FF2B5EF4-FFF2-40B4-BE49-F238E27FC236}">
                  <a16:creationId xmlns:a16="http://schemas.microsoft.com/office/drawing/2014/main" id="{1FC3B785-9EE2-9D4F-3107-8842515B9CCF}"/>
                </a:ext>
              </a:extLst>
            </p:cNvPr>
            <p:cNvSpPr/>
            <p:nvPr/>
          </p:nvSpPr>
          <p:spPr>
            <a:xfrm>
              <a:off x="3268300" y="4254950"/>
              <a:ext cx="282400" cy="93450"/>
            </a:xfrm>
            <a:custGeom>
              <a:avLst/>
              <a:gdLst/>
              <a:ahLst/>
              <a:cxnLst/>
              <a:rect l="l" t="t" r="r" b="b"/>
              <a:pathLst>
                <a:path w="11296" h="3738" extrusionOk="0">
                  <a:moveTo>
                    <a:pt x="9921" y="1"/>
                  </a:moveTo>
                  <a:lnTo>
                    <a:pt x="9363" y="44"/>
                  </a:lnTo>
                  <a:lnTo>
                    <a:pt x="8676" y="172"/>
                  </a:lnTo>
                  <a:lnTo>
                    <a:pt x="7344" y="516"/>
                  </a:lnTo>
                  <a:lnTo>
                    <a:pt x="6271" y="860"/>
                  </a:lnTo>
                  <a:lnTo>
                    <a:pt x="5755" y="946"/>
                  </a:lnTo>
                  <a:lnTo>
                    <a:pt x="5111" y="1031"/>
                  </a:lnTo>
                  <a:lnTo>
                    <a:pt x="3565" y="1203"/>
                  </a:lnTo>
                  <a:lnTo>
                    <a:pt x="1976" y="1246"/>
                  </a:lnTo>
                  <a:lnTo>
                    <a:pt x="730" y="1289"/>
                  </a:lnTo>
                  <a:lnTo>
                    <a:pt x="387" y="1289"/>
                  </a:lnTo>
                  <a:lnTo>
                    <a:pt x="129" y="1332"/>
                  </a:lnTo>
                  <a:lnTo>
                    <a:pt x="43" y="1375"/>
                  </a:lnTo>
                  <a:lnTo>
                    <a:pt x="43" y="1461"/>
                  </a:lnTo>
                  <a:lnTo>
                    <a:pt x="0" y="1590"/>
                  </a:lnTo>
                  <a:lnTo>
                    <a:pt x="86" y="1719"/>
                  </a:lnTo>
                  <a:lnTo>
                    <a:pt x="258" y="1933"/>
                  </a:lnTo>
                  <a:lnTo>
                    <a:pt x="601" y="2363"/>
                  </a:lnTo>
                  <a:lnTo>
                    <a:pt x="773" y="2578"/>
                  </a:lnTo>
                  <a:lnTo>
                    <a:pt x="859" y="2749"/>
                  </a:lnTo>
                  <a:lnTo>
                    <a:pt x="859" y="2921"/>
                  </a:lnTo>
                  <a:lnTo>
                    <a:pt x="859" y="3050"/>
                  </a:lnTo>
                  <a:lnTo>
                    <a:pt x="816" y="3136"/>
                  </a:lnTo>
                  <a:lnTo>
                    <a:pt x="730" y="3222"/>
                  </a:lnTo>
                  <a:lnTo>
                    <a:pt x="687" y="3265"/>
                  </a:lnTo>
                  <a:lnTo>
                    <a:pt x="687" y="3437"/>
                  </a:lnTo>
                  <a:lnTo>
                    <a:pt x="773" y="3522"/>
                  </a:lnTo>
                  <a:lnTo>
                    <a:pt x="816" y="3651"/>
                  </a:lnTo>
                  <a:lnTo>
                    <a:pt x="902" y="3694"/>
                  </a:lnTo>
                  <a:lnTo>
                    <a:pt x="988" y="3737"/>
                  </a:lnTo>
                  <a:lnTo>
                    <a:pt x="1117" y="3737"/>
                  </a:lnTo>
                  <a:lnTo>
                    <a:pt x="1331" y="3694"/>
                  </a:lnTo>
                  <a:lnTo>
                    <a:pt x="1632" y="3608"/>
                  </a:lnTo>
                  <a:lnTo>
                    <a:pt x="1890" y="3480"/>
                  </a:lnTo>
                  <a:lnTo>
                    <a:pt x="2405" y="3093"/>
                  </a:lnTo>
                  <a:lnTo>
                    <a:pt x="2534" y="3007"/>
                  </a:lnTo>
                  <a:lnTo>
                    <a:pt x="2706" y="2964"/>
                  </a:lnTo>
                  <a:lnTo>
                    <a:pt x="3135" y="2835"/>
                  </a:lnTo>
                  <a:lnTo>
                    <a:pt x="3651" y="2749"/>
                  </a:lnTo>
                  <a:lnTo>
                    <a:pt x="4252" y="2663"/>
                  </a:lnTo>
                  <a:lnTo>
                    <a:pt x="5669" y="2535"/>
                  </a:lnTo>
                  <a:lnTo>
                    <a:pt x="7087" y="2363"/>
                  </a:lnTo>
                  <a:lnTo>
                    <a:pt x="7688" y="2277"/>
                  </a:lnTo>
                  <a:lnTo>
                    <a:pt x="8375" y="2277"/>
                  </a:lnTo>
                  <a:lnTo>
                    <a:pt x="8633" y="2320"/>
                  </a:lnTo>
                  <a:lnTo>
                    <a:pt x="8976" y="2406"/>
                  </a:lnTo>
                  <a:lnTo>
                    <a:pt x="9234" y="2492"/>
                  </a:lnTo>
                  <a:lnTo>
                    <a:pt x="9621" y="2578"/>
                  </a:lnTo>
                  <a:lnTo>
                    <a:pt x="10007" y="2621"/>
                  </a:lnTo>
                  <a:lnTo>
                    <a:pt x="10308" y="2621"/>
                  </a:lnTo>
                  <a:lnTo>
                    <a:pt x="10780" y="2578"/>
                  </a:lnTo>
                  <a:lnTo>
                    <a:pt x="11038" y="2492"/>
                  </a:lnTo>
                  <a:lnTo>
                    <a:pt x="11210" y="2449"/>
                  </a:lnTo>
                  <a:lnTo>
                    <a:pt x="11253" y="2363"/>
                  </a:lnTo>
                  <a:lnTo>
                    <a:pt x="11296" y="2148"/>
                  </a:lnTo>
                  <a:lnTo>
                    <a:pt x="11253" y="1847"/>
                  </a:lnTo>
                  <a:lnTo>
                    <a:pt x="11210" y="1504"/>
                  </a:lnTo>
                  <a:lnTo>
                    <a:pt x="11167" y="1117"/>
                  </a:lnTo>
                  <a:lnTo>
                    <a:pt x="11038" y="774"/>
                  </a:lnTo>
                  <a:lnTo>
                    <a:pt x="10866" y="430"/>
                  </a:lnTo>
                  <a:lnTo>
                    <a:pt x="10694" y="172"/>
                  </a:lnTo>
                  <a:lnTo>
                    <a:pt x="10566" y="87"/>
                  </a:lnTo>
                  <a:lnTo>
                    <a:pt x="10394" y="1"/>
                  </a:lnTo>
                  <a:close/>
                </a:path>
              </a:pathLst>
            </a:custGeom>
            <a:solidFill>
              <a:srgbClr val="FCFD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5009;p66">
              <a:extLst>
                <a:ext uri="{FF2B5EF4-FFF2-40B4-BE49-F238E27FC236}">
                  <a16:creationId xmlns:a16="http://schemas.microsoft.com/office/drawing/2014/main" id="{751CE627-AC76-33E3-CB85-19EC835346F6}"/>
                </a:ext>
              </a:extLst>
            </p:cNvPr>
            <p:cNvSpPr/>
            <p:nvPr/>
          </p:nvSpPr>
          <p:spPr>
            <a:xfrm>
              <a:off x="3554975" y="4235625"/>
              <a:ext cx="125650" cy="78400"/>
            </a:xfrm>
            <a:custGeom>
              <a:avLst/>
              <a:gdLst/>
              <a:ahLst/>
              <a:cxnLst/>
              <a:rect l="l" t="t" r="r" b="b"/>
              <a:pathLst>
                <a:path w="5026" h="3136" extrusionOk="0">
                  <a:moveTo>
                    <a:pt x="3651" y="1"/>
                  </a:moveTo>
                  <a:lnTo>
                    <a:pt x="3308" y="43"/>
                  </a:lnTo>
                  <a:lnTo>
                    <a:pt x="2921" y="129"/>
                  </a:lnTo>
                  <a:lnTo>
                    <a:pt x="2191" y="387"/>
                  </a:lnTo>
                  <a:lnTo>
                    <a:pt x="1847" y="473"/>
                  </a:lnTo>
                  <a:lnTo>
                    <a:pt x="1590" y="473"/>
                  </a:lnTo>
                  <a:lnTo>
                    <a:pt x="1203" y="387"/>
                  </a:lnTo>
                  <a:lnTo>
                    <a:pt x="902" y="301"/>
                  </a:lnTo>
                  <a:lnTo>
                    <a:pt x="731" y="344"/>
                  </a:lnTo>
                  <a:lnTo>
                    <a:pt x="559" y="387"/>
                  </a:lnTo>
                  <a:lnTo>
                    <a:pt x="344" y="473"/>
                  </a:lnTo>
                  <a:lnTo>
                    <a:pt x="129" y="645"/>
                  </a:lnTo>
                  <a:lnTo>
                    <a:pt x="43" y="945"/>
                  </a:lnTo>
                  <a:lnTo>
                    <a:pt x="1" y="1203"/>
                  </a:lnTo>
                  <a:lnTo>
                    <a:pt x="1" y="1719"/>
                  </a:lnTo>
                  <a:lnTo>
                    <a:pt x="86" y="2148"/>
                  </a:lnTo>
                  <a:lnTo>
                    <a:pt x="215" y="2492"/>
                  </a:lnTo>
                  <a:lnTo>
                    <a:pt x="344" y="2792"/>
                  </a:lnTo>
                  <a:lnTo>
                    <a:pt x="516" y="2964"/>
                  </a:lnTo>
                  <a:lnTo>
                    <a:pt x="645" y="3136"/>
                  </a:lnTo>
                  <a:lnTo>
                    <a:pt x="945" y="3050"/>
                  </a:lnTo>
                  <a:lnTo>
                    <a:pt x="1203" y="2921"/>
                  </a:lnTo>
                  <a:lnTo>
                    <a:pt x="1461" y="2706"/>
                  </a:lnTo>
                  <a:lnTo>
                    <a:pt x="1633" y="2577"/>
                  </a:lnTo>
                  <a:lnTo>
                    <a:pt x="1847" y="2449"/>
                  </a:lnTo>
                  <a:lnTo>
                    <a:pt x="2148" y="2320"/>
                  </a:lnTo>
                  <a:lnTo>
                    <a:pt x="2535" y="2191"/>
                  </a:lnTo>
                  <a:lnTo>
                    <a:pt x="3394" y="1976"/>
                  </a:lnTo>
                  <a:lnTo>
                    <a:pt x="4338" y="1847"/>
                  </a:lnTo>
                  <a:lnTo>
                    <a:pt x="4725" y="1804"/>
                  </a:lnTo>
                  <a:lnTo>
                    <a:pt x="4854" y="1761"/>
                  </a:lnTo>
                  <a:lnTo>
                    <a:pt x="4940" y="1676"/>
                  </a:lnTo>
                  <a:lnTo>
                    <a:pt x="4983" y="1590"/>
                  </a:lnTo>
                  <a:lnTo>
                    <a:pt x="5026" y="1504"/>
                  </a:lnTo>
                  <a:lnTo>
                    <a:pt x="4983" y="1289"/>
                  </a:lnTo>
                  <a:lnTo>
                    <a:pt x="4854" y="1074"/>
                  </a:lnTo>
                  <a:lnTo>
                    <a:pt x="4639" y="817"/>
                  </a:lnTo>
                  <a:lnTo>
                    <a:pt x="4210" y="258"/>
                  </a:lnTo>
                  <a:lnTo>
                    <a:pt x="4124" y="129"/>
                  </a:lnTo>
                  <a:lnTo>
                    <a:pt x="3995" y="86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rgbClr val="FCFD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5010;p66">
              <a:extLst>
                <a:ext uri="{FF2B5EF4-FFF2-40B4-BE49-F238E27FC236}">
                  <a16:creationId xmlns:a16="http://schemas.microsoft.com/office/drawing/2014/main" id="{9F615CF2-F6BC-1A5A-766D-430183135F0F}"/>
                </a:ext>
              </a:extLst>
            </p:cNvPr>
            <p:cNvSpPr/>
            <p:nvPr/>
          </p:nvSpPr>
          <p:spPr>
            <a:xfrm>
              <a:off x="3678450" y="4228100"/>
              <a:ext cx="67675" cy="39750"/>
            </a:xfrm>
            <a:custGeom>
              <a:avLst/>
              <a:gdLst/>
              <a:ahLst/>
              <a:cxnLst/>
              <a:rect l="l" t="t" r="r" b="b"/>
              <a:pathLst>
                <a:path w="2707" h="1590" extrusionOk="0">
                  <a:moveTo>
                    <a:pt x="2277" y="1"/>
                  </a:moveTo>
                  <a:lnTo>
                    <a:pt x="1719" y="44"/>
                  </a:lnTo>
                  <a:lnTo>
                    <a:pt x="1246" y="87"/>
                  </a:lnTo>
                  <a:lnTo>
                    <a:pt x="817" y="130"/>
                  </a:lnTo>
                  <a:lnTo>
                    <a:pt x="387" y="130"/>
                  </a:lnTo>
                  <a:lnTo>
                    <a:pt x="215" y="173"/>
                  </a:lnTo>
                  <a:lnTo>
                    <a:pt x="87" y="259"/>
                  </a:lnTo>
                  <a:lnTo>
                    <a:pt x="1" y="387"/>
                  </a:lnTo>
                  <a:lnTo>
                    <a:pt x="1" y="559"/>
                  </a:lnTo>
                  <a:lnTo>
                    <a:pt x="44" y="774"/>
                  </a:lnTo>
                  <a:lnTo>
                    <a:pt x="87" y="989"/>
                  </a:lnTo>
                  <a:lnTo>
                    <a:pt x="258" y="1289"/>
                  </a:lnTo>
                  <a:lnTo>
                    <a:pt x="473" y="1504"/>
                  </a:lnTo>
                  <a:lnTo>
                    <a:pt x="516" y="1590"/>
                  </a:lnTo>
                  <a:lnTo>
                    <a:pt x="1074" y="1547"/>
                  </a:lnTo>
                  <a:lnTo>
                    <a:pt x="1289" y="1504"/>
                  </a:lnTo>
                  <a:lnTo>
                    <a:pt x="1504" y="1418"/>
                  </a:lnTo>
                  <a:lnTo>
                    <a:pt x="1719" y="1289"/>
                  </a:lnTo>
                  <a:lnTo>
                    <a:pt x="1933" y="1161"/>
                  </a:lnTo>
                  <a:lnTo>
                    <a:pt x="2148" y="989"/>
                  </a:lnTo>
                  <a:lnTo>
                    <a:pt x="2363" y="817"/>
                  </a:lnTo>
                  <a:lnTo>
                    <a:pt x="2492" y="602"/>
                  </a:lnTo>
                  <a:lnTo>
                    <a:pt x="2621" y="387"/>
                  </a:lnTo>
                  <a:lnTo>
                    <a:pt x="2664" y="259"/>
                  </a:lnTo>
                  <a:lnTo>
                    <a:pt x="2707" y="173"/>
                  </a:lnTo>
                  <a:lnTo>
                    <a:pt x="2664" y="130"/>
                  </a:lnTo>
                  <a:lnTo>
                    <a:pt x="2621" y="44"/>
                  </a:lnTo>
                  <a:lnTo>
                    <a:pt x="2492" y="1"/>
                  </a:lnTo>
                  <a:close/>
                </a:path>
              </a:pathLst>
            </a:custGeom>
            <a:solidFill>
              <a:srgbClr val="FCFD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5011;p66">
              <a:extLst>
                <a:ext uri="{FF2B5EF4-FFF2-40B4-BE49-F238E27FC236}">
                  <a16:creationId xmlns:a16="http://schemas.microsoft.com/office/drawing/2014/main" id="{820C6895-7154-5462-A655-8B32517C6039}"/>
                </a:ext>
              </a:extLst>
            </p:cNvPr>
            <p:cNvSpPr/>
            <p:nvPr/>
          </p:nvSpPr>
          <p:spPr>
            <a:xfrm>
              <a:off x="3192050" y="4361250"/>
              <a:ext cx="102025" cy="87000"/>
            </a:xfrm>
            <a:custGeom>
              <a:avLst/>
              <a:gdLst/>
              <a:ahLst/>
              <a:cxnLst/>
              <a:rect l="l" t="t" r="r" b="b"/>
              <a:pathLst>
                <a:path w="4081" h="3480" extrusionOk="0">
                  <a:moveTo>
                    <a:pt x="3565" y="1"/>
                  </a:moveTo>
                  <a:lnTo>
                    <a:pt x="3437" y="44"/>
                  </a:lnTo>
                  <a:lnTo>
                    <a:pt x="3093" y="172"/>
                  </a:lnTo>
                  <a:lnTo>
                    <a:pt x="2706" y="387"/>
                  </a:lnTo>
                  <a:lnTo>
                    <a:pt x="2320" y="645"/>
                  </a:lnTo>
                  <a:lnTo>
                    <a:pt x="1633" y="1160"/>
                  </a:lnTo>
                  <a:lnTo>
                    <a:pt x="1375" y="1332"/>
                  </a:lnTo>
                  <a:lnTo>
                    <a:pt x="1074" y="1418"/>
                  </a:lnTo>
                  <a:lnTo>
                    <a:pt x="602" y="1418"/>
                  </a:lnTo>
                  <a:lnTo>
                    <a:pt x="258" y="1332"/>
                  </a:lnTo>
                  <a:lnTo>
                    <a:pt x="129" y="1289"/>
                  </a:lnTo>
                  <a:lnTo>
                    <a:pt x="44" y="1289"/>
                  </a:lnTo>
                  <a:lnTo>
                    <a:pt x="1" y="1418"/>
                  </a:lnTo>
                  <a:lnTo>
                    <a:pt x="1" y="1676"/>
                  </a:lnTo>
                  <a:lnTo>
                    <a:pt x="87" y="1933"/>
                  </a:lnTo>
                  <a:lnTo>
                    <a:pt x="215" y="2234"/>
                  </a:lnTo>
                  <a:lnTo>
                    <a:pt x="387" y="2578"/>
                  </a:lnTo>
                  <a:lnTo>
                    <a:pt x="645" y="2835"/>
                  </a:lnTo>
                  <a:lnTo>
                    <a:pt x="903" y="3050"/>
                  </a:lnTo>
                  <a:lnTo>
                    <a:pt x="1203" y="3179"/>
                  </a:lnTo>
                  <a:lnTo>
                    <a:pt x="1504" y="3308"/>
                  </a:lnTo>
                  <a:lnTo>
                    <a:pt x="1847" y="3394"/>
                  </a:lnTo>
                  <a:lnTo>
                    <a:pt x="2191" y="3437"/>
                  </a:lnTo>
                  <a:lnTo>
                    <a:pt x="2921" y="3480"/>
                  </a:lnTo>
                  <a:lnTo>
                    <a:pt x="3823" y="3480"/>
                  </a:lnTo>
                  <a:lnTo>
                    <a:pt x="3952" y="3394"/>
                  </a:lnTo>
                  <a:lnTo>
                    <a:pt x="3995" y="3308"/>
                  </a:lnTo>
                  <a:lnTo>
                    <a:pt x="4081" y="3179"/>
                  </a:lnTo>
                  <a:lnTo>
                    <a:pt x="4081" y="3007"/>
                  </a:lnTo>
                  <a:lnTo>
                    <a:pt x="4081" y="2835"/>
                  </a:lnTo>
                  <a:lnTo>
                    <a:pt x="4038" y="2406"/>
                  </a:lnTo>
                  <a:lnTo>
                    <a:pt x="3866" y="1418"/>
                  </a:lnTo>
                  <a:lnTo>
                    <a:pt x="3823" y="945"/>
                  </a:lnTo>
                  <a:lnTo>
                    <a:pt x="3823" y="473"/>
                  </a:lnTo>
                  <a:lnTo>
                    <a:pt x="3866" y="301"/>
                  </a:lnTo>
                  <a:lnTo>
                    <a:pt x="3823" y="172"/>
                  </a:lnTo>
                  <a:lnTo>
                    <a:pt x="3780" y="87"/>
                  </a:lnTo>
                  <a:lnTo>
                    <a:pt x="3694" y="44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rgbClr val="FCFD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5012;p66">
              <a:extLst>
                <a:ext uri="{FF2B5EF4-FFF2-40B4-BE49-F238E27FC236}">
                  <a16:creationId xmlns:a16="http://schemas.microsoft.com/office/drawing/2014/main" id="{B741E14E-5C66-130B-CA69-5F0BC9A20585}"/>
                </a:ext>
              </a:extLst>
            </p:cNvPr>
            <p:cNvSpPr/>
            <p:nvPr/>
          </p:nvSpPr>
          <p:spPr>
            <a:xfrm>
              <a:off x="3304800" y="4374125"/>
              <a:ext cx="245900" cy="100975"/>
            </a:xfrm>
            <a:custGeom>
              <a:avLst/>
              <a:gdLst/>
              <a:ahLst/>
              <a:cxnLst/>
              <a:rect l="l" t="t" r="r" b="b"/>
              <a:pathLst>
                <a:path w="9836" h="4039" extrusionOk="0">
                  <a:moveTo>
                    <a:pt x="1246" y="1"/>
                  </a:moveTo>
                  <a:lnTo>
                    <a:pt x="1117" y="44"/>
                  </a:lnTo>
                  <a:lnTo>
                    <a:pt x="988" y="87"/>
                  </a:lnTo>
                  <a:lnTo>
                    <a:pt x="859" y="173"/>
                  </a:lnTo>
                  <a:lnTo>
                    <a:pt x="730" y="259"/>
                  </a:lnTo>
                  <a:lnTo>
                    <a:pt x="602" y="430"/>
                  </a:lnTo>
                  <a:lnTo>
                    <a:pt x="473" y="602"/>
                  </a:lnTo>
                  <a:lnTo>
                    <a:pt x="258" y="1161"/>
                  </a:lnTo>
                  <a:lnTo>
                    <a:pt x="86" y="1719"/>
                  </a:lnTo>
                  <a:lnTo>
                    <a:pt x="0" y="2191"/>
                  </a:lnTo>
                  <a:lnTo>
                    <a:pt x="0" y="2578"/>
                  </a:lnTo>
                  <a:lnTo>
                    <a:pt x="86" y="2836"/>
                  </a:lnTo>
                  <a:lnTo>
                    <a:pt x="172" y="3050"/>
                  </a:lnTo>
                  <a:lnTo>
                    <a:pt x="301" y="3179"/>
                  </a:lnTo>
                  <a:lnTo>
                    <a:pt x="387" y="3308"/>
                  </a:lnTo>
                  <a:lnTo>
                    <a:pt x="902" y="3652"/>
                  </a:lnTo>
                  <a:lnTo>
                    <a:pt x="1117" y="3738"/>
                  </a:lnTo>
                  <a:lnTo>
                    <a:pt x="1289" y="3738"/>
                  </a:lnTo>
                  <a:lnTo>
                    <a:pt x="1461" y="3695"/>
                  </a:lnTo>
                  <a:lnTo>
                    <a:pt x="1675" y="3609"/>
                  </a:lnTo>
                  <a:lnTo>
                    <a:pt x="1976" y="3480"/>
                  </a:lnTo>
                  <a:lnTo>
                    <a:pt x="2406" y="3394"/>
                  </a:lnTo>
                  <a:lnTo>
                    <a:pt x="2921" y="3351"/>
                  </a:lnTo>
                  <a:lnTo>
                    <a:pt x="3608" y="3394"/>
                  </a:lnTo>
                  <a:lnTo>
                    <a:pt x="5111" y="3566"/>
                  </a:lnTo>
                  <a:lnTo>
                    <a:pt x="6572" y="3781"/>
                  </a:lnTo>
                  <a:lnTo>
                    <a:pt x="7903" y="3952"/>
                  </a:lnTo>
                  <a:lnTo>
                    <a:pt x="8547" y="3995"/>
                  </a:lnTo>
                  <a:lnTo>
                    <a:pt x="9063" y="4038"/>
                  </a:lnTo>
                  <a:lnTo>
                    <a:pt x="9320" y="3995"/>
                  </a:lnTo>
                  <a:lnTo>
                    <a:pt x="9492" y="3909"/>
                  </a:lnTo>
                  <a:lnTo>
                    <a:pt x="9621" y="3823"/>
                  </a:lnTo>
                  <a:lnTo>
                    <a:pt x="9750" y="3652"/>
                  </a:lnTo>
                  <a:lnTo>
                    <a:pt x="9793" y="3480"/>
                  </a:lnTo>
                  <a:lnTo>
                    <a:pt x="9836" y="3308"/>
                  </a:lnTo>
                  <a:lnTo>
                    <a:pt x="9836" y="2879"/>
                  </a:lnTo>
                  <a:lnTo>
                    <a:pt x="9750" y="2363"/>
                  </a:lnTo>
                  <a:lnTo>
                    <a:pt x="9621" y="1891"/>
                  </a:lnTo>
                  <a:lnTo>
                    <a:pt x="9320" y="1032"/>
                  </a:lnTo>
                  <a:lnTo>
                    <a:pt x="9277" y="860"/>
                  </a:lnTo>
                  <a:lnTo>
                    <a:pt x="9149" y="731"/>
                  </a:lnTo>
                  <a:lnTo>
                    <a:pt x="8977" y="645"/>
                  </a:lnTo>
                  <a:lnTo>
                    <a:pt x="8805" y="602"/>
                  </a:lnTo>
                  <a:lnTo>
                    <a:pt x="8375" y="602"/>
                  </a:lnTo>
                  <a:lnTo>
                    <a:pt x="7817" y="731"/>
                  </a:lnTo>
                  <a:lnTo>
                    <a:pt x="6529" y="1032"/>
                  </a:lnTo>
                  <a:lnTo>
                    <a:pt x="5841" y="1204"/>
                  </a:lnTo>
                  <a:lnTo>
                    <a:pt x="5197" y="1332"/>
                  </a:lnTo>
                  <a:lnTo>
                    <a:pt x="4596" y="1375"/>
                  </a:lnTo>
                  <a:lnTo>
                    <a:pt x="4123" y="1375"/>
                  </a:lnTo>
                  <a:lnTo>
                    <a:pt x="3694" y="1289"/>
                  </a:lnTo>
                  <a:lnTo>
                    <a:pt x="3307" y="1161"/>
                  </a:lnTo>
                  <a:lnTo>
                    <a:pt x="3007" y="989"/>
                  </a:lnTo>
                  <a:lnTo>
                    <a:pt x="2749" y="817"/>
                  </a:lnTo>
                  <a:lnTo>
                    <a:pt x="2277" y="473"/>
                  </a:lnTo>
                  <a:lnTo>
                    <a:pt x="1761" y="173"/>
                  </a:lnTo>
                  <a:lnTo>
                    <a:pt x="1504" y="44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CFD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5013;p66">
              <a:extLst>
                <a:ext uri="{FF2B5EF4-FFF2-40B4-BE49-F238E27FC236}">
                  <a16:creationId xmlns:a16="http://schemas.microsoft.com/office/drawing/2014/main" id="{4EFFF0FC-CE49-3338-F8C7-2EE1D3A46087}"/>
                </a:ext>
              </a:extLst>
            </p:cNvPr>
            <p:cNvSpPr/>
            <p:nvPr/>
          </p:nvSpPr>
          <p:spPr>
            <a:xfrm>
              <a:off x="3554975" y="4374125"/>
              <a:ext cx="121350" cy="103125"/>
            </a:xfrm>
            <a:custGeom>
              <a:avLst/>
              <a:gdLst/>
              <a:ahLst/>
              <a:cxnLst/>
              <a:rect l="l" t="t" r="r" b="b"/>
              <a:pathLst>
                <a:path w="4854" h="4125" extrusionOk="0">
                  <a:moveTo>
                    <a:pt x="3651" y="1"/>
                  </a:moveTo>
                  <a:lnTo>
                    <a:pt x="3436" y="44"/>
                  </a:lnTo>
                  <a:lnTo>
                    <a:pt x="3179" y="173"/>
                  </a:lnTo>
                  <a:lnTo>
                    <a:pt x="2921" y="302"/>
                  </a:lnTo>
                  <a:lnTo>
                    <a:pt x="2663" y="430"/>
                  </a:lnTo>
                  <a:lnTo>
                    <a:pt x="2406" y="473"/>
                  </a:lnTo>
                  <a:lnTo>
                    <a:pt x="2105" y="559"/>
                  </a:lnTo>
                  <a:lnTo>
                    <a:pt x="1804" y="559"/>
                  </a:lnTo>
                  <a:lnTo>
                    <a:pt x="1504" y="516"/>
                  </a:lnTo>
                  <a:lnTo>
                    <a:pt x="1203" y="473"/>
                  </a:lnTo>
                  <a:lnTo>
                    <a:pt x="860" y="345"/>
                  </a:lnTo>
                  <a:lnTo>
                    <a:pt x="559" y="259"/>
                  </a:lnTo>
                  <a:lnTo>
                    <a:pt x="301" y="259"/>
                  </a:lnTo>
                  <a:lnTo>
                    <a:pt x="129" y="302"/>
                  </a:lnTo>
                  <a:lnTo>
                    <a:pt x="43" y="430"/>
                  </a:lnTo>
                  <a:lnTo>
                    <a:pt x="1" y="602"/>
                  </a:lnTo>
                  <a:lnTo>
                    <a:pt x="1" y="860"/>
                  </a:lnTo>
                  <a:lnTo>
                    <a:pt x="43" y="1161"/>
                  </a:lnTo>
                  <a:lnTo>
                    <a:pt x="129" y="1504"/>
                  </a:lnTo>
                  <a:lnTo>
                    <a:pt x="215" y="1891"/>
                  </a:lnTo>
                  <a:lnTo>
                    <a:pt x="258" y="2277"/>
                  </a:lnTo>
                  <a:lnTo>
                    <a:pt x="301" y="2707"/>
                  </a:lnTo>
                  <a:lnTo>
                    <a:pt x="301" y="3093"/>
                  </a:lnTo>
                  <a:lnTo>
                    <a:pt x="258" y="3695"/>
                  </a:lnTo>
                  <a:lnTo>
                    <a:pt x="215" y="3952"/>
                  </a:lnTo>
                  <a:lnTo>
                    <a:pt x="301" y="4038"/>
                  </a:lnTo>
                  <a:lnTo>
                    <a:pt x="387" y="4081"/>
                  </a:lnTo>
                  <a:lnTo>
                    <a:pt x="473" y="4124"/>
                  </a:lnTo>
                  <a:lnTo>
                    <a:pt x="559" y="4124"/>
                  </a:lnTo>
                  <a:lnTo>
                    <a:pt x="817" y="4038"/>
                  </a:lnTo>
                  <a:lnTo>
                    <a:pt x="1031" y="3909"/>
                  </a:lnTo>
                  <a:lnTo>
                    <a:pt x="1590" y="3523"/>
                  </a:lnTo>
                  <a:lnTo>
                    <a:pt x="2191" y="3093"/>
                  </a:lnTo>
                  <a:lnTo>
                    <a:pt x="2492" y="2922"/>
                  </a:lnTo>
                  <a:lnTo>
                    <a:pt x="2749" y="2836"/>
                  </a:lnTo>
                  <a:lnTo>
                    <a:pt x="3222" y="2836"/>
                  </a:lnTo>
                  <a:lnTo>
                    <a:pt x="3694" y="2922"/>
                  </a:lnTo>
                  <a:lnTo>
                    <a:pt x="3952" y="2922"/>
                  </a:lnTo>
                  <a:lnTo>
                    <a:pt x="4210" y="2879"/>
                  </a:lnTo>
                  <a:lnTo>
                    <a:pt x="4467" y="2750"/>
                  </a:lnTo>
                  <a:lnTo>
                    <a:pt x="4682" y="2578"/>
                  </a:lnTo>
                  <a:lnTo>
                    <a:pt x="4811" y="2363"/>
                  </a:lnTo>
                  <a:lnTo>
                    <a:pt x="4854" y="2106"/>
                  </a:lnTo>
                  <a:lnTo>
                    <a:pt x="4854" y="1805"/>
                  </a:lnTo>
                  <a:lnTo>
                    <a:pt x="4854" y="1504"/>
                  </a:lnTo>
                  <a:lnTo>
                    <a:pt x="4768" y="1161"/>
                  </a:lnTo>
                  <a:lnTo>
                    <a:pt x="4682" y="860"/>
                  </a:lnTo>
                  <a:lnTo>
                    <a:pt x="4553" y="559"/>
                  </a:lnTo>
                  <a:lnTo>
                    <a:pt x="4424" y="302"/>
                  </a:lnTo>
                  <a:lnTo>
                    <a:pt x="4253" y="130"/>
                  </a:lnTo>
                  <a:lnTo>
                    <a:pt x="4081" y="44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rgbClr val="FCFD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5014;p66">
              <a:extLst>
                <a:ext uri="{FF2B5EF4-FFF2-40B4-BE49-F238E27FC236}">
                  <a16:creationId xmlns:a16="http://schemas.microsoft.com/office/drawing/2014/main" id="{B3A2D518-55FB-1739-8BE3-B56BBB8E543E}"/>
                </a:ext>
              </a:extLst>
            </p:cNvPr>
            <p:cNvSpPr/>
            <p:nvPr/>
          </p:nvSpPr>
          <p:spPr>
            <a:xfrm>
              <a:off x="3672025" y="4349450"/>
              <a:ext cx="108450" cy="95575"/>
            </a:xfrm>
            <a:custGeom>
              <a:avLst/>
              <a:gdLst/>
              <a:ahLst/>
              <a:cxnLst/>
              <a:rect l="l" t="t" r="r" b="b"/>
              <a:pathLst>
                <a:path w="4338" h="3823" extrusionOk="0">
                  <a:moveTo>
                    <a:pt x="3565" y="0"/>
                  </a:moveTo>
                  <a:lnTo>
                    <a:pt x="3436" y="43"/>
                  </a:lnTo>
                  <a:lnTo>
                    <a:pt x="3307" y="86"/>
                  </a:lnTo>
                  <a:lnTo>
                    <a:pt x="3049" y="258"/>
                  </a:lnTo>
                  <a:lnTo>
                    <a:pt x="2749" y="387"/>
                  </a:lnTo>
                  <a:lnTo>
                    <a:pt x="2491" y="473"/>
                  </a:lnTo>
                  <a:lnTo>
                    <a:pt x="2190" y="516"/>
                  </a:lnTo>
                  <a:lnTo>
                    <a:pt x="1890" y="516"/>
                  </a:lnTo>
                  <a:lnTo>
                    <a:pt x="1632" y="473"/>
                  </a:lnTo>
                  <a:lnTo>
                    <a:pt x="1374" y="430"/>
                  </a:lnTo>
                  <a:lnTo>
                    <a:pt x="1117" y="344"/>
                  </a:lnTo>
                  <a:lnTo>
                    <a:pt x="902" y="301"/>
                  </a:lnTo>
                  <a:lnTo>
                    <a:pt x="687" y="301"/>
                  </a:lnTo>
                  <a:lnTo>
                    <a:pt x="472" y="344"/>
                  </a:lnTo>
                  <a:lnTo>
                    <a:pt x="301" y="430"/>
                  </a:lnTo>
                  <a:lnTo>
                    <a:pt x="129" y="559"/>
                  </a:lnTo>
                  <a:lnTo>
                    <a:pt x="43" y="687"/>
                  </a:lnTo>
                  <a:lnTo>
                    <a:pt x="0" y="859"/>
                  </a:lnTo>
                  <a:lnTo>
                    <a:pt x="43" y="1031"/>
                  </a:lnTo>
                  <a:lnTo>
                    <a:pt x="258" y="1246"/>
                  </a:lnTo>
                  <a:lnTo>
                    <a:pt x="387" y="1417"/>
                  </a:lnTo>
                  <a:lnTo>
                    <a:pt x="644" y="1804"/>
                  </a:lnTo>
                  <a:lnTo>
                    <a:pt x="773" y="2234"/>
                  </a:lnTo>
                  <a:lnTo>
                    <a:pt x="859" y="2620"/>
                  </a:lnTo>
                  <a:lnTo>
                    <a:pt x="859" y="2964"/>
                  </a:lnTo>
                  <a:lnTo>
                    <a:pt x="859" y="3221"/>
                  </a:lnTo>
                  <a:lnTo>
                    <a:pt x="816" y="3479"/>
                  </a:lnTo>
                  <a:lnTo>
                    <a:pt x="859" y="3651"/>
                  </a:lnTo>
                  <a:lnTo>
                    <a:pt x="902" y="3737"/>
                  </a:lnTo>
                  <a:lnTo>
                    <a:pt x="945" y="3780"/>
                  </a:lnTo>
                  <a:lnTo>
                    <a:pt x="1031" y="3823"/>
                  </a:lnTo>
                  <a:lnTo>
                    <a:pt x="1160" y="3780"/>
                  </a:lnTo>
                  <a:lnTo>
                    <a:pt x="1246" y="3737"/>
                  </a:lnTo>
                  <a:lnTo>
                    <a:pt x="1546" y="3522"/>
                  </a:lnTo>
                  <a:lnTo>
                    <a:pt x="1890" y="3264"/>
                  </a:lnTo>
                  <a:lnTo>
                    <a:pt x="2233" y="2921"/>
                  </a:lnTo>
                  <a:lnTo>
                    <a:pt x="2878" y="2319"/>
                  </a:lnTo>
                  <a:lnTo>
                    <a:pt x="3135" y="2105"/>
                  </a:lnTo>
                  <a:lnTo>
                    <a:pt x="3350" y="1976"/>
                  </a:lnTo>
                  <a:lnTo>
                    <a:pt x="3565" y="1933"/>
                  </a:lnTo>
                  <a:lnTo>
                    <a:pt x="3865" y="1933"/>
                  </a:lnTo>
                  <a:lnTo>
                    <a:pt x="4037" y="1890"/>
                  </a:lnTo>
                  <a:lnTo>
                    <a:pt x="4123" y="1804"/>
                  </a:lnTo>
                  <a:lnTo>
                    <a:pt x="4252" y="1632"/>
                  </a:lnTo>
                  <a:lnTo>
                    <a:pt x="4338" y="1375"/>
                  </a:lnTo>
                  <a:lnTo>
                    <a:pt x="4338" y="1031"/>
                  </a:lnTo>
                  <a:lnTo>
                    <a:pt x="4252" y="730"/>
                  </a:lnTo>
                  <a:lnTo>
                    <a:pt x="4123" y="430"/>
                  </a:lnTo>
                  <a:lnTo>
                    <a:pt x="3951" y="172"/>
                  </a:lnTo>
                  <a:lnTo>
                    <a:pt x="3780" y="43"/>
                  </a:lnTo>
                  <a:lnTo>
                    <a:pt x="3651" y="0"/>
                  </a:lnTo>
                  <a:close/>
                </a:path>
              </a:pathLst>
            </a:custGeom>
            <a:solidFill>
              <a:srgbClr val="FCFD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015;p66">
              <a:extLst>
                <a:ext uri="{FF2B5EF4-FFF2-40B4-BE49-F238E27FC236}">
                  <a16:creationId xmlns:a16="http://schemas.microsoft.com/office/drawing/2014/main" id="{214984DA-EC23-DB06-6A17-63740A4B0FA9}"/>
                </a:ext>
              </a:extLst>
            </p:cNvPr>
            <p:cNvSpPr/>
            <p:nvPr/>
          </p:nvSpPr>
          <p:spPr>
            <a:xfrm>
              <a:off x="2537075" y="4395600"/>
              <a:ext cx="16125" cy="17225"/>
            </a:xfrm>
            <a:custGeom>
              <a:avLst/>
              <a:gdLst/>
              <a:ahLst/>
              <a:cxnLst/>
              <a:rect l="l" t="t" r="r" b="b"/>
              <a:pathLst>
                <a:path w="645" h="689" extrusionOk="0">
                  <a:moveTo>
                    <a:pt x="301" y="1"/>
                  </a:moveTo>
                  <a:lnTo>
                    <a:pt x="172" y="44"/>
                  </a:lnTo>
                  <a:lnTo>
                    <a:pt x="86" y="87"/>
                  </a:lnTo>
                  <a:lnTo>
                    <a:pt x="1" y="216"/>
                  </a:lnTo>
                  <a:lnTo>
                    <a:pt x="1" y="345"/>
                  </a:lnTo>
                  <a:lnTo>
                    <a:pt x="43" y="473"/>
                  </a:lnTo>
                  <a:lnTo>
                    <a:pt x="86" y="559"/>
                  </a:lnTo>
                  <a:lnTo>
                    <a:pt x="215" y="645"/>
                  </a:lnTo>
                  <a:lnTo>
                    <a:pt x="344" y="688"/>
                  </a:lnTo>
                  <a:lnTo>
                    <a:pt x="473" y="645"/>
                  </a:lnTo>
                  <a:lnTo>
                    <a:pt x="559" y="559"/>
                  </a:lnTo>
                  <a:lnTo>
                    <a:pt x="645" y="430"/>
                  </a:lnTo>
                  <a:lnTo>
                    <a:pt x="645" y="302"/>
                  </a:lnTo>
                  <a:lnTo>
                    <a:pt x="645" y="173"/>
                  </a:lnTo>
                  <a:lnTo>
                    <a:pt x="559" y="87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5016;p66">
              <a:extLst>
                <a:ext uri="{FF2B5EF4-FFF2-40B4-BE49-F238E27FC236}">
                  <a16:creationId xmlns:a16="http://schemas.microsoft.com/office/drawing/2014/main" id="{9C4C7588-4DF5-DDB2-AE58-C0ED66627120}"/>
                </a:ext>
              </a:extLst>
            </p:cNvPr>
            <p:cNvSpPr/>
            <p:nvPr/>
          </p:nvSpPr>
          <p:spPr>
            <a:xfrm>
              <a:off x="2522050" y="4363400"/>
              <a:ext cx="16125" cy="17200"/>
            </a:xfrm>
            <a:custGeom>
              <a:avLst/>
              <a:gdLst/>
              <a:ahLst/>
              <a:cxnLst/>
              <a:rect l="l" t="t" r="r" b="b"/>
              <a:pathLst>
                <a:path w="645" h="688" extrusionOk="0">
                  <a:moveTo>
                    <a:pt x="301" y="1"/>
                  </a:moveTo>
                  <a:lnTo>
                    <a:pt x="172" y="43"/>
                  </a:lnTo>
                  <a:lnTo>
                    <a:pt x="86" y="129"/>
                  </a:lnTo>
                  <a:lnTo>
                    <a:pt x="0" y="215"/>
                  </a:lnTo>
                  <a:lnTo>
                    <a:pt x="0" y="344"/>
                  </a:lnTo>
                  <a:lnTo>
                    <a:pt x="43" y="473"/>
                  </a:lnTo>
                  <a:lnTo>
                    <a:pt x="86" y="602"/>
                  </a:lnTo>
                  <a:lnTo>
                    <a:pt x="215" y="645"/>
                  </a:lnTo>
                  <a:lnTo>
                    <a:pt x="344" y="688"/>
                  </a:lnTo>
                  <a:lnTo>
                    <a:pt x="473" y="645"/>
                  </a:lnTo>
                  <a:lnTo>
                    <a:pt x="559" y="559"/>
                  </a:lnTo>
                  <a:lnTo>
                    <a:pt x="644" y="473"/>
                  </a:lnTo>
                  <a:lnTo>
                    <a:pt x="644" y="344"/>
                  </a:lnTo>
                  <a:lnTo>
                    <a:pt x="644" y="215"/>
                  </a:lnTo>
                  <a:lnTo>
                    <a:pt x="559" y="86"/>
                  </a:lnTo>
                  <a:lnTo>
                    <a:pt x="430" y="43"/>
                  </a:lnTo>
                  <a:lnTo>
                    <a:pt x="301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017;p66">
              <a:extLst>
                <a:ext uri="{FF2B5EF4-FFF2-40B4-BE49-F238E27FC236}">
                  <a16:creationId xmlns:a16="http://schemas.microsoft.com/office/drawing/2014/main" id="{217A2706-973F-BD6A-8988-896539364B10}"/>
                </a:ext>
              </a:extLst>
            </p:cNvPr>
            <p:cNvSpPr/>
            <p:nvPr/>
          </p:nvSpPr>
          <p:spPr>
            <a:xfrm>
              <a:off x="2526350" y="4327975"/>
              <a:ext cx="16125" cy="16125"/>
            </a:xfrm>
            <a:custGeom>
              <a:avLst/>
              <a:gdLst/>
              <a:ahLst/>
              <a:cxnLst/>
              <a:rect l="l" t="t" r="r" b="b"/>
              <a:pathLst>
                <a:path w="645" h="645" extrusionOk="0">
                  <a:moveTo>
                    <a:pt x="172" y="0"/>
                  </a:moveTo>
                  <a:lnTo>
                    <a:pt x="86" y="86"/>
                  </a:lnTo>
                  <a:lnTo>
                    <a:pt x="0" y="215"/>
                  </a:lnTo>
                  <a:lnTo>
                    <a:pt x="0" y="344"/>
                  </a:lnTo>
                  <a:lnTo>
                    <a:pt x="0" y="473"/>
                  </a:lnTo>
                  <a:lnTo>
                    <a:pt x="86" y="559"/>
                  </a:lnTo>
                  <a:lnTo>
                    <a:pt x="215" y="644"/>
                  </a:lnTo>
                  <a:lnTo>
                    <a:pt x="344" y="644"/>
                  </a:lnTo>
                  <a:lnTo>
                    <a:pt x="472" y="601"/>
                  </a:lnTo>
                  <a:lnTo>
                    <a:pt x="558" y="559"/>
                  </a:lnTo>
                  <a:lnTo>
                    <a:pt x="644" y="430"/>
                  </a:lnTo>
                  <a:lnTo>
                    <a:pt x="644" y="301"/>
                  </a:lnTo>
                  <a:lnTo>
                    <a:pt x="601" y="172"/>
                  </a:lnTo>
                  <a:lnTo>
                    <a:pt x="558" y="86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018;p66">
              <a:extLst>
                <a:ext uri="{FF2B5EF4-FFF2-40B4-BE49-F238E27FC236}">
                  <a16:creationId xmlns:a16="http://schemas.microsoft.com/office/drawing/2014/main" id="{55EA7544-41FE-9581-BECB-6DF8EA6FB82A}"/>
                </a:ext>
              </a:extLst>
            </p:cNvPr>
            <p:cNvSpPr/>
            <p:nvPr/>
          </p:nvSpPr>
          <p:spPr>
            <a:xfrm>
              <a:off x="2552100" y="4327975"/>
              <a:ext cx="17225" cy="17200"/>
            </a:xfrm>
            <a:custGeom>
              <a:avLst/>
              <a:gdLst/>
              <a:ahLst/>
              <a:cxnLst/>
              <a:rect l="l" t="t" r="r" b="b"/>
              <a:pathLst>
                <a:path w="689" h="688" extrusionOk="0">
                  <a:moveTo>
                    <a:pt x="301" y="0"/>
                  </a:moveTo>
                  <a:lnTo>
                    <a:pt x="216" y="43"/>
                  </a:lnTo>
                  <a:lnTo>
                    <a:pt x="87" y="129"/>
                  </a:lnTo>
                  <a:lnTo>
                    <a:pt x="44" y="215"/>
                  </a:lnTo>
                  <a:lnTo>
                    <a:pt x="1" y="344"/>
                  </a:lnTo>
                  <a:lnTo>
                    <a:pt x="44" y="473"/>
                  </a:lnTo>
                  <a:lnTo>
                    <a:pt x="130" y="601"/>
                  </a:lnTo>
                  <a:lnTo>
                    <a:pt x="216" y="644"/>
                  </a:lnTo>
                  <a:lnTo>
                    <a:pt x="344" y="687"/>
                  </a:lnTo>
                  <a:lnTo>
                    <a:pt x="473" y="644"/>
                  </a:lnTo>
                  <a:lnTo>
                    <a:pt x="602" y="559"/>
                  </a:lnTo>
                  <a:lnTo>
                    <a:pt x="645" y="473"/>
                  </a:lnTo>
                  <a:lnTo>
                    <a:pt x="688" y="301"/>
                  </a:lnTo>
                  <a:lnTo>
                    <a:pt x="645" y="215"/>
                  </a:lnTo>
                  <a:lnTo>
                    <a:pt x="559" y="86"/>
                  </a:lnTo>
                  <a:lnTo>
                    <a:pt x="473" y="43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019;p66">
              <a:extLst>
                <a:ext uri="{FF2B5EF4-FFF2-40B4-BE49-F238E27FC236}">
                  <a16:creationId xmlns:a16="http://schemas.microsoft.com/office/drawing/2014/main" id="{71210E8E-E2B4-FF38-FD99-01B09B87A0DE}"/>
                </a:ext>
              </a:extLst>
            </p:cNvPr>
            <p:cNvSpPr/>
            <p:nvPr/>
          </p:nvSpPr>
          <p:spPr>
            <a:xfrm>
              <a:off x="2555325" y="4369850"/>
              <a:ext cx="16125" cy="16125"/>
            </a:xfrm>
            <a:custGeom>
              <a:avLst/>
              <a:gdLst/>
              <a:ahLst/>
              <a:cxnLst/>
              <a:rect l="l" t="t" r="r" b="b"/>
              <a:pathLst>
                <a:path w="645" h="645" extrusionOk="0">
                  <a:moveTo>
                    <a:pt x="172" y="0"/>
                  </a:moveTo>
                  <a:lnTo>
                    <a:pt x="87" y="86"/>
                  </a:lnTo>
                  <a:lnTo>
                    <a:pt x="1" y="215"/>
                  </a:lnTo>
                  <a:lnTo>
                    <a:pt x="1" y="344"/>
                  </a:lnTo>
                  <a:lnTo>
                    <a:pt x="1" y="473"/>
                  </a:lnTo>
                  <a:lnTo>
                    <a:pt x="87" y="559"/>
                  </a:lnTo>
                  <a:lnTo>
                    <a:pt x="215" y="644"/>
                  </a:lnTo>
                  <a:lnTo>
                    <a:pt x="344" y="644"/>
                  </a:lnTo>
                  <a:lnTo>
                    <a:pt x="473" y="601"/>
                  </a:lnTo>
                  <a:lnTo>
                    <a:pt x="559" y="559"/>
                  </a:lnTo>
                  <a:lnTo>
                    <a:pt x="645" y="430"/>
                  </a:lnTo>
                  <a:lnTo>
                    <a:pt x="645" y="301"/>
                  </a:lnTo>
                  <a:lnTo>
                    <a:pt x="645" y="172"/>
                  </a:lnTo>
                  <a:lnTo>
                    <a:pt x="559" y="86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5020;p66">
              <a:extLst>
                <a:ext uri="{FF2B5EF4-FFF2-40B4-BE49-F238E27FC236}">
                  <a16:creationId xmlns:a16="http://schemas.microsoft.com/office/drawing/2014/main" id="{7638CD5A-9453-47FE-D4AE-CFDCB578BAF2}"/>
                </a:ext>
              </a:extLst>
            </p:cNvPr>
            <p:cNvSpPr/>
            <p:nvPr/>
          </p:nvSpPr>
          <p:spPr>
            <a:xfrm>
              <a:off x="2589700" y="4323675"/>
              <a:ext cx="17200" cy="17200"/>
            </a:xfrm>
            <a:custGeom>
              <a:avLst/>
              <a:gdLst/>
              <a:ahLst/>
              <a:cxnLst/>
              <a:rect l="l" t="t" r="r" b="b"/>
              <a:pathLst>
                <a:path w="688" h="688" extrusionOk="0">
                  <a:moveTo>
                    <a:pt x="344" y="0"/>
                  </a:moveTo>
                  <a:lnTo>
                    <a:pt x="215" y="43"/>
                  </a:lnTo>
                  <a:lnTo>
                    <a:pt x="86" y="129"/>
                  </a:lnTo>
                  <a:lnTo>
                    <a:pt x="43" y="215"/>
                  </a:lnTo>
                  <a:lnTo>
                    <a:pt x="0" y="344"/>
                  </a:lnTo>
                  <a:lnTo>
                    <a:pt x="43" y="473"/>
                  </a:lnTo>
                  <a:lnTo>
                    <a:pt x="129" y="602"/>
                  </a:lnTo>
                  <a:lnTo>
                    <a:pt x="258" y="645"/>
                  </a:lnTo>
                  <a:lnTo>
                    <a:pt x="387" y="688"/>
                  </a:lnTo>
                  <a:lnTo>
                    <a:pt x="515" y="645"/>
                  </a:lnTo>
                  <a:lnTo>
                    <a:pt x="601" y="559"/>
                  </a:lnTo>
                  <a:lnTo>
                    <a:pt x="687" y="430"/>
                  </a:lnTo>
                  <a:lnTo>
                    <a:pt x="687" y="301"/>
                  </a:lnTo>
                  <a:lnTo>
                    <a:pt x="644" y="215"/>
                  </a:lnTo>
                  <a:lnTo>
                    <a:pt x="558" y="86"/>
                  </a:lnTo>
                  <a:lnTo>
                    <a:pt x="473" y="43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5021;p66">
              <a:extLst>
                <a:ext uri="{FF2B5EF4-FFF2-40B4-BE49-F238E27FC236}">
                  <a16:creationId xmlns:a16="http://schemas.microsoft.com/office/drawing/2014/main" id="{344AD962-16CC-7F3F-9EAC-D44B3B2FD886}"/>
                </a:ext>
              </a:extLst>
            </p:cNvPr>
            <p:cNvSpPr/>
            <p:nvPr/>
          </p:nvSpPr>
          <p:spPr>
            <a:xfrm>
              <a:off x="2578950" y="4354800"/>
              <a:ext cx="17200" cy="17225"/>
            </a:xfrm>
            <a:custGeom>
              <a:avLst/>
              <a:gdLst/>
              <a:ahLst/>
              <a:cxnLst/>
              <a:rect l="l" t="t" r="r" b="b"/>
              <a:pathLst>
                <a:path w="688" h="689" extrusionOk="0">
                  <a:moveTo>
                    <a:pt x="301" y="1"/>
                  </a:moveTo>
                  <a:lnTo>
                    <a:pt x="215" y="44"/>
                  </a:lnTo>
                  <a:lnTo>
                    <a:pt x="86" y="87"/>
                  </a:lnTo>
                  <a:lnTo>
                    <a:pt x="44" y="216"/>
                  </a:lnTo>
                  <a:lnTo>
                    <a:pt x="1" y="345"/>
                  </a:lnTo>
                  <a:lnTo>
                    <a:pt x="44" y="473"/>
                  </a:lnTo>
                  <a:lnTo>
                    <a:pt x="129" y="559"/>
                  </a:lnTo>
                  <a:lnTo>
                    <a:pt x="215" y="645"/>
                  </a:lnTo>
                  <a:lnTo>
                    <a:pt x="344" y="688"/>
                  </a:lnTo>
                  <a:lnTo>
                    <a:pt x="473" y="645"/>
                  </a:lnTo>
                  <a:lnTo>
                    <a:pt x="602" y="559"/>
                  </a:lnTo>
                  <a:lnTo>
                    <a:pt x="645" y="430"/>
                  </a:lnTo>
                  <a:lnTo>
                    <a:pt x="688" y="302"/>
                  </a:lnTo>
                  <a:lnTo>
                    <a:pt x="645" y="173"/>
                  </a:lnTo>
                  <a:lnTo>
                    <a:pt x="559" y="87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5022;p66">
              <a:extLst>
                <a:ext uri="{FF2B5EF4-FFF2-40B4-BE49-F238E27FC236}">
                  <a16:creationId xmlns:a16="http://schemas.microsoft.com/office/drawing/2014/main" id="{B59E3518-28AC-6F01-2B71-1BB5BAE187C5}"/>
                </a:ext>
              </a:extLst>
            </p:cNvPr>
            <p:cNvSpPr/>
            <p:nvPr/>
          </p:nvSpPr>
          <p:spPr>
            <a:xfrm>
              <a:off x="2767925" y="4365550"/>
              <a:ext cx="17200" cy="17200"/>
            </a:xfrm>
            <a:custGeom>
              <a:avLst/>
              <a:gdLst/>
              <a:ahLst/>
              <a:cxnLst/>
              <a:rect l="l" t="t" r="r" b="b"/>
              <a:pathLst>
                <a:path w="688" h="688" extrusionOk="0">
                  <a:moveTo>
                    <a:pt x="344" y="0"/>
                  </a:moveTo>
                  <a:lnTo>
                    <a:pt x="215" y="43"/>
                  </a:lnTo>
                  <a:lnTo>
                    <a:pt x="87" y="129"/>
                  </a:lnTo>
                  <a:lnTo>
                    <a:pt x="44" y="215"/>
                  </a:lnTo>
                  <a:lnTo>
                    <a:pt x="1" y="344"/>
                  </a:lnTo>
                  <a:lnTo>
                    <a:pt x="44" y="473"/>
                  </a:lnTo>
                  <a:lnTo>
                    <a:pt x="130" y="602"/>
                  </a:lnTo>
                  <a:lnTo>
                    <a:pt x="215" y="645"/>
                  </a:lnTo>
                  <a:lnTo>
                    <a:pt x="344" y="688"/>
                  </a:lnTo>
                  <a:lnTo>
                    <a:pt x="473" y="645"/>
                  </a:lnTo>
                  <a:lnTo>
                    <a:pt x="602" y="559"/>
                  </a:lnTo>
                  <a:lnTo>
                    <a:pt x="645" y="473"/>
                  </a:lnTo>
                  <a:lnTo>
                    <a:pt x="688" y="344"/>
                  </a:lnTo>
                  <a:lnTo>
                    <a:pt x="645" y="215"/>
                  </a:lnTo>
                  <a:lnTo>
                    <a:pt x="559" y="86"/>
                  </a:lnTo>
                  <a:lnTo>
                    <a:pt x="473" y="43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5023;p66">
              <a:extLst>
                <a:ext uri="{FF2B5EF4-FFF2-40B4-BE49-F238E27FC236}">
                  <a16:creationId xmlns:a16="http://schemas.microsoft.com/office/drawing/2014/main" id="{8E283325-0235-02CD-848C-CC2A0C7293B3}"/>
                </a:ext>
              </a:extLst>
            </p:cNvPr>
            <p:cNvSpPr/>
            <p:nvPr/>
          </p:nvSpPr>
          <p:spPr>
            <a:xfrm>
              <a:off x="2752900" y="4334400"/>
              <a:ext cx="17200" cy="16150"/>
            </a:xfrm>
            <a:custGeom>
              <a:avLst/>
              <a:gdLst/>
              <a:ahLst/>
              <a:cxnLst/>
              <a:rect l="l" t="t" r="r" b="b"/>
              <a:pathLst>
                <a:path w="688" h="646" extrusionOk="0">
                  <a:moveTo>
                    <a:pt x="215" y="1"/>
                  </a:moveTo>
                  <a:lnTo>
                    <a:pt x="86" y="87"/>
                  </a:lnTo>
                  <a:lnTo>
                    <a:pt x="43" y="216"/>
                  </a:lnTo>
                  <a:lnTo>
                    <a:pt x="0" y="344"/>
                  </a:lnTo>
                  <a:lnTo>
                    <a:pt x="43" y="473"/>
                  </a:lnTo>
                  <a:lnTo>
                    <a:pt x="129" y="559"/>
                  </a:lnTo>
                  <a:lnTo>
                    <a:pt x="215" y="645"/>
                  </a:lnTo>
                  <a:lnTo>
                    <a:pt x="344" y="645"/>
                  </a:lnTo>
                  <a:lnTo>
                    <a:pt x="473" y="602"/>
                  </a:lnTo>
                  <a:lnTo>
                    <a:pt x="602" y="559"/>
                  </a:lnTo>
                  <a:lnTo>
                    <a:pt x="645" y="430"/>
                  </a:lnTo>
                  <a:lnTo>
                    <a:pt x="688" y="302"/>
                  </a:lnTo>
                  <a:lnTo>
                    <a:pt x="645" y="173"/>
                  </a:lnTo>
                  <a:lnTo>
                    <a:pt x="559" y="87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5024;p66">
              <a:extLst>
                <a:ext uri="{FF2B5EF4-FFF2-40B4-BE49-F238E27FC236}">
                  <a16:creationId xmlns:a16="http://schemas.microsoft.com/office/drawing/2014/main" id="{AD962D74-ACBA-3051-71B9-93145C70C5CB}"/>
                </a:ext>
              </a:extLst>
            </p:cNvPr>
            <p:cNvSpPr/>
            <p:nvPr/>
          </p:nvSpPr>
          <p:spPr>
            <a:xfrm>
              <a:off x="2734650" y="4309725"/>
              <a:ext cx="17200" cy="17200"/>
            </a:xfrm>
            <a:custGeom>
              <a:avLst/>
              <a:gdLst/>
              <a:ahLst/>
              <a:cxnLst/>
              <a:rect l="l" t="t" r="r" b="b"/>
              <a:pathLst>
                <a:path w="688" h="688" extrusionOk="0">
                  <a:moveTo>
                    <a:pt x="344" y="0"/>
                  </a:moveTo>
                  <a:lnTo>
                    <a:pt x="215" y="43"/>
                  </a:lnTo>
                  <a:lnTo>
                    <a:pt x="86" y="129"/>
                  </a:lnTo>
                  <a:lnTo>
                    <a:pt x="43" y="215"/>
                  </a:lnTo>
                  <a:lnTo>
                    <a:pt x="0" y="344"/>
                  </a:lnTo>
                  <a:lnTo>
                    <a:pt x="43" y="472"/>
                  </a:lnTo>
                  <a:lnTo>
                    <a:pt x="129" y="601"/>
                  </a:lnTo>
                  <a:lnTo>
                    <a:pt x="258" y="644"/>
                  </a:lnTo>
                  <a:lnTo>
                    <a:pt x="387" y="687"/>
                  </a:lnTo>
                  <a:lnTo>
                    <a:pt x="473" y="644"/>
                  </a:lnTo>
                  <a:lnTo>
                    <a:pt x="602" y="558"/>
                  </a:lnTo>
                  <a:lnTo>
                    <a:pt x="644" y="430"/>
                  </a:lnTo>
                  <a:lnTo>
                    <a:pt x="687" y="301"/>
                  </a:lnTo>
                  <a:lnTo>
                    <a:pt x="644" y="172"/>
                  </a:lnTo>
                  <a:lnTo>
                    <a:pt x="559" y="86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5025;p66">
              <a:extLst>
                <a:ext uri="{FF2B5EF4-FFF2-40B4-BE49-F238E27FC236}">
                  <a16:creationId xmlns:a16="http://schemas.microsoft.com/office/drawing/2014/main" id="{1551A49B-C2DC-11F9-AA4D-DAA247962E36}"/>
                </a:ext>
              </a:extLst>
            </p:cNvPr>
            <p:cNvSpPr/>
            <p:nvPr/>
          </p:nvSpPr>
          <p:spPr>
            <a:xfrm>
              <a:off x="2786175" y="4339775"/>
              <a:ext cx="16150" cy="16125"/>
            </a:xfrm>
            <a:custGeom>
              <a:avLst/>
              <a:gdLst/>
              <a:ahLst/>
              <a:cxnLst/>
              <a:rect l="l" t="t" r="r" b="b"/>
              <a:pathLst>
                <a:path w="646" h="645" extrusionOk="0">
                  <a:moveTo>
                    <a:pt x="301" y="1"/>
                  </a:moveTo>
                  <a:lnTo>
                    <a:pt x="173" y="44"/>
                  </a:lnTo>
                  <a:lnTo>
                    <a:pt x="87" y="87"/>
                  </a:lnTo>
                  <a:lnTo>
                    <a:pt x="1" y="215"/>
                  </a:lnTo>
                  <a:lnTo>
                    <a:pt x="1" y="344"/>
                  </a:lnTo>
                  <a:lnTo>
                    <a:pt x="44" y="473"/>
                  </a:lnTo>
                  <a:lnTo>
                    <a:pt x="87" y="559"/>
                  </a:lnTo>
                  <a:lnTo>
                    <a:pt x="216" y="645"/>
                  </a:lnTo>
                  <a:lnTo>
                    <a:pt x="473" y="645"/>
                  </a:lnTo>
                  <a:lnTo>
                    <a:pt x="559" y="559"/>
                  </a:lnTo>
                  <a:lnTo>
                    <a:pt x="645" y="430"/>
                  </a:lnTo>
                  <a:lnTo>
                    <a:pt x="645" y="301"/>
                  </a:lnTo>
                  <a:lnTo>
                    <a:pt x="645" y="172"/>
                  </a:lnTo>
                  <a:lnTo>
                    <a:pt x="559" y="87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5026;p66">
              <a:extLst>
                <a:ext uri="{FF2B5EF4-FFF2-40B4-BE49-F238E27FC236}">
                  <a16:creationId xmlns:a16="http://schemas.microsoft.com/office/drawing/2014/main" id="{27C1C56F-4907-1408-30B5-1EE6194F089E}"/>
                </a:ext>
              </a:extLst>
            </p:cNvPr>
            <p:cNvSpPr/>
            <p:nvPr/>
          </p:nvSpPr>
          <p:spPr>
            <a:xfrm>
              <a:off x="2805500" y="4372000"/>
              <a:ext cx="16150" cy="16125"/>
            </a:xfrm>
            <a:custGeom>
              <a:avLst/>
              <a:gdLst/>
              <a:ahLst/>
              <a:cxnLst/>
              <a:rect l="l" t="t" r="r" b="b"/>
              <a:pathLst>
                <a:path w="646" h="645" extrusionOk="0">
                  <a:moveTo>
                    <a:pt x="302" y="0"/>
                  </a:moveTo>
                  <a:lnTo>
                    <a:pt x="173" y="43"/>
                  </a:lnTo>
                  <a:lnTo>
                    <a:pt x="87" y="86"/>
                  </a:lnTo>
                  <a:lnTo>
                    <a:pt x="1" y="215"/>
                  </a:lnTo>
                  <a:lnTo>
                    <a:pt x="1" y="344"/>
                  </a:lnTo>
                  <a:lnTo>
                    <a:pt x="1" y="473"/>
                  </a:lnTo>
                  <a:lnTo>
                    <a:pt x="87" y="558"/>
                  </a:lnTo>
                  <a:lnTo>
                    <a:pt x="216" y="644"/>
                  </a:lnTo>
                  <a:lnTo>
                    <a:pt x="473" y="644"/>
                  </a:lnTo>
                  <a:lnTo>
                    <a:pt x="559" y="558"/>
                  </a:lnTo>
                  <a:lnTo>
                    <a:pt x="645" y="430"/>
                  </a:lnTo>
                  <a:lnTo>
                    <a:pt x="645" y="301"/>
                  </a:lnTo>
                  <a:lnTo>
                    <a:pt x="602" y="172"/>
                  </a:lnTo>
                  <a:lnTo>
                    <a:pt x="559" y="86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5027;p66">
              <a:extLst>
                <a:ext uri="{FF2B5EF4-FFF2-40B4-BE49-F238E27FC236}">
                  <a16:creationId xmlns:a16="http://schemas.microsoft.com/office/drawing/2014/main" id="{50733DFB-A015-F410-3472-7FD7A8A7CF4B}"/>
                </a:ext>
              </a:extLst>
            </p:cNvPr>
            <p:cNvSpPr/>
            <p:nvPr/>
          </p:nvSpPr>
          <p:spPr>
            <a:xfrm>
              <a:off x="2682025" y="4335475"/>
              <a:ext cx="16125" cy="16150"/>
            </a:xfrm>
            <a:custGeom>
              <a:avLst/>
              <a:gdLst/>
              <a:ahLst/>
              <a:cxnLst/>
              <a:rect l="l" t="t" r="r" b="b"/>
              <a:pathLst>
                <a:path w="645" h="646" extrusionOk="0">
                  <a:moveTo>
                    <a:pt x="173" y="1"/>
                  </a:moveTo>
                  <a:lnTo>
                    <a:pt x="87" y="87"/>
                  </a:lnTo>
                  <a:lnTo>
                    <a:pt x="1" y="216"/>
                  </a:lnTo>
                  <a:lnTo>
                    <a:pt x="1" y="344"/>
                  </a:lnTo>
                  <a:lnTo>
                    <a:pt x="1" y="473"/>
                  </a:lnTo>
                  <a:lnTo>
                    <a:pt x="87" y="559"/>
                  </a:lnTo>
                  <a:lnTo>
                    <a:pt x="215" y="645"/>
                  </a:lnTo>
                  <a:lnTo>
                    <a:pt x="344" y="645"/>
                  </a:lnTo>
                  <a:lnTo>
                    <a:pt x="473" y="602"/>
                  </a:lnTo>
                  <a:lnTo>
                    <a:pt x="559" y="559"/>
                  </a:lnTo>
                  <a:lnTo>
                    <a:pt x="645" y="430"/>
                  </a:lnTo>
                  <a:lnTo>
                    <a:pt x="645" y="301"/>
                  </a:lnTo>
                  <a:lnTo>
                    <a:pt x="645" y="173"/>
                  </a:lnTo>
                  <a:lnTo>
                    <a:pt x="559" y="87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5028;p66">
              <a:extLst>
                <a:ext uri="{FF2B5EF4-FFF2-40B4-BE49-F238E27FC236}">
                  <a16:creationId xmlns:a16="http://schemas.microsoft.com/office/drawing/2014/main" id="{DD6720B1-F290-246B-8689-1B91FA9F580D}"/>
                </a:ext>
              </a:extLst>
            </p:cNvPr>
            <p:cNvSpPr/>
            <p:nvPr/>
          </p:nvSpPr>
          <p:spPr>
            <a:xfrm>
              <a:off x="2809800" y="4324750"/>
              <a:ext cx="17200" cy="17200"/>
            </a:xfrm>
            <a:custGeom>
              <a:avLst/>
              <a:gdLst/>
              <a:ahLst/>
              <a:cxnLst/>
              <a:rect l="l" t="t" r="r" b="b"/>
              <a:pathLst>
                <a:path w="688" h="688" extrusionOk="0">
                  <a:moveTo>
                    <a:pt x="344" y="0"/>
                  </a:moveTo>
                  <a:lnTo>
                    <a:pt x="215" y="43"/>
                  </a:lnTo>
                  <a:lnTo>
                    <a:pt x="87" y="129"/>
                  </a:lnTo>
                  <a:lnTo>
                    <a:pt x="44" y="215"/>
                  </a:lnTo>
                  <a:lnTo>
                    <a:pt x="1" y="344"/>
                  </a:lnTo>
                  <a:lnTo>
                    <a:pt x="44" y="473"/>
                  </a:lnTo>
                  <a:lnTo>
                    <a:pt x="130" y="602"/>
                  </a:lnTo>
                  <a:lnTo>
                    <a:pt x="258" y="645"/>
                  </a:lnTo>
                  <a:lnTo>
                    <a:pt x="387" y="688"/>
                  </a:lnTo>
                  <a:lnTo>
                    <a:pt x="516" y="645"/>
                  </a:lnTo>
                  <a:lnTo>
                    <a:pt x="602" y="559"/>
                  </a:lnTo>
                  <a:lnTo>
                    <a:pt x="688" y="473"/>
                  </a:lnTo>
                  <a:lnTo>
                    <a:pt x="688" y="344"/>
                  </a:lnTo>
                  <a:lnTo>
                    <a:pt x="645" y="215"/>
                  </a:lnTo>
                  <a:lnTo>
                    <a:pt x="559" y="86"/>
                  </a:lnTo>
                  <a:lnTo>
                    <a:pt x="473" y="43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5029;p66">
              <a:extLst>
                <a:ext uri="{FF2B5EF4-FFF2-40B4-BE49-F238E27FC236}">
                  <a16:creationId xmlns:a16="http://schemas.microsoft.com/office/drawing/2014/main" id="{E480062A-50F1-0C25-C23A-76E99B4F74EF}"/>
                </a:ext>
              </a:extLst>
            </p:cNvPr>
            <p:cNvSpPr/>
            <p:nvPr/>
          </p:nvSpPr>
          <p:spPr>
            <a:xfrm>
              <a:off x="2731425" y="4369850"/>
              <a:ext cx="16125" cy="17200"/>
            </a:xfrm>
            <a:custGeom>
              <a:avLst/>
              <a:gdLst/>
              <a:ahLst/>
              <a:cxnLst/>
              <a:rect l="l" t="t" r="r" b="b"/>
              <a:pathLst>
                <a:path w="645" h="688" extrusionOk="0">
                  <a:moveTo>
                    <a:pt x="301" y="0"/>
                  </a:moveTo>
                  <a:lnTo>
                    <a:pt x="172" y="43"/>
                  </a:lnTo>
                  <a:lnTo>
                    <a:pt x="86" y="129"/>
                  </a:lnTo>
                  <a:lnTo>
                    <a:pt x="0" y="258"/>
                  </a:lnTo>
                  <a:lnTo>
                    <a:pt x="0" y="387"/>
                  </a:lnTo>
                  <a:lnTo>
                    <a:pt x="0" y="516"/>
                  </a:lnTo>
                  <a:lnTo>
                    <a:pt x="86" y="601"/>
                  </a:lnTo>
                  <a:lnTo>
                    <a:pt x="215" y="687"/>
                  </a:lnTo>
                  <a:lnTo>
                    <a:pt x="344" y="687"/>
                  </a:lnTo>
                  <a:lnTo>
                    <a:pt x="473" y="644"/>
                  </a:lnTo>
                  <a:lnTo>
                    <a:pt x="559" y="559"/>
                  </a:lnTo>
                  <a:lnTo>
                    <a:pt x="645" y="473"/>
                  </a:lnTo>
                  <a:lnTo>
                    <a:pt x="645" y="344"/>
                  </a:lnTo>
                  <a:lnTo>
                    <a:pt x="645" y="215"/>
                  </a:lnTo>
                  <a:lnTo>
                    <a:pt x="559" y="129"/>
                  </a:lnTo>
                  <a:lnTo>
                    <a:pt x="430" y="43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5030;p66">
              <a:extLst>
                <a:ext uri="{FF2B5EF4-FFF2-40B4-BE49-F238E27FC236}">
                  <a16:creationId xmlns:a16="http://schemas.microsoft.com/office/drawing/2014/main" id="{F06C1DC5-01C7-B206-514E-75E79E12AD6A}"/>
                </a:ext>
              </a:extLst>
            </p:cNvPr>
            <p:cNvSpPr/>
            <p:nvPr/>
          </p:nvSpPr>
          <p:spPr>
            <a:xfrm>
              <a:off x="2705650" y="4374125"/>
              <a:ext cx="16125" cy="16150"/>
            </a:xfrm>
            <a:custGeom>
              <a:avLst/>
              <a:gdLst/>
              <a:ahLst/>
              <a:cxnLst/>
              <a:rect l="l" t="t" r="r" b="b"/>
              <a:pathLst>
                <a:path w="645" h="646" extrusionOk="0">
                  <a:moveTo>
                    <a:pt x="301" y="1"/>
                  </a:moveTo>
                  <a:lnTo>
                    <a:pt x="172" y="44"/>
                  </a:lnTo>
                  <a:lnTo>
                    <a:pt x="86" y="87"/>
                  </a:lnTo>
                  <a:lnTo>
                    <a:pt x="1" y="216"/>
                  </a:lnTo>
                  <a:lnTo>
                    <a:pt x="1" y="345"/>
                  </a:lnTo>
                  <a:lnTo>
                    <a:pt x="1" y="473"/>
                  </a:lnTo>
                  <a:lnTo>
                    <a:pt x="86" y="559"/>
                  </a:lnTo>
                  <a:lnTo>
                    <a:pt x="215" y="645"/>
                  </a:lnTo>
                  <a:lnTo>
                    <a:pt x="473" y="645"/>
                  </a:lnTo>
                  <a:lnTo>
                    <a:pt x="559" y="559"/>
                  </a:lnTo>
                  <a:lnTo>
                    <a:pt x="645" y="430"/>
                  </a:lnTo>
                  <a:lnTo>
                    <a:pt x="645" y="302"/>
                  </a:lnTo>
                  <a:lnTo>
                    <a:pt x="602" y="173"/>
                  </a:lnTo>
                  <a:lnTo>
                    <a:pt x="559" y="87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5031;p66">
              <a:extLst>
                <a:ext uri="{FF2B5EF4-FFF2-40B4-BE49-F238E27FC236}">
                  <a16:creationId xmlns:a16="http://schemas.microsoft.com/office/drawing/2014/main" id="{2D1E72E5-15B0-082F-9403-1EF0B8A39457}"/>
                </a:ext>
              </a:extLst>
            </p:cNvPr>
            <p:cNvSpPr/>
            <p:nvPr/>
          </p:nvSpPr>
          <p:spPr>
            <a:xfrm>
              <a:off x="2678800" y="4366625"/>
              <a:ext cx="17225" cy="17200"/>
            </a:xfrm>
            <a:custGeom>
              <a:avLst/>
              <a:gdLst/>
              <a:ahLst/>
              <a:cxnLst/>
              <a:rect l="l" t="t" r="r" b="b"/>
              <a:pathLst>
                <a:path w="689" h="688" extrusionOk="0">
                  <a:moveTo>
                    <a:pt x="344" y="0"/>
                  </a:moveTo>
                  <a:lnTo>
                    <a:pt x="216" y="43"/>
                  </a:lnTo>
                  <a:lnTo>
                    <a:pt x="87" y="129"/>
                  </a:lnTo>
                  <a:lnTo>
                    <a:pt x="44" y="258"/>
                  </a:lnTo>
                  <a:lnTo>
                    <a:pt x="1" y="387"/>
                  </a:lnTo>
                  <a:lnTo>
                    <a:pt x="44" y="516"/>
                  </a:lnTo>
                  <a:lnTo>
                    <a:pt x="130" y="602"/>
                  </a:lnTo>
                  <a:lnTo>
                    <a:pt x="216" y="645"/>
                  </a:lnTo>
                  <a:lnTo>
                    <a:pt x="387" y="688"/>
                  </a:lnTo>
                  <a:lnTo>
                    <a:pt x="473" y="645"/>
                  </a:lnTo>
                  <a:lnTo>
                    <a:pt x="602" y="559"/>
                  </a:lnTo>
                  <a:lnTo>
                    <a:pt x="645" y="473"/>
                  </a:lnTo>
                  <a:lnTo>
                    <a:pt x="688" y="344"/>
                  </a:lnTo>
                  <a:lnTo>
                    <a:pt x="645" y="215"/>
                  </a:lnTo>
                  <a:lnTo>
                    <a:pt x="559" y="86"/>
                  </a:lnTo>
                  <a:lnTo>
                    <a:pt x="473" y="43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5032;p66">
              <a:extLst>
                <a:ext uri="{FF2B5EF4-FFF2-40B4-BE49-F238E27FC236}">
                  <a16:creationId xmlns:a16="http://schemas.microsoft.com/office/drawing/2014/main" id="{10F9C511-C0DB-687D-A549-968A10E9164A}"/>
                </a:ext>
              </a:extLst>
            </p:cNvPr>
            <p:cNvSpPr/>
            <p:nvPr/>
          </p:nvSpPr>
          <p:spPr>
            <a:xfrm>
              <a:off x="2648750" y="4377350"/>
              <a:ext cx="17200" cy="17225"/>
            </a:xfrm>
            <a:custGeom>
              <a:avLst/>
              <a:gdLst/>
              <a:ahLst/>
              <a:cxnLst/>
              <a:rect l="l" t="t" r="r" b="b"/>
              <a:pathLst>
                <a:path w="688" h="689" extrusionOk="0">
                  <a:moveTo>
                    <a:pt x="301" y="1"/>
                  </a:moveTo>
                  <a:lnTo>
                    <a:pt x="172" y="44"/>
                  </a:lnTo>
                  <a:lnTo>
                    <a:pt x="86" y="130"/>
                  </a:lnTo>
                  <a:lnTo>
                    <a:pt x="0" y="259"/>
                  </a:lnTo>
                  <a:lnTo>
                    <a:pt x="0" y="387"/>
                  </a:lnTo>
                  <a:lnTo>
                    <a:pt x="43" y="473"/>
                  </a:lnTo>
                  <a:lnTo>
                    <a:pt x="129" y="602"/>
                  </a:lnTo>
                  <a:lnTo>
                    <a:pt x="215" y="645"/>
                  </a:lnTo>
                  <a:lnTo>
                    <a:pt x="344" y="688"/>
                  </a:lnTo>
                  <a:lnTo>
                    <a:pt x="473" y="645"/>
                  </a:lnTo>
                  <a:lnTo>
                    <a:pt x="602" y="559"/>
                  </a:lnTo>
                  <a:lnTo>
                    <a:pt x="645" y="473"/>
                  </a:lnTo>
                  <a:lnTo>
                    <a:pt x="687" y="344"/>
                  </a:lnTo>
                  <a:lnTo>
                    <a:pt x="645" y="216"/>
                  </a:lnTo>
                  <a:lnTo>
                    <a:pt x="559" y="87"/>
                  </a:lnTo>
                  <a:lnTo>
                    <a:pt x="430" y="44"/>
                  </a:lnTo>
                  <a:lnTo>
                    <a:pt x="301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5033;p66">
              <a:extLst>
                <a:ext uri="{FF2B5EF4-FFF2-40B4-BE49-F238E27FC236}">
                  <a16:creationId xmlns:a16="http://schemas.microsoft.com/office/drawing/2014/main" id="{B48F9F50-4F10-4949-79FE-85B4B0F850D8}"/>
                </a:ext>
              </a:extLst>
            </p:cNvPr>
            <p:cNvSpPr/>
            <p:nvPr/>
          </p:nvSpPr>
          <p:spPr>
            <a:xfrm>
              <a:off x="2610100" y="4360175"/>
              <a:ext cx="17200" cy="16125"/>
            </a:xfrm>
            <a:custGeom>
              <a:avLst/>
              <a:gdLst/>
              <a:ahLst/>
              <a:cxnLst/>
              <a:rect l="l" t="t" r="r" b="b"/>
              <a:pathLst>
                <a:path w="688" h="645" extrusionOk="0">
                  <a:moveTo>
                    <a:pt x="215" y="1"/>
                  </a:moveTo>
                  <a:lnTo>
                    <a:pt x="86" y="87"/>
                  </a:lnTo>
                  <a:lnTo>
                    <a:pt x="43" y="215"/>
                  </a:lnTo>
                  <a:lnTo>
                    <a:pt x="0" y="344"/>
                  </a:lnTo>
                  <a:lnTo>
                    <a:pt x="43" y="473"/>
                  </a:lnTo>
                  <a:lnTo>
                    <a:pt x="129" y="559"/>
                  </a:lnTo>
                  <a:lnTo>
                    <a:pt x="215" y="645"/>
                  </a:lnTo>
                  <a:lnTo>
                    <a:pt x="344" y="645"/>
                  </a:lnTo>
                  <a:lnTo>
                    <a:pt x="473" y="602"/>
                  </a:lnTo>
                  <a:lnTo>
                    <a:pt x="601" y="559"/>
                  </a:lnTo>
                  <a:lnTo>
                    <a:pt x="644" y="430"/>
                  </a:lnTo>
                  <a:lnTo>
                    <a:pt x="687" y="301"/>
                  </a:lnTo>
                  <a:lnTo>
                    <a:pt x="644" y="172"/>
                  </a:lnTo>
                  <a:lnTo>
                    <a:pt x="558" y="87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034;p66">
              <a:extLst>
                <a:ext uri="{FF2B5EF4-FFF2-40B4-BE49-F238E27FC236}">
                  <a16:creationId xmlns:a16="http://schemas.microsoft.com/office/drawing/2014/main" id="{7A4382AE-2393-A8D3-06E6-C79470ED8430}"/>
                </a:ext>
              </a:extLst>
            </p:cNvPr>
            <p:cNvSpPr/>
            <p:nvPr/>
          </p:nvSpPr>
          <p:spPr>
            <a:xfrm>
              <a:off x="2638000" y="4344075"/>
              <a:ext cx="17200" cy="17200"/>
            </a:xfrm>
            <a:custGeom>
              <a:avLst/>
              <a:gdLst/>
              <a:ahLst/>
              <a:cxnLst/>
              <a:rect l="l" t="t" r="r" b="b"/>
              <a:pathLst>
                <a:path w="688" h="688" extrusionOk="0">
                  <a:moveTo>
                    <a:pt x="301" y="0"/>
                  </a:moveTo>
                  <a:lnTo>
                    <a:pt x="216" y="43"/>
                  </a:lnTo>
                  <a:lnTo>
                    <a:pt x="87" y="129"/>
                  </a:lnTo>
                  <a:lnTo>
                    <a:pt x="44" y="215"/>
                  </a:lnTo>
                  <a:lnTo>
                    <a:pt x="1" y="344"/>
                  </a:lnTo>
                  <a:lnTo>
                    <a:pt x="44" y="473"/>
                  </a:lnTo>
                  <a:lnTo>
                    <a:pt x="130" y="602"/>
                  </a:lnTo>
                  <a:lnTo>
                    <a:pt x="216" y="645"/>
                  </a:lnTo>
                  <a:lnTo>
                    <a:pt x="344" y="688"/>
                  </a:lnTo>
                  <a:lnTo>
                    <a:pt x="473" y="645"/>
                  </a:lnTo>
                  <a:lnTo>
                    <a:pt x="602" y="559"/>
                  </a:lnTo>
                  <a:lnTo>
                    <a:pt x="645" y="430"/>
                  </a:lnTo>
                  <a:lnTo>
                    <a:pt x="688" y="301"/>
                  </a:lnTo>
                  <a:lnTo>
                    <a:pt x="645" y="172"/>
                  </a:lnTo>
                  <a:lnTo>
                    <a:pt x="559" y="86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035;p66">
              <a:extLst>
                <a:ext uri="{FF2B5EF4-FFF2-40B4-BE49-F238E27FC236}">
                  <a16:creationId xmlns:a16="http://schemas.microsoft.com/office/drawing/2014/main" id="{6EC57066-3738-ECA6-869D-94B1ECB7A6DC}"/>
                </a:ext>
              </a:extLst>
            </p:cNvPr>
            <p:cNvSpPr/>
            <p:nvPr/>
          </p:nvSpPr>
          <p:spPr>
            <a:xfrm>
              <a:off x="2713175" y="4346225"/>
              <a:ext cx="17200" cy="17200"/>
            </a:xfrm>
            <a:custGeom>
              <a:avLst/>
              <a:gdLst/>
              <a:ahLst/>
              <a:cxnLst/>
              <a:rect l="l" t="t" r="r" b="b"/>
              <a:pathLst>
                <a:path w="688" h="688" extrusionOk="0">
                  <a:moveTo>
                    <a:pt x="301" y="0"/>
                  </a:moveTo>
                  <a:lnTo>
                    <a:pt x="172" y="43"/>
                  </a:lnTo>
                  <a:lnTo>
                    <a:pt x="86" y="129"/>
                  </a:lnTo>
                  <a:lnTo>
                    <a:pt x="0" y="215"/>
                  </a:lnTo>
                  <a:lnTo>
                    <a:pt x="0" y="344"/>
                  </a:lnTo>
                  <a:lnTo>
                    <a:pt x="43" y="473"/>
                  </a:lnTo>
                  <a:lnTo>
                    <a:pt x="129" y="559"/>
                  </a:lnTo>
                  <a:lnTo>
                    <a:pt x="215" y="645"/>
                  </a:lnTo>
                  <a:lnTo>
                    <a:pt x="344" y="688"/>
                  </a:lnTo>
                  <a:lnTo>
                    <a:pt x="473" y="645"/>
                  </a:lnTo>
                  <a:lnTo>
                    <a:pt x="559" y="559"/>
                  </a:lnTo>
                  <a:lnTo>
                    <a:pt x="644" y="430"/>
                  </a:lnTo>
                  <a:lnTo>
                    <a:pt x="687" y="301"/>
                  </a:lnTo>
                  <a:lnTo>
                    <a:pt x="644" y="172"/>
                  </a:lnTo>
                  <a:lnTo>
                    <a:pt x="559" y="86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036;p66">
              <a:extLst>
                <a:ext uri="{FF2B5EF4-FFF2-40B4-BE49-F238E27FC236}">
                  <a16:creationId xmlns:a16="http://schemas.microsoft.com/office/drawing/2014/main" id="{3396475D-DC1E-721E-F07A-473A9147BEC3}"/>
                </a:ext>
              </a:extLst>
            </p:cNvPr>
            <p:cNvSpPr/>
            <p:nvPr/>
          </p:nvSpPr>
          <p:spPr>
            <a:xfrm>
              <a:off x="2847375" y="43140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45" y="1"/>
                  </a:moveTo>
                  <a:lnTo>
                    <a:pt x="216" y="44"/>
                  </a:lnTo>
                  <a:lnTo>
                    <a:pt x="87" y="130"/>
                  </a:lnTo>
                  <a:lnTo>
                    <a:pt x="44" y="216"/>
                  </a:lnTo>
                  <a:lnTo>
                    <a:pt x="1" y="344"/>
                  </a:lnTo>
                  <a:lnTo>
                    <a:pt x="44" y="473"/>
                  </a:lnTo>
                  <a:lnTo>
                    <a:pt x="130" y="602"/>
                  </a:lnTo>
                  <a:lnTo>
                    <a:pt x="259" y="645"/>
                  </a:lnTo>
                  <a:lnTo>
                    <a:pt x="387" y="688"/>
                  </a:lnTo>
                  <a:lnTo>
                    <a:pt x="516" y="645"/>
                  </a:lnTo>
                  <a:lnTo>
                    <a:pt x="602" y="559"/>
                  </a:lnTo>
                  <a:lnTo>
                    <a:pt x="688" y="473"/>
                  </a:lnTo>
                  <a:lnTo>
                    <a:pt x="688" y="344"/>
                  </a:lnTo>
                  <a:lnTo>
                    <a:pt x="645" y="216"/>
                  </a:lnTo>
                  <a:lnTo>
                    <a:pt x="559" y="87"/>
                  </a:lnTo>
                  <a:lnTo>
                    <a:pt x="473" y="44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037;p66">
              <a:extLst>
                <a:ext uri="{FF2B5EF4-FFF2-40B4-BE49-F238E27FC236}">
                  <a16:creationId xmlns:a16="http://schemas.microsoft.com/office/drawing/2014/main" id="{F98E21CF-6906-C356-E76B-DEAD1C8157DD}"/>
                </a:ext>
              </a:extLst>
            </p:cNvPr>
            <p:cNvSpPr/>
            <p:nvPr/>
          </p:nvSpPr>
          <p:spPr>
            <a:xfrm>
              <a:off x="2999850" y="4372000"/>
              <a:ext cx="16125" cy="17200"/>
            </a:xfrm>
            <a:custGeom>
              <a:avLst/>
              <a:gdLst/>
              <a:ahLst/>
              <a:cxnLst/>
              <a:rect l="l" t="t" r="r" b="b"/>
              <a:pathLst>
                <a:path w="645" h="688" extrusionOk="0">
                  <a:moveTo>
                    <a:pt x="301" y="0"/>
                  </a:moveTo>
                  <a:lnTo>
                    <a:pt x="173" y="43"/>
                  </a:lnTo>
                  <a:lnTo>
                    <a:pt x="87" y="129"/>
                  </a:lnTo>
                  <a:lnTo>
                    <a:pt x="1" y="215"/>
                  </a:lnTo>
                  <a:lnTo>
                    <a:pt x="1" y="387"/>
                  </a:lnTo>
                  <a:lnTo>
                    <a:pt x="44" y="473"/>
                  </a:lnTo>
                  <a:lnTo>
                    <a:pt x="87" y="601"/>
                  </a:lnTo>
                  <a:lnTo>
                    <a:pt x="215" y="644"/>
                  </a:lnTo>
                  <a:lnTo>
                    <a:pt x="344" y="687"/>
                  </a:lnTo>
                  <a:lnTo>
                    <a:pt x="473" y="644"/>
                  </a:lnTo>
                  <a:lnTo>
                    <a:pt x="559" y="558"/>
                  </a:lnTo>
                  <a:lnTo>
                    <a:pt x="645" y="473"/>
                  </a:lnTo>
                  <a:lnTo>
                    <a:pt x="645" y="344"/>
                  </a:lnTo>
                  <a:lnTo>
                    <a:pt x="645" y="215"/>
                  </a:lnTo>
                  <a:lnTo>
                    <a:pt x="559" y="86"/>
                  </a:lnTo>
                  <a:lnTo>
                    <a:pt x="430" y="43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038;p66">
              <a:extLst>
                <a:ext uri="{FF2B5EF4-FFF2-40B4-BE49-F238E27FC236}">
                  <a16:creationId xmlns:a16="http://schemas.microsoft.com/office/drawing/2014/main" id="{F4E21C94-77F0-12D3-D779-629B4D73AA5E}"/>
                </a:ext>
              </a:extLst>
            </p:cNvPr>
            <p:cNvSpPr/>
            <p:nvPr/>
          </p:nvSpPr>
          <p:spPr>
            <a:xfrm>
              <a:off x="2984825" y="4340850"/>
              <a:ext cx="16125" cy="16125"/>
            </a:xfrm>
            <a:custGeom>
              <a:avLst/>
              <a:gdLst/>
              <a:ahLst/>
              <a:cxnLst/>
              <a:rect l="l" t="t" r="r" b="b"/>
              <a:pathLst>
                <a:path w="645" h="645" extrusionOk="0">
                  <a:moveTo>
                    <a:pt x="172" y="1"/>
                  </a:moveTo>
                  <a:lnTo>
                    <a:pt x="86" y="86"/>
                  </a:lnTo>
                  <a:lnTo>
                    <a:pt x="0" y="215"/>
                  </a:lnTo>
                  <a:lnTo>
                    <a:pt x="0" y="344"/>
                  </a:lnTo>
                  <a:lnTo>
                    <a:pt x="43" y="473"/>
                  </a:lnTo>
                  <a:lnTo>
                    <a:pt x="86" y="559"/>
                  </a:lnTo>
                  <a:lnTo>
                    <a:pt x="215" y="645"/>
                  </a:lnTo>
                  <a:lnTo>
                    <a:pt x="344" y="645"/>
                  </a:lnTo>
                  <a:lnTo>
                    <a:pt x="473" y="602"/>
                  </a:lnTo>
                  <a:lnTo>
                    <a:pt x="559" y="559"/>
                  </a:lnTo>
                  <a:lnTo>
                    <a:pt x="645" y="430"/>
                  </a:lnTo>
                  <a:lnTo>
                    <a:pt x="645" y="301"/>
                  </a:lnTo>
                  <a:lnTo>
                    <a:pt x="645" y="172"/>
                  </a:lnTo>
                  <a:lnTo>
                    <a:pt x="559" y="86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039;p66">
              <a:extLst>
                <a:ext uri="{FF2B5EF4-FFF2-40B4-BE49-F238E27FC236}">
                  <a16:creationId xmlns:a16="http://schemas.microsoft.com/office/drawing/2014/main" id="{5657BCBB-8FC3-FD44-CA54-023C08CAF17E}"/>
                </a:ext>
              </a:extLst>
            </p:cNvPr>
            <p:cNvSpPr/>
            <p:nvPr/>
          </p:nvSpPr>
          <p:spPr>
            <a:xfrm>
              <a:off x="2989125" y="4304350"/>
              <a:ext cx="16125" cy="16125"/>
            </a:xfrm>
            <a:custGeom>
              <a:avLst/>
              <a:gdLst/>
              <a:ahLst/>
              <a:cxnLst/>
              <a:rect l="l" t="t" r="r" b="b"/>
              <a:pathLst>
                <a:path w="645" h="645" extrusionOk="0">
                  <a:moveTo>
                    <a:pt x="301" y="0"/>
                  </a:moveTo>
                  <a:lnTo>
                    <a:pt x="172" y="43"/>
                  </a:lnTo>
                  <a:lnTo>
                    <a:pt x="86" y="86"/>
                  </a:lnTo>
                  <a:lnTo>
                    <a:pt x="0" y="215"/>
                  </a:lnTo>
                  <a:lnTo>
                    <a:pt x="0" y="344"/>
                  </a:lnTo>
                  <a:lnTo>
                    <a:pt x="0" y="473"/>
                  </a:lnTo>
                  <a:lnTo>
                    <a:pt x="86" y="559"/>
                  </a:lnTo>
                  <a:lnTo>
                    <a:pt x="215" y="645"/>
                  </a:lnTo>
                  <a:lnTo>
                    <a:pt x="473" y="645"/>
                  </a:lnTo>
                  <a:lnTo>
                    <a:pt x="559" y="559"/>
                  </a:lnTo>
                  <a:lnTo>
                    <a:pt x="644" y="430"/>
                  </a:lnTo>
                  <a:lnTo>
                    <a:pt x="644" y="301"/>
                  </a:lnTo>
                  <a:lnTo>
                    <a:pt x="602" y="172"/>
                  </a:lnTo>
                  <a:lnTo>
                    <a:pt x="559" y="86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040;p66">
              <a:extLst>
                <a:ext uri="{FF2B5EF4-FFF2-40B4-BE49-F238E27FC236}">
                  <a16:creationId xmlns:a16="http://schemas.microsoft.com/office/drawing/2014/main" id="{AAF3E56A-372B-7F8F-4F69-1CACB0B5B31B}"/>
                </a:ext>
              </a:extLst>
            </p:cNvPr>
            <p:cNvSpPr/>
            <p:nvPr/>
          </p:nvSpPr>
          <p:spPr>
            <a:xfrm>
              <a:off x="2966575" y="4316150"/>
              <a:ext cx="17200" cy="17200"/>
            </a:xfrm>
            <a:custGeom>
              <a:avLst/>
              <a:gdLst/>
              <a:ahLst/>
              <a:cxnLst/>
              <a:rect l="l" t="t" r="r" b="b"/>
              <a:pathLst>
                <a:path w="688" h="688" extrusionOk="0">
                  <a:moveTo>
                    <a:pt x="301" y="1"/>
                  </a:moveTo>
                  <a:lnTo>
                    <a:pt x="215" y="44"/>
                  </a:lnTo>
                  <a:lnTo>
                    <a:pt x="86" y="130"/>
                  </a:lnTo>
                  <a:lnTo>
                    <a:pt x="43" y="215"/>
                  </a:lnTo>
                  <a:lnTo>
                    <a:pt x="0" y="344"/>
                  </a:lnTo>
                  <a:lnTo>
                    <a:pt x="43" y="473"/>
                  </a:lnTo>
                  <a:lnTo>
                    <a:pt x="129" y="602"/>
                  </a:lnTo>
                  <a:lnTo>
                    <a:pt x="215" y="645"/>
                  </a:lnTo>
                  <a:lnTo>
                    <a:pt x="344" y="688"/>
                  </a:lnTo>
                  <a:lnTo>
                    <a:pt x="473" y="645"/>
                  </a:lnTo>
                  <a:lnTo>
                    <a:pt x="602" y="559"/>
                  </a:lnTo>
                  <a:lnTo>
                    <a:pt x="645" y="430"/>
                  </a:lnTo>
                  <a:lnTo>
                    <a:pt x="687" y="301"/>
                  </a:lnTo>
                  <a:lnTo>
                    <a:pt x="645" y="215"/>
                  </a:lnTo>
                  <a:lnTo>
                    <a:pt x="559" y="87"/>
                  </a:lnTo>
                  <a:lnTo>
                    <a:pt x="430" y="44"/>
                  </a:lnTo>
                  <a:lnTo>
                    <a:pt x="301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041;p66">
              <a:extLst>
                <a:ext uri="{FF2B5EF4-FFF2-40B4-BE49-F238E27FC236}">
                  <a16:creationId xmlns:a16="http://schemas.microsoft.com/office/drawing/2014/main" id="{E785FAB9-B063-4151-EBED-AAB7B3FABFB1}"/>
                </a:ext>
              </a:extLst>
            </p:cNvPr>
            <p:cNvSpPr/>
            <p:nvPr/>
          </p:nvSpPr>
          <p:spPr>
            <a:xfrm>
              <a:off x="2912875" y="4341925"/>
              <a:ext cx="17225" cy="16125"/>
            </a:xfrm>
            <a:custGeom>
              <a:avLst/>
              <a:gdLst/>
              <a:ahLst/>
              <a:cxnLst/>
              <a:rect l="l" t="t" r="r" b="b"/>
              <a:pathLst>
                <a:path w="689" h="645" extrusionOk="0">
                  <a:moveTo>
                    <a:pt x="216" y="1"/>
                  </a:moveTo>
                  <a:lnTo>
                    <a:pt x="130" y="86"/>
                  </a:lnTo>
                  <a:lnTo>
                    <a:pt x="44" y="215"/>
                  </a:lnTo>
                  <a:lnTo>
                    <a:pt x="1" y="344"/>
                  </a:lnTo>
                  <a:lnTo>
                    <a:pt x="44" y="473"/>
                  </a:lnTo>
                  <a:lnTo>
                    <a:pt x="130" y="559"/>
                  </a:lnTo>
                  <a:lnTo>
                    <a:pt x="259" y="645"/>
                  </a:lnTo>
                  <a:lnTo>
                    <a:pt x="387" y="645"/>
                  </a:lnTo>
                  <a:lnTo>
                    <a:pt x="516" y="602"/>
                  </a:lnTo>
                  <a:lnTo>
                    <a:pt x="602" y="559"/>
                  </a:lnTo>
                  <a:lnTo>
                    <a:pt x="688" y="430"/>
                  </a:lnTo>
                  <a:lnTo>
                    <a:pt x="688" y="301"/>
                  </a:lnTo>
                  <a:lnTo>
                    <a:pt x="645" y="172"/>
                  </a:lnTo>
                  <a:lnTo>
                    <a:pt x="559" y="86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042;p66">
              <a:extLst>
                <a:ext uri="{FF2B5EF4-FFF2-40B4-BE49-F238E27FC236}">
                  <a16:creationId xmlns:a16="http://schemas.microsoft.com/office/drawing/2014/main" id="{458E8EEC-2575-0676-9A7A-A977C613837F}"/>
                </a:ext>
              </a:extLst>
            </p:cNvPr>
            <p:cNvSpPr/>
            <p:nvPr/>
          </p:nvSpPr>
          <p:spPr>
            <a:xfrm>
              <a:off x="2912875" y="4283950"/>
              <a:ext cx="17225" cy="16125"/>
            </a:xfrm>
            <a:custGeom>
              <a:avLst/>
              <a:gdLst/>
              <a:ahLst/>
              <a:cxnLst/>
              <a:rect l="l" t="t" r="r" b="b"/>
              <a:pathLst>
                <a:path w="689" h="645" extrusionOk="0">
                  <a:moveTo>
                    <a:pt x="344" y="0"/>
                  </a:moveTo>
                  <a:lnTo>
                    <a:pt x="216" y="43"/>
                  </a:lnTo>
                  <a:lnTo>
                    <a:pt x="87" y="86"/>
                  </a:lnTo>
                  <a:lnTo>
                    <a:pt x="44" y="215"/>
                  </a:lnTo>
                  <a:lnTo>
                    <a:pt x="1" y="344"/>
                  </a:lnTo>
                  <a:lnTo>
                    <a:pt x="44" y="473"/>
                  </a:lnTo>
                  <a:lnTo>
                    <a:pt x="130" y="559"/>
                  </a:lnTo>
                  <a:lnTo>
                    <a:pt x="216" y="644"/>
                  </a:lnTo>
                  <a:lnTo>
                    <a:pt x="473" y="644"/>
                  </a:lnTo>
                  <a:lnTo>
                    <a:pt x="602" y="559"/>
                  </a:lnTo>
                  <a:lnTo>
                    <a:pt x="645" y="430"/>
                  </a:lnTo>
                  <a:lnTo>
                    <a:pt x="688" y="301"/>
                  </a:lnTo>
                  <a:lnTo>
                    <a:pt x="645" y="172"/>
                  </a:lnTo>
                  <a:lnTo>
                    <a:pt x="559" y="86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043;p66">
              <a:extLst>
                <a:ext uri="{FF2B5EF4-FFF2-40B4-BE49-F238E27FC236}">
                  <a16:creationId xmlns:a16="http://schemas.microsoft.com/office/drawing/2014/main" id="{B2CEFB7B-5A96-A484-B5C3-DBE2DF367772}"/>
                </a:ext>
              </a:extLst>
            </p:cNvPr>
            <p:cNvSpPr/>
            <p:nvPr/>
          </p:nvSpPr>
          <p:spPr>
            <a:xfrm>
              <a:off x="2962275" y="4377350"/>
              <a:ext cx="17200" cy="16150"/>
            </a:xfrm>
            <a:custGeom>
              <a:avLst/>
              <a:gdLst/>
              <a:ahLst/>
              <a:cxnLst/>
              <a:rect l="l" t="t" r="r" b="b"/>
              <a:pathLst>
                <a:path w="688" h="646" extrusionOk="0">
                  <a:moveTo>
                    <a:pt x="215" y="1"/>
                  </a:moveTo>
                  <a:lnTo>
                    <a:pt x="86" y="87"/>
                  </a:lnTo>
                  <a:lnTo>
                    <a:pt x="43" y="216"/>
                  </a:lnTo>
                  <a:lnTo>
                    <a:pt x="0" y="344"/>
                  </a:lnTo>
                  <a:lnTo>
                    <a:pt x="43" y="473"/>
                  </a:lnTo>
                  <a:lnTo>
                    <a:pt x="129" y="559"/>
                  </a:lnTo>
                  <a:lnTo>
                    <a:pt x="258" y="645"/>
                  </a:lnTo>
                  <a:lnTo>
                    <a:pt x="387" y="645"/>
                  </a:lnTo>
                  <a:lnTo>
                    <a:pt x="516" y="602"/>
                  </a:lnTo>
                  <a:lnTo>
                    <a:pt x="602" y="559"/>
                  </a:lnTo>
                  <a:lnTo>
                    <a:pt x="688" y="430"/>
                  </a:lnTo>
                  <a:lnTo>
                    <a:pt x="688" y="301"/>
                  </a:lnTo>
                  <a:lnTo>
                    <a:pt x="645" y="173"/>
                  </a:lnTo>
                  <a:lnTo>
                    <a:pt x="559" y="87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5044;p66">
              <a:extLst>
                <a:ext uri="{FF2B5EF4-FFF2-40B4-BE49-F238E27FC236}">
                  <a16:creationId xmlns:a16="http://schemas.microsoft.com/office/drawing/2014/main" id="{46E98EF4-4B4F-E302-5513-3EFA9F8B0C9A}"/>
                </a:ext>
              </a:extLst>
            </p:cNvPr>
            <p:cNvSpPr/>
            <p:nvPr/>
          </p:nvSpPr>
          <p:spPr>
            <a:xfrm>
              <a:off x="2936500" y="4380575"/>
              <a:ext cx="17200" cy="16125"/>
            </a:xfrm>
            <a:custGeom>
              <a:avLst/>
              <a:gdLst/>
              <a:ahLst/>
              <a:cxnLst/>
              <a:rect l="l" t="t" r="r" b="b"/>
              <a:pathLst>
                <a:path w="688" h="645" extrusionOk="0">
                  <a:moveTo>
                    <a:pt x="344" y="1"/>
                  </a:moveTo>
                  <a:lnTo>
                    <a:pt x="215" y="44"/>
                  </a:lnTo>
                  <a:lnTo>
                    <a:pt x="87" y="87"/>
                  </a:lnTo>
                  <a:lnTo>
                    <a:pt x="44" y="215"/>
                  </a:lnTo>
                  <a:lnTo>
                    <a:pt x="1" y="344"/>
                  </a:lnTo>
                  <a:lnTo>
                    <a:pt x="44" y="473"/>
                  </a:lnTo>
                  <a:lnTo>
                    <a:pt x="130" y="559"/>
                  </a:lnTo>
                  <a:lnTo>
                    <a:pt x="258" y="645"/>
                  </a:lnTo>
                  <a:lnTo>
                    <a:pt x="516" y="645"/>
                  </a:lnTo>
                  <a:lnTo>
                    <a:pt x="602" y="559"/>
                  </a:lnTo>
                  <a:lnTo>
                    <a:pt x="688" y="430"/>
                  </a:lnTo>
                  <a:lnTo>
                    <a:pt x="688" y="301"/>
                  </a:lnTo>
                  <a:lnTo>
                    <a:pt x="645" y="172"/>
                  </a:lnTo>
                  <a:lnTo>
                    <a:pt x="559" y="87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5045;p66">
              <a:extLst>
                <a:ext uri="{FF2B5EF4-FFF2-40B4-BE49-F238E27FC236}">
                  <a16:creationId xmlns:a16="http://schemas.microsoft.com/office/drawing/2014/main" id="{4188A169-F19E-9971-3F91-FD8B5C0BED1B}"/>
                </a:ext>
              </a:extLst>
            </p:cNvPr>
            <p:cNvSpPr/>
            <p:nvPr/>
          </p:nvSpPr>
          <p:spPr>
            <a:xfrm>
              <a:off x="2910725" y="4373075"/>
              <a:ext cx="17225" cy="17200"/>
            </a:xfrm>
            <a:custGeom>
              <a:avLst/>
              <a:gdLst/>
              <a:ahLst/>
              <a:cxnLst/>
              <a:rect l="l" t="t" r="r" b="b"/>
              <a:pathLst>
                <a:path w="689" h="688" extrusionOk="0">
                  <a:moveTo>
                    <a:pt x="302" y="0"/>
                  </a:moveTo>
                  <a:lnTo>
                    <a:pt x="173" y="43"/>
                  </a:lnTo>
                  <a:lnTo>
                    <a:pt x="87" y="129"/>
                  </a:lnTo>
                  <a:lnTo>
                    <a:pt x="44" y="258"/>
                  </a:lnTo>
                  <a:lnTo>
                    <a:pt x="1" y="387"/>
                  </a:lnTo>
                  <a:lnTo>
                    <a:pt x="44" y="515"/>
                  </a:lnTo>
                  <a:lnTo>
                    <a:pt x="130" y="601"/>
                  </a:lnTo>
                  <a:lnTo>
                    <a:pt x="216" y="687"/>
                  </a:lnTo>
                  <a:lnTo>
                    <a:pt x="345" y="687"/>
                  </a:lnTo>
                  <a:lnTo>
                    <a:pt x="473" y="644"/>
                  </a:lnTo>
                  <a:lnTo>
                    <a:pt x="602" y="558"/>
                  </a:lnTo>
                  <a:lnTo>
                    <a:pt x="645" y="472"/>
                  </a:lnTo>
                  <a:lnTo>
                    <a:pt x="688" y="344"/>
                  </a:lnTo>
                  <a:lnTo>
                    <a:pt x="645" y="215"/>
                  </a:lnTo>
                  <a:lnTo>
                    <a:pt x="559" y="86"/>
                  </a:lnTo>
                  <a:lnTo>
                    <a:pt x="430" y="43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5046;p66">
              <a:extLst>
                <a:ext uri="{FF2B5EF4-FFF2-40B4-BE49-F238E27FC236}">
                  <a16:creationId xmlns:a16="http://schemas.microsoft.com/office/drawing/2014/main" id="{3EB4B1FE-03B0-D78C-31B4-82B48C8A01C6}"/>
                </a:ext>
              </a:extLst>
            </p:cNvPr>
            <p:cNvSpPr/>
            <p:nvPr/>
          </p:nvSpPr>
          <p:spPr>
            <a:xfrm>
              <a:off x="2957975" y="4269975"/>
              <a:ext cx="17200" cy="16150"/>
            </a:xfrm>
            <a:custGeom>
              <a:avLst/>
              <a:gdLst/>
              <a:ahLst/>
              <a:cxnLst/>
              <a:rect l="l" t="t" r="r" b="b"/>
              <a:pathLst>
                <a:path w="688" h="646" extrusionOk="0">
                  <a:moveTo>
                    <a:pt x="344" y="1"/>
                  </a:moveTo>
                  <a:lnTo>
                    <a:pt x="215" y="44"/>
                  </a:lnTo>
                  <a:lnTo>
                    <a:pt x="87" y="87"/>
                  </a:lnTo>
                  <a:lnTo>
                    <a:pt x="44" y="216"/>
                  </a:lnTo>
                  <a:lnTo>
                    <a:pt x="1" y="345"/>
                  </a:lnTo>
                  <a:lnTo>
                    <a:pt x="44" y="473"/>
                  </a:lnTo>
                  <a:lnTo>
                    <a:pt x="130" y="559"/>
                  </a:lnTo>
                  <a:lnTo>
                    <a:pt x="258" y="645"/>
                  </a:lnTo>
                  <a:lnTo>
                    <a:pt x="516" y="645"/>
                  </a:lnTo>
                  <a:lnTo>
                    <a:pt x="602" y="559"/>
                  </a:lnTo>
                  <a:lnTo>
                    <a:pt x="645" y="430"/>
                  </a:lnTo>
                  <a:lnTo>
                    <a:pt x="688" y="302"/>
                  </a:lnTo>
                  <a:lnTo>
                    <a:pt x="645" y="173"/>
                  </a:lnTo>
                  <a:lnTo>
                    <a:pt x="559" y="87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5047;p66">
              <a:extLst>
                <a:ext uri="{FF2B5EF4-FFF2-40B4-BE49-F238E27FC236}">
                  <a16:creationId xmlns:a16="http://schemas.microsoft.com/office/drawing/2014/main" id="{7407A94E-C231-ED3A-A4FD-8C767939C0FF}"/>
                </a:ext>
              </a:extLst>
            </p:cNvPr>
            <p:cNvSpPr/>
            <p:nvPr/>
          </p:nvSpPr>
          <p:spPr>
            <a:xfrm>
              <a:off x="2994475" y="4411725"/>
              <a:ext cx="16150" cy="17200"/>
            </a:xfrm>
            <a:custGeom>
              <a:avLst/>
              <a:gdLst/>
              <a:ahLst/>
              <a:cxnLst/>
              <a:rect l="l" t="t" r="r" b="b"/>
              <a:pathLst>
                <a:path w="646" h="688" extrusionOk="0">
                  <a:moveTo>
                    <a:pt x="302" y="0"/>
                  </a:moveTo>
                  <a:lnTo>
                    <a:pt x="173" y="43"/>
                  </a:lnTo>
                  <a:lnTo>
                    <a:pt x="87" y="129"/>
                  </a:lnTo>
                  <a:lnTo>
                    <a:pt x="1" y="215"/>
                  </a:lnTo>
                  <a:lnTo>
                    <a:pt x="1" y="344"/>
                  </a:lnTo>
                  <a:lnTo>
                    <a:pt x="1" y="473"/>
                  </a:lnTo>
                  <a:lnTo>
                    <a:pt x="87" y="602"/>
                  </a:lnTo>
                  <a:lnTo>
                    <a:pt x="216" y="644"/>
                  </a:lnTo>
                  <a:lnTo>
                    <a:pt x="345" y="687"/>
                  </a:lnTo>
                  <a:lnTo>
                    <a:pt x="473" y="644"/>
                  </a:lnTo>
                  <a:lnTo>
                    <a:pt x="559" y="559"/>
                  </a:lnTo>
                  <a:lnTo>
                    <a:pt x="645" y="473"/>
                  </a:lnTo>
                  <a:lnTo>
                    <a:pt x="645" y="301"/>
                  </a:lnTo>
                  <a:lnTo>
                    <a:pt x="602" y="215"/>
                  </a:lnTo>
                  <a:lnTo>
                    <a:pt x="559" y="86"/>
                  </a:lnTo>
                  <a:lnTo>
                    <a:pt x="430" y="43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5048;p66">
              <a:extLst>
                <a:ext uri="{FF2B5EF4-FFF2-40B4-BE49-F238E27FC236}">
                  <a16:creationId xmlns:a16="http://schemas.microsoft.com/office/drawing/2014/main" id="{5ECB5847-8CC3-29F9-8D7E-5CE270D46E17}"/>
                </a:ext>
              </a:extLst>
            </p:cNvPr>
            <p:cNvSpPr/>
            <p:nvPr/>
          </p:nvSpPr>
          <p:spPr>
            <a:xfrm>
              <a:off x="2968725" y="4416025"/>
              <a:ext cx="16125" cy="16125"/>
            </a:xfrm>
            <a:custGeom>
              <a:avLst/>
              <a:gdLst/>
              <a:ahLst/>
              <a:cxnLst/>
              <a:rect l="l" t="t" r="r" b="b"/>
              <a:pathLst>
                <a:path w="645" h="645" extrusionOk="0">
                  <a:moveTo>
                    <a:pt x="172" y="0"/>
                  </a:moveTo>
                  <a:lnTo>
                    <a:pt x="86" y="86"/>
                  </a:lnTo>
                  <a:lnTo>
                    <a:pt x="0" y="215"/>
                  </a:lnTo>
                  <a:lnTo>
                    <a:pt x="0" y="344"/>
                  </a:lnTo>
                  <a:lnTo>
                    <a:pt x="0" y="472"/>
                  </a:lnTo>
                  <a:lnTo>
                    <a:pt x="86" y="558"/>
                  </a:lnTo>
                  <a:lnTo>
                    <a:pt x="215" y="644"/>
                  </a:lnTo>
                  <a:lnTo>
                    <a:pt x="344" y="644"/>
                  </a:lnTo>
                  <a:lnTo>
                    <a:pt x="473" y="601"/>
                  </a:lnTo>
                  <a:lnTo>
                    <a:pt x="559" y="558"/>
                  </a:lnTo>
                  <a:lnTo>
                    <a:pt x="644" y="430"/>
                  </a:lnTo>
                  <a:lnTo>
                    <a:pt x="644" y="301"/>
                  </a:lnTo>
                  <a:lnTo>
                    <a:pt x="601" y="172"/>
                  </a:lnTo>
                  <a:lnTo>
                    <a:pt x="559" y="86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5049;p66">
              <a:extLst>
                <a:ext uri="{FF2B5EF4-FFF2-40B4-BE49-F238E27FC236}">
                  <a16:creationId xmlns:a16="http://schemas.microsoft.com/office/drawing/2014/main" id="{D6250675-FF55-3660-1670-A84BD876663C}"/>
                </a:ext>
              </a:extLst>
            </p:cNvPr>
            <p:cNvSpPr/>
            <p:nvPr/>
          </p:nvSpPr>
          <p:spPr>
            <a:xfrm>
              <a:off x="2941875" y="4408500"/>
              <a:ext cx="17200" cy="17200"/>
            </a:xfrm>
            <a:custGeom>
              <a:avLst/>
              <a:gdLst/>
              <a:ahLst/>
              <a:cxnLst/>
              <a:rect l="l" t="t" r="r" b="b"/>
              <a:pathLst>
                <a:path w="688" h="688" extrusionOk="0">
                  <a:moveTo>
                    <a:pt x="301" y="0"/>
                  </a:moveTo>
                  <a:lnTo>
                    <a:pt x="215" y="43"/>
                  </a:lnTo>
                  <a:lnTo>
                    <a:pt x="86" y="129"/>
                  </a:lnTo>
                  <a:lnTo>
                    <a:pt x="43" y="215"/>
                  </a:lnTo>
                  <a:lnTo>
                    <a:pt x="0" y="344"/>
                  </a:lnTo>
                  <a:lnTo>
                    <a:pt x="43" y="473"/>
                  </a:lnTo>
                  <a:lnTo>
                    <a:pt x="129" y="602"/>
                  </a:lnTo>
                  <a:lnTo>
                    <a:pt x="215" y="645"/>
                  </a:lnTo>
                  <a:lnTo>
                    <a:pt x="344" y="688"/>
                  </a:lnTo>
                  <a:lnTo>
                    <a:pt x="473" y="645"/>
                  </a:lnTo>
                  <a:lnTo>
                    <a:pt x="602" y="559"/>
                  </a:lnTo>
                  <a:lnTo>
                    <a:pt x="645" y="430"/>
                  </a:lnTo>
                  <a:lnTo>
                    <a:pt x="688" y="301"/>
                  </a:lnTo>
                  <a:lnTo>
                    <a:pt x="645" y="215"/>
                  </a:lnTo>
                  <a:lnTo>
                    <a:pt x="559" y="86"/>
                  </a:lnTo>
                  <a:lnTo>
                    <a:pt x="430" y="43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5050;p66">
              <a:extLst>
                <a:ext uri="{FF2B5EF4-FFF2-40B4-BE49-F238E27FC236}">
                  <a16:creationId xmlns:a16="http://schemas.microsoft.com/office/drawing/2014/main" id="{7DF1EC78-9273-569F-3502-82075EDA6F58}"/>
                </a:ext>
              </a:extLst>
            </p:cNvPr>
            <p:cNvSpPr/>
            <p:nvPr/>
          </p:nvSpPr>
          <p:spPr>
            <a:xfrm>
              <a:off x="2842025" y="4366625"/>
              <a:ext cx="16125" cy="16125"/>
            </a:xfrm>
            <a:custGeom>
              <a:avLst/>
              <a:gdLst/>
              <a:ahLst/>
              <a:cxnLst/>
              <a:rect l="l" t="t" r="r" b="b"/>
              <a:pathLst>
                <a:path w="645" h="645" extrusionOk="0">
                  <a:moveTo>
                    <a:pt x="172" y="0"/>
                  </a:moveTo>
                  <a:lnTo>
                    <a:pt x="86" y="86"/>
                  </a:lnTo>
                  <a:lnTo>
                    <a:pt x="0" y="215"/>
                  </a:lnTo>
                  <a:lnTo>
                    <a:pt x="0" y="344"/>
                  </a:lnTo>
                  <a:lnTo>
                    <a:pt x="43" y="473"/>
                  </a:lnTo>
                  <a:lnTo>
                    <a:pt x="86" y="559"/>
                  </a:lnTo>
                  <a:lnTo>
                    <a:pt x="215" y="645"/>
                  </a:lnTo>
                  <a:lnTo>
                    <a:pt x="473" y="645"/>
                  </a:lnTo>
                  <a:lnTo>
                    <a:pt x="559" y="559"/>
                  </a:lnTo>
                  <a:lnTo>
                    <a:pt x="644" y="430"/>
                  </a:lnTo>
                  <a:lnTo>
                    <a:pt x="644" y="301"/>
                  </a:lnTo>
                  <a:lnTo>
                    <a:pt x="644" y="172"/>
                  </a:lnTo>
                  <a:lnTo>
                    <a:pt x="559" y="86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2" name="Google Shape;15051;p66">
              <a:extLst>
                <a:ext uri="{FF2B5EF4-FFF2-40B4-BE49-F238E27FC236}">
                  <a16:creationId xmlns:a16="http://schemas.microsoft.com/office/drawing/2014/main" id="{4796F974-C50E-FFC4-C8B4-79DE143D6400}"/>
                </a:ext>
              </a:extLst>
            </p:cNvPr>
            <p:cNvSpPr/>
            <p:nvPr/>
          </p:nvSpPr>
          <p:spPr>
            <a:xfrm>
              <a:off x="2869925" y="4350525"/>
              <a:ext cx="16150" cy="17200"/>
            </a:xfrm>
            <a:custGeom>
              <a:avLst/>
              <a:gdLst/>
              <a:ahLst/>
              <a:cxnLst/>
              <a:rect l="l" t="t" r="r" b="b"/>
              <a:pathLst>
                <a:path w="646" h="688" extrusionOk="0">
                  <a:moveTo>
                    <a:pt x="301" y="0"/>
                  </a:moveTo>
                  <a:lnTo>
                    <a:pt x="173" y="43"/>
                  </a:lnTo>
                  <a:lnTo>
                    <a:pt x="87" y="129"/>
                  </a:lnTo>
                  <a:lnTo>
                    <a:pt x="1" y="215"/>
                  </a:lnTo>
                  <a:lnTo>
                    <a:pt x="1" y="344"/>
                  </a:lnTo>
                  <a:lnTo>
                    <a:pt x="44" y="473"/>
                  </a:lnTo>
                  <a:lnTo>
                    <a:pt x="87" y="601"/>
                  </a:lnTo>
                  <a:lnTo>
                    <a:pt x="216" y="644"/>
                  </a:lnTo>
                  <a:lnTo>
                    <a:pt x="344" y="687"/>
                  </a:lnTo>
                  <a:lnTo>
                    <a:pt x="473" y="644"/>
                  </a:lnTo>
                  <a:lnTo>
                    <a:pt x="559" y="558"/>
                  </a:lnTo>
                  <a:lnTo>
                    <a:pt x="645" y="430"/>
                  </a:lnTo>
                  <a:lnTo>
                    <a:pt x="645" y="301"/>
                  </a:lnTo>
                  <a:lnTo>
                    <a:pt x="645" y="172"/>
                  </a:lnTo>
                  <a:lnTo>
                    <a:pt x="559" y="86"/>
                  </a:lnTo>
                  <a:lnTo>
                    <a:pt x="430" y="43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3" name="Google Shape;15052;p66">
              <a:extLst>
                <a:ext uri="{FF2B5EF4-FFF2-40B4-BE49-F238E27FC236}">
                  <a16:creationId xmlns:a16="http://schemas.microsoft.com/office/drawing/2014/main" id="{910E6D8D-3A00-033D-D791-5BCD3AE49687}"/>
                </a:ext>
              </a:extLst>
            </p:cNvPr>
            <p:cNvSpPr/>
            <p:nvPr/>
          </p:nvSpPr>
          <p:spPr>
            <a:xfrm>
              <a:off x="2945100" y="4352675"/>
              <a:ext cx="16125" cy="17200"/>
            </a:xfrm>
            <a:custGeom>
              <a:avLst/>
              <a:gdLst/>
              <a:ahLst/>
              <a:cxnLst/>
              <a:rect l="l" t="t" r="r" b="b"/>
              <a:pathLst>
                <a:path w="645" h="688" extrusionOk="0">
                  <a:moveTo>
                    <a:pt x="301" y="0"/>
                  </a:moveTo>
                  <a:lnTo>
                    <a:pt x="172" y="43"/>
                  </a:lnTo>
                  <a:lnTo>
                    <a:pt x="86" y="129"/>
                  </a:lnTo>
                  <a:lnTo>
                    <a:pt x="0" y="215"/>
                  </a:lnTo>
                  <a:lnTo>
                    <a:pt x="0" y="344"/>
                  </a:lnTo>
                  <a:lnTo>
                    <a:pt x="0" y="472"/>
                  </a:lnTo>
                  <a:lnTo>
                    <a:pt x="86" y="601"/>
                  </a:lnTo>
                  <a:lnTo>
                    <a:pt x="215" y="644"/>
                  </a:lnTo>
                  <a:lnTo>
                    <a:pt x="344" y="687"/>
                  </a:lnTo>
                  <a:lnTo>
                    <a:pt x="473" y="644"/>
                  </a:lnTo>
                  <a:lnTo>
                    <a:pt x="559" y="558"/>
                  </a:lnTo>
                  <a:lnTo>
                    <a:pt x="645" y="430"/>
                  </a:lnTo>
                  <a:lnTo>
                    <a:pt x="645" y="301"/>
                  </a:lnTo>
                  <a:lnTo>
                    <a:pt x="645" y="172"/>
                  </a:lnTo>
                  <a:lnTo>
                    <a:pt x="559" y="86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4" name="Google Shape;15053;p66">
              <a:extLst>
                <a:ext uri="{FF2B5EF4-FFF2-40B4-BE49-F238E27FC236}">
                  <a16:creationId xmlns:a16="http://schemas.microsoft.com/office/drawing/2014/main" id="{47EDE5CB-2850-CB09-AC1F-5AF73B20C8CC}"/>
                </a:ext>
              </a:extLst>
            </p:cNvPr>
            <p:cNvSpPr/>
            <p:nvPr/>
          </p:nvSpPr>
          <p:spPr>
            <a:xfrm>
              <a:off x="2886050" y="4315075"/>
              <a:ext cx="16125" cy="17200"/>
            </a:xfrm>
            <a:custGeom>
              <a:avLst/>
              <a:gdLst/>
              <a:ahLst/>
              <a:cxnLst/>
              <a:rect l="l" t="t" r="r" b="b"/>
              <a:pathLst>
                <a:path w="645" h="688" extrusionOk="0">
                  <a:moveTo>
                    <a:pt x="301" y="1"/>
                  </a:moveTo>
                  <a:lnTo>
                    <a:pt x="172" y="44"/>
                  </a:lnTo>
                  <a:lnTo>
                    <a:pt x="86" y="130"/>
                  </a:lnTo>
                  <a:lnTo>
                    <a:pt x="0" y="216"/>
                  </a:lnTo>
                  <a:lnTo>
                    <a:pt x="0" y="344"/>
                  </a:lnTo>
                  <a:lnTo>
                    <a:pt x="43" y="473"/>
                  </a:lnTo>
                  <a:lnTo>
                    <a:pt x="86" y="602"/>
                  </a:lnTo>
                  <a:lnTo>
                    <a:pt x="215" y="645"/>
                  </a:lnTo>
                  <a:lnTo>
                    <a:pt x="344" y="688"/>
                  </a:lnTo>
                  <a:lnTo>
                    <a:pt x="473" y="645"/>
                  </a:lnTo>
                  <a:lnTo>
                    <a:pt x="558" y="559"/>
                  </a:lnTo>
                  <a:lnTo>
                    <a:pt x="644" y="473"/>
                  </a:lnTo>
                  <a:lnTo>
                    <a:pt x="644" y="344"/>
                  </a:lnTo>
                  <a:lnTo>
                    <a:pt x="644" y="216"/>
                  </a:lnTo>
                  <a:lnTo>
                    <a:pt x="558" y="87"/>
                  </a:lnTo>
                  <a:lnTo>
                    <a:pt x="430" y="44"/>
                  </a:lnTo>
                  <a:lnTo>
                    <a:pt x="301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5" name="Google Shape;15054;p66">
              <a:extLst>
                <a:ext uri="{FF2B5EF4-FFF2-40B4-BE49-F238E27FC236}">
                  <a16:creationId xmlns:a16="http://schemas.microsoft.com/office/drawing/2014/main" id="{A87EF335-FF2E-C4DB-9E97-B1664C572CA4}"/>
                </a:ext>
              </a:extLst>
            </p:cNvPr>
            <p:cNvSpPr/>
            <p:nvPr/>
          </p:nvSpPr>
          <p:spPr>
            <a:xfrm>
              <a:off x="2932200" y="4312925"/>
              <a:ext cx="17225" cy="16150"/>
            </a:xfrm>
            <a:custGeom>
              <a:avLst/>
              <a:gdLst/>
              <a:ahLst/>
              <a:cxnLst/>
              <a:rect l="l" t="t" r="r" b="b"/>
              <a:pathLst>
                <a:path w="689" h="646" extrusionOk="0">
                  <a:moveTo>
                    <a:pt x="345" y="1"/>
                  </a:moveTo>
                  <a:lnTo>
                    <a:pt x="216" y="44"/>
                  </a:lnTo>
                  <a:lnTo>
                    <a:pt x="87" y="87"/>
                  </a:lnTo>
                  <a:lnTo>
                    <a:pt x="44" y="216"/>
                  </a:lnTo>
                  <a:lnTo>
                    <a:pt x="1" y="344"/>
                  </a:lnTo>
                  <a:lnTo>
                    <a:pt x="44" y="473"/>
                  </a:lnTo>
                  <a:lnTo>
                    <a:pt x="130" y="559"/>
                  </a:lnTo>
                  <a:lnTo>
                    <a:pt x="216" y="645"/>
                  </a:lnTo>
                  <a:lnTo>
                    <a:pt x="473" y="645"/>
                  </a:lnTo>
                  <a:lnTo>
                    <a:pt x="602" y="559"/>
                  </a:lnTo>
                  <a:lnTo>
                    <a:pt x="645" y="430"/>
                  </a:lnTo>
                  <a:lnTo>
                    <a:pt x="688" y="302"/>
                  </a:lnTo>
                  <a:lnTo>
                    <a:pt x="645" y="173"/>
                  </a:lnTo>
                  <a:lnTo>
                    <a:pt x="559" y="87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57" name="TextBox 13956">
            <a:extLst>
              <a:ext uri="{FF2B5EF4-FFF2-40B4-BE49-F238E27FC236}">
                <a16:creationId xmlns:a16="http://schemas.microsoft.com/office/drawing/2014/main" id="{9651E7D4-439B-A5CC-F4D9-C2CD766450C3}"/>
              </a:ext>
            </a:extLst>
          </p:cNvPr>
          <p:cNvSpPr txBox="1"/>
          <p:nvPr/>
        </p:nvSpPr>
        <p:spPr>
          <a:xfrm>
            <a:off x="1134036" y="1933771"/>
            <a:ext cx="76634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bg2"/>
                </a:solidFill>
                <a:latin typeface="Oswald" panose="00000500000000000000" pitchFamily="2" charset="0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3285989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4" name="Google Shape;13634;p40"/>
          <p:cNvSpPr txBox="1">
            <a:spLocks noGrp="1"/>
          </p:cNvSpPr>
          <p:nvPr>
            <p:ph type="subTitle" idx="1"/>
          </p:nvPr>
        </p:nvSpPr>
        <p:spPr>
          <a:xfrm>
            <a:off x="1210734" y="905934"/>
            <a:ext cx="7227208" cy="37504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Malunion :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keadaan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dimana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tulang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patah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sembuh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posisi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seharusnya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membentuk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sudut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miring.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Delayed Union (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latin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: proses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penyembuhan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berjalan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terus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tetapi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kecepatan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lambat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keadaan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normal.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Nonunion</a:t>
            </a:r>
            <a:r>
              <a:rPr lang="en-ID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patah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tulang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menyambung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kembali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Compartment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Syndroma</a:t>
            </a:r>
            <a:r>
              <a:rPr lang="en-ID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keadan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peningkatan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tekanan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berlebihan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ruangan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disebabkan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perdarahan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masif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tempat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Shock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terjadi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kehilangan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banyak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darah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meningkatnya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permeabilitas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menyebabkan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menurunnya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oksigenasi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biasanya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terjadi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fraktur.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Fat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Embolisme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Syndroma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tetesan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lemak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masuk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pembuluh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darah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Faktor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resiko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terjadinya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emboli lemak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fraktur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meningkat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laki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laki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usia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20-40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usia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70-80 fraktur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4719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4" name="Google Shape;13634;p40"/>
          <p:cNvSpPr txBox="1">
            <a:spLocks noGrp="1"/>
          </p:cNvSpPr>
          <p:nvPr>
            <p:ph type="subTitle" idx="1"/>
          </p:nvPr>
        </p:nvSpPr>
        <p:spPr>
          <a:xfrm>
            <a:off x="1184751" y="948267"/>
            <a:ext cx="7098069" cy="40721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Tromboembolik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Complication,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trombo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vena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sering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terjadi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individu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imobilisasi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waktu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lama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trauma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ketidakmampuan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lazimnya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komplikasi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perbedaan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ekstremitas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bawah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trauma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komplikasi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paling fatal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terjadi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bedah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ortopedi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Infeksi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pertahanan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tubuh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rusak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trauma pada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jaringan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Avascular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Nekrosis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pada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umumnya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berkaitan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aseptik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nekrosis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iskemia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Refleks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Symphathetik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Dysthropy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disebabkan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hiperaktif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saraf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simpatik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abnormal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syndroma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belum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banyak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dimengerti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Mungkin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nyeri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perubahan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tropik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vasomotor instability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0033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3" name="Google Shape;13983;p44"/>
          <p:cNvSpPr/>
          <p:nvPr/>
        </p:nvSpPr>
        <p:spPr>
          <a:xfrm>
            <a:off x="2361825" y="1496863"/>
            <a:ext cx="1193400" cy="11934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4" name="Google Shape;13984;p44"/>
          <p:cNvSpPr txBox="1">
            <a:spLocks noGrp="1"/>
          </p:cNvSpPr>
          <p:nvPr>
            <p:ph type="title"/>
          </p:nvPr>
        </p:nvSpPr>
        <p:spPr>
          <a:xfrm>
            <a:off x="2663709" y="185806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PENATALAKSANAAN</a:t>
            </a:r>
            <a:endParaRPr dirty="0"/>
          </a:p>
        </p:txBody>
      </p:sp>
      <p:cxnSp>
        <p:nvCxnSpPr>
          <p:cNvPr id="13991" name="Google Shape;13991;p44"/>
          <p:cNvCxnSpPr/>
          <p:nvPr/>
        </p:nvCxnSpPr>
        <p:spPr>
          <a:xfrm>
            <a:off x="915100" y="3266638"/>
            <a:ext cx="72051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oval" w="med" len="med"/>
            <a:tailEnd type="triangle" w="med" len="med"/>
          </a:ln>
        </p:spPr>
      </p:cxnSp>
      <p:sp>
        <p:nvSpPr>
          <p:cNvPr id="13992" name="Google Shape;13992;p44"/>
          <p:cNvSpPr/>
          <p:nvPr/>
        </p:nvSpPr>
        <p:spPr>
          <a:xfrm>
            <a:off x="2110950" y="3134338"/>
            <a:ext cx="264600" cy="264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3" name="Google Shape;13993;p44"/>
          <p:cNvSpPr/>
          <p:nvPr/>
        </p:nvSpPr>
        <p:spPr>
          <a:xfrm>
            <a:off x="4439700" y="3134338"/>
            <a:ext cx="264600" cy="264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4" name="Google Shape;13994;p44"/>
          <p:cNvSpPr/>
          <p:nvPr/>
        </p:nvSpPr>
        <p:spPr>
          <a:xfrm>
            <a:off x="6768450" y="3134338"/>
            <a:ext cx="264600" cy="264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6E827A-C4BE-F8FA-A956-4A0CA57CA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540" y="1720367"/>
            <a:ext cx="896190" cy="896190"/>
          </a:xfrm>
          <a:prstGeom prst="rect">
            <a:avLst/>
          </a:prstGeom>
        </p:spPr>
      </p:pic>
      <p:sp>
        <p:nvSpPr>
          <p:cNvPr id="13957" name="TextBox 13956">
            <a:extLst>
              <a:ext uri="{FF2B5EF4-FFF2-40B4-BE49-F238E27FC236}">
                <a16:creationId xmlns:a16="http://schemas.microsoft.com/office/drawing/2014/main" id="{9651E7D4-439B-A5CC-F4D9-C2CD766450C3}"/>
              </a:ext>
            </a:extLst>
          </p:cNvPr>
          <p:cNvSpPr txBox="1"/>
          <p:nvPr/>
        </p:nvSpPr>
        <p:spPr>
          <a:xfrm>
            <a:off x="3619661" y="1925963"/>
            <a:ext cx="13422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bg2"/>
                </a:solidFill>
                <a:latin typeface="Oswald" panose="00000500000000000000" pitchFamily="2" charset="0"/>
              </a:rPr>
              <a:t>06</a:t>
            </a:r>
          </a:p>
        </p:txBody>
      </p:sp>
      <p:grpSp>
        <p:nvGrpSpPr>
          <p:cNvPr id="13956" name="Google Shape;14812;p66">
            <a:extLst>
              <a:ext uri="{FF2B5EF4-FFF2-40B4-BE49-F238E27FC236}">
                <a16:creationId xmlns:a16="http://schemas.microsoft.com/office/drawing/2014/main" id="{6AED2A75-90FC-0A00-44A0-F00323A74B83}"/>
              </a:ext>
            </a:extLst>
          </p:cNvPr>
          <p:cNvGrpSpPr/>
          <p:nvPr/>
        </p:nvGrpSpPr>
        <p:grpSpPr>
          <a:xfrm>
            <a:off x="1984863" y="743922"/>
            <a:ext cx="1947324" cy="2456566"/>
            <a:chOff x="1168075" y="3930675"/>
            <a:chExt cx="983550" cy="1225175"/>
          </a:xfrm>
        </p:grpSpPr>
        <p:sp>
          <p:nvSpPr>
            <p:cNvPr id="13958" name="Google Shape;14813;p66">
              <a:extLst>
                <a:ext uri="{FF2B5EF4-FFF2-40B4-BE49-F238E27FC236}">
                  <a16:creationId xmlns:a16="http://schemas.microsoft.com/office/drawing/2014/main" id="{FE696646-317A-CB50-36B1-B043AED2E699}"/>
                </a:ext>
              </a:extLst>
            </p:cNvPr>
            <p:cNvSpPr/>
            <p:nvPr/>
          </p:nvSpPr>
          <p:spPr>
            <a:xfrm>
              <a:off x="1168075" y="3930675"/>
              <a:ext cx="983550" cy="1225175"/>
            </a:xfrm>
            <a:custGeom>
              <a:avLst/>
              <a:gdLst/>
              <a:ahLst/>
              <a:cxnLst/>
              <a:rect l="l" t="t" r="r" b="b"/>
              <a:pathLst>
                <a:path w="39342" h="49007" extrusionOk="0">
                  <a:moveTo>
                    <a:pt x="27144" y="1"/>
                  </a:moveTo>
                  <a:lnTo>
                    <a:pt x="27015" y="130"/>
                  </a:lnTo>
                  <a:lnTo>
                    <a:pt x="26843" y="430"/>
                  </a:lnTo>
                  <a:lnTo>
                    <a:pt x="26156" y="1633"/>
                  </a:lnTo>
                  <a:lnTo>
                    <a:pt x="24138" y="5413"/>
                  </a:lnTo>
                  <a:lnTo>
                    <a:pt x="22935" y="7560"/>
                  </a:lnTo>
                  <a:lnTo>
                    <a:pt x="22334" y="8591"/>
                  </a:lnTo>
                  <a:lnTo>
                    <a:pt x="21732" y="9579"/>
                  </a:lnTo>
                  <a:lnTo>
                    <a:pt x="21174" y="10438"/>
                  </a:lnTo>
                  <a:lnTo>
                    <a:pt x="20616" y="11211"/>
                  </a:lnTo>
                  <a:lnTo>
                    <a:pt x="20100" y="11812"/>
                  </a:lnTo>
                  <a:lnTo>
                    <a:pt x="19628" y="12284"/>
                  </a:lnTo>
                  <a:lnTo>
                    <a:pt x="19113" y="12628"/>
                  </a:lnTo>
                  <a:lnTo>
                    <a:pt x="18554" y="13015"/>
                  </a:lnTo>
                  <a:lnTo>
                    <a:pt x="17910" y="13358"/>
                  </a:lnTo>
                  <a:lnTo>
                    <a:pt x="17180" y="13745"/>
                  </a:lnTo>
                  <a:lnTo>
                    <a:pt x="15677" y="14475"/>
                  </a:lnTo>
                  <a:lnTo>
                    <a:pt x="14045" y="15205"/>
                  </a:lnTo>
                  <a:lnTo>
                    <a:pt x="10952" y="16579"/>
                  </a:lnTo>
                  <a:lnTo>
                    <a:pt x="9621" y="17181"/>
                  </a:lnTo>
                  <a:lnTo>
                    <a:pt x="9062" y="17481"/>
                  </a:lnTo>
                  <a:lnTo>
                    <a:pt x="8633" y="17782"/>
                  </a:lnTo>
                  <a:lnTo>
                    <a:pt x="6829" y="18985"/>
                  </a:lnTo>
                  <a:lnTo>
                    <a:pt x="4982" y="20187"/>
                  </a:lnTo>
                  <a:lnTo>
                    <a:pt x="4080" y="20745"/>
                  </a:lnTo>
                  <a:lnTo>
                    <a:pt x="3264" y="21218"/>
                  </a:lnTo>
                  <a:lnTo>
                    <a:pt x="2491" y="21561"/>
                  </a:lnTo>
                  <a:lnTo>
                    <a:pt x="2148" y="21647"/>
                  </a:lnTo>
                  <a:lnTo>
                    <a:pt x="1847" y="21733"/>
                  </a:lnTo>
                  <a:lnTo>
                    <a:pt x="1589" y="21819"/>
                  </a:lnTo>
                  <a:lnTo>
                    <a:pt x="1332" y="21948"/>
                  </a:lnTo>
                  <a:lnTo>
                    <a:pt x="1074" y="22077"/>
                  </a:lnTo>
                  <a:lnTo>
                    <a:pt x="816" y="22249"/>
                  </a:lnTo>
                  <a:lnTo>
                    <a:pt x="601" y="22420"/>
                  </a:lnTo>
                  <a:lnTo>
                    <a:pt x="430" y="22592"/>
                  </a:lnTo>
                  <a:lnTo>
                    <a:pt x="258" y="22807"/>
                  </a:lnTo>
                  <a:lnTo>
                    <a:pt x="129" y="23022"/>
                  </a:lnTo>
                  <a:lnTo>
                    <a:pt x="43" y="23279"/>
                  </a:lnTo>
                  <a:lnTo>
                    <a:pt x="0" y="23494"/>
                  </a:lnTo>
                  <a:lnTo>
                    <a:pt x="0" y="23709"/>
                  </a:lnTo>
                  <a:lnTo>
                    <a:pt x="86" y="23967"/>
                  </a:lnTo>
                  <a:lnTo>
                    <a:pt x="172" y="24181"/>
                  </a:lnTo>
                  <a:lnTo>
                    <a:pt x="344" y="24396"/>
                  </a:lnTo>
                  <a:lnTo>
                    <a:pt x="558" y="24568"/>
                  </a:lnTo>
                  <a:lnTo>
                    <a:pt x="859" y="24783"/>
                  </a:lnTo>
                  <a:lnTo>
                    <a:pt x="1160" y="24912"/>
                  </a:lnTo>
                  <a:lnTo>
                    <a:pt x="1503" y="25040"/>
                  </a:lnTo>
                  <a:lnTo>
                    <a:pt x="1804" y="25083"/>
                  </a:lnTo>
                  <a:lnTo>
                    <a:pt x="2148" y="25126"/>
                  </a:lnTo>
                  <a:lnTo>
                    <a:pt x="2835" y="25126"/>
                  </a:lnTo>
                  <a:lnTo>
                    <a:pt x="3522" y="24954"/>
                  </a:lnTo>
                  <a:lnTo>
                    <a:pt x="4166" y="24740"/>
                  </a:lnTo>
                  <a:lnTo>
                    <a:pt x="4810" y="24439"/>
                  </a:lnTo>
                  <a:lnTo>
                    <a:pt x="5412" y="24138"/>
                  </a:lnTo>
                  <a:lnTo>
                    <a:pt x="5927" y="23752"/>
                  </a:lnTo>
                  <a:lnTo>
                    <a:pt x="6228" y="23580"/>
                  </a:lnTo>
                  <a:lnTo>
                    <a:pt x="6528" y="23451"/>
                  </a:lnTo>
                  <a:lnTo>
                    <a:pt x="7259" y="23151"/>
                  </a:lnTo>
                  <a:lnTo>
                    <a:pt x="8032" y="22979"/>
                  </a:lnTo>
                  <a:lnTo>
                    <a:pt x="8805" y="22850"/>
                  </a:lnTo>
                  <a:lnTo>
                    <a:pt x="9578" y="22764"/>
                  </a:lnTo>
                  <a:lnTo>
                    <a:pt x="10265" y="22807"/>
                  </a:lnTo>
                  <a:lnTo>
                    <a:pt x="10566" y="22893"/>
                  </a:lnTo>
                  <a:lnTo>
                    <a:pt x="10823" y="22979"/>
                  </a:lnTo>
                  <a:lnTo>
                    <a:pt x="11038" y="23065"/>
                  </a:lnTo>
                  <a:lnTo>
                    <a:pt x="11167" y="23194"/>
                  </a:lnTo>
                  <a:lnTo>
                    <a:pt x="11296" y="23365"/>
                  </a:lnTo>
                  <a:lnTo>
                    <a:pt x="11382" y="23537"/>
                  </a:lnTo>
                  <a:lnTo>
                    <a:pt x="11425" y="23709"/>
                  </a:lnTo>
                  <a:lnTo>
                    <a:pt x="11425" y="23881"/>
                  </a:lnTo>
                  <a:lnTo>
                    <a:pt x="11382" y="24224"/>
                  </a:lnTo>
                  <a:lnTo>
                    <a:pt x="11253" y="24568"/>
                  </a:lnTo>
                  <a:lnTo>
                    <a:pt x="11081" y="24869"/>
                  </a:lnTo>
                  <a:lnTo>
                    <a:pt x="10952" y="25126"/>
                  </a:lnTo>
                  <a:lnTo>
                    <a:pt x="10780" y="25341"/>
                  </a:lnTo>
                  <a:lnTo>
                    <a:pt x="10566" y="25985"/>
                  </a:lnTo>
                  <a:lnTo>
                    <a:pt x="10265" y="26672"/>
                  </a:lnTo>
                  <a:lnTo>
                    <a:pt x="9921" y="27531"/>
                  </a:lnTo>
                  <a:lnTo>
                    <a:pt x="9449" y="28519"/>
                  </a:lnTo>
                  <a:lnTo>
                    <a:pt x="8891" y="29507"/>
                  </a:lnTo>
                  <a:lnTo>
                    <a:pt x="8590" y="29980"/>
                  </a:lnTo>
                  <a:lnTo>
                    <a:pt x="8289" y="30452"/>
                  </a:lnTo>
                  <a:lnTo>
                    <a:pt x="7946" y="30882"/>
                  </a:lnTo>
                  <a:lnTo>
                    <a:pt x="7602" y="31268"/>
                  </a:lnTo>
                  <a:lnTo>
                    <a:pt x="6314" y="32599"/>
                  </a:lnTo>
                  <a:lnTo>
                    <a:pt x="5841" y="33158"/>
                  </a:lnTo>
                  <a:lnTo>
                    <a:pt x="5412" y="33673"/>
                  </a:lnTo>
                  <a:lnTo>
                    <a:pt x="5068" y="34232"/>
                  </a:lnTo>
                  <a:lnTo>
                    <a:pt x="4767" y="34833"/>
                  </a:lnTo>
                  <a:lnTo>
                    <a:pt x="4467" y="35520"/>
                  </a:lnTo>
                  <a:lnTo>
                    <a:pt x="4209" y="36336"/>
                  </a:lnTo>
                  <a:lnTo>
                    <a:pt x="3951" y="37195"/>
                  </a:lnTo>
                  <a:lnTo>
                    <a:pt x="3608" y="38011"/>
                  </a:lnTo>
                  <a:lnTo>
                    <a:pt x="3007" y="39514"/>
                  </a:lnTo>
                  <a:lnTo>
                    <a:pt x="2534" y="40674"/>
                  </a:lnTo>
                  <a:lnTo>
                    <a:pt x="2362" y="41146"/>
                  </a:lnTo>
                  <a:lnTo>
                    <a:pt x="2319" y="41447"/>
                  </a:lnTo>
                  <a:lnTo>
                    <a:pt x="2362" y="41705"/>
                  </a:lnTo>
                  <a:lnTo>
                    <a:pt x="2405" y="41791"/>
                  </a:lnTo>
                  <a:lnTo>
                    <a:pt x="2491" y="41919"/>
                  </a:lnTo>
                  <a:lnTo>
                    <a:pt x="2577" y="42005"/>
                  </a:lnTo>
                  <a:lnTo>
                    <a:pt x="2706" y="42048"/>
                  </a:lnTo>
                  <a:lnTo>
                    <a:pt x="2835" y="42091"/>
                  </a:lnTo>
                  <a:lnTo>
                    <a:pt x="3007" y="42134"/>
                  </a:lnTo>
                  <a:lnTo>
                    <a:pt x="3221" y="42091"/>
                  </a:lnTo>
                  <a:lnTo>
                    <a:pt x="3436" y="42091"/>
                  </a:lnTo>
                  <a:lnTo>
                    <a:pt x="3651" y="42005"/>
                  </a:lnTo>
                  <a:lnTo>
                    <a:pt x="3909" y="41877"/>
                  </a:lnTo>
                  <a:lnTo>
                    <a:pt x="4166" y="41748"/>
                  </a:lnTo>
                  <a:lnTo>
                    <a:pt x="4424" y="41576"/>
                  </a:lnTo>
                  <a:lnTo>
                    <a:pt x="4725" y="41361"/>
                  </a:lnTo>
                  <a:lnTo>
                    <a:pt x="5068" y="41061"/>
                  </a:lnTo>
                  <a:lnTo>
                    <a:pt x="5626" y="40502"/>
                  </a:lnTo>
                  <a:lnTo>
                    <a:pt x="6099" y="40030"/>
                  </a:lnTo>
                  <a:lnTo>
                    <a:pt x="6443" y="39600"/>
                  </a:lnTo>
                  <a:lnTo>
                    <a:pt x="6700" y="39171"/>
                  </a:lnTo>
                  <a:lnTo>
                    <a:pt x="7173" y="38312"/>
                  </a:lnTo>
                  <a:lnTo>
                    <a:pt x="7774" y="37152"/>
                  </a:lnTo>
                  <a:lnTo>
                    <a:pt x="7989" y="36809"/>
                  </a:lnTo>
                  <a:lnTo>
                    <a:pt x="8246" y="36422"/>
                  </a:lnTo>
                  <a:lnTo>
                    <a:pt x="8934" y="35606"/>
                  </a:lnTo>
                  <a:lnTo>
                    <a:pt x="9750" y="34747"/>
                  </a:lnTo>
                  <a:lnTo>
                    <a:pt x="10566" y="33931"/>
                  </a:lnTo>
                  <a:lnTo>
                    <a:pt x="11425" y="33201"/>
                  </a:lnTo>
                  <a:lnTo>
                    <a:pt x="12198" y="32599"/>
                  </a:lnTo>
                  <a:lnTo>
                    <a:pt x="12541" y="32385"/>
                  </a:lnTo>
                  <a:lnTo>
                    <a:pt x="12842" y="32256"/>
                  </a:lnTo>
                  <a:lnTo>
                    <a:pt x="13100" y="32170"/>
                  </a:lnTo>
                  <a:lnTo>
                    <a:pt x="13271" y="32127"/>
                  </a:lnTo>
                  <a:lnTo>
                    <a:pt x="13314" y="32170"/>
                  </a:lnTo>
                  <a:lnTo>
                    <a:pt x="13357" y="32213"/>
                  </a:lnTo>
                  <a:lnTo>
                    <a:pt x="13400" y="32428"/>
                  </a:lnTo>
                  <a:lnTo>
                    <a:pt x="13357" y="32685"/>
                  </a:lnTo>
                  <a:lnTo>
                    <a:pt x="13229" y="33029"/>
                  </a:lnTo>
                  <a:lnTo>
                    <a:pt x="12842" y="33888"/>
                  </a:lnTo>
                  <a:lnTo>
                    <a:pt x="12370" y="34876"/>
                  </a:lnTo>
                  <a:lnTo>
                    <a:pt x="11296" y="36766"/>
                  </a:lnTo>
                  <a:lnTo>
                    <a:pt x="10952" y="37410"/>
                  </a:lnTo>
                  <a:lnTo>
                    <a:pt x="10780" y="37710"/>
                  </a:lnTo>
                  <a:lnTo>
                    <a:pt x="10695" y="37968"/>
                  </a:lnTo>
                  <a:lnTo>
                    <a:pt x="10437" y="38484"/>
                  </a:lnTo>
                  <a:lnTo>
                    <a:pt x="10050" y="39214"/>
                  </a:lnTo>
                  <a:lnTo>
                    <a:pt x="9578" y="40030"/>
                  </a:lnTo>
                  <a:lnTo>
                    <a:pt x="9019" y="40975"/>
                  </a:lnTo>
                  <a:lnTo>
                    <a:pt x="8418" y="41834"/>
                  </a:lnTo>
                  <a:lnTo>
                    <a:pt x="7817" y="42650"/>
                  </a:lnTo>
                  <a:lnTo>
                    <a:pt x="7473" y="42993"/>
                  </a:lnTo>
                  <a:lnTo>
                    <a:pt x="7173" y="43337"/>
                  </a:lnTo>
                  <a:lnTo>
                    <a:pt x="6915" y="43595"/>
                  </a:lnTo>
                  <a:lnTo>
                    <a:pt x="6657" y="43938"/>
                  </a:lnTo>
                  <a:lnTo>
                    <a:pt x="6485" y="44282"/>
                  </a:lnTo>
                  <a:lnTo>
                    <a:pt x="6357" y="44668"/>
                  </a:lnTo>
                  <a:lnTo>
                    <a:pt x="6228" y="45055"/>
                  </a:lnTo>
                  <a:lnTo>
                    <a:pt x="6185" y="45441"/>
                  </a:lnTo>
                  <a:lnTo>
                    <a:pt x="6142" y="45871"/>
                  </a:lnTo>
                  <a:lnTo>
                    <a:pt x="6142" y="46257"/>
                  </a:lnTo>
                  <a:lnTo>
                    <a:pt x="6185" y="47030"/>
                  </a:lnTo>
                  <a:lnTo>
                    <a:pt x="6357" y="47761"/>
                  </a:lnTo>
                  <a:lnTo>
                    <a:pt x="6528" y="48319"/>
                  </a:lnTo>
                  <a:lnTo>
                    <a:pt x="6743" y="48748"/>
                  </a:lnTo>
                  <a:lnTo>
                    <a:pt x="6872" y="48877"/>
                  </a:lnTo>
                  <a:lnTo>
                    <a:pt x="7001" y="48963"/>
                  </a:lnTo>
                  <a:lnTo>
                    <a:pt x="7130" y="49006"/>
                  </a:lnTo>
                  <a:lnTo>
                    <a:pt x="7259" y="49006"/>
                  </a:lnTo>
                  <a:lnTo>
                    <a:pt x="7387" y="48963"/>
                  </a:lnTo>
                  <a:lnTo>
                    <a:pt x="7516" y="48920"/>
                  </a:lnTo>
                  <a:lnTo>
                    <a:pt x="7817" y="48663"/>
                  </a:lnTo>
                  <a:lnTo>
                    <a:pt x="8118" y="48319"/>
                  </a:lnTo>
                  <a:lnTo>
                    <a:pt x="8375" y="47847"/>
                  </a:lnTo>
                  <a:lnTo>
                    <a:pt x="8633" y="47374"/>
                  </a:lnTo>
                  <a:lnTo>
                    <a:pt x="8891" y="46902"/>
                  </a:lnTo>
                  <a:lnTo>
                    <a:pt x="9105" y="46343"/>
                  </a:lnTo>
                  <a:lnTo>
                    <a:pt x="9406" y="45742"/>
                  </a:lnTo>
                  <a:lnTo>
                    <a:pt x="9750" y="45098"/>
                  </a:lnTo>
                  <a:lnTo>
                    <a:pt x="10179" y="44454"/>
                  </a:lnTo>
                  <a:lnTo>
                    <a:pt x="10609" y="43809"/>
                  </a:lnTo>
                  <a:lnTo>
                    <a:pt x="11081" y="43165"/>
                  </a:lnTo>
                  <a:lnTo>
                    <a:pt x="11639" y="42564"/>
                  </a:lnTo>
                  <a:lnTo>
                    <a:pt x="12198" y="42048"/>
                  </a:lnTo>
                  <a:lnTo>
                    <a:pt x="12799" y="41533"/>
                  </a:lnTo>
                  <a:lnTo>
                    <a:pt x="13271" y="40932"/>
                  </a:lnTo>
                  <a:lnTo>
                    <a:pt x="13744" y="40330"/>
                  </a:lnTo>
                  <a:lnTo>
                    <a:pt x="14130" y="39729"/>
                  </a:lnTo>
                  <a:lnTo>
                    <a:pt x="14474" y="39085"/>
                  </a:lnTo>
                  <a:lnTo>
                    <a:pt x="14732" y="38441"/>
                  </a:lnTo>
                  <a:lnTo>
                    <a:pt x="15204" y="37281"/>
                  </a:lnTo>
                  <a:lnTo>
                    <a:pt x="15419" y="36766"/>
                  </a:lnTo>
                  <a:lnTo>
                    <a:pt x="15634" y="36250"/>
                  </a:lnTo>
                  <a:lnTo>
                    <a:pt x="15891" y="35821"/>
                  </a:lnTo>
                  <a:lnTo>
                    <a:pt x="16106" y="35434"/>
                  </a:lnTo>
                  <a:lnTo>
                    <a:pt x="16364" y="35176"/>
                  </a:lnTo>
                  <a:lnTo>
                    <a:pt x="16622" y="35005"/>
                  </a:lnTo>
                  <a:lnTo>
                    <a:pt x="16750" y="34962"/>
                  </a:lnTo>
                  <a:lnTo>
                    <a:pt x="16879" y="34962"/>
                  </a:lnTo>
                  <a:lnTo>
                    <a:pt x="17008" y="35005"/>
                  </a:lnTo>
                  <a:lnTo>
                    <a:pt x="17094" y="35091"/>
                  </a:lnTo>
                  <a:lnTo>
                    <a:pt x="17223" y="35219"/>
                  </a:lnTo>
                  <a:lnTo>
                    <a:pt x="17266" y="35348"/>
                  </a:lnTo>
                  <a:lnTo>
                    <a:pt x="17309" y="35477"/>
                  </a:lnTo>
                  <a:lnTo>
                    <a:pt x="17352" y="35649"/>
                  </a:lnTo>
                  <a:lnTo>
                    <a:pt x="17266" y="36035"/>
                  </a:lnTo>
                  <a:lnTo>
                    <a:pt x="17094" y="36508"/>
                  </a:lnTo>
                  <a:lnTo>
                    <a:pt x="16836" y="37023"/>
                  </a:lnTo>
                  <a:lnTo>
                    <a:pt x="16536" y="37625"/>
                  </a:lnTo>
                  <a:lnTo>
                    <a:pt x="15677" y="38913"/>
                  </a:lnTo>
                  <a:lnTo>
                    <a:pt x="15290" y="39557"/>
                  </a:lnTo>
                  <a:lnTo>
                    <a:pt x="15032" y="40159"/>
                  </a:lnTo>
                  <a:lnTo>
                    <a:pt x="14818" y="40760"/>
                  </a:lnTo>
                  <a:lnTo>
                    <a:pt x="14689" y="41361"/>
                  </a:lnTo>
                  <a:lnTo>
                    <a:pt x="14517" y="42650"/>
                  </a:lnTo>
                  <a:lnTo>
                    <a:pt x="14388" y="43423"/>
                  </a:lnTo>
                  <a:lnTo>
                    <a:pt x="14216" y="44282"/>
                  </a:lnTo>
                  <a:lnTo>
                    <a:pt x="13830" y="45914"/>
                  </a:lnTo>
                  <a:lnTo>
                    <a:pt x="13615" y="47245"/>
                  </a:lnTo>
                  <a:lnTo>
                    <a:pt x="13572" y="47761"/>
                  </a:lnTo>
                  <a:lnTo>
                    <a:pt x="13572" y="48147"/>
                  </a:lnTo>
                  <a:lnTo>
                    <a:pt x="13615" y="48448"/>
                  </a:lnTo>
                  <a:lnTo>
                    <a:pt x="13658" y="48534"/>
                  </a:lnTo>
                  <a:lnTo>
                    <a:pt x="13744" y="48620"/>
                  </a:lnTo>
                  <a:lnTo>
                    <a:pt x="13959" y="48748"/>
                  </a:lnTo>
                  <a:lnTo>
                    <a:pt x="14173" y="48834"/>
                  </a:lnTo>
                  <a:lnTo>
                    <a:pt x="14431" y="48920"/>
                  </a:lnTo>
                  <a:lnTo>
                    <a:pt x="14689" y="48920"/>
                  </a:lnTo>
                  <a:lnTo>
                    <a:pt x="14946" y="48877"/>
                  </a:lnTo>
                  <a:lnTo>
                    <a:pt x="15204" y="48748"/>
                  </a:lnTo>
                  <a:lnTo>
                    <a:pt x="15333" y="48620"/>
                  </a:lnTo>
                  <a:lnTo>
                    <a:pt x="15462" y="48491"/>
                  </a:lnTo>
                  <a:lnTo>
                    <a:pt x="15634" y="48061"/>
                  </a:lnTo>
                  <a:lnTo>
                    <a:pt x="15848" y="47632"/>
                  </a:lnTo>
                  <a:lnTo>
                    <a:pt x="16063" y="47202"/>
                  </a:lnTo>
                  <a:lnTo>
                    <a:pt x="16493" y="46386"/>
                  </a:lnTo>
                  <a:lnTo>
                    <a:pt x="16707" y="45957"/>
                  </a:lnTo>
                  <a:lnTo>
                    <a:pt x="16922" y="45527"/>
                  </a:lnTo>
                  <a:lnTo>
                    <a:pt x="17051" y="45098"/>
                  </a:lnTo>
                  <a:lnTo>
                    <a:pt x="17094" y="44668"/>
                  </a:lnTo>
                  <a:lnTo>
                    <a:pt x="17180" y="44110"/>
                  </a:lnTo>
                  <a:lnTo>
                    <a:pt x="17352" y="43466"/>
                  </a:lnTo>
                  <a:lnTo>
                    <a:pt x="17609" y="42736"/>
                  </a:lnTo>
                  <a:lnTo>
                    <a:pt x="17910" y="41962"/>
                  </a:lnTo>
                  <a:lnTo>
                    <a:pt x="18254" y="41232"/>
                  </a:lnTo>
                  <a:lnTo>
                    <a:pt x="18640" y="40502"/>
                  </a:lnTo>
                  <a:lnTo>
                    <a:pt x="19070" y="39858"/>
                  </a:lnTo>
                  <a:lnTo>
                    <a:pt x="19327" y="39600"/>
                  </a:lnTo>
                  <a:lnTo>
                    <a:pt x="19542" y="39343"/>
                  </a:lnTo>
                  <a:lnTo>
                    <a:pt x="20015" y="38870"/>
                  </a:lnTo>
                  <a:lnTo>
                    <a:pt x="20530" y="38312"/>
                  </a:lnTo>
                  <a:lnTo>
                    <a:pt x="21432" y="37152"/>
                  </a:lnTo>
                  <a:lnTo>
                    <a:pt x="21818" y="36723"/>
                  </a:lnTo>
                  <a:lnTo>
                    <a:pt x="22076" y="36379"/>
                  </a:lnTo>
                  <a:lnTo>
                    <a:pt x="22205" y="36250"/>
                  </a:lnTo>
                  <a:lnTo>
                    <a:pt x="22291" y="36207"/>
                  </a:lnTo>
                  <a:lnTo>
                    <a:pt x="22334" y="36250"/>
                  </a:lnTo>
                  <a:lnTo>
                    <a:pt x="22377" y="36293"/>
                  </a:lnTo>
                  <a:lnTo>
                    <a:pt x="22334" y="36637"/>
                  </a:lnTo>
                  <a:lnTo>
                    <a:pt x="22291" y="37238"/>
                  </a:lnTo>
                  <a:lnTo>
                    <a:pt x="21990" y="38827"/>
                  </a:lnTo>
                  <a:lnTo>
                    <a:pt x="21604" y="40631"/>
                  </a:lnTo>
                  <a:lnTo>
                    <a:pt x="21217" y="42220"/>
                  </a:lnTo>
                  <a:lnTo>
                    <a:pt x="21045" y="42950"/>
                  </a:lnTo>
                  <a:lnTo>
                    <a:pt x="20874" y="43723"/>
                  </a:lnTo>
                  <a:lnTo>
                    <a:pt x="20616" y="45441"/>
                  </a:lnTo>
                  <a:lnTo>
                    <a:pt x="20444" y="46257"/>
                  </a:lnTo>
                  <a:lnTo>
                    <a:pt x="20272" y="47030"/>
                  </a:lnTo>
                  <a:lnTo>
                    <a:pt x="20057" y="47632"/>
                  </a:lnTo>
                  <a:lnTo>
                    <a:pt x="19929" y="47889"/>
                  </a:lnTo>
                  <a:lnTo>
                    <a:pt x="19800" y="48104"/>
                  </a:lnTo>
                  <a:lnTo>
                    <a:pt x="19671" y="48276"/>
                  </a:lnTo>
                  <a:lnTo>
                    <a:pt x="19585" y="48448"/>
                  </a:lnTo>
                  <a:lnTo>
                    <a:pt x="19585" y="48577"/>
                  </a:lnTo>
                  <a:lnTo>
                    <a:pt x="19585" y="48663"/>
                  </a:lnTo>
                  <a:lnTo>
                    <a:pt x="19671" y="48791"/>
                  </a:lnTo>
                  <a:lnTo>
                    <a:pt x="19757" y="48834"/>
                  </a:lnTo>
                  <a:lnTo>
                    <a:pt x="19886" y="48877"/>
                  </a:lnTo>
                  <a:lnTo>
                    <a:pt x="20015" y="48920"/>
                  </a:lnTo>
                  <a:lnTo>
                    <a:pt x="20401" y="48877"/>
                  </a:lnTo>
                  <a:lnTo>
                    <a:pt x="20788" y="48748"/>
                  </a:lnTo>
                  <a:lnTo>
                    <a:pt x="20959" y="48620"/>
                  </a:lnTo>
                  <a:lnTo>
                    <a:pt x="21174" y="48491"/>
                  </a:lnTo>
                  <a:lnTo>
                    <a:pt x="21346" y="48319"/>
                  </a:lnTo>
                  <a:lnTo>
                    <a:pt x="21518" y="48147"/>
                  </a:lnTo>
                  <a:lnTo>
                    <a:pt x="21861" y="47675"/>
                  </a:lnTo>
                  <a:lnTo>
                    <a:pt x="22248" y="47030"/>
                  </a:lnTo>
                  <a:lnTo>
                    <a:pt x="22634" y="46300"/>
                  </a:lnTo>
                  <a:lnTo>
                    <a:pt x="23021" y="45484"/>
                  </a:lnTo>
                  <a:lnTo>
                    <a:pt x="23708" y="43852"/>
                  </a:lnTo>
                  <a:lnTo>
                    <a:pt x="24309" y="42435"/>
                  </a:lnTo>
                  <a:lnTo>
                    <a:pt x="25383" y="39944"/>
                  </a:lnTo>
                  <a:lnTo>
                    <a:pt x="26242" y="37925"/>
                  </a:lnTo>
                  <a:lnTo>
                    <a:pt x="27230" y="35563"/>
                  </a:lnTo>
                  <a:lnTo>
                    <a:pt x="28218" y="33115"/>
                  </a:lnTo>
                  <a:lnTo>
                    <a:pt x="29120" y="30624"/>
                  </a:lnTo>
                  <a:lnTo>
                    <a:pt x="29506" y="29464"/>
                  </a:lnTo>
                  <a:lnTo>
                    <a:pt x="29893" y="28347"/>
                  </a:lnTo>
                  <a:lnTo>
                    <a:pt x="30194" y="27317"/>
                  </a:lnTo>
                  <a:lnTo>
                    <a:pt x="30408" y="26372"/>
                  </a:lnTo>
                  <a:lnTo>
                    <a:pt x="31053" y="23408"/>
                  </a:lnTo>
                  <a:lnTo>
                    <a:pt x="31525" y="21261"/>
                  </a:lnTo>
                  <a:lnTo>
                    <a:pt x="31740" y="20359"/>
                  </a:lnTo>
                  <a:lnTo>
                    <a:pt x="31997" y="19543"/>
                  </a:lnTo>
                  <a:lnTo>
                    <a:pt x="32255" y="18684"/>
                  </a:lnTo>
                  <a:lnTo>
                    <a:pt x="32556" y="17825"/>
                  </a:lnTo>
                  <a:lnTo>
                    <a:pt x="32770" y="17310"/>
                  </a:lnTo>
                  <a:lnTo>
                    <a:pt x="33114" y="16665"/>
                  </a:lnTo>
                  <a:lnTo>
                    <a:pt x="33973" y="15076"/>
                  </a:lnTo>
                  <a:lnTo>
                    <a:pt x="35090" y="13272"/>
                  </a:lnTo>
                  <a:lnTo>
                    <a:pt x="36292" y="11382"/>
                  </a:lnTo>
                  <a:lnTo>
                    <a:pt x="38397" y="8161"/>
                  </a:lnTo>
                  <a:lnTo>
                    <a:pt x="39342" y="6744"/>
                  </a:lnTo>
                  <a:lnTo>
                    <a:pt x="27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9" name="Google Shape;14814;p66">
              <a:extLst>
                <a:ext uri="{FF2B5EF4-FFF2-40B4-BE49-F238E27FC236}">
                  <a16:creationId xmlns:a16="http://schemas.microsoft.com/office/drawing/2014/main" id="{D8A8EC19-8F9C-5E4A-2796-39F208CBE7BD}"/>
                </a:ext>
              </a:extLst>
            </p:cNvPr>
            <p:cNvSpPr/>
            <p:nvPr/>
          </p:nvSpPr>
          <p:spPr>
            <a:xfrm>
              <a:off x="1681300" y="5098900"/>
              <a:ext cx="30100" cy="33325"/>
            </a:xfrm>
            <a:custGeom>
              <a:avLst/>
              <a:gdLst/>
              <a:ahLst/>
              <a:cxnLst/>
              <a:rect l="l" t="t" r="r" b="b"/>
              <a:pathLst>
                <a:path w="1204" h="1333" extrusionOk="0">
                  <a:moveTo>
                    <a:pt x="602" y="1"/>
                  </a:moveTo>
                  <a:lnTo>
                    <a:pt x="516" y="44"/>
                  </a:lnTo>
                  <a:lnTo>
                    <a:pt x="473" y="87"/>
                  </a:lnTo>
                  <a:lnTo>
                    <a:pt x="302" y="259"/>
                  </a:lnTo>
                  <a:lnTo>
                    <a:pt x="130" y="430"/>
                  </a:lnTo>
                  <a:lnTo>
                    <a:pt x="44" y="516"/>
                  </a:lnTo>
                  <a:lnTo>
                    <a:pt x="1" y="602"/>
                  </a:lnTo>
                  <a:lnTo>
                    <a:pt x="1" y="731"/>
                  </a:lnTo>
                  <a:lnTo>
                    <a:pt x="44" y="860"/>
                  </a:lnTo>
                  <a:lnTo>
                    <a:pt x="173" y="1118"/>
                  </a:lnTo>
                  <a:lnTo>
                    <a:pt x="259" y="1246"/>
                  </a:lnTo>
                  <a:lnTo>
                    <a:pt x="345" y="1289"/>
                  </a:lnTo>
                  <a:lnTo>
                    <a:pt x="430" y="1332"/>
                  </a:lnTo>
                  <a:lnTo>
                    <a:pt x="559" y="1332"/>
                  </a:lnTo>
                  <a:lnTo>
                    <a:pt x="688" y="1246"/>
                  </a:lnTo>
                  <a:lnTo>
                    <a:pt x="817" y="1075"/>
                  </a:lnTo>
                  <a:lnTo>
                    <a:pt x="1075" y="688"/>
                  </a:lnTo>
                  <a:lnTo>
                    <a:pt x="1161" y="516"/>
                  </a:lnTo>
                  <a:lnTo>
                    <a:pt x="1203" y="387"/>
                  </a:lnTo>
                  <a:lnTo>
                    <a:pt x="1203" y="259"/>
                  </a:lnTo>
                  <a:lnTo>
                    <a:pt x="1161" y="173"/>
                  </a:lnTo>
                  <a:lnTo>
                    <a:pt x="1118" y="87"/>
                  </a:lnTo>
                  <a:lnTo>
                    <a:pt x="1032" y="44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0" name="Google Shape;14815;p66">
              <a:extLst>
                <a:ext uri="{FF2B5EF4-FFF2-40B4-BE49-F238E27FC236}">
                  <a16:creationId xmlns:a16="http://schemas.microsoft.com/office/drawing/2014/main" id="{B53CE8D4-FA20-5888-78CF-3F6877CA6974}"/>
                </a:ext>
              </a:extLst>
            </p:cNvPr>
            <p:cNvSpPr/>
            <p:nvPr/>
          </p:nvSpPr>
          <p:spPr>
            <a:xfrm>
              <a:off x="1532050" y="4379500"/>
              <a:ext cx="257725" cy="377975"/>
            </a:xfrm>
            <a:custGeom>
              <a:avLst/>
              <a:gdLst/>
              <a:ahLst/>
              <a:cxnLst/>
              <a:rect l="l" t="t" r="r" b="b"/>
              <a:pathLst>
                <a:path w="10309" h="15119" extrusionOk="0">
                  <a:moveTo>
                    <a:pt x="7131" y="1"/>
                  </a:moveTo>
                  <a:lnTo>
                    <a:pt x="6959" y="130"/>
                  </a:lnTo>
                  <a:lnTo>
                    <a:pt x="6787" y="301"/>
                  </a:lnTo>
                  <a:lnTo>
                    <a:pt x="6658" y="473"/>
                  </a:lnTo>
                  <a:lnTo>
                    <a:pt x="6572" y="645"/>
                  </a:lnTo>
                  <a:lnTo>
                    <a:pt x="6486" y="860"/>
                  </a:lnTo>
                  <a:lnTo>
                    <a:pt x="6443" y="1117"/>
                  </a:lnTo>
                  <a:lnTo>
                    <a:pt x="6443" y="1418"/>
                  </a:lnTo>
                  <a:lnTo>
                    <a:pt x="6486" y="1719"/>
                  </a:lnTo>
                  <a:lnTo>
                    <a:pt x="6529" y="2105"/>
                  </a:lnTo>
                  <a:lnTo>
                    <a:pt x="6572" y="2492"/>
                  </a:lnTo>
                  <a:lnTo>
                    <a:pt x="6486" y="2835"/>
                  </a:lnTo>
                  <a:lnTo>
                    <a:pt x="6357" y="3179"/>
                  </a:lnTo>
                  <a:lnTo>
                    <a:pt x="6186" y="3566"/>
                  </a:lnTo>
                  <a:lnTo>
                    <a:pt x="5627" y="4510"/>
                  </a:lnTo>
                  <a:lnTo>
                    <a:pt x="5284" y="5198"/>
                  </a:lnTo>
                  <a:lnTo>
                    <a:pt x="4897" y="6014"/>
                  </a:lnTo>
                  <a:lnTo>
                    <a:pt x="4081" y="7860"/>
                  </a:lnTo>
                  <a:lnTo>
                    <a:pt x="3609" y="8762"/>
                  </a:lnTo>
                  <a:lnTo>
                    <a:pt x="3136" y="9621"/>
                  </a:lnTo>
                  <a:lnTo>
                    <a:pt x="2707" y="10437"/>
                  </a:lnTo>
                  <a:lnTo>
                    <a:pt x="2234" y="11082"/>
                  </a:lnTo>
                  <a:lnTo>
                    <a:pt x="1848" y="11640"/>
                  </a:lnTo>
                  <a:lnTo>
                    <a:pt x="1633" y="11855"/>
                  </a:lnTo>
                  <a:lnTo>
                    <a:pt x="1461" y="12027"/>
                  </a:lnTo>
                  <a:lnTo>
                    <a:pt x="731" y="12585"/>
                  </a:lnTo>
                  <a:lnTo>
                    <a:pt x="430" y="12843"/>
                  </a:lnTo>
                  <a:lnTo>
                    <a:pt x="173" y="13100"/>
                  </a:lnTo>
                  <a:lnTo>
                    <a:pt x="44" y="13358"/>
                  </a:lnTo>
                  <a:lnTo>
                    <a:pt x="1" y="13487"/>
                  </a:lnTo>
                  <a:lnTo>
                    <a:pt x="1" y="13573"/>
                  </a:lnTo>
                  <a:lnTo>
                    <a:pt x="1" y="13702"/>
                  </a:lnTo>
                  <a:lnTo>
                    <a:pt x="87" y="13787"/>
                  </a:lnTo>
                  <a:lnTo>
                    <a:pt x="216" y="13873"/>
                  </a:lnTo>
                  <a:lnTo>
                    <a:pt x="345" y="13959"/>
                  </a:lnTo>
                  <a:lnTo>
                    <a:pt x="903" y="14174"/>
                  </a:lnTo>
                  <a:lnTo>
                    <a:pt x="1246" y="14260"/>
                  </a:lnTo>
                  <a:lnTo>
                    <a:pt x="1418" y="14346"/>
                  </a:lnTo>
                  <a:lnTo>
                    <a:pt x="1547" y="14432"/>
                  </a:lnTo>
                  <a:lnTo>
                    <a:pt x="1676" y="14604"/>
                  </a:lnTo>
                  <a:lnTo>
                    <a:pt x="1891" y="14818"/>
                  </a:lnTo>
                  <a:lnTo>
                    <a:pt x="2063" y="15033"/>
                  </a:lnTo>
                  <a:lnTo>
                    <a:pt x="2191" y="15076"/>
                  </a:lnTo>
                  <a:lnTo>
                    <a:pt x="2277" y="15119"/>
                  </a:lnTo>
                  <a:lnTo>
                    <a:pt x="2363" y="15076"/>
                  </a:lnTo>
                  <a:lnTo>
                    <a:pt x="2449" y="15076"/>
                  </a:lnTo>
                  <a:lnTo>
                    <a:pt x="2578" y="14904"/>
                  </a:lnTo>
                  <a:lnTo>
                    <a:pt x="2707" y="14689"/>
                  </a:lnTo>
                  <a:lnTo>
                    <a:pt x="2793" y="14432"/>
                  </a:lnTo>
                  <a:lnTo>
                    <a:pt x="2836" y="14174"/>
                  </a:lnTo>
                  <a:lnTo>
                    <a:pt x="2836" y="13873"/>
                  </a:lnTo>
                  <a:lnTo>
                    <a:pt x="8677" y="3523"/>
                  </a:lnTo>
                  <a:lnTo>
                    <a:pt x="8977" y="3308"/>
                  </a:lnTo>
                  <a:lnTo>
                    <a:pt x="9364" y="3093"/>
                  </a:lnTo>
                  <a:lnTo>
                    <a:pt x="9879" y="2921"/>
                  </a:lnTo>
                  <a:lnTo>
                    <a:pt x="10137" y="2792"/>
                  </a:lnTo>
                  <a:lnTo>
                    <a:pt x="10266" y="2664"/>
                  </a:lnTo>
                  <a:lnTo>
                    <a:pt x="10309" y="2449"/>
                  </a:lnTo>
                  <a:lnTo>
                    <a:pt x="10309" y="2277"/>
                  </a:lnTo>
                  <a:lnTo>
                    <a:pt x="10223" y="2062"/>
                  </a:lnTo>
                  <a:lnTo>
                    <a:pt x="10094" y="1891"/>
                  </a:lnTo>
                  <a:lnTo>
                    <a:pt x="9922" y="1805"/>
                  </a:lnTo>
                  <a:lnTo>
                    <a:pt x="9665" y="1719"/>
                  </a:lnTo>
                  <a:lnTo>
                    <a:pt x="9450" y="1719"/>
                  </a:lnTo>
                  <a:lnTo>
                    <a:pt x="9278" y="1805"/>
                  </a:lnTo>
                  <a:lnTo>
                    <a:pt x="9020" y="1933"/>
                  </a:lnTo>
                  <a:lnTo>
                    <a:pt x="8934" y="1933"/>
                  </a:lnTo>
                  <a:lnTo>
                    <a:pt x="8763" y="1891"/>
                  </a:lnTo>
                  <a:lnTo>
                    <a:pt x="8591" y="1762"/>
                  </a:lnTo>
                  <a:lnTo>
                    <a:pt x="8333" y="1504"/>
                  </a:lnTo>
                  <a:lnTo>
                    <a:pt x="8075" y="1160"/>
                  </a:lnTo>
                  <a:lnTo>
                    <a:pt x="7861" y="860"/>
                  </a:lnTo>
                  <a:lnTo>
                    <a:pt x="7517" y="301"/>
                  </a:lnTo>
                  <a:lnTo>
                    <a:pt x="7388" y="130"/>
                  </a:lnTo>
                  <a:lnTo>
                    <a:pt x="72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1" name="Google Shape;14816;p66">
              <a:extLst>
                <a:ext uri="{FF2B5EF4-FFF2-40B4-BE49-F238E27FC236}">
                  <a16:creationId xmlns:a16="http://schemas.microsoft.com/office/drawing/2014/main" id="{4E3CED6D-1096-D543-38D0-3874D84F7C87}"/>
                </a:ext>
              </a:extLst>
            </p:cNvPr>
            <p:cNvSpPr/>
            <p:nvPr/>
          </p:nvSpPr>
          <p:spPr>
            <a:xfrm>
              <a:off x="1428975" y="4326900"/>
              <a:ext cx="273825" cy="371525"/>
            </a:xfrm>
            <a:custGeom>
              <a:avLst/>
              <a:gdLst/>
              <a:ahLst/>
              <a:cxnLst/>
              <a:rect l="l" t="t" r="r" b="b"/>
              <a:pathLst>
                <a:path w="10953" h="14861" extrusionOk="0">
                  <a:moveTo>
                    <a:pt x="9364" y="0"/>
                  </a:moveTo>
                  <a:lnTo>
                    <a:pt x="9192" y="86"/>
                  </a:lnTo>
                  <a:lnTo>
                    <a:pt x="8934" y="258"/>
                  </a:lnTo>
                  <a:lnTo>
                    <a:pt x="8634" y="559"/>
                  </a:lnTo>
                  <a:lnTo>
                    <a:pt x="8333" y="945"/>
                  </a:lnTo>
                  <a:lnTo>
                    <a:pt x="7560" y="2019"/>
                  </a:lnTo>
                  <a:lnTo>
                    <a:pt x="6228" y="4080"/>
                  </a:lnTo>
                  <a:lnTo>
                    <a:pt x="4382" y="6915"/>
                  </a:lnTo>
                  <a:lnTo>
                    <a:pt x="3480" y="8332"/>
                  </a:lnTo>
                  <a:lnTo>
                    <a:pt x="2621" y="9535"/>
                  </a:lnTo>
                  <a:lnTo>
                    <a:pt x="1976" y="10437"/>
                  </a:lnTo>
                  <a:lnTo>
                    <a:pt x="1762" y="10738"/>
                  </a:lnTo>
                  <a:lnTo>
                    <a:pt x="1590" y="10909"/>
                  </a:lnTo>
                  <a:lnTo>
                    <a:pt x="1117" y="11210"/>
                  </a:lnTo>
                  <a:lnTo>
                    <a:pt x="688" y="11511"/>
                  </a:lnTo>
                  <a:lnTo>
                    <a:pt x="344" y="11854"/>
                  </a:lnTo>
                  <a:lnTo>
                    <a:pt x="216" y="12026"/>
                  </a:lnTo>
                  <a:lnTo>
                    <a:pt x="87" y="12241"/>
                  </a:lnTo>
                  <a:lnTo>
                    <a:pt x="1" y="12370"/>
                  </a:lnTo>
                  <a:lnTo>
                    <a:pt x="1" y="12456"/>
                  </a:lnTo>
                  <a:lnTo>
                    <a:pt x="1" y="12584"/>
                  </a:lnTo>
                  <a:lnTo>
                    <a:pt x="87" y="12627"/>
                  </a:lnTo>
                  <a:lnTo>
                    <a:pt x="216" y="12799"/>
                  </a:lnTo>
                  <a:lnTo>
                    <a:pt x="430" y="12928"/>
                  </a:lnTo>
                  <a:lnTo>
                    <a:pt x="1032" y="13229"/>
                  </a:lnTo>
                  <a:lnTo>
                    <a:pt x="1289" y="13357"/>
                  </a:lnTo>
                  <a:lnTo>
                    <a:pt x="1590" y="13572"/>
                  </a:lnTo>
                  <a:lnTo>
                    <a:pt x="1762" y="13787"/>
                  </a:lnTo>
                  <a:lnTo>
                    <a:pt x="1934" y="14002"/>
                  </a:lnTo>
                  <a:lnTo>
                    <a:pt x="2019" y="14216"/>
                  </a:lnTo>
                  <a:lnTo>
                    <a:pt x="2062" y="14388"/>
                  </a:lnTo>
                  <a:lnTo>
                    <a:pt x="2062" y="14689"/>
                  </a:lnTo>
                  <a:lnTo>
                    <a:pt x="2062" y="14818"/>
                  </a:lnTo>
                  <a:lnTo>
                    <a:pt x="2234" y="14861"/>
                  </a:lnTo>
                  <a:lnTo>
                    <a:pt x="2363" y="14861"/>
                  </a:lnTo>
                  <a:lnTo>
                    <a:pt x="2492" y="14775"/>
                  </a:lnTo>
                  <a:lnTo>
                    <a:pt x="2621" y="14689"/>
                  </a:lnTo>
                  <a:lnTo>
                    <a:pt x="2750" y="14560"/>
                  </a:lnTo>
                  <a:lnTo>
                    <a:pt x="2835" y="14388"/>
                  </a:lnTo>
                  <a:lnTo>
                    <a:pt x="2964" y="13959"/>
                  </a:lnTo>
                  <a:lnTo>
                    <a:pt x="3093" y="13529"/>
                  </a:lnTo>
                  <a:lnTo>
                    <a:pt x="3179" y="13014"/>
                  </a:lnTo>
                  <a:lnTo>
                    <a:pt x="3308" y="12198"/>
                  </a:lnTo>
                  <a:lnTo>
                    <a:pt x="3480" y="11768"/>
                  </a:lnTo>
                  <a:lnTo>
                    <a:pt x="3780" y="11124"/>
                  </a:lnTo>
                  <a:lnTo>
                    <a:pt x="4253" y="10308"/>
                  </a:lnTo>
                  <a:lnTo>
                    <a:pt x="4768" y="9449"/>
                  </a:lnTo>
                  <a:lnTo>
                    <a:pt x="5928" y="7688"/>
                  </a:lnTo>
                  <a:lnTo>
                    <a:pt x="6486" y="6915"/>
                  </a:lnTo>
                  <a:lnTo>
                    <a:pt x="6959" y="6314"/>
                  </a:lnTo>
                  <a:lnTo>
                    <a:pt x="7775" y="5240"/>
                  </a:lnTo>
                  <a:lnTo>
                    <a:pt x="8548" y="4166"/>
                  </a:lnTo>
                  <a:lnTo>
                    <a:pt x="8934" y="3737"/>
                  </a:lnTo>
                  <a:lnTo>
                    <a:pt x="9321" y="3307"/>
                  </a:lnTo>
                  <a:lnTo>
                    <a:pt x="9664" y="3007"/>
                  </a:lnTo>
                  <a:lnTo>
                    <a:pt x="9965" y="2749"/>
                  </a:lnTo>
                  <a:lnTo>
                    <a:pt x="10266" y="2577"/>
                  </a:lnTo>
                  <a:lnTo>
                    <a:pt x="10523" y="2362"/>
                  </a:lnTo>
                  <a:lnTo>
                    <a:pt x="10738" y="2148"/>
                  </a:lnTo>
                  <a:lnTo>
                    <a:pt x="10867" y="1933"/>
                  </a:lnTo>
                  <a:lnTo>
                    <a:pt x="10910" y="1718"/>
                  </a:lnTo>
                  <a:lnTo>
                    <a:pt x="10953" y="1589"/>
                  </a:lnTo>
                  <a:lnTo>
                    <a:pt x="10867" y="1461"/>
                  </a:lnTo>
                  <a:lnTo>
                    <a:pt x="10781" y="1375"/>
                  </a:lnTo>
                  <a:lnTo>
                    <a:pt x="10609" y="1332"/>
                  </a:lnTo>
                  <a:lnTo>
                    <a:pt x="10438" y="1203"/>
                  </a:lnTo>
                  <a:lnTo>
                    <a:pt x="10137" y="945"/>
                  </a:lnTo>
                  <a:lnTo>
                    <a:pt x="9836" y="602"/>
                  </a:lnTo>
                  <a:lnTo>
                    <a:pt x="9621" y="215"/>
                  </a:lnTo>
                  <a:lnTo>
                    <a:pt x="9536" y="43"/>
                  </a:lnTo>
                  <a:lnTo>
                    <a:pt x="9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2" name="Google Shape;14817;p66">
              <a:extLst>
                <a:ext uri="{FF2B5EF4-FFF2-40B4-BE49-F238E27FC236}">
                  <a16:creationId xmlns:a16="http://schemas.microsoft.com/office/drawing/2014/main" id="{38CE3255-F752-2925-6F8F-828894808AC1}"/>
                </a:ext>
              </a:extLst>
            </p:cNvPr>
            <p:cNvSpPr/>
            <p:nvPr/>
          </p:nvSpPr>
          <p:spPr>
            <a:xfrm>
              <a:off x="1643725" y="4452525"/>
              <a:ext cx="204050" cy="351125"/>
            </a:xfrm>
            <a:custGeom>
              <a:avLst/>
              <a:gdLst/>
              <a:ahLst/>
              <a:cxnLst/>
              <a:rect l="l" t="t" r="r" b="b"/>
              <a:pathLst>
                <a:path w="8162" h="14045" extrusionOk="0">
                  <a:moveTo>
                    <a:pt x="7517" y="0"/>
                  </a:moveTo>
                  <a:lnTo>
                    <a:pt x="7388" y="86"/>
                  </a:lnTo>
                  <a:lnTo>
                    <a:pt x="7259" y="172"/>
                  </a:lnTo>
                  <a:lnTo>
                    <a:pt x="6958" y="387"/>
                  </a:lnTo>
                  <a:lnTo>
                    <a:pt x="6744" y="516"/>
                  </a:lnTo>
                  <a:lnTo>
                    <a:pt x="6185" y="730"/>
                  </a:lnTo>
                  <a:lnTo>
                    <a:pt x="5928" y="859"/>
                  </a:lnTo>
                  <a:lnTo>
                    <a:pt x="5842" y="902"/>
                  </a:lnTo>
                  <a:lnTo>
                    <a:pt x="5756" y="988"/>
                  </a:lnTo>
                  <a:lnTo>
                    <a:pt x="5713" y="1117"/>
                  </a:lnTo>
                  <a:lnTo>
                    <a:pt x="5627" y="1289"/>
                  </a:lnTo>
                  <a:lnTo>
                    <a:pt x="5541" y="1890"/>
                  </a:lnTo>
                  <a:lnTo>
                    <a:pt x="5455" y="2148"/>
                  </a:lnTo>
                  <a:lnTo>
                    <a:pt x="5326" y="2448"/>
                  </a:lnTo>
                  <a:lnTo>
                    <a:pt x="4940" y="3307"/>
                  </a:lnTo>
                  <a:lnTo>
                    <a:pt x="3823" y="5541"/>
                  </a:lnTo>
                  <a:lnTo>
                    <a:pt x="2706" y="7817"/>
                  </a:lnTo>
                  <a:lnTo>
                    <a:pt x="2277" y="8762"/>
                  </a:lnTo>
                  <a:lnTo>
                    <a:pt x="2019" y="9449"/>
                  </a:lnTo>
                  <a:lnTo>
                    <a:pt x="1848" y="10008"/>
                  </a:lnTo>
                  <a:lnTo>
                    <a:pt x="1590" y="10523"/>
                  </a:lnTo>
                  <a:lnTo>
                    <a:pt x="1289" y="11038"/>
                  </a:lnTo>
                  <a:lnTo>
                    <a:pt x="989" y="11554"/>
                  </a:lnTo>
                  <a:lnTo>
                    <a:pt x="430" y="12370"/>
                  </a:lnTo>
                  <a:lnTo>
                    <a:pt x="87" y="12885"/>
                  </a:lnTo>
                  <a:lnTo>
                    <a:pt x="44" y="13014"/>
                  </a:lnTo>
                  <a:lnTo>
                    <a:pt x="1" y="13186"/>
                  </a:lnTo>
                  <a:lnTo>
                    <a:pt x="44" y="13315"/>
                  </a:lnTo>
                  <a:lnTo>
                    <a:pt x="87" y="13486"/>
                  </a:lnTo>
                  <a:lnTo>
                    <a:pt x="215" y="13572"/>
                  </a:lnTo>
                  <a:lnTo>
                    <a:pt x="344" y="13701"/>
                  </a:lnTo>
                  <a:lnTo>
                    <a:pt x="516" y="13787"/>
                  </a:lnTo>
                  <a:lnTo>
                    <a:pt x="731" y="13873"/>
                  </a:lnTo>
                  <a:lnTo>
                    <a:pt x="903" y="13916"/>
                  </a:lnTo>
                  <a:lnTo>
                    <a:pt x="1289" y="14002"/>
                  </a:lnTo>
                  <a:lnTo>
                    <a:pt x="1547" y="14045"/>
                  </a:lnTo>
                  <a:lnTo>
                    <a:pt x="1805" y="14045"/>
                  </a:lnTo>
                  <a:lnTo>
                    <a:pt x="2062" y="14002"/>
                  </a:lnTo>
                  <a:lnTo>
                    <a:pt x="2277" y="13873"/>
                  </a:lnTo>
                  <a:lnTo>
                    <a:pt x="2492" y="13658"/>
                  </a:lnTo>
                  <a:lnTo>
                    <a:pt x="2578" y="13529"/>
                  </a:lnTo>
                  <a:lnTo>
                    <a:pt x="2621" y="13443"/>
                  </a:lnTo>
                  <a:lnTo>
                    <a:pt x="2664" y="13100"/>
                  </a:lnTo>
                  <a:lnTo>
                    <a:pt x="2706" y="12542"/>
                  </a:lnTo>
                  <a:lnTo>
                    <a:pt x="2792" y="12284"/>
                  </a:lnTo>
                  <a:lnTo>
                    <a:pt x="2921" y="11897"/>
                  </a:lnTo>
                  <a:lnTo>
                    <a:pt x="3308" y="10909"/>
                  </a:lnTo>
                  <a:lnTo>
                    <a:pt x="4510" y="8204"/>
                  </a:lnTo>
                  <a:lnTo>
                    <a:pt x="5713" y="5455"/>
                  </a:lnTo>
                  <a:lnTo>
                    <a:pt x="6185" y="4424"/>
                  </a:lnTo>
                  <a:lnTo>
                    <a:pt x="6400" y="3780"/>
                  </a:lnTo>
                  <a:lnTo>
                    <a:pt x="6486" y="3565"/>
                  </a:lnTo>
                  <a:lnTo>
                    <a:pt x="6572" y="3350"/>
                  </a:lnTo>
                  <a:lnTo>
                    <a:pt x="6830" y="2921"/>
                  </a:lnTo>
                  <a:lnTo>
                    <a:pt x="7474" y="2105"/>
                  </a:lnTo>
                  <a:lnTo>
                    <a:pt x="7775" y="1718"/>
                  </a:lnTo>
                  <a:lnTo>
                    <a:pt x="7989" y="1332"/>
                  </a:lnTo>
                  <a:lnTo>
                    <a:pt x="8075" y="1160"/>
                  </a:lnTo>
                  <a:lnTo>
                    <a:pt x="8161" y="988"/>
                  </a:lnTo>
                  <a:lnTo>
                    <a:pt x="8161" y="816"/>
                  </a:lnTo>
                  <a:lnTo>
                    <a:pt x="8161" y="687"/>
                  </a:lnTo>
                  <a:lnTo>
                    <a:pt x="8075" y="430"/>
                  </a:lnTo>
                  <a:lnTo>
                    <a:pt x="7989" y="215"/>
                  </a:lnTo>
                  <a:lnTo>
                    <a:pt x="7860" y="86"/>
                  </a:lnTo>
                  <a:lnTo>
                    <a:pt x="7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3" name="Google Shape;14818;p66">
              <a:extLst>
                <a:ext uri="{FF2B5EF4-FFF2-40B4-BE49-F238E27FC236}">
                  <a16:creationId xmlns:a16="http://schemas.microsoft.com/office/drawing/2014/main" id="{936E46F6-057D-239C-814C-B1A1CB24B80F}"/>
                </a:ext>
              </a:extLst>
            </p:cNvPr>
            <p:cNvSpPr/>
            <p:nvPr/>
          </p:nvSpPr>
          <p:spPr>
            <a:xfrm>
              <a:off x="1750025" y="4465400"/>
              <a:ext cx="179350" cy="364025"/>
            </a:xfrm>
            <a:custGeom>
              <a:avLst/>
              <a:gdLst/>
              <a:ahLst/>
              <a:cxnLst/>
              <a:rect l="l" t="t" r="r" b="b"/>
              <a:pathLst>
                <a:path w="7174" h="14561" extrusionOk="0">
                  <a:moveTo>
                    <a:pt x="6572" y="1"/>
                  </a:moveTo>
                  <a:lnTo>
                    <a:pt x="5799" y="130"/>
                  </a:lnTo>
                  <a:lnTo>
                    <a:pt x="5069" y="258"/>
                  </a:lnTo>
                  <a:lnTo>
                    <a:pt x="4811" y="344"/>
                  </a:lnTo>
                  <a:lnTo>
                    <a:pt x="4596" y="430"/>
                  </a:lnTo>
                  <a:lnTo>
                    <a:pt x="4510" y="559"/>
                  </a:lnTo>
                  <a:lnTo>
                    <a:pt x="4424" y="731"/>
                  </a:lnTo>
                  <a:lnTo>
                    <a:pt x="4382" y="903"/>
                  </a:lnTo>
                  <a:lnTo>
                    <a:pt x="4382" y="1117"/>
                  </a:lnTo>
                  <a:lnTo>
                    <a:pt x="4339" y="1590"/>
                  </a:lnTo>
                  <a:lnTo>
                    <a:pt x="4167" y="2234"/>
                  </a:lnTo>
                  <a:lnTo>
                    <a:pt x="3780" y="3480"/>
                  </a:lnTo>
                  <a:lnTo>
                    <a:pt x="2621" y="7001"/>
                  </a:lnTo>
                  <a:lnTo>
                    <a:pt x="1375" y="10566"/>
                  </a:lnTo>
                  <a:lnTo>
                    <a:pt x="903" y="11898"/>
                  </a:lnTo>
                  <a:lnTo>
                    <a:pt x="645" y="12585"/>
                  </a:lnTo>
                  <a:lnTo>
                    <a:pt x="473" y="12886"/>
                  </a:lnTo>
                  <a:lnTo>
                    <a:pt x="344" y="13100"/>
                  </a:lnTo>
                  <a:lnTo>
                    <a:pt x="130" y="13358"/>
                  </a:lnTo>
                  <a:lnTo>
                    <a:pt x="1" y="13487"/>
                  </a:lnTo>
                  <a:lnTo>
                    <a:pt x="1" y="13616"/>
                  </a:lnTo>
                  <a:lnTo>
                    <a:pt x="1" y="13744"/>
                  </a:lnTo>
                  <a:lnTo>
                    <a:pt x="44" y="13916"/>
                  </a:lnTo>
                  <a:lnTo>
                    <a:pt x="172" y="14002"/>
                  </a:lnTo>
                  <a:lnTo>
                    <a:pt x="344" y="14131"/>
                  </a:lnTo>
                  <a:lnTo>
                    <a:pt x="516" y="14217"/>
                  </a:lnTo>
                  <a:lnTo>
                    <a:pt x="946" y="14346"/>
                  </a:lnTo>
                  <a:lnTo>
                    <a:pt x="1375" y="14518"/>
                  </a:lnTo>
                  <a:lnTo>
                    <a:pt x="1461" y="14561"/>
                  </a:lnTo>
                  <a:lnTo>
                    <a:pt x="1590" y="14561"/>
                  </a:lnTo>
                  <a:lnTo>
                    <a:pt x="1805" y="14518"/>
                  </a:lnTo>
                  <a:lnTo>
                    <a:pt x="2062" y="14432"/>
                  </a:lnTo>
                  <a:lnTo>
                    <a:pt x="2277" y="14260"/>
                  </a:lnTo>
                  <a:lnTo>
                    <a:pt x="2664" y="13959"/>
                  </a:lnTo>
                  <a:lnTo>
                    <a:pt x="2835" y="13830"/>
                  </a:lnTo>
                  <a:lnTo>
                    <a:pt x="2749" y="13744"/>
                  </a:lnTo>
                  <a:lnTo>
                    <a:pt x="2706" y="13659"/>
                  </a:lnTo>
                  <a:lnTo>
                    <a:pt x="2664" y="13401"/>
                  </a:lnTo>
                  <a:lnTo>
                    <a:pt x="2664" y="13057"/>
                  </a:lnTo>
                  <a:lnTo>
                    <a:pt x="2749" y="12671"/>
                  </a:lnTo>
                  <a:lnTo>
                    <a:pt x="3093" y="11511"/>
                  </a:lnTo>
                  <a:lnTo>
                    <a:pt x="3608" y="9965"/>
                  </a:lnTo>
                  <a:lnTo>
                    <a:pt x="4253" y="7860"/>
                  </a:lnTo>
                  <a:lnTo>
                    <a:pt x="4940" y="5455"/>
                  </a:lnTo>
                  <a:lnTo>
                    <a:pt x="5498" y="3351"/>
                  </a:lnTo>
                  <a:lnTo>
                    <a:pt x="5670" y="2621"/>
                  </a:lnTo>
                  <a:lnTo>
                    <a:pt x="5756" y="2191"/>
                  </a:lnTo>
                  <a:lnTo>
                    <a:pt x="5842" y="1933"/>
                  </a:lnTo>
                  <a:lnTo>
                    <a:pt x="5928" y="1719"/>
                  </a:lnTo>
                  <a:lnTo>
                    <a:pt x="6099" y="1504"/>
                  </a:lnTo>
                  <a:lnTo>
                    <a:pt x="6314" y="1289"/>
                  </a:lnTo>
                  <a:lnTo>
                    <a:pt x="6744" y="860"/>
                  </a:lnTo>
                  <a:lnTo>
                    <a:pt x="6916" y="645"/>
                  </a:lnTo>
                  <a:lnTo>
                    <a:pt x="7087" y="387"/>
                  </a:lnTo>
                  <a:lnTo>
                    <a:pt x="7130" y="258"/>
                  </a:lnTo>
                  <a:lnTo>
                    <a:pt x="7173" y="172"/>
                  </a:lnTo>
                  <a:lnTo>
                    <a:pt x="7130" y="87"/>
                  </a:lnTo>
                  <a:lnTo>
                    <a:pt x="7087" y="44"/>
                  </a:lnTo>
                  <a:lnTo>
                    <a:pt x="68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4" name="Google Shape;14819;p66">
              <a:extLst>
                <a:ext uri="{FF2B5EF4-FFF2-40B4-BE49-F238E27FC236}">
                  <a16:creationId xmlns:a16="http://schemas.microsoft.com/office/drawing/2014/main" id="{0EDF7388-3651-3992-6504-46A1829F97D5}"/>
                </a:ext>
              </a:extLst>
            </p:cNvPr>
            <p:cNvSpPr/>
            <p:nvPr/>
          </p:nvSpPr>
          <p:spPr>
            <a:xfrm>
              <a:off x="1307650" y="4358025"/>
              <a:ext cx="248050" cy="157875"/>
            </a:xfrm>
            <a:custGeom>
              <a:avLst/>
              <a:gdLst/>
              <a:ahLst/>
              <a:cxnLst/>
              <a:rect l="l" t="t" r="r" b="b"/>
              <a:pathLst>
                <a:path w="9922" h="6315" extrusionOk="0">
                  <a:moveTo>
                    <a:pt x="8719" y="1"/>
                  </a:moveTo>
                  <a:lnTo>
                    <a:pt x="8547" y="173"/>
                  </a:lnTo>
                  <a:lnTo>
                    <a:pt x="8333" y="387"/>
                  </a:lnTo>
                  <a:lnTo>
                    <a:pt x="8161" y="645"/>
                  </a:lnTo>
                  <a:lnTo>
                    <a:pt x="7774" y="1160"/>
                  </a:lnTo>
                  <a:lnTo>
                    <a:pt x="7646" y="1289"/>
                  </a:lnTo>
                  <a:lnTo>
                    <a:pt x="7474" y="1461"/>
                  </a:lnTo>
                  <a:lnTo>
                    <a:pt x="6958" y="1719"/>
                  </a:lnTo>
                  <a:lnTo>
                    <a:pt x="6271" y="1976"/>
                  </a:lnTo>
                  <a:lnTo>
                    <a:pt x="5498" y="2277"/>
                  </a:lnTo>
                  <a:lnTo>
                    <a:pt x="4725" y="2578"/>
                  </a:lnTo>
                  <a:lnTo>
                    <a:pt x="3952" y="2921"/>
                  </a:lnTo>
                  <a:lnTo>
                    <a:pt x="3265" y="3222"/>
                  </a:lnTo>
                  <a:lnTo>
                    <a:pt x="2964" y="3394"/>
                  </a:lnTo>
                  <a:lnTo>
                    <a:pt x="2706" y="3566"/>
                  </a:lnTo>
                  <a:lnTo>
                    <a:pt x="2277" y="3866"/>
                  </a:lnTo>
                  <a:lnTo>
                    <a:pt x="1933" y="4038"/>
                  </a:lnTo>
                  <a:lnTo>
                    <a:pt x="1590" y="4167"/>
                  </a:lnTo>
                  <a:lnTo>
                    <a:pt x="1289" y="4210"/>
                  </a:lnTo>
                  <a:lnTo>
                    <a:pt x="774" y="4253"/>
                  </a:lnTo>
                  <a:lnTo>
                    <a:pt x="559" y="4296"/>
                  </a:lnTo>
                  <a:lnTo>
                    <a:pt x="301" y="4382"/>
                  </a:lnTo>
                  <a:lnTo>
                    <a:pt x="86" y="4467"/>
                  </a:lnTo>
                  <a:lnTo>
                    <a:pt x="1" y="4553"/>
                  </a:lnTo>
                  <a:lnTo>
                    <a:pt x="1" y="4682"/>
                  </a:lnTo>
                  <a:lnTo>
                    <a:pt x="43" y="4854"/>
                  </a:lnTo>
                  <a:lnTo>
                    <a:pt x="172" y="5198"/>
                  </a:lnTo>
                  <a:lnTo>
                    <a:pt x="258" y="5455"/>
                  </a:lnTo>
                  <a:lnTo>
                    <a:pt x="258" y="5756"/>
                  </a:lnTo>
                  <a:lnTo>
                    <a:pt x="258" y="6185"/>
                  </a:lnTo>
                  <a:lnTo>
                    <a:pt x="301" y="6271"/>
                  </a:lnTo>
                  <a:lnTo>
                    <a:pt x="387" y="6314"/>
                  </a:lnTo>
                  <a:lnTo>
                    <a:pt x="645" y="6314"/>
                  </a:lnTo>
                  <a:lnTo>
                    <a:pt x="1203" y="6271"/>
                  </a:lnTo>
                  <a:lnTo>
                    <a:pt x="1461" y="6228"/>
                  </a:lnTo>
                  <a:lnTo>
                    <a:pt x="1676" y="6143"/>
                  </a:lnTo>
                  <a:lnTo>
                    <a:pt x="1804" y="6014"/>
                  </a:lnTo>
                  <a:lnTo>
                    <a:pt x="1933" y="5842"/>
                  </a:lnTo>
                  <a:lnTo>
                    <a:pt x="2062" y="5627"/>
                  </a:lnTo>
                  <a:lnTo>
                    <a:pt x="2277" y="5412"/>
                  </a:lnTo>
                  <a:lnTo>
                    <a:pt x="2577" y="5112"/>
                  </a:lnTo>
                  <a:lnTo>
                    <a:pt x="3007" y="4854"/>
                  </a:lnTo>
                  <a:lnTo>
                    <a:pt x="4381" y="4124"/>
                  </a:lnTo>
                  <a:lnTo>
                    <a:pt x="6013" y="3351"/>
                  </a:lnTo>
                  <a:lnTo>
                    <a:pt x="7903" y="2449"/>
                  </a:lnTo>
                  <a:lnTo>
                    <a:pt x="9278" y="1933"/>
                  </a:lnTo>
                  <a:lnTo>
                    <a:pt x="9664" y="1762"/>
                  </a:lnTo>
                  <a:lnTo>
                    <a:pt x="9793" y="1676"/>
                  </a:lnTo>
                  <a:lnTo>
                    <a:pt x="9879" y="1590"/>
                  </a:lnTo>
                  <a:lnTo>
                    <a:pt x="9922" y="1504"/>
                  </a:lnTo>
                  <a:lnTo>
                    <a:pt x="9922" y="1418"/>
                  </a:lnTo>
                  <a:lnTo>
                    <a:pt x="9793" y="1246"/>
                  </a:lnTo>
                  <a:lnTo>
                    <a:pt x="9449" y="860"/>
                  </a:lnTo>
                  <a:lnTo>
                    <a:pt x="9235" y="645"/>
                  </a:lnTo>
                  <a:lnTo>
                    <a:pt x="9106" y="301"/>
                  </a:lnTo>
                  <a:lnTo>
                    <a:pt x="9020" y="87"/>
                  </a:lnTo>
                  <a:lnTo>
                    <a:pt x="89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5" name="Google Shape;14820;p66">
              <a:extLst>
                <a:ext uri="{FF2B5EF4-FFF2-40B4-BE49-F238E27FC236}">
                  <a16:creationId xmlns:a16="http://schemas.microsoft.com/office/drawing/2014/main" id="{E07A7E0C-B058-17D6-C137-5F2DBBD5D7CA}"/>
                </a:ext>
              </a:extLst>
            </p:cNvPr>
            <p:cNvSpPr/>
            <p:nvPr/>
          </p:nvSpPr>
          <p:spPr>
            <a:xfrm>
              <a:off x="1193825" y="4487950"/>
              <a:ext cx="90225" cy="54800"/>
            </a:xfrm>
            <a:custGeom>
              <a:avLst/>
              <a:gdLst/>
              <a:ahLst/>
              <a:cxnLst/>
              <a:rect l="l" t="t" r="r" b="b"/>
              <a:pathLst>
                <a:path w="3609" h="2192" extrusionOk="0">
                  <a:moveTo>
                    <a:pt x="2578" y="1"/>
                  </a:moveTo>
                  <a:lnTo>
                    <a:pt x="2363" y="87"/>
                  </a:lnTo>
                  <a:lnTo>
                    <a:pt x="1805" y="344"/>
                  </a:lnTo>
                  <a:lnTo>
                    <a:pt x="1461" y="516"/>
                  </a:lnTo>
                  <a:lnTo>
                    <a:pt x="1075" y="645"/>
                  </a:lnTo>
                  <a:lnTo>
                    <a:pt x="430" y="774"/>
                  </a:lnTo>
                  <a:lnTo>
                    <a:pt x="216" y="817"/>
                  </a:lnTo>
                  <a:lnTo>
                    <a:pt x="87" y="903"/>
                  </a:lnTo>
                  <a:lnTo>
                    <a:pt x="44" y="903"/>
                  </a:lnTo>
                  <a:lnTo>
                    <a:pt x="1" y="988"/>
                  </a:lnTo>
                  <a:lnTo>
                    <a:pt x="87" y="1117"/>
                  </a:lnTo>
                  <a:lnTo>
                    <a:pt x="387" y="1504"/>
                  </a:lnTo>
                  <a:lnTo>
                    <a:pt x="516" y="1676"/>
                  </a:lnTo>
                  <a:lnTo>
                    <a:pt x="688" y="1890"/>
                  </a:lnTo>
                  <a:lnTo>
                    <a:pt x="903" y="2019"/>
                  </a:lnTo>
                  <a:lnTo>
                    <a:pt x="1161" y="2148"/>
                  </a:lnTo>
                  <a:lnTo>
                    <a:pt x="1461" y="2191"/>
                  </a:lnTo>
                  <a:lnTo>
                    <a:pt x="1891" y="2105"/>
                  </a:lnTo>
                  <a:lnTo>
                    <a:pt x="2320" y="2062"/>
                  </a:lnTo>
                  <a:lnTo>
                    <a:pt x="2664" y="2019"/>
                  </a:lnTo>
                  <a:lnTo>
                    <a:pt x="3179" y="1976"/>
                  </a:lnTo>
                  <a:lnTo>
                    <a:pt x="3351" y="1933"/>
                  </a:lnTo>
                  <a:lnTo>
                    <a:pt x="3437" y="1805"/>
                  </a:lnTo>
                  <a:lnTo>
                    <a:pt x="3480" y="1633"/>
                  </a:lnTo>
                  <a:lnTo>
                    <a:pt x="3480" y="1289"/>
                  </a:lnTo>
                  <a:lnTo>
                    <a:pt x="3523" y="1160"/>
                  </a:lnTo>
                  <a:lnTo>
                    <a:pt x="3609" y="860"/>
                  </a:lnTo>
                  <a:lnTo>
                    <a:pt x="3609" y="688"/>
                  </a:lnTo>
                  <a:lnTo>
                    <a:pt x="3609" y="516"/>
                  </a:lnTo>
                  <a:lnTo>
                    <a:pt x="3523" y="387"/>
                  </a:lnTo>
                  <a:lnTo>
                    <a:pt x="3351" y="258"/>
                  </a:lnTo>
                  <a:lnTo>
                    <a:pt x="3050" y="87"/>
                  </a:lnTo>
                  <a:lnTo>
                    <a:pt x="2921" y="44"/>
                  </a:lnTo>
                  <a:lnTo>
                    <a:pt x="27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6" name="Google Shape;14821;p66">
              <a:extLst>
                <a:ext uri="{FF2B5EF4-FFF2-40B4-BE49-F238E27FC236}">
                  <a16:creationId xmlns:a16="http://schemas.microsoft.com/office/drawing/2014/main" id="{B3E7881B-00D4-3E95-8B14-3186800284C5}"/>
                </a:ext>
              </a:extLst>
            </p:cNvPr>
            <p:cNvSpPr/>
            <p:nvPr/>
          </p:nvSpPr>
          <p:spPr>
            <a:xfrm>
              <a:off x="1554600" y="4320450"/>
              <a:ext cx="69825" cy="61225"/>
            </a:xfrm>
            <a:custGeom>
              <a:avLst/>
              <a:gdLst/>
              <a:ahLst/>
              <a:cxnLst/>
              <a:rect l="l" t="t" r="r" b="b"/>
              <a:pathLst>
                <a:path w="2793" h="2449" extrusionOk="0">
                  <a:moveTo>
                    <a:pt x="2664" y="1"/>
                  </a:moveTo>
                  <a:lnTo>
                    <a:pt x="2449" y="43"/>
                  </a:lnTo>
                  <a:lnTo>
                    <a:pt x="1848" y="301"/>
                  </a:lnTo>
                  <a:lnTo>
                    <a:pt x="1118" y="645"/>
                  </a:lnTo>
                  <a:lnTo>
                    <a:pt x="774" y="774"/>
                  </a:lnTo>
                  <a:lnTo>
                    <a:pt x="559" y="860"/>
                  </a:lnTo>
                  <a:lnTo>
                    <a:pt x="259" y="945"/>
                  </a:lnTo>
                  <a:lnTo>
                    <a:pt x="173" y="988"/>
                  </a:lnTo>
                  <a:lnTo>
                    <a:pt x="87" y="1074"/>
                  </a:lnTo>
                  <a:lnTo>
                    <a:pt x="1" y="1418"/>
                  </a:lnTo>
                  <a:lnTo>
                    <a:pt x="1" y="1633"/>
                  </a:lnTo>
                  <a:lnTo>
                    <a:pt x="44" y="1847"/>
                  </a:lnTo>
                  <a:lnTo>
                    <a:pt x="173" y="2019"/>
                  </a:lnTo>
                  <a:lnTo>
                    <a:pt x="302" y="2191"/>
                  </a:lnTo>
                  <a:lnTo>
                    <a:pt x="602" y="2363"/>
                  </a:lnTo>
                  <a:lnTo>
                    <a:pt x="731" y="2449"/>
                  </a:lnTo>
                  <a:lnTo>
                    <a:pt x="860" y="2449"/>
                  </a:lnTo>
                  <a:lnTo>
                    <a:pt x="1075" y="2277"/>
                  </a:lnTo>
                  <a:lnTo>
                    <a:pt x="1332" y="2019"/>
                  </a:lnTo>
                  <a:lnTo>
                    <a:pt x="1633" y="1676"/>
                  </a:lnTo>
                  <a:lnTo>
                    <a:pt x="2234" y="945"/>
                  </a:lnTo>
                  <a:lnTo>
                    <a:pt x="2664" y="301"/>
                  </a:lnTo>
                  <a:lnTo>
                    <a:pt x="2793" y="129"/>
                  </a:lnTo>
                  <a:lnTo>
                    <a:pt x="2793" y="43"/>
                  </a:lnTo>
                  <a:lnTo>
                    <a:pt x="2750" y="43"/>
                  </a:lnTo>
                  <a:lnTo>
                    <a:pt x="26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7" name="Google Shape;14822;p66">
              <a:extLst>
                <a:ext uri="{FF2B5EF4-FFF2-40B4-BE49-F238E27FC236}">
                  <a16:creationId xmlns:a16="http://schemas.microsoft.com/office/drawing/2014/main" id="{6B1CC8DC-DE5A-F990-0847-9289840BEE16}"/>
                </a:ext>
              </a:extLst>
            </p:cNvPr>
            <p:cNvSpPr/>
            <p:nvPr/>
          </p:nvSpPr>
          <p:spPr>
            <a:xfrm>
              <a:off x="1800500" y="4326900"/>
              <a:ext cx="144975" cy="114900"/>
            </a:xfrm>
            <a:custGeom>
              <a:avLst/>
              <a:gdLst/>
              <a:ahLst/>
              <a:cxnLst/>
              <a:rect l="l" t="t" r="r" b="b"/>
              <a:pathLst>
                <a:path w="5799" h="4596" extrusionOk="0">
                  <a:moveTo>
                    <a:pt x="1976" y="0"/>
                  </a:moveTo>
                  <a:lnTo>
                    <a:pt x="1890" y="43"/>
                  </a:lnTo>
                  <a:lnTo>
                    <a:pt x="1675" y="258"/>
                  </a:lnTo>
                  <a:lnTo>
                    <a:pt x="1418" y="602"/>
                  </a:lnTo>
                  <a:lnTo>
                    <a:pt x="1117" y="1031"/>
                  </a:lnTo>
                  <a:lnTo>
                    <a:pt x="773" y="1375"/>
                  </a:lnTo>
                  <a:lnTo>
                    <a:pt x="430" y="1718"/>
                  </a:lnTo>
                  <a:lnTo>
                    <a:pt x="172" y="1976"/>
                  </a:lnTo>
                  <a:lnTo>
                    <a:pt x="43" y="2234"/>
                  </a:lnTo>
                  <a:lnTo>
                    <a:pt x="0" y="2362"/>
                  </a:lnTo>
                  <a:lnTo>
                    <a:pt x="0" y="2491"/>
                  </a:lnTo>
                  <a:lnTo>
                    <a:pt x="43" y="2620"/>
                  </a:lnTo>
                  <a:lnTo>
                    <a:pt x="129" y="2749"/>
                  </a:lnTo>
                  <a:lnTo>
                    <a:pt x="301" y="2878"/>
                  </a:lnTo>
                  <a:lnTo>
                    <a:pt x="516" y="3007"/>
                  </a:lnTo>
                  <a:lnTo>
                    <a:pt x="945" y="3307"/>
                  </a:lnTo>
                  <a:lnTo>
                    <a:pt x="1332" y="3608"/>
                  </a:lnTo>
                  <a:lnTo>
                    <a:pt x="1976" y="4166"/>
                  </a:lnTo>
                  <a:lnTo>
                    <a:pt x="2277" y="4381"/>
                  </a:lnTo>
                  <a:lnTo>
                    <a:pt x="2534" y="4510"/>
                  </a:lnTo>
                  <a:lnTo>
                    <a:pt x="2706" y="4553"/>
                  </a:lnTo>
                  <a:lnTo>
                    <a:pt x="2835" y="4596"/>
                  </a:lnTo>
                  <a:lnTo>
                    <a:pt x="3007" y="4553"/>
                  </a:lnTo>
                  <a:lnTo>
                    <a:pt x="3179" y="4510"/>
                  </a:lnTo>
                  <a:lnTo>
                    <a:pt x="3522" y="4424"/>
                  </a:lnTo>
                  <a:lnTo>
                    <a:pt x="3866" y="4338"/>
                  </a:lnTo>
                  <a:lnTo>
                    <a:pt x="4510" y="4295"/>
                  </a:lnTo>
                  <a:lnTo>
                    <a:pt x="4982" y="4295"/>
                  </a:lnTo>
                  <a:lnTo>
                    <a:pt x="5154" y="4338"/>
                  </a:lnTo>
                  <a:lnTo>
                    <a:pt x="5240" y="4037"/>
                  </a:lnTo>
                  <a:lnTo>
                    <a:pt x="5498" y="3307"/>
                  </a:lnTo>
                  <a:lnTo>
                    <a:pt x="5713" y="2448"/>
                  </a:lnTo>
                  <a:lnTo>
                    <a:pt x="5798" y="2019"/>
                  </a:lnTo>
                  <a:lnTo>
                    <a:pt x="5798" y="1718"/>
                  </a:lnTo>
                  <a:lnTo>
                    <a:pt x="5798" y="1546"/>
                  </a:lnTo>
                  <a:lnTo>
                    <a:pt x="5756" y="1461"/>
                  </a:lnTo>
                  <a:lnTo>
                    <a:pt x="5670" y="1375"/>
                  </a:lnTo>
                  <a:lnTo>
                    <a:pt x="5584" y="1332"/>
                  </a:lnTo>
                  <a:lnTo>
                    <a:pt x="5326" y="1246"/>
                  </a:lnTo>
                  <a:lnTo>
                    <a:pt x="5025" y="1246"/>
                  </a:lnTo>
                  <a:lnTo>
                    <a:pt x="4639" y="1203"/>
                  </a:lnTo>
                  <a:lnTo>
                    <a:pt x="4252" y="1160"/>
                  </a:lnTo>
                  <a:lnTo>
                    <a:pt x="3823" y="1074"/>
                  </a:lnTo>
                  <a:lnTo>
                    <a:pt x="3393" y="902"/>
                  </a:lnTo>
                  <a:lnTo>
                    <a:pt x="3050" y="644"/>
                  </a:lnTo>
                  <a:lnTo>
                    <a:pt x="2706" y="387"/>
                  </a:lnTo>
                  <a:lnTo>
                    <a:pt x="2491" y="215"/>
                  </a:lnTo>
                  <a:lnTo>
                    <a:pt x="2277" y="43"/>
                  </a:lnTo>
                  <a:lnTo>
                    <a:pt x="21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8" name="Google Shape;14823;p66">
              <a:extLst>
                <a:ext uri="{FF2B5EF4-FFF2-40B4-BE49-F238E27FC236}">
                  <a16:creationId xmlns:a16="http://schemas.microsoft.com/office/drawing/2014/main" id="{558DEE48-2488-7C6D-1A64-F84FEDDD25A9}"/>
                </a:ext>
              </a:extLst>
            </p:cNvPr>
            <p:cNvSpPr/>
            <p:nvPr/>
          </p:nvSpPr>
          <p:spPr>
            <a:xfrm>
              <a:off x="1679175" y="4239925"/>
              <a:ext cx="142825" cy="137450"/>
            </a:xfrm>
            <a:custGeom>
              <a:avLst/>
              <a:gdLst/>
              <a:ahLst/>
              <a:cxnLst/>
              <a:rect l="l" t="t" r="r" b="b"/>
              <a:pathLst>
                <a:path w="5713" h="5498" extrusionOk="0">
                  <a:moveTo>
                    <a:pt x="1589" y="0"/>
                  </a:moveTo>
                  <a:lnTo>
                    <a:pt x="1417" y="43"/>
                  </a:lnTo>
                  <a:lnTo>
                    <a:pt x="1288" y="215"/>
                  </a:lnTo>
                  <a:lnTo>
                    <a:pt x="1160" y="473"/>
                  </a:lnTo>
                  <a:lnTo>
                    <a:pt x="1074" y="773"/>
                  </a:lnTo>
                  <a:lnTo>
                    <a:pt x="902" y="1504"/>
                  </a:lnTo>
                  <a:lnTo>
                    <a:pt x="773" y="1804"/>
                  </a:lnTo>
                  <a:lnTo>
                    <a:pt x="601" y="2062"/>
                  </a:lnTo>
                  <a:lnTo>
                    <a:pt x="515" y="2148"/>
                  </a:lnTo>
                  <a:lnTo>
                    <a:pt x="430" y="2234"/>
                  </a:lnTo>
                  <a:lnTo>
                    <a:pt x="301" y="2277"/>
                  </a:lnTo>
                  <a:lnTo>
                    <a:pt x="129" y="2234"/>
                  </a:lnTo>
                  <a:lnTo>
                    <a:pt x="43" y="2277"/>
                  </a:lnTo>
                  <a:lnTo>
                    <a:pt x="0" y="2363"/>
                  </a:lnTo>
                  <a:lnTo>
                    <a:pt x="43" y="2534"/>
                  </a:lnTo>
                  <a:lnTo>
                    <a:pt x="172" y="2706"/>
                  </a:lnTo>
                  <a:lnTo>
                    <a:pt x="558" y="3264"/>
                  </a:lnTo>
                  <a:lnTo>
                    <a:pt x="1074" y="3866"/>
                  </a:lnTo>
                  <a:lnTo>
                    <a:pt x="1675" y="4510"/>
                  </a:lnTo>
                  <a:lnTo>
                    <a:pt x="2233" y="5025"/>
                  </a:lnTo>
                  <a:lnTo>
                    <a:pt x="2706" y="5412"/>
                  </a:lnTo>
                  <a:lnTo>
                    <a:pt x="2878" y="5498"/>
                  </a:lnTo>
                  <a:lnTo>
                    <a:pt x="3049" y="5498"/>
                  </a:lnTo>
                  <a:lnTo>
                    <a:pt x="3350" y="5412"/>
                  </a:lnTo>
                  <a:lnTo>
                    <a:pt x="3522" y="5369"/>
                  </a:lnTo>
                  <a:lnTo>
                    <a:pt x="3608" y="5326"/>
                  </a:lnTo>
                  <a:lnTo>
                    <a:pt x="5498" y="3565"/>
                  </a:lnTo>
                  <a:lnTo>
                    <a:pt x="5626" y="3350"/>
                  </a:lnTo>
                  <a:lnTo>
                    <a:pt x="5712" y="3179"/>
                  </a:lnTo>
                  <a:lnTo>
                    <a:pt x="5712" y="3007"/>
                  </a:lnTo>
                  <a:lnTo>
                    <a:pt x="5669" y="2835"/>
                  </a:lnTo>
                  <a:lnTo>
                    <a:pt x="5540" y="2663"/>
                  </a:lnTo>
                  <a:lnTo>
                    <a:pt x="5369" y="2491"/>
                  </a:lnTo>
                  <a:lnTo>
                    <a:pt x="5111" y="2320"/>
                  </a:lnTo>
                  <a:lnTo>
                    <a:pt x="4767" y="2191"/>
                  </a:lnTo>
                  <a:lnTo>
                    <a:pt x="4166" y="1933"/>
                  </a:lnTo>
                  <a:lnTo>
                    <a:pt x="3737" y="1761"/>
                  </a:lnTo>
                  <a:lnTo>
                    <a:pt x="3522" y="1675"/>
                  </a:lnTo>
                  <a:lnTo>
                    <a:pt x="3350" y="1547"/>
                  </a:lnTo>
                  <a:lnTo>
                    <a:pt x="3135" y="1332"/>
                  </a:lnTo>
                  <a:lnTo>
                    <a:pt x="2878" y="1074"/>
                  </a:lnTo>
                  <a:lnTo>
                    <a:pt x="2405" y="516"/>
                  </a:lnTo>
                  <a:lnTo>
                    <a:pt x="2147" y="301"/>
                  </a:lnTo>
                  <a:lnTo>
                    <a:pt x="1976" y="129"/>
                  </a:lnTo>
                  <a:lnTo>
                    <a:pt x="1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9" name="Google Shape;14824;p66">
              <a:extLst>
                <a:ext uri="{FF2B5EF4-FFF2-40B4-BE49-F238E27FC236}">
                  <a16:creationId xmlns:a16="http://schemas.microsoft.com/office/drawing/2014/main" id="{EFAFD9C3-CF69-EE12-F3BD-38E6530B2D75}"/>
                </a:ext>
              </a:extLst>
            </p:cNvPr>
            <p:cNvSpPr/>
            <p:nvPr/>
          </p:nvSpPr>
          <p:spPr>
            <a:xfrm>
              <a:off x="1889625" y="4267850"/>
              <a:ext cx="79475" cy="64425"/>
            </a:xfrm>
            <a:custGeom>
              <a:avLst/>
              <a:gdLst/>
              <a:ahLst/>
              <a:cxnLst/>
              <a:rect l="l" t="t" r="r" b="b"/>
              <a:pathLst>
                <a:path w="3179" h="2577" extrusionOk="0">
                  <a:moveTo>
                    <a:pt x="2105" y="0"/>
                  </a:moveTo>
                  <a:lnTo>
                    <a:pt x="1632" y="86"/>
                  </a:lnTo>
                  <a:lnTo>
                    <a:pt x="1031" y="215"/>
                  </a:lnTo>
                  <a:lnTo>
                    <a:pt x="773" y="301"/>
                  </a:lnTo>
                  <a:lnTo>
                    <a:pt x="473" y="430"/>
                  </a:lnTo>
                  <a:lnTo>
                    <a:pt x="258" y="558"/>
                  </a:lnTo>
                  <a:lnTo>
                    <a:pt x="86" y="730"/>
                  </a:lnTo>
                  <a:lnTo>
                    <a:pt x="0" y="902"/>
                  </a:lnTo>
                  <a:lnTo>
                    <a:pt x="0" y="988"/>
                  </a:lnTo>
                  <a:lnTo>
                    <a:pt x="43" y="1074"/>
                  </a:lnTo>
                  <a:lnTo>
                    <a:pt x="129" y="1246"/>
                  </a:lnTo>
                  <a:lnTo>
                    <a:pt x="258" y="1374"/>
                  </a:lnTo>
                  <a:lnTo>
                    <a:pt x="430" y="1460"/>
                  </a:lnTo>
                  <a:lnTo>
                    <a:pt x="644" y="1503"/>
                  </a:lnTo>
                  <a:lnTo>
                    <a:pt x="1074" y="1675"/>
                  </a:lnTo>
                  <a:lnTo>
                    <a:pt x="1289" y="1761"/>
                  </a:lnTo>
                  <a:lnTo>
                    <a:pt x="1503" y="1933"/>
                  </a:lnTo>
                  <a:lnTo>
                    <a:pt x="1718" y="2105"/>
                  </a:lnTo>
                  <a:lnTo>
                    <a:pt x="1890" y="2233"/>
                  </a:lnTo>
                  <a:lnTo>
                    <a:pt x="2276" y="2448"/>
                  </a:lnTo>
                  <a:lnTo>
                    <a:pt x="2534" y="2534"/>
                  </a:lnTo>
                  <a:lnTo>
                    <a:pt x="2663" y="2577"/>
                  </a:lnTo>
                  <a:lnTo>
                    <a:pt x="2792" y="2405"/>
                  </a:lnTo>
                  <a:lnTo>
                    <a:pt x="2878" y="2233"/>
                  </a:lnTo>
                  <a:lnTo>
                    <a:pt x="3007" y="2019"/>
                  </a:lnTo>
                  <a:lnTo>
                    <a:pt x="3135" y="1761"/>
                  </a:lnTo>
                  <a:lnTo>
                    <a:pt x="3178" y="1460"/>
                  </a:lnTo>
                  <a:lnTo>
                    <a:pt x="3135" y="1160"/>
                  </a:lnTo>
                  <a:lnTo>
                    <a:pt x="3092" y="988"/>
                  </a:lnTo>
                  <a:lnTo>
                    <a:pt x="3007" y="859"/>
                  </a:lnTo>
                  <a:lnTo>
                    <a:pt x="2706" y="344"/>
                  </a:lnTo>
                  <a:lnTo>
                    <a:pt x="2534" y="215"/>
                  </a:lnTo>
                  <a:lnTo>
                    <a:pt x="2405" y="86"/>
                  </a:lnTo>
                  <a:lnTo>
                    <a:pt x="2276" y="43"/>
                  </a:lnTo>
                  <a:lnTo>
                    <a:pt x="21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0" name="Google Shape;14825;p66">
              <a:extLst>
                <a:ext uri="{FF2B5EF4-FFF2-40B4-BE49-F238E27FC236}">
                  <a16:creationId xmlns:a16="http://schemas.microsoft.com/office/drawing/2014/main" id="{A3D9A9C9-34A2-EDF9-9E3E-7670D69283A8}"/>
                </a:ext>
              </a:extLst>
            </p:cNvPr>
            <p:cNvSpPr/>
            <p:nvPr/>
          </p:nvSpPr>
          <p:spPr>
            <a:xfrm>
              <a:off x="1815525" y="4200200"/>
              <a:ext cx="90225" cy="93425"/>
            </a:xfrm>
            <a:custGeom>
              <a:avLst/>
              <a:gdLst/>
              <a:ahLst/>
              <a:cxnLst/>
              <a:rect l="l" t="t" r="r" b="b"/>
              <a:pathLst>
                <a:path w="3609" h="3737" extrusionOk="0">
                  <a:moveTo>
                    <a:pt x="1074" y="0"/>
                  </a:moveTo>
                  <a:lnTo>
                    <a:pt x="988" y="43"/>
                  </a:lnTo>
                  <a:lnTo>
                    <a:pt x="903" y="129"/>
                  </a:lnTo>
                  <a:lnTo>
                    <a:pt x="860" y="258"/>
                  </a:lnTo>
                  <a:lnTo>
                    <a:pt x="473" y="859"/>
                  </a:lnTo>
                  <a:lnTo>
                    <a:pt x="172" y="1375"/>
                  </a:lnTo>
                  <a:lnTo>
                    <a:pt x="44" y="1675"/>
                  </a:lnTo>
                  <a:lnTo>
                    <a:pt x="1" y="1890"/>
                  </a:lnTo>
                  <a:lnTo>
                    <a:pt x="1" y="2105"/>
                  </a:lnTo>
                  <a:lnTo>
                    <a:pt x="129" y="2319"/>
                  </a:lnTo>
                  <a:lnTo>
                    <a:pt x="344" y="2577"/>
                  </a:lnTo>
                  <a:lnTo>
                    <a:pt x="645" y="2835"/>
                  </a:lnTo>
                  <a:lnTo>
                    <a:pt x="1418" y="3350"/>
                  </a:lnTo>
                  <a:lnTo>
                    <a:pt x="1762" y="3565"/>
                  </a:lnTo>
                  <a:lnTo>
                    <a:pt x="2105" y="3694"/>
                  </a:lnTo>
                  <a:lnTo>
                    <a:pt x="2320" y="3737"/>
                  </a:lnTo>
                  <a:lnTo>
                    <a:pt x="2406" y="3694"/>
                  </a:lnTo>
                  <a:lnTo>
                    <a:pt x="2406" y="3608"/>
                  </a:lnTo>
                  <a:lnTo>
                    <a:pt x="2363" y="3608"/>
                  </a:lnTo>
                  <a:lnTo>
                    <a:pt x="2363" y="3522"/>
                  </a:lnTo>
                  <a:lnTo>
                    <a:pt x="2363" y="3436"/>
                  </a:lnTo>
                  <a:lnTo>
                    <a:pt x="2406" y="3350"/>
                  </a:lnTo>
                  <a:lnTo>
                    <a:pt x="2492" y="3178"/>
                  </a:lnTo>
                  <a:lnTo>
                    <a:pt x="2663" y="2964"/>
                  </a:lnTo>
                  <a:lnTo>
                    <a:pt x="2964" y="2663"/>
                  </a:lnTo>
                  <a:lnTo>
                    <a:pt x="3437" y="2191"/>
                  </a:lnTo>
                  <a:lnTo>
                    <a:pt x="3565" y="2019"/>
                  </a:lnTo>
                  <a:lnTo>
                    <a:pt x="3608" y="1890"/>
                  </a:lnTo>
                  <a:lnTo>
                    <a:pt x="3565" y="1761"/>
                  </a:lnTo>
                  <a:lnTo>
                    <a:pt x="3394" y="1632"/>
                  </a:lnTo>
                  <a:lnTo>
                    <a:pt x="3136" y="1503"/>
                  </a:lnTo>
                  <a:lnTo>
                    <a:pt x="2792" y="1332"/>
                  </a:lnTo>
                  <a:lnTo>
                    <a:pt x="2578" y="1246"/>
                  </a:lnTo>
                  <a:lnTo>
                    <a:pt x="2406" y="1160"/>
                  </a:lnTo>
                  <a:lnTo>
                    <a:pt x="2062" y="859"/>
                  </a:lnTo>
                  <a:lnTo>
                    <a:pt x="1804" y="601"/>
                  </a:lnTo>
                  <a:lnTo>
                    <a:pt x="1547" y="344"/>
                  </a:lnTo>
                  <a:lnTo>
                    <a:pt x="1332" y="129"/>
                  </a:lnTo>
                  <a:lnTo>
                    <a:pt x="1160" y="43"/>
                  </a:lnTo>
                  <a:lnTo>
                    <a:pt x="10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1" name="Google Shape;14826;p66">
              <a:extLst>
                <a:ext uri="{FF2B5EF4-FFF2-40B4-BE49-F238E27FC236}">
                  <a16:creationId xmlns:a16="http://schemas.microsoft.com/office/drawing/2014/main" id="{B7D97AD5-D8AC-3F7D-3552-968A434228D2}"/>
                </a:ext>
              </a:extLst>
            </p:cNvPr>
            <p:cNvSpPr/>
            <p:nvPr/>
          </p:nvSpPr>
          <p:spPr>
            <a:xfrm>
              <a:off x="1737150" y="4170125"/>
              <a:ext cx="78400" cy="78400"/>
            </a:xfrm>
            <a:custGeom>
              <a:avLst/>
              <a:gdLst/>
              <a:ahLst/>
              <a:cxnLst/>
              <a:rect l="l" t="t" r="r" b="b"/>
              <a:pathLst>
                <a:path w="3136" h="3136" extrusionOk="0">
                  <a:moveTo>
                    <a:pt x="859" y="1"/>
                  </a:moveTo>
                  <a:lnTo>
                    <a:pt x="602" y="44"/>
                  </a:lnTo>
                  <a:lnTo>
                    <a:pt x="344" y="129"/>
                  </a:lnTo>
                  <a:lnTo>
                    <a:pt x="172" y="301"/>
                  </a:lnTo>
                  <a:lnTo>
                    <a:pt x="43" y="473"/>
                  </a:lnTo>
                  <a:lnTo>
                    <a:pt x="0" y="731"/>
                  </a:lnTo>
                  <a:lnTo>
                    <a:pt x="86" y="1074"/>
                  </a:lnTo>
                  <a:lnTo>
                    <a:pt x="215" y="1418"/>
                  </a:lnTo>
                  <a:lnTo>
                    <a:pt x="473" y="1804"/>
                  </a:lnTo>
                  <a:lnTo>
                    <a:pt x="730" y="2191"/>
                  </a:lnTo>
                  <a:lnTo>
                    <a:pt x="1031" y="2535"/>
                  </a:lnTo>
                  <a:lnTo>
                    <a:pt x="1289" y="2835"/>
                  </a:lnTo>
                  <a:lnTo>
                    <a:pt x="1546" y="3007"/>
                  </a:lnTo>
                  <a:lnTo>
                    <a:pt x="1804" y="3136"/>
                  </a:lnTo>
                  <a:lnTo>
                    <a:pt x="1847" y="3136"/>
                  </a:lnTo>
                  <a:lnTo>
                    <a:pt x="1933" y="3093"/>
                  </a:lnTo>
                  <a:lnTo>
                    <a:pt x="2277" y="2663"/>
                  </a:lnTo>
                  <a:lnTo>
                    <a:pt x="2534" y="2320"/>
                  </a:lnTo>
                  <a:lnTo>
                    <a:pt x="2792" y="1976"/>
                  </a:lnTo>
                  <a:lnTo>
                    <a:pt x="3007" y="1633"/>
                  </a:lnTo>
                  <a:lnTo>
                    <a:pt x="3136" y="1289"/>
                  </a:lnTo>
                  <a:lnTo>
                    <a:pt x="3136" y="1160"/>
                  </a:lnTo>
                  <a:lnTo>
                    <a:pt x="3136" y="1031"/>
                  </a:lnTo>
                  <a:lnTo>
                    <a:pt x="3050" y="946"/>
                  </a:lnTo>
                  <a:lnTo>
                    <a:pt x="2964" y="860"/>
                  </a:lnTo>
                  <a:lnTo>
                    <a:pt x="2706" y="774"/>
                  </a:lnTo>
                  <a:lnTo>
                    <a:pt x="2491" y="688"/>
                  </a:lnTo>
                  <a:lnTo>
                    <a:pt x="2234" y="430"/>
                  </a:lnTo>
                  <a:lnTo>
                    <a:pt x="2105" y="301"/>
                  </a:lnTo>
                  <a:lnTo>
                    <a:pt x="1933" y="215"/>
                  </a:lnTo>
                  <a:lnTo>
                    <a:pt x="1718" y="129"/>
                  </a:lnTo>
                  <a:lnTo>
                    <a:pt x="1461" y="44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2" name="Google Shape;14827;p66">
              <a:extLst>
                <a:ext uri="{FF2B5EF4-FFF2-40B4-BE49-F238E27FC236}">
                  <a16:creationId xmlns:a16="http://schemas.microsoft.com/office/drawing/2014/main" id="{090B94A2-233A-1DCE-C65B-6CBB83051553}"/>
                </a:ext>
              </a:extLst>
            </p:cNvPr>
            <p:cNvSpPr/>
            <p:nvPr/>
          </p:nvSpPr>
          <p:spPr>
            <a:xfrm>
              <a:off x="1866000" y="4012300"/>
              <a:ext cx="211550" cy="237300"/>
            </a:xfrm>
            <a:custGeom>
              <a:avLst/>
              <a:gdLst/>
              <a:ahLst/>
              <a:cxnLst/>
              <a:rect l="l" t="t" r="r" b="b"/>
              <a:pathLst>
                <a:path w="8462" h="9492" extrusionOk="0">
                  <a:moveTo>
                    <a:pt x="5025" y="0"/>
                  </a:moveTo>
                  <a:lnTo>
                    <a:pt x="3178" y="3307"/>
                  </a:lnTo>
                  <a:lnTo>
                    <a:pt x="3007" y="3565"/>
                  </a:lnTo>
                  <a:lnTo>
                    <a:pt x="2792" y="3823"/>
                  </a:lnTo>
                  <a:lnTo>
                    <a:pt x="2577" y="4037"/>
                  </a:lnTo>
                  <a:lnTo>
                    <a:pt x="2319" y="4252"/>
                  </a:lnTo>
                  <a:lnTo>
                    <a:pt x="2019" y="4424"/>
                  </a:lnTo>
                  <a:lnTo>
                    <a:pt x="1675" y="4596"/>
                  </a:lnTo>
                  <a:lnTo>
                    <a:pt x="1332" y="4724"/>
                  </a:lnTo>
                  <a:lnTo>
                    <a:pt x="902" y="4853"/>
                  </a:lnTo>
                  <a:lnTo>
                    <a:pt x="559" y="4982"/>
                  </a:lnTo>
                  <a:lnTo>
                    <a:pt x="301" y="5154"/>
                  </a:lnTo>
                  <a:lnTo>
                    <a:pt x="129" y="5326"/>
                  </a:lnTo>
                  <a:lnTo>
                    <a:pt x="43" y="5541"/>
                  </a:lnTo>
                  <a:lnTo>
                    <a:pt x="0" y="5798"/>
                  </a:lnTo>
                  <a:lnTo>
                    <a:pt x="86" y="6056"/>
                  </a:lnTo>
                  <a:lnTo>
                    <a:pt x="172" y="6357"/>
                  </a:lnTo>
                  <a:lnTo>
                    <a:pt x="344" y="6700"/>
                  </a:lnTo>
                  <a:lnTo>
                    <a:pt x="516" y="7001"/>
                  </a:lnTo>
                  <a:lnTo>
                    <a:pt x="773" y="7216"/>
                  </a:lnTo>
                  <a:lnTo>
                    <a:pt x="1074" y="7344"/>
                  </a:lnTo>
                  <a:lnTo>
                    <a:pt x="1418" y="7473"/>
                  </a:lnTo>
                  <a:lnTo>
                    <a:pt x="1761" y="7516"/>
                  </a:lnTo>
                  <a:lnTo>
                    <a:pt x="3307" y="7516"/>
                  </a:lnTo>
                  <a:lnTo>
                    <a:pt x="3565" y="7602"/>
                  </a:lnTo>
                  <a:lnTo>
                    <a:pt x="3737" y="7688"/>
                  </a:lnTo>
                  <a:lnTo>
                    <a:pt x="3909" y="7860"/>
                  </a:lnTo>
                  <a:lnTo>
                    <a:pt x="4209" y="8332"/>
                  </a:lnTo>
                  <a:lnTo>
                    <a:pt x="4424" y="8676"/>
                  </a:lnTo>
                  <a:lnTo>
                    <a:pt x="4768" y="9062"/>
                  </a:lnTo>
                  <a:lnTo>
                    <a:pt x="5068" y="9363"/>
                  </a:lnTo>
                  <a:lnTo>
                    <a:pt x="5197" y="9449"/>
                  </a:lnTo>
                  <a:lnTo>
                    <a:pt x="5326" y="9492"/>
                  </a:lnTo>
                  <a:lnTo>
                    <a:pt x="5412" y="9492"/>
                  </a:lnTo>
                  <a:lnTo>
                    <a:pt x="5498" y="9449"/>
                  </a:lnTo>
                  <a:lnTo>
                    <a:pt x="5541" y="9406"/>
                  </a:lnTo>
                  <a:lnTo>
                    <a:pt x="5627" y="9320"/>
                  </a:lnTo>
                  <a:lnTo>
                    <a:pt x="5670" y="9062"/>
                  </a:lnTo>
                  <a:lnTo>
                    <a:pt x="5712" y="8719"/>
                  </a:lnTo>
                  <a:lnTo>
                    <a:pt x="5755" y="7903"/>
                  </a:lnTo>
                  <a:lnTo>
                    <a:pt x="5755" y="7473"/>
                  </a:lnTo>
                  <a:lnTo>
                    <a:pt x="5841" y="7130"/>
                  </a:lnTo>
                  <a:lnTo>
                    <a:pt x="5884" y="6786"/>
                  </a:lnTo>
                  <a:lnTo>
                    <a:pt x="6013" y="6485"/>
                  </a:lnTo>
                  <a:lnTo>
                    <a:pt x="6314" y="5841"/>
                  </a:lnTo>
                  <a:lnTo>
                    <a:pt x="6743" y="5025"/>
                  </a:lnTo>
                  <a:lnTo>
                    <a:pt x="7259" y="3994"/>
                  </a:lnTo>
                  <a:lnTo>
                    <a:pt x="7817" y="3007"/>
                  </a:lnTo>
                  <a:lnTo>
                    <a:pt x="8461" y="1933"/>
                  </a:lnTo>
                  <a:lnTo>
                    <a:pt x="50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3" name="Google Shape;14828;p66">
              <a:extLst>
                <a:ext uri="{FF2B5EF4-FFF2-40B4-BE49-F238E27FC236}">
                  <a16:creationId xmlns:a16="http://schemas.microsoft.com/office/drawing/2014/main" id="{8B375E15-1EE7-8CF1-1F84-B2F74677339C}"/>
                </a:ext>
              </a:extLst>
            </p:cNvPr>
            <p:cNvSpPr/>
            <p:nvPr/>
          </p:nvSpPr>
          <p:spPr>
            <a:xfrm>
              <a:off x="1773650" y="3947875"/>
              <a:ext cx="143900" cy="214750"/>
            </a:xfrm>
            <a:custGeom>
              <a:avLst/>
              <a:gdLst/>
              <a:ahLst/>
              <a:cxnLst/>
              <a:rect l="l" t="t" r="r" b="b"/>
              <a:pathLst>
                <a:path w="5756" h="8590" extrusionOk="0">
                  <a:moveTo>
                    <a:pt x="4081" y="0"/>
                  </a:moveTo>
                  <a:lnTo>
                    <a:pt x="3866" y="558"/>
                  </a:lnTo>
                  <a:lnTo>
                    <a:pt x="3351" y="1890"/>
                  </a:lnTo>
                  <a:lnTo>
                    <a:pt x="3050" y="2620"/>
                  </a:lnTo>
                  <a:lnTo>
                    <a:pt x="2706" y="3307"/>
                  </a:lnTo>
                  <a:lnTo>
                    <a:pt x="2363" y="3908"/>
                  </a:lnTo>
                  <a:lnTo>
                    <a:pt x="2234" y="4123"/>
                  </a:lnTo>
                  <a:lnTo>
                    <a:pt x="2062" y="4295"/>
                  </a:lnTo>
                  <a:lnTo>
                    <a:pt x="1847" y="4510"/>
                  </a:lnTo>
                  <a:lnTo>
                    <a:pt x="1676" y="4767"/>
                  </a:lnTo>
                  <a:lnTo>
                    <a:pt x="1375" y="5154"/>
                  </a:lnTo>
                  <a:lnTo>
                    <a:pt x="1246" y="5326"/>
                  </a:lnTo>
                  <a:lnTo>
                    <a:pt x="1117" y="5455"/>
                  </a:lnTo>
                  <a:lnTo>
                    <a:pt x="902" y="5584"/>
                  </a:lnTo>
                  <a:lnTo>
                    <a:pt x="645" y="5712"/>
                  </a:lnTo>
                  <a:lnTo>
                    <a:pt x="387" y="5884"/>
                  </a:lnTo>
                  <a:lnTo>
                    <a:pt x="172" y="6056"/>
                  </a:lnTo>
                  <a:lnTo>
                    <a:pt x="86" y="6271"/>
                  </a:lnTo>
                  <a:lnTo>
                    <a:pt x="1" y="6528"/>
                  </a:lnTo>
                  <a:lnTo>
                    <a:pt x="1" y="6786"/>
                  </a:lnTo>
                  <a:lnTo>
                    <a:pt x="86" y="7044"/>
                  </a:lnTo>
                  <a:lnTo>
                    <a:pt x="172" y="7259"/>
                  </a:lnTo>
                  <a:lnTo>
                    <a:pt x="301" y="7430"/>
                  </a:lnTo>
                  <a:lnTo>
                    <a:pt x="473" y="7559"/>
                  </a:lnTo>
                  <a:lnTo>
                    <a:pt x="645" y="7602"/>
                  </a:lnTo>
                  <a:lnTo>
                    <a:pt x="1246" y="7602"/>
                  </a:lnTo>
                  <a:lnTo>
                    <a:pt x="1418" y="7688"/>
                  </a:lnTo>
                  <a:lnTo>
                    <a:pt x="1547" y="7903"/>
                  </a:lnTo>
                  <a:lnTo>
                    <a:pt x="1633" y="8203"/>
                  </a:lnTo>
                  <a:lnTo>
                    <a:pt x="1676" y="8375"/>
                  </a:lnTo>
                  <a:lnTo>
                    <a:pt x="1761" y="8504"/>
                  </a:lnTo>
                  <a:lnTo>
                    <a:pt x="1804" y="8547"/>
                  </a:lnTo>
                  <a:lnTo>
                    <a:pt x="1890" y="8590"/>
                  </a:lnTo>
                  <a:lnTo>
                    <a:pt x="2019" y="8590"/>
                  </a:lnTo>
                  <a:lnTo>
                    <a:pt x="2105" y="8547"/>
                  </a:lnTo>
                  <a:lnTo>
                    <a:pt x="2277" y="8375"/>
                  </a:lnTo>
                  <a:lnTo>
                    <a:pt x="2449" y="8118"/>
                  </a:lnTo>
                  <a:lnTo>
                    <a:pt x="2578" y="7817"/>
                  </a:lnTo>
                  <a:lnTo>
                    <a:pt x="2663" y="7473"/>
                  </a:lnTo>
                  <a:lnTo>
                    <a:pt x="2663" y="7344"/>
                  </a:lnTo>
                  <a:lnTo>
                    <a:pt x="2663" y="7173"/>
                  </a:lnTo>
                  <a:lnTo>
                    <a:pt x="2620" y="6872"/>
                  </a:lnTo>
                  <a:lnTo>
                    <a:pt x="2663" y="6571"/>
                  </a:lnTo>
                  <a:lnTo>
                    <a:pt x="2749" y="6271"/>
                  </a:lnTo>
                  <a:lnTo>
                    <a:pt x="2878" y="6013"/>
                  </a:lnTo>
                  <a:lnTo>
                    <a:pt x="3136" y="5541"/>
                  </a:lnTo>
                  <a:lnTo>
                    <a:pt x="3265" y="5369"/>
                  </a:lnTo>
                  <a:lnTo>
                    <a:pt x="5756" y="945"/>
                  </a:lnTo>
                  <a:lnTo>
                    <a:pt x="40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4" name="Google Shape;14829;p66">
              <a:extLst>
                <a:ext uri="{FF2B5EF4-FFF2-40B4-BE49-F238E27FC236}">
                  <a16:creationId xmlns:a16="http://schemas.microsoft.com/office/drawing/2014/main" id="{8C5BB4B3-642E-4BE3-131F-2DA0A8AA3DAC}"/>
                </a:ext>
              </a:extLst>
            </p:cNvPr>
            <p:cNvSpPr/>
            <p:nvPr/>
          </p:nvSpPr>
          <p:spPr>
            <a:xfrm>
              <a:off x="1866000" y="4012300"/>
              <a:ext cx="150350" cy="187925"/>
            </a:xfrm>
            <a:custGeom>
              <a:avLst/>
              <a:gdLst/>
              <a:ahLst/>
              <a:cxnLst/>
              <a:rect l="l" t="t" r="r" b="b"/>
              <a:pathLst>
                <a:path w="6014" h="7517" extrusionOk="0">
                  <a:moveTo>
                    <a:pt x="5025" y="0"/>
                  </a:moveTo>
                  <a:lnTo>
                    <a:pt x="3178" y="3307"/>
                  </a:lnTo>
                  <a:lnTo>
                    <a:pt x="3007" y="3565"/>
                  </a:lnTo>
                  <a:lnTo>
                    <a:pt x="2792" y="3823"/>
                  </a:lnTo>
                  <a:lnTo>
                    <a:pt x="2577" y="4037"/>
                  </a:lnTo>
                  <a:lnTo>
                    <a:pt x="2319" y="4252"/>
                  </a:lnTo>
                  <a:lnTo>
                    <a:pt x="2019" y="4424"/>
                  </a:lnTo>
                  <a:lnTo>
                    <a:pt x="1675" y="4596"/>
                  </a:lnTo>
                  <a:lnTo>
                    <a:pt x="1332" y="4724"/>
                  </a:lnTo>
                  <a:lnTo>
                    <a:pt x="902" y="4853"/>
                  </a:lnTo>
                  <a:lnTo>
                    <a:pt x="559" y="4982"/>
                  </a:lnTo>
                  <a:lnTo>
                    <a:pt x="301" y="5154"/>
                  </a:lnTo>
                  <a:lnTo>
                    <a:pt x="129" y="5326"/>
                  </a:lnTo>
                  <a:lnTo>
                    <a:pt x="43" y="5541"/>
                  </a:lnTo>
                  <a:lnTo>
                    <a:pt x="0" y="5798"/>
                  </a:lnTo>
                  <a:lnTo>
                    <a:pt x="86" y="6056"/>
                  </a:lnTo>
                  <a:lnTo>
                    <a:pt x="172" y="6357"/>
                  </a:lnTo>
                  <a:lnTo>
                    <a:pt x="344" y="6700"/>
                  </a:lnTo>
                  <a:lnTo>
                    <a:pt x="430" y="6872"/>
                  </a:lnTo>
                  <a:lnTo>
                    <a:pt x="601" y="7044"/>
                  </a:lnTo>
                  <a:lnTo>
                    <a:pt x="730" y="7216"/>
                  </a:lnTo>
                  <a:lnTo>
                    <a:pt x="945" y="7301"/>
                  </a:lnTo>
                  <a:lnTo>
                    <a:pt x="1117" y="7387"/>
                  </a:lnTo>
                  <a:lnTo>
                    <a:pt x="1332" y="7430"/>
                  </a:lnTo>
                  <a:lnTo>
                    <a:pt x="1804" y="7516"/>
                  </a:lnTo>
                  <a:lnTo>
                    <a:pt x="1761" y="7344"/>
                  </a:lnTo>
                  <a:lnTo>
                    <a:pt x="1804" y="7087"/>
                  </a:lnTo>
                  <a:lnTo>
                    <a:pt x="1933" y="6786"/>
                  </a:lnTo>
                  <a:lnTo>
                    <a:pt x="2148" y="6442"/>
                  </a:lnTo>
                  <a:lnTo>
                    <a:pt x="2491" y="5884"/>
                  </a:lnTo>
                  <a:lnTo>
                    <a:pt x="2835" y="5455"/>
                  </a:lnTo>
                  <a:lnTo>
                    <a:pt x="3178" y="5154"/>
                  </a:lnTo>
                  <a:lnTo>
                    <a:pt x="3522" y="4896"/>
                  </a:lnTo>
                  <a:lnTo>
                    <a:pt x="3823" y="4596"/>
                  </a:lnTo>
                  <a:lnTo>
                    <a:pt x="4166" y="4252"/>
                  </a:lnTo>
                  <a:lnTo>
                    <a:pt x="4510" y="3823"/>
                  </a:lnTo>
                  <a:lnTo>
                    <a:pt x="4853" y="3264"/>
                  </a:lnTo>
                  <a:lnTo>
                    <a:pt x="5197" y="2577"/>
                  </a:lnTo>
                  <a:lnTo>
                    <a:pt x="5498" y="1890"/>
                  </a:lnTo>
                  <a:lnTo>
                    <a:pt x="6013" y="558"/>
                  </a:lnTo>
                  <a:lnTo>
                    <a:pt x="5025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5" name="Google Shape;14830;p66">
              <a:extLst>
                <a:ext uri="{FF2B5EF4-FFF2-40B4-BE49-F238E27FC236}">
                  <a16:creationId xmlns:a16="http://schemas.microsoft.com/office/drawing/2014/main" id="{B3B1BFE8-39EF-4B6C-A083-17166701AAC7}"/>
                </a:ext>
              </a:extLst>
            </p:cNvPr>
            <p:cNvSpPr/>
            <p:nvPr/>
          </p:nvSpPr>
          <p:spPr>
            <a:xfrm>
              <a:off x="1773650" y="3947875"/>
              <a:ext cx="111700" cy="190075"/>
            </a:xfrm>
            <a:custGeom>
              <a:avLst/>
              <a:gdLst/>
              <a:ahLst/>
              <a:cxnLst/>
              <a:rect l="l" t="t" r="r" b="b"/>
              <a:pathLst>
                <a:path w="4468" h="7603" extrusionOk="0">
                  <a:moveTo>
                    <a:pt x="4081" y="0"/>
                  </a:moveTo>
                  <a:lnTo>
                    <a:pt x="3866" y="558"/>
                  </a:lnTo>
                  <a:lnTo>
                    <a:pt x="3351" y="1890"/>
                  </a:lnTo>
                  <a:lnTo>
                    <a:pt x="3050" y="2620"/>
                  </a:lnTo>
                  <a:lnTo>
                    <a:pt x="2706" y="3307"/>
                  </a:lnTo>
                  <a:lnTo>
                    <a:pt x="2363" y="3908"/>
                  </a:lnTo>
                  <a:lnTo>
                    <a:pt x="2234" y="4123"/>
                  </a:lnTo>
                  <a:lnTo>
                    <a:pt x="2062" y="4295"/>
                  </a:lnTo>
                  <a:lnTo>
                    <a:pt x="1847" y="4510"/>
                  </a:lnTo>
                  <a:lnTo>
                    <a:pt x="1676" y="4767"/>
                  </a:lnTo>
                  <a:lnTo>
                    <a:pt x="1375" y="5154"/>
                  </a:lnTo>
                  <a:lnTo>
                    <a:pt x="1246" y="5326"/>
                  </a:lnTo>
                  <a:lnTo>
                    <a:pt x="1117" y="5455"/>
                  </a:lnTo>
                  <a:lnTo>
                    <a:pt x="902" y="5584"/>
                  </a:lnTo>
                  <a:lnTo>
                    <a:pt x="645" y="5712"/>
                  </a:lnTo>
                  <a:lnTo>
                    <a:pt x="387" y="5884"/>
                  </a:lnTo>
                  <a:lnTo>
                    <a:pt x="172" y="6056"/>
                  </a:lnTo>
                  <a:lnTo>
                    <a:pt x="86" y="6271"/>
                  </a:lnTo>
                  <a:lnTo>
                    <a:pt x="1" y="6528"/>
                  </a:lnTo>
                  <a:lnTo>
                    <a:pt x="1" y="6786"/>
                  </a:lnTo>
                  <a:lnTo>
                    <a:pt x="86" y="7044"/>
                  </a:lnTo>
                  <a:lnTo>
                    <a:pt x="172" y="7259"/>
                  </a:lnTo>
                  <a:lnTo>
                    <a:pt x="301" y="7430"/>
                  </a:lnTo>
                  <a:lnTo>
                    <a:pt x="430" y="7559"/>
                  </a:lnTo>
                  <a:lnTo>
                    <a:pt x="602" y="7602"/>
                  </a:lnTo>
                  <a:lnTo>
                    <a:pt x="988" y="7602"/>
                  </a:lnTo>
                  <a:lnTo>
                    <a:pt x="945" y="7344"/>
                  </a:lnTo>
                  <a:lnTo>
                    <a:pt x="988" y="7087"/>
                  </a:lnTo>
                  <a:lnTo>
                    <a:pt x="1117" y="6743"/>
                  </a:lnTo>
                  <a:lnTo>
                    <a:pt x="1332" y="6357"/>
                  </a:lnTo>
                  <a:lnTo>
                    <a:pt x="1933" y="5541"/>
                  </a:lnTo>
                  <a:lnTo>
                    <a:pt x="2492" y="4767"/>
                  </a:lnTo>
                  <a:lnTo>
                    <a:pt x="3007" y="4080"/>
                  </a:lnTo>
                  <a:lnTo>
                    <a:pt x="3394" y="3393"/>
                  </a:lnTo>
                  <a:lnTo>
                    <a:pt x="3651" y="2835"/>
                  </a:lnTo>
                  <a:lnTo>
                    <a:pt x="3909" y="2019"/>
                  </a:lnTo>
                  <a:lnTo>
                    <a:pt x="4467" y="172"/>
                  </a:lnTo>
                  <a:lnTo>
                    <a:pt x="408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6" name="Google Shape;14831;p66">
              <a:extLst>
                <a:ext uri="{FF2B5EF4-FFF2-40B4-BE49-F238E27FC236}">
                  <a16:creationId xmlns:a16="http://schemas.microsoft.com/office/drawing/2014/main" id="{FE50DFCE-7F6F-CAEF-27C6-B95FB43F77F4}"/>
                </a:ext>
              </a:extLst>
            </p:cNvPr>
            <p:cNvSpPr/>
            <p:nvPr/>
          </p:nvSpPr>
          <p:spPr>
            <a:xfrm>
              <a:off x="1737150" y="4170125"/>
              <a:ext cx="38675" cy="75200"/>
            </a:xfrm>
            <a:custGeom>
              <a:avLst/>
              <a:gdLst/>
              <a:ahLst/>
              <a:cxnLst/>
              <a:rect l="l" t="t" r="r" b="b"/>
              <a:pathLst>
                <a:path w="1547" h="3008" extrusionOk="0">
                  <a:moveTo>
                    <a:pt x="902" y="1"/>
                  </a:moveTo>
                  <a:lnTo>
                    <a:pt x="687" y="44"/>
                  </a:lnTo>
                  <a:lnTo>
                    <a:pt x="430" y="129"/>
                  </a:lnTo>
                  <a:lnTo>
                    <a:pt x="258" y="215"/>
                  </a:lnTo>
                  <a:lnTo>
                    <a:pt x="129" y="344"/>
                  </a:lnTo>
                  <a:lnTo>
                    <a:pt x="43" y="559"/>
                  </a:lnTo>
                  <a:lnTo>
                    <a:pt x="0" y="774"/>
                  </a:lnTo>
                  <a:lnTo>
                    <a:pt x="86" y="1074"/>
                  </a:lnTo>
                  <a:lnTo>
                    <a:pt x="172" y="1332"/>
                  </a:lnTo>
                  <a:lnTo>
                    <a:pt x="344" y="1590"/>
                  </a:lnTo>
                  <a:lnTo>
                    <a:pt x="687" y="2148"/>
                  </a:lnTo>
                  <a:lnTo>
                    <a:pt x="1117" y="2663"/>
                  </a:lnTo>
                  <a:lnTo>
                    <a:pt x="1332" y="2878"/>
                  </a:lnTo>
                  <a:lnTo>
                    <a:pt x="1546" y="3007"/>
                  </a:lnTo>
                  <a:lnTo>
                    <a:pt x="1289" y="2277"/>
                  </a:lnTo>
                  <a:lnTo>
                    <a:pt x="1160" y="1890"/>
                  </a:lnTo>
                  <a:lnTo>
                    <a:pt x="1074" y="1461"/>
                  </a:lnTo>
                  <a:lnTo>
                    <a:pt x="988" y="1074"/>
                  </a:lnTo>
                  <a:lnTo>
                    <a:pt x="988" y="688"/>
                  </a:lnTo>
                  <a:lnTo>
                    <a:pt x="1031" y="301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7" name="Google Shape;14832;p66">
              <a:extLst>
                <a:ext uri="{FF2B5EF4-FFF2-40B4-BE49-F238E27FC236}">
                  <a16:creationId xmlns:a16="http://schemas.microsoft.com/office/drawing/2014/main" id="{6CD922F5-3AE8-9403-8E21-88A156066646}"/>
                </a:ext>
              </a:extLst>
            </p:cNvPr>
            <p:cNvSpPr/>
            <p:nvPr/>
          </p:nvSpPr>
          <p:spPr>
            <a:xfrm>
              <a:off x="1815525" y="4201275"/>
              <a:ext cx="47275" cy="88050"/>
            </a:xfrm>
            <a:custGeom>
              <a:avLst/>
              <a:gdLst/>
              <a:ahLst/>
              <a:cxnLst/>
              <a:rect l="l" t="t" r="r" b="b"/>
              <a:pathLst>
                <a:path w="1891" h="3522" extrusionOk="0">
                  <a:moveTo>
                    <a:pt x="1031" y="0"/>
                  </a:moveTo>
                  <a:lnTo>
                    <a:pt x="945" y="43"/>
                  </a:lnTo>
                  <a:lnTo>
                    <a:pt x="860" y="215"/>
                  </a:lnTo>
                  <a:lnTo>
                    <a:pt x="473" y="816"/>
                  </a:lnTo>
                  <a:lnTo>
                    <a:pt x="172" y="1332"/>
                  </a:lnTo>
                  <a:lnTo>
                    <a:pt x="44" y="1632"/>
                  </a:lnTo>
                  <a:lnTo>
                    <a:pt x="1" y="1847"/>
                  </a:lnTo>
                  <a:lnTo>
                    <a:pt x="1" y="2062"/>
                  </a:lnTo>
                  <a:lnTo>
                    <a:pt x="129" y="2276"/>
                  </a:lnTo>
                  <a:lnTo>
                    <a:pt x="430" y="2577"/>
                  </a:lnTo>
                  <a:lnTo>
                    <a:pt x="860" y="2921"/>
                  </a:lnTo>
                  <a:lnTo>
                    <a:pt x="1332" y="3221"/>
                  </a:lnTo>
                  <a:lnTo>
                    <a:pt x="1762" y="3522"/>
                  </a:lnTo>
                  <a:lnTo>
                    <a:pt x="1762" y="3522"/>
                  </a:lnTo>
                  <a:lnTo>
                    <a:pt x="1504" y="3178"/>
                  </a:lnTo>
                  <a:lnTo>
                    <a:pt x="1203" y="2835"/>
                  </a:lnTo>
                  <a:lnTo>
                    <a:pt x="988" y="2448"/>
                  </a:lnTo>
                  <a:lnTo>
                    <a:pt x="903" y="2276"/>
                  </a:lnTo>
                  <a:lnTo>
                    <a:pt x="860" y="2105"/>
                  </a:lnTo>
                  <a:lnTo>
                    <a:pt x="817" y="1804"/>
                  </a:lnTo>
                  <a:lnTo>
                    <a:pt x="860" y="1589"/>
                  </a:lnTo>
                  <a:lnTo>
                    <a:pt x="945" y="1417"/>
                  </a:lnTo>
                  <a:lnTo>
                    <a:pt x="1031" y="1289"/>
                  </a:lnTo>
                  <a:lnTo>
                    <a:pt x="1203" y="1117"/>
                  </a:lnTo>
                  <a:lnTo>
                    <a:pt x="1375" y="988"/>
                  </a:lnTo>
                  <a:lnTo>
                    <a:pt x="1890" y="644"/>
                  </a:lnTo>
                  <a:lnTo>
                    <a:pt x="1547" y="301"/>
                  </a:lnTo>
                  <a:lnTo>
                    <a:pt x="1289" y="43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8" name="Google Shape;14833;p66">
              <a:extLst>
                <a:ext uri="{FF2B5EF4-FFF2-40B4-BE49-F238E27FC236}">
                  <a16:creationId xmlns:a16="http://schemas.microsoft.com/office/drawing/2014/main" id="{685BFA63-73BD-7548-F357-1C12FA479023}"/>
                </a:ext>
              </a:extLst>
            </p:cNvPr>
            <p:cNvSpPr/>
            <p:nvPr/>
          </p:nvSpPr>
          <p:spPr>
            <a:xfrm>
              <a:off x="1889625" y="4268900"/>
              <a:ext cx="64450" cy="60175"/>
            </a:xfrm>
            <a:custGeom>
              <a:avLst/>
              <a:gdLst/>
              <a:ahLst/>
              <a:cxnLst/>
              <a:rect l="l" t="t" r="r" b="b"/>
              <a:pathLst>
                <a:path w="2578" h="2407" extrusionOk="0">
                  <a:moveTo>
                    <a:pt x="1933" y="1"/>
                  </a:moveTo>
                  <a:lnTo>
                    <a:pt x="1632" y="44"/>
                  </a:lnTo>
                  <a:lnTo>
                    <a:pt x="1031" y="173"/>
                  </a:lnTo>
                  <a:lnTo>
                    <a:pt x="773" y="259"/>
                  </a:lnTo>
                  <a:lnTo>
                    <a:pt x="473" y="388"/>
                  </a:lnTo>
                  <a:lnTo>
                    <a:pt x="258" y="516"/>
                  </a:lnTo>
                  <a:lnTo>
                    <a:pt x="86" y="688"/>
                  </a:lnTo>
                  <a:lnTo>
                    <a:pt x="0" y="860"/>
                  </a:lnTo>
                  <a:lnTo>
                    <a:pt x="0" y="946"/>
                  </a:lnTo>
                  <a:lnTo>
                    <a:pt x="43" y="1032"/>
                  </a:lnTo>
                  <a:lnTo>
                    <a:pt x="129" y="1204"/>
                  </a:lnTo>
                  <a:lnTo>
                    <a:pt x="258" y="1332"/>
                  </a:lnTo>
                  <a:lnTo>
                    <a:pt x="430" y="1418"/>
                  </a:lnTo>
                  <a:lnTo>
                    <a:pt x="644" y="1461"/>
                  </a:lnTo>
                  <a:lnTo>
                    <a:pt x="1074" y="1633"/>
                  </a:lnTo>
                  <a:lnTo>
                    <a:pt x="1289" y="1719"/>
                  </a:lnTo>
                  <a:lnTo>
                    <a:pt x="1503" y="1891"/>
                  </a:lnTo>
                  <a:lnTo>
                    <a:pt x="1718" y="2063"/>
                  </a:lnTo>
                  <a:lnTo>
                    <a:pt x="1933" y="2191"/>
                  </a:lnTo>
                  <a:lnTo>
                    <a:pt x="2276" y="2406"/>
                  </a:lnTo>
                  <a:lnTo>
                    <a:pt x="2105" y="2148"/>
                  </a:lnTo>
                  <a:lnTo>
                    <a:pt x="1847" y="1848"/>
                  </a:lnTo>
                  <a:lnTo>
                    <a:pt x="1675" y="1461"/>
                  </a:lnTo>
                  <a:lnTo>
                    <a:pt x="1589" y="1289"/>
                  </a:lnTo>
                  <a:lnTo>
                    <a:pt x="1546" y="1118"/>
                  </a:lnTo>
                  <a:lnTo>
                    <a:pt x="1546" y="946"/>
                  </a:lnTo>
                  <a:lnTo>
                    <a:pt x="1632" y="817"/>
                  </a:lnTo>
                  <a:lnTo>
                    <a:pt x="1718" y="688"/>
                  </a:lnTo>
                  <a:lnTo>
                    <a:pt x="1847" y="559"/>
                  </a:lnTo>
                  <a:lnTo>
                    <a:pt x="2191" y="345"/>
                  </a:lnTo>
                  <a:lnTo>
                    <a:pt x="2577" y="173"/>
                  </a:lnTo>
                  <a:lnTo>
                    <a:pt x="2405" y="44"/>
                  </a:lnTo>
                  <a:lnTo>
                    <a:pt x="219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9" name="Google Shape;14834;p66">
              <a:extLst>
                <a:ext uri="{FF2B5EF4-FFF2-40B4-BE49-F238E27FC236}">
                  <a16:creationId xmlns:a16="http://schemas.microsoft.com/office/drawing/2014/main" id="{083AE278-83CF-4A96-10F4-0F37A6938FCF}"/>
                </a:ext>
              </a:extLst>
            </p:cNvPr>
            <p:cNvSpPr/>
            <p:nvPr/>
          </p:nvSpPr>
          <p:spPr>
            <a:xfrm>
              <a:off x="1679175" y="4239925"/>
              <a:ext cx="79475" cy="137450"/>
            </a:xfrm>
            <a:custGeom>
              <a:avLst/>
              <a:gdLst/>
              <a:ahLst/>
              <a:cxnLst/>
              <a:rect l="l" t="t" r="r" b="b"/>
              <a:pathLst>
                <a:path w="3179" h="5498" extrusionOk="0">
                  <a:moveTo>
                    <a:pt x="1589" y="0"/>
                  </a:moveTo>
                  <a:lnTo>
                    <a:pt x="1417" y="43"/>
                  </a:lnTo>
                  <a:lnTo>
                    <a:pt x="1288" y="215"/>
                  </a:lnTo>
                  <a:lnTo>
                    <a:pt x="1160" y="473"/>
                  </a:lnTo>
                  <a:lnTo>
                    <a:pt x="1074" y="773"/>
                  </a:lnTo>
                  <a:lnTo>
                    <a:pt x="902" y="1504"/>
                  </a:lnTo>
                  <a:lnTo>
                    <a:pt x="773" y="1804"/>
                  </a:lnTo>
                  <a:lnTo>
                    <a:pt x="601" y="2062"/>
                  </a:lnTo>
                  <a:lnTo>
                    <a:pt x="515" y="2148"/>
                  </a:lnTo>
                  <a:lnTo>
                    <a:pt x="430" y="2234"/>
                  </a:lnTo>
                  <a:lnTo>
                    <a:pt x="301" y="2277"/>
                  </a:lnTo>
                  <a:lnTo>
                    <a:pt x="129" y="2234"/>
                  </a:lnTo>
                  <a:lnTo>
                    <a:pt x="43" y="2277"/>
                  </a:lnTo>
                  <a:lnTo>
                    <a:pt x="0" y="2363"/>
                  </a:lnTo>
                  <a:lnTo>
                    <a:pt x="43" y="2534"/>
                  </a:lnTo>
                  <a:lnTo>
                    <a:pt x="172" y="2706"/>
                  </a:lnTo>
                  <a:lnTo>
                    <a:pt x="558" y="3264"/>
                  </a:lnTo>
                  <a:lnTo>
                    <a:pt x="1074" y="3866"/>
                  </a:lnTo>
                  <a:lnTo>
                    <a:pt x="1675" y="4510"/>
                  </a:lnTo>
                  <a:lnTo>
                    <a:pt x="2233" y="5025"/>
                  </a:lnTo>
                  <a:lnTo>
                    <a:pt x="2706" y="5412"/>
                  </a:lnTo>
                  <a:lnTo>
                    <a:pt x="2878" y="5498"/>
                  </a:lnTo>
                  <a:lnTo>
                    <a:pt x="3049" y="5498"/>
                  </a:lnTo>
                  <a:lnTo>
                    <a:pt x="3178" y="5455"/>
                  </a:lnTo>
                  <a:lnTo>
                    <a:pt x="2706" y="4940"/>
                  </a:lnTo>
                  <a:lnTo>
                    <a:pt x="2190" y="4295"/>
                  </a:lnTo>
                  <a:lnTo>
                    <a:pt x="1933" y="3952"/>
                  </a:lnTo>
                  <a:lnTo>
                    <a:pt x="1761" y="3608"/>
                  </a:lnTo>
                  <a:lnTo>
                    <a:pt x="1632" y="3307"/>
                  </a:lnTo>
                  <a:lnTo>
                    <a:pt x="1589" y="3007"/>
                  </a:lnTo>
                  <a:lnTo>
                    <a:pt x="1632" y="2534"/>
                  </a:lnTo>
                  <a:lnTo>
                    <a:pt x="1675" y="2363"/>
                  </a:lnTo>
                  <a:lnTo>
                    <a:pt x="1761" y="2277"/>
                  </a:lnTo>
                  <a:lnTo>
                    <a:pt x="1976" y="2105"/>
                  </a:lnTo>
                  <a:lnTo>
                    <a:pt x="2276" y="1847"/>
                  </a:lnTo>
                  <a:lnTo>
                    <a:pt x="2620" y="1461"/>
                  </a:lnTo>
                  <a:lnTo>
                    <a:pt x="2878" y="1074"/>
                  </a:lnTo>
                  <a:lnTo>
                    <a:pt x="2362" y="516"/>
                  </a:lnTo>
                  <a:lnTo>
                    <a:pt x="2147" y="301"/>
                  </a:lnTo>
                  <a:lnTo>
                    <a:pt x="1976" y="129"/>
                  </a:lnTo>
                  <a:lnTo>
                    <a:pt x="176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0" name="Google Shape;14835;p66">
              <a:extLst>
                <a:ext uri="{FF2B5EF4-FFF2-40B4-BE49-F238E27FC236}">
                  <a16:creationId xmlns:a16="http://schemas.microsoft.com/office/drawing/2014/main" id="{4FDDD21E-91CD-62F0-4862-2B43E079A6D0}"/>
                </a:ext>
              </a:extLst>
            </p:cNvPr>
            <p:cNvSpPr/>
            <p:nvPr/>
          </p:nvSpPr>
          <p:spPr>
            <a:xfrm>
              <a:off x="1800500" y="4326900"/>
              <a:ext cx="128875" cy="114900"/>
            </a:xfrm>
            <a:custGeom>
              <a:avLst/>
              <a:gdLst/>
              <a:ahLst/>
              <a:cxnLst/>
              <a:rect l="l" t="t" r="r" b="b"/>
              <a:pathLst>
                <a:path w="5155" h="4596" extrusionOk="0">
                  <a:moveTo>
                    <a:pt x="1976" y="0"/>
                  </a:moveTo>
                  <a:lnTo>
                    <a:pt x="1890" y="43"/>
                  </a:lnTo>
                  <a:lnTo>
                    <a:pt x="1675" y="258"/>
                  </a:lnTo>
                  <a:lnTo>
                    <a:pt x="1418" y="602"/>
                  </a:lnTo>
                  <a:lnTo>
                    <a:pt x="1117" y="1031"/>
                  </a:lnTo>
                  <a:lnTo>
                    <a:pt x="773" y="1375"/>
                  </a:lnTo>
                  <a:lnTo>
                    <a:pt x="430" y="1718"/>
                  </a:lnTo>
                  <a:lnTo>
                    <a:pt x="172" y="1976"/>
                  </a:lnTo>
                  <a:lnTo>
                    <a:pt x="43" y="2234"/>
                  </a:lnTo>
                  <a:lnTo>
                    <a:pt x="0" y="2362"/>
                  </a:lnTo>
                  <a:lnTo>
                    <a:pt x="0" y="2491"/>
                  </a:lnTo>
                  <a:lnTo>
                    <a:pt x="43" y="2620"/>
                  </a:lnTo>
                  <a:lnTo>
                    <a:pt x="129" y="2749"/>
                  </a:lnTo>
                  <a:lnTo>
                    <a:pt x="301" y="2878"/>
                  </a:lnTo>
                  <a:lnTo>
                    <a:pt x="516" y="3007"/>
                  </a:lnTo>
                  <a:lnTo>
                    <a:pt x="945" y="3307"/>
                  </a:lnTo>
                  <a:lnTo>
                    <a:pt x="1332" y="3608"/>
                  </a:lnTo>
                  <a:lnTo>
                    <a:pt x="1976" y="4166"/>
                  </a:lnTo>
                  <a:lnTo>
                    <a:pt x="2277" y="4381"/>
                  </a:lnTo>
                  <a:lnTo>
                    <a:pt x="2534" y="4510"/>
                  </a:lnTo>
                  <a:lnTo>
                    <a:pt x="2706" y="4553"/>
                  </a:lnTo>
                  <a:lnTo>
                    <a:pt x="2835" y="4596"/>
                  </a:lnTo>
                  <a:lnTo>
                    <a:pt x="3007" y="4553"/>
                  </a:lnTo>
                  <a:lnTo>
                    <a:pt x="3179" y="4510"/>
                  </a:lnTo>
                  <a:lnTo>
                    <a:pt x="3522" y="4424"/>
                  </a:lnTo>
                  <a:lnTo>
                    <a:pt x="3909" y="4338"/>
                  </a:lnTo>
                  <a:lnTo>
                    <a:pt x="3608" y="4252"/>
                  </a:lnTo>
                  <a:lnTo>
                    <a:pt x="3307" y="4123"/>
                  </a:lnTo>
                  <a:lnTo>
                    <a:pt x="2964" y="3952"/>
                  </a:lnTo>
                  <a:lnTo>
                    <a:pt x="2620" y="3737"/>
                  </a:lnTo>
                  <a:lnTo>
                    <a:pt x="2320" y="3479"/>
                  </a:lnTo>
                  <a:lnTo>
                    <a:pt x="2191" y="3307"/>
                  </a:lnTo>
                  <a:lnTo>
                    <a:pt x="2105" y="3136"/>
                  </a:lnTo>
                  <a:lnTo>
                    <a:pt x="2062" y="2964"/>
                  </a:lnTo>
                  <a:lnTo>
                    <a:pt x="2019" y="2792"/>
                  </a:lnTo>
                  <a:lnTo>
                    <a:pt x="2019" y="2448"/>
                  </a:lnTo>
                  <a:lnTo>
                    <a:pt x="2062" y="2148"/>
                  </a:lnTo>
                  <a:lnTo>
                    <a:pt x="2148" y="1890"/>
                  </a:lnTo>
                  <a:lnTo>
                    <a:pt x="2234" y="1718"/>
                  </a:lnTo>
                  <a:lnTo>
                    <a:pt x="2363" y="1589"/>
                  </a:lnTo>
                  <a:lnTo>
                    <a:pt x="2534" y="1546"/>
                  </a:lnTo>
                  <a:lnTo>
                    <a:pt x="2749" y="1503"/>
                  </a:lnTo>
                  <a:lnTo>
                    <a:pt x="4166" y="1503"/>
                  </a:lnTo>
                  <a:lnTo>
                    <a:pt x="4725" y="1375"/>
                  </a:lnTo>
                  <a:lnTo>
                    <a:pt x="4982" y="1332"/>
                  </a:lnTo>
                  <a:lnTo>
                    <a:pt x="5154" y="1246"/>
                  </a:lnTo>
                  <a:lnTo>
                    <a:pt x="4768" y="1203"/>
                  </a:lnTo>
                  <a:lnTo>
                    <a:pt x="4338" y="1203"/>
                  </a:lnTo>
                  <a:lnTo>
                    <a:pt x="3866" y="1074"/>
                  </a:lnTo>
                  <a:lnTo>
                    <a:pt x="3651" y="988"/>
                  </a:lnTo>
                  <a:lnTo>
                    <a:pt x="3393" y="902"/>
                  </a:lnTo>
                  <a:lnTo>
                    <a:pt x="3050" y="644"/>
                  </a:lnTo>
                  <a:lnTo>
                    <a:pt x="2706" y="387"/>
                  </a:lnTo>
                  <a:lnTo>
                    <a:pt x="2491" y="215"/>
                  </a:lnTo>
                  <a:lnTo>
                    <a:pt x="2277" y="43"/>
                  </a:lnTo>
                  <a:lnTo>
                    <a:pt x="2105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1" name="Google Shape;14836;p66">
              <a:extLst>
                <a:ext uri="{FF2B5EF4-FFF2-40B4-BE49-F238E27FC236}">
                  <a16:creationId xmlns:a16="http://schemas.microsoft.com/office/drawing/2014/main" id="{09DA7400-FB36-654B-D426-0DD73D721650}"/>
                </a:ext>
              </a:extLst>
            </p:cNvPr>
            <p:cNvSpPr/>
            <p:nvPr/>
          </p:nvSpPr>
          <p:spPr>
            <a:xfrm>
              <a:off x="1428975" y="4326900"/>
              <a:ext cx="248075" cy="329650"/>
            </a:xfrm>
            <a:custGeom>
              <a:avLst/>
              <a:gdLst/>
              <a:ahLst/>
              <a:cxnLst/>
              <a:rect l="l" t="t" r="r" b="b"/>
              <a:pathLst>
                <a:path w="9923" h="13186" extrusionOk="0">
                  <a:moveTo>
                    <a:pt x="9364" y="0"/>
                  </a:moveTo>
                  <a:lnTo>
                    <a:pt x="9192" y="86"/>
                  </a:lnTo>
                  <a:lnTo>
                    <a:pt x="8934" y="258"/>
                  </a:lnTo>
                  <a:lnTo>
                    <a:pt x="8634" y="559"/>
                  </a:lnTo>
                  <a:lnTo>
                    <a:pt x="8333" y="945"/>
                  </a:lnTo>
                  <a:lnTo>
                    <a:pt x="7560" y="2019"/>
                  </a:lnTo>
                  <a:lnTo>
                    <a:pt x="6228" y="4080"/>
                  </a:lnTo>
                  <a:lnTo>
                    <a:pt x="4382" y="6915"/>
                  </a:lnTo>
                  <a:lnTo>
                    <a:pt x="3480" y="8332"/>
                  </a:lnTo>
                  <a:lnTo>
                    <a:pt x="2621" y="9535"/>
                  </a:lnTo>
                  <a:lnTo>
                    <a:pt x="1976" y="10437"/>
                  </a:lnTo>
                  <a:lnTo>
                    <a:pt x="1762" y="10738"/>
                  </a:lnTo>
                  <a:lnTo>
                    <a:pt x="1590" y="10909"/>
                  </a:lnTo>
                  <a:lnTo>
                    <a:pt x="1117" y="11210"/>
                  </a:lnTo>
                  <a:lnTo>
                    <a:pt x="688" y="11511"/>
                  </a:lnTo>
                  <a:lnTo>
                    <a:pt x="344" y="11854"/>
                  </a:lnTo>
                  <a:lnTo>
                    <a:pt x="216" y="12026"/>
                  </a:lnTo>
                  <a:lnTo>
                    <a:pt x="87" y="12241"/>
                  </a:lnTo>
                  <a:lnTo>
                    <a:pt x="1" y="12413"/>
                  </a:lnTo>
                  <a:lnTo>
                    <a:pt x="1" y="12541"/>
                  </a:lnTo>
                  <a:lnTo>
                    <a:pt x="87" y="12670"/>
                  </a:lnTo>
                  <a:lnTo>
                    <a:pt x="216" y="12799"/>
                  </a:lnTo>
                  <a:lnTo>
                    <a:pt x="516" y="12971"/>
                  </a:lnTo>
                  <a:lnTo>
                    <a:pt x="946" y="13186"/>
                  </a:lnTo>
                  <a:lnTo>
                    <a:pt x="1075" y="12756"/>
                  </a:lnTo>
                  <a:lnTo>
                    <a:pt x="1289" y="12327"/>
                  </a:lnTo>
                  <a:lnTo>
                    <a:pt x="1418" y="12112"/>
                  </a:lnTo>
                  <a:lnTo>
                    <a:pt x="1590" y="11940"/>
                  </a:lnTo>
                  <a:lnTo>
                    <a:pt x="1805" y="11768"/>
                  </a:lnTo>
                  <a:lnTo>
                    <a:pt x="2019" y="11640"/>
                  </a:lnTo>
                  <a:lnTo>
                    <a:pt x="2363" y="11468"/>
                  </a:lnTo>
                  <a:lnTo>
                    <a:pt x="2664" y="11210"/>
                  </a:lnTo>
                  <a:lnTo>
                    <a:pt x="2921" y="10952"/>
                  </a:lnTo>
                  <a:lnTo>
                    <a:pt x="3136" y="10695"/>
                  </a:lnTo>
                  <a:lnTo>
                    <a:pt x="3351" y="10351"/>
                  </a:lnTo>
                  <a:lnTo>
                    <a:pt x="3523" y="10007"/>
                  </a:lnTo>
                  <a:lnTo>
                    <a:pt x="3866" y="9277"/>
                  </a:lnTo>
                  <a:lnTo>
                    <a:pt x="4167" y="8676"/>
                  </a:lnTo>
                  <a:lnTo>
                    <a:pt x="4725" y="7731"/>
                  </a:lnTo>
                  <a:lnTo>
                    <a:pt x="6271" y="5197"/>
                  </a:lnTo>
                  <a:lnTo>
                    <a:pt x="7087" y="3909"/>
                  </a:lnTo>
                  <a:lnTo>
                    <a:pt x="7861" y="2749"/>
                  </a:lnTo>
                  <a:lnTo>
                    <a:pt x="8505" y="1847"/>
                  </a:lnTo>
                  <a:lnTo>
                    <a:pt x="8762" y="1546"/>
                  </a:lnTo>
                  <a:lnTo>
                    <a:pt x="8977" y="1332"/>
                  </a:lnTo>
                  <a:lnTo>
                    <a:pt x="9536" y="945"/>
                  </a:lnTo>
                  <a:lnTo>
                    <a:pt x="9922" y="687"/>
                  </a:lnTo>
                  <a:lnTo>
                    <a:pt x="9750" y="430"/>
                  </a:lnTo>
                  <a:lnTo>
                    <a:pt x="9621" y="215"/>
                  </a:lnTo>
                  <a:lnTo>
                    <a:pt x="9536" y="43"/>
                  </a:lnTo>
                  <a:lnTo>
                    <a:pt x="945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2" name="Google Shape;14837;p66">
              <a:extLst>
                <a:ext uri="{FF2B5EF4-FFF2-40B4-BE49-F238E27FC236}">
                  <a16:creationId xmlns:a16="http://schemas.microsoft.com/office/drawing/2014/main" id="{350962C2-5FB9-DA27-7E5D-C633B67EA2E3}"/>
                </a:ext>
              </a:extLst>
            </p:cNvPr>
            <p:cNvSpPr/>
            <p:nvPr/>
          </p:nvSpPr>
          <p:spPr>
            <a:xfrm>
              <a:off x="1532050" y="4379500"/>
              <a:ext cx="212625" cy="350075"/>
            </a:xfrm>
            <a:custGeom>
              <a:avLst/>
              <a:gdLst/>
              <a:ahLst/>
              <a:cxnLst/>
              <a:rect l="l" t="t" r="r" b="b"/>
              <a:pathLst>
                <a:path w="8505" h="14003" extrusionOk="0">
                  <a:moveTo>
                    <a:pt x="7131" y="1"/>
                  </a:moveTo>
                  <a:lnTo>
                    <a:pt x="6959" y="130"/>
                  </a:lnTo>
                  <a:lnTo>
                    <a:pt x="6787" y="301"/>
                  </a:lnTo>
                  <a:lnTo>
                    <a:pt x="6658" y="473"/>
                  </a:lnTo>
                  <a:lnTo>
                    <a:pt x="6572" y="645"/>
                  </a:lnTo>
                  <a:lnTo>
                    <a:pt x="6486" y="860"/>
                  </a:lnTo>
                  <a:lnTo>
                    <a:pt x="6443" y="1117"/>
                  </a:lnTo>
                  <a:lnTo>
                    <a:pt x="6443" y="1418"/>
                  </a:lnTo>
                  <a:lnTo>
                    <a:pt x="6486" y="1719"/>
                  </a:lnTo>
                  <a:lnTo>
                    <a:pt x="6529" y="2105"/>
                  </a:lnTo>
                  <a:lnTo>
                    <a:pt x="6572" y="2492"/>
                  </a:lnTo>
                  <a:lnTo>
                    <a:pt x="6486" y="2835"/>
                  </a:lnTo>
                  <a:lnTo>
                    <a:pt x="6357" y="3179"/>
                  </a:lnTo>
                  <a:lnTo>
                    <a:pt x="6186" y="3566"/>
                  </a:lnTo>
                  <a:lnTo>
                    <a:pt x="5627" y="4510"/>
                  </a:lnTo>
                  <a:lnTo>
                    <a:pt x="5284" y="5198"/>
                  </a:lnTo>
                  <a:lnTo>
                    <a:pt x="4897" y="6014"/>
                  </a:lnTo>
                  <a:lnTo>
                    <a:pt x="4081" y="7860"/>
                  </a:lnTo>
                  <a:lnTo>
                    <a:pt x="3609" y="8762"/>
                  </a:lnTo>
                  <a:lnTo>
                    <a:pt x="3136" y="9621"/>
                  </a:lnTo>
                  <a:lnTo>
                    <a:pt x="2707" y="10437"/>
                  </a:lnTo>
                  <a:lnTo>
                    <a:pt x="2234" y="11082"/>
                  </a:lnTo>
                  <a:lnTo>
                    <a:pt x="1848" y="11640"/>
                  </a:lnTo>
                  <a:lnTo>
                    <a:pt x="1633" y="11855"/>
                  </a:lnTo>
                  <a:lnTo>
                    <a:pt x="1461" y="12027"/>
                  </a:lnTo>
                  <a:lnTo>
                    <a:pt x="731" y="12585"/>
                  </a:lnTo>
                  <a:lnTo>
                    <a:pt x="430" y="12843"/>
                  </a:lnTo>
                  <a:lnTo>
                    <a:pt x="173" y="13100"/>
                  </a:lnTo>
                  <a:lnTo>
                    <a:pt x="44" y="13358"/>
                  </a:lnTo>
                  <a:lnTo>
                    <a:pt x="1" y="13487"/>
                  </a:lnTo>
                  <a:lnTo>
                    <a:pt x="1" y="13573"/>
                  </a:lnTo>
                  <a:lnTo>
                    <a:pt x="1" y="13702"/>
                  </a:lnTo>
                  <a:lnTo>
                    <a:pt x="87" y="13787"/>
                  </a:lnTo>
                  <a:lnTo>
                    <a:pt x="216" y="13873"/>
                  </a:lnTo>
                  <a:lnTo>
                    <a:pt x="345" y="13959"/>
                  </a:lnTo>
                  <a:lnTo>
                    <a:pt x="473" y="14002"/>
                  </a:lnTo>
                  <a:lnTo>
                    <a:pt x="1204" y="13100"/>
                  </a:lnTo>
                  <a:lnTo>
                    <a:pt x="1676" y="12585"/>
                  </a:lnTo>
                  <a:lnTo>
                    <a:pt x="2234" y="12027"/>
                  </a:lnTo>
                  <a:lnTo>
                    <a:pt x="2664" y="11554"/>
                  </a:lnTo>
                  <a:lnTo>
                    <a:pt x="3093" y="11082"/>
                  </a:lnTo>
                  <a:lnTo>
                    <a:pt x="3437" y="10566"/>
                  </a:lnTo>
                  <a:lnTo>
                    <a:pt x="3823" y="10051"/>
                  </a:lnTo>
                  <a:lnTo>
                    <a:pt x="4167" y="9450"/>
                  </a:lnTo>
                  <a:lnTo>
                    <a:pt x="4511" y="8762"/>
                  </a:lnTo>
                  <a:lnTo>
                    <a:pt x="5198" y="7302"/>
                  </a:lnTo>
                  <a:lnTo>
                    <a:pt x="5971" y="5627"/>
                  </a:lnTo>
                  <a:lnTo>
                    <a:pt x="6744" y="3909"/>
                  </a:lnTo>
                  <a:lnTo>
                    <a:pt x="7131" y="3179"/>
                  </a:lnTo>
                  <a:lnTo>
                    <a:pt x="7517" y="2535"/>
                  </a:lnTo>
                  <a:lnTo>
                    <a:pt x="7689" y="2277"/>
                  </a:lnTo>
                  <a:lnTo>
                    <a:pt x="7861" y="2062"/>
                  </a:lnTo>
                  <a:lnTo>
                    <a:pt x="8075" y="1891"/>
                  </a:lnTo>
                  <a:lnTo>
                    <a:pt x="8247" y="1805"/>
                  </a:lnTo>
                  <a:lnTo>
                    <a:pt x="8505" y="1676"/>
                  </a:lnTo>
                  <a:lnTo>
                    <a:pt x="8333" y="1504"/>
                  </a:lnTo>
                  <a:lnTo>
                    <a:pt x="8075" y="1160"/>
                  </a:lnTo>
                  <a:lnTo>
                    <a:pt x="7861" y="860"/>
                  </a:lnTo>
                  <a:lnTo>
                    <a:pt x="7517" y="301"/>
                  </a:lnTo>
                  <a:lnTo>
                    <a:pt x="7388" y="130"/>
                  </a:lnTo>
                  <a:lnTo>
                    <a:pt x="7259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5" name="Google Shape;14838;p66">
              <a:extLst>
                <a:ext uri="{FF2B5EF4-FFF2-40B4-BE49-F238E27FC236}">
                  <a16:creationId xmlns:a16="http://schemas.microsoft.com/office/drawing/2014/main" id="{9EB06D3E-ACC8-B8FD-EC6C-545E155CD70D}"/>
                </a:ext>
              </a:extLst>
            </p:cNvPr>
            <p:cNvSpPr/>
            <p:nvPr/>
          </p:nvSpPr>
          <p:spPr>
            <a:xfrm>
              <a:off x="1643725" y="4452525"/>
              <a:ext cx="204050" cy="343625"/>
            </a:xfrm>
            <a:custGeom>
              <a:avLst/>
              <a:gdLst/>
              <a:ahLst/>
              <a:cxnLst/>
              <a:rect l="l" t="t" r="r" b="b"/>
              <a:pathLst>
                <a:path w="8162" h="13745" extrusionOk="0">
                  <a:moveTo>
                    <a:pt x="7517" y="0"/>
                  </a:moveTo>
                  <a:lnTo>
                    <a:pt x="7388" y="86"/>
                  </a:lnTo>
                  <a:lnTo>
                    <a:pt x="7259" y="172"/>
                  </a:lnTo>
                  <a:lnTo>
                    <a:pt x="6958" y="387"/>
                  </a:lnTo>
                  <a:lnTo>
                    <a:pt x="6744" y="516"/>
                  </a:lnTo>
                  <a:lnTo>
                    <a:pt x="6185" y="730"/>
                  </a:lnTo>
                  <a:lnTo>
                    <a:pt x="5928" y="859"/>
                  </a:lnTo>
                  <a:lnTo>
                    <a:pt x="5842" y="902"/>
                  </a:lnTo>
                  <a:lnTo>
                    <a:pt x="5756" y="988"/>
                  </a:lnTo>
                  <a:lnTo>
                    <a:pt x="5713" y="1117"/>
                  </a:lnTo>
                  <a:lnTo>
                    <a:pt x="5627" y="1289"/>
                  </a:lnTo>
                  <a:lnTo>
                    <a:pt x="5541" y="1890"/>
                  </a:lnTo>
                  <a:lnTo>
                    <a:pt x="5455" y="2148"/>
                  </a:lnTo>
                  <a:lnTo>
                    <a:pt x="5326" y="2448"/>
                  </a:lnTo>
                  <a:lnTo>
                    <a:pt x="4940" y="3307"/>
                  </a:lnTo>
                  <a:lnTo>
                    <a:pt x="3823" y="5541"/>
                  </a:lnTo>
                  <a:lnTo>
                    <a:pt x="2706" y="7817"/>
                  </a:lnTo>
                  <a:lnTo>
                    <a:pt x="2277" y="8762"/>
                  </a:lnTo>
                  <a:lnTo>
                    <a:pt x="2019" y="9449"/>
                  </a:lnTo>
                  <a:lnTo>
                    <a:pt x="1848" y="10008"/>
                  </a:lnTo>
                  <a:lnTo>
                    <a:pt x="1590" y="10523"/>
                  </a:lnTo>
                  <a:lnTo>
                    <a:pt x="1289" y="11038"/>
                  </a:lnTo>
                  <a:lnTo>
                    <a:pt x="989" y="11554"/>
                  </a:lnTo>
                  <a:lnTo>
                    <a:pt x="430" y="12370"/>
                  </a:lnTo>
                  <a:lnTo>
                    <a:pt x="87" y="12885"/>
                  </a:lnTo>
                  <a:lnTo>
                    <a:pt x="44" y="13014"/>
                  </a:lnTo>
                  <a:lnTo>
                    <a:pt x="1" y="13143"/>
                  </a:lnTo>
                  <a:lnTo>
                    <a:pt x="1" y="13229"/>
                  </a:lnTo>
                  <a:lnTo>
                    <a:pt x="44" y="13358"/>
                  </a:lnTo>
                  <a:lnTo>
                    <a:pt x="172" y="13572"/>
                  </a:lnTo>
                  <a:lnTo>
                    <a:pt x="430" y="13744"/>
                  </a:lnTo>
                  <a:lnTo>
                    <a:pt x="602" y="13315"/>
                  </a:lnTo>
                  <a:lnTo>
                    <a:pt x="860" y="12756"/>
                  </a:lnTo>
                  <a:lnTo>
                    <a:pt x="1203" y="12198"/>
                  </a:lnTo>
                  <a:lnTo>
                    <a:pt x="1461" y="11897"/>
                  </a:lnTo>
                  <a:lnTo>
                    <a:pt x="1676" y="11640"/>
                  </a:lnTo>
                  <a:lnTo>
                    <a:pt x="2019" y="11296"/>
                  </a:lnTo>
                  <a:lnTo>
                    <a:pt x="2277" y="10866"/>
                  </a:lnTo>
                  <a:lnTo>
                    <a:pt x="2492" y="10394"/>
                  </a:lnTo>
                  <a:lnTo>
                    <a:pt x="2664" y="9922"/>
                  </a:lnTo>
                  <a:lnTo>
                    <a:pt x="3093" y="8805"/>
                  </a:lnTo>
                  <a:lnTo>
                    <a:pt x="3351" y="8161"/>
                  </a:lnTo>
                  <a:lnTo>
                    <a:pt x="3651" y="7473"/>
                  </a:lnTo>
                  <a:lnTo>
                    <a:pt x="4553" y="5627"/>
                  </a:lnTo>
                  <a:lnTo>
                    <a:pt x="5112" y="4467"/>
                  </a:lnTo>
                  <a:lnTo>
                    <a:pt x="5713" y="3350"/>
                  </a:lnTo>
                  <a:lnTo>
                    <a:pt x="6314" y="2320"/>
                  </a:lnTo>
                  <a:lnTo>
                    <a:pt x="6615" y="1847"/>
                  </a:lnTo>
                  <a:lnTo>
                    <a:pt x="6958" y="1461"/>
                  </a:lnTo>
                  <a:lnTo>
                    <a:pt x="7259" y="1117"/>
                  </a:lnTo>
                  <a:lnTo>
                    <a:pt x="7560" y="859"/>
                  </a:lnTo>
                  <a:lnTo>
                    <a:pt x="7860" y="730"/>
                  </a:lnTo>
                  <a:lnTo>
                    <a:pt x="7989" y="687"/>
                  </a:lnTo>
                  <a:lnTo>
                    <a:pt x="8161" y="687"/>
                  </a:lnTo>
                  <a:lnTo>
                    <a:pt x="8075" y="430"/>
                  </a:lnTo>
                  <a:lnTo>
                    <a:pt x="7989" y="215"/>
                  </a:lnTo>
                  <a:lnTo>
                    <a:pt x="7860" y="86"/>
                  </a:lnTo>
                  <a:lnTo>
                    <a:pt x="7775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6" name="Google Shape;14839;p66">
              <a:extLst>
                <a:ext uri="{FF2B5EF4-FFF2-40B4-BE49-F238E27FC236}">
                  <a16:creationId xmlns:a16="http://schemas.microsoft.com/office/drawing/2014/main" id="{389B72E9-DD22-6C76-9451-95B35878894C}"/>
                </a:ext>
              </a:extLst>
            </p:cNvPr>
            <p:cNvSpPr/>
            <p:nvPr/>
          </p:nvSpPr>
          <p:spPr>
            <a:xfrm>
              <a:off x="1750025" y="4467550"/>
              <a:ext cx="150350" cy="351150"/>
            </a:xfrm>
            <a:custGeom>
              <a:avLst/>
              <a:gdLst/>
              <a:ahLst/>
              <a:cxnLst/>
              <a:rect l="l" t="t" r="r" b="b"/>
              <a:pathLst>
                <a:path w="6014" h="14046" extrusionOk="0">
                  <a:moveTo>
                    <a:pt x="6014" y="1"/>
                  </a:moveTo>
                  <a:lnTo>
                    <a:pt x="5069" y="172"/>
                  </a:lnTo>
                  <a:lnTo>
                    <a:pt x="4811" y="258"/>
                  </a:lnTo>
                  <a:lnTo>
                    <a:pt x="4596" y="344"/>
                  </a:lnTo>
                  <a:lnTo>
                    <a:pt x="4510" y="473"/>
                  </a:lnTo>
                  <a:lnTo>
                    <a:pt x="4424" y="645"/>
                  </a:lnTo>
                  <a:lnTo>
                    <a:pt x="4382" y="817"/>
                  </a:lnTo>
                  <a:lnTo>
                    <a:pt x="4382" y="1031"/>
                  </a:lnTo>
                  <a:lnTo>
                    <a:pt x="4339" y="1504"/>
                  </a:lnTo>
                  <a:lnTo>
                    <a:pt x="4167" y="2148"/>
                  </a:lnTo>
                  <a:lnTo>
                    <a:pt x="3780" y="3394"/>
                  </a:lnTo>
                  <a:lnTo>
                    <a:pt x="2621" y="6915"/>
                  </a:lnTo>
                  <a:lnTo>
                    <a:pt x="1375" y="10480"/>
                  </a:lnTo>
                  <a:lnTo>
                    <a:pt x="903" y="11812"/>
                  </a:lnTo>
                  <a:lnTo>
                    <a:pt x="645" y="12499"/>
                  </a:lnTo>
                  <a:lnTo>
                    <a:pt x="473" y="12800"/>
                  </a:lnTo>
                  <a:lnTo>
                    <a:pt x="344" y="13014"/>
                  </a:lnTo>
                  <a:lnTo>
                    <a:pt x="130" y="13272"/>
                  </a:lnTo>
                  <a:lnTo>
                    <a:pt x="1" y="13401"/>
                  </a:lnTo>
                  <a:lnTo>
                    <a:pt x="1" y="13530"/>
                  </a:lnTo>
                  <a:lnTo>
                    <a:pt x="1" y="13658"/>
                  </a:lnTo>
                  <a:lnTo>
                    <a:pt x="44" y="13787"/>
                  </a:lnTo>
                  <a:lnTo>
                    <a:pt x="130" y="13873"/>
                  </a:lnTo>
                  <a:lnTo>
                    <a:pt x="258" y="14002"/>
                  </a:lnTo>
                  <a:lnTo>
                    <a:pt x="387" y="14045"/>
                  </a:lnTo>
                  <a:lnTo>
                    <a:pt x="473" y="13873"/>
                  </a:lnTo>
                  <a:lnTo>
                    <a:pt x="688" y="13487"/>
                  </a:lnTo>
                  <a:lnTo>
                    <a:pt x="1031" y="13014"/>
                  </a:lnTo>
                  <a:lnTo>
                    <a:pt x="1246" y="12800"/>
                  </a:lnTo>
                  <a:lnTo>
                    <a:pt x="1461" y="12542"/>
                  </a:lnTo>
                  <a:lnTo>
                    <a:pt x="1719" y="12241"/>
                  </a:lnTo>
                  <a:lnTo>
                    <a:pt x="1976" y="11855"/>
                  </a:lnTo>
                  <a:lnTo>
                    <a:pt x="2148" y="11339"/>
                  </a:lnTo>
                  <a:lnTo>
                    <a:pt x="2363" y="10781"/>
                  </a:lnTo>
                  <a:lnTo>
                    <a:pt x="2749" y="9449"/>
                  </a:lnTo>
                  <a:lnTo>
                    <a:pt x="3136" y="8032"/>
                  </a:lnTo>
                  <a:lnTo>
                    <a:pt x="3351" y="7216"/>
                  </a:lnTo>
                  <a:lnTo>
                    <a:pt x="3565" y="6228"/>
                  </a:lnTo>
                  <a:lnTo>
                    <a:pt x="3780" y="5112"/>
                  </a:lnTo>
                  <a:lnTo>
                    <a:pt x="4081" y="3909"/>
                  </a:lnTo>
                  <a:lnTo>
                    <a:pt x="4424" y="2749"/>
                  </a:lnTo>
                  <a:lnTo>
                    <a:pt x="4639" y="2191"/>
                  </a:lnTo>
                  <a:lnTo>
                    <a:pt x="4854" y="1676"/>
                  </a:lnTo>
                  <a:lnTo>
                    <a:pt x="5112" y="1160"/>
                  </a:lnTo>
                  <a:lnTo>
                    <a:pt x="5369" y="731"/>
                  </a:lnTo>
                  <a:lnTo>
                    <a:pt x="5670" y="344"/>
                  </a:lnTo>
                  <a:lnTo>
                    <a:pt x="6014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7" name="Google Shape;14840;p66">
              <a:extLst>
                <a:ext uri="{FF2B5EF4-FFF2-40B4-BE49-F238E27FC236}">
                  <a16:creationId xmlns:a16="http://schemas.microsoft.com/office/drawing/2014/main" id="{0CB7C8CA-D2A4-3DF5-D993-56CE4453CC66}"/>
                </a:ext>
              </a:extLst>
            </p:cNvPr>
            <p:cNvSpPr/>
            <p:nvPr/>
          </p:nvSpPr>
          <p:spPr>
            <a:xfrm>
              <a:off x="1307650" y="4358025"/>
              <a:ext cx="234100" cy="124575"/>
            </a:xfrm>
            <a:custGeom>
              <a:avLst/>
              <a:gdLst/>
              <a:ahLst/>
              <a:cxnLst/>
              <a:rect l="l" t="t" r="r" b="b"/>
              <a:pathLst>
                <a:path w="9364" h="4983" extrusionOk="0">
                  <a:moveTo>
                    <a:pt x="8719" y="1"/>
                  </a:moveTo>
                  <a:lnTo>
                    <a:pt x="8547" y="173"/>
                  </a:lnTo>
                  <a:lnTo>
                    <a:pt x="8333" y="387"/>
                  </a:lnTo>
                  <a:lnTo>
                    <a:pt x="8161" y="645"/>
                  </a:lnTo>
                  <a:lnTo>
                    <a:pt x="7774" y="1160"/>
                  </a:lnTo>
                  <a:lnTo>
                    <a:pt x="7646" y="1289"/>
                  </a:lnTo>
                  <a:lnTo>
                    <a:pt x="7474" y="1461"/>
                  </a:lnTo>
                  <a:lnTo>
                    <a:pt x="6958" y="1719"/>
                  </a:lnTo>
                  <a:lnTo>
                    <a:pt x="6271" y="1976"/>
                  </a:lnTo>
                  <a:lnTo>
                    <a:pt x="5498" y="2277"/>
                  </a:lnTo>
                  <a:lnTo>
                    <a:pt x="4725" y="2578"/>
                  </a:lnTo>
                  <a:lnTo>
                    <a:pt x="3952" y="2921"/>
                  </a:lnTo>
                  <a:lnTo>
                    <a:pt x="3265" y="3222"/>
                  </a:lnTo>
                  <a:lnTo>
                    <a:pt x="2964" y="3394"/>
                  </a:lnTo>
                  <a:lnTo>
                    <a:pt x="2706" y="3566"/>
                  </a:lnTo>
                  <a:lnTo>
                    <a:pt x="2277" y="3866"/>
                  </a:lnTo>
                  <a:lnTo>
                    <a:pt x="1933" y="4038"/>
                  </a:lnTo>
                  <a:lnTo>
                    <a:pt x="1590" y="4167"/>
                  </a:lnTo>
                  <a:lnTo>
                    <a:pt x="1289" y="4210"/>
                  </a:lnTo>
                  <a:lnTo>
                    <a:pt x="774" y="4253"/>
                  </a:lnTo>
                  <a:lnTo>
                    <a:pt x="559" y="4296"/>
                  </a:lnTo>
                  <a:lnTo>
                    <a:pt x="301" y="4382"/>
                  </a:lnTo>
                  <a:lnTo>
                    <a:pt x="43" y="4467"/>
                  </a:lnTo>
                  <a:lnTo>
                    <a:pt x="1" y="4553"/>
                  </a:lnTo>
                  <a:lnTo>
                    <a:pt x="1" y="4639"/>
                  </a:lnTo>
                  <a:lnTo>
                    <a:pt x="1" y="4811"/>
                  </a:lnTo>
                  <a:lnTo>
                    <a:pt x="86" y="4983"/>
                  </a:lnTo>
                  <a:lnTo>
                    <a:pt x="688" y="4811"/>
                  </a:lnTo>
                  <a:lnTo>
                    <a:pt x="1031" y="4768"/>
                  </a:lnTo>
                  <a:lnTo>
                    <a:pt x="1375" y="4725"/>
                  </a:lnTo>
                  <a:lnTo>
                    <a:pt x="1547" y="4682"/>
                  </a:lnTo>
                  <a:lnTo>
                    <a:pt x="1761" y="4639"/>
                  </a:lnTo>
                  <a:lnTo>
                    <a:pt x="2320" y="4425"/>
                  </a:lnTo>
                  <a:lnTo>
                    <a:pt x="3780" y="3737"/>
                  </a:lnTo>
                  <a:lnTo>
                    <a:pt x="5369" y="2921"/>
                  </a:lnTo>
                  <a:lnTo>
                    <a:pt x="6185" y="2578"/>
                  </a:lnTo>
                  <a:lnTo>
                    <a:pt x="6872" y="2320"/>
                  </a:lnTo>
                  <a:lnTo>
                    <a:pt x="7302" y="2191"/>
                  </a:lnTo>
                  <a:lnTo>
                    <a:pt x="7688" y="2019"/>
                  </a:lnTo>
                  <a:lnTo>
                    <a:pt x="8376" y="1590"/>
                  </a:lnTo>
                  <a:lnTo>
                    <a:pt x="8977" y="1203"/>
                  </a:lnTo>
                  <a:lnTo>
                    <a:pt x="9363" y="817"/>
                  </a:lnTo>
                  <a:lnTo>
                    <a:pt x="9235" y="602"/>
                  </a:lnTo>
                  <a:lnTo>
                    <a:pt x="9106" y="301"/>
                  </a:lnTo>
                  <a:lnTo>
                    <a:pt x="9020" y="87"/>
                  </a:lnTo>
                  <a:lnTo>
                    <a:pt x="8934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8" name="Google Shape;14841;p66">
              <a:extLst>
                <a:ext uri="{FF2B5EF4-FFF2-40B4-BE49-F238E27FC236}">
                  <a16:creationId xmlns:a16="http://schemas.microsoft.com/office/drawing/2014/main" id="{2F398767-0E19-6C40-3E46-5CA3D288E9EB}"/>
                </a:ext>
              </a:extLst>
            </p:cNvPr>
            <p:cNvSpPr/>
            <p:nvPr/>
          </p:nvSpPr>
          <p:spPr>
            <a:xfrm>
              <a:off x="1554600" y="4320450"/>
              <a:ext cx="69825" cy="51575"/>
            </a:xfrm>
            <a:custGeom>
              <a:avLst/>
              <a:gdLst/>
              <a:ahLst/>
              <a:cxnLst/>
              <a:rect l="l" t="t" r="r" b="b"/>
              <a:pathLst>
                <a:path w="2793" h="2063" extrusionOk="0">
                  <a:moveTo>
                    <a:pt x="2664" y="1"/>
                  </a:moveTo>
                  <a:lnTo>
                    <a:pt x="2449" y="43"/>
                  </a:lnTo>
                  <a:lnTo>
                    <a:pt x="1848" y="301"/>
                  </a:lnTo>
                  <a:lnTo>
                    <a:pt x="1118" y="645"/>
                  </a:lnTo>
                  <a:lnTo>
                    <a:pt x="774" y="774"/>
                  </a:lnTo>
                  <a:lnTo>
                    <a:pt x="559" y="860"/>
                  </a:lnTo>
                  <a:lnTo>
                    <a:pt x="259" y="945"/>
                  </a:lnTo>
                  <a:lnTo>
                    <a:pt x="173" y="988"/>
                  </a:lnTo>
                  <a:lnTo>
                    <a:pt x="87" y="1074"/>
                  </a:lnTo>
                  <a:lnTo>
                    <a:pt x="1" y="1418"/>
                  </a:lnTo>
                  <a:lnTo>
                    <a:pt x="1" y="1590"/>
                  </a:lnTo>
                  <a:lnTo>
                    <a:pt x="1" y="1761"/>
                  </a:lnTo>
                  <a:lnTo>
                    <a:pt x="87" y="1933"/>
                  </a:lnTo>
                  <a:lnTo>
                    <a:pt x="216" y="2062"/>
                  </a:lnTo>
                  <a:lnTo>
                    <a:pt x="602" y="1847"/>
                  </a:lnTo>
                  <a:lnTo>
                    <a:pt x="1246" y="1461"/>
                  </a:lnTo>
                  <a:lnTo>
                    <a:pt x="1934" y="988"/>
                  </a:lnTo>
                  <a:lnTo>
                    <a:pt x="2277" y="731"/>
                  </a:lnTo>
                  <a:lnTo>
                    <a:pt x="2535" y="473"/>
                  </a:lnTo>
                  <a:lnTo>
                    <a:pt x="2664" y="301"/>
                  </a:lnTo>
                  <a:lnTo>
                    <a:pt x="2793" y="129"/>
                  </a:lnTo>
                  <a:lnTo>
                    <a:pt x="2793" y="43"/>
                  </a:lnTo>
                  <a:lnTo>
                    <a:pt x="2750" y="43"/>
                  </a:lnTo>
                  <a:lnTo>
                    <a:pt x="2664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9" name="Google Shape;14842;p66">
              <a:extLst>
                <a:ext uri="{FF2B5EF4-FFF2-40B4-BE49-F238E27FC236}">
                  <a16:creationId xmlns:a16="http://schemas.microsoft.com/office/drawing/2014/main" id="{E59C4CCE-3BDF-1494-A93F-32819CB354C4}"/>
                </a:ext>
              </a:extLst>
            </p:cNvPr>
            <p:cNvSpPr/>
            <p:nvPr/>
          </p:nvSpPr>
          <p:spPr>
            <a:xfrm>
              <a:off x="1205650" y="4487950"/>
              <a:ext cx="78400" cy="32250"/>
            </a:xfrm>
            <a:custGeom>
              <a:avLst/>
              <a:gdLst/>
              <a:ahLst/>
              <a:cxnLst/>
              <a:rect l="l" t="t" r="r" b="b"/>
              <a:pathLst>
                <a:path w="3136" h="1290" extrusionOk="0">
                  <a:moveTo>
                    <a:pt x="2105" y="1"/>
                  </a:moveTo>
                  <a:lnTo>
                    <a:pt x="1890" y="87"/>
                  </a:lnTo>
                  <a:lnTo>
                    <a:pt x="1332" y="344"/>
                  </a:lnTo>
                  <a:lnTo>
                    <a:pt x="988" y="516"/>
                  </a:lnTo>
                  <a:lnTo>
                    <a:pt x="645" y="645"/>
                  </a:lnTo>
                  <a:lnTo>
                    <a:pt x="0" y="774"/>
                  </a:lnTo>
                  <a:lnTo>
                    <a:pt x="258" y="903"/>
                  </a:lnTo>
                  <a:lnTo>
                    <a:pt x="559" y="1031"/>
                  </a:lnTo>
                  <a:lnTo>
                    <a:pt x="945" y="1160"/>
                  </a:lnTo>
                  <a:lnTo>
                    <a:pt x="1332" y="1246"/>
                  </a:lnTo>
                  <a:lnTo>
                    <a:pt x="1761" y="1289"/>
                  </a:lnTo>
                  <a:lnTo>
                    <a:pt x="2234" y="1246"/>
                  </a:lnTo>
                  <a:lnTo>
                    <a:pt x="2448" y="1160"/>
                  </a:lnTo>
                  <a:lnTo>
                    <a:pt x="2706" y="1074"/>
                  </a:lnTo>
                  <a:lnTo>
                    <a:pt x="2921" y="946"/>
                  </a:lnTo>
                  <a:lnTo>
                    <a:pt x="3136" y="817"/>
                  </a:lnTo>
                  <a:lnTo>
                    <a:pt x="3136" y="645"/>
                  </a:lnTo>
                  <a:lnTo>
                    <a:pt x="3093" y="516"/>
                  </a:lnTo>
                  <a:lnTo>
                    <a:pt x="3007" y="387"/>
                  </a:lnTo>
                  <a:lnTo>
                    <a:pt x="2878" y="258"/>
                  </a:lnTo>
                  <a:lnTo>
                    <a:pt x="2577" y="87"/>
                  </a:lnTo>
                  <a:lnTo>
                    <a:pt x="2448" y="44"/>
                  </a:lnTo>
                  <a:lnTo>
                    <a:pt x="2277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0" name="Google Shape;14843;p66">
              <a:extLst>
                <a:ext uri="{FF2B5EF4-FFF2-40B4-BE49-F238E27FC236}">
                  <a16:creationId xmlns:a16="http://schemas.microsoft.com/office/drawing/2014/main" id="{658F9960-7801-201A-6456-99BDEEF6E61B}"/>
                </a:ext>
              </a:extLst>
            </p:cNvPr>
            <p:cNvSpPr/>
            <p:nvPr/>
          </p:nvSpPr>
          <p:spPr>
            <a:xfrm>
              <a:off x="1316250" y="4673700"/>
              <a:ext cx="152475" cy="150350"/>
            </a:xfrm>
            <a:custGeom>
              <a:avLst/>
              <a:gdLst/>
              <a:ahLst/>
              <a:cxnLst/>
              <a:rect l="l" t="t" r="r" b="b"/>
              <a:pathLst>
                <a:path w="6099" h="6014" extrusionOk="0">
                  <a:moveTo>
                    <a:pt x="4596" y="1"/>
                  </a:moveTo>
                  <a:lnTo>
                    <a:pt x="4424" y="87"/>
                  </a:lnTo>
                  <a:lnTo>
                    <a:pt x="4252" y="216"/>
                  </a:lnTo>
                  <a:lnTo>
                    <a:pt x="4037" y="387"/>
                  </a:lnTo>
                  <a:lnTo>
                    <a:pt x="3866" y="602"/>
                  </a:lnTo>
                  <a:lnTo>
                    <a:pt x="3780" y="860"/>
                  </a:lnTo>
                  <a:lnTo>
                    <a:pt x="3608" y="1161"/>
                  </a:lnTo>
                  <a:lnTo>
                    <a:pt x="3393" y="1504"/>
                  </a:lnTo>
                  <a:lnTo>
                    <a:pt x="2749" y="2363"/>
                  </a:lnTo>
                  <a:lnTo>
                    <a:pt x="2019" y="3222"/>
                  </a:lnTo>
                  <a:lnTo>
                    <a:pt x="1632" y="3609"/>
                  </a:lnTo>
                  <a:lnTo>
                    <a:pt x="1332" y="3866"/>
                  </a:lnTo>
                  <a:lnTo>
                    <a:pt x="988" y="4081"/>
                  </a:lnTo>
                  <a:lnTo>
                    <a:pt x="730" y="4253"/>
                  </a:lnTo>
                  <a:lnTo>
                    <a:pt x="215" y="4425"/>
                  </a:lnTo>
                  <a:lnTo>
                    <a:pt x="86" y="4511"/>
                  </a:lnTo>
                  <a:lnTo>
                    <a:pt x="0" y="4554"/>
                  </a:lnTo>
                  <a:lnTo>
                    <a:pt x="0" y="4682"/>
                  </a:lnTo>
                  <a:lnTo>
                    <a:pt x="129" y="4811"/>
                  </a:lnTo>
                  <a:lnTo>
                    <a:pt x="301" y="4983"/>
                  </a:lnTo>
                  <a:lnTo>
                    <a:pt x="473" y="5241"/>
                  </a:lnTo>
                  <a:lnTo>
                    <a:pt x="816" y="5756"/>
                  </a:lnTo>
                  <a:lnTo>
                    <a:pt x="1031" y="5928"/>
                  </a:lnTo>
                  <a:lnTo>
                    <a:pt x="1117" y="5971"/>
                  </a:lnTo>
                  <a:lnTo>
                    <a:pt x="1203" y="6014"/>
                  </a:lnTo>
                  <a:lnTo>
                    <a:pt x="1289" y="5971"/>
                  </a:lnTo>
                  <a:lnTo>
                    <a:pt x="1375" y="5928"/>
                  </a:lnTo>
                  <a:lnTo>
                    <a:pt x="1460" y="5799"/>
                  </a:lnTo>
                  <a:lnTo>
                    <a:pt x="1546" y="5670"/>
                  </a:lnTo>
                  <a:lnTo>
                    <a:pt x="2019" y="5198"/>
                  </a:lnTo>
                  <a:lnTo>
                    <a:pt x="3135" y="4210"/>
                  </a:lnTo>
                  <a:lnTo>
                    <a:pt x="4424" y="3093"/>
                  </a:lnTo>
                  <a:lnTo>
                    <a:pt x="5025" y="2664"/>
                  </a:lnTo>
                  <a:lnTo>
                    <a:pt x="5455" y="2363"/>
                  </a:lnTo>
                  <a:lnTo>
                    <a:pt x="5755" y="2191"/>
                  </a:lnTo>
                  <a:lnTo>
                    <a:pt x="5970" y="1977"/>
                  </a:lnTo>
                  <a:lnTo>
                    <a:pt x="6056" y="1762"/>
                  </a:lnTo>
                  <a:lnTo>
                    <a:pt x="6099" y="1590"/>
                  </a:lnTo>
                  <a:lnTo>
                    <a:pt x="6056" y="1418"/>
                  </a:lnTo>
                  <a:lnTo>
                    <a:pt x="5970" y="1246"/>
                  </a:lnTo>
                  <a:lnTo>
                    <a:pt x="5841" y="1118"/>
                  </a:lnTo>
                  <a:lnTo>
                    <a:pt x="5712" y="1032"/>
                  </a:lnTo>
                  <a:lnTo>
                    <a:pt x="5369" y="903"/>
                  </a:lnTo>
                  <a:lnTo>
                    <a:pt x="5068" y="774"/>
                  </a:lnTo>
                  <a:lnTo>
                    <a:pt x="4982" y="688"/>
                  </a:lnTo>
                  <a:lnTo>
                    <a:pt x="4896" y="559"/>
                  </a:lnTo>
                  <a:lnTo>
                    <a:pt x="4853" y="430"/>
                  </a:lnTo>
                  <a:lnTo>
                    <a:pt x="4853" y="216"/>
                  </a:lnTo>
                  <a:lnTo>
                    <a:pt x="4853" y="44"/>
                  </a:lnTo>
                  <a:lnTo>
                    <a:pt x="48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5" name="Google Shape;14844;p66">
              <a:extLst>
                <a:ext uri="{FF2B5EF4-FFF2-40B4-BE49-F238E27FC236}">
                  <a16:creationId xmlns:a16="http://schemas.microsoft.com/office/drawing/2014/main" id="{4316370E-7B58-7C90-1BB4-01EF26D3807D}"/>
                </a:ext>
              </a:extLst>
            </p:cNvPr>
            <p:cNvSpPr/>
            <p:nvPr/>
          </p:nvSpPr>
          <p:spPr>
            <a:xfrm>
              <a:off x="1316250" y="4673700"/>
              <a:ext cx="136375" cy="123525"/>
            </a:xfrm>
            <a:custGeom>
              <a:avLst/>
              <a:gdLst/>
              <a:ahLst/>
              <a:cxnLst/>
              <a:rect l="l" t="t" r="r" b="b"/>
              <a:pathLst>
                <a:path w="5455" h="4941" extrusionOk="0">
                  <a:moveTo>
                    <a:pt x="4596" y="1"/>
                  </a:moveTo>
                  <a:lnTo>
                    <a:pt x="4424" y="87"/>
                  </a:lnTo>
                  <a:lnTo>
                    <a:pt x="4252" y="216"/>
                  </a:lnTo>
                  <a:lnTo>
                    <a:pt x="4037" y="387"/>
                  </a:lnTo>
                  <a:lnTo>
                    <a:pt x="3866" y="602"/>
                  </a:lnTo>
                  <a:lnTo>
                    <a:pt x="3780" y="860"/>
                  </a:lnTo>
                  <a:lnTo>
                    <a:pt x="3608" y="1161"/>
                  </a:lnTo>
                  <a:lnTo>
                    <a:pt x="3393" y="1504"/>
                  </a:lnTo>
                  <a:lnTo>
                    <a:pt x="2749" y="2363"/>
                  </a:lnTo>
                  <a:lnTo>
                    <a:pt x="2019" y="3222"/>
                  </a:lnTo>
                  <a:lnTo>
                    <a:pt x="1632" y="3609"/>
                  </a:lnTo>
                  <a:lnTo>
                    <a:pt x="1332" y="3866"/>
                  </a:lnTo>
                  <a:lnTo>
                    <a:pt x="988" y="4081"/>
                  </a:lnTo>
                  <a:lnTo>
                    <a:pt x="730" y="4253"/>
                  </a:lnTo>
                  <a:lnTo>
                    <a:pt x="215" y="4425"/>
                  </a:lnTo>
                  <a:lnTo>
                    <a:pt x="86" y="4511"/>
                  </a:lnTo>
                  <a:lnTo>
                    <a:pt x="0" y="4554"/>
                  </a:lnTo>
                  <a:lnTo>
                    <a:pt x="0" y="4682"/>
                  </a:lnTo>
                  <a:lnTo>
                    <a:pt x="129" y="4811"/>
                  </a:lnTo>
                  <a:lnTo>
                    <a:pt x="258" y="4940"/>
                  </a:lnTo>
                  <a:lnTo>
                    <a:pt x="558" y="4768"/>
                  </a:lnTo>
                  <a:lnTo>
                    <a:pt x="988" y="4511"/>
                  </a:lnTo>
                  <a:lnTo>
                    <a:pt x="1503" y="4124"/>
                  </a:lnTo>
                  <a:lnTo>
                    <a:pt x="2148" y="3609"/>
                  </a:lnTo>
                  <a:lnTo>
                    <a:pt x="3050" y="2921"/>
                  </a:lnTo>
                  <a:lnTo>
                    <a:pt x="3951" y="2191"/>
                  </a:lnTo>
                  <a:lnTo>
                    <a:pt x="4810" y="1504"/>
                  </a:lnTo>
                  <a:lnTo>
                    <a:pt x="5154" y="1203"/>
                  </a:lnTo>
                  <a:lnTo>
                    <a:pt x="5455" y="903"/>
                  </a:lnTo>
                  <a:lnTo>
                    <a:pt x="5197" y="817"/>
                  </a:lnTo>
                  <a:lnTo>
                    <a:pt x="4982" y="688"/>
                  </a:lnTo>
                  <a:lnTo>
                    <a:pt x="4939" y="602"/>
                  </a:lnTo>
                  <a:lnTo>
                    <a:pt x="4853" y="516"/>
                  </a:lnTo>
                  <a:lnTo>
                    <a:pt x="4853" y="387"/>
                  </a:lnTo>
                  <a:lnTo>
                    <a:pt x="4853" y="216"/>
                  </a:lnTo>
                  <a:lnTo>
                    <a:pt x="4853" y="44"/>
                  </a:lnTo>
                  <a:lnTo>
                    <a:pt x="4810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6" name="Google Shape;14845;p66">
              <a:extLst>
                <a:ext uri="{FF2B5EF4-FFF2-40B4-BE49-F238E27FC236}">
                  <a16:creationId xmlns:a16="http://schemas.microsoft.com/office/drawing/2014/main" id="{67D3002F-35F2-9CAE-523C-14165A310635}"/>
                </a:ext>
              </a:extLst>
            </p:cNvPr>
            <p:cNvSpPr/>
            <p:nvPr/>
          </p:nvSpPr>
          <p:spPr>
            <a:xfrm>
              <a:off x="1456900" y="4743500"/>
              <a:ext cx="109550" cy="176125"/>
            </a:xfrm>
            <a:custGeom>
              <a:avLst/>
              <a:gdLst/>
              <a:ahLst/>
              <a:cxnLst/>
              <a:rect l="l" t="t" r="r" b="b"/>
              <a:pathLst>
                <a:path w="4382" h="7045" extrusionOk="0">
                  <a:moveTo>
                    <a:pt x="2234" y="1"/>
                  </a:moveTo>
                  <a:lnTo>
                    <a:pt x="2105" y="86"/>
                  </a:lnTo>
                  <a:lnTo>
                    <a:pt x="1976" y="215"/>
                  </a:lnTo>
                  <a:lnTo>
                    <a:pt x="1890" y="387"/>
                  </a:lnTo>
                  <a:lnTo>
                    <a:pt x="1847" y="602"/>
                  </a:lnTo>
                  <a:lnTo>
                    <a:pt x="1804" y="860"/>
                  </a:lnTo>
                  <a:lnTo>
                    <a:pt x="1847" y="1117"/>
                  </a:lnTo>
                  <a:lnTo>
                    <a:pt x="1804" y="1461"/>
                  </a:lnTo>
                  <a:lnTo>
                    <a:pt x="1761" y="1890"/>
                  </a:lnTo>
                  <a:lnTo>
                    <a:pt x="1590" y="2921"/>
                  </a:lnTo>
                  <a:lnTo>
                    <a:pt x="1246" y="4038"/>
                  </a:lnTo>
                  <a:lnTo>
                    <a:pt x="1074" y="4510"/>
                  </a:lnTo>
                  <a:lnTo>
                    <a:pt x="902" y="4897"/>
                  </a:lnTo>
                  <a:lnTo>
                    <a:pt x="731" y="5240"/>
                  </a:lnTo>
                  <a:lnTo>
                    <a:pt x="516" y="5498"/>
                  </a:lnTo>
                  <a:lnTo>
                    <a:pt x="172" y="5885"/>
                  </a:lnTo>
                  <a:lnTo>
                    <a:pt x="43" y="6013"/>
                  </a:lnTo>
                  <a:lnTo>
                    <a:pt x="0" y="6099"/>
                  </a:lnTo>
                  <a:lnTo>
                    <a:pt x="43" y="6185"/>
                  </a:lnTo>
                  <a:lnTo>
                    <a:pt x="215" y="6271"/>
                  </a:lnTo>
                  <a:lnTo>
                    <a:pt x="430" y="6357"/>
                  </a:lnTo>
                  <a:lnTo>
                    <a:pt x="688" y="6529"/>
                  </a:lnTo>
                  <a:lnTo>
                    <a:pt x="1160" y="6872"/>
                  </a:lnTo>
                  <a:lnTo>
                    <a:pt x="1375" y="7001"/>
                  </a:lnTo>
                  <a:lnTo>
                    <a:pt x="1504" y="7044"/>
                  </a:lnTo>
                  <a:lnTo>
                    <a:pt x="1590" y="7044"/>
                  </a:lnTo>
                  <a:lnTo>
                    <a:pt x="1676" y="7001"/>
                  </a:lnTo>
                  <a:lnTo>
                    <a:pt x="1718" y="6915"/>
                  </a:lnTo>
                  <a:lnTo>
                    <a:pt x="1804" y="6787"/>
                  </a:lnTo>
                  <a:lnTo>
                    <a:pt x="1847" y="6615"/>
                  </a:lnTo>
                  <a:lnTo>
                    <a:pt x="2105" y="6013"/>
                  </a:lnTo>
                  <a:lnTo>
                    <a:pt x="2663" y="4553"/>
                  </a:lnTo>
                  <a:lnTo>
                    <a:pt x="3393" y="2921"/>
                  </a:lnTo>
                  <a:lnTo>
                    <a:pt x="3694" y="2234"/>
                  </a:lnTo>
                  <a:lnTo>
                    <a:pt x="3995" y="1762"/>
                  </a:lnTo>
                  <a:lnTo>
                    <a:pt x="4210" y="1461"/>
                  </a:lnTo>
                  <a:lnTo>
                    <a:pt x="4338" y="1160"/>
                  </a:lnTo>
                  <a:lnTo>
                    <a:pt x="4381" y="945"/>
                  </a:lnTo>
                  <a:lnTo>
                    <a:pt x="4381" y="731"/>
                  </a:lnTo>
                  <a:lnTo>
                    <a:pt x="4338" y="602"/>
                  </a:lnTo>
                  <a:lnTo>
                    <a:pt x="4210" y="516"/>
                  </a:lnTo>
                  <a:lnTo>
                    <a:pt x="4081" y="473"/>
                  </a:lnTo>
                  <a:lnTo>
                    <a:pt x="3952" y="516"/>
                  </a:lnTo>
                  <a:lnTo>
                    <a:pt x="3780" y="602"/>
                  </a:lnTo>
                  <a:lnTo>
                    <a:pt x="3694" y="602"/>
                  </a:lnTo>
                  <a:lnTo>
                    <a:pt x="3522" y="645"/>
                  </a:lnTo>
                  <a:lnTo>
                    <a:pt x="3351" y="602"/>
                  </a:lnTo>
                  <a:lnTo>
                    <a:pt x="3136" y="516"/>
                  </a:lnTo>
                  <a:lnTo>
                    <a:pt x="2878" y="344"/>
                  </a:lnTo>
                  <a:lnTo>
                    <a:pt x="2535" y="86"/>
                  </a:lnTo>
                  <a:lnTo>
                    <a:pt x="23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7" name="Google Shape;14846;p66">
              <a:extLst>
                <a:ext uri="{FF2B5EF4-FFF2-40B4-BE49-F238E27FC236}">
                  <a16:creationId xmlns:a16="http://schemas.microsoft.com/office/drawing/2014/main" id="{AE1E0933-A1D3-26DF-3B14-2C4C5F9F96FB}"/>
                </a:ext>
              </a:extLst>
            </p:cNvPr>
            <p:cNvSpPr/>
            <p:nvPr/>
          </p:nvSpPr>
          <p:spPr>
            <a:xfrm>
              <a:off x="1456900" y="4743500"/>
              <a:ext cx="82700" cy="160025"/>
            </a:xfrm>
            <a:custGeom>
              <a:avLst/>
              <a:gdLst/>
              <a:ahLst/>
              <a:cxnLst/>
              <a:rect l="l" t="t" r="r" b="b"/>
              <a:pathLst>
                <a:path w="3308" h="6401" extrusionOk="0">
                  <a:moveTo>
                    <a:pt x="2234" y="1"/>
                  </a:moveTo>
                  <a:lnTo>
                    <a:pt x="2105" y="86"/>
                  </a:lnTo>
                  <a:lnTo>
                    <a:pt x="1976" y="215"/>
                  </a:lnTo>
                  <a:lnTo>
                    <a:pt x="1890" y="387"/>
                  </a:lnTo>
                  <a:lnTo>
                    <a:pt x="1847" y="602"/>
                  </a:lnTo>
                  <a:lnTo>
                    <a:pt x="1804" y="860"/>
                  </a:lnTo>
                  <a:lnTo>
                    <a:pt x="1847" y="1117"/>
                  </a:lnTo>
                  <a:lnTo>
                    <a:pt x="1804" y="1461"/>
                  </a:lnTo>
                  <a:lnTo>
                    <a:pt x="1761" y="1890"/>
                  </a:lnTo>
                  <a:lnTo>
                    <a:pt x="1590" y="2921"/>
                  </a:lnTo>
                  <a:lnTo>
                    <a:pt x="1246" y="4038"/>
                  </a:lnTo>
                  <a:lnTo>
                    <a:pt x="1074" y="4510"/>
                  </a:lnTo>
                  <a:lnTo>
                    <a:pt x="902" y="4897"/>
                  </a:lnTo>
                  <a:lnTo>
                    <a:pt x="731" y="5240"/>
                  </a:lnTo>
                  <a:lnTo>
                    <a:pt x="516" y="5498"/>
                  </a:lnTo>
                  <a:lnTo>
                    <a:pt x="172" y="5885"/>
                  </a:lnTo>
                  <a:lnTo>
                    <a:pt x="43" y="6013"/>
                  </a:lnTo>
                  <a:lnTo>
                    <a:pt x="0" y="6099"/>
                  </a:lnTo>
                  <a:lnTo>
                    <a:pt x="43" y="6185"/>
                  </a:lnTo>
                  <a:lnTo>
                    <a:pt x="215" y="6271"/>
                  </a:lnTo>
                  <a:lnTo>
                    <a:pt x="473" y="6400"/>
                  </a:lnTo>
                  <a:lnTo>
                    <a:pt x="817" y="5971"/>
                  </a:lnTo>
                  <a:lnTo>
                    <a:pt x="1246" y="5326"/>
                  </a:lnTo>
                  <a:lnTo>
                    <a:pt x="1461" y="4897"/>
                  </a:lnTo>
                  <a:lnTo>
                    <a:pt x="1676" y="4467"/>
                  </a:lnTo>
                  <a:lnTo>
                    <a:pt x="1890" y="3995"/>
                  </a:lnTo>
                  <a:lnTo>
                    <a:pt x="2062" y="3437"/>
                  </a:lnTo>
                  <a:lnTo>
                    <a:pt x="2320" y="2620"/>
                  </a:lnTo>
                  <a:lnTo>
                    <a:pt x="2620" y="1847"/>
                  </a:lnTo>
                  <a:lnTo>
                    <a:pt x="2964" y="1160"/>
                  </a:lnTo>
                  <a:lnTo>
                    <a:pt x="3308" y="559"/>
                  </a:lnTo>
                  <a:lnTo>
                    <a:pt x="3007" y="430"/>
                  </a:lnTo>
                  <a:lnTo>
                    <a:pt x="2535" y="86"/>
                  </a:lnTo>
                  <a:lnTo>
                    <a:pt x="2363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8" name="Google Shape;14847;p66">
              <a:extLst>
                <a:ext uri="{FF2B5EF4-FFF2-40B4-BE49-F238E27FC236}">
                  <a16:creationId xmlns:a16="http://schemas.microsoft.com/office/drawing/2014/main" id="{6A82D562-EDC6-E646-C21F-5D4F3C202BA5}"/>
                </a:ext>
              </a:extLst>
            </p:cNvPr>
            <p:cNvSpPr/>
            <p:nvPr/>
          </p:nvSpPr>
          <p:spPr>
            <a:xfrm>
              <a:off x="1287250" y="4821875"/>
              <a:ext cx="62300" cy="90225"/>
            </a:xfrm>
            <a:custGeom>
              <a:avLst/>
              <a:gdLst/>
              <a:ahLst/>
              <a:cxnLst/>
              <a:rect l="l" t="t" r="r" b="b"/>
              <a:pathLst>
                <a:path w="2492" h="3609" extrusionOk="0">
                  <a:moveTo>
                    <a:pt x="902" y="1"/>
                  </a:moveTo>
                  <a:lnTo>
                    <a:pt x="859" y="44"/>
                  </a:lnTo>
                  <a:lnTo>
                    <a:pt x="774" y="87"/>
                  </a:lnTo>
                  <a:lnTo>
                    <a:pt x="688" y="302"/>
                  </a:lnTo>
                  <a:lnTo>
                    <a:pt x="645" y="430"/>
                  </a:lnTo>
                  <a:lnTo>
                    <a:pt x="645" y="602"/>
                  </a:lnTo>
                  <a:lnTo>
                    <a:pt x="688" y="946"/>
                  </a:lnTo>
                  <a:lnTo>
                    <a:pt x="688" y="1289"/>
                  </a:lnTo>
                  <a:lnTo>
                    <a:pt x="645" y="1633"/>
                  </a:lnTo>
                  <a:lnTo>
                    <a:pt x="430" y="2148"/>
                  </a:lnTo>
                  <a:lnTo>
                    <a:pt x="172" y="2621"/>
                  </a:lnTo>
                  <a:lnTo>
                    <a:pt x="43" y="2964"/>
                  </a:lnTo>
                  <a:lnTo>
                    <a:pt x="0" y="3093"/>
                  </a:lnTo>
                  <a:lnTo>
                    <a:pt x="0" y="3179"/>
                  </a:lnTo>
                  <a:lnTo>
                    <a:pt x="43" y="3265"/>
                  </a:lnTo>
                  <a:lnTo>
                    <a:pt x="86" y="3351"/>
                  </a:lnTo>
                  <a:lnTo>
                    <a:pt x="301" y="3394"/>
                  </a:lnTo>
                  <a:lnTo>
                    <a:pt x="430" y="3437"/>
                  </a:lnTo>
                  <a:lnTo>
                    <a:pt x="602" y="3437"/>
                  </a:lnTo>
                  <a:lnTo>
                    <a:pt x="774" y="3523"/>
                  </a:lnTo>
                  <a:lnTo>
                    <a:pt x="945" y="3609"/>
                  </a:lnTo>
                  <a:lnTo>
                    <a:pt x="1031" y="3609"/>
                  </a:lnTo>
                  <a:lnTo>
                    <a:pt x="1074" y="3566"/>
                  </a:lnTo>
                  <a:lnTo>
                    <a:pt x="1160" y="3394"/>
                  </a:lnTo>
                  <a:lnTo>
                    <a:pt x="1289" y="3050"/>
                  </a:lnTo>
                  <a:lnTo>
                    <a:pt x="1418" y="2578"/>
                  </a:lnTo>
                  <a:lnTo>
                    <a:pt x="1590" y="2062"/>
                  </a:lnTo>
                  <a:lnTo>
                    <a:pt x="1804" y="1590"/>
                  </a:lnTo>
                  <a:lnTo>
                    <a:pt x="1933" y="1418"/>
                  </a:lnTo>
                  <a:lnTo>
                    <a:pt x="2062" y="1332"/>
                  </a:lnTo>
                  <a:lnTo>
                    <a:pt x="2449" y="1118"/>
                  </a:lnTo>
                  <a:lnTo>
                    <a:pt x="2492" y="1032"/>
                  </a:lnTo>
                  <a:lnTo>
                    <a:pt x="2449" y="903"/>
                  </a:lnTo>
                  <a:lnTo>
                    <a:pt x="2406" y="817"/>
                  </a:lnTo>
                  <a:lnTo>
                    <a:pt x="2320" y="645"/>
                  </a:lnTo>
                  <a:lnTo>
                    <a:pt x="2191" y="430"/>
                  </a:lnTo>
                  <a:lnTo>
                    <a:pt x="2062" y="387"/>
                  </a:lnTo>
                  <a:lnTo>
                    <a:pt x="1933" y="344"/>
                  </a:lnTo>
                  <a:lnTo>
                    <a:pt x="1633" y="344"/>
                  </a:lnTo>
                  <a:lnTo>
                    <a:pt x="1332" y="302"/>
                  </a:lnTo>
                  <a:lnTo>
                    <a:pt x="1074" y="216"/>
                  </a:lnTo>
                  <a:lnTo>
                    <a:pt x="1031" y="173"/>
                  </a:lnTo>
                  <a:lnTo>
                    <a:pt x="988" y="87"/>
                  </a:lnTo>
                  <a:lnTo>
                    <a:pt x="945" y="44"/>
                  </a:lnTo>
                  <a:lnTo>
                    <a:pt x="9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9" name="Google Shape;14848;p66">
              <a:extLst>
                <a:ext uri="{FF2B5EF4-FFF2-40B4-BE49-F238E27FC236}">
                  <a16:creationId xmlns:a16="http://schemas.microsoft.com/office/drawing/2014/main" id="{26373A88-F846-05C6-D8F8-060662469AEC}"/>
                </a:ext>
              </a:extLst>
            </p:cNvPr>
            <p:cNvSpPr/>
            <p:nvPr/>
          </p:nvSpPr>
          <p:spPr>
            <a:xfrm>
              <a:off x="1287250" y="4821875"/>
              <a:ext cx="38675" cy="85925"/>
            </a:xfrm>
            <a:custGeom>
              <a:avLst/>
              <a:gdLst/>
              <a:ahLst/>
              <a:cxnLst/>
              <a:rect l="l" t="t" r="r" b="b"/>
              <a:pathLst>
                <a:path w="1547" h="3437" extrusionOk="0">
                  <a:moveTo>
                    <a:pt x="902" y="1"/>
                  </a:moveTo>
                  <a:lnTo>
                    <a:pt x="859" y="44"/>
                  </a:lnTo>
                  <a:lnTo>
                    <a:pt x="774" y="87"/>
                  </a:lnTo>
                  <a:lnTo>
                    <a:pt x="688" y="302"/>
                  </a:lnTo>
                  <a:lnTo>
                    <a:pt x="645" y="430"/>
                  </a:lnTo>
                  <a:lnTo>
                    <a:pt x="645" y="602"/>
                  </a:lnTo>
                  <a:lnTo>
                    <a:pt x="688" y="946"/>
                  </a:lnTo>
                  <a:lnTo>
                    <a:pt x="688" y="1289"/>
                  </a:lnTo>
                  <a:lnTo>
                    <a:pt x="645" y="1633"/>
                  </a:lnTo>
                  <a:lnTo>
                    <a:pt x="430" y="2148"/>
                  </a:lnTo>
                  <a:lnTo>
                    <a:pt x="172" y="2621"/>
                  </a:lnTo>
                  <a:lnTo>
                    <a:pt x="43" y="2964"/>
                  </a:lnTo>
                  <a:lnTo>
                    <a:pt x="0" y="3093"/>
                  </a:lnTo>
                  <a:lnTo>
                    <a:pt x="0" y="3179"/>
                  </a:lnTo>
                  <a:lnTo>
                    <a:pt x="43" y="3265"/>
                  </a:lnTo>
                  <a:lnTo>
                    <a:pt x="86" y="3351"/>
                  </a:lnTo>
                  <a:lnTo>
                    <a:pt x="258" y="3394"/>
                  </a:lnTo>
                  <a:lnTo>
                    <a:pt x="430" y="3437"/>
                  </a:lnTo>
                  <a:lnTo>
                    <a:pt x="645" y="2921"/>
                  </a:lnTo>
                  <a:lnTo>
                    <a:pt x="774" y="2621"/>
                  </a:lnTo>
                  <a:lnTo>
                    <a:pt x="945" y="2363"/>
                  </a:lnTo>
                  <a:lnTo>
                    <a:pt x="1117" y="2148"/>
                  </a:lnTo>
                  <a:lnTo>
                    <a:pt x="1246" y="1891"/>
                  </a:lnTo>
                  <a:lnTo>
                    <a:pt x="1418" y="1332"/>
                  </a:lnTo>
                  <a:lnTo>
                    <a:pt x="1547" y="774"/>
                  </a:lnTo>
                  <a:lnTo>
                    <a:pt x="1547" y="559"/>
                  </a:lnTo>
                  <a:lnTo>
                    <a:pt x="1504" y="344"/>
                  </a:lnTo>
                  <a:lnTo>
                    <a:pt x="1160" y="259"/>
                  </a:lnTo>
                  <a:lnTo>
                    <a:pt x="1031" y="173"/>
                  </a:lnTo>
                  <a:lnTo>
                    <a:pt x="988" y="87"/>
                  </a:lnTo>
                  <a:lnTo>
                    <a:pt x="945" y="44"/>
                  </a:lnTo>
                  <a:lnTo>
                    <a:pt x="902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0" name="Google Shape;14849;p66">
              <a:extLst>
                <a:ext uri="{FF2B5EF4-FFF2-40B4-BE49-F238E27FC236}">
                  <a16:creationId xmlns:a16="http://schemas.microsoft.com/office/drawing/2014/main" id="{48373CAF-947E-FB3D-7675-EA655A49D606}"/>
                </a:ext>
              </a:extLst>
            </p:cNvPr>
            <p:cNvSpPr/>
            <p:nvPr/>
          </p:nvSpPr>
          <p:spPr>
            <a:xfrm>
              <a:off x="1242150" y="4917450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1203" y="0"/>
                  </a:moveTo>
                  <a:lnTo>
                    <a:pt x="1117" y="86"/>
                  </a:lnTo>
                  <a:lnTo>
                    <a:pt x="988" y="258"/>
                  </a:lnTo>
                  <a:lnTo>
                    <a:pt x="774" y="559"/>
                  </a:lnTo>
                  <a:lnTo>
                    <a:pt x="645" y="688"/>
                  </a:lnTo>
                  <a:lnTo>
                    <a:pt x="473" y="816"/>
                  </a:lnTo>
                  <a:lnTo>
                    <a:pt x="172" y="1031"/>
                  </a:lnTo>
                  <a:lnTo>
                    <a:pt x="44" y="1203"/>
                  </a:lnTo>
                  <a:lnTo>
                    <a:pt x="1" y="1289"/>
                  </a:lnTo>
                  <a:lnTo>
                    <a:pt x="44" y="1375"/>
                  </a:lnTo>
                  <a:lnTo>
                    <a:pt x="172" y="1590"/>
                  </a:lnTo>
                  <a:lnTo>
                    <a:pt x="387" y="1804"/>
                  </a:lnTo>
                  <a:lnTo>
                    <a:pt x="559" y="1933"/>
                  </a:lnTo>
                  <a:lnTo>
                    <a:pt x="645" y="1976"/>
                  </a:lnTo>
                  <a:lnTo>
                    <a:pt x="731" y="1976"/>
                  </a:lnTo>
                  <a:lnTo>
                    <a:pt x="817" y="1933"/>
                  </a:lnTo>
                  <a:lnTo>
                    <a:pt x="903" y="1847"/>
                  </a:lnTo>
                  <a:lnTo>
                    <a:pt x="1074" y="1675"/>
                  </a:lnTo>
                  <a:lnTo>
                    <a:pt x="1289" y="1504"/>
                  </a:lnTo>
                  <a:lnTo>
                    <a:pt x="1504" y="1375"/>
                  </a:lnTo>
                  <a:lnTo>
                    <a:pt x="1762" y="1160"/>
                  </a:lnTo>
                  <a:lnTo>
                    <a:pt x="1847" y="1031"/>
                  </a:lnTo>
                  <a:lnTo>
                    <a:pt x="1933" y="945"/>
                  </a:lnTo>
                  <a:lnTo>
                    <a:pt x="1976" y="731"/>
                  </a:lnTo>
                  <a:lnTo>
                    <a:pt x="1976" y="602"/>
                  </a:lnTo>
                  <a:lnTo>
                    <a:pt x="1976" y="559"/>
                  </a:lnTo>
                  <a:lnTo>
                    <a:pt x="1933" y="473"/>
                  </a:lnTo>
                  <a:lnTo>
                    <a:pt x="1890" y="344"/>
                  </a:lnTo>
                  <a:lnTo>
                    <a:pt x="1762" y="215"/>
                  </a:lnTo>
                  <a:lnTo>
                    <a:pt x="1547" y="86"/>
                  </a:lnTo>
                  <a:lnTo>
                    <a:pt x="1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1" name="Google Shape;14850;p66">
              <a:extLst>
                <a:ext uri="{FF2B5EF4-FFF2-40B4-BE49-F238E27FC236}">
                  <a16:creationId xmlns:a16="http://schemas.microsoft.com/office/drawing/2014/main" id="{6225C6EC-2559-4595-3E3C-DB7C2CD0DE80}"/>
                </a:ext>
              </a:extLst>
            </p:cNvPr>
            <p:cNvSpPr/>
            <p:nvPr/>
          </p:nvSpPr>
          <p:spPr>
            <a:xfrm>
              <a:off x="1242150" y="4917450"/>
              <a:ext cx="37600" cy="40825"/>
            </a:xfrm>
            <a:custGeom>
              <a:avLst/>
              <a:gdLst/>
              <a:ahLst/>
              <a:cxnLst/>
              <a:rect l="l" t="t" r="r" b="b"/>
              <a:pathLst>
                <a:path w="1504" h="1633" extrusionOk="0">
                  <a:moveTo>
                    <a:pt x="1203" y="0"/>
                  </a:moveTo>
                  <a:lnTo>
                    <a:pt x="1117" y="86"/>
                  </a:lnTo>
                  <a:lnTo>
                    <a:pt x="988" y="258"/>
                  </a:lnTo>
                  <a:lnTo>
                    <a:pt x="774" y="559"/>
                  </a:lnTo>
                  <a:lnTo>
                    <a:pt x="645" y="688"/>
                  </a:lnTo>
                  <a:lnTo>
                    <a:pt x="473" y="816"/>
                  </a:lnTo>
                  <a:lnTo>
                    <a:pt x="172" y="1031"/>
                  </a:lnTo>
                  <a:lnTo>
                    <a:pt x="44" y="1203"/>
                  </a:lnTo>
                  <a:lnTo>
                    <a:pt x="1" y="1289"/>
                  </a:lnTo>
                  <a:lnTo>
                    <a:pt x="44" y="1375"/>
                  </a:lnTo>
                  <a:lnTo>
                    <a:pt x="172" y="1590"/>
                  </a:lnTo>
                  <a:lnTo>
                    <a:pt x="215" y="1632"/>
                  </a:lnTo>
                  <a:lnTo>
                    <a:pt x="559" y="1332"/>
                  </a:lnTo>
                  <a:lnTo>
                    <a:pt x="903" y="945"/>
                  </a:lnTo>
                  <a:lnTo>
                    <a:pt x="1246" y="516"/>
                  </a:lnTo>
                  <a:lnTo>
                    <a:pt x="1504" y="43"/>
                  </a:lnTo>
                  <a:lnTo>
                    <a:pt x="1289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2" name="Google Shape;14851;p66">
              <a:extLst>
                <a:ext uri="{FF2B5EF4-FFF2-40B4-BE49-F238E27FC236}">
                  <a16:creationId xmlns:a16="http://schemas.microsoft.com/office/drawing/2014/main" id="{7697D472-55FD-2A2D-7B5D-52CC4E7D6279}"/>
                </a:ext>
              </a:extLst>
            </p:cNvPr>
            <p:cNvSpPr/>
            <p:nvPr/>
          </p:nvSpPr>
          <p:spPr>
            <a:xfrm>
              <a:off x="1371000" y="4912075"/>
              <a:ext cx="108475" cy="134250"/>
            </a:xfrm>
            <a:custGeom>
              <a:avLst/>
              <a:gdLst/>
              <a:ahLst/>
              <a:cxnLst/>
              <a:rect l="l" t="t" r="r" b="b"/>
              <a:pathLst>
                <a:path w="4339" h="5370" extrusionOk="0">
                  <a:moveTo>
                    <a:pt x="3394" y="1"/>
                  </a:moveTo>
                  <a:lnTo>
                    <a:pt x="3308" y="44"/>
                  </a:lnTo>
                  <a:lnTo>
                    <a:pt x="3222" y="129"/>
                  </a:lnTo>
                  <a:lnTo>
                    <a:pt x="3093" y="387"/>
                  </a:lnTo>
                  <a:lnTo>
                    <a:pt x="3050" y="688"/>
                  </a:lnTo>
                  <a:lnTo>
                    <a:pt x="3007" y="860"/>
                  </a:lnTo>
                  <a:lnTo>
                    <a:pt x="2878" y="1074"/>
                  </a:lnTo>
                  <a:lnTo>
                    <a:pt x="2492" y="1547"/>
                  </a:lnTo>
                  <a:lnTo>
                    <a:pt x="2019" y="2019"/>
                  </a:lnTo>
                  <a:lnTo>
                    <a:pt x="1547" y="2492"/>
                  </a:lnTo>
                  <a:lnTo>
                    <a:pt x="1074" y="2964"/>
                  </a:lnTo>
                  <a:lnTo>
                    <a:pt x="559" y="3480"/>
                  </a:lnTo>
                  <a:lnTo>
                    <a:pt x="172" y="3995"/>
                  </a:lnTo>
                  <a:lnTo>
                    <a:pt x="86" y="4210"/>
                  </a:lnTo>
                  <a:lnTo>
                    <a:pt x="1" y="4381"/>
                  </a:lnTo>
                  <a:lnTo>
                    <a:pt x="43" y="4596"/>
                  </a:lnTo>
                  <a:lnTo>
                    <a:pt x="43" y="4639"/>
                  </a:lnTo>
                  <a:lnTo>
                    <a:pt x="86" y="4682"/>
                  </a:lnTo>
                  <a:lnTo>
                    <a:pt x="215" y="4768"/>
                  </a:lnTo>
                  <a:lnTo>
                    <a:pt x="258" y="4811"/>
                  </a:lnTo>
                  <a:lnTo>
                    <a:pt x="344" y="4897"/>
                  </a:lnTo>
                  <a:lnTo>
                    <a:pt x="516" y="5155"/>
                  </a:lnTo>
                  <a:lnTo>
                    <a:pt x="602" y="5283"/>
                  </a:lnTo>
                  <a:lnTo>
                    <a:pt x="731" y="5326"/>
                  </a:lnTo>
                  <a:lnTo>
                    <a:pt x="860" y="5369"/>
                  </a:lnTo>
                  <a:lnTo>
                    <a:pt x="988" y="5369"/>
                  </a:lnTo>
                  <a:lnTo>
                    <a:pt x="1117" y="5326"/>
                  </a:lnTo>
                  <a:lnTo>
                    <a:pt x="1203" y="5198"/>
                  </a:lnTo>
                  <a:lnTo>
                    <a:pt x="1289" y="4940"/>
                  </a:lnTo>
                  <a:lnTo>
                    <a:pt x="1289" y="4725"/>
                  </a:lnTo>
                  <a:lnTo>
                    <a:pt x="1332" y="4553"/>
                  </a:lnTo>
                  <a:lnTo>
                    <a:pt x="1504" y="4296"/>
                  </a:lnTo>
                  <a:lnTo>
                    <a:pt x="2706" y="2921"/>
                  </a:lnTo>
                  <a:lnTo>
                    <a:pt x="3093" y="2492"/>
                  </a:lnTo>
                  <a:lnTo>
                    <a:pt x="3479" y="2105"/>
                  </a:lnTo>
                  <a:lnTo>
                    <a:pt x="3780" y="1847"/>
                  </a:lnTo>
                  <a:lnTo>
                    <a:pt x="4038" y="1676"/>
                  </a:lnTo>
                  <a:lnTo>
                    <a:pt x="4124" y="1633"/>
                  </a:lnTo>
                  <a:lnTo>
                    <a:pt x="4295" y="1461"/>
                  </a:lnTo>
                  <a:lnTo>
                    <a:pt x="4338" y="1332"/>
                  </a:lnTo>
                  <a:lnTo>
                    <a:pt x="4338" y="1203"/>
                  </a:lnTo>
                  <a:lnTo>
                    <a:pt x="4253" y="1074"/>
                  </a:lnTo>
                  <a:lnTo>
                    <a:pt x="4124" y="903"/>
                  </a:lnTo>
                  <a:lnTo>
                    <a:pt x="3866" y="688"/>
                  </a:lnTo>
                  <a:lnTo>
                    <a:pt x="3737" y="473"/>
                  </a:lnTo>
                  <a:lnTo>
                    <a:pt x="3651" y="301"/>
                  </a:lnTo>
                  <a:lnTo>
                    <a:pt x="3522" y="87"/>
                  </a:lnTo>
                  <a:lnTo>
                    <a:pt x="34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3" name="Google Shape;14852;p66">
              <a:extLst>
                <a:ext uri="{FF2B5EF4-FFF2-40B4-BE49-F238E27FC236}">
                  <a16:creationId xmlns:a16="http://schemas.microsoft.com/office/drawing/2014/main" id="{29B37203-E966-79DD-AB25-EDA144B5CF66}"/>
                </a:ext>
              </a:extLst>
            </p:cNvPr>
            <p:cNvSpPr/>
            <p:nvPr/>
          </p:nvSpPr>
          <p:spPr>
            <a:xfrm>
              <a:off x="1371000" y="4912075"/>
              <a:ext cx="92375" cy="127800"/>
            </a:xfrm>
            <a:custGeom>
              <a:avLst/>
              <a:gdLst/>
              <a:ahLst/>
              <a:cxnLst/>
              <a:rect l="l" t="t" r="r" b="b"/>
              <a:pathLst>
                <a:path w="3695" h="5112" extrusionOk="0">
                  <a:moveTo>
                    <a:pt x="3394" y="1"/>
                  </a:moveTo>
                  <a:lnTo>
                    <a:pt x="3308" y="44"/>
                  </a:lnTo>
                  <a:lnTo>
                    <a:pt x="3222" y="129"/>
                  </a:lnTo>
                  <a:lnTo>
                    <a:pt x="3093" y="387"/>
                  </a:lnTo>
                  <a:lnTo>
                    <a:pt x="3050" y="688"/>
                  </a:lnTo>
                  <a:lnTo>
                    <a:pt x="3007" y="860"/>
                  </a:lnTo>
                  <a:lnTo>
                    <a:pt x="2878" y="1074"/>
                  </a:lnTo>
                  <a:lnTo>
                    <a:pt x="2492" y="1547"/>
                  </a:lnTo>
                  <a:lnTo>
                    <a:pt x="2019" y="2019"/>
                  </a:lnTo>
                  <a:lnTo>
                    <a:pt x="1547" y="2492"/>
                  </a:lnTo>
                  <a:lnTo>
                    <a:pt x="1074" y="2964"/>
                  </a:lnTo>
                  <a:lnTo>
                    <a:pt x="559" y="3480"/>
                  </a:lnTo>
                  <a:lnTo>
                    <a:pt x="172" y="3995"/>
                  </a:lnTo>
                  <a:lnTo>
                    <a:pt x="86" y="4210"/>
                  </a:lnTo>
                  <a:lnTo>
                    <a:pt x="1" y="4381"/>
                  </a:lnTo>
                  <a:lnTo>
                    <a:pt x="43" y="4596"/>
                  </a:lnTo>
                  <a:lnTo>
                    <a:pt x="43" y="4639"/>
                  </a:lnTo>
                  <a:lnTo>
                    <a:pt x="86" y="4682"/>
                  </a:lnTo>
                  <a:lnTo>
                    <a:pt x="215" y="4768"/>
                  </a:lnTo>
                  <a:lnTo>
                    <a:pt x="258" y="4811"/>
                  </a:lnTo>
                  <a:lnTo>
                    <a:pt x="344" y="4897"/>
                  </a:lnTo>
                  <a:lnTo>
                    <a:pt x="430" y="5112"/>
                  </a:lnTo>
                  <a:lnTo>
                    <a:pt x="602" y="4639"/>
                  </a:lnTo>
                  <a:lnTo>
                    <a:pt x="860" y="4124"/>
                  </a:lnTo>
                  <a:lnTo>
                    <a:pt x="1246" y="3651"/>
                  </a:lnTo>
                  <a:lnTo>
                    <a:pt x="1461" y="3394"/>
                  </a:lnTo>
                  <a:lnTo>
                    <a:pt x="1719" y="3136"/>
                  </a:lnTo>
                  <a:lnTo>
                    <a:pt x="2277" y="2621"/>
                  </a:lnTo>
                  <a:lnTo>
                    <a:pt x="2792" y="2105"/>
                  </a:lnTo>
                  <a:lnTo>
                    <a:pt x="2964" y="1847"/>
                  </a:lnTo>
                  <a:lnTo>
                    <a:pt x="3093" y="1590"/>
                  </a:lnTo>
                  <a:lnTo>
                    <a:pt x="3179" y="1332"/>
                  </a:lnTo>
                  <a:lnTo>
                    <a:pt x="3179" y="1117"/>
                  </a:lnTo>
                  <a:lnTo>
                    <a:pt x="3179" y="946"/>
                  </a:lnTo>
                  <a:lnTo>
                    <a:pt x="3222" y="860"/>
                  </a:lnTo>
                  <a:lnTo>
                    <a:pt x="3265" y="731"/>
                  </a:lnTo>
                  <a:lnTo>
                    <a:pt x="3351" y="645"/>
                  </a:lnTo>
                  <a:lnTo>
                    <a:pt x="3522" y="473"/>
                  </a:lnTo>
                  <a:lnTo>
                    <a:pt x="3694" y="387"/>
                  </a:lnTo>
                  <a:lnTo>
                    <a:pt x="3522" y="87"/>
                  </a:lnTo>
                  <a:lnTo>
                    <a:pt x="3436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4" name="Google Shape;14853;p66">
              <a:extLst>
                <a:ext uri="{FF2B5EF4-FFF2-40B4-BE49-F238E27FC236}">
                  <a16:creationId xmlns:a16="http://schemas.microsoft.com/office/drawing/2014/main" id="{D8EC0E6B-73CD-3E23-9EB9-2AD0A360D208}"/>
                </a:ext>
              </a:extLst>
            </p:cNvPr>
            <p:cNvSpPr/>
            <p:nvPr/>
          </p:nvSpPr>
          <p:spPr>
            <a:xfrm>
              <a:off x="1344150" y="5052750"/>
              <a:ext cx="42975" cy="68725"/>
            </a:xfrm>
            <a:custGeom>
              <a:avLst/>
              <a:gdLst/>
              <a:ahLst/>
              <a:cxnLst/>
              <a:rect l="l" t="t" r="r" b="b"/>
              <a:pathLst>
                <a:path w="1719" h="2749" extrusionOk="0">
                  <a:moveTo>
                    <a:pt x="387" y="0"/>
                  </a:moveTo>
                  <a:lnTo>
                    <a:pt x="216" y="129"/>
                  </a:lnTo>
                  <a:lnTo>
                    <a:pt x="87" y="215"/>
                  </a:lnTo>
                  <a:lnTo>
                    <a:pt x="1" y="301"/>
                  </a:lnTo>
                  <a:lnTo>
                    <a:pt x="44" y="387"/>
                  </a:lnTo>
                  <a:lnTo>
                    <a:pt x="173" y="644"/>
                  </a:lnTo>
                  <a:lnTo>
                    <a:pt x="301" y="1031"/>
                  </a:lnTo>
                  <a:lnTo>
                    <a:pt x="344" y="1374"/>
                  </a:lnTo>
                  <a:lnTo>
                    <a:pt x="301" y="1761"/>
                  </a:lnTo>
                  <a:lnTo>
                    <a:pt x="216" y="2190"/>
                  </a:lnTo>
                  <a:lnTo>
                    <a:pt x="173" y="2405"/>
                  </a:lnTo>
                  <a:lnTo>
                    <a:pt x="216" y="2577"/>
                  </a:lnTo>
                  <a:lnTo>
                    <a:pt x="259" y="2706"/>
                  </a:lnTo>
                  <a:lnTo>
                    <a:pt x="387" y="2749"/>
                  </a:lnTo>
                  <a:lnTo>
                    <a:pt x="559" y="2706"/>
                  </a:lnTo>
                  <a:lnTo>
                    <a:pt x="688" y="2620"/>
                  </a:lnTo>
                  <a:lnTo>
                    <a:pt x="817" y="2491"/>
                  </a:lnTo>
                  <a:lnTo>
                    <a:pt x="989" y="2276"/>
                  </a:lnTo>
                  <a:lnTo>
                    <a:pt x="1246" y="1804"/>
                  </a:lnTo>
                  <a:lnTo>
                    <a:pt x="1547" y="1288"/>
                  </a:lnTo>
                  <a:lnTo>
                    <a:pt x="1676" y="1031"/>
                  </a:lnTo>
                  <a:lnTo>
                    <a:pt x="1719" y="816"/>
                  </a:lnTo>
                  <a:lnTo>
                    <a:pt x="1719" y="558"/>
                  </a:lnTo>
                  <a:lnTo>
                    <a:pt x="1633" y="344"/>
                  </a:lnTo>
                  <a:lnTo>
                    <a:pt x="946" y="129"/>
                  </a:lnTo>
                  <a:lnTo>
                    <a:pt x="688" y="43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5" name="Google Shape;14854;p66">
              <a:extLst>
                <a:ext uri="{FF2B5EF4-FFF2-40B4-BE49-F238E27FC236}">
                  <a16:creationId xmlns:a16="http://schemas.microsoft.com/office/drawing/2014/main" id="{A8FC3CE2-1988-2846-B735-F13CD2B61045}"/>
                </a:ext>
              </a:extLst>
            </p:cNvPr>
            <p:cNvSpPr/>
            <p:nvPr/>
          </p:nvSpPr>
          <p:spPr>
            <a:xfrm>
              <a:off x="1344150" y="5051675"/>
              <a:ext cx="19350" cy="67650"/>
            </a:xfrm>
            <a:custGeom>
              <a:avLst/>
              <a:gdLst/>
              <a:ahLst/>
              <a:cxnLst/>
              <a:rect l="l" t="t" r="r" b="b"/>
              <a:pathLst>
                <a:path w="774" h="2706" extrusionOk="0">
                  <a:moveTo>
                    <a:pt x="473" y="0"/>
                  </a:moveTo>
                  <a:lnTo>
                    <a:pt x="344" y="43"/>
                  </a:lnTo>
                  <a:lnTo>
                    <a:pt x="216" y="172"/>
                  </a:lnTo>
                  <a:lnTo>
                    <a:pt x="87" y="258"/>
                  </a:lnTo>
                  <a:lnTo>
                    <a:pt x="1" y="344"/>
                  </a:lnTo>
                  <a:lnTo>
                    <a:pt x="44" y="430"/>
                  </a:lnTo>
                  <a:lnTo>
                    <a:pt x="173" y="687"/>
                  </a:lnTo>
                  <a:lnTo>
                    <a:pt x="301" y="1074"/>
                  </a:lnTo>
                  <a:lnTo>
                    <a:pt x="344" y="1417"/>
                  </a:lnTo>
                  <a:lnTo>
                    <a:pt x="301" y="1804"/>
                  </a:lnTo>
                  <a:lnTo>
                    <a:pt x="216" y="2233"/>
                  </a:lnTo>
                  <a:lnTo>
                    <a:pt x="173" y="2491"/>
                  </a:lnTo>
                  <a:lnTo>
                    <a:pt x="173" y="2620"/>
                  </a:lnTo>
                  <a:lnTo>
                    <a:pt x="216" y="2706"/>
                  </a:lnTo>
                  <a:lnTo>
                    <a:pt x="516" y="2148"/>
                  </a:lnTo>
                  <a:lnTo>
                    <a:pt x="645" y="1804"/>
                  </a:lnTo>
                  <a:lnTo>
                    <a:pt x="731" y="1460"/>
                  </a:lnTo>
                  <a:lnTo>
                    <a:pt x="774" y="1117"/>
                  </a:lnTo>
                  <a:lnTo>
                    <a:pt x="774" y="730"/>
                  </a:lnTo>
                  <a:lnTo>
                    <a:pt x="688" y="387"/>
                  </a:lnTo>
                  <a:lnTo>
                    <a:pt x="602" y="172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6" name="Google Shape;14855;p66">
              <a:extLst>
                <a:ext uri="{FF2B5EF4-FFF2-40B4-BE49-F238E27FC236}">
                  <a16:creationId xmlns:a16="http://schemas.microsoft.com/office/drawing/2014/main" id="{1005A12C-B6DC-D2F1-35D5-6B24158FA50E}"/>
                </a:ext>
              </a:extLst>
            </p:cNvPr>
            <p:cNvSpPr/>
            <p:nvPr/>
          </p:nvSpPr>
          <p:spPr>
            <a:xfrm>
              <a:off x="1557825" y="4809000"/>
              <a:ext cx="139625" cy="157875"/>
            </a:xfrm>
            <a:custGeom>
              <a:avLst/>
              <a:gdLst/>
              <a:ahLst/>
              <a:cxnLst/>
              <a:rect l="l" t="t" r="r" b="b"/>
              <a:pathLst>
                <a:path w="5585" h="6315" extrusionOk="0">
                  <a:moveTo>
                    <a:pt x="3866" y="0"/>
                  </a:moveTo>
                  <a:lnTo>
                    <a:pt x="3694" y="43"/>
                  </a:lnTo>
                  <a:lnTo>
                    <a:pt x="3437" y="215"/>
                  </a:lnTo>
                  <a:lnTo>
                    <a:pt x="3136" y="516"/>
                  </a:lnTo>
                  <a:lnTo>
                    <a:pt x="2878" y="902"/>
                  </a:lnTo>
                  <a:lnTo>
                    <a:pt x="2578" y="1375"/>
                  </a:lnTo>
                  <a:lnTo>
                    <a:pt x="1976" y="2277"/>
                  </a:lnTo>
                  <a:lnTo>
                    <a:pt x="1504" y="3050"/>
                  </a:lnTo>
                  <a:lnTo>
                    <a:pt x="1032" y="3608"/>
                  </a:lnTo>
                  <a:lnTo>
                    <a:pt x="559" y="4124"/>
                  </a:lnTo>
                  <a:lnTo>
                    <a:pt x="173" y="4596"/>
                  </a:lnTo>
                  <a:lnTo>
                    <a:pt x="44" y="4811"/>
                  </a:lnTo>
                  <a:lnTo>
                    <a:pt x="1" y="5026"/>
                  </a:lnTo>
                  <a:lnTo>
                    <a:pt x="1" y="5154"/>
                  </a:lnTo>
                  <a:lnTo>
                    <a:pt x="44" y="5240"/>
                  </a:lnTo>
                  <a:lnTo>
                    <a:pt x="130" y="5326"/>
                  </a:lnTo>
                  <a:lnTo>
                    <a:pt x="215" y="5326"/>
                  </a:lnTo>
                  <a:lnTo>
                    <a:pt x="430" y="5369"/>
                  </a:lnTo>
                  <a:lnTo>
                    <a:pt x="559" y="5369"/>
                  </a:lnTo>
                  <a:lnTo>
                    <a:pt x="645" y="5455"/>
                  </a:lnTo>
                  <a:lnTo>
                    <a:pt x="903" y="5670"/>
                  </a:lnTo>
                  <a:lnTo>
                    <a:pt x="1117" y="5885"/>
                  </a:lnTo>
                  <a:lnTo>
                    <a:pt x="1332" y="6099"/>
                  </a:lnTo>
                  <a:lnTo>
                    <a:pt x="1547" y="6271"/>
                  </a:lnTo>
                  <a:lnTo>
                    <a:pt x="1762" y="6314"/>
                  </a:lnTo>
                  <a:lnTo>
                    <a:pt x="1891" y="6314"/>
                  </a:lnTo>
                  <a:lnTo>
                    <a:pt x="1933" y="6271"/>
                  </a:lnTo>
                  <a:lnTo>
                    <a:pt x="1933" y="6228"/>
                  </a:lnTo>
                  <a:lnTo>
                    <a:pt x="1933" y="6056"/>
                  </a:lnTo>
                  <a:lnTo>
                    <a:pt x="1933" y="5756"/>
                  </a:lnTo>
                  <a:lnTo>
                    <a:pt x="2019" y="5412"/>
                  </a:lnTo>
                  <a:lnTo>
                    <a:pt x="2191" y="4983"/>
                  </a:lnTo>
                  <a:lnTo>
                    <a:pt x="2578" y="4338"/>
                  </a:lnTo>
                  <a:lnTo>
                    <a:pt x="3136" y="3522"/>
                  </a:lnTo>
                  <a:lnTo>
                    <a:pt x="4038" y="2277"/>
                  </a:lnTo>
                  <a:lnTo>
                    <a:pt x="4296" y="1976"/>
                  </a:lnTo>
                  <a:lnTo>
                    <a:pt x="4510" y="1804"/>
                  </a:lnTo>
                  <a:lnTo>
                    <a:pt x="4768" y="1676"/>
                  </a:lnTo>
                  <a:lnTo>
                    <a:pt x="5026" y="1590"/>
                  </a:lnTo>
                  <a:lnTo>
                    <a:pt x="5284" y="1547"/>
                  </a:lnTo>
                  <a:lnTo>
                    <a:pt x="5412" y="1461"/>
                  </a:lnTo>
                  <a:lnTo>
                    <a:pt x="5498" y="1418"/>
                  </a:lnTo>
                  <a:lnTo>
                    <a:pt x="5541" y="1332"/>
                  </a:lnTo>
                  <a:lnTo>
                    <a:pt x="5584" y="1203"/>
                  </a:lnTo>
                  <a:lnTo>
                    <a:pt x="5541" y="1074"/>
                  </a:lnTo>
                  <a:lnTo>
                    <a:pt x="5498" y="945"/>
                  </a:lnTo>
                  <a:lnTo>
                    <a:pt x="5412" y="859"/>
                  </a:lnTo>
                  <a:lnTo>
                    <a:pt x="5284" y="817"/>
                  </a:lnTo>
                  <a:lnTo>
                    <a:pt x="5155" y="774"/>
                  </a:lnTo>
                  <a:lnTo>
                    <a:pt x="5026" y="817"/>
                  </a:lnTo>
                  <a:lnTo>
                    <a:pt x="4596" y="817"/>
                  </a:lnTo>
                  <a:lnTo>
                    <a:pt x="4425" y="774"/>
                  </a:lnTo>
                  <a:lnTo>
                    <a:pt x="4296" y="688"/>
                  </a:lnTo>
                  <a:lnTo>
                    <a:pt x="4210" y="559"/>
                  </a:lnTo>
                  <a:lnTo>
                    <a:pt x="4124" y="215"/>
                  </a:lnTo>
                  <a:lnTo>
                    <a:pt x="4081" y="86"/>
                  </a:lnTo>
                  <a:lnTo>
                    <a:pt x="39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7" name="Google Shape;14856;p66">
              <a:extLst>
                <a:ext uri="{FF2B5EF4-FFF2-40B4-BE49-F238E27FC236}">
                  <a16:creationId xmlns:a16="http://schemas.microsoft.com/office/drawing/2014/main" id="{9F7333F0-90A4-CE0C-54A0-56098A646B4C}"/>
                </a:ext>
              </a:extLst>
            </p:cNvPr>
            <p:cNvSpPr/>
            <p:nvPr/>
          </p:nvSpPr>
          <p:spPr>
            <a:xfrm>
              <a:off x="1557825" y="4809000"/>
              <a:ext cx="106325" cy="134250"/>
            </a:xfrm>
            <a:custGeom>
              <a:avLst/>
              <a:gdLst/>
              <a:ahLst/>
              <a:cxnLst/>
              <a:rect l="l" t="t" r="r" b="b"/>
              <a:pathLst>
                <a:path w="4253" h="5370" extrusionOk="0">
                  <a:moveTo>
                    <a:pt x="3866" y="0"/>
                  </a:moveTo>
                  <a:lnTo>
                    <a:pt x="3694" y="43"/>
                  </a:lnTo>
                  <a:lnTo>
                    <a:pt x="3437" y="215"/>
                  </a:lnTo>
                  <a:lnTo>
                    <a:pt x="3136" y="516"/>
                  </a:lnTo>
                  <a:lnTo>
                    <a:pt x="2878" y="902"/>
                  </a:lnTo>
                  <a:lnTo>
                    <a:pt x="2578" y="1375"/>
                  </a:lnTo>
                  <a:lnTo>
                    <a:pt x="1976" y="2277"/>
                  </a:lnTo>
                  <a:lnTo>
                    <a:pt x="1504" y="3050"/>
                  </a:lnTo>
                  <a:lnTo>
                    <a:pt x="1032" y="3608"/>
                  </a:lnTo>
                  <a:lnTo>
                    <a:pt x="559" y="4124"/>
                  </a:lnTo>
                  <a:lnTo>
                    <a:pt x="173" y="4596"/>
                  </a:lnTo>
                  <a:lnTo>
                    <a:pt x="44" y="4811"/>
                  </a:lnTo>
                  <a:lnTo>
                    <a:pt x="1" y="5026"/>
                  </a:lnTo>
                  <a:lnTo>
                    <a:pt x="1" y="5154"/>
                  </a:lnTo>
                  <a:lnTo>
                    <a:pt x="44" y="5240"/>
                  </a:lnTo>
                  <a:lnTo>
                    <a:pt x="87" y="5283"/>
                  </a:lnTo>
                  <a:lnTo>
                    <a:pt x="173" y="5326"/>
                  </a:lnTo>
                  <a:lnTo>
                    <a:pt x="344" y="5326"/>
                  </a:lnTo>
                  <a:lnTo>
                    <a:pt x="559" y="5369"/>
                  </a:lnTo>
                  <a:lnTo>
                    <a:pt x="688" y="4983"/>
                  </a:lnTo>
                  <a:lnTo>
                    <a:pt x="860" y="4510"/>
                  </a:lnTo>
                  <a:lnTo>
                    <a:pt x="1032" y="4295"/>
                  </a:lnTo>
                  <a:lnTo>
                    <a:pt x="1203" y="3995"/>
                  </a:lnTo>
                  <a:lnTo>
                    <a:pt x="1418" y="3780"/>
                  </a:lnTo>
                  <a:lnTo>
                    <a:pt x="1633" y="3522"/>
                  </a:lnTo>
                  <a:lnTo>
                    <a:pt x="2277" y="2835"/>
                  </a:lnTo>
                  <a:lnTo>
                    <a:pt x="3007" y="2019"/>
                  </a:lnTo>
                  <a:lnTo>
                    <a:pt x="3694" y="1246"/>
                  </a:lnTo>
                  <a:lnTo>
                    <a:pt x="4253" y="645"/>
                  </a:lnTo>
                  <a:lnTo>
                    <a:pt x="4210" y="516"/>
                  </a:lnTo>
                  <a:lnTo>
                    <a:pt x="4167" y="387"/>
                  </a:lnTo>
                  <a:lnTo>
                    <a:pt x="4124" y="129"/>
                  </a:lnTo>
                  <a:lnTo>
                    <a:pt x="4038" y="43"/>
                  </a:lnTo>
                  <a:lnTo>
                    <a:pt x="3995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8" name="Google Shape;14857;p66">
              <a:extLst>
                <a:ext uri="{FF2B5EF4-FFF2-40B4-BE49-F238E27FC236}">
                  <a16:creationId xmlns:a16="http://schemas.microsoft.com/office/drawing/2014/main" id="{1D7BEBE9-501E-BBA0-559F-99D314E4B19E}"/>
                </a:ext>
              </a:extLst>
            </p:cNvPr>
            <p:cNvSpPr/>
            <p:nvPr/>
          </p:nvSpPr>
          <p:spPr>
            <a:xfrm>
              <a:off x="1535275" y="4967925"/>
              <a:ext cx="59100" cy="120275"/>
            </a:xfrm>
            <a:custGeom>
              <a:avLst/>
              <a:gdLst/>
              <a:ahLst/>
              <a:cxnLst/>
              <a:rect l="l" t="t" r="r" b="b"/>
              <a:pathLst>
                <a:path w="2364" h="4811" extrusionOk="0">
                  <a:moveTo>
                    <a:pt x="946" y="0"/>
                  </a:moveTo>
                  <a:lnTo>
                    <a:pt x="731" y="43"/>
                  </a:lnTo>
                  <a:lnTo>
                    <a:pt x="602" y="43"/>
                  </a:lnTo>
                  <a:lnTo>
                    <a:pt x="559" y="129"/>
                  </a:lnTo>
                  <a:lnTo>
                    <a:pt x="516" y="172"/>
                  </a:lnTo>
                  <a:lnTo>
                    <a:pt x="473" y="301"/>
                  </a:lnTo>
                  <a:lnTo>
                    <a:pt x="516" y="387"/>
                  </a:lnTo>
                  <a:lnTo>
                    <a:pt x="559" y="515"/>
                  </a:lnTo>
                  <a:lnTo>
                    <a:pt x="688" y="730"/>
                  </a:lnTo>
                  <a:lnTo>
                    <a:pt x="774" y="816"/>
                  </a:lnTo>
                  <a:lnTo>
                    <a:pt x="817" y="945"/>
                  </a:lnTo>
                  <a:lnTo>
                    <a:pt x="817" y="1074"/>
                  </a:lnTo>
                  <a:lnTo>
                    <a:pt x="774" y="1203"/>
                  </a:lnTo>
                  <a:lnTo>
                    <a:pt x="559" y="1675"/>
                  </a:lnTo>
                  <a:lnTo>
                    <a:pt x="301" y="2491"/>
                  </a:lnTo>
                  <a:lnTo>
                    <a:pt x="44" y="3307"/>
                  </a:lnTo>
                  <a:lnTo>
                    <a:pt x="1" y="3608"/>
                  </a:lnTo>
                  <a:lnTo>
                    <a:pt x="1" y="3822"/>
                  </a:lnTo>
                  <a:lnTo>
                    <a:pt x="44" y="4166"/>
                  </a:lnTo>
                  <a:lnTo>
                    <a:pt x="130" y="4467"/>
                  </a:lnTo>
                  <a:lnTo>
                    <a:pt x="216" y="4724"/>
                  </a:lnTo>
                  <a:lnTo>
                    <a:pt x="301" y="4767"/>
                  </a:lnTo>
                  <a:lnTo>
                    <a:pt x="387" y="4810"/>
                  </a:lnTo>
                  <a:lnTo>
                    <a:pt x="516" y="4767"/>
                  </a:lnTo>
                  <a:lnTo>
                    <a:pt x="645" y="4724"/>
                  </a:lnTo>
                  <a:lnTo>
                    <a:pt x="731" y="4681"/>
                  </a:lnTo>
                  <a:lnTo>
                    <a:pt x="903" y="4681"/>
                  </a:lnTo>
                  <a:lnTo>
                    <a:pt x="1117" y="4767"/>
                  </a:lnTo>
                  <a:lnTo>
                    <a:pt x="1289" y="4810"/>
                  </a:lnTo>
                  <a:lnTo>
                    <a:pt x="1375" y="4767"/>
                  </a:lnTo>
                  <a:lnTo>
                    <a:pt x="1418" y="4724"/>
                  </a:lnTo>
                  <a:lnTo>
                    <a:pt x="1418" y="4639"/>
                  </a:lnTo>
                  <a:lnTo>
                    <a:pt x="1418" y="4510"/>
                  </a:lnTo>
                  <a:lnTo>
                    <a:pt x="1375" y="4252"/>
                  </a:lnTo>
                  <a:lnTo>
                    <a:pt x="1289" y="3951"/>
                  </a:lnTo>
                  <a:lnTo>
                    <a:pt x="1246" y="3780"/>
                  </a:lnTo>
                  <a:lnTo>
                    <a:pt x="1246" y="3565"/>
                  </a:lnTo>
                  <a:lnTo>
                    <a:pt x="1289" y="3307"/>
                  </a:lnTo>
                  <a:lnTo>
                    <a:pt x="1375" y="2921"/>
                  </a:lnTo>
                  <a:lnTo>
                    <a:pt x="1547" y="2577"/>
                  </a:lnTo>
                  <a:lnTo>
                    <a:pt x="1676" y="2233"/>
                  </a:lnTo>
                  <a:lnTo>
                    <a:pt x="2019" y="1589"/>
                  </a:lnTo>
                  <a:lnTo>
                    <a:pt x="2148" y="1288"/>
                  </a:lnTo>
                  <a:lnTo>
                    <a:pt x="2277" y="988"/>
                  </a:lnTo>
                  <a:lnTo>
                    <a:pt x="2363" y="687"/>
                  </a:lnTo>
                  <a:lnTo>
                    <a:pt x="2363" y="344"/>
                  </a:lnTo>
                  <a:lnTo>
                    <a:pt x="1976" y="172"/>
                  </a:lnTo>
                  <a:lnTo>
                    <a:pt x="1633" y="86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9" name="Google Shape;14858;p66">
              <a:extLst>
                <a:ext uri="{FF2B5EF4-FFF2-40B4-BE49-F238E27FC236}">
                  <a16:creationId xmlns:a16="http://schemas.microsoft.com/office/drawing/2014/main" id="{603B83D7-1475-B45D-3001-C618FE6DF29F}"/>
                </a:ext>
              </a:extLst>
            </p:cNvPr>
            <p:cNvSpPr/>
            <p:nvPr/>
          </p:nvSpPr>
          <p:spPr>
            <a:xfrm>
              <a:off x="1535275" y="4967925"/>
              <a:ext cx="38675" cy="120275"/>
            </a:xfrm>
            <a:custGeom>
              <a:avLst/>
              <a:gdLst/>
              <a:ahLst/>
              <a:cxnLst/>
              <a:rect l="l" t="t" r="r" b="b"/>
              <a:pathLst>
                <a:path w="1547" h="4811" extrusionOk="0">
                  <a:moveTo>
                    <a:pt x="946" y="0"/>
                  </a:moveTo>
                  <a:lnTo>
                    <a:pt x="731" y="43"/>
                  </a:lnTo>
                  <a:lnTo>
                    <a:pt x="602" y="43"/>
                  </a:lnTo>
                  <a:lnTo>
                    <a:pt x="559" y="129"/>
                  </a:lnTo>
                  <a:lnTo>
                    <a:pt x="516" y="172"/>
                  </a:lnTo>
                  <a:lnTo>
                    <a:pt x="473" y="301"/>
                  </a:lnTo>
                  <a:lnTo>
                    <a:pt x="516" y="387"/>
                  </a:lnTo>
                  <a:lnTo>
                    <a:pt x="559" y="515"/>
                  </a:lnTo>
                  <a:lnTo>
                    <a:pt x="688" y="730"/>
                  </a:lnTo>
                  <a:lnTo>
                    <a:pt x="774" y="816"/>
                  </a:lnTo>
                  <a:lnTo>
                    <a:pt x="817" y="945"/>
                  </a:lnTo>
                  <a:lnTo>
                    <a:pt x="817" y="1074"/>
                  </a:lnTo>
                  <a:lnTo>
                    <a:pt x="774" y="1203"/>
                  </a:lnTo>
                  <a:lnTo>
                    <a:pt x="559" y="1675"/>
                  </a:lnTo>
                  <a:lnTo>
                    <a:pt x="301" y="2491"/>
                  </a:lnTo>
                  <a:lnTo>
                    <a:pt x="44" y="3307"/>
                  </a:lnTo>
                  <a:lnTo>
                    <a:pt x="1" y="3608"/>
                  </a:lnTo>
                  <a:lnTo>
                    <a:pt x="1" y="3822"/>
                  </a:lnTo>
                  <a:lnTo>
                    <a:pt x="44" y="4166"/>
                  </a:lnTo>
                  <a:lnTo>
                    <a:pt x="130" y="4467"/>
                  </a:lnTo>
                  <a:lnTo>
                    <a:pt x="216" y="4724"/>
                  </a:lnTo>
                  <a:lnTo>
                    <a:pt x="301" y="4767"/>
                  </a:lnTo>
                  <a:lnTo>
                    <a:pt x="387" y="4810"/>
                  </a:lnTo>
                  <a:lnTo>
                    <a:pt x="516" y="4810"/>
                  </a:lnTo>
                  <a:lnTo>
                    <a:pt x="602" y="4767"/>
                  </a:lnTo>
                  <a:lnTo>
                    <a:pt x="688" y="4681"/>
                  </a:lnTo>
                  <a:lnTo>
                    <a:pt x="774" y="4681"/>
                  </a:lnTo>
                  <a:lnTo>
                    <a:pt x="688" y="4338"/>
                  </a:lnTo>
                  <a:lnTo>
                    <a:pt x="645" y="3865"/>
                  </a:lnTo>
                  <a:lnTo>
                    <a:pt x="645" y="3608"/>
                  </a:lnTo>
                  <a:lnTo>
                    <a:pt x="688" y="3307"/>
                  </a:lnTo>
                  <a:lnTo>
                    <a:pt x="774" y="2964"/>
                  </a:lnTo>
                  <a:lnTo>
                    <a:pt x="903" y="2620"/>
                  </a:lnTo>
                  <a:lnTo>
                    <a:pt x="1203" y="1804"/>
                  </a:lnTo>
                  <a:lnTo>
                    <a:pt x="1418" y="1117"/>
                  </a:lnTo>
                  <a:lnTo>
                    <a:pt x="1504" y="773"/>
                  </a:lnTo>
                  <a:lnTo>
                    <a:pt x="1547" y="515"/>
                  </a:lnTo>
                  <a:lnTo>
                    <a:pt x="1504" y="258"/>
                  </a:lnTo>
                  <a:lnTo>
                    <a:pt x="1461" y="4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0" name="Google Shape;14859;p66">
              <a:extLst>
                <a:ext uri="{FF2B5EF4-FFF2-40B4-BE49-F238E27FC236}">
                  <a16:creationId xmlns:a16="http://schemas.microsoft.com/office/drawing/2014/main" id="{A273F06F-4D2A-DF19-3FC5-4658F354F685}"/>
                </a:ext>
              </a:extLst>
            </p:cNvPr>
            <p:cNvSpPr/>
            <p:nvPr/>
          </p:nvSpPr>
          <p:spPr>
            <a:xfrm>
              <a:off x="1519175" y="5098900"/>
              <a:ext cx="36525" cy="37625"/>
            </a:xfrm>
            <a:custGeom>
              <a:avLst/>
              <a:gdLst/>
              <a:ahLst/>
              <a:cxnLst/>
              <a:rect l="l" t="t" r="r" b="b"/>
              <a:pathLst>
                <a:path w="1461" h="1505" extrusionOk="0">
                  <a:moveTo>
                    <a:pt x="645" y="1"/>
                  </a:moveTo>
                  <a:lnTo>
                    <a:pt x="430" y="44"/>
                  </a:lnTo>
                  <a:lnTo>
                    <a:pt x="215" y="87"/>
                  </a:lnTo>
                  <a:lnTo>
                    <a:pt x="129" y="173"/>
                  </a:lnTo>
                  <a:lnTo>
                    <a:pt x="86" y="259"/>
                  </a:lnTo>
                  <a:lnTo>
                    <a:pt x="86" y="344"/>
                  </a:lnTo>
                  <a:lnTo>
                    <a:pt x="86" y="516"/>
                  </a:lnTo>
                  <a:lnTo>
                    <a:pt x="129" y="645"/>
                  </a:lnTo>
                  <a:lnTo>
                    <a:pt x="86" y="774"/>
                  </a:lnTo>
                  <a:lnTo>
                    <a:pt x="44" y="946"/>
                  </a:lnTo>
                  <a:lnTo>
                    <a:pt x="1" y="1118"/>
                  </a:lnTo>
                  <a:lnTo>
                    <a:pt x="44" y="1246"/>
                  </a:lnTo>
                  <a:lnTo>
                    <a:pt x="129" y="1375"/>
                  </a:lnTo>
                  <a:lnTo>
                    <a:pt x="215" y="1461"/>
                  </a:lnTo>
                  <a:lnTo>
                    <a:pt x="387" y="1504"/>
                  </a:lnTo>
                  <a:lnTo>
                    <a:pt x="516" y="1461"/>
                  </a:lnTo>
                  <a:lnTo>
                    <a:pt x="688" y="1418"/>
                  </a:lnTo>
                  <a:lnTo>
                    <a:pt x="860" y="1289"/>
                  </a:lnTo>
                  <a:lnTo>
                    <a:pt x="988" y="1160"/>
                  </a:lnTo>
                  <a:lnTo>
                    <a:pt x="1117" y="989"/>
                  </a:lnTo>
                  <a:lnTo>
                    <a:pt x="1203" y="860"/>
                  </a:lnTo>
                  <a:lnTo>
                    <a:pt x="1332" y="602"/>
                  </a:lnTo>
                  <a:lnTo>
                    <a:pt x="1418" y="473"/>
                  </a:lnTo>
                  <a:lnTo>
                    <a:pt x="1461" y="387"/>
                  </a:lnTo>
                  <a:lnTo>
                    <a:pt x="1461" y="344"/>
                  </a:lnTo>
                  <a:lnTo>
                    <a:pt x="1375" y="301"/>
                  </a:lnTo>
                  <a:lnTo>
                    <a:pt x="1117" y="130"/>
                  </a:lnTo>
                  <a:lnTo>
                    <a:pt x="902" y="44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1" name="Google Shape;14860;p66">
              <a:extLst>
                <a:ext uri="{FF2B5EF4-FFF2-40B4-BE49-F238E27FC236}">
                  <a16:creationId xmlns:a16="http://schemas.microsoft.com/office/drawing/2014/main" id="{9AC6712E-1D10-5EFC-C571-9C795A9EAD60}"/>
                </a:ext>
              </a:extLst>
            </p:cNvPr>
            <p:cNvSpPr/>
            <p:nvPr/>
          </p:nvSpPr>
          <p:spPr>
            <a:xfrm>
              <a:off x="1519175" y="5098900"/>
              <a:ext cx="17200" cy="32250"/>
            </a:xfrm>
            <a:custGeom>
              <a:avLst/>
              <a:gdLst/>
              <a:ahLst/>
              <a:cxnLst/>
              <a:rect l="l" t="t" r="r" b="b"/>
              <a:pathLst>
                <a:path w="688" h="1290" extrusionOk="0">
                  <a:moveTo>
                    <a:pt x="602" y="1"/>
                  </a:moveTo>
                  <a:lnTo>
                    <a:pt x="387" y="44"/>
                  </a:lnTo>
                  <a:lnTo>
                    <a:pt x="215" y="130"/>
                  </a:lnTo>
                  <a:lnTo>
                    <a:pt x="129" y="173"/>
                  </a:lnTo>
                  <a:lnTo>
                    <a:pt x="86" y="259"/>
                  </a:lnTo>
                  <a:lnTo>
                    <a:pt x="86" y="387"/>
                  </a:lnTo>
                  <a:lnTo>
                    <a:pt x="86" y="516"/>
                  </a:lnTo>
                  <a:lnTo>
                    <a:pt x="129" y="645"/>
                  </a:lnTo>
                  <a:lnTo>
                    <a:pt x="129" y="774"/>
                  </a:lnTo>
                  <a:lnTo>
                    <a:pt x="44" y="946"/>
                  </a:lnTo>
                  <a:lnTo>
                    <a:pt x="1" y="1075"/>
                  </a:lnTo>
                  <a:lnTo>
                    <a:pt x="44" y="1203"/>
                  </a:lnTo>
                  <a:lnTo>
                    <a:pt x="86" y="1289"/>
                  </a:lnTo>
                  <a:lnTo>
                    <a:pt x="344" y="1075"/>
                  </a:lnTo>
                  <a:lnTo>
                    <a:pt x="473" y="946"/>
                  </a:lnTo>
                  <a:lnTo>
                    <a:pt x="559" y="774"/>
                  </a:lnTo>
                  <a:lnTo>
                    <a:pt x="645" y="602"/>
                  </a:lnTo>
                  <a:lnTo>
                    <a:pt x="688" y="430"/>
                  </a:lnTo>
                  <a:lnTo>
                    <a:pt x="688" y="216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2" name="Google Shape;14861;p66">
              <a:extLst>
                <a:ext uri="{FF2B5EF4-FFF2-40B4-BE49-F238E27FC236}">
                  <a16:creationId xmlns:a16="http://schemas.microsoft.com/office/drawing/2014/main" id="{C90DB651-293C-414A-9B6F-5579B4321ED9}"/>
                </a:ext>
              </a:extLst>
            </p:cNvPr>
            <p:cNvSpPr/>
            <p:nvPr/>
          </p:nvSpPr>
          <p:spPr>
            <a:xfrm>
              <a:off x="1723175" y="4840150"/>
              <a:ext cx="77350" cy="156775"/>
            </a:xfrm>
            <a:custGeom>
              <a:avLst/>
              <a:gdLst/>
              <a:ahLst/>
              <a:cxnLst/>
              <a:rect l="l" t="t" r="r" b="b"/>
              <a:pathLst>
                <a:path w="3094" h="6271" extrusionOk="0">
                  <a:moveTo>
                    <a:pt x="3007" y="0"/>
                  </a:moveTo>
                  <a:lnTo>
                    <a:pt x="2921" y="43"/>
                  </a:lnTo>
                  <a:lnTo>
                    <a:pt x="2793" y="86"/>
                  </a:lnTo>
                  <a:lnTo>
                    <a:pt x="2492" y="301"/>
                  </a:lnTo>
                  <a:lnTo>
                    <a:pt x="2191" y="472"/>
                  </a:lnTo>
                  <a:lnTo>
                    <a:pt x="1934" y="472"/>
                  </a:lnTo>
                  <a:lnTo>
                    <a:pt x="1590" y="301"/>
                  </a:lnTo>
                  <a:lnTo>
                    <a:pt x="1418" y="215"/>
                  </a:lnTo>
                  <a:lnTo>
                    <a:pt x="1246" y="172"/>
                  </a:lnTo>
                  <a:lnTo>
                    <a:pt x="1032" y="129"/>
                  </a:lnTo>
                  <a:lnTo>
                    <a:pt x="817" y="129"/>
                  </a:lnTo>
                  <a:lnTo>
                    <a:pt x="645" y="215"/>
                  </a:lnTo>
                  <a:lnTo>
                    <a:pt x="602" y="344"/>
                  </a:lnTo>
                  <a:lnTo>
                    <a:pt x="602" y="472"/>
                  </a:lnTo>
                  <a:lnTo>
                    <a:pt x="688" y="601"/>
                  </a:lnTo>
                  <a:lnTo>
                    <a:pt x="903" y="945"/>
                  </a:lnTo>
                  <a:lnTo>
                    <a:pt x="946" y="1117"/>
                  </a:lnTo>
                  <a:lnTo>
                    <a:pt x="989" y="1246"/>
                  </a:lnTo>
                  <a:lnTo>
                    <a:pt x="989" y="1890"/>
                  </a:lnTo>
                  <a:lnTo>
                    <a:pt x="860" y="2964"/>
                  </a:lnTo>
                  <a:lnTo>
                    <a:pt x="731" y="4037"/>
                  </a:lnTo>
                  <a:lnTo>
                    <a:pt x="645" y="4424"/>
                  </a:lnTo>
                  <a:lnTo>
                    <a:pt x="516" y="4682"/>
                  </a:lnTo>
                  <a:lnTo>
                    <a:pt x="302" y="4982"/>
                  </a:lnTo>
                  <a:lnTo>
                    <a:pt x="130" y="5369"/>
                  </a:lnTo>
                  <a:lnTo>
                    <a:pt x="1" y="5755"/>
                  </a:lnTo>
                  <a:lnTo>
                    <a:pt x="1" y="5927"/>
                  </a:lnTo>
                  <a:lnTo>
                    <a:pt x="44" y="6056"/>
                  </a:lnTo>
                  <a:lnTo>
                    <a:pt x="87" y="6142"/>
                  </a:lnTo>
                  <a:lnTo>
                    <a:pt x="173" y="6185"/>
                  </a:lnTo>
                  <a:lnTo>
                    <a:pt x="216" y="6185"/>
                  </a:lnTo>
                  <a:lnTo>
                    <a:pt x="302" y="6142"/>
                  </a:lnTo>
                  <a:lnTo>
                    <a:pt x="473" y="6056"/>
                  </a:lnTo>
                  <a:lnTo>
                    <a:pt x="602" y="6013"/>
                  </a:lnTo>
                  <a:lnTo>
                    <a:pt x="731" y="5970"/>
                  </a:lnTo>
                  <a:lnTo>
                    <a:pt x="946" y="6013"/>
                  </a:lnTo>
                  <a:lnTo>
                    <a:pt x="1075" y="6099"/>
                  </a:lnTo>
                  <a:lnTo>
                    <a:pt x="1204" y="6185"/>
                  </a:lnTo>
                  <a:lnTo>
                    <a:pt x="1375" y="6271"/>
                  </a:lnTo>
                  <a:lnTo>
                    <a:pt x="1461" y="6271"/>
                  </a:lnTo>
                  <a:lnTo>
                    <a:pt x="1547" y="6185"/>
                  </a:lnTo>
                  <a:lnTo>
                    <a:pt x="1719" y="6013"/>
                  </a:lnTo>
                  <a:lnTo>
                    <a:pt x="1891" y="5755"/>
                  </a:lnTo>
                  <a:lnTo>
                    <a:pt x="1977" y="5583"/>
                  </a:lnTo>
                  <a:lnTo>
                    <a:pt x="2020" y="5455"/>
                  </a:lnTo>
                  <a:lnTo>
                    <a:pt x="2020" y="5369"/>
                  </a:lnTo>
                  <a:lnTo>
                    <a:pt x="2020" y="5240"/>
                  </a:lnTo>
                  <a:lnTo>
                    <a:pt x="1934" y="5025"/>
                  </a:lnTo>
                  <a:lnTo>
                    <a:pt x="1934" y="4853"/>
                  </a:lnTo>
                  <a:lnTo>
                    <a:pt x="1934" y="4639"/>
                  </a:lnTo>
                  <a:lnTo>
                    <a:pt x="1977" y="3951"/>
                  </a:lnTo>
                  <a:lnTo>
                    <a:pt x="2148" y="2964"/>
                  </a:lnTo>
                  <a:lnTo>
                    <a:pt x="2406" y="1331"/>
                  </a:lnTo>
                  <a:lnTo>
                    <a:pt x="2449" y="1117"/>
                  </a:lnTo>
                  <a:lnTo>
                    <a:pt x="2535" y="945"/>
                  </a:lnTo>
                  <a:lnTo>
                    <a:pt x="2750" y="687"/>
                  </a:lnTo>
                  <a:lnTo>
                    <a:pt x="2964" y="430"/>
                  </a:lnTo>
                  <a:lnTo>
                    <a:pt x="3050" y="301"/>
                  </a:lnTo>
                  <a:lnTo>
                    <a:pt x="3093" y="172"/>
                  </a:lnTo>
                  <a:lnTo>
                    <a:pt x="3093" y="43"/>
                  </a:lnTo>
                  <a:lnTo>
                    <a:pt x="30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3" name="Google Shape;14862;p66">
              <a:extLst>
                <a:ext uri="{FF2B5EF4-FFF2-40B4-BE49-F238E27FC236}">
                  <a16:creationId xmlns:a16="http://schemas.microsoft.com/office/drawing/2014/main" id="{A2499317-5061-D2C5-4A05-61A2109EFE23}"/>
                </a:ext>
              </a:extLst>
            </p:cNvPr>
            <p:cNvSpPr/>
            <p:nvPr/>
          </p:nvSpPr>
          <p:spPr>
            <a:xfrm>
              <a:off x="1723175" y="4845500"/>
              <a:ext cx="39775" cy="149275"/>
            </a:xfrm>
            <a:custGeom>
              <a:avLst/>
              <a:gdLst/>
              <a:ahLst/>
              <a:cxnLst/>
              <a:rect l="l" t="t" r="r" b="b"/>
              <a:pathLst>
                <a:path w="1591" h="5971" extrusionOk="0">
                  <a:moveTo>
                    <a:pt x="688" y="1"/>
                  </a:moveTo>
                  <a:lnTo>
                    <a:pt x="602" y="87"/>
                  </a:lnTo>
                  <a:lnTo>
                    <a:pt x="602" y="216"/>
                  </a:lnTo>
                  <a:lnTo>
                    <a:pt x="645" y="344"/>
                  </a:lnTo>
                  <a:lnTo>
                    <a:pt x="731" y="473"/>
                  </a:lnTo>
                  <a:lnTo>
                    <a:pt x="903" y="774"/>
                  </a:lnTo>
                  <a:lnTo>
                    <a:pt x="989" y="903"/>
                  </a:lnTo>
                  <a:lnTo>
                    <a:pt x="989" y="1032"/>
                  </a:lnTo>
                  <a:lnTo>
                    <a:pt x="989" y="1676"/>
                  </a:lnTo>
                  <a:lnTo>
                    <a:pt x="860" y="2750"/>
                  </a:lnTo>
                  <a:lnTo>
                    <a:pt x="731" y="3823"/>
                  </a:lnTo>
                  <a:lnTo>
                    <a:pt x="645" y="4210"/>
                  </a:lnTo>
                  <a:lnTo>
                    <a:pt x="516" y="4468"/>
                  </a:lnTo>
                  <a:lnTo>
                    <a:pt x="302" y="4768"/>
                  </a:lnTo>
                  <a:lnTo>
                    <a:pt x="130" y="5155"/>
                  </a:lnTo>
                  <a:lnTo>
                    <a:pt x="1" y="5541"/>
                  </a:lnTo>
                  <a:lnTo>
                    <a:pt x="1" y="5713"/>
                  </a:lnTo>
                  <a:lnTo>
                    <a:pt x="44" y="5842"/>
                  </a:lnTo>
                  <a:lnTo>
                    <a:pt x="87" y="5928"/>
                  </a:lnTo>
                  <a:lnTo>
                    <a:pt x="130" y="5971"/>
                  </a:lnTo>
                  <a:lnTo>
                    <a:pt x="259" y="5971"/>
                  </a:lnTo>
                  <a:lnTo>
                    <a:pt x="516" y="5799"/>
                  </a:lnTo>
                  <a:lnTo>
                    <a:pt x="559" y="5498"/>
                  </a:lnTo>
                  <a:lnTo>
                    <a:pt x="645" y="5198"/>
                  </a:lnTo>
                  <a:lnTo>
                    <a:pt x="774" y="4811"/>
                  </a:lnTo>
                  <a:lnTo>
                    <a:pt x="989" y="4468"/>
                  </a:lnTo>
                  <a:lnTo>
                    <a:pt x="1161" y="4167"/>
                  </a:lnTo>
                  <a:lnTo>
                    <a:pt x="1332" y="3737"/>
                  </a:lnTo>
                  <a:lnTo>
                    <a:pt x="1418" y="3308"/>
                  </a:lnTo>
                  <a:lnTo>
                    <a:pt x="1504" y="2835"/>
                  </a:lnTo>
                  <a:lnTo>
                    <a:pt x="1590" y="1933"/>
                  </a:lnTo>
                  <a:lnTo>
                    <a:pt x="1590" y="1289"/>
                  </a:lnTo>
                  <a:lnTo>
                    <a:pt x="1547" y="1160"/>
                  </a:lnTo>
                  <a:lnTo>
                    <a:pt x="1461" y="989"/>
                  </a:lnTo>
                  <a:lnTo>
                    <a:pt x="1246" y="645"/>
                  </a:lnTo>
                  <a:lnTo>
                    <a:pt x="946" y="301"/>
                  </a:lnTo>
                  <a:lnTo>
                    <a:pt x="688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4" name="Google Shape;14863;p66">
              <a:extLst>
                <a:ext uri="{FF2B5EF4-FFF2-40B4-BE49-F238E27FC236}">
                  <a16:creationId xmlns:a16="http://schemas.microsoft.com/office/drawing/2014/main" id="{81C02D84-F3D3-5485-6FD0-7A97D34D9448}"/>
                </a:ext>
              </a:extLst>
            </p:cNvPr>
            <p:cNvSpPr/>
            <p:nvPr/>
          </p:nvSpPr>
          <p:spPr>
            <a:xfrm>
              <a:off x="1695275" y="5002275"/>
              <a:ext cx="60150" cy="90225"/>
            </a:xfrm>
            <a:custGeom>
              <a:avLst/>
              <a:gdLst/>
              <a:ahLst/>
              <a:cxnLst/>
              <a:rect l="l" t="t" r="r" b="b"/>
              <a:pathLst>
                <a:path w="2406" h="3609" extrusionOk="0">
                  <a:moveTo>
                    <a:pt x="1375" y="0"/>
                  </a:moveTo>
                  <a:lnTo>
                    <a:pt x="1203" y="43"/>
                  </a:lnTo>
                  <a:lnTo>
                    <a:pt x="988" y="129"/>
                  </a:lnTo>
                  <a:lnTo>
                    <a:pt x="859" y="215"/>
                  </a:lnTo>
                  <a:lnTo>
                    <a:pt x="816" y="301"/>
                  </a:lnTo>
                  <a:lnTo>
                    <a:pt x="859" y="473"/>
                  </a:lnTo>
                  <a:lnTo>
                    <a:pt x="859" y="688"/>
                  </a:lnTo>
                  <a:lnTo>
                    <a:pt x="859" y="1117"/>
                  </a:lnTo>
                  <a:lnTo>
                    <a:pt x="730" y="1632"/>
                  </a:lnTo>
                  <a:lnTo>
                    <a:pt x="559" y="2148"/>
                  </a:lnTo>
                  <a:lnTo>
                    <a:pt x="430" y="2620"/>
                  </a:lnTo>
                  <a:lnTo>
                    <a:pt x="215" y="2921"/>
                  </a:lnTo>
                  <a:lnTo>
                    <a:pt x="86" y="3136"/>
                  </a:lnTo>
                  <a:lnTo>
                    <a:pt x="0" y="3265"/>
                  </a:lnTo>
                  <a:lnTo>
                    <a:pt x="0" y="3350"/>
                  </a:lnTo>
                  <a:lnTo>
                    <a:pt x="43" y="3393"/>
                  </a:lnTo>
                  <a:lnTo>
                    <a:pt x="215" y="3479"/>
                  </a:lnTo>
                  <a:lnTo>
                    <a:pt x="344" y="3522"/>
                  </a:lnTo>
                  <a:lnTo>
                    <a:pt x="602" y="3436"/>
                  </a:lnTo>
                  <a:lnTo>
                    <a:pt x="687" y="3479"/>
                  </a:lnTo>
                  <a:lnTo>
                    <a:pt x="773" y="3479"/>
                  </a:lnTo>
                  <a:lnTo>
                    <a:pt x="902" y="3608"/>
                  </a:lnTo>
                  <a:lnTo>
                    <a:pt x="1031" y="3608"/>
                  </a:lnTo>
                  <a:lnTo>
                    <a:pt x="1074" y="3565"/>
                  </a:lnTo>
                  <a:lnTo>
                    <a:pt x="1117" y="3436"/>
                  </a:lnTo>
                  <a:lnTo>
                    <a:pt x="1246" y="2663"/>
                  </a:lnTo>
                  <a:lnTo>
                    <a:pt x="1375" y="2191"/>
                  </a:lnTo>
                  <a:lnTo>
                    <a:pt x="1461" y="1933"/>
                  </a:lnTo>
                  <a:lnTo>
                    <a:pt x="1632" y="1718"/>
                  </a:lnTo>
                  <a:lnTo>
                    <a:pt x="1933" y="1289"/>
                  </a:lnTo>
                  <a:lnTo>
                    <a:pt x="2234" y="902"/>
                  </a:lnTo>
                  <a:lnTo>
                    <a:pt x="2320" y="773"/>
                  </a:lnTo>
                  <a:lnTo>
                    <a:pt x="2405" y="602"/>
                  </a:lnTo>
                  <a:lnTo>
                    <a:pt x="2405" y="516"/>
                  </a:lnTo>
                  <a:lnTo>
                    <a:pt x="2320" y="387"/>
                  </a:lnTo>
                  <a:lnTo>
                    <a:pt x="2148" y="172"/>
                  </a:lnTo>
                  <a:lnTo>
                    <a:pt x="1933" y="43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5" name="Google Shape;14864;p66">
              <a:extLst>
                <a:ext uri="{FF2B5EF4-FFF2-40B4-BE49-F238E27FC236}">
                  <a16:creationId xmlns:a16="http://schemas.microsoft.com/office/drawing/2014/main" id="{987F4B12-7056-EB01-238B-36CDEF90A6B5}"/>
                </a:ext>
              </a:extLst>
            </p:cNvPr>
            <p:cNvSpPr/>
            <p:nvPr/>
          </p:nvSpPr>
          <p:spPr>
            <a:xfrm>
              <a:off x="1695275" y="5002275"/>
              <a:ext cx="34375" cy="85925"/>
            </a:xfrm>
            <a:custGeom>
              <a:avLst/>
              <a:gdLst/>
              <a:ahLst/>
              <a:cxnLst/>
              <a:rect l="l" t="t" r="r" b="b"/>
              <a:pathLst>
                <a:path w="1375" h="3437" extrusionOk="0">
                  <a:moveTo>
                    <a:pt x="1332" y="0"/>
                  </a:moveTo>
                  <a:lnTo>
                    <a:pt x="1160" y="43"/>
                  </a:lnTo>
                  <a:lnTo>
                    <a:pt x="988" y="129"/>
                  </a:lnTo>
                  <a:lnTo>
                    <a:pt x="859" y="215"/>
                  </a:lnTo>
                  <a:lnTo>
                    <a:pt x="816" y="301"/>
                  </a:lnTo>
                  <a:lnTo>
                    <a:pt x="859" y="473"/>
                  </a:lnTo>
                  <a:lnTo>
                    <a:pt x="859" y="688"/>
                  </a:lnTo>
                  <a:lnTo>
                    <a:pt x="859" y="1117"/>
                  </a:lnTo>
                  <a:lnTo>
                    <a:pt x="730" y="1632"/>
                  </a:lnTo>
                  <a:lnTo>
                    <a:pt x="559" y="2148"/>
                  </a:lnTo>
                  <a:lnTo>
                    <a:pt x="430" y="2620"/>
                  </a:lnTo>
                  <a:lnTo>
                    <a:pt x="215" y="2921"/>
                  </a:lnTo>
                  <a:lnTo>
                    <a:pt x="86" y="3136"/>
                  </a:lnTo>
                  <a:lnTo>
                    <a:pt x="0" y="3265"/>
                  </a:lnTo>
                  <a:lnTo>
                    <a:pt x="0" y="3350"/>
                  </a:lnTo>
                  <a:lnTo>
                    <a:pt x="43" y="3393"/>
                  </a:lnTo>
                  <a:lnTo>
                    <a:pt x="86" y="3436"/>
                  </a:lnTo>
                  <a:lnTo>
                    <a:pt x="473" y="2921"/>
                  </a:lnTo>
                  <a:lnTo>
                    <a:pt x="730" y="2577"/>
                  </a:lnTo>
                  <a:lnTo>
                    <a:pt x="945" y="2191"/>
                  </a:lnTo>
                  <a:lnTo>
                    <a:pt x="1160" y="1718"/>
                  </a:lnTo>
                  <a:lnTo>
                    <a:pt x="1289" y="1203"/>
                  </a:lnTo>
                  <a:lnTo>
                    <a:pt x="1375" y="602"/>
                  </a:lnTo>
                  <a:lnTo>
                    <a:pt x="1375" y="301"/>
                  </a:lnTo>
                  <a:lnTo>
                    <a:pt x="133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6" name="Google Shape;14865;p66">
              <a:extLst>
                <a:ext uri="{FF2B5EF4-FFF2-40B4-BE49-F238E27FC236}">
                  <a16:creationId xmlns:a16="http://schemas.microsoft.com/office/drawing/2014/main" id="{FAD4C730-2BD7-2072-D6F7-C4923563F724}"/>
                </a:ext>
              </a:extLst>
            </p:cNvPr>
            <p:cNvSpPr/>
            <p:nvPr/>
          </p:nvSpPr>
          <p:spPr>
            <a:xfrm>
              <a:off x="1681300" y="5098900"/>
              <a:ext cx="23650" cy="27950"/>
            </a:xfrm>
            <a:custGeom>
              <a:avLst/>
              <a:gdLst/>
              <a:ahLst/>
              <a:cxnLst/>
              <a:rect l="l" t="t" r="r" b="b"/>
              <a:pathLst>
                <a:path w="946" h="1118" extrusionOk="0">
                  <a:moveTo>
                    <a:pt x="559" y="1"/>
                  </a:moveTo>
                  <a:lnTo>
                    <a:pt x="473" y="87"/>
                  </a:lnTo>
                  <a:lnTo>
                    <a:pt x="302" y="259"/>
                  </a:lnTo>
                  <a:lnTo>
                    <a:pt x="130" y="430"/>
                  </a:lnTo>
                  <a:lnTo>
                    <a:pt x="44" y="516"/>
                  </a:lnTo>
                  <a:lnTo>
                    <a:pt x="1" y="602"/>
                  </a:lnTo>
                  <a:lnTo>
                    <a:pt x="1" y="731"/>
                  </a:lnTo>
                  <a:lnTo>
                    <a:pt x="44" y="860"/>
                  </a:lnTo>
                  <a:lnTo>
                    <a:pt x="173" y="1118"/>
                  </a:lnTo>
                  <a:lnTo>
                    <a:pt x="473" y="903"/>
                  </a:lnTo>
                  <a:lnTo>
                    <a:pt x="731" y="645"/>
                  </a:lnTo>
                  <a:lnTo>
                    <a:pt x="817" y="516"/>
                  </a:lnTo>
                  <a:lnTo>
                    <a:pt x="903" y="344"/>
                  </a:lnTo>
                  <a:lnTo>
                    <a:pt x="946" y="173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38754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4" name="Google Shape;13634;p40"/>
          <p:cNvSpPr txBox="1">
            <a:spLocks noGrp="1"/>
          </p:cNvSpPr>
          <p:nvPr>
            <p:ph type="subTitle" idx="1"/>
          </p:nvPr>
        </p:nvSpPr>
        <p:spPr>
          <a:xfrm>
            <a:off x="1421818" y="1071334"/>
            <a:ext cx="7098069" cy="40721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Reduksi</a:t>
            </a: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fraktur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berarti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mengembalikan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fragmen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tulang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kesejajarannya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rotasi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anatomis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Imobilisasi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Imobilisasi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dilakukan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metode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eksterna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internaMempertahankan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mengembalikan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fungsi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status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neurovaskuler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selalu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dipantau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meliputi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peredaran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nyeri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perabaan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gerakan</a:t>
            </a:r>
            <a:endParaRPr lang="en-ID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3268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7" name="Google Shape;14627;p64"/>
          <p:cNvSpPr txBox="1">
            <a:spLocks noGrp="1"/>
          </p:cNvSpPr>
          <p:nvPr>
            <p:ph type="title"/>
          </p:nvPr>
        </p:nvSpPr>
        <p:spPr>
          <a:xfrm>
            <a:off x="3678121" y="282282"/>
            <a:ext cx="4266333" cy="10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KASUS</a:t>
            </a:r>
            <a:endParaRPr dirty="0"/>
          </a:p>
        </p:txBody>
      </p:sp>
      <p:sp>
        <p:nvSpPr>
          <p:cNvPr id="14628" name="Google Shape;14628;p64"/>
          <p:cNvSpPr txBox="1">
            <a:spLocks noGrp="1"/>
          </p:cNvSpPr>
          <p:nvPr>
            <p:ph type="subTitle" idx="1"/>
          </p:nvPr>
        </p:nvSpPr>
        <p:spPr>
          <a:xfrm>
            <a:off x="1496429" y="2729590"/>
            <a:ext cx="6448025" cy="7337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Pada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tanggal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Agustus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2024 Ny. M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usia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50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masuk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IGD (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Instalasi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Gawat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Darurat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Rumah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Sakit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Stella Maris Makassar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keluhan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nyeri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daerah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kaki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disertai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bengkak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kemerahan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kaki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kiri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pasien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mengeluh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kakinya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digerakkan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terjatuh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tangga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rumah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sejak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hari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lalu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Pada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saat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pengkajian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pasien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mengatakan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nyeri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saat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bergerak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nyeri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tertusuk-tusuk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menetap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daerah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kaki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kiri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skala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nyeri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7.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Tampak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pasien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meringis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berteriak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kencang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saat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gerakan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diberikan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kaki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sebelah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kiri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tampak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kaki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sebelah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kiri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bengkak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disertai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kemerahan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akral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teraba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dingin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nadi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teraba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kuat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tampak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warna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kulit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pucat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pengisian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kapiler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&gt;3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detik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Hasil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observasi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respirasi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20 x/m,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tekanan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darah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170/111 mmHg,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nadi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110x/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menit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suhu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36,5°C,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pernapasan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20x/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menit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Hasil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laboratorium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menunjukkan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WBC: 12.40 ↑, PLT: 609 ↑, PDW: 8,9 ↓, P-LCR: 13,8 ↓, PCT: 0,53 ↑, NEUT#: 8,61 ↑, MONO#: 1,16 ↑. Hasil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pemeriksaan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foto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fraktur distal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tibia sinistra.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B454A6-781D-58DB-800F-13D32CA4E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155" y="251429"/>
            <a:ext cx="772778" cy="7727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3651CD-D0D6-87CB-E210-892B4D034A66}"/>
              </a:ext>
            </a:extLst>
          </p:cNvPr>
          <p:cNvSpPr txBox="1"/>
          <p:nvPr/>
        </p:nvSpPr>
        <p:spPr>
          <a:xfrm>
            <a:off x="2526318" y="378648"/>
            <a:ext cx="13422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bg2"/>
                </a:solidFill>
                <a:latin typeface="Oswald" panose="00000500000000000000" pitchFamily="2" charset="0"/>
              </a:rPr>
              <a:t>07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26" name="Google Shape;14626;p64"/>
          <p:cNvPicPr preferRelativeResize="0"/>
          <p:nvPr/>
        </p:nvPicPr>
        <p:blipFill rotWithShape="1">
          <a:blip r:embed="rId3">
            <a:alphaModFix/>
          </a:blip>
          <a:srcRect l="51342" r="14528"/>
          <a:stretch/>
        </p:blipFill>
        <p:spPr>
          <a:xfrm>
            <a:off x="1251732" y="1177728"/>
            <a:ext cx="1609399" cy="2652574"/>
          </a:xfrm>
          <a:prstGeom prst="rect">
            <a:avLst/>
          </a:prstGeom>
          <a:noFill/>
          <a:ln>
            <a:noFill/>
          </a:ln>
        </p:spPr>
      </p:pic>
      <p:sp>
        <p:nvSpPr>
          <p:cNvPr id="14627" name="Google Shape;14627;p64"/>
          <p:cNvSpPr txBox="1">
            <a:spLocks noGrp="1"/>
          </p:cNvSpPr>
          <p:nvPr>
            <p:ph type="title"/>
          </p:nvPr>
        </p:nvSpPr>
        <p:spPr>
          <a:xfrm>
            <a:off x="4217972" y="1505849"/>
            <a:ext cx="4965439" cy="10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Oswald" panose="00000500000000000000" pitchFamily="2" charset="0"/>
              </a:rPr>
              <a:t>   </a:t>
            </a:r>
            <a:r>
              <a:rPr lang="en-US" b="1" dirty="0" err="1">
                <a:latin typeface="Oswald" panose="00000500000000000000" pitchFamily="2" charset="0"/>
              </a:rPr>
              <a:t>Pengkajian</a:t>
            </a:r>
            <a:br>
              <a:rPr lang="en-US" dirty="0">
                <a:latin typeface="Oswald" panose="00000500000000000000" pitchFamily="2" charset="0"/>
              </a:rPr>
            </a:br>
            <a:r>
              <a:rPr lang="en-US" b="1" dirty="0">
                <a:latin typeface="Oswald" panose="00000500000000000000" pitchFamily="2" charset="0"/>
              </a:rPr>
              <a:t>Analisa Data</a:t>
            </a:r>
            <a:br>
              <a:rPr lang="en-US" b="1" dirty="0">
                <a:latin typeface="Oswald" panose="00000500000000000000" pitchFamily="2" charset="0"/>
              </a:rPr>
            </a:br>
            <a:r>
              <a:rPr lang="en-US" b="1" dirty="0" err="1">
                <a:latin typeface="Oswald" panose="00000500000000000000" pitchFamily="2" charset="0"/>
              </a:rPr>
              <a:t>Diagnosa</a:t>
            </a:r>
            <a:br>
              <a:rPr lang="en-US" b="1" dirty="0">
                <a:latin typeface="Oswald" panose="00000500000000000000" pitchFamily="2" charset="0"/>
              </a:rPr>
            </a:br>
            <a:r>
              <a:rPr lang="en-US" b="1" dirty="0" err="1">
                <a:latin typeface="Oswald" panose="00000500000000000000" pitchFamily="2" charset="0"/>
              </a:rPr>
              <a:t>Rencana</a:t>
            </a:r>
            <a:r>
              <a:rPr lang="en-US" b="1" dirty="0">
                <a:latin typeface="Oswald" panose="00000500000000000000" pitchFamily="2" charset="0"/>
              </a:rPr>
              <a:t> Tindakan </a:t>
            </a:r>
            <a:r>
              <a:rPr lang="en-US" b="1" dirty="0" err="1">
                <a:latin typeface="Oswald" panose="00000500000000000000" pitchFamily="2" charset="0"/>
              </a:rPr>
              <a:t>Keperawatan</a:t>
            </a:r>
            <a:br>
              <a:rPr lang="en-US" b="1" dirty="0">
                <a:latin typeface="Oswald" panose="00000500000000000000" pitchFamily="2" charset="0"/>
              </a:rPr>
            </a:br>
            <a:endParaRPr dirty="0"/>
          </a:p>
        </p:txBody>
      </p:sp>
      <p:sp>
        <p:nvSpPr>
          <p:cNvPr id="14629" name="Google Shape;14629;p64"/>
          <p:cNvSpPr/>
          <p:nvPr/>
        </p:nvSpPr>
        <p:spPr>
          <a:xfrm>
            <a:off x="1211065" y="832354"/>
            <a:ext cx="1690734" cy="3343322"/>
          </a:xfrm>
          <a:custGeom>
            <a:avLst/>
            <a:gdLst/>
            <a:ahLst/>
            <a:cxnLst/>
            <a:rect l="l" t="t" r="r" b="b"/>
            <a:pathLst>
              <a:path w="61960" h="122466" extrusionOk="0">
                <a:moveTo>
                  <a:pt x="52217" y="0"/>
                </a:moveTo>
                <a:lnTo>
                  <a:pt x="9743" y="0"/>
                </a:lnTo>
                <a:lnTo>
                  <a:pt x="9743" y="0"/>
                </a:lnTo>
                <a:lnTo>
                  <a:pt x="8803" y="0"/>
                </a:lnTo>
                <a:lnTo>
                  <a:pt x="7778" y="171"/>
                </a:lnTo>
                <a:lnTo>
                  <a:pt x="6838" y="427"/>
                </a:lnTo>
                <a:lnTo>
                  <a:pt x="5983" y="769"/>
                </a:lnTo>
                <a:lnTo>
                  <a:pt x="5129" y="1111"/>
                </a:lnTo>
                <a:lnTo>
                  <a:pt x="4359" y="1624"/>
                </a:lnTo>
                <a:lnTo>
                  <a:pt x="3590" y="2222"/>
                </a:lnTo>
                <a:lnTo>
                  <a:pt x="2907" y="2820"/>
                </a:lnTo>
                <a:lnTo>
                  <a:pt x="2223" y="3504"/>
                </a:lnTo>
                <a:lnTo>
                  <a:pt x="1710" y="4273"/>
                </a:lnTo>
                <a:lnTo>
                  <a:pt x="1197" y="5042"/>
                </a:lnTo>
                <a:lnTo>
                  <a:pt x="770" y="5897"/>
                </a:lnTo>
                <a:lnTo>
                  <a:pt x="514" y="6837"/>
                </a:lnTo>
                <a:lnTo>
                  <a:pt x="257" y="7777"/>
                </a:lnTo>
                <a:lnTo>
                  <a:pt x="86" y="8717"/>
                </a:lnTo>
                <a:lnTo>
                  <a:pt x="1" y="9743"/>
                </a:lnTo>
                <a:lnTo>
                  <a:pt x="1" y="112723"/>
                </a:lnTo>
                <a:lnTo>
                  <a:pt x="1" y="112723"/>
                </a:lnTo>
                <a:lnTo>
                  <a:pt x="86" y="113748"/>
                </a:lnTo>
                <a:lnTo>
                  <a:pt x="257" y="114688"/>
                </a:lnTo>
                <a:lnTo>
                  <a:pt x="514" y="115629"/>
                </a:lnTo>
                <a:lnTo>
                  <a:pt x="770" y="116569"/>
                </a:lnTo>
                <a:lnTo>
                  <a:pt x="1197" y="117423"/>
                </a:lnTo>
                <a:lnTo>
                  <a:pt x="1710" y="118192"/>
                </a:lnTo>
                <a:lnTo>
                  <a:pt x="2223" y="118962"/>
                </a:lnTo>
                <a:lnTo>
                  <a:pt x="2907" y="119645"/>
                </a:lnTo>
                <a:lnTo>
                  <a:pt x="3590" y="120243"/>
                </a:lnTo>
                <a:lnTo>
                  <a:pt x="4359" y="120842"/>
                </a:lnTo>
                <a:lnTo>
                  <a:pt x="5129" y="121354"/>
                </a:lnTo>
                <a:lnTo>
                  <a:pt x="5983" y="121696"/>
                </a:lnTo>
                <a:lnTo>
                  <a:pt x="6838" y="122038"/>
                </a:lnTo>
                <a:lnTo>
                  <a:pt x="7778" y="122294"/>
                </a:lnTo>
                <a:lnTo>
                  <a:pt x="8803" y="122465"/>
                </a:lnTo>
                <a:lnTo>
                  <a:pt x="9743" y="122465"/>
                </a:lnTo>
                <a:lnTo>
                  <a:pt x="52217" y="122465"/>
                </a:lnTo>
                <a:lnTo>
                  <a:pt x="52217" y="122465"/>
                </a:lnTo>
                <a:lnTo>
                  <a:pt x="53243" y="122465"/>
                </a:lnTo>
                <a:lnTo>
                  <a:pt x="54183" y="122294"/>
                </a:lnTo>
                <a:lnTo>
                  <a:pt x="55123" y="122038"/>
                </a:lnTo>
                <a:lnTo>
                  <a:pt x="55978" y="121696"/>
                </a:lnTo>
                <a:lnTo>
                  <a:pt x="56832" y="121354"/>
                </a:lnTo>
                <a:lnTo>
                  <a:pt x="57687" y="120842"/>
                </a:lnTo>
                <a:lnTo>
                  <a:pt x="58371" y="120243"/>
                </a:lnTo>
                <a:lnTo>
                  <a:pt x="59054" y="119645"/>
                </a:lnTo>
                <a:lnTo>
                  <a:pt x="59738" y="118962"/>
                </a:lnTo>
                <a:lnTo>
                  <a:pt x="60251" y="118192"/>
                </a:lnTo>
                <a:lnTo>
                  <a:pt x="60764" y="117423"/>
                </a:lnTo>
                <a:lnTo>
                  <a:pt x="61191" y="116569"/>
                </a:lnTo>
                <a:lnTo>
                  <a:pt x="61533" y="115629"/>
                </a:lnTo>
                <a:lnTo>
                  <a:pt x="61704" y="114688"/>
                </a:lnTo>
                <a:lnTo>
                  <a:pt x="61875" y="113748"/>
                </a:lnTo>
                <a:lnTo>
                  <a:pt x="61960" y="112723"/>
                </a:lnTo>
                <a:lnTo>
                  <a:pt x="61960" y="9743"/>
                </a:lnTo>
                <a:lnTo>
                  <a:pt x="61960" y="9743"/>
                </a:lnTo>
                <a:lnTo>
                  <a:pt x="61875" y="8717"/>
                </a:lnTo>
                <a:lnTo>
                  <a:pt x="61704" y="7777"/>
                </a:lnTo>
                <a:lnTo>
                  <a:pt x="61533" y="6837"/>
                </a:lnTo>
                <a:lnTo>
                  <a:pt x="61191" y="5897"/>
                </a:lnTo>
                <a:lnTo>
                  <a:pt x="60764" y="5042"/>
                </a:lnTo>
                <a:lnTo>
                  <a:pt x="60251" y="4273"/>
                </a:lnTo>
                <a:lnTo>
                  <a:pt x="59738" y="3504"/>
                </a:lnTo>
                <a:lnTo>
                  <a:pt x="59054" y="2820"/>
                </a:lnTo>
                <a:lnTo>
                  <a:pt x="58371" y="2222"/>
                </a:lnTo>
                <a:lnTo>
                  <a:pt x="57687" y="1624"/>
                </a:lnTo>
                <a:lnTo>
                  <a:pt x="56832" y="1111"/>
                </a:lnTo>
                <a:lnTo>
                  <a:pt x="55978" y="769"/>
                </a:lnTo>
                <a:lnTo>
                  <a:pt x="55123" y="427"/>
                </a:lnTo>
                <a:lnTo>
                  <a:pt x="54183" y="171"/>
                </a:lnTo>
                <a:lnTo>
                  <a:pt x="53243" y="0"/>
                </a:lnTo>
                <a:lnTo>
                  <a:pt x="52217" y="0"/>
                </a:lnTo>
                <a:lnTo>
                  <a:pt x="52217" y="0"/>
                </a:lnTo>
                <a:close/>
                <a:moveTo>
                  <a:pt x="24870" y="5042"/>
                </a:moveTo>
                <a:lnTo>
                  <a:pt x="24870" y="5042"/>
                </a:lnTo>
                <a:lnTo>
                  <a:pt x="24955" y="5042"/>
                </a:lnTo>
                <a:lnTo>
                  <a:pt x="37176" y="5042"/>
                </a:lnTo>
                <a:lnTo>
                  <a:pt x="37176" y="5042"/>
                </a:lnTo>
                <a:lnTo>
                  <a:pt x="37433" y="5042"/>
                </a:lnTo>
                <a:lnTo>
                  <a:pt x="37689" y="5213"/>
                </a:lnTo>
                <a:lnTo>
                  <a:pt x="37860" y="5469"/>
                </a:lnTo>
                <a:lnTo>
                  <a:pt x="37946" y="5811"/>
                </a:lnTo>
                <a:lnTo>
                  <a:pt x="37946" y="5811"/>
                </a:lnTo>
                <a:lnTo>
                  <a:pt x="37860" y="6068"/>
                </a:lnTo>
                <a:lnTo>
                  <a:pt x="37689" y="6324"/>
                </a:lnTo>
                <a:lnTo>
                  <a:pt x="37433" y="6495"/>
                </a:lnTo>
                <a:lnTo>
                  <a:pt x="37091" y="6580"/>
                </a:lnTo>
                <a:lnTo>
                  <a:pt x="37091" y="6580"/>
                </a:lnTo>
                <a:lnTo>
                  <a:pt x="37091" y="6580"/>
                </a:lnTo>
                <a:lnTo>
                  <a:pt x="24870" y="6580"/>
                </a:lnTo>
                <a:lnTo>
                  <a:pt x="24870" y="6580"/>
                </a:lnTo>
                <a:lnTo>
                  <a:pt x="24870" y="6580"/>
                </a:lnTo>
                <a:lnTo>
                  <a:pt x="24528" y="6495"/>
                </a:lnTo>
                <a:lnTo>
                  <a:pt x="24272" y="6324"/>
                </a:lnTo>
                <a:lnTo>
                  <a:pt x="24101" y="6068"/>
                </a:lnTo>
                <a:lnTo>
                  <a:pt x="24101" y="5811"/>
                </a:lnTo>
                <a:lnTo>
                  <a:pt x="24101" y="5811"/>
                </a:lnTo>
                <a:lnTo>
                  <a:pt x="24101" y="5469"/>
                </a:lnTo>
                <a:lnTo>
                  <a:pt x="24272" y="5213"/>
                </a:lnTo>
                <a:lnTo>
                  <a:pt x="24528" y="5042"/>
                </a:lnTo>
                <a:lnTo>
                  <a:pt x="24870" y="5042"/>
                </a:lnTo>
                <a:lnTo>
                  <a:pt x="24870" y="5042"/>
                </a:lnTo>
                <a:close/>
                <a:moveTo>
                  <a:pt x="31023" y="119389"/>
                </a:moveTo>
                <a:lnTo>
                  <a:pt x="31023" y="119389"/>
                </a:lnTo>
                <a:lnTo>
                  <a:pt x="30340" y="119303"/>
                </a:lnTo>
                <a:lnTo>
                  <a:pt x="29741" y="119132"/>
                </a:lnTo>
                <a:lnTo>
                  <a:pt x="29143" y="118791"/>
                </a:lnTo>
                <a:lnTo>
                  <a:pt x="28630" y="118449"/>
                </a:lnTo>
                <a:lnTo>
                  <a:pt x="28288" y="117936"/>
                </a:lnTo>
                <a:lnTo>
                  <a:pt x="27947" y="117338"/>
                </a:lnTo>
                <a:lnTo>
                  <a:pt x="27776" y="116740"/>
                </a:lnTo>
                <a:lnTo>
                  <a:pt x="27690" y="116056"/>
                </a:lnTo>
                <a:lnTo>
                  <a:pt x="27690" y="116056"/>
                </a:lnTo>
                <a:lnTo>
                  <a:pt x="27776" y="115458"/>
                </a:lnTo>
                <a:lnTo>
                  <a:pt x="27947" y="114774"/>
                </a:lnTo>
                <a:lnTo>
                  <a:pt x="28288" y="114261"/>
                </a:lnTo>
                <a:lnTo>
                  <a:pt x="28630" y="113748"/>
                </a:lnTo>
                <a:lnTo>
                  <a:pt x="29143" y="113407"/>
                </a:lnTo>
                <a:lnTo>
                  <a:pt x="29741" y="113065"/>
                </a:lnTo>
                <a:lnTo>
                  <a:pt x="30340" y="112894"/>
                </a:lnTo>
                <a:lnTo>
                  <a:pt x="31023" y="112808"/>
                </a:lnTo>
                <a:lnTo>
                  <a:pt x="31023" y="112808"/>
                </a:lnTo>
                <a:lnTo>
                  <a:pt x="31621" y="112894"/>
                </a:lnTo>
                <a:lnTo>
                  <a:pt x="32305" y="113065"/>
                </a:lnTo>
                <a:lnTo>
                  <a:pt x="32818" y="113407"/>
                </a:lnTo>
                <a:lnTo>
                  <a:pt x="33331" y="113748"/>
                </a:lnTo>
                <a:lnTo>
                  <a:pt x="33758" y="114261"/>
                </a:lnTo>
                <a:lnTo>
                  <a:pt x="34014" y="114774"/>
                </a:lnTo>
                <a:lnTo>
                  <a:pt x="34185" y="115458"/>
                </a:lnTo>
                <a:lnTo>
                  <a:pt x="34271" y="116056"/>
                </a:lnTo>
                <a:lnTo>
                  <a:pt x="34271" y="116056"/>
                </a:lnTo>
                <a:lnTo>
                  <a:pt x="34185" y="116740"/>
                </a:lnTo>
                <a:lnTo>
                  <a:pt x="34014" y="117338"/>
                </a:lnTo>
                <a:lnTo>
                  <a:pt x="33758" y="117936"/>
                </a:lnTo>
                <a:lnTo>
                  <a:pt x="33331" y="118449"/>
                </a:lnTo>
                <a:lnTo>
                  <a:pt x="32818" y="118791"/>
                </a:lnTo>
                <a:lnTo>
                  <a:pt x="32305" y="119132"/>
                </a:lnTo>
                <a:lnTo>
                  <a:pt x="31621" y="119303"/>
                </a:lnTo>
                <a:lnTo>
                  <a:pt x="31023" y="119389"/>
                </a:lnTo>
                <a:lnTo>
                  <a:pt x="31023" y="119389"/>
                </a:lnTo>
                <a:close/>
                <a:moveTo>
                  <a:pt x="59482" y="108877"/>
                </a:moveTo>
                <a:lnTo>
                  <a:pt x="2479" y="108877"/>
                </a:lnTo>
                <a:lnTo>
                  <a:pt x="2479" y="13588"/>
                </a:lnTo>
                <a:lnTo>
                  <a:pt x="59482" y="13588"/>
                </a:lnTo>
                <a:lnTo>
                  <a:pt x="59482" y="10887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43E648-94E3-BF6C-3956-4FA9AE3E4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197" y="2069649"/>
            <a:ext cx="896190" cy="8961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E35087-7DC6-2270-56C3-9CB0546DC2F9}"/>
              </a:ext>
            </a:extLst>
          </p:cNvPr>
          <p:cNvSpPr txBox="1"/>
          <p:nvPr/>
        </p:nvSpPr>
        <p:spPr>
          <a:xfrm>
            <a:off x="800092" y="2279362"/>
            <a:ext cx="5740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2"/>
                </a:solidFill>
                <a:latin typeface="Oswald" panose="00000500000000000000" pitchFamily="2" charset="0"/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144451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2" name="Google Shape;13602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Nama </a:t>
            </a:r>
            <a:r>
              <a:rPr lang="en-US" dirty="0" err="1"/>
              <a:t>Kelompok</a:t>
            </a:r>
            <a:endParaRPr dirty="0"/>
          </a:p>
        </p:txBody>
      </p:sp>
      <p:sp>
        <p:nvSpPr>
          <p:cNvPr id="13603" name="Google Shape;13603;p38"/>
          <p:cNvSpPr txBox="1">
            <a:spLocks noGrp="1"/>
          </p:cNvSpPr>
          <p:nvPr>
            <p:ph type="body" idx="1"/>
          </p:nvPr>
        </p:nvSpPr>
        <p:spPr>
          <a:xfrm>
            <a:off x="1440000" y="1354667"/>
            <a:ext cx="7704000" cy="26142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 </a:t>
            </a:r>
          </a:p>
          <a:p>
            <a:pPr marL="457200" lvl="0" indent="-3016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AutoNum type="arabicPeriod"/>
            </a:pPr>
            <a:r>
              <a:rPr lang="en-US" sz="2000" dirty="0">
                <a:solidFill>
                  <a:schemeClr val="dk1"/>
                </a:solidFill>
              </a:rPr>
              <a:t>ATYA LEGA NURHALIZA        (3320224032 )</a:t>
            </a:r>
          </a:p>
          <a:p>
            <a:pPr marL="457200" lvl="0" indent="-3016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AutoNum type="arabicPeriod"/>
            </a:pPr>
            <a:r>
              <a:rPr lang="en-US" sz="2000" dirty="0">
                <a:solidFill>
                  <a:schemeClr val="dk1"/>
                </a:solidFill>
              </a:rPr>
              <a:t>AYU SEKAR HAFIDA              ( 3320224034 )</a:t>
            </a:r>
          </a:p>
          <a:p>
            <a:pPr marL="457200" lvl="0" indent="-3016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AutoNum type="arabicPeriod"/>
            </a:pPr>
            <a:r>
              <a:rPr lang="en-US" sz="2000" dirty="0">
                <a:solidFill>
                  <a:schemeClr val="dk1"/>
                </a:solidFill>
              </a:rPr>
              <a:t>FIKA PUPUT DWI ASTUTI       ( 3320224041 )</a:t>
            </a:r>
          </a:p>
          <a:p>
            <a:pPr marL="457200" lvl="0" indent="-3016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AutoNum type="arabicPeriod"/>
            </a:pPr>
            <a:r>
              <a:rPr lang="en-US" sz="2000" dirty="0">
                <a:solidFill>
                  <a:schemeClr val="dk1"/>
                </a:solidFill>
              </a:rPr>
              <a:t>ISNUR ROHAYAH                  ( 3320224045 )</a:t>
            </a:r>
          </a:p>
          <a:p>
            <a:pPr marL="457200" lvl="0" indent="-3016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AutoNum type="arabicPeriod"/>
            </a:pPr>
            <a:r>
              <a:rPr lang="en-US" sz="2000" dirty="0">
                <a:solidFill>
                  <a:schemeClr val="dk1"/>
                </a:solidFill>
              </a:rPr>
              <a:t>LUTHFI NURUL HANIFAH       ( 3320224045 )</a:t>
            </a:r>
          </a:p>
          <a:p>
            <a:pPr marL="457200" lvl="0" indent="-3016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AutoNum type="arabicPeriod"/>
            </a:pPr>
            <a:r>
              <a:rPr lang="en-US" sz="2000" dirty="0">
                <a:solidFill>
                  <a:schemeClr val="dk1"/>
                </a:solidFill>
              </a:rPr>
              <a:t>MUHAMMAD LUQMAN Z        ( 3320224051 )</a:t>
            </a:r>
          </a:p>
          <a:p>
            <a:pPr marL="457200" lvl="0" indent="-3016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AutoNum type="arabicPeriod"/>
            </a:pPr>
            <a:r>
              <a:rPr lang="en-US" sz="2000" dirty="0">
                <a:solidFill>
                  <a:schemeClr val="dk1"/>
                </a:solidFill>
              </a:rPr>
              <a:t>MUHAMMAD RAFI AKHDAN F ( 3320224052 )</a:t>
            </a:r>
          </a:p>
          <a:p>
            <a:pPr marL="457200" lvl="0" indent="-3016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AutoNum type="arabicPeriod"/>
            </a:pPr>
            <a:r>
              <a:rPr lang="en-US" sz="2000" dirty="0">
                <a:solidFill>
                  <a:schemeClr val="dk1"/>
                </a:solidFill>
              </a:rPr>
              <a:t>YUANITA EKA PRASETYO       ( 3320224072 )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3FB66-AC24-44BD-4BD8-2F38B2A81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62728A-284D-300C-7902-2C4857B09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83" y="0"/>
            <a:ext cx="4095017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032E40-AD19-F808-2CD3-79435D965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017" y="-2321"/>
            <a:ext cx="3803833" cy="527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80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72DAC-E1BE-FAE7-A625-6C1F08BE0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F6E01C-531E-E49B-C27C-01311501D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43" y="0"/>
            <a:ext cx="3665994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1F0138-41B7-E957-2EEC-12757A0FE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994" y="1017725"/>
            <a:ext cx="4553507" cy="406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55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7F931-A11C-7D5E-507F-B40D5AC4E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32133" y="165626"/>
            <a:ext cx="7704000" cy="572700"/>
          </a:xfrm>
        </p:spPr>
        <p:txBody>
          <a:bodyPr/>
          <a:lstStyle/>
          <a:p>
            <a:r>
              <a:rPr lang="en-US" sz="2800" dirty="0"/>
              <a:t>Analisa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BF7825-4E9F-19D0-63F9-B69A5DB94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0467" y="0"/>
            <a:ext cx="412928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87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7C6B1-A4E1-7B5E-EB8F-6028C9B85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C2E1A-CFA8-1A01-131F-F3BB06A6B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2836" y="1326343"/>
            <a:ext cx="5736086" cy="2768400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</a:pP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Perfusi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perifer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efektif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berhubungan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peningkatan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tekanan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darah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Nyeri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akut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berhubungan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agen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pencedera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fisik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75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F59DD-CEF0-076F-AE91-79EB1BE2A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24892"/>
            <a:ext cx="7704000" cy="572700"/>
          </a:xfrm>
        </p:spPr>
        <p:txBody>
          <a:bodyPr/>
          <a:lstStyle/>
          <a:p>
            <a:r>
              <a:rPr lang="en-US" sz="2500" dirty="0"/>
              <a:t>RENCANA KEPERAWATAN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69F1A2-FEC2-C832-B101-06AB2BFE8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730399"/>
            <a:ext cx="8229600" cy="418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43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551FD-56D2-6966-946F-8D795328D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95C12E-1154-28CC-6928-6555709A2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45025"/>
            <a:ext cx="7677140" cy="425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50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5F288-2D6F-9F5F-5ED9-9E706B719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202B4A-9C79-58E0-F72B-D2C6B72A1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33" y="445025"/>
            <a:ext cx="7941734" cy="420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7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17F1E-5D7B-DC88-C126-8BA8CC4C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43BC8A-7600-C583-ED68-085BB1F9D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34" y="559165"/>
            <a:ext cx="7842266" cy="40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334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10EE3-0DCA-9AD8-EC94-54DB374EE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E0807F-C9FC-69FC-267D-301550B07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02" y="445025"/>
            <a:ext cx="8022795" cy="439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14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523C7-B538-6FCB-D251-4E8DE954C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A46828-3F16-6882-1A9D-20155B5CD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54" y="785283"/>
            <a:ext cx="8610446" cy="357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02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" name="Google Shape;13608;p39"/>
          <p:cNvSpPr/>
          <p:nvPr/>
        </p:nvSpPr>
        <p:spPr>
          <a:xfrm>
            <a:off x="954500" y="3515050"/>
            <a:ext cx="896700" cy="8967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9" name="Google Shape;13609;p39"/>
          <p:cNvSpPr/>
          <p:nvPr/>
        </p:nvSpPr>
        <p:spPr>
          <a:xfrm>
            <a:off x="954500" y="1322750"/>
            <a:ext cx="896700" cy="8967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0" name="Google Shape;13610;p39"/>
          <p:cNvSpPr/>
          <p:nvPr/>
        </p:nvSpPr>
        <p:spPr>
          <a:xfrm>
            <a:off x="3433555" y="1366234"/>
            <a:ext cx="896700" cy="8967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1" name="Google Shape;13611;p39"/>
          <p:cNvSpPr/>
          <p:nvPr/>
        </p:nvSpPr>
        <p:spPr>
          <a:xfrm>
            <a:off x="954500" y="2418900"/>
            <a:ext cx="896700" cy="8967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2" name="Google Shape;13612;p39"/>
          <p:cNvSpPr/>
          <p:nvPr/>
        </p:nvSpPr>
        <p:spPr>
          <a:xfrm>
            <a:off x="3433555" y="2418900"/>
            <a:ext cx="896700" cy="8967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3" name="Google Shape;13613;p39"/>
          <p:cNvSpPr txBox="1">
            <a:spLocks noGrp="1"/>
          </p:cNvSpPr>
          <p:nvPr>
            <p:ph type="title" idx="9"/>
          </p:nvPr>
        </p:nvSpPr>
        <p:spPr>
          <a:xfrm>
            <a:off x="878775" y="2662760"/>
            <a:ext cx="1048200" cy="4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3614" name="Google Shape;13614;p39"/>
          <p:cNvSpPr txBox="1">
            <a:spLocks noGrp="1"/>
          </p:cNvSpPr>
          <p:nvPr>
            <p:ph type="title" idx="8"/>
          </p:nvPr>
        </p:nvSpPr>
        <p:spPr>
          <a:xfrm>
            <a:off x="878775" y="1589975"/>
            <a:ext cx="1048200" cy="4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3615" name="Google Shape;13615;p39"/>
          <p:cNvSpPr txBox="1">
            <a:spLocks noGrp="1"/>
          </p:cNvSpPr>
          <p:nvPr>
            <p:ph type="title" idx="13"/>
          </p:nvPr>
        </p:nvSpPr>
        <p:spPr>
          <a:xfrm>
            <a:off x="3372141" y="1553900"/>
            <a:ext cx="1048200" cy="4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13616" name="Google Shape;13616;p39"/>
          <p:cNvSpPr txBox="1">
            <a:spLocks noGrp="1"/>
          </p:cNvSpPr>
          <p:nvPr>
            <p:ph type="title" idx="14"/>
          </p:nvPr>
        </p:nvSpPr>
        <p:spPr>
          <a:xfrm>
            <a:off x="3515880" y="2632635"/>
            <a:ext cx="732050" cy="4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13617" name="Google Shape;13617;p39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13618" name="Google Shape;13618;p39"/>
          <p:cNvSpPr txBox="1">
            <a:spLocks noGrp="1"/>
          </p:cNvSpPr>
          <p:nvPr>
            <p:ph type="title"/>
          </p:nvPr>
        </p:nvSpPr>
        <p:spPr>
          <a:xfrm>
            <a:off x="2002700" y="1462511"/>
            <a:ext cx="2490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Definisi</a:t>
            </a:r>
            <a:endParaRPr dirty="0"/>
          </a:p>
        </p:txBody>
      </p:sp>
      <p:sp>
        <p:nvSpPr>
          <p:cNvPr id="13619" name="Google Shape;13619;p39"/>
          <p:cNvSpPr txBox="1">
            <a:spLocks noGrp="1"/>
          </p:cNvSpPr>
          <p:nvPr>
            <p:ph type="subTitle" idx="1"/>
          </p:nvPr>
        </p:nvSpPr>
        <p:spPr>
          <a:xfrm>
            <a:off x="7158709" y="2671915"/>
            <a:ext cx="2726208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="1" dirty="0" err="1">
                <a:latin typeface="Oswald" panose="00000500000000000000" pitchFamily="2" charset="0"/>
              </a:rPr>
              <a:t>Pengkajian</a:t>
            </a:r>
            <a:endParaRPr lang="en-US" b="1" dirty="0">
              <a:latin typeface="Oswald" panose="00000500000000000000" pitchFamily="2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="1" dirty="0">
                <a:latin typeface="Oswald" panose="00000500000000000000" pitchFamily="2" charset="0"/>
              </a:rPr>
              <a:t>Analisa Data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="1" dirty="0" err="1">
                <a:latin typeface="Oswald" panose="00000500000000000000" pitchFamily="2" charset="0"/>
              </a:rPr>
              <a:t>Diagnosa</a:t>
            </a:r>
            <a:endParaRPr lang="en-US" b="1" dirty="0">
              <a:latin typeface="Oswald" panose="00000500000000000000" pitchFamily="2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="1" dirty="0" err="1">
                <a:latin typeface="Oswald" panose="00000500000000000000" pitchFamily="2" charset="0"/>
              </a:rPr>
              <a:t>Rencana</a:t>
            </a:r>
            <a:r>
              <a:rPr lang="en-US" b="1" dirty="0">
                <a:latin typeface="Oswald" panose="00000500000000000000" pitchFamily="2" charset="0"/>
              </a:rPr>
              <a:t> Tindakan </a:t>
            </a:r>
            <a:r>
              <a:rPr lang="en-US" b="1" dirty="0" err="1">
                <a:latin typeface="Oswald" panose="00000500000000000000" pitchFamily="2" charset="0"/>
              </a:rPr>
              <a:t>Keperawatan</a:t>
            </a:r>
            <a:endParaRPr b="1" dirty="0">
              <a:latin typeface="Oswald" panose="00000500000000000000" pitchFamily="2" charset="0"/>
            </a:endParaRPr>
          </a:p>
        </p:txBody>
      </p:sp>
      <p:sp>
        <p:nvSpPr>
          <p:cNvPr id="13620" name="Google Shape;13620;p39"/>
          <p:cNvSpPr txBox="1">
            <a:spLocks noGrp="1"/>
          </p:cNvSpPr>
          <p:nvPr>
            <p:ph type="title" idx="2"/>
          </p:nvPr>
        </p:nvSpPr>
        <p:spPr>
          <a:xfrm>
            <a:off x="4481755" y="1533575"/>
            <a:ext cx="2490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Patofisiologi</a:t>
            </a:r>
            <a:endParaRPr dirty="0"/>
          </a:p>
        </p:txBody>
      </p:sp>
      <p:sp>
        <p:nvSpPr>
          <p:cNvPr id="13621" name="Google Shape;13621;p39"/>
          <p:cNvSpPr txBox="1">
            <a:spLocks noGrp="1"/>
          </p:cNvSpPr>
          <p:nvPr>
            <p:ph type="subTitle" idx="3"/>
          </p:nvPr>
        </p:nvSpPr>
        <p:spPr>
          <a:xfrm>
            <a:off x="7572403" y="1543228"/>
            <a:ext cx="24900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latin typeface="Oswald" panose="00000500000000000000" pitchFamily="2" charset="0"/>
              </a:rPr>
              <a:t>Kasus</a:t>
            </a:r>
            <a:endParaRPr sz="2000" b="1" dirty="0">
              <a:latin typeface="Oswald" panose="00000500000000000000" pitchFamily="2" charset="0"/>
            </a:endParaRPr>
          </a:p>
        </p:txBody>
      </p:sp>
      <p:sp>
        <p:nvSpPr>
          <p:cNvPr id="13622" name="Google Shape;13622;p39"/>
          <p:cNvSpPr txBox="1">
            <a:spLocks noGrp="1"/>
          </p:cNvSpPr>
          <p:nvPr>
            <p:ph type="title" idx="4"/>
          </p:nvPr>
        </p:nvSpPr>
        <p:spPr>
          <a:xfrm>
            <a:off x="1930341" y="2532253"/>
            <a:ext cx="2490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Etiologi</a:t>
            </a:r>
            <a:endParaRPr dirty="0"/>
          </a:p>
        </p:txBody>
      </p:sp>
      <p:sp>
        <p:nvSpPr>
          <p:cNvPr id="13624" name="Google Shape;13624;p39"/>
          <p:cNvSpPr txBox="1">
            <a:spLocks noGrp="1"/>
          </p:cNvSpPr>
          <p:nvPr>
            <p:ph type="title" idx="6"/>
          </p:nvPr>
        </p:nvSpPr>
        <p:spPr>
          <a:xfrm>
            <a:off x="4499482" y="2632635"/>
            <a:ext cx="2490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Komplikasi</a:t>
            </a:r>
            <a:endParaRPr dirty="0"/>
          </a:p>
        </p:txBody>
      </p:sp>
      <p:sp>
        <p:nvSpPr>
          <p:cNvPr id="13625" name="Google Shape;13625;p39"/>
          <p:cNvSpPr txBox="1">
            <a:spLocks noGrp="1"/>
          </p:cNvSpPr>
          <p:nvPr>
            <p:ph type="subTitle" idx="7"/>
          </p:nvPr>
        </p:nvSpPr>
        <p:spPr>
          <a:xfrm>
            <a:off x="4499482" y="3713895"/>
            <a:ext cx="24900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latin typeface="Oswald" panose="00000500000000000000" pitchFamily="2" charset="0"/>
              </a:rPr>
              <a:t>Penatalaksanaan</a:t>
            </a:r>
            <a:endParaRPr sz="2000" b="1" dirty="0">
              <a:latin typeface="Oswald" panose="00000500000000000000" pitchFamily="2" charset="0"/>
            </a:endParaRPr>
          </a:p>
        </p:txBody>
      </p:sp>
      <p:sp>
        <p:nvSpPr>
          <p:cNvPr id="13626" name="Google Shape;13626;p39"/>
          <p:cNvSpPr txBox="1">
            <a:spLocks noGrp="1"/>
          </p:cNvSpPr>
          <p:nvPr>
            <p:ph type="title" idx="16"/>
          </p:nvPr>
        </p:nvSpPr>
        <p:spPr>
          <a:xfrm>
            <a:off x="2002700" y="3653151"/>
            <a:ext cx="2490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Klasifikasi</a:t>
            </a:r>
            <a:endParaRPr dirty="0"/>
          </a:p>
        </p:txBody>
      </p:sp>
      <p:sp>
        <p:nvSpPr>
          <p:cNvPr id="13628" name="Google Shape;13628;p39"/>
          <p:cNvSpPr txBox="1">
            <a:spLocks noGrp="1"/>
          </p:cNvSpPr>
          <p:nvPr>
            <p:ph type="title" idx="18"/>
          </p:nvPr>
        </p:nvSpPr>
        <p:spPr>
          <a:xfrm>
            <a:off x="878775" y="3763095"/>
            <a:ext cx="1048200" cy="4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5BAA60-EDA2-708C-DA49-4CEC3C8A9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059" y="3477427"/>
            <a:ext cx="896190" cy="8961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750B4A-4B93-1634-6599-BE9345C29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328" y="1342010"/>
            <a:ext cx="896190" cy="896190"/>
          </a:xfrm>
          <a:prstGeom prst="rect">
            <a:avLst/>
          </a:prstGeom>
        </p:spPr>
      </p:pic>
      <p:sp>
        <p:nvSpPr>
          <p:cNvPr id="9" name="Google Shape;13614;p39">
            <a:extLst>
              <a:ext uri="{FF2B5EF4-FFF2-40B4-BE49-F238E27FC236}">
                <a16:creationId xmlns:a16="http://schemas.microsoft.com/office/drawing/2014/main" id="{60B3B936-2466-FFB4-0545-E59EF703E63E}"/>
              </a:ext>
            </a:extLst>
          </p:cNvPr>
          <p:cNvSpPr txBox="1">
            <a:spLocks/>
          </p:cNvSpPr>
          <p:nvPr/>
        </p:nvSpPr>
        <p:spPr>
          <a:xfrm>
            <a:off x="3357805" y="3699801"/>
            <a:ext cx="10482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"/>
              <a:buNone/>
              <a:defRPr sz="3000" b="1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"/>
              <a:buNone/>
              <a:defRPr sz="60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"/>
              <a:buNone/>
              <a:defRPr sz="60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"/>
              <a:buNone/>
              <a:defRPr sz="60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"/>
              <a:buNone/>
              <a:defRPr sz="60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"/>
              <a:buNone/>
              <a:defRPr sz="60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"/>
              <a:buNone/>
              <a:defRPr sz="60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"/>
              <a:buNone/>
              <a:defRPr sz="60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"/>
              <a:buNone/>
              <a:defRPr sz="60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" dirty="0"/>
              <a:t>06</a:t>
            </a:r>
          </a:p>
        </p:txBody>
      </p:sp>
      <p:sp>
        <p:nvSpPr>
          <p:cNvPr id="10" name="Google Shape;13614;p39">
            <a:extLst>
              <a:ext uri="{FF2B5EF4-FFF2-40B4-BE49-F238E27FC236}">
                <a16:creationId xmlns:a16="http://schemas.microsoft.com/office/drawing/2014/main" id="{4CEBE5F7-B7C4-46C2-B653-2353FA428DC5}"/>
              </a:ext>
            </a:extLst>
          </p:cNvPr>
          <p:cNvSpPr txBox="1">
            <a:spLocks/>
          </p:cNvSpPr>
          <p:nvPr/>
        </p:nvSpPr>
        <p:spPr>
          <a:xfrm>
            <a:off x="6455761" y="1601903"/>
            <a:ext cx="10482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"/>
              <a:buNone/>
              <a:defRPr sz="3000" b="1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"/>
              <a:buNone/>
              <a:defRPr sz="60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"/>
              <a:buNone/>
              <a:defRPr sz="60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"/>
              <a:buNone/>
              <a:defRPr sz="60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"/>
              <a:buNone/>
              <a:defRPr sz="60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"/>
              <a:buNone/>
              <a:defRPr sz="60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"/>
              <a:buNone/>
              <a:defRPr sz="60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"/>
              <a:buNone/>
              <a:defRPr sz="60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"/>
              <a:buNone/>
              <a:defRPr sz="60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" dirty="0"/>
              <a:t>07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2A8A0C-06A4-6DCE-336A-4AB65834B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480" y="2385725"/>
            <a:ext cx="896190" cy="8961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2D2CFBC-B090-A228-8119-1F31449F78E5}"/>
              </a:ext>
            </a:extLst>
          </p:cNvPr>
          <p:cNvSpPr txBox="1"/>
          <p:nvPr/>
        </p:nvSpPr>
        <p:spPr>
          <a:xfrm>
            <a:off x="6665525" y="2553232"/>
            <a:ext cx="9863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3000" b="1" dirty="0">
                <a:solidFill>
                  <a:schemeClr val="bg2"/>
                </a:solidFill>
                <a:latin typeface="Oswald" panose="00000500000000000000" pitchFamily="2" charset="0"/>
              </a:rPr>
              <a:t>08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B0F7C-BB34-CDBD-C1F7-08A479BF4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6552EB-0C3B-2760-BE82-3534E31B7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99" y="445026"/>
            <a:ext cx="7939509" cy="434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85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917ED-61A3-65F2-6B8C-45A6B329B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E5D1FA-E782-D9EB-3344-6F0EFF143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60" y="508000"/>
            <a:ext cx="7841212" cy="419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23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9FC46-C6E7-CFA2-B01F-051632D0C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D573EF-BD26-F021-AB7F-7FBCD60BD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503235"/>
            <a:ext cx="7720058" cy="413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988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6ECEE-5F20-7163-E9EE-85023FCCE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E6E574-CBB6-9F88-C113-C3240541A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12" y="445025"/>
            <a:ext cx="7846376" cy="417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093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9" name="Google Shape;14559;p59"/>
          <p:cNvSpPr txBox="1">
            <a:spLocks noGrp="1"/>
          </p:cNvSpPr>
          <p:nvPr>
            <p:ph type="title"/>
          </p:nvPr>
        </p:nvSpPr>
        <p:spPr>
          <a:xfrm>
            <a:off x="1437855" y="1473108"/>
            <a:ext cx="6268289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1"/>
                </a:solidFill>
              </a:rPr>
              <a:t>TERIMAKASIH!</a:t>
            </a: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9" name="Google Shape;13639;p41"/>
          <p:cNvSpPr/>
          <p:nvPr/>
        </p:nvSpPr>
        <p:spPr>
          <a:xfrm>
            <a:off x="1052350" y="949750"/>
            <a:ext cx="1051500" cy="10515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40" name="Google Shape;13640;p41"/>
          <p:cNvSpPr txBox="1">
            <a:spLocks noGrp="1"/>
          </p:cNvSpPr>
          <p:nvPr>
            <p:ph type="title"/>
          </p:nvPr>
        </p:nvSpPr>
        <p:spPr>
          <a:xfrm>
            <a:off x="926400" y="2033875"/>
            <a:ext cx="3739200" cy="19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DEFINISI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641" name="Google Shape;13641;p41"/>
          <p:cNvSpPr txBox="1">
            <a:spLocks noGrp="1"/>
          </p:cNvSpPr>
          <p:nvPr>
            <p:ph type="title" idx="2"/>
          </p:nvPr>
        </p:nvSpPr>
        <p:spPr>
          <a:xfrm>
            <a:off x="1049700" y="1121479"/>
            <a:ext cx="1056900" cy="7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13643" name="Google Shape;13643;p41"/>
          <p:cNvGrpSpPr/>
          <p:nvPr/>
        </p:nvGrpSpPr>
        <p:grpSpPr>
          <a:xfrm>
            <a:off x="4571994" y="691619"/>
            <a:ext cx="3329053" cy="6131965"/>
            <a:chOff x="4946850" y="2699200"/>
            <a:chExt cx="937075" cy="1726050"/>
          </a:xfrm>
        </p:grpSpPr>
        <p:sp>
          <p:nvSpPr>
            <p:cNvPr id="13644" name="Google Shape;13644;p41"/>
            <p:cNvSpPr/>
            <p:nvPr/>
          </p:nvSpPr>
          <p:spPr>
            <a:xfrm>
              <a:off x="5471050" y="2920675"/>
              <a:ext cx="114975" cy="187775"/>
            </a:xfrm>
            <a:custGeom>
              <a:avLst/>
              <a:gdLst/>
              <a:ahLst/>
              <a:cxnLst/>
              <a:rect l="l" t="t" r="r" b="b"/>
              <a:pathLst>
                <a:path w="4599" h="7511" extrusionOk="0">
                  <a:moveTo>
                    <a:pt x="4069" y="0"/>
                  </a:moveTo>
                  <a:lnTo>
                    <a:pt x="602" y="1782"/>
                  </a:lnTo>
                  <a:lnTo>
                    <a:pt x="0" y="6548"/>
                  </a:lnTo>
                  <a:lnTo>
                    <a:pt x="241" y="6741"/>
                  </a:lnTo>
                  <a:lnTo>
                    <a:pt x="482" y="6909"/>
                  </a:lnTo>
                  <a:lnTo>
                    <a:pt x="698" y="7054"/>
                  </a:lnTo>
                  <a:lnTo>
                    <a:pt x="939" y="7174"/>
                  </a:lnTo>
                  <a:lnTo>
                    <a:pt x="1156" y="7294"/>
                  </a:lnTo>
                  <a:lnTo>
                    <a:pt x="1372" y="7367"/>
                  </a:lnTo>
                  <a:lnTo>
                    <a:pt x="1589" y="7415"/>
                  </a:lnTo>
                  <a:lnTo>
                    <a:pt x="1806" y="7463"/>
                  </a:lnTo>
                  <a:lnTo>
                    <a:pt x="1998" y="7487"/>
                  </a:lnTo>
                  <a:lnTo>
                    <a:pt x="2191" y="7511"/>
                  </a:lnTo>
                  <a:lnTo>
                    <a:pt x="2576" y="7487"/>
                  </a:lnTo>
                  <a:lnTo>
                    <a:pt x="2937" y="7415"/>
                  </a:lnTo>
                  <a:lnTo>
                    <a:pt x="3250" y="7294"/>
                  </a:lnTo>
                  <a:lnTo>
                    <a:pt x="3539" y="7174"/>
                  </a:lnTo>
                  <a:lnTo>
                    <a:pt x="3804" y="7005"/>
                  </a:lnTo>
                  <a:lnTo>
                    <a:pt x="4045" y="6861"/>
                  </a:lnTo>
                  <a:lnTo>
                    <a:pt x="4237" y="6717"/>
                  </a:lnTo>
                  <a:lnTo>
                    <a:pt x="4502" y="6476"/>
                  </a:lnTo>
                  <a:lnTo>
                    <a:pt x="4598" y="6355"/>
                  </a:lnTo>
                  <a:lnTo>
                    <a:pt x="4069" y="0"/>
                  </a:lnTo>
                  <a:close/>
                </a:path>
              </a:pathLst>
            </a:custGeom>
            <a:solidFill>
              <a:srgbClr val="F6D5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5" name="Google Shape;13645;p41"/>
            <p:cNvSpPr/>
            <p:nvPr/>
          </p:nvSpPr>
          <p:spPr>
            <a:xfrm>
              <a:off x="5402425" y="2751550"/>
              <a:ext cx="222725" cy="247975"/>
            </a:xfrm>
            <a:custGeom>
              <a:avLst/>
              <a:gdLst/>
              <a:ahLst/>
              <a:cxnLst/>
              <a:rect l="l" t="t" r="r" b="b"/>
              <a:pathLst>
                <a:path w="8909" h="9919" extrusionOk="0">
                  <a:moveTo>
                    <a:pt x="3973" y="1"/>
                  </a:moveTo>
                  <a:lnTo>
                    <a:pt x="3516" y="25"/>
                  </a:lnTo>
                  <a:lnTo>
                    <a:pt x="3058" y="73"/>
                  </a:lnTo>
                  <a:lnTo>
                    <a:pt x="2601" y="193"/>
                  </a:lnTo>
                  <a:lnTo>
                    <a:pt x="2168" y="338"/>
                  </a:lnTo>
                  <a:lnTo>
                    <a:pt x="1734" y="506"/>
                  </a:lnTo>
                  <a:lnTo>
                    <a:pt x="1349" y="747"/>
                  </a:lnTo>
                  <a:lnTo>
                    <a:pt x="964" y="1012"/>
                  </a:lnTo>
                  <a:lnTo>
                    <a:pt x="844" y="1108"/>
                  </a:lnTo>
                  <a:lnTo>
                    <a:pt x="723" y="1252"/>
                  </a:lnTo>
                  <a:lnTo>
                    <a:pt x="651" y="1421"/>
                  </a:lnTo>
                  <a:lnTo>
                    <a:pt x="579" y="1589"/>
                  </a:lnTo>
                  <a:lnTo>
                    <a:pt x="531" y="1782"/>
                  </a:lnTo>
                  <a:lnTo>
                    <a:pt x="482" y="2191"/>
                  </a:lnTo>
                  <a:lnTo>
                    <a:pt x="458" y="2673"/>
                  </a:lnTo>
                  <a:lnTo>
                    <a:pt x="434" y="3226"/>
                  </a:lnTo>
                  <a:lnTo>
                    <a:pt x="410" y="3828"/>
                  </a:lnTo>
                  <a:lnTo>
                    <a:pt x="338" y="4502"/>
                  </a:lnTo>
                  <a:lnTo>
                    <a:pt x="290" y="4863"/>
                  </a:lnTo>
                  <a:lnTo>
                    <a:pt x="218" y="5249"/>
                  </a:lnTo>
                  <a:lnTo>
                    <a:pt x="97" y="5874"/>
                  </a:lnTo>
                  <a:lnTo>
                    <a:pt x="49" y="6428"/>
                  </a:lnTo>
                  <a:lnTo>
                    <a:pt x="1" y="6958"/>
                  </a:lnTo>
                  <a:lnTo>
                    <a:pt x="25" y="7415"/>
                  </a:lnTo>
                  <a:lnTo>
                    <a:pt x="73" y="7824"/>
                  </a:lnTo>
                  <a:lnTo>
                    <a:pt x="169" y="8210"/>
                  </a:lnTo>
                  <a:lnTo>
                    <a:pt x="290" y="8547"/>
                  </a:lnTo>
                  <a:lnTo>
                    <a:pt x="458" y="8835"/>
                  </a:lnTo>
                  <a:lnTo>
                    <a:pt x="675" y="9100"/>
                  </a:lnTo>
                  <a:lnTo>
                    <a:pt x="916" y="9317"/>
                  </a:lnTo>
                  <a:lnTo>
                    <a:pt x="1181" y="9485"/>
                  </a:lnTo>
                  <a:lnTo>
                    <a:pt x="1518" y="9630"/>
                  </a:lnTo>
                  <a:lnTo>
                    <a:pt x="1855" y="9750"/>
                  </a:lnTo>
                  <a:lnTo>
                    <a:pt x="2264" y="9822"/>
                  </a:lnTo>
                  <a:lnTo>
                    <a:pt x="2697" y="9895"/>
                  </a:lnTo>
                  <a:lnTo>
                    <a:pt x="3155" y="9919"/>
                  </a:lnTo>
                  <a:lnTo>
                    <a:pt x="3443" y="9919"/>
                  </a:lnTo>
                  <a:lnTo>
                    <a:pt x="3805" y="9847"/>
                  </a:lnTo>
                  <a:lnTo>
                    <a:pt x="4190" y="9774"/>
                  </a:lnTo>
                  <a:lnTo>
                    <a:pt x="4599" y="9630"/>
                  </a:lnTo>
                  <a:lnTo>
                    <a:pt x="5008" y="9437"/>
                  </a:lnTo>
                  <a:lnTo>
                    <a:pt x="5442" y="9221"/>
                  </a:lnTo>
                  <a:lnTo>
                    <a:pt x="5634" y="9076"/>
                  </a:lnTo>
                  <a:lnTo>
                    <a:pt x="5827" y="8932"/>
                  </a:lnTo>
                  <a:lnTo>
                    <a:pt x="6019" y="8763"/>
                  </a:lnTo>
                  <a:lnTo>
                    <a:pt x="6212" y="8595"/>
                  </a:lnTo>
                  <a:lnTo>
                    <a:pt x="6862" y="7897"/>
                  </a:lnTo>
                  <a:lnTo>
                    <a:pt x="7127" y="7608"/>
                  </a:lnTo>
                  <a:lnTo>
                    <a:pt x="7343" y="7343"/>
                  </a:lnTo>
                  <a:lnTo>
                    <a:pt x="7560" y="7054"/>
                  </a:lnTo>
                  <a:lnTo>
                    <a:pt x="7753" y="6741"/>
                  </a:lnTo>
                  <a:lnTo>
                    <a:pt x="7921" y="6404"/>
                  </a:lnTo>
                  <a:lnTo>
                    <a:pt x="8114" y="5995"/>
                  </a:lnTo>
                  <a:lnTo>
                    <a:pt x="8403" y="5273"/>
                  </a:lnTo>
                  <a:lnTo>
                    <a:pt x="8547" y="4863"/>
                  </a:lnTo>
                  <a:lnTo>
                    <a:pt x="8691" y="4430"/>
                  </a:lnTo>
                  <a:lnTo>
                    <a:pt x="8812" y="3997"/>
                  </a:lnTo>
                  <a:lnTo>
                    <a:pt x="8884" y="3539"/>
                  </a:lnTo>
                  <a:lnTo>
                    <a:pt x="8908" y="3299"/>
                  </a:lnTo>
                  <a:lnTo>
                    <a:pt x="8908" y="3082"/>
                  </a:lnTo>
                  <a:lnTo>
                    <a:pt x="8884" y="2841"/>
                  </a:lnTo>
                  <a:lnTo>
                    <a:pt x="8860" y="2625"/>
                  </a:lnTo>
                  <a:lnTo>
                    <a:pt x="8812" y="2384"/>
                  </a:lnTo>
                  <a:lnTo>
                    <a:pt x="8740" y="2167"/>
                  </a:lnTo>
                  <a:lnTo>
                    <a:pt x="8619" y="1951"/>
                  </a:lnTo>
                  <a:lnTo>
                    <a:pt x="8499" y="1758"/>
                  </a:lnTo>
                  <a:lnTo>
                    <a:pt x="8354" y="1541"/>
                  </a:lnTo>
                  <a:lnTo>
                    <a:pt x="8186" y="1349"/>
                  </a:lnTo>
                  <a:lnTo>
                    <a:pt x="7969" y="1180"/>
                  </a:lnTo>
                  <a:lnTo>
                    <a:pt x="7728" y="988"/>
                  </a:lnTo>
                  <a:lnTo>
                    <a:pt x="7440" y="819"/>
                  </a:lnTo>
                  <a:lnTo>
                    <a:pt x="7151" y="675"/>
                  </a:lnTo>
                  <a:lnTo>
                    <a:pt x="6790" y="530"/>
                  </a:lnTo>
                  <a:lnTo>
                    <a:pt x="6404" y="410"/>
                  </a:lnTo>
                  <a:lnTo>
                    <a:pt x="5971" y="290"/>
                  </a:lnTo>
                  <a:lnTo>
                    <a:pt x="5514" y="193"/>
                  </a:lnTo>
                  <a:lnTo>
                    <a:pt x="5008" y="97"/>
                  </a:lnTo>
                  <a:lnTo>
                    <a:pt x="4455" y="25"/>
                  </a:lnTo>
                  <a:lnTo>
                    <a:pt x="3973" y="1"/>
                  </a:lnTo>
                  <a:close/>
                </a:path>
              </a:pathLst>
            </a:custGeom>
            <a:solidFill>
              <a:srgbClr val="F6D5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6" name="Google Shape;13646;p41"/>
            <p:cNvSpPr/>
            <p:nvPr/>
          </p:nvSpPr>
          <p:spPr>
            <a:xfrm>
              <a:off x="5407850" y="2742525"/>
              <a:ext cx="228725" cy="208250"/>
            </a:xfrm>
            <a:custGeom>
              <a:avLst/>
              <a:gdLst/>
              <a:ahLst/>
              <a:cxnLst/>
              <a:rect l="l" t="t" r="r" b="b"/>
              <a:pathLst>
                <a:path w="9149" h="8330" extrusionOk="0">
                  <a:moveTo>
                    <a:pt x="4430" y="1"/>
                  </a:moveTo>
                  <a:lnTo>
                    <a:pt x="3900" y="25"/>
                  </a:lnTo>
                  <a:lnTo>
                    <a:pt x="3347" y="49"/>
                  </a:lnTo>
                  <a:lnTo>
                    <a:pt x="2745" y="121"/>
                  </a:lnTo>
                  <a:lnTo>
                    <a:pt x="2095" y="217"/>
                  </a:lnTo>
                  <a:lnTo>
                    <a:pt x="1902" y="265"/>
                  </a:lnTo>
                  <a:lnTo>
                    <a:pt x="1710" y="313"/>
                  </a:lnTo>
                  <a:lnTo>
                    <a:pt x="1517" y="386"/>
                  </a:lnTo>
                  <a:lnTo>
                    <a:pt x="1325" y="482"/>
                  </a:lnTo>
                  <a:lnTo>
                    <a:pt x="1156" y="578"/>
                  </a:lnTo>
                  <a:lnTo>
                    <a:pt x="988" y="675"/>
                  </a:lnTo>
                  <a:lnTo>
                    <a:pt x="843" y="795"/>
                  </a:lnTo>
                  <a:lnTo>
                    <a:pt x="699" y="939"/>
                  </a:lnTo>
                  <a:lnTo>
                    <a:pt x="554" y="1060"/>
                  </a:lnTo>
                  <a:lnTo>
                    <a:pt x="434" y="1228"/>
                  </a:lnTo>
                  <a:lnTo>
                    <a:pt x="338" y="1373"/>
                  </a:lnTo>
                  <a:lnTo>
                    <a:pt x="241" y="1565"/>
                  </a:lnTo>
                  <a:lnTo>
                    <a:pt x="169" y="1734"/>
                  </a:lnTo>
                  <a:lnTo>
                    <a:pt x="97" y="1926"/>
                  </a:lnTo>
                  <a:lnTo>
                    <a:pt x="49" y="2119"/>
                  </a:lnTo>
                  <a:lnTo>
                    <a:pt x="25" y="2312"/>
                  </a:lnTo>
                  <a:lnTo>
                    <a:pt x="1" y="2504"/>
                  </a:lnTo>
                  <a:lnTo>
                    <a:pt x="25" y="2673"/>
                  </a:lnTo>
                  <a:lnTo>
                    <a:pt x="49" y="2841"/>
                  </a:lnTo>
                  <a:lnTo>
                    <a:pt x="121" y="2962"/>
                  </a:lnTo>
                  <a:lnTo>
                    <a:pt x="169" y="3010"/>
                  </a:lnTo>
                  <a:lnTo>
                    <a:pt x="241" y="3058"/>
                  </a:lnTo>
                  <a:lnTo>
                    <a:pt x="386" y="3106"/>
                  </a:lnTo>
                  <a:lnTo>
                    <a:pt x="554" y="3106"/>
                  </a:lnTo>
                  <a:lnTo>
                    <a:pt x="771" y="3082"/>
                  </a:lnTo>
                  <a:lnTo>
                    <a:pt x="1012" y="3010"/>
                  </a:lnTo>
                  <a:lnTo>
                    <a:pt x="1252" y="2889"/>
                  </a:lnTo>
                  <a:lnTo>
                    <a:pt x="1517" y="2769"/>
                  </a:lnTo>
                  <a:lnTo>
                    <a:pt x="1782" y="2625"/>
                  </a:lnTo>
                  <a:lnTo>
                    <a:pt x="2312" y="2263"/>
                  </a:lnTo>
                  <a:lnTo>
                    <a:pt x="2793" y="1902"/>
                  </a:lnTo>
                  <a:lnTo>
                    <a:pt x="3010" y="1710"/>
                  </a:lnTo>
                  <a:lnTo>
                    <a:pt x="3202" y="1517"/>
                  </a:lnTo>
                  <a:lnTo>
                    <a:pt x="3347" y="1349"/>
                  </a:lnTo>
                  <a:lnTo>
                    <a:pt x="3467" y="1180"/>
                  </a:lnTo>
                  <a:lnTo>
                    <a:pt x="3467" y="1276"/>
                  </a:lnTo>
                  <a:lnTo>
                    <a:pt x="3443" y="1517"/>
                  </a:lnTo>
                  <a:lnTo>
                    <a:pt x="3467" y="1686"/>
                  </a:lnTo>
                  <a:lnTo>
                    <a:pt x="3491" y="1854"/>
                  </a:lnTo>
                  <a:lnTo>
                    <a:pt x="3539" y="2047"/>
                  </a:lnTo>
                  <a:lnTo>
                    <a:pt x="3612" y="2263"/>
                  </a:lnTo>
                  <a:lnTo>
                    <a:pt x="3732" y="2456"/>
                  </a:lnTo>
                  <a:lnTo>
                    <a:pt x="3876" y="2673"/>
                  </a:lnTo>
                  <a:lnTo>
                    <a:pt x="4045" y="2865"/>
                  </a:lnTo>
                  <a:lnTo>
                    <a:pt x="4286" y="3034"/>
                  </a:lnTo>
                  <a:lnTo>
                    <a:pt x="4550" y="3202"/>
                  </a:lnTo>
                  <a:lnTo>
                    <a:pt x="4887" y="3347"/>
                  </a:lnTo>
                  <a:lnTo>
                    <a:pt x="5273" y="3443"/>
                  </a:lnTo>
                  <a:lnTo>
                    <a:pt x="5730" y="3491"/>
                  </a:lnTo>
                  <a:lnTo>
                    <a:pt x="5730" y="3660"/>
                  </a:lnTo>
                  <a:lnTo>
                    <a:pt x="5706" y="3828"/>
                  </a:lnTo>
                  <a:lnTo>
                    <a:pt x="5706" y="4021"/>
                  </a:lnTo>
                  <a:lnTo>
                    <a:pt x="5706" y="4261"/>
                  </a:lnTo>
                  <a:lnTo>
                    <a:pt x="5754" y="4502"/>
                  </a:lnTo>
                  <a:lnTo>
                    <a:pt x="5826" y="4743"/>
                  </a:lnTo>
                  <a:lnTo>
                    <a:pt x="5899" y="4839"/>
                  </a:lnTo>
                  <a:lnTo>
                    <a:pt x="5971" y="4936"/>
                  </a:lnTo>
                  <a:lnTo>
                    <a:pt x="6043" y="5056"/>
                  </a:lnTo>
                  <a:lnTo>
                    <a:pt x="6115" y="5224"/>
                  </a:lnTo>
                  <a:lnTo>
                    <a:pt x="6236" y="5682"/>
                  </a:lnTo>
                  <a:lnTo>
                    <a:pt x="6356" y="6211"/>
                  </a:lnTo>
                  <a:lnTo>
                    <a:pt x="6452" y="6789"/>
                  </a:lnTo>
                  <a:lnTo>
                    <a:pt x="6573" y="7824"/>
                  </a:lnTo>
                  <a:lnTo>
                    <a:pt x="6621" y="8258"/>
                  </a:lnTo>
                  <a:lnTo>
                    <a:pt x="6813" y="8306"/>
                  </a:lnTo>
                  <a:lnTo>
                    <a:pt x="7006" y="8330"/>
                  </a:lnTo>
                  <a:lnTo>
                    <a:pt x="7174" y="8330"/>
                  </a:lnTo>
                  <a:lnTo>
                    <a:pt x="7343" y="8306"/>
                  </a:lnTo>
                  <a:lnTo>
                    <a:pt x="7511" y="8258"/>
                  </a:lnTo>
                  <a:lnTo>
                    <a:pt x="7680" y="8209"/>
                  </a:lnTo>
                  <a:lnTo>
                    <a:pt x="7848" y="8137"/>
                  </a:lnTo>
                  <a:lnTo>
                    <a:pt x="7993" y="8041"/>
                  </a:lnTo>
                  <a:lnTo>
                    <a:pt x="8137" y="7921"/>
                  </a:lnTo>
                  <a:lnTo>
                    <a:pt x="8258" y="7824"/>
                  </a:lnTo>
                  <a:lnTo>
                    <a:pt x="8378" y="7680"/>
                  </a:lnTo>
                  <a:lnTo>
                    <a:pt x="8474" y="7535"/>
                  </a:lnTo>
                  <a:lnTo>
                    <a:pt x="8547" y="7391"/>
                  </a:lnTo>
                  <a:lnTo>
                    <a:pt x="8619" y="7222"/>
                  </a:lnTo>
                  <a:lnTo>
                    <a:pt x="8667" y="7030"/>
                  </a:lnTo>
                  <a:lnTo>
                    <a:pt x="8715" y="6861"/>
                  </a:lnTo>
                  <a:lnTo>
                    <a:pt x="9148" y="2889"/>
                  </a:lnTo>
                  <a:lnTo>
                    <a:pt x="9124" y="2721"/>
                  </a:lnTo>
                  <a:lnTo>
                    <a:pt x="9100" y="2552"/>
                  </a:lnTo>
                  <a:lnTo>
                    <a:pt x="9028" y="2312"/>
                  </a:lnTo>
                  <a:lnTo>
                    <a:pt x="8932" y="2047"/>
                  </a:lnTo>
                  <a:lnTo>
                    <a:pt x="8787" y="1734"/>
                  </a:lnTo>
                  <a:lnTo>
                    <a:pt x="8571" y="1421"/>
                  </a:lnTo>
                  <a:lnTo>
                    <a:pt x="8426" y="1276"/>
                  </a:lnTo>
                  <a:lnTo>
                    <a:pt x="8258" y="1108"/>
                  </a:lnTo>
                  <a:lnTo>
                    <a:pt x="8089" y="963"/>
                  </a:lnTo>
                  <a:lnTo>
                    <a:pt x="7897" y="819"/>
                  </a:lnTo>
                  <a:lnTo>
                    <a:pt x="7680" y="675"/>
                  </a:lnTo>
                  <a:lnTo>
                    <a:pt x="7439" y="554"/>
                  </a:lnTo>
                  <a:lnTo>
                    <a:pt x="7150" y="434"/>
                  </a:lnTo>
                  <a:lnTo>
                    <a:pt x="6861" y="313"/>
                  </a:lnTo>
                  <a:lnTo>
                    <a:pt x="6524" y="217"/>
                  </a:lnTo>
                  <a:lnTo>
                    <a:pt x="6163" y="145"/>
                  </a:lnTo>
                  <a:lnTo>
                    <a:pt x="5778" y="73"/>
                  </a:lnTo>
                  <a:lnTo>
                    <a:pt x="5369" y="25"/>
                  </a:lnTo>
                  <a:lnTo>
                    <a:pt x="49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7" name="Google Shape;13647;p41"/>
            <p:cNvSpPr/>
            <p:nvPr/>
          </p:nvSpPr>
          <p:spPr>
            <a:xfrm>
              <a:off x="5426500" y="2856275"/>
              <a:ext cx="21700" cy="16875"/>
            </a:xfrm>
            <a:custGeom>
              <a:avLst/>
              <a:gdLst/>
              <a:ahLst/>
              <a:cxnLst/>
              <a:rect l="l" t="t" r="r" b="b"/>
              <a:pathLst>
                <a:path w="868" h="675" extrusionOk="0">
                  <a:moveTo>
                    <a:pt x="97" y="0"/>
                  </a:moveTo>
                  <a:lnTo>
                    <a:pt x="73" y="24"/>
                  </a:lnTo>
                  <a:lnTo>
                    <a:pt x="25" y="49"/>
                  </a:lnTo>
                  <a:lnTo>
                    <a:pt x="25" y="97"/>
                  </a:lnTo>
                  <a:lnTo>
                    <a:pt x="1" y="145"/>
                  </a:lnTo>
                  <a:lnTo>
                    <a:pt x="25" y="169"/>
                  </a:lnTo>
                  <a:lnTo>
                    <a:pt x="49" y="217"/>
                  </a:lnTo>
                  <a:lnTo>
                    <a:pt x="97" y="241"/>
                  </a:lnTo>
                  <a:lnTo>
                    <a:pt x="266" y="289"/>
                  </a:lnTo>
                  <a:lnTo>
                    <a:pt x="410" y="361"/>
                  </a:lnTo>
                  <a:lnTo>
                    <a:pt x="530" y="482"/>
                  </a:lnTo>
                  <a:lnTo>
                    <a:pt x="651" y="626"/>
                  </a:lnTo>
                  <a:lnTo>
                    <a:pt x="675" y="650"/>
                  </a:lnTo>
                  <a:lnTo>
                    <a:pt x="723" y="674"/>
                  </a:lnTo>
                  <a:lnTo>
                    <a:pt x="771" y="674"/>
                  </a:lnTo>
                  <a:lnTo>
                    <a:pt x="795" y="650"/>
                  </a:lnTo>
                  <a:lnTo>
                    <a:pt x="843" y="626"/>
                  </a:lnTo>
                  <a:lnTo>
                    <a:pt x="843" y="602"/>
                  </a:lnTo>
                  <a:lnTo>
                    <a:pt x="868" y="554"/>
                  </a:lnTo>
                  <a:lnTo>
                    <a:pt x="843" y="506"/>
                  </a:lnTo>
                  <a:lnTo>
                    <a:pt x="723" y="337"/>
                  </a:lnTo>
                  <a:lnTo>
                    <a:pt x="555" y="193"/>
                  </a:lnTo>
                  <a:lnTo>
                    <a:pt x="362" y="7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8" name="Google Shape;13648;p41"/>
            <p:cNvSpPr/>
            <p:nvPr/>
          </p:nvSpPr>
          <p:spPr>
            <a:xfrm>
              <a:off x="5477075" y="2862900"/>
              <a:ext cx="23475" cy="11450"/>
            </a:xfrm>
            <a:custGeom>
              <a:avLst/>
              <a:gdLst/>
              <a:ahLst/>
              <a:cxnLst/>
              <a:rect l="l" t="t" r="r" b="b"/>
              <a:pathLst>
                <a:path w="939" h="458" extrusionOk="0">
                  <a:moveTo>
                    <a:pt x="602" y="0"/>
                  </a:moveTo>
                  <a:lnTo>
                    <a:pt x="409" y="48"/>
                  </a:lnTo>
                  <a:lnTo>
                    <a:pt x="217" y="145"/>
                  </a:lnTo>
                  <a:lnTo>
                    <a:pt x="24" y="265"/>
                  </a:lnTo>
                  <a:lnTo>
                    <a:pt x="0" y="313"/>
                  </a:lnTo>
                  <a:lnTo>
                    <a:pt x="0" y="337"/>
                  </a:lnTo>
                  <a:lnTo>
                    <a:pt x="0" y="385"/>
                  </a:lnTo>
                  <a:lnTo>
                    <a:pt x="24" y="433"/>
                  </a:lnTo>
                  <a:lnTo>
                    <a:pt x="72" y="458"/>
                  </a:lnTo>
                  <a:lnTo>
                    <a:pt x="144" y="458"/>
                  </a:lnTo>
                  <a:lnTo>
                    <a:pt x="193" y="433"/>
                  </a:lnTo>
                  <a:lnTo>
                    <a:pt x="337" y="337"/>
                  </a:lnTo>
                  <a:lnTo>
                    <a:pt x="481" y="265"/>
                  </a:lnTo>
                  <a:lnTo>
                    <a:pt x="650" y="217"/>
                  </a:lnTo>
                  <a:lnTo>
                    <a:pt x="867" y="217"/>
                  </a:lnTo>
                  <a:lnTo>
                    <a:pt x="915" y="193"/>
                  </a:lnTo>
                  <a:lnTo>
                    <a:pt x="939" y="169"/>
                  </a:lnTo>
                  <a:lnTo>
                    <a:pt x="939" y="121"/>
                  </a:lnTo>
                  <a:lnTo>
                    <a:pt x="939" y="72"/>
                  </a:lnTo>
                  <a:lnTo>
                    <a:pt x="915" y="24"/>
                  </a:lnTo>
                  <a:lnTo>
                    <a:pt x="86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9" name="Google Shape;13649;p41"/>
            <p:cNvSpPr/>
            <p:nvPr/>
          </p:nvSpPr>
          <p:spPr>
            <a:xfrm>
              <a:off x="5443350" y="2950750"/>
              <a:ext cx="21100" cy="7850"/>
            </a:xfrm>
            <a:custGeom>
              <a:avLst/>
              <a:gdLst/>
              <a:ahLst/>
              <a:cxnLst/>
              <a:rect l="l" t="t" r="r" b="b"/>
              <a:pathLst>
                <a:path w="844" h="314" extrusionOk="0">
                  <a:moveTo>
                    <a:pt x="49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1" y="145"/>
                  </a:lnTo>
                  <a:lnTo>
                    <a:pt x="25" y="169"/>
                  </a:lnTo>
                  <a:lnTo>
                    <a:pt x="49" y="217"/>
                  </a:lnTo>
                  <a:lnTo>
                    <a:pt x="242" y="290"/>
                  </a:lnTo>
                  <a:lnTo>
                    <a:pt x="434" y="314"/>
                  </a:lnTo>
                  <a:lnTo>
                    <a:pt x="531" y="314"/>
                  </a:lnTo>
                  <a:lnTo>
                    <a:pt x="627" y="290"/>
                  </a:lnTo>
                  <a:lnTo>
                    <a:pt x="699" y="266"/>
                  </a:lnTo>
                  <a:lnTo>
                    <a:pt x="795" y="193"/>
                  </a:lnTo>
                  <a:lnTo>
                    <a:pt x="819" y="169"/>
                  </a:lnTo>
                  <a:lnTo>
                    <a:pt x="843" y="121"/>
                  </a:lnTo>
                  <a:lnTo>
                    <a:pt x="843" y="97"/>
                  </a:lnTo>
                  <a:lnTo>
                    <a:pt x="819" y="49"/>
                  </a:lnTo>
                  <a:lnTo>
                    <a:pt x="795" y="25"/>
                  </a:lnTo>
                  <a:lnTo>
                    <a:pt x="747" y="1"/>
                  </a:lnTo>
                  <a:lnTo>
                    <a:pt x="699" y="1"/>
                  </a:lnTo>
                  <a:lnTo>
                    <a:pt x="651" y="25"/>
                  </a:lnTo>
                  <a:lnTo>
                    <a:pt x="531" y="97"/>
                  </a:lnTo>
                  <a:lnTo>
                    <a:pt x="410" y="97"/>
                  </a:lnTo>
                  <a:lnTo>
                    <a:pt x="266" y="73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E0B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0" name="Google Shape;13650;p41"/>
            <p:cNvSpPr/>
            <p:nvPr/>
          </p:nvSpPr>
          <p:spPr>
            <a:xfrm>
              <a:off x="5493325" y="2889975"/>
              <a:ext cx="31300" cy="16875"/>
            </a:xfrm>
            <a:custGeom>
              <a:avLst/>
              <a:gdLst/>
              <a:ahLst/>
              <a:cxnLst/>
              <a:rect l="l" t="t" r="r" b="b"/>
              <a:pathLst>
                <a:path w="1252" h="675" extrusionOk="0">
                  <a:moveTo>
                    <a:pt x="409" y="0"/>
                  </a:moveTo>
                  <a:lnTo>
                    <a:pt x="217" y="49"/>
                  </a:lnTo>
                  <a:lnTo>
                    <a:pt x="120" y="73"/>
                  </a:lnTo>
                  <a:lnTo>
                    <a:pt x="48" y="121"/>
                  </a:lnTo>
                  <a:lnTo>
                    <a:pt x="0" y="193"/>
                  </a:lnTo>
                  <a:lnTo>
                    <a:pt x="0" y="241"/>
                  </a:lnTo>
                  <a:lnTo>
                    <a:pt x="0" y="313"/>
                  </a:lnTo>
                  <a:lnTo>
                    <a:pt x="24" y="386"/>
                  </a:lnTo>
                  <a:lnTo>
                    <a:pt x="72" y="458"/>
                  </a:lnTo>
                  <a:lnTo>
                    <a:pt x="144" y="506"/>
                  </a:lnTo>
                  <a:lnTo>
                    <a:pt x="337" y="602"/>
                  </a:lnTo>
                  <a:lnTo>
                    <a:pt x="578" y="675"/>
                  </a:lnTo>
                  <a:lnTo>
                    <a:pt x="843" y="675"/>
                  </a:lnTo>
                  <a:lnTo>
                    <a:pt x="1035" y="626"/>
                  </a:lnTo>
                  <a:lnTo>
                    <a:pt x="1131" y="602"/>
                  </a:lnTo>
                  <a:lnTo>
                    <a:pt x="1204" y="554"/>
                  </a:lnTo>
                  <a:lnTo>
                    <a:pt x="1252" y="482"/>
                  </a:lnTo>
                  <a:lnTo>
                    <a:pt x="1252" y="434"/>
                  </a:lnTo>
                  <a:lnTo>
                    <a:pt x="1252" y="362"/>
                  </a:lnTo>
                  <a:lnTo>
                    <a:pt x="1228" y="289"/>
                  </a:lnTo>
                  <a:lnTo>
                    <a:pt x="1180" y="217"/>
                  </a:lnTo>
                  <a:lnTo>
                    <a:pt x="1107" y="169"/>
                  </a:lnTo>
                  <a:lnTo>
                    <a:pt x="915" y="73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E0B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1" name="Google Shape;13651;p41"/>
            <p:cNvSpPr/>
            <p:nvPr/>
          </p:nvSpPr>
          <p:spPr>
            <a:xfrm>
              <a:off x="5405450" y="2881550"/>
              <a:ext cx="27700" cy="17475"/>
            </a:xfrm>
            <a:custGeom>
              <a:avLst/>
              <a:gdLst/>
              <a:ahLst/>
              <a:cxnLst/>
              <a:rect l="l" t="t" r="r" b="b"/>
              <a:pathLst>
                <a:path w="1108" h="699" extrusionOk="0">
                  <a:moveTo>
                    <a:pt x="289" y="0"/>
                  </a:moveTo>
                  <a:lnTo>
                    <a:pt x="97" y="49"/>
                  </a:lnTo>
                  <a:lnTo>
                    <a:pt x="0" y="530"/>
                  </a:lnTo>
                  <a:lnTo>
                    <a:pt x="193" y="626"/>
                  </a:lnTo>
                  <a:lnTo>
                    <a:pt x="434" y="674"/>
                  </a:lnTo>
                  <a:lnTo>
                    <a:pt x="674" y="699"/>
                  </a:lnTo>
                  <a:lnTo>
                    <a:pt x="891" y="650"/>
                  </a:lnTo>
                  <a:lnTo>
                    <a:pt x="963" y="602"/>
                  </a:lnTo>
                  <a:lnTo>
                    <a:pt x="1035" y="554"/>
                  </a:lnTo>
                  <a:lnTo>
                    <a:pt x="1084" y="506"/>
                  </a:lnTo>
                  <a:lnTo>
                    <a:pt x="1108" y="434"/>
                  </a:lnTo>
                  <a:lnTo>
                    <a:pt x="1108" y="362"/>
                  </a:lnTo>
                  <a:lnTo>
                    <a:pt x="1084" y="313"/>
                  </a:lnTo>
                  <a:lnTo>
                    <a:pt x="1035" y="241"/>
                  </a:lnTo>
                  <a:lnTo>
                    <a:pt x="963" y="169"/>
                  </a:lnTo>
                  <a:lnTo>
                    <a:pt x="771" y="73"/>
                  </a:lnTo>
                  <a:lnTo>
                    <a:pt x="506" y="25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E0B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2" name="Google Shape;13652;p41"/>
            <p:cNvSpPr/>
            <p:nvPr/>
          </p:nvSpPr>
          <p:spPr>
            <a:xfrm>
              <a:off x="5483675" y="2832200"/>
              <a:ext cx="33125" cy="24100"/>
            </a:xfrm>
            <a:custGeom>
              <a:avLst/>
              <a:gdLst/>
              <a:ahLst/>
              <a:cxnLst/>
              <a:rect l="l" t="t" r="r" b="b"/>
              <a:pathLst>
                <a:path w="1325" h="964" extrusionOk="0">
                  <a:moveTo>
                    <a:pt x="386" y="0"/>
                  </a:moveTo>
                  <a:lnTo>
                    <a:pt x="169" y="25"/>
                  </a:lnTo>
                  <a:lnTo>
                    <a:pt x="97" y="49"/>
                  </a:lnTo>
                  <a:lnTo>
                    <a:pt x="25" y="121"/>
                  </a:lnTo>
                  <a:lnTo>
                    <a:pt x="1" y="193"/>
                  </a:lnTo>
                  <a:lnTo>
                    <a:pt x="1" y="289"/>
                  </a:lnTo>
                  <a:lnTo>
                    <a:pt x="25" y="362"/>
                  </a:lnTo>
                  <a:lnTo>
                    <a:pt x="73" y="434"/>
                  </a:lnTo>
                  <a:lnTo>
                    <a:pt x="145" y="458"/>
                  </a:lnTo>
                  <a:lnTo>
                    <a:pt x="242" y="458"/>
                  </a:lnTo>
                  <a:lnTo>
                    <a:pt x="338" y="434"/>
                  </a:lnTo>
                  <a:lnTo>
                    <a:pt x="434" y="434"/>
                  </a:lnTo>
                  <a:lnTo>
                    <a:pt x="555" y="458"/>
                  </a:lnTo>
                  <a:lnTo>
                    <a:pt x="651" y="482"/>
                  </a:lnTo>
                  <a:lnTo>
                    <a:pt x="723" y="530"/>
                  </a:lnTo>
                  <a:lnTo>
                    <a:pt x="795" y="602"/>
                  </a:lnTo>
                  <a:lnTo>
                    <a:pt x="867" y="674"/>
                  </a:lnTo>
                  <a:lnTo>
                    <a:pt x="892" y="795"/>
                  </a:lnTo>
                  <a:lnTo>
                    <a:pt x="940" y="867"/>
                  </a:lnTo>
                  <a:lnTo>
                    <a:pt x="1012" y="939"/>
                  </a:lnTo>
                  <a:lnTo>
                    <a:pt x="1084" y="963"/>
                  </a:lnTo>
                  <a:lnTo>
                    <a:pt x="1156" y="963"/>
                  </a:lnTo>
                  <a:lnTo>
                    <a:pt x="1253" y="939"/>
                  </a:lnTo>
                  <a:lnTo>
                    <a:pt x="1301" y="891"/>
                  </a:lnTo>
                  <a:lnTo>
                    <a:pt x="1325" y="819"/>
                  </a:lnTo>
                  <a:lnTo>
                    <a:pt x="1325" y="723"/>
                  </a:lnTo>
                  <a:lnTo>
                    <a:pt x="1277" y="530"/>
                  </a:lnTo>
                  <a:lnTo>
                    <a:pt x="1180" y="386"/>
                  </a:lnTo>
                  <a:lnTo>
                    <a:pt x="1060" y="241"/>
                  </a:lnTo>
                  <a:lnTo>
                    <a:pt x="916" y="145"/>
                  </a:lnTo>
                  <a:lnTo>
                    <a:pt x="747" y="49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3" name="Google Shape;13653;p41"/>
            <p:cNvSpPr/>
            <p:nvPr/>
          </p:nvSpPr>
          <p:spPr>
            <a:xfrm>
              <a:off x="5417475" y="2824375"/>
              <a:ext cx="34950" cy="21100"/>
            </a:xfrm>
            <a:custGeom>
              <a:avLst/>
              <a:gdLst/>
              <a:ahLst/>
              <a:cxnLst/>
              <a:rect l="l" t="t" r="r" b="b"/>
              <a:pathLst>
                <a:path w="1398" h="844" extrusionOk="0">
                  <a:moveTo>
                    <a:pt x="916" y="0"/>
                  </a:moveTo>
                  <a:lnTo>
                    <a:pt x="771" y="25"/>
                  </a:lnTo>
                  <a:lnTo>
                    <a:pt x="627" y="73"/>
                  </a:lnTo>
                  <a:lnTo>
                    <a:pt x="482" y="145"/>
                  </a:lnTo>
                  <a:lnTo>
                    <a:pt x="338" y="217"/>
                  </a:lnTo>
                  <a:lnTo>
                    <a:pt x="73" y="434"/>
                  </a:lnTo>
                  <a:lnTo>
                    <a:pt x="25" y="530"/>
                  </a:lnTo>
                  <a:lnTo>
                    <a:pt x="1" y="602"/>
                  </a:lnTo>
                  <a:lnTo>
                    <a:pt x="25" y="699"/>
                  </a:lnTo>
                  <a:lnTo>
                    <a:pt x="49" y="771"/>
                  </a:lnTo>
                  <a:lnTo>
                    <a:pt x="121" y="819"/>
                  </a:lnTo>
                  <a:lnTo>
                    <a:pt x="193" y="843"/>
                  </a:lnTo>
                  <a:lnTo>
                    <a:pt x="266" y="843"/>
                  </a:lnTo>
                  <a:lnTo>
                    <a:pt x="338" y="795"/>
                  </a:lnTo>
                  <a:lnTo>
                    <a:pt x="506" y="650"/>
                  </a:lnTo>
                  <a:lnTo>
                    <a:pt x="675" y="506"/>
                  </a:lnTo>
                  <a:lnTo>
                    <a:pt x="771" y="458"/>
                  </a:lnTo>
                  <a:lnTo>
                    <a:pt x="867" y="434"/>
                  </a:lnTo>
                  <a:lnTo>
                    <a:pt x="988" y="434"/>
                  </a:lnTo>
                  <a:lnTo>
                    <a:pt x="1084" y="458"/>
                  </a:lnTo>
                  <a:lnTo>
                    <a:pt x="1180" y="482"/>
                  </a:lnTo>
                  <a:lnTo>
                    <a:pt x="1277" y="458"/>
                  </a:lnTo>
                  <a:lnTo>
                    <a:pt x="1325" y="410"/>
                  </a:lnTo>
                  <a:lnTo>
                    <a:pt x="1373" y="338"/>
                  </a:lnTo>
                  <a:lnTo>
                    <a:pt x="1397" y="265"/>
                  </a:lnTo>
                  <a:lnTo>
                    <a:pt x="1397" y="169"/>
                  </a:lnTo>
                  <a:lnTo>
                    <a:pt x="1349" y="97"/>
                  </a:lnTo>
                  <a:lnTo>
                    <a:pt x="1277" y="49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4" name="Google Shape;13654;p41"/>
            <p:cNvSpPr/>
            <p:nvPr/>
          </p:nvSpPr>
          <p:spPr>
            <a:xfrm>
              <a:off x="5443975" y="2873725"/>
              <a:ext cx="21075" cy="30725"/>
            </a:xfrm>
            <a:custGeom>
              <a:avLst/>
              <a:gdLst/>
              <a:ahLst/>
              <a:cxnLst/>
              <a:rect l="l" t="t" r="r" b="b"/>
              <a:pathLst>
                <a:path w="843" h="1229" extrusionOk="0">
                  <a:moveTo>
                    <a:pt x="650" y="0"/>
                  </a:moveTo>
                  <a:lnTo>
                    <a:pt x="626" y="25"/>
                  </a:lnTo>
                  <a:lnTo>
                    <a:pt x="602" y="73"/>
                  </a:lnTo>
                  <a:lnTo>
                    <a:pt x="554" y="145"/>
                  </a:lnTo>
                  <a:lnTo>
                    <a:pt x="457" y="338"/>
                  </a:lnTo>
                  <a:lnTo>
                    <a:pt x="289" y="578"/>
                  </a:lnTo>
                  <a:lnTo>
                    <a:pt x="169" y="675"/>
                  </a:lnTo>
                  <a:lnTo>
                    <a:pt x="48" y="771"/>
                  </a:lnTo>
                  <a:lnTo>
                    <a:pt x="0" y="819"/>
                  </a:lnTo>
                  <a:lnTo>
                    <a:pt x="0" y="867"/>
                  </a:lnTo>
                  <a:lnTo>
                    <a:pt x="0" y="915"/>
                  </a:lnTo>
                  <a:lnTo>
                    <a:pt x="24" y="939"/>
                  </a:lnTo>
                  <a:lnTo>
                    <a:pt x="120" y="1036"/>
                  </a:lnTo>
                  <a:lnTo>
                    <a:pt x="217" y="1084"/>
                  </a:lnTo>
                  <a:lnTo>
                    <a:pt x="385" y="1156"/>
                  </a:lnTo>
                  <a:lnTo>
                    <a:pt x="530" y="1204"/>
                  </a:lnTo>
                  <a:lnTo>
                    <a:pt x="722" y="1228"/>
                  </a:lnTo>
                  <a:lnTo>
                    <a:pt x="746" y="1228"/>
                  </a:lnTo>
                  <a:lnTo>
                    <a:pt x="794" y="1204"/>
                  </a:lnTo>
                  <a:lnTo>
                    <a:pt x="818" y="1180"/>
                  </a:lnTo>
                  <a:lnTo>
                    <a:pt x="843" y="1132"/>
                  </a:lnTo>
                  <a:lnTo>
                    <a:pt x="818" y="1084"/>
                  </a:lnTo>
                  <a:lnTo>
                    <a:pt x="794" y="1060"/>
                  </a:lnTo>
                  <a:lnTo>
                    <a:pt x="770" y="1036"/>
                  </a:lnTo>
                  <a:lnTo>
                    <a:pt x="722" y="1012"/>
                  </a:lnTo>
                  <a:lnTo>
                    <a:pt x="578" y="987"/>
                  </a:lnTo>
                  <a:lnTo>
                    <a:pt x="457" y="963"/>
                  </a:lnTo>
                  <a:lnTo>
                    <a:pt x="289" y="867"/>
                  </a:lnTo>
                  <a:lnTo>
                    <a:pt x="409" y="771"/>
                  </a:lnTo>
                  <a:lnTo>
                    <a:pt x="506" y="650"/>
                  </a:lnTo>
                  <a:lnTo>
                    <a:pt x="674" y="410"/>
                  </a:lnTo>
                  <a:lnTo>
                    <a:pt x="770" y="217"/>
                  </a:lnTo>
                  <a:lnTo>
                    <a:pt x="794" y="145"/>
                  </a:lnTo>
                  <a:lnTo>
                    <a:pt x="818" y="97"/>
                  </a:lnTo>
                  <a:lnTo>
                    <a:pt x="794" y="73"/>
                  </a:lnTo>
                  <a:lnTo>
                    <a:pt x="770" y="25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5" name="Google Shape;13655;p41"/>
            <p:cNvSpPr/>
            <p:nvPr/>
          </p:nvSpPr>
          <p:spPr>
            <a:xfrm>
              <a:off x="5429525" y="2912850"/>
              <a:ext cx="59000" cy="31925"/>
            </a:xfrm>
            <a:custGeom>
              <a:avLst/>
              <a:gdLst/>
              <a:ahLst/>
              <a:cxnLst/>
              <a:rect l="l" t="t" r="r" b="b"/>
              <a:pathLst>
                <a:path w="2360" h="1277" extrusionOk="0">
                  <a:moveTo>
                    <a:pt x="0" y="0"/>
                  </a:moveTo>
                  <a:lnTo>
                    <a:pt x="0" y="169"/>
                  </a:lnTo>
                  <a:lnTo>
                    <a:pt x="24" y="361"/>
                  </a:lnTo>
                  <a:lnTo>
                    <a:pt x="97" y="578"/>
                  </a:lnTo>
                  <a:lnTo>
                    <a:pt x="217" y="795"/>
                  </a:lnTo>
                  <a:lnTo>
                    <a:pt x="289" y="915"/>
                  </a:lnTo>
                  <a:lnTo>
                    <a:pt x="361" y="1011"/>
                  </a:lnTo>
                  <a:lnTo>
                    <a:pt x="482" y="1108"/>
                  </a:lnTo>
                  <a:lnTo>
                    <a:pt x="602" y="1180"/>
                  </a:lnTo>
                  <a:lnTo>
                    <a:pt x="747" y="1228"/>
                  </a:lnTo>
                  <a:lnTo>
                    <a:pt x="915" y="1276"/>
                  </a:lnTo>
                  <a:lnTo>
                    <a:pt x="1300" y="1276"/>
                  </a:lnTo>
                  <a:lnTo>
                    <a:pt x="1469" y="1228"/>
                  </a:lnTo>
                  <a:lnTo>
                    <a:pt x="1613" y="1156"/>
                  </a:lnTo>
                  <a:lnTo>
                    <a:pt x="1734" y="1059"/>
                  </a:lnTo>
                  <a:lnTo>
                    <a:pt x="1854" y="963"/>
                  </a:lnTo>
                  <a:lnTo>
                    <a:pt x="1950" y="843"/>
                  </a:lnTo>
                  <a:lnTo>
                    <a:pt x="2046" y="722"/>
                  </a:lnTo>
                  <a:lnTo>
                    <a:pt x="2191" y="506"/>
                  </a:lnTo>
                  <a:lnTo>
                    <a:pt x="2287" y="289"/>
                  </a:lnTo>
                  <a:lnTo>
                    <a:pt x="2359" y="72"/>
                  </a:lnTo>
                  <a:lnTo>
                    <a:pt x="1806" y="121"/>
                  </a:lnTo>
                  <a:lnTo>
                    <a:pt x="1324" y="145"/>
                  </a:lnTo>
                  <a:lnTo>
                    <a:pt x="915" y="121"/>
                  </a:lnTo>
                  <a:lnTo>
                    <a:pt x="602" y="97"/>
                  </a:lnTo>
                  <a:lnTo>
                    <a:pt x="145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6" name="Google Shape;13656;p41"/>
            <p:cNvSpPr/>
            <p:nvPr/>
          </p:nvSpPr>
          <p:spPr>
            <a:xfrm>
              <a:off x="5540850" y="2859275"/>
              <a:ext cx="71650" cy="82475"/>
            </a:xfrm>
            <a:custGeom>
              <a:avLst/>
              <a:gdLst/>
              <a:ahLst/>
              <a:cxnLst/>
              <a:rect l="l" t="t" r="r" b="b"/>
              <a:pathLst>
                <a:path w="2866" h="3299" extrusionOk="0">
                  <a:moveTo>
                    <a:pt x="1879" y="1"/>
                  </a:moveTo>
                  <a:lnTo>
                    <a:pt x="1758" y="25"/>
                  </a:lnTo>
                  <a:lnTo>
                    <a:pt x="1638" y="49"/>
                  </a:lnTo>
                  <a:lnTo>
                    <a:pt x="1421" y="145"/>
                  </a:lnTo>
                  <a:lnTo>
                    <a:pt x="1180" y="290"/>
                  </a:lnTo>
                  <a:lnTo>
                    <a:pt x="964" y="458"/>
                  </a:lnTo>
                  <a:lnTo>
                    <a:pt x="747" y="651"/>
                  </a:lnTo>
                  <a:lnTo>
                    <a:pt x="386" y="1012"/>
                  </a:lnTo>
                  <a:lnTo>
                    <a:pt x="290" y="1156"/>
                  </a:lnTo>
                  <a:lnTo>
                    <a:pt x="193" y="1301"/>
                  </a:lnTo>
                  <a:lnTo>
                    <a:pt x="121" y="1469"/>
                  </a:lnTo>
                  <a:lnTo>
                    <a:pt x="49" y="1638"/>
                  </a:lnTo>
                  <a:lnTo>
                    <a:pt x="25" y="1806"/>
                  </a:lnTo>
                  <a:lnTo>
                    <a:pt x="1" y="1975"/>
                  </a:lnTo>
                  <a:lnTo>
                    <a:pt x="1" y="2143"/>
                  </a:lnTo>
                  <a:lnTo>
                    <a:pt x="25" y="2312"/>
                  </a:lnTo>
                  <a:lnTo>
                    <a:pt x="49" y="2456"/>
                  </a:lnTo>
                  <a:lnTo>
                    <a:pt x="97" y="2601"/>
                  </a:lnTo>
                  <a:lnTo>
                    <a:pt x="169" y="2745"/>
                  </a:lnTo>
                  <a:lnTo>
                    <a:pt x="266" y="2865"/>
                  </a:lnTo>
                  <a:lnTo>
                    <a:pt x="362" y="2986"/>
                  </a:lnTo>
                  <a:lnTo>
                    <a:pt x="506" y="3082"/>
                  </a:lnTo>
                  <a:lnTo>
                    <a:pt x="651" y="3178"/>
                  </a:lnTo>
                  <a:lnTo>
                    <a:pt x="843" y="3227"/>
                  </a:lnTo>
                  <a:lnTo>
                    <a:pt x="1036" y="3275"/>
                  </a:lnTo>
                  <a:lnTo>
                    <a:pt x="1229" y="3299"/>
                  </a:lnTo>
                  <a:lnTo>
                    <a:pt x="1397" y="3299"/>
                  </a:lnTo>
                  <a:lnTo>
                    <a:pt x="1566" y="3251"/>
                  </a:lnTo>
                  <a:lnTo>
                    <a:pt x="1710" y="3202"/>
                  </a:lnTo>
                  <a:lnTo>
                    <a:pt x="1854" y="3130"/>
                  </a:lnTo>
                  <a:lnTo>
                    <a:pt x="1999" y="3034"/>
                  </a:lnTo>
                  <a:lnTo>
                    <a:pt x="2119" y="2938"/>
                  </a:lnTo>
                  <a:lnTo>
                    <a:pt x="2240" y="2817"/>
                  </a:lnTo>
                  <a:lnTo>
                    <a:pt x="2336" y="2697"/>
                  </a:lnTo>
                  <a:lnTo>
                    <a:pt x="2528" y="2408"/>
                  </a:lnTo>
                  <a:lnTo>
                    <a:pt x="2649" y="2119"/>
                  </a:lnTo>
                  <a:lnTo>
                    <a:pt x="2745" y="1830"/>
                  </a:lnTo>
                  <a:lnTo>
                    <a:pt x="2817" y="1541"/>
                  </a:lnTo>
                  <a:lnTo>
                    <a:pt x="2866" y="1253"/>
                  </a:lnTo>
                  <a:lnTo>
                    <a:pt x="2866" y="988"/>
                  </a:lnTo>
                  <a:lnTo>
                    <a:pt x="2817" y="723"/>
                  </a:lnTo>
                  <a:lnTo>
                    <a:pt x="2793" y="603"/>
                  </a:lnTo>
                  <a:lnTo>
                    <a:pt x="2721" y="506"/>
                  </a:lnTo>
                  <a:lnTo>
                    <a:pt x="2673" y="386"/>
                  </a:lnTo>
                  <a:lnTo>
                    <a:pt x="2601" y="290"/>
                  </a:lnTo>
                  <a:lnTo>
                    <a:pt x="2504" y="217"/>
                  </a:lnTo>
                  <a:lnTo>
                    <a:pt x="2384" y="145"/>
                  </a:lnTo>
                  <a:lnTo>
                    <a:pt x="2240" y="73"/>
                  </a:lnTo>
                  <a:lnTo>
                    <a:pt x="2095" y="25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rgbClr val="F6D5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7" name="Google Shape;13657;p41"/>
            <p:cNvSpPr/>
            <p:nvPr/>
          </p:nvSpPr>
          <p:spPr>
            <a:xfrm>
              <a:off x="5566125" y="2877325"/>
              <a:ext cx="33725" cy="43975"/>
            </a:xfrm>
            <a:custGeom>
              <a:avLst/>
              <a:gdLst/>
              <a:ahLst/>
              <a:cxnLst/>
              <a:rect l="l" t="t" r="r" b="b"/>
              <a:pathLst>
                <a:path w="1349" h="1759" extrusionOk="0">
                  <a:moveTo>
                    <a:pt x="940" y="1"/>
                  </a:moveTo>
                  <a:lnTo>
                    <a:pt x="819" y="25"/>
                  </a:lnTo>
                  <a:lnTo>
                    <a:pt x="699" y="73"/>
                  </a:lnTo>
                  <a:lnTo>
                    <a:pt x="603" y="145"/>
                  </a:lnTo>
                  <a:lnTo>
                    <a:pt x="482" y="218"/>
                  </a:lnTo>
                  <a:lnTo>
                    <a:pt x="410" y="314"/>
                  </a:lnTo>
                  <a:lnTo>
                    <a:pt x="290" y="458"/>
                  </a:lnTo>
                  <a:lnTo>
                    <a:pt x="193" y="603"/>
                  </a:lnTo>
                  <a:lnTo>
                    <a:pt x="121" y="771"/>
                  </a:lnTo>
                  <a:lnTo>
                    <a:pt x="73" y="940"/>
                  </a:lnTo>
                  <a:lnTo>
                    <a:pt x="49" y="1108"/>
                  </a:lnTo>
                  <a:lnTo>
                    <a:pt x="25" y="1301"/>
                  </a:lnTo>
                  <a:lnTo>
                    <a:pt x="1" y="1662"/>
                  </a:lnTo>
                  <a:lnTo>
                    <a:pt x="25" y="1686"/>
                  </a:lnTo>
                  <a:lnTo>
                    <a:pt x="49" y="1734"/>
                  </a:lnTo>
                  <a:lnTo>
                    <a:pt x="121" y="1758"/>
                  </a:lnTo>
                  <a:lnTo>
                    <a:pt x="169" y="1734"/>
                  </a:lnTo>
                  <a:lnTo>
                    <a:pt x="193" y="1686"/>
                  </a:lnTo>
                  <a:lnTo>
                    <a:pt x="218" y="1662"/>
                  </a:lnTo>
                  <a:lnTo>
                    <a:pt x="218" y="1397"/>
                  </a:lnTo>
                  <a:lnTo>
                    <a:pt x="242" y="1156"/>
                  </a:lnTo>
                  <a:lnTo>
                    <a:pt x="290" y="916"/>
                  </a:lnTo>
                  <a:lnTo>
                    <a:pt x="386" y="699"/>
                  </a:lnTo>
                  <a:lnTo>
                    <a:pt x="506" y="482"/>
                  </a:lnTo>
                  <a:lnTo>
                    <a:pt x="603" y="386"/>
                  </a:lnTo>
                  <a:lnTo>
                    <a:pt x="723" y="290"/>
                  </a:lnTo>
                  <a:lnTo>
                    <a:pt x="843" y="242"/>
                  </a:lnTo>
                  <a:lnTo>
                    <a:pt x="964" y="194"/>
                  </a:lnTo>
                  <a:lnTo>
                    <a:pt x="1084" y="194"/>
                  </a:lnTo>
                  <a:lnTo>
                    <a:pt x="1205" y="218"/>
                  </a:lnTo>
                  <a:lnTo>
                    <a:pt x="1301" y="218"/>
                  </a:lnTo>
                  <a:lnTo>
                    <a:pt x="1349" y="169"/>
                  </a:lnTo>
                  <a:lnTo>
                    <a:pt x="1349" y="97"/>
                  </a:lnTo>
                  <a:lnTo>
                    <a:pt x="1349" y="73"/>
                  </a:lnTo>
                  <a:lnTo>
                    <a:pt x="1301" y="49"/>
                  </a:lnTo>
                  <a:lnTo>
                    <a:pt x="1180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8" name="Google Shape;13658;p41"/>
            <p:cNvSpPr/>
            <p:nvPr/>
          </p:nvSpPr>
          <p:spPr>
            <a:xfrm>
              <a:off x="5632325" y="4053300"/>
              <a:ext cx="165550" cy="185400"/>
            </a:xfrm>
            <a:custGeom>
              <a:avLst/>
              <a:gdLst/>
              <a:ahLst/>
              <a:cxnLst/>
              <a:rect l="l" t="t" r="r" b="b"/>
              <a:pathLst>
                <a:path w="6622" h="7416" extrusionOk="0">
                  <a:moveTo>
                    <a:pt x="3395" y="1"/>
                  </a:moveTo>
                  <a:lnTo>
                    <a:pt x="1" y="2360"/>
                  </a:lnTo>
                  <a:lnTo>
                    <a:pt x="3756" y="7415"/>
                  </a:lnTo>
                  <a:lnTo>
                    <a:pt x="6621" y="4936"/>
                  </a:lnTo>
                  <a:lnTo>
                    <a:pt x="3395" y="1"/>
                  </a:lnTo>
                  <a:close/>
                </a:path>
              </a:pathLst>
            </a:custGeom>
            <a:solidFill>
              <a:srgbClr val="F6D5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9" name="Google Shape;13659;p41"/>
            <p:cNvSpPr/>
            <p:nvPr/>
          </p:nvSpPr>
          <p:spPr>
            <a:xfrm>
              <a:off x="5660625" y="4147200"/>
              <a:ext cx="223300" cy="264825"/>
            </a:xfrm>
            <a:custGeom>
              <a:avLst/>
              <a:gdLst/>
              <a:ahLst/>
              <a:cxnLst/>
              <a:rect l="l" t="t" r="r" b="b"/>
              <a:pathLst>
                <a:path w="8932" h="10593" extrusionOk="0">
                  <a:moveTo>
                    <a:pt x="5537" y="0"/>
                  </a:moveTo>
                  <a:lnTo>
                    <a:pt x="1036" y="3346"/>
                  </a:lnTo>
                  <a:lnTo>
                    <a:pt x="1926" y="4694"/>
                  </a:lnTo>
                  <a:lnTo>
                    <a:pt x="24" y="10015"/>
                  </a:lnTo>
                  <a:lnTo>
                    <a:pt x="0" y="10159"/>
                  </a:lnTo>
                  <a:lnTo>
                    <a:pt x="24" y="10279"/>
                  </a:lnTo>
                  <a:lnTo>
                    <a:pt x="73" y="10400"/>
                  </a:lnTo>
                  <a:lnTo>
                    <a:pt x="169" y="10496"/>
                  </a:lnTo>
                  <a:lnTo>
                    <a:pt x="289" y="10568"/>
                  </a:lnTo>
                  <a:lnTo>
                    <a:pt x="434" y="10592"/>
                  </a:lnTo>
                  <a:lnTo>
                    <a:pt x="578" y="10568"/>
                  </a:lnTo>
                  <a:lnTo>
                    <a:pt x="699" y="10496"/>
                  </a:lnTo>
                  <a:lnTo>
                    <a:pt x="8739" y="4526"/>
                  </a:lnTo>
                  <a:lnTo>
                    <a:pt x="8811" y="4454"/>
                  </a:lnTo>
                  <a:lnTo>
                    <a:pt x="8859" y="4382"/>
                  </a:lnTo>
                  <a:lnTo>
                    <a:pt x="8908" y="4309"/>
                  </a:lnTo>
                  <a:lnTo>
                    <a:pt x="8932" y="4213"/>
                  </a:lnTo>
                  <a:lnTo>
                    <a:pt x="8932" y="4141"/>
                  </a:lnTo>
                  <a:lnTo>
                    <a:pt x="8908" y="4045"/>
                  </a:lnTo>
                  <a:lnTo>
                    <a:pt x="8883" y="3948"/>
                  </a:lnTo>
                  <a:lnTo>
                    <a:pt x="8835" y="3876"/>
                  </a:lnTo>
                  <a:lnTo>
                    <a:pt x="553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0" name="Google Shape;13660;p41"/>
            <p:cNvSpPr/>
            <p:nvPr/>
          </p:nvSpPr>
          <p:spPr>
            <a:xfrm>
              <a:off x="5449375" y="3533325"/>
              <a:ext cx="306975" cy="632550"/>
            </a:xfrm>
            <a:custGeom>
              <a:avLst/>
              <a:gdLst/>
              <a:ahLst/>
              <a:cxnLst/>
              <a:rect l="l" t="t" r="r" b="b"/>
              <a:pathLst>
                <a:path w="12279" h="25302" extrusionOk="0">
                  <a:moveTo>
                    <a:pt x="7632" y="1"/>
                  </a:moveTo>
                  <a:lnTo>
                    <a:pt x="1" y="386"/>
                  </a:lnTo>
                  <a:lnTo>
                    <a:pt x="843" y="14806"/>
                  </a:lnTo>
                  <a:lnTo>
                    <a:pt x="5947" y="25301"/>
                  </a:lnTo>
                  <a:lnTo>
                    <a:pt x="12278" y="20824"/>
                  </a:lnTo>
                  <a:lnTo>
                    <a:pt x="8908" y="11917"/>
                  </a:lnTo>
                  <a:lnTo>
                    <a:pt x="76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1" name="Google Shape;13661;p41"/>
            <p:cNvSpPr/>
            <p:nvPr/>
          </p:nvSpPr>
          <p:spPr>
            <a:xfrm>
              <a:off x="5469250" y="3902250"/>
              <a:ext cx="288300" cy="265425"/>
            </a:xfrm>
            <a:custGeom>
              <a:avLst/>
              <a:gdLst/>
              <a:ahLst/>
              <a:cxnLst/>
              <a:rect l="l" t="t" r="r" b="b"/>
              <a:pathLst>
                <a:path w="11532" h="10617" extrusionOk="0">
                  <a:moveTo>
                    <a:pt x="24" y="0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5128" y="10544"/>
                  </a:lnTo>
                  <a:lnTo>
                    <a:pt x="5152" y="10617"/>
                  </a:lnTo>
                  <a:lnTo>
                    <a:pt x="11531" y="6091"/>
                  </a:lnTo>
                  <a:lnTo>
                    <a:pt x="11531" y="6067"/>
                  </a:lnTo>
                  <a:lnTo>
                    <a:pt x="11531" y="6019"/>
                  </a:lnTo>
                  <a:lnTo>
                    <a:pt x="11459" y="6019"/>
                  </a:lnTo>
                  <a:lnTo>
                    <a:pt x="5176" y="10472"/>
                  </a:lnTo>
                  <a:lnTo>
                    <a:pt x="96" y="2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2" name="Google Shape;13662;p41"/>
            <p:cNvSpPr/>
            <p:nvPr/>
          </p:nvSpPr>
          <p:spPr>
            <a:xfrm>
              <a:off x="5390400" y="4156225"/>
              <a:ext cx="111975" cy="173950"/>
            </a:xfrm>
            <a:custGeom>
              <a:avLst/>
              <a:gdLst/>
              <a:ahLst/>
              <a:cxnLst/>
              <a:rect l="l" t="t" r="r" b="b"/>
              <a:pathLst>
                <a:path w="4479" h="6958" extrusionOk="0">
                  <a:moveTo>
                    <a:pt x="506" y="0"/>
                  </a:moveTo>
                  <a:lnTo>
                    <a:pt x="0" y="6259"/>
                  </a:lnTo>
                  <a:lnTo>
                    <a:pt x="3828" y="6957"/>
                  </a:lnTo>
                  <a:lnTo>
                    <a:pt x="4478" y="31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6D5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3" name="Google Shape;13663;p41"/>
            <p:cNvSpPr/>
            <p:nvPr/>
          </p:nvSpPr>
          <p:spPr>
            <a:xfrm>
              <a:off x="5235125" y="4285000"/>
              <a:ext cx="273250" cy="140250"/>
            </a:xfrm>
            <a:custGeom>
              <a:avLst/>
              <a:gdLst/>
              <a:ahLst/>
              <a:cxnLst/>
              <a:rect l="l" t="t" r="r" b="b"/>
              <a:pathLst>
                <a:path w="10930" h="5610" extrusionOk="0">
                  <a:moveTo>
                    <a:pt x="5369" y="1"/>
                  </a:moveTo>
                  <a:lnTo>
                    <a:pt x="5176" y="1181"/>
                  </a:lnTo>
                  <a:lnTo>
                    <a:pt x="217" y="3853"/>
                  </a:lnTo>
                  <a:lnTo>
                    <a:pt x="97" y="3949"/>
                  </a:lnTo>
                  <a:lnTo>
                    <a:pt x="25" y="4069"/>
                  </a:lnTo>
                  <a:lnTo>
                    <a:pt x="1" y="4214"/>
                  </a:lnTo>
                  <a:lnTo>
                    <a:pt x="1" y="4334"/>
                  </a:lnTo>
                  <a:lnTo>
                    <a:pt x="49" y="4454"/>
                  </a:lnTo>
                  <a:lnTo>
                    <a:pt x="121" y="4575"/>
                  </a:lnTo>
                  <a:lnTo>
                    <a:pt x="241" y="4647"/>
                  </a:lnTo>
                  <a:lnTo>
                    <a:pt x="386" y="4695"/>
                  </a:lnTo>
                  <a:lnTo>
                    <a:pt x="10376" y="5610"/>
                  </a:lnTo>
                  <a:lnTo>
                    <a:pt x="10472" y="5610"/>
                  </a:lnTo>
                  <a:lnTo>
                    <a:pt x="10545" y="5586"/>
                  </a:lnTo>
                  <a:lnTo>
                    <a:pt x="10641" y="5538"/>
                  </a:lnTo>
                  <a:lnTo>
                    <a:pt x="10713" y="5490"/>
                  </a:lnTo>
                  <a:lnTo>
                    <a:pt x="10761" y="5441"/>
                  </a:lnTo>
                  <a:lnTo>
                    <a:pt x="10809" y="5345"/>
                  </a:lnTo>
                  <a:lnTo>
                    <a:pt x="10834" y="5273"/>
                  </a:lnTo>
                  <a:lnTo>
                    <a:pt x="10858" y="5177"/>
                  </a:lnTo>
                  <a:lnTo>
                    <a:pt x="10930" y="579"/>
                  </a:lnTo>
                  <a:lnTo>
                    <a:pt x="536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4" name="Google Shape;13664;p41"/>
            <p:cNvSpPr/>
            <p:nvPr/>
          </p:nvSpPr>
          <p:spPr>
            <a:xfrm>
              <a:off x="5351875" y="3516475"/>
              <a:ext cx="294925" cy="683100"/>
            </a:xfrm>
            <a:custGeom>
              <a:avLst/>
              <a:gdLst/>
              <a:ahLst/>
              <a:cxnLst/>
              <a:rect l="l" t="t" r="r" b="b"/>
              <a:pathLst>
                <a:path w="11797" h="27324" extrusionOk="0">
                  <a:moveTo>
                    <a:pt x="675" y="1"/>
                  </a:moveTo>
                  <a:lnTo>
                    <a:pt x="1" y="26698"/>
                  </a:lnTo>
                  <a:lnTo>
                    <a:pt x="7897" y="27324"/>
                  </a:lnTo>
                  <a:lnTo>
                    <a:pt x="11797" y="127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5" name="Google Shape;13665;p41"/>
            <p:cNvSpPr/>
            <p:nvPr/>
          </p:nvSpPr>
          <p:spPr>
            <a:xfrm>
              <a:off x="5350675" y="3547175"/>
              <a:ext cx="297325" cy="653600"/>
            </a:xfrm>
            <a:custGeom>
              <a:avLst/>
              <a:gdLst/>
              <a:ahLst/>
              <a:cxnLst/>
              <a:rect l="l" t="t" r="r" b="b"/>
              <a:pathLst>
                <a:path w="11893" h="26144" extrusionOk="0">
                  <a:moveTo>
                    <a:pt x="11845" y="0"/>
                  </a:moveTo>
                  <a:lnTo>
                    <a:pt x="11821" y="24"/>
                  </a:lnTo>
                  <a:lnTo>
                    <a:pt x="11797" y="48"/>
                  </a:lnTo>
                  <a:lnTo>
                    <a:pt x="7897" y="26023"/>
                  </a:lnTo>
                  <a:lnTo>
                    <a:pt x="73" y="25422"/>
                  </a:lnTo>
                  <a:lnTo>
                    <a:pt x="25" y="25422"/>
                  </a:lnTo>
                  <a:lnTo>
                    <a:pt x="1" y="25470"/>
                  </a:lnTo>
                  <a:lnTo>
                    <a:pt x="25" y="25494"/>
                  </a:lnTo>
                  <a:lnTo>
                    <a:pt x="49" y="25518"/>
                  </a:lnTo>
                  <a:lnTo>
                    <a:pt x="7945" y="26144"/>
                  </a:lnTo>
                  <a:lnTo>
                    <a:pt x="7993" y="26144"/>
                  </a:lnTo>
                  <a:lnTo>
                    <a:pt x="11893" y="73"/>
                  </a:lnTo>
                  <a:lnTo>
                    <a:pt x="11869" y="24"/>
                  </a:lnTo>
                  <a:lnTo>
                    <a:pt x="1184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6" name="Google Shape;13666;p41"/>
            <p:cNvSpPr/>
            <p:nvPr/>
          </p:nvSpPr>
          <p:spPr>
            <a:xfrm>
              <a:off x="5196600" y="3003725"/>
              <a:ext cx="84300" cy="108350"/>
            </a:xfrm>
            <a:custGeom>
              <a:avLst/>
              <a:gdLst/>
              <a:ahLst/>
              <a:cxnLst/>
              <a:rect l="l" t="t" r="r" b="b"/>
              <a:pathLst>
                <a:path w="3372" h="4334" extrusionOk="0">
                  <a:moveTo>
                    <a:pt x="1325" y="0"/>
                  </a:moveTo>
                  <a:lnTo>
                    <a:pt x="1180" y="24"/>
                  </a:lnTo>
                  <a:lnTo>
                    <a:pt x="1012" y="72"/>
                  </a:lnTo>
                  <a:lnTo>
                    <a:pt x="819" y="217"/>
                  </a:lnTo>
                  <a:lnTo>
                    <a:pt x="627" y="410"/>
                  </a:lnTo>
                  <a:lnTo>
                    <a:pt x="434" y="650"/>
                  </a:lnTo>
                  <a:lnTo>
                    <a:pt x="266" y="939"/>
                  </a:lnTo>
                  <a:lnTo>
                    <a:pt x="121" y="1228"/>
                  </a:lnTo>
                  <a:lnTo>
                    <a:pt x="25" y="1517"/>
                  </a:lnTo>
                  <a:lnTo>
                    <a:pt x="1" y="1637"/>
                  </a:lnTo>
                  <a:lnTo>
                    <a:pt x="1" y="1782"/>
                  </a:lnTo>
                  <a:lnTo>
                    <a:pt x="1" y="1878"/>
                  </a:lnTo>
                  <a:lnTo>
                    <a:pt x="49" y="1974"/>
                  </a:lnTo>
                  <a:lnTo>
                    <a:pt x="723" y="3322"/>
                  </a:lnTo>
                  <a:lnTo>
                    <a:pt x="1229" y="4333"/>
                  </a:lnTo>
                  <a:lnTo>
                    <a:pt x="3371" y="3226"/>
                  </a:lnTo>
                  <a:lnTo>
                    <a:pt x="2769" y="2119"/>
                  </a:lnTo>
                  <a:lnTo>
                    <a:pt x="2047" y="698"/>
                  </a:lnTo>
                  <a:lnTo>
                    <a:pt x="1951" y="530"/>
                  </a:lnTo>
                  <a:lnTo>
                    <a:pt x="1855" y="385"/>
                  </a:lnTo>
                  <a:lnTo>
                    <a:pt x="1734" y="241"/>
                  </a:lnTo>
                  <a:lnTo>
                    <a:pt x="1614" y="121"/>
                  </a:lnTo>
                  <a:lnTo>
                    <a:pt x="1469" y="48"/>
                  </a:lnTo>
                  <a:lnTo>
                    <a:pt x="1325" y="0"/>
                  </a:lnTo>
                  <a:close/>
                </a:path>
              </a:pathLst>
            </a:custGeom>
            <a:solidFill>
              <a:srgbClr val="F6D5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7" name="Google Shape;13667;p41"/>
            <p:cNvSpPr/>
            <p:nvPr/>
          </p:nvSpPr>
          <p:spPr>
            <a:xfrm>
              <a:off x="5208050" y="3060900"/>
              <a:ext cx="385200" cy="296725"/>
            </a:xfrm>
            <a:custGeom>
              <a:avLst/>
              <a:gdLst/>
              <a:ahLst/>
              <a:cxnLst/>
              <a:rect l="l" t="t" r="r" b="b"/>
              <a:pathLst>
                <a:path w="15408" h="11869" extrusionOk="0">
                  <a:moveTo>
                    <a:pt x="3058" y="0"/>
                  </a:moveTo>
                  <a:lnTo>
                    <a:pt x="0" y="2408"/>
                  </a:lnTo>
                  <a:lnTo>
                    <a:pt x="482" y="3563"/>
                  </a:lnTo>
                  <a:lnTo>
                    <a:pt x="987" y="4767"/>
                  </a:lnTo>
                  <a:lnTo>
                    <a:pt x="1661" y="6187"/>
                  </a:lnTo>
                  <a:lnTo>
                    <a:pt x="2022" y="6933"/>
                  </a:lnTo>
                  <a:lnTo>
                    <a:pt x="2384" y="7680"/>
                  </a:lnTo>
                  <a:lnTo>
                    <a:pt x="2769" y="8402"/>
                  </a:lnTo>
                  <a:lnTo>
                    <a:pt x="3154" y="9076"/>
                  </a:lnTo>
                  <a:lnTo>
                    <a:pt x="3539" y="9678"/>
                  </a:lnTo>
                  <a:lnTo>
                    <a:pt x="3924" y="10207"/>
                  </a:lnTo>
                  <a:lnTo>
                    <a:pt x="4285" y="10641"/>
                  </a:lnTo>
                  <a:lnTo>
                    <a:pt x="4454" y="10833"/>
                  </a:lnTo>
                  <a:lnTo>
                    <a:pt x="4622" y="10953"/>
                  </a:lnTo>
                  <a:lnTo>
                    <a:pt x="4959" y="11194"/>
                  </a:lnTo>
                  <a:lnTo>
                    <a:pt x="5345" y="11387"/>
                  </a:lnTo>
                  <a:lnTo>
                    <a:pt x="5730" y="11531"/>
                  </a:lnTo>
                  <a:lnTo>
                    <a:pt x="6139" y="11652"/>
                  </a:lnTo>
                  <a:lnTo>
                    <a:pt x="6572" y="11748"/>
                  </a:lnTo>
                  <a:lnTo>
                    <a:pt x="7006" y="11796"/>
                  </a:lnTo>
                  <a:lnTo>
                    <a:pt x="7439" y="11844"/>
                  </a:lnTo>
                  <a:lnTo>
                    <a:pt x="7848" y="11868"/>
                  </a:lnTo>
                  <a:lnTo>
                    <a:pt x="8257" y="11844"/>
                  </a:lnTo>
                  <a:lnTo>
                    <a:pt x="8643" y="11844"/>
                  </a:lnTo>
                  <a:lnTo>
                    <a:pt x="9365" y="11772"/>
                  </a:lnTo>
                  <a:lnTo>
                    <a:pt x="9918" y="11676"/>
                  </a:lnTo>
                  <a:lnTo>
                    <a:pt x="10255" y="11603"/>
                  </a:lnTo>
                  <a:lnTo>
                    <a:pt x="13072" y="10665"/>
                  </a:lnTo>
                  <a:lnTo>
                    <a:pt x="15407" y="9870"/>
                  </a:lnTo>
                  <a:lnTo>
                    <a:pt x="12928" y="1011"/>
                  </a:lnTo>
                  <a:lnTo>
                    <a:pt x="8281" y="3852"/>
                  </a:lnTo>
                  <a:lnTo>
                    <a:pt x="30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8" name="Google Shape;13668;p41"/>
            <p:cNvSpPr/>
            <p:nvPr/>
          </p:nvSpPr>
          <p:spPr>
            <a:xfrm>
              <a:off x="5283275" y="3059700"/>
              <a:ext cx="249175" cy="98725"/>
            </a:xfrm>
            <a:custGeom>
              <a:avLst/>
              <a:gdLst/>
              <a:ahLst/>
              <a:cxnLst/>
              <a:rect l="l" t="t" r="r" b="b"/>
              <a:pathLst>
                <a:path w="9967" h="3949" extrusionOk="0">
                  <a:moveTo>
                    <a:pt x="25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25" y="96"/>
                  </a:lnTo>
                  <a:lnTo>
                    <a:pt x="5272" y="3948"/>
                  </a:lnTo>
                  <a:lnTo>
                    <a:pt x="9943" y="1107"/>
                  </a:lnTo>
                  <a:lnTo>
                    <a:pt x="9967" y="1083"/>
                  </a:lnTo>
                  <a:lnTo>
                    <a:pt x="9967" y="1035"/>
                  </a:lnTo>
                  <a:lnTo>
                    <a:pt x="9943" y="1011"/>
                  </a:lnTo>
                  <a:lnTo>
                    <a:pt x="9895" y="1011"/>
                  </a:lnTo>
                  <a:lnTo>
                    <a:pt x="5272" y="3852"/>
                  </a:lnTo>
                  <a:lnTo>
                    <a:pt x="73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9" name="Google Shape;13669;p41"/>
            <p:cNvSpPr/>
            <p:nvPr/>
          </p:nvSpPr>
          <p:spPr>
            <a:xfrm>
              <a:off x="5293500" y="3008525"/>
              <a:ext cx="464050" cy="894350"/>
            </a:xfrm>
            <a:custGeom>
              <a:avLst/>
              <a:gdLst/>
              <a:ahLst/>
              <a:cxnLst/>
              <a:rect l="l" t="t" r="r" b="b"/>
              <a:pathLst>
                <a:path w="18562" h="35774" extrusionOk="0">
                  <a:moveTo>
                    <a:pt x="9943" y="1"/>
                  </a:moveTo>
                  <a:lnTo>
                    <a:pt x="9726" y="25"/>
                  </a:lnTo>
                  <a:lnTo>
                    <a:pt x="9510" y="73"/>
                  </a:lnTo>
                  <a:lnTo>
                    <a:pt x="9269" y="145"/>
                  </a:lnTo>
                  <a:lnTo>
                    <a:pt x="8980" y="266"/>
                  </a:lnTo>
                  <a:lnTo>
                    <a:pt x="8691" y="410"/>
                  </a:lnTo>
                  <a:lnTo>
                    <a:pt x="8402" y="603"/>
                  </a:lnTo>
                  <a:lnTo>
                    <a:pt x="8089" y="843"/>
                  </a:lnTo>
                  <a:lnTo>
                    <a:pt x="7776" y="1156"/>
                  </a:lnTo>
                  <a:lnTo>
                    <a:pt x="7439" y="1517"/>
                  </a:lnTo>
                  <a:lnTo>
                    <a:pt x="7126" y="1927"/>
                  </a:lnTo>
                  <a:lnTo>
                    <a:pt x="6837" y="2432"/>
                  </a:lnTo>
                  <a:lnTo>
                    <a:pt x="6549" y="3010"/>
                  </a:lnTo>
                  <a:lnTo>
                    <a:pt x="5947" y="4358"/>
                  </a:lnTo>
                  <a:lnTo>
                    <a:pt x="5610" y="5104"/>
                  </a:lnTo>
                  <a:lnTo>
                    <a:pt x="5273" y="5947"/>
                  </a:lnTo>
                  <a:lnTo>
                    <a:pt x="4936" y="6838"/>
                  </a:lnTo>
                  <a:lnTo>
                    <a:pt x="4599" y="7825"/>
                  </a:lnTo>
                  <a:lnTo>
                    <a:pt x="4238" y="8884"/>
                  </a:lnTo>
                  <a:lnTo>
                    <a:pt x="3901" y="10039"/>
                  </a:lnTo>
                  <a:lnTo>
                    <a:pt x="3539" y="11291"/>
                  </a:lnTo>
                  <a:lnTo>
                    <a:pt x="3202" y="12639"/>
                  </a:lnTo>
                  <a:lnTo>
                    <a:pt x="2865" y="14084"/>
                  </a:lnTo>
                  <a:lnTo>
                    <a:pt x="2528" y="15672"/>
                  </a:lnTo>
                  <a:lnTo>
                    <a:pt x="2191" y="17358"/>
                  </a:lnTo>
                  <a:lnTo>
                    <a:pt x="1902" y="19163"/>
                  </a:lnTo>
                  <a:lnTo>
                    <a:pt x="1614" y="21113"/>
                  </a:lnTo>
                  <a:lnTo>
                    <a:pt x="1325" y="23207"/>
                  </a:lnTo>
                  <a:lnTo>
                    <a:pt x="867" y="27035"/>
                  </a:lnTo>
                  <a:lnTo>
                    <a:pt x="530" y="29972"/>
                  </a:lnTo>
                  <a:lnTo>
                    <a:pt x="290" y="32138"/>
                  </a:lnTo>
                  <a:lnTo>
                    <a:pt x="145" y="33631"/>
                  </a:lnTo>
                  <a:lnTo>
                    <a:pt x="49" y="34618"/>
                  </a:lnTo>
                  <a:lnTo>
                    <a:pt x="25" y="35172"/>
                  </a:lnTo>
                  <a:lnTo>
                    <a:pt x="1" y="35461"/>
                  </a:lnTo>
                  <a:lnTo>
                    <a:pt x="18561" y="35774"/>
                  </a:lnTo>
                  <a:lnTo>
                    <a:pt x="18561" y="35774"/>
                  </a:lnTo>
                  <a:lnTo>
                    <a:pt x="15841" y="8210"/>
                  </a:lnTo>
                  <a:lnTo>
                    <a:pt x="11580" y="362"/>
                  </a:lnTo>
                  <a:lnTo>
                    <a:pt x="10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0" name="Google Shape;13670;p41"/>
            <p:cNvSpPr/>
            <p:nvPr/>
          </p:nvSpPr>
          <p:spPr>
            <a:xfrm>
              <a:off x="5388600" y="3009750"/>
              <a:ext cx="157700" cy="258200"/>
            </a:xfrm>
            <a:custGeom>
              <a:avLst/>
              <a:gdLst/>
              <a:ahLst/>
              <a:cxnLst/>
              <a:rect l="l" t="t" r="r" b="b"/>
              <a:pathLst>
                <a:path w="6308" h="10328" extrusionOk="0">
                  <a:moveTo>
                    <a:pt x="5874" y="0"/>
                  </a:moveTo>
                  <a:lnTo>
                    <a:pt x="5561" y="72"/>
                  </a:lnTo>
                  <a:lnTo>
                    <a:pt x="5200" y="217"/>
                  </a:lnTo>
                  <a:lnTo>
                    <a:pt x="4815" y="409"/>
                  </a:lnTo>
                  <a:lnTo>
                    <a:pt x="4622" y="554"/>
                  </a:lnTo>
                  <a:lnTo>
                    <a:pt x="4406" y="698"/>
                  </a:lnTo>
                  <a:lnTo>
                    <a:pt x="4189" y="891"/>
                  </a:lnTo>
                  <a:lnTo>
                    <a:pt x="3972" y="1083"/>
                  </a:lnTo>
                  <a:lnTo>
                    <a:pt x="3756" y="1324"/>
                  </a:lnTo>
                  <a:lnTo>
                    <a:pt x="3539" y="1589"/>
                  </a:lnTo>
                  <a:lnTo>
                    <a:pt x="3346" y="1878"/>
                  </a:lnTo>
                  <a:lnTo>
                    <a:pt x="3130" y="2191"/>
                  </a:lnTo>
                  <a:lnTo>
                    <a:pt x="2937" y="2552"/>
                  </a:lnTo>
                  <a:lnTo>
                    <a:pt x="2745" y="2961"/>
                  </a:lnTo>
                  <a:lnTo>
                    <a:pt x="2119" y="4357"/>
                  </a:lnTo>
                  <a:lnTo>
                    <a:pt x="1782" y="5152"/>
                  </a:lnTo>
                  <a:lnTo>
                    <a:pt x="1421" y="6018"/>
                  </a:lnTo>
                  <a:lnTo>
                    <a:pt x="1084" y="6957"/>
                  </a:lnTo>
                  <a:lnTo>
                    <a:pt x="722" y="7992"/>
                  </a:lnTo>
                  <a:lnTo>
                    <a:pt x="361" y="9124"/>
                  </a:lnTo>
                  <a:lnTo>
                    <a:pt x="0" y="10327"/>
                  </a:lnTo>
                  <a:lnTo>
                    <a:pt x="0" y="10327"/>
                  </a:lnTo>
                  <a:lnTo>
                    <a:pt x="482" y="9196"/>
                  </a:lnTo>
                  <a:lnTo>
                    <a:pt x="1084" y="7968"/>
                  </a:lnTo>
                  <a:lnTo>
                    <a:pt x="1397" y="7342"/>
                  </a:lnTo>
                  <a:lnTo>
                    <a:pt x="1758" y="6692"/>
                  </a:lnTo>
                  <a:lnTo>
                    <a:pt x="2119" y="6018"/>
                  </a:lnTo>
                  <a:lnTo>
                    <a:pt x="2504" y="5368"/>
                  </a:lnTo>
                  <a:lnTo>
                    <a:pt x="2913" y="4718"/>
                  </a:lnTo>
                  <a:lnTo>
                    <a:pt x="3346" y="4092"/>
                  </a:lnTo>
                  <a:lnTo>
                    <a:pt x="3804" y="3467"/>
                  </a:lnTo>
                  <a:lnTo>
                    <a:pt x="4261" y="2865"/>
                  </a:lnTo>
                  <a:lnTo>
                    <a:pt x="4743" y="2287"/>
                  </a:lnTo>
                  <a:lnTo>
                    <a:pt x="5248" y="1757"/>
                  </a:lnTo>
                  <a:lnTo>
                    <a:pt x="5778" y="1252"/>
                  </a:lnTo>
                  <a:lnTo>
                    <a:pt x="6307" y="794"/>
                  </a:lnTo>
                  <a:lnTo>
                    <a:pt x="6211" y="530"/>
                  </a:lnTo>
                  <a:lnTo>
                    <a:pt x="6067" y="265"/>
                  </a:lnTo>
                  <a:lnTo>
                    <a:pt x="58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1" name="Google Shape;13671;p41"/>
            <p:cNvSpPr/>
            <p:nvPr/>
          </p:nvSpPr>
          <p:spPr>
            <a:xfrm>
              <a:off x="5384375" y="2991675"/>
              <a:ext cx="217900" cy="364750"/>
            </a:xfrm>
            <a:custGeom>
              <a:avLst/>
              <a:gdLst/>
              <a:ahLst/>
              <a:cxnLst/>
              <a:rect l="l" t="t" r="r" b="b"/>
              <a:pathLst>
                <a:path w="8716" h="14590" extrusionOk="0">
                  <a:moveTo>
                    <a:pt x="7656" y="1"/>
                  </a:moveTo>
                  <a:lnTo>
                    <a:pt x="7343" y="314"/>
                  </a:lnTo>
                  <a:lnTo>
                    <a:pt x="6525" y="1132"/>
                  </a:lnTo>
                  <a:lnTo>
                    <a:pt x="5995" y="1734"/>
                  </a:lnTo>
                  <a:lnTo>
                    <a:pt x="5393" y="2408"/>
                  </a:lnTo>
                  <a:lnTo>
                    <a:pt x="4743" y="3178"/>
                  </a:lnTo>
                  <a:lnTo>
                    <a:pt x="4093" y="4021"/>
                  </a:lnTo>
                  <a:lnTo>
                    <a:pt x="3756" y="4502"/>
                  </a:lnTo>
                  <a:lnTo>
                    <a:pt x="3419" y="5080"/>
                  </a:lnTo>
                  <a:lnTo>
                    <a:pt x="3058" y="5706"/>
                  </a:lnTo>
                  <a:lnTo>
                    <a:pt x="2721" y="6404"/>
                  </a:lnTo>
                  <a:lnTo>
                    <a:pt x="2360" y="7126"/>
                  </a:lnTo>
                  <a:lnTo>
                    <a:pt x="2023" y="7873"/>
                  </a:lnTo>
                  <a:lnTo>
                    <a:pt x="1397" y="9365"/>
                  </a:lnTo>
                  <a:lnTo>
                    <a:pt x="843" y="10737"/>
                  </a:lnTo>
                  <a:lnTo>
                    <a:pt x="410" y="11893"/>
                  </a:lnTo>
                  <a:lnTo>
                    <a:pt x="1" y="12952"/>
                  </a:lnTo>
                  <a:lnTo>
                    <a:pt x="193" y="14589"/>
                  </a:lnTo>
                  <a:lnTo>
                    <a:pt x="6164" y="5345"/>
                  </a:lnTo>
                  <a:lnTo>
                    <a:pt x="4815" y="4912"/>
                  </a:lnTo>
                  <a:lnTo>
                    <a:pt x="8715" y="916"/>
                  </a:lnTo>
                  <a:lnTo>
                    <a:pt x="76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2" name="Google Shape;13672;p41"/>
            <p:cNvSpPr/>
            <p:nvPr/>
          </p:nvSpPr>
          <p:spPr>
            <a:xfrm>
              <a:off x="5400625" y="3042225"/>
              <a:ext cx="171550" cy="291325"/>
            </a:xfrm>
            <a:custGeom>
              <a:avLst/>
              <a:gdLst/>
              <a:ahLst/>
              <a:cxnLst/>
              <a:rect l="l" t="t" r="r" b="b"/>
              <a:pathLst>
                <a:path w="6862" h="11653" extrusionOk="0">
                  <a:moveTo>
                    <a:pt x="6813" y="1"/>
                  </a:moveTo>
                  <a:lnTo>
                    <a:pt x="6765" y="25"/>
                  </a:lnTo>
                  <a:lnTo>
                    <a:pt x="4069" y="2914"/>
                  </a:lnTo>
                  <a:lnTo>
                    <a:pt x="5441" y="3347"/>
                  </a:lnTo>
                  <a:lnTo>
                    <a:pt x="1" y="11580"/>
                  </a:lnTo>
                  <a:lnTo>
                    <a:pt x="1" y="11628"/>
                  </a:lnTo>
                  <a:lnTo>
                    <a:pt x="25" y="11652"/>
                  </a:lnTo>
                  <a:lnTo>
                    <a:pt x="49" y="11652"/>
                  </a:lnTo>
                  <a:lnTo>
                    <a:pt x="97" y="11628"/>
                  </a:lnTo>
                  <a:lnTo>
                    <a:pt x="5562" y="3347"/>
                  </a:lnTo>
                  <a:lnTo>
                    <a:pt x="5586" y="3299"/>
                  </a:lnTo>
                  <a:lnTo>
                    <a:pt x="4238" y="2866"/>
                  </a:lnTo>
                  <a:lnTo>
                    <a:pt x="6838" y="97"/>
                  </a:lnTo>
                  <a:lnTo>
                    <a:pt x="6862" y="49"/>
                  </a:lnTo>
                  <a:lnTo>
                    <a:pt x="6838" y="25"/>
                  </a:lnTo>
                  <a:lnTo>
                    <a:pt x="681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3" name="Google Shape;13673;p41"/>
            <p:cNvSpPr/>
            <p:nvPr/>
          </p:nvSpPr>
          <p:spPr>
            <a:xfrm>
              <a:off x="4946850" y="3094600"/>
              <a:ext cx="610275" cy="674075"/>
            </a:xfrm>
            <a:custGeom>
              <a:avLst/>
              <a:gdLst/>
              <a:ahLst/>
              <a:cxnLst/>
              <a:rect l="l" t="t" r="r" b="b"/>
              <a:pathLst>
                <a:path w="24411" h="26963" extrusionOk="0">
                  <a:moveTo>
                    <a:pt x="16707" y="0"/>
                  </a:moveTo>
                  <a:lnTo>
                    <a:pt x="16587" y="24"/>
                  </a:lnTo>
                  <a:lnTo>
                    <a:pt x="434" y="5658"/>
                  </a:lnTo>
                  <a:lnTo>
                    <a:pt x="313" y="5706"/>
                  </a:lnTo>
                  <a:lnTo>
                    <a:pt x="217" y="5778"/>
                  </a:lnTo>
                  <a:lnTo>
                    <a:pt x="121" y="5874"/>
                  </a:lnTo>
                  <a:lnTo>
                    <a:pt x="73" y="5970"/>
                  </a:lnTo>
                  <a:lnTo>
                    <a:pt x="25" y="6091"/>
                  </a:lnTo>
                  <a:lnTo>
                    <a:pt x="0" y="6211"/>
                  </a:lnTo>
                  <a:lnTo>
                    <a:pt x="0" y="6356"/>
                  </a:lnTo>
                  <a:lnTo>
                    <a:pt x="25" y="6476"/>
                  </a:lnTo>
                  <a:lnTo>
                    <a:pt x="7006" y="26529"/>
                  </a:lnTo>
                  <a:lnTo>
                    <a:pt x="7054" y="26649"/>
                  </a:lnTo>
                  <a:lnTo>
                    <a:pt x="7126" y="26746"/>
                  </a:lnTo>
                  <a:lnTo>
                    <a:pt x="7222" y="26818"/>
                  </a:lnTo>
                  <a:lnTo>
                    <a:pt x="7343" y="26890"/>
                  </a:lnTo>
                  <a:lnTo>
                    <a:pt x="7439" y="26938"/>
                  </a:lnTo>
                  <a:lnTo>
                    <a:pt x="7584" y="26962"/>
                  </a:lnTo>
                  <a:lnTo>
                    <a:pt x="7704" y="26962"/>
                  </a:lnTo>
                  <a:lnTo>
                    <a:pt x="7824" y="26914"/>
                  </a:lnTo>
                  <a:lnTo>
                    <a:pt x="23977" y="21305"/>
                  </a:lnTo>
                  <a:lnTo>
                    <a:pt x="24098" y="21257"/>
                  </a:lnTo>
                  <a:lnTo>
                    <a:pt x="24194" y="21161"/>
                  </a:lnTo>
                  <a:lnTo>
                    <a:pt x="24290" y="21088"/>
                  </a:lnTo>
                  <a:lnTo>
                    <a:pt x="24363" y="20968"/>
                  </a:lnTo>
                  <a:lnTo>
                    <a:pt x="24387" y="20848"/>
                  </a:lnTo>
                  <a:lnTo>
                    <a:pt x="24411" y="20727"/>
                  </a:lnTo>
                  <a:lnTo>
                    <a:pt x="24411" y="20607"/>
                  </a:lnTo>
                  <a:lnTo>
                    <a:pt x="24387" y="20487"/>
                  </a:lnTo>
                  <a:lnTo>
                    <a:pt x="17405" y="434"/>
                  </a:lnTo>
                  <a:lnTo>
                    <a:pt x="17357" y="313"/>
                  </a:lnTo>
                  <a:lnTo>
                    <a:pt x="17285" y="217"/>
                  </a:lnTo>
                  <a:lnTo>
                    <a:pt x="17189" y="121"/>
                  </a:lnTo>
                  <a:lnTo>
                    <a:pt x="17068" y="73"/>
                  </a:lnTo>
                  <a:lnTo>
                    <a:pt x="16972" y="24"/>
                  </a:lnTo>
                  <a:lnTo>
                    <a:pt x="16852" y="0"/>
                  </a:lnTo>
                  <a:close/>
                </a:path>
              </a:pathLst>
            </a:custGeom>
            <a:solidFill>
              <a:srgbClr val="6B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4" name="Google Shape;13674;p41"/>
            <p:cNvSpPr/>
            <p:nvPr/>
          </p:nvSpPr>
          <p:spPr>
            <a:xfrm>
              <a:off x="4957075" y="3106025"/>
              <a:ext cx="589825" cy="651200"/>
            </a:xfrm>
            <a:custGeom>
              <a:avLst/>
              <a:gdLst/>
              <a:ahLst/>
              <a:cxnLst/>
              <a:rect l="l" t="t" r="r" b="b"/>
              <a:pathLst>
                <a:path w="23593" h="26048" extrusionOk="0">
                  <a:moveTo>
                    <a:pt x="16130" y="1"/>
                  </a:moveTo>
                  <a:lnTo>
                    <a:pt x="16009" y="25"/>
                  </a:lnTo>
                  <a:lnTo>
                    <a:pt x="434" y="5441"/>
                  </a:lnTo>
                  <a:lnTo>
                    <a:pt x="314" y="5489"/>
                  </a:lnTo>
                  <a:lnTo>
                    <a:pt x="217" y="5586"/>
                  </a:lnTo>
                  <a:lnTo>
                    <a:pt x="121" y="5658"/>
                  </a:lnTo>
                  <a:lnTo>
                    <a:pt x="73" y="5778"/>
                  </a:lnTo>
                  <a:lnTo>
                    <a:pt x="25" y="5899"/>
                  </a:lnTo>
                  <a:lnTo>
                    <a:pt x="1" y="6019"/>
                  </a:lnTo>
                  <a:lnTo>
                    <a:pt x="1" y="6139"/>
                  </a:lnTo>
                  <a:lnTo>
                    <a:pt x="25" y="6260"/>
                  </a:lnTo>
                  <a:lnTo>
                    <a:pt x="6765" y="25615"/>
                  </a:lnTo>
                  <a:lnTo>
                    <a:pt x="6813" y="25735"/>
                  </a:lnTo>
                  <a:lnTo>
                    <a:pt x="6886" y="25831"/>
                  </a:lnTo>
                  <a:lnTo>
                    <a:pt x="6982" y="25927"/>
                  </a:lnTo>
                  <a:lnTo>
                    <a:pt x="7078" y="25976"/>
                  </a:lnTo>
                  <a:lnTo>
                    <a:pt x="7199" y="26024"/>
                  </a:lnTo>
                  <a:lnTo>
                    <a:pt x="7319" y="26048"/>
                  </a:lnTo>
                  <a:lnTo>
                    <a:pt x="7463" y="26048"/>
                  </a:lnTo>
                  <a:lnTo>
                    <a:pt x="7584" y="26000"/>
                  </a:lnTo>
                  <a:lnTo>
                    <a:pt x="23159" y="20583"/>
                  </a:lnTo>
                  <a:lnTo>
                    <a:pt x="23280" y="20535"/>
                  </a:lnTo>
                  <a:lnTo>
                    <a:pt x="23376" y="20463"/>
                  </a:lnTo>
                  <a:lnTo>
                    <a:pt x="23472" y="20367"/>
                  </a:lnTo>
                  <a:lnTo>
                    <a:pt x="23544" y="20270"/>
                  </a:lnTo>
                  <a:lnTo>
                    <a:pt x="23568" y="20150"/>
                  </a:lnTo>
                  <a:lnTo>
                    <a:pt x="23593" y="20030"/>
                  </a:lnTo>
                  <a:lnTo>
                    <a:pt x="23593" y="19909"/>
                  </a:lnTo>
                  <a:lnTo>
                    <a:pt x="23568" y="19765"/>
                  </a:lnTo>
                  <a:lnTo>
                    <a:pt x="16828" y="434"/>
                  </a:lnTo>
                  <a:lnTo>
                    <a:pt x="16780" y="314"/>
                  </a:lnTo>
                  <a:lnTo>
                    <a:pt x="16708" y="217"/>
                  </a:lnTo>
                  <a:lnTo>
                    <a:pt x="16611" y="121"/>
                  </a:lnTo>
                  <a:lnTo>
                    <a:pt x="16515" y="49"/>
                  </a:lnTo>
                  <a:lnTo>
                    <a:pt x="16395" y="25"/>
                  </a:lnTo>
                  <a:lnTo>
                    <a:pt x="162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5" name="Google Shape;13675;p41"/>
            <p:cNvSpPr/>
            <p:nvPr/>
          </p:nvSpPr>
          <p:spPr>
            <a:xfrm>
              <a:off x="5413275" y="3355175"/>
              <a:ext cx="206450" cy="100550"/>
            </a:xfrm>
            <a:custGeom>
              <a:avLst/>
              <a:gdLst/>
              <a:ahLst/>
              <a:cxnLst/>
              <a:rect l="l" t="t" r="r" b="b"/>
              <a:pathLst>
                <a:path w="8258" h="4022" extrusionOk="0">
                  <a:moveTo>
                    <a:pt x="1493" y="3203"/>
                  </a:moveTo>
                  <a:lnTo>
                    <a:pt x="1324" y="3227"/>
                  </a:lnTo>
                  <a:lnTo>
                    <a:pt x="1207" y="3234"/>
                  </a:lnTo>
                  <a:lnTo>
                    <a:pt x="1207" y="3234"/>
                  </a:lnTo>
                  <a:lnTo>
                    <a:pt x="1276" y="3227"/>
                  </a:lnTo>
                  <a:lnTo>
                    <a:pt x="1493" y="3203"/>
                  </a:lnTo>
                  <a:close/>
                  <a:moveTo>
                    <a:pt x="7704" y="1"/>
                  </a:moveTo>
                  <a:lnTo>
                    <a:pt x="7270" y="73"/>
                  </a:lnTo>
                  <a:lnTo>
                    <a:pt x="6235" y="218"/>
                  </a:lnTo>
                  <a:lnTo>
                    <a:pt x="5008" y="338"/>
                  </a:lnTo>
                  <a:lnTo>
                    <a:pt x="4478" y="386"/>
                  </a:lnTo>
                  <a:lnTo>
                    <a:pt x="4021" y="386"/>
                  </a:lnTo>
                  <a:lnTo>
                    <a:pt x="3611" y="338"/>
                  </a:lnTo>
                  <a:lnTo>
                    <a:pt x="3178" y="290"/>
                  </a:lnTo>
                  <a:lnTo>
                    <a:pt x="2311" y="169"/>
                  </a:lnTo>
                  <a:lnTo>
                    <a:pt x="1926" y="121"/>
                  </a:lnTo>
                  <a:lnTo>
                    <a:pt x="1589" y="121"/>
                  </a:lnTo>
                  <a:lnTo>
                    <a:pt x="1469" y="145"/>
                  </a:lnTo>
                  <a:lnTo>
                    <a:pt x="1348" y="169"/>
                  </a:lnTo>
                  <a:lnTo>
                    <a:pt x="1276" y="218"/>
                  </a:lnTo>
                  <a:lnTo>
                    <a:pt x="1228" y="290"/>
                  </a:lnTo>
                  <a:lnTo>
                    <a:pt x="1204" y="362"/>
                  </a:lnTo>
                  <a:lnTo>
                    <a:pt x="1204" y="434"/>
                  </a:lnTo>
                  <a:lnTo>
                    <a:pt x="1252" y="507"/>
                  </a:lnTo>
                  <a:lnTo>
                    <a:pt x="1300" y="555"/>
                  </a:lnTo>
                  <a:lnTo>
                    <a:pt x="1445" y="675"/>
                  </a:lnTo>
                  <a:lnTo>
                    <a:pt x="1661" y="771"/>
                  </a:lnTo>
                  <a:lnTo>
                    <a:pt x="1854" y="844"/>
                  </a:lnTo>
                  <a:lnTo>
                    <a:pt x="2046" y="892"/>
                  </a:lnTo>
                  <a:lnTo>
                    <a:pt x="2215" y="940"/>
                  </a:lnTo>
                  <a:lnTo>
                    <a:pt x="1950" y="940"/>
                  </a:lnTo>
                  <a:lnTo>
                    <a:pt x="1300" y="964"/>
                  </a:lnTo>
                  <a:lnTo>
                    <a:pt x="963" y="988"/>
                  </a:lnTo>
                  <a:lnTo>
                    <a:pt x="626" y="1036"/>
                  </a:lnTo>
                  <a:lnTo>
                    <a:pt x="361" y="1108"/>
                  </a:lnTo>
                  <a:lnTo>
                    <a:pt x="265" y="1156"/>
                  </a:lnTo>
                  <a:lnTo>
                    <a:pt x="217" y="1229"/>
                  </a:lnTo>
                  <a:lnTo>
                    <a:pt x="145" y="1349"/>
                  </a:lnTo>
                  <a:lnTo>
                    <a:pt x="121" y="1445"/>
                  </a:lnTo>
                  <a:lnTo>
                    <a:pt x="145" y="1542"/>
                  </a:lnTo>
                  <a:lnTo>
                    <a:pt x="217" y="1638"/>
                  </a:lnTo>
                  <a:lnTo>
                    <a:pt x="313" y="1686"/>
                  </a:lnTo>
                  <a:lnTo>
                    <a:pt x="458" y="1758"/>
                  </a:lnTo>
                  <a:lnTo>
                    <a:pt x="674" y="1782"/>
                  </a:lnTo>
                  <a:lnTo>
                    <a:pt x="915" y="1806"/>
                  </a:lnTo>
                  <a:lnTo>
                    <a:pt x="795" y="1806"/>
                  </a:lnTo>
                  <a:lnTo>
                    <a:pt x="650" y="1831"/>
                  </a:lnTo>
                  <a:lnTo>
                    <a:pt x="482" y="1855"/>
                  </a:lnTo>
                  <a:lnTo>
                    <a:pt x="313" y="1903"/>
                  </a:lnTo>
                  <a:lnTo>
                    <a:pt x="169" y="1975"/>
                  </a:lnTo>
                  <a:lnTo>
                    <a:pt x="97" y="2023"/>
                  </a:lnTo>
                  <a:lnTo>
                    <a:pt x="48" y="2095"/>
                  </a:lnTo>
                  <a:lnTo>
                    <a:pt x="24" y="2168"/>
                  </a:lnTo>
                  <a:lnTo>
                    <a:pt x="0" y="2240"/>
                  </a:lnTo>
                  <a:lnTo>
                    <a:pt x="0" y="2312"/>
                  </a:lnTo>
                  <a:lnTo>
                    <a:pt x="24" y="2384"/>
                  </a:lnTo>
                  <a:lnTo>
                    <a:pt x="72" y="2432"/>
                  </a:lnTo>
                  <a:lnTo>
                    <a:pt x="145" y="2456"/>
                  </a:lnTo>
                  <a:lnTo>
                    <a:pt x="289" y="2529"/>
                  </a:lnTo>
                  <a:lnTo>
                    <a:pt x="482" y="2553"/>
                  </a:lnTo>
                  <a:lnTo>
                    <a:pt x="674" y="2553"/>
                  </a:lnTo>
                  <a:lnTo>
                    <a:pt x="867" y="2529"/>
                  </a:lnTo>
                  <a:lnTo>
                    <a:pt x="1035" y="2529"/>
                  </a:lnTo>
                  <a:lnTo>
                    <a:pt x="843" y="2553"/>
                  </a:lnTo>
                  <a:lnTo>
                    <a:pt x="650" y="2577"/>
                  </a:lnTo>
                  <a:lnTo>
                    <a:pt x="434" y="2625"/>
                  </a:lnTo>
                  <a:lnTo>
                    <a:pt x="265" y="2721"/>
                  </a:lnTo>
                  <a:lnTo>
                    <a:pt x="193" y="2769"/>
                  </a:lnTo>
                  <a:lnTo>
                    <a:pt x="145" y="2818"/>
                  </a:lnTo>
                  <a:lnTo>
                    <a:pt x="97" y="2890"/>
                  </a:lnTo>
                  <a:lnTo>
                    <a:pt x="72" y="2962"/>
                  </a:lnTo>
                  <a:lnTo>
                    <a:pt x="97" y="3034"/>
                  </a:lnTo>
                  <a:lnTo>
                    <a:pt x="145" y="3106"/>
                  </a:lnTo>
                  <a:lnTo>
                    <a:pt x="193" y="3155"/>
                  </a:lnTo>
                  <a:lnTo>
                    <a:pt x="289" y="3203"/>
                  </a:lnTo>
                  <a:lnTo>
                    <a:pt x="530" y="3251"/>
                  </a:lnTo>
                  <a:lnTo>
                    <a:pt x="915" y="3251"/>
                  </a:lnTo>
                  <a:lnTo>
                    <a:pt x="698" y="3323"/>
                  </a:lnTo>
                  <a:lnTo>
                    <a:pt x="506" y="3395"/>
                  </a:lnTo>
                  <a:lnTo>
                    <a:pt x="434" y="3443"/>
                  </a:lnTo>
                  <a:lnTo>
                    <a:pt x="361" y="3492"/>
                  </a:lnTo>
                  <a:lnTo>
                    <a:pt x="337" y="3540"/>
                  </a:lnTo>
                  <a:lnTo>
                    <a:pt x="313" y="3612"/>
                  </a:lnTo>
                  <a:lnTo>
                    <a:pt x="337" y="3684"/>
                  </a:lnTo>
                  <a:lnTo>
                    <a:pt x="385" y="3756"/>
                  </a:lnTo>
                  <a:lnTo>
                    <a:pt x="458" y="3829"/>
                  </a:lnTo>
                  <a:lnTo>
                    <a:pt x="578" y="3877"/>
                  </a:lnTo>
                  <a:lnTo>
                    <a:pt x="843" y="3949"/>
                  </a:lnTo>
                  <a:lnTo>
                    <a:pt x="1204" y="3997"/>
                  </a:lnTo>
                  <a:lnTo>
                    <a:pt x="1637" y="4021"/>
                  </a:lnTo>
                  <a:lnTo>
                    <a:pt x="2119" y="4021"/>
                  </a:lnTo>
                  <a:lnTo>
                    <a:pt x="2648" y="3997"/>
                  </a:lnTo>
                  <a:lnTo>
                    <a:pt x="3178" y="3949"/>
                  </a:lnTo>
                  <a:lnTo>
                    <a:pt x="3780" y="3853"/>
                  </a:lnTo>
                  <a:lnTo>
                    <a:pt x="4550" y="3732"/>
                  </a:lnTo>
                  <a:lnTo>
                    <a:pt x="6235" y="3443"/>
                  </a:lnTo>
                  <a:lnTo>
                    <a:pt x="8257" y="3082"/>
                  </a:lnTo>
                  <a:lnTo>
                    <a:pt x="7704" y="1"/>
                  </a:lnTo>
                  <a:close/>
                </a:path>
              </a:pathLst>
            </a:custGeom>
            <a:solidFill>
              <a:srgbClr val="F6D5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6" name="Google Shape;13676;p41"/>
            <p:cNvSpPr/>
            <p:nvPr/>
          </p:nvSpPr>
          <p:spPr>
            <a:xfrm>
              <a:off x="5428325" y="3432825"/>
              <a:ext cx="44550" cy="3025"/>
            </a:xfrm>
            <a:custGeom>
              <a:avLst/>
              <a:gdLst/>
              <a:ahLst/>
              <a:cxnLst/>
              <a:rect l="l" t="t" r="r" b="b"/>
              <a:pathLst>
                <a:path w="1782" h="121" extrusionOk="0">
                  <a:moveTo>
                    <a:pt x="1733" y="0"/>
                  </a:moveTo>
                  <a:lnTo>
                    <a:pt x="48" y="24"/>
                  </a:lnTo>
                  <a:lnTo>
                    <a:pt x="24" y="49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48" y="121"/>
                  </a:lnTo>
                  <a:lnTo>
                    <a:pt x="1733" y="97"/>
                  </a:lnTo>
                  <a:lnTo>
                    <a:pt x="1782" y="73"/>
                  </a:lnTo>
                  <a:lnTo>
                    <a:pt x="1782" y="49"/>
                  </a:lnTo>
                  <a:lnTo>
                    <a:pt x="1782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7" name="Google Shape;13677;p41"/>
            <p:cNvSpPr/>
            <p:nvPr/>
          </p:nvSpPr>
          <p:spPr>
            <a:xfrm>
              <a:off x="5425900" y="3415375"/>
              <a:ext cx="48775" cy="4825"/>
            </a:xfrm>
            <a:custGeom>
              <a:avLst/>
              <a:gdLst/>
              <a:ahLst/>
              <a:cxnLst/>
              <a:rect l="l" t="t" r="r" b="b"/>
              <a:pathLst>
                <a:path w="1951" h="193" extrusionOk="0">
                  <a:moveTo>
                    <a:pt x="1879" y="0"/>
                  </a:moveTo>
                  <a:lnTo>
                    <a:pt x="49" y="97"/>
                  </a:lnTo>
                  <a:lnTo>
                    <a:pt x="25" y="97"/>
                  </a:lnTo>
                  <a:lnTo>
                    <a:pt x="1" y="145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73" y="193"/>
                  </a:lnTo>
                  <a:lnTo>
                    <a:pt x="1903" y="97"/>
                  </a:lnTo>
                  <a:lnTo>
                    <a:pt x="1927" y="73"/>
                  </a:lnTo>
                  <a:lnTo>
                    <a:pt x="1951" y="48"/>
                  </a:lnTo>
                  <a:lnTo>
                    <a:pt x="1927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8" name="Google Shape;13678;p41"/>
            <p:cNvSpPr/>
            <p:nvPr/>
          </p:nvSpPr>
          <p:spPr>
            <a:xfrm>
              <a:off x="5424700" y="3399125"/>
              <a:ext cx="46975" cy="2425"/>
            </a:xfrm>
            <a:custGeom>
              <a:avLst/>
              <a:gdLst/>
              <a:ahLst/>
              <a:cxnLst/>
              <a:rect l="l" t="t" r="r" b="b"/>
              <a:pathLst>
                <a:path w="1879" h="97" extrusionOk="0">
                  <a:moveTo>
                    <a:pt x="49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3"/>
                  </a:lnTo>
                  <a:lnTo>
                    <a:pt x="121" y="97"/>
                  </a:lnTo>
                  <a:lnTo>
                    <a:pt x="1830" y="97"/>
                  </a:lnTo>
                  <a:lnTo>
                    <a:pt x="1854" y="73"/>
                  </a:lnTo>
                  <a:lnTo>
                    <a:pt x="1878" y="48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9" name="Google Shape;13679;p41"/>
            <p:cNvSpPr/>
            <p:nvPr/>
          </p:nvSpPr>
          <p:spPr>
            <a:xfrm>
              <a:off x="5551700" y="3004925"/>
              <a:ext cx="303350" cy="463425"/>
            </a:xfrm>
            <a:custGeom>
              <a:avLst/>
              <a:gdLst/>
              <a:ahLst/>
              <a:cxnLst/>
              <a:rect l="l" t="t" r="r" b="b"/>
              <a:pathLst>
                <a:path w="12134" h="18537" extrusionOk="0">
                  <a:moveTo>
                    <a:pt x="795" y="0"/>
                  </a:moveTo>
                  <a:lnTo>
                    <a:pt x="2094" y="2745"/>
                  </a:lnTo>
                  <a:lnTo>
                    <a:pt x="0" y="6067"/>
                  </a:lnTo>
                  <a:lnTo>
                    <a:pt x="120" y="6139"/>
                  </a:lnTo>
                  <a:lnTo>
                    <a:pt x="458" y="6356"/>
                  </a:lnTo>
                  <a:lnTo>
                    <a:pt x="674" y="6548"/>
                  </a:lnTo>
                  <a:lnTo>
                    <a:pt x="939" y="6765"/>
                  </a:lnTo>
                  <a:lnTo>
                    <a:pt x="1252" y="7054"/>
                  </a:lnTo>
                  <a:lnTo>
                    <a:pt x="1565" y="7391"/>
                  </a:lnTo>
                  <a:lnTo>
                    <a:pt x="1926" y="7776"/>
                  </a:lnTo>
                  <a:lnTo>
                    <a:pt x="2287" y="8233"/>
                  </a:lnTo>
                  <a:lnTo>
                    <a:pt x="2648" y="8739"/>
                  </a:lnTo>
                  <a:lnTo>
                    <a:pt x="3033" y="9341"/>
                  </a:lnTo>
                  <a:lnTo>
                    <a:pt x="3419" y="9991"/>
                  </a:lnTo>
                  <a:lnTo>
                    <a:pt x="3804" y="10713"/>
                  </a:lnTo>
                  <a:lnTo>
                    <a:pt x="4165" y="11531"/>
                  </a:lnTo>
                  <a:lnTo>
                    <a:pt x="4526" y="12398"/>
                  </a:lnTo>
                  <a:lnTo>
                    <a:pt x="770" y="14035"/>
                  </a:lnTo>
                  <a:lnTo>
                    <a:pt x="1420" y="18272"/>
                  </a:lnTo>
                  <a:lnTo>
                    <a:pt x="1733" y="18320"/>
                  </a:lnTo>
                  <a:lnTo>
                    <a:pt x="2576" y="18416"/>
                  </a:lnTo>
                  <a:lnTo>
                    <a:pt x="3780" y="18489"/>
                  </a:lnTo>
                  <a:lnTo>
                    <a:pt x="4502" y="18537"/>
                  </a:lnTo>
                  <a:lnTo>
                    <a:pt x="5898" y="18537"/>
                  </a:lnTo>
                  <a:lnTo>
                    <a:pt x="6524" y="18513"/>
                  </a:lnTo>
                  <a:lnTo>
                    <a:pt x="7150" y="18465"/>
                  </a:lnTo>
                  <a:lnTo>
                    <a:pt x="7728" y="18368"/>
                  </a:lnTo>
                  <a:lnTo>
                    <a:pt x="8305" y="18272"/>
                  </a:lnTo>
                  <a:lnTo>
                    <a:pt x="8835" y="18127"/>
                  </a:lnTo>
                  <a:lnTo>
                    <a:pt x="9341" y="17959"/>
                  </a:lnTo>
                  <a:lnTo>
                    <a:pt x="9822" y="17718"/>
                  </a:lnTo>
                  <a:lnTo>
                    <a:pt x="10039" y="17598"/>
                  </a:lnTo>
                  <a:lnTo>
                    <a:pt x="10255" y="17453"/>
                  </a:lnTo>
                  <a:lnTo>
                    <a:pt x="10448" y="17309"/>
                  </a:lnTo>
                  <a:lnTo>
                    <a:pt x="10641" y="17140"/>
                  </a:lnTo>
                  <a:lnTo>
                    <a:pt x="10833" y="16948"/>
                  </a:lnTo>
                  <a:lnTo>
                    <a:pt x="11002" y="16755"/>
                  </a:lnTo>
                  <a:lnTo>
                    <a:pt x="11170" y="16539"/>
                  </a:lnTo>
                  <a:lnTo>
                    <a:pt x="11315" y="16322"/>
                  </a:lnTo>
                  <a:lnTo>
                    <a:pt x="11459" y="16081"/>
                  </a:lnTo>
                  <a:lnTo>
                    <a:pt x="11603" y="15816"/>
                  </a:lnTo>
                  <a:lnTo>
                    <a:pt x="11724" y="15552"/>
                  </a:lnTo>
                  <a:lnTo>
                    <a:pt x="11820" y="15263"/>
                  </a:lnTo>
                  <a:lnTo>
                    <a:pt x="11916" y="14950"/>
                  </a:lnTo>
                  <a:lnTo>
                    <a:pt x="11989" y="14613"/>
                  </a:lnTo>
                  <a:lnTo>
                    <a:pt x="12061" y="14276"/>
                  </a:lnTo>
                  <a:lnTo>
                    <a:pt x="12109" y="13915"/>
                  </a:lnTo>
                  <a:lnTo>
                    <a:pt x="12133" y="13578"/>
                  </a:lnTo>
                  <a:lnTo>
                    <a:pt x="12133" y="13265"/>
                  </a:lnTo>
                  <a:lnTo>
                    <a:pt x="12133" y="12928"/>
                  </a:lnTo>
                  <a:lnTo>
                    <a:pt x="12109" y="12591"/>
                  </a:lnTo>
                  <a:lnTo>
                    <a:pt x="12085" y="12278"/>
                  </a:lnTo>
                  <a:lnTo>
                    <a:pt x="12013" y="11941"/>
                  </a:lnTo>
                  <a:lnTo>
                    <a:pt x="11940" y="11628"/>
                  </a:lnTo>
                  <a:lnTo>
                    <a:pt x="11868" y="11315"/>
                  </a:lnTo>
                  <a:lnTo>
                    <a:pt x="11628" y="10665"/>
                  </a:lnTo>
                  <a:lnTo>
                    <a:pt x="11363" y="10039"/>
                  </a:lnTo>
                  <a:lnTo>
                    <a:pt x="11050" y="9413"/>
                  </a:lnTo>
                  <a:lnTo>
                    <a:pt x="10689" y="8787"/>
                  </a:lnTo>
                  <a:lnTo>
                    <a:pt x="10279" y="8185"/>
                  </a:lnTo>
                  <a:lnTo>
                    <a:pt x="9846" y="7583"/>
                  </a:lnTo>
                  <a:lnTo>
                    <a:pt x="9389" y="7006"/>
                  </a:lnTo>
                  <a:lnTo>
                    <a:pt x="8883" y="6452"/>
                  </a:lnTo>
                  <a:lnTo>
                    <a:pt x="8378" y="5898"/>
                  </a:lnTo>
                  <a:lnTo>
                    <a:pt x="7848" y="5345"/>
                  </a:lnTo>
                  <a:lnTo>
                    <a:pt x="7294" y="4839"/>
                  </a:lnTo>
                  <a:lnTo>
                    <a:pt x="6765" y="4334"/>
                  </a:lnTo>
                  <a:lnTo>
                    <a:pt x="6211" y="3852"/>
                  </a:lnTo>
                  <a:lnTo>
                    <a:pt x="5657" y="3395"/>
                  </a:lnTo>
                  <a:lnTo>
                    <a:pt x="4598" y="2552"/>
                  </a:lnTo>
                  <a:lnTo>
                    <a:pt x="3587" y="1830"/>
                  </a:lnTo>
                  <a:lnTo>
                    <a:pt x="2672" y="1180"/>
                  </a:lnTo>
                  <a:lnTo>
                    <a:pt x="1902" y="674"/>
                  </a:lnTo>
                  <a:lnTo>
                    <a:pt x="1300" y="313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0" name="Google Shape;13680;p41"/>
            <p:cNvSpPr/>
            <p:nvPr/>
          </p:nvSpPr>
          <p:spPr>
            <a:xfrm>
              <a:off x="5569750" y="3295600"/>
              <a:ext cx="186600" cy="172150"/>
            </a:xfrm>
            <a:custGeom>
              <a:avLst/>
              <a:gdLst/>
              <a:ahLst/>
              <a:cxnLst/>
              <a:rect l="l" t="t" r="r" b="b"/>
              <a:pathLst>
                <a:path w="7464" h="6886" extrusionOk="0">
                  <a:moveTo>
                    <a:pt x="5465" y="1"/>
                  </a:moveTo>
                  <a:lnTo>
                    <a:pt x="48" y="2360"/>
                  </a:lnTo>
                  <a:lnTo>
                    <a:pt x="0" y="2384"/>
                  </a:lnTo>
                  <a:lnTo>
                    <a:pt x="650" y="6645"/>
                  </a:lnTo>
                  <a:lnTo>
                    <a:pt x="674" y="6693"/>
                  </a:lnTo>
                  <a:lnTo>
                    <a:pt x="698" y="6693"/>
                  </a:lnTo>
                  <a:lnTo>
                    <a:pt x="939" y="6717"/>
                  </a:lnTo>
                  <a:lnTo>
                    <a:pt x="1613" y="6789"/>
                  </a:lnTo>
                  <a:lnTo>
                    <a:pt x="2697" y="6862"/>
                  </a:lnTo>
                  <a:lnTo>
                    <a:pt x="3419" y="6886"/>
                  </a:lnTo>
                  <a:lnTo>
                    <a:pt x="4237" y="6886"/>
                  </a:lnTo>
                  <a:lnTo>
                    <a:pt x="5706" y="6862"/>
                  </a:lnTo>
                  <a:lnTo>
                    <a:pt x="6524" y="6813"/>
                  </a:lnTo>
                  <a:lnTo>
                    <a:pt x="7415" y="6765"/>
                  </a:lnTo>
                  <a:lnTo>
                    <a:pt x="7463" y="6765"/>
                  </a:lnTo>
                  <a:lnTo>
                    <a:pt x="7463" y="6717"/>
                  </a:lnTo>
                  <a:lnTo>
                    <a:pt x="7463" y="6693"/>
                  </a:lnTo>
                  <a:lnTo>
                    <a:pt x="7415" y="6669"/>
                  </a:lnTo>
                  <a:lnTo>
                    <a:pt x="5970" y="6741"/>
                  </a:lnTo>
                  <a:lnTo>
                    <a:pt x="4695" y="6789"/>
                  </a:lnTo>
                  <a:lnTo>
                    <a:pt x="3587" y="6789"/>
                  </a:lnTo>
                  <a:lnTo>
                    <a:pt x="2672" y="6765"/>
                  </a:lnTo>
                  <a:lnTo>
                    <a:pt x="1926" y="6717"/>
                  </a:lnTo>
                  <a:lnTo>
                    <a:pt x="1348" y="6669"/>
                  </a:lnTo>
                  <a:lnTo>
                    <a:pt x="747" y="6597"/>
                  </a:lnTo>
                  <a:lnTo>
                    <a:pt x="121" y="2432"/>
                  </a:lnTo>
                  <a:lnTo>
                    <a:pt x="5513" y="97"/>
                  </a:lnTo>
                  <a:lnTo>
                    <a:pt x="5537" y="73"/>
                  </a:lnTo>
                  <a:lnTo>
                    <a:pt x="5537" y="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1" name="Google Shape;13681;p41"/>
            <p:cNvSpPr/>
            <p:nvPr/>
          </p:nvSpPr>
          <p:spPr>
            <a:xfrm>
              <a:off x="5581775" y="3174025"/>
              <a:ext cx="84300" cy="142075"/>
            </a:xfrm>
            <a:custGeom>
              <a:avLst/>
              <a:gdLst/>
              <a:ahLst/>
              <a:cxnLst/>
              <a:rect l="l" t="t" r="r" b="b"/>
              <a:pathLst>
                <a:path w="3372" h="5683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338" y="482"/>
                  </a:lnTo>
                  <a:lnTo>
                    <a:pt x="723" y="1012"/>
                  </a:lnTo>
                  <a:lnTo>
                    <a:pt x="1156" y="1638"/>
                  </a:lnTo>
                  <a:lnTo>
                    <a:pt x="1566" y="2336"/>
                  </a:lnTo>
                  <a:lnTo>
                    <a:pt x="1951" y="3034"/>
                  </a:lnTo>
                  <a:lnTo>
                    <a:pt x="2312" y="3708"/>
                  </a:lnTo>
                  <a:lnTo>
                    <a:pt x="2625" y="4310"/>
                  </a:lnTo>
                  <a:lnTo>
                    <a:pt x="3106" y="5273"/>
                  </a:lnTo>
                  <a:lnTo>
                    <a:pt x="3275" y="5658"/>
                  </a:lnTo>
                  <a:lnTo>
                    <a:pt x="3299" y="5682"/>
                  </a:lnTo>
                  <a:lnTo>
                    <a:pt x="3347" y="5682"/>
                  </a:lnTo>
                  <a:lnTo>
                    <a:pt x="3371" y="5658"/>
                  </a:lnTo>
                  <a:lnTo>
                    <a:pt x="3371" y="5610"/>
                  </a:lnTo>
                  <a:lnTo>
                    <a:pt x="3203" y="5225"/>
                  </a:lnTo>
                  <a:lnTo>
                    <a:pt x="2721" y="4286"/>
                  </a:lnTo>
                  <a:lnTo>
                    <a:pt x="2408" y="3660"/>
                  </a:lnTo>
                  <a:lnTo>
                    <a:pt x="2047" y="2986"/>
                  </a:lnTo>
                  <a:lnTo>
                    <a:pt x="1638" y="2288"/>
                  </a:lnTo>
                  <a:lnTo>
                    <a:pt x="1229" y="1590"/>
                  </a:lnTo>
                  <a:lnTo>
                    <a:pt x="795" y="940"/>
                  </a:lnTo>
                  <a:lnTo>
                    <a:pt x="410" y="434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2" name="Google Shape;13682;p41"/>
            <p:cNvSpPr/>
            <p:nvPr/>
          </p:nvSpPr>
          <p:spPr>
            <a:xfrm>
              <a:off x="5156275" y="2947750"/>
              <a:ext cx="84900" cy="149275"/>
            </a:xfrm>
            <a:custGeom>
              <a:avLst/>
              <a:gdLst/>
              <a:ahLst/>
              <a:cxnLst/>
              <a:rect l="l" t="t" r="r" b="b"/>
              <a:pathLst>
                <a:path w="3396" h="5971" extrusionOk="0">
                  <a:moveTo>
                    <a:pt x="1999" y="0"/>
                  </a:moveTo>
                  <a:lnTo>
                    <a:pt x="1710" y="25"/>
                  </a:lnTo>
                  <a:lnTo>
                    <a:pt x="1397" y="145"/>
                  </a:lnTo>
                  <a:lnTo>
                    <a:pt x="1060" y="265"/>
                  </a:lnTo>
                  <a:lnTo>
                    <a:pt x="747" y="434"/>
                  </a:lnTo>
                  <a:lnTo>
                    <a:pt x="458" y="626"/>
                  </a:lnTo>
                  <a:lnTo>
                    <a:pt x="242" y="819"/>
                  </a:lnTo>
                  <a:lnTo>
                    <a:pt x="145" y="915"/>
                  </a:lnTo>
                  <a:lnTo>
                    <a:pt x="97" y="1012"/>
                  </a:lnTo>
                  <a:lnTo>
                    <a:pt x="49" y="1108"/>
                  </a:lnTo>
                  <a:lnTo>
                    <a:pt x="25" y="1204"/>
                  </a:lnTo>
                  <a:lnTo>
                    <a:pt x="1" y="1421"/>
                  </a:lnTo>
                  <a:lnTo>
                    <a:pt x="49" y="1686"/>
                  </a:lnTo>
                  <a:lnTo>
                    <a:pt x="121" y="1950"/>
                  </a:lnTo>
                  <a:lnTo>
                    <a:pt x="290" y="2480"/>
                  </a:lnTo>
                  <a:lnTo>
                    <a:pt x="338" y="2745"/>
                  </a:lnTo>
                  <a:lnTo>
                    <a:pt x="362" y="3010"/>
                  </a:lnTo>
                  <a:lnTo>
                    <a:pt x="386" y="3250"/>
                  </a:lnTo>
                  <a:lnTo>
                    <a:pt x="458" y="3467"/>
                  </a:lnTo>
                  <a:lnTo>
                    <a:pt x="531" y="3660"/>
                  </a:lnTo>
                  <a:lnTo>
                    <a:pt x="627" y="3852"/>
                  </a:lnTo>
                  <a:lnTo>
                    <a:pt x="747" y="3997"/>
                  </a:lnTo>
                  <a:lnTo>
                    <a:pt x="868" y="4165"/>
                  </a:lnTo>
                  <a:lnTo>
                    <a:pt x="1108" y="4406"/>
                  </a:lnTo>
                  <a:lnTo>
                    <a:pt x="1229" y="4502"/>
                  </a:lnTo>
                  <a:lnTo>
                    <a:pt x="1397" y="4623"/>
                  </a:lnTo>
                  <a:lnTo>
                    <a:pt x="1590" y="4743"/>
                  </a:lnTo>
                  <a:lnTo>
                    <a:pt x="1782" y="4887"/>
                  </a:lnTo>
                  <a:lnTo>
                    <a:pt x="1999" y="5080"/>
                  </a:lnTo>
                  <a:lnTo>
                    <a:pt x="2216" y="5297"/>
                  </a:lnTo>
                  <a:lnTo>
                    <a:pt x="2408" y="5610"/>
                  </a:lnTo>
                  <a:lnTo>
                    <a:pt x="2505" y="5778"/>
                  </a:lnTo>
                  <a:lnTo>
                    <a:pt x="2577" y="5971"/>
                  </a:lnTo>
                  <a:lnTo>
                    <a:pt x="2793" y="5658"/>
                  </a:lnTo>
                  <a:lnTo>
                    <a:pt x="1927" y="4285"/>
                  </a:lnTo>
                  <a:lnTo>
                    <a:pt x="2577" y="3347"/>
                  </a:lnTo>
                  <a:lnTo>
                    <a:pt x="3058" y="2600"/>
                  </a:lnTo>
                  <a:lnTo>
                    <a:pt x="3251" y="2311"/>
                  </a:lnTo>
                  <a:lnTo>
                    <a:pt x="3347" y="2095"/>
                  </a:lnTo>
                  <a:lnTo>
                    <a:pt x="3371" y="1974"/>
                  </a:lnTo>
                  <a:lnTo>
                    <a:pt x="3395" y="1830"/>
                  </a:lnTo>
                  <a:lnTo>
                    <a:pt x="3371" y="1734"/>
                  </a:lnTo>
                  <a:lnTo>
                    <a:pt x="3347" y="1637"/>
                  </a:lnTo>
                  <a:lnTo>
                    <a:pt x="3275" y="1565"/>
                  </a:lnTo>
                  <a:lnTo>
                    <a:pt x="3203" y="1541"/>
                  </a:lnTo>
                  <a:lnTo>
                    <a:pt x="3082" y="1565"/>
                  </a:lnTo>
                  <a:lnTo>
                    <a:pt x="2962" y="1637"/>
                  </a:lnTo>
                  <a:lnTo>
                    <a:pt x="2962" y="1637"/>
                  </a:lnTo>
                  <a:lnTo>
                    <a:pt x="3034" y="1565"/>
                  </a:lnTo>
                  <a:lnTo>
                    <a:pt x="3155" y="1421"/>
                  </a:lnTo>
                  <a:lnTo>
                    <a:pt x="3227" y="1324"/>
                  </a:lnTo>
                  <a:lnTo>
                    <a:pt x="3251" y="1252"/>
                  </a:lnTo>
                  <a:lnTo>
                    <a:pt x="3275" y="1156"/>
                  </a:lnTo>
                  <a:lnTo>
                    <a:pt x="3275" y="1084"/>
                  </a:lnTo>
                  <a:lnTo>
                    <a:pt x="3227" y="1036"/>
                  </a:lnTo>
                  <a:lnTo>
                    <a:pt x="3155" y="1012"/>
                  </a:lnTo>
                  <a:lnTo>
                    <a:pt x="3058" y="987"/>
                  </a:lnTo>
                  <a:lnTo>
                    <a:pt x="2962" y="987"/>
                  </a:lnTo>
                  <a:lnTo>
                    <a:pt x="2842" y="1012"/>
                  </a:lnTo>
                  <a:lnTo>
                    <a:pt x="2721" y="1060"/>
                  </a:lnTo>
                  <a:lnTo>
                    <a:pt x="2564" y="1127"/>
                  </a:lnTo>
                  <a:lnTo>
                    <a:pt x="2721" y="987"/>
                  </a:lnTo>
                  <a:lnTo>
                    <a:pt x="2818" y="891"/>
                  </a:lnTo>
                  <a:lnTo>
                    <a:pt x="2914" y="747"/>
                  </a:lnTo>
                  <a:lnTo>
                    <a:pt x="2938" y="626"/>
                  </a:lnTo>
                  <a:lnTo>
                    <a:pt x="2938" y="578"/>
                  </a:lnTo>
                  <a:lnTo>
                    <a:pt x="2938" y="506"/>
                  </a:lnTo>
                  <a:lnTo>
                    <a:pt x="2914" y="458"/>
                  </a:lnTo>
                  <a:lnTo>
                    <a:pt x="2866" y="410"/>
                  </a:lnTo>
                  <a:lnTo>
                    <a:pt x="2769" y="362"/>
                  </a:lnTo>
                  <a:lnTo>
                    <a:pt x="2625" y="362"/>
                  </a:lnTo>
                  <a:lnTo>
                    <a:pt x="2456" y="386"/>
                  </a:lnTo>
                  <a:lnTo>
                    <a:pt x="2288" y="458"/>
                  </a:lnTo>
                  <a:lnTo>
                    <a:pt x="2119" y="530"/>
                  </a:lnTo>
                  <a:lnTo>
                    <a:pt x="1927" y="626"/>
                  </a:lnTo>
                  <a:lnTo>
                    <a:pt x="1758" y="723"/>
                  </a:lnTo>
                  <a:lnTo>
                    <a:pt x="1903" y="626"/>
                  </a:lnTo>
                  <a:lnTo>
                    <a:pt x="2047" y="530"/>
                  </a:lnTo>
                  <a:lnTo>
                    <a:pt x="2192" y="434"/>
                  </a:lnTo>
                  <a:lnTo>
                    <a:pt x="2312" y="313"/>
                  </a:lnTo>
                  <a:lnTo>
                    <a:pt x="2360" y="193"/>
                  </a:lnTo>
                  <a:lnTo>
                    <a:pt x="2360" y="145"/>
                  </a:lnTo>
                  <a:lnTo>
                    <a:pt x="2336" y="97"/>
                  </a:lnTo>
                  <a:lnTo>
                    <a:pt x="2288" y="49"/>
                  </a:lnTo>
                  <a:lnTo>
                    <a:pt x="2216" y="0"/>
                  </a:lnTo>
                  <a:close/>
                </a:path>
              </a:pathLst>
            </a:custGeom>
            <a:solidFill>
              <a:srgbClr val="F6D5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3" name="Google Shape;13683;p41"/>
            <p:cNvSpPr/>
            <p:nvPr/>
          </p:nvSpPr>
          <p:spPr>
            <a:xfrm>
              <a:off x="5189375" y="2983850"/>
              <a:ext cx="46375" cy="42150"/>
            </a:xfrm>
            <a:custGeom>
              <a:avLst/>
              <a:gdLst/>
              <a:ahLst/>
              <a:cxnLst/>
              <a:rect l="l" t="t" r="r" b="b"/>
              <a:pathLst>
                <a:path w="1855" h="1686" extrusionOk="0">
                  <a:moveTo>
                    <a:pt x="1806" y="1"/>
                  </a:moveTo>
                  <a:lnTo>
                    <a:pt x="1758" y="25"/>
                  </a:lnTo>
                  <a:lnTo>
                    <a:pt x="1301" y="386"/>
                  </a:lnTo>
                  <a:lnTo>
                    <a:pt x="868" y="795"/>
                  </a:lnTo>
                  <a:lnTo>
                    <a:pt x="434" y="1205"/>
                  </a:lnTo>
                  <a:lnTo>
                    <a:pt x="1" y="1614"/>
                  </a:lnTo>
                  <a:lnTo>
                    <a:pt x="1" y="1638"/>
                  </a:lnTo>
                  <a:lnTo>
                    <a:pt x="1" y="1686"/>
                  </a:lnTo>
                  <a:lnTo>
                    <a:pt x="73" y="1686"/>
                  </a:lnTo>
                  <a:lnTo>
                    <a:pt x="507" y="1253"/>
                  </a:lnTo>
                  <a:lnTo>
                    <a:pt x="940" y="867"/>
                  </a:lnTo>
                  <a:lnTo>
                    <a:pt x="1373" y="458"/>
                  </a:lnTo>
                  <a:lnTo>
                    <a:pt x="1831" y="73"/>
                  </a:lnTo>
                  <a:lnTo>
                    <a:pt x="1855" y="49"/>
                  </a:lnTo>
                  <a:lnTo>
                    <a:pt x="1831" y="25"/>
                  </a:lnTo>
                  <a:lnTo>
                    <a:pt x="1806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4" name="Google Shape;13684;p41"/>
            <p:cNvSpPr/>
            <p:nvPr/>
          </p:nvSpPr>
          <p:spPr>
            <a:xfrm>
              <a:off x="5179150" y="2967600"/>
              <a:ext cx="53600" cy="40950"/>
            </a:xfrm>
            <a:custGeom>
              <a:avLst/>
              <a:gdLst/>
              <a:ahLst/>
              <a:cxnLst/>
              <a:rect l="l" t="t" r="r" b="b"/>
              <a:pathLst>
                <a:path w="2144" h="1638" extrusionOk="0">
                  <a:moveTo>
                    <a:pt x="2071" y="1"/>
                  </a:moveTo>
                  <a:lnTo>
                    <a:pt x="1541" y="386"/>
                  </a:lnTo>
                  <a:lnTo>
                    <a:pt x="1012" y="747"/>
                  </a:lnTo>
                  <a:lnTo>
                    <a:pt x="506" y="1156"/>
                  </a:lnTo>
                  <a:lnTo>
                    <a:pt x="1" y="1566"/>
                  </a:lnTo>
                  <a:lnTo>
                    <a:pt x="1" y="1590"/>
                  </a:lnTo>
                  <a:lnTo>
                    <a:pt x="1" y="1638"/>
                  </a:lnTo>
                  <a:lnTo>
                    <a:pt x="73" y="1638"/>
                  </a:lnTo>
                  <a:lnTo>
                    <a:pt x="579" y="1229"/>
                  </a:lnTo>
                  <a:lnTo>
                    <a:pt x="1084" y="843"/>
                  </a:lnTo>
                  <a:lnTo>
                    <a:pt x="1590" y="458"/>
                  </a:lnTo>
                  <a:lnTo>
                    <a:pt x="2119" y="97"/>
                  </a:lnTo>
                  <a:lnTo>
                    <a:pt x="2143" y="49"/>
                  </a:lnTo>
                  <a:lnTo>
                    <a:pt x="2119" y="25"/>
                  </a:lnTo>
                  <a:lnTo>
                    <a:pt x="2095" y="1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5" name="Google Shape;13685;p41"/>
            <p:cNvSpPr/>
            <p:nvPr/>
          </p:nvSpPr>
          <p:spPr>
            <a:xfrm>
              <a:off x="5173150" y="2953175"/>
              <a:ext cx="48750" cy="32525"/>
            </a:xfrm>
            <a:custGeom>
              <a:avLst/>
              <a:gdLst/>
              <a:ahLst/>
              <a:cxnLst/>
              <a:rect l="l" t="t" r="r" b="b"/>
              <a:pathLst>
                <a:path w="1950" h="1301" extrusionOk="0">
                  <a:moveTo>
                    <a:pt x="1926" y="0"/>
                  </a:moveTo>
                  <a:lnTo>
                    <a:pt x="1878" y="24"/>
                  </a:lnTo>
                  <a:lnTo>
                    <a:pt x="939" y="602"/>
                  </a:lnTo>
                  <a:lnTo>
                    <a:pt x="24" y="1204"/>
                  </a:lnTo>
                  <a:lnTo>
                    <a:pt x="0" y="1252"/>
                  </a:lnTo>
                  <a:lnTo>
                    <a:pt x="0" y="1276"/>
                  </a:lnTo>
                  <a:lnTo>
                    <a:pt x="24" y="1300"/>
                  </a:lnTo>
                  <a:lnTo>
                    <a:pt x="72" y="1300"/>
                  </a:lnTo>
                  <a:lnTo>
                    <a:pt x="987" y="674"/>
                  </a:lnTo>
                  <a:lnTo>
                    <a:pt x="1926" y="96"/>
                  </a:lnTo>
                  <a:lnTo>
                    <a:pt x="1950" y="72"/>
                  </a:lnTo>
                  <a:lnTo>
                    <a:pt x="1950" y="24"/>
                  </a:lnTo>
                  <a:lnTo>
                    <a:pt x="1926" y="0"/>
                  </a:lnTo>
                  <a:close/>
                </a:path>
              </a:pathLst>
            </a:custGeom>
            <a:solidFill>
              <a:srgbClr val="100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6" name="Google Shape;13686;p41"/>
            <p:cNvSpPr/>
            <p:nvPr/>
          </p:nvSpPr>
          <p:spPr>
            <a:xfrm>
              <a:off x="5570350" y="2699200"/>
              <a:ext cx="121600" cy="125200"/>
            </a:xfrm>
            <a:custGeom>
              <a:avLst/>
              <a:gdLst/>
              <a:ahLst/>
              <a:cxnLst/>
              <a:rect l="l" t="t" r="r" b="b"/>
              <a:pathLst>
                <a:path w="4864" h="5008" extrusionOk="0">
                  <a:moveTo>
                    <a:pt x="2576" y="0"/>
                  </a:moveTo>
                  <a:lnTo>
                    <a:pt x="2167" y="48"/>
                  </a:lnTo>
                  <a:lnTo>
                    <a:pt x="1878" y="97"/>
                  </a:lnTo>
                  <a:lnTo>
                    <a:pt x="1589" y="193"/>
                  </a:lnTo>
                  <a:lnTo>
                    <a:pt x="1300" y="313"/>
                  </a:lnTo>
                  <a:lnTo>
                    <a:pt x="1036" y="458"/>
                  </a:lnTo>
                  <a:lnTo>
                    <a:pt x="795" y="626"/>
                  </a:lnTo>
                  <a:lnTo>
                    <a:pt x="578" y="819"/>
                  </a:lnTo>
                  <a:lnTo>
                    <a:pt x="386" y="1035"/>
                  </a:lnTo>
                  <a:lnTo>
                    <a:pt x="217" y="1300"/>
                  </a:lnTo>
                  <a:lnTo>
                    <a:pt x="121" y="1517"/>
                  </a:lnTo>
                  <a:lnTo>
                    <a:pt x="49" y="1734"/>
                  </a:lnTo>
                  <a:lnTo>
                    <a:pt x="0" y="1974"/>
                  </a:lnTo>
                  <a:lnTo>
                    <a:pt x="0" y="2215"/>
                  </a:lnTo>
                  <a:lnTo>
                    <a:pt x="24" y="2456"/>
                  </a:lnTo>
                  <a:lnTo>
                    <a:pt x="73" y="2672"/>
                  </a:lnTo>
                  <a:lnTo>
                    <a:pt x="169" y="2913"/>
                  </a:lnTo>
                  <a:lnTo>
                    <a:pt x="265" y="3130"/>
                  </a:lnTo>
                  <a:lnTo>
                    <a:pt x="386" y="3322"/>
                  </a:lnTo>
                  <a:lnTo>
                    <a:pt x="482" y="3539"/>
                  </a:lnTo>
                  <a:lnTo>
                    <a:pt x="650" y="3948"/>
                  </a:lnTo>
                  <a:lnTo>
                    <a:pt x="771" y="4141"/>
                  </a:lnTo>
                  <a:lnTo>
                    <a:pt x="891" y="4333"/>
                  </a:lnTo>
                  <a:lnTo>
                    <a:pt x="1036" y="4502"/>
                  </a:lnTo>
                  <a:lnTo>
                    <a:pt x="1228" y="4670"/>
                  </a:lnTo>
                  <a:lnTo>
                    <a:pt x="1397" y="4767"/>
                  </a:lnTo>
                  <a:lnTo>
                    <a:pt x="1565" y="4863"/>
                  </a:lnTo>
                  <a:lnTo>
                    <a:pt x="1734" y="4911"/>
                  </a:lnTo>
                  <a:lnTo>
                    <a:pt x="1926" y="4959"/>
                  </a:lnTo>
                  <a:lnTo>
                    <a:pt x="2119" y="5007"/>
                  </a:lnTo>
                  <a:lnTo>
                    <a:pt x="2480" y="5007"/>
                  </a:lnTo>
                  <a:lnTo>
                    <a:pt x="2673" y="4959"/>
                  </a:lnTo>
                  <a:lnTo>
                    <a:pt x="2841" y="4935"/>
                  </a:lnTo>
                  <a:lnTo>
                    <a:pt x="3010" y="4863"/>
                  </a:lnTo>
                  <a:lnTo>
                    <a:pt x="3323" y="4719"/>
                  </a:lnTo>
                  <a:lnTo>
                    <a:pt x="3611" y="4526"/>
                  </a:lnTo>
                  <a:lnTo>
                    <a:pt x="3876" y="4309"/>
                  </a:lnTo>
                  <a:lnTo>
                    <a:pt x="4069" y="4093"/>
                  </a:lnTo>
                  <a:lnTo>
                    <a:pt x="4261" y="3852"/>
                  </a:lnTo>
                  <a:lnTo>
                    <a:pt x="4430" y="3611"/>
                  </a:lnTo>
                  <a:lnTo>
                    <a:pt x="4574" y="3346"/>
                  </a:lnTo>
                  <a:lnTo>
                    <a:pt x="4695" y="3082"/>
                  </a:lnTo>
                  <a:lnTo>
                    <a:pt x="4791" y="2817"/>
                  </a:lnTo>
                  <a:lnTo>
                    <a:pt x="4839" y="2528"/>
                  </a:lnTo>
                  <a:lnTo>
                    <a:pt x="4863" y="2215"/>
                  </a:lnTo>
                  <a:lnTo>
                    <a:pt x="4863" y="1926"/>
                  </a:lnTo>
                  <a:lnTo>
                    <a:pt x="4815" y="1637"/>
                  </a:lnTo>
                  <a:lnTo>
                    <a:pt x="4743" y="1348"/>
                  </a:lnTo>
                  <a:lnTo>
                    <a:pt x="4622" y="1084"/>
                  </a:lnTo>
                  <a:lnTo>
                    <a:pt x="4454" y="843"/>
                  </a:lnTo>
                  <a:lnTo>
                    <a:pt x="4285" y="602"/>
                  </a:lnTo>
                  <a:lnTo>
                    <a:pt x="4069" y="410"/>
                  </a:lnTo>
                  <a:lnTo>
                    <a:pt x="3828" y="241"/>
                  </a:lnTo>
                  <a:lnTo>
                    <a:pt x="3635" y="169"/>
                  </a:lnTo>
                  <a:lnTo>
                    <a:pt x="3419" y="97"/>
                  </a:lnTo>
                  <a:lnTo>
                    <a:pt x="3226" y="48"/>
                  </a:lnTo>
                  <a:lnTo>
                    <a:pt x="30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7" name="Google Shape;13687;p41"/>
            <p:cNvSpPr/>
            <p:nvPr/>
          </p:nvSpPr>
          <p:spPr>
            <a:xfrm>
              <a:off x="5075050" y="3204725"/>
              <a:ext cx="308750" cy="483900"/>
            </a:xfrm>
            <a:custGeom>
              <a:avLst/>
              <a:gdLst/>
              <a:ahLst/>
              <a:cxnLst/>
              <a:rect l="l" t="t" r="r" b="b"/>
              <a:pathLst>
                <a:path w="12350" h="19356" extrusionOk="0">
                  <a:moveTo>
                    <a:pt x="3346" y="1"/>
                  </a:moveTo>
                  <a:lnTo>
                    <a:pt x="3274" y="25"/>
                  </a:lnTo>
                  <a:lnTo>
                    <a:pt x="3250" y="49"/>
                  </a:lnTo>
                  <a:lnTo>
                    <a:pt x="3202" y="73"/>
                  </a:lnTo>
                  <a:lnTo>
                    <a:pt x="3178" y="193"/>
                  </a:lnTo>
                  <a:lnTo>
                    <a:pt x="3178" y="338"/>
                  </a:lnTo>
                  <a:lnTo>
                    <a:pt x="3202" y="506"/>
                  </a:lnTo>
                  <a:lnTo>
                    <a:pt x="3250" y="675"/>
                  </a:lnTo>
                  <a:lnTo>
                    <a:pt x="3418" y="1060"/>
                  </a:lnTo>
                  <a:lnTo>
                    <a:pt x="3611" y="1493"/>
                  </a:lnTo>
                  <a:lnTo>
                    <a:pt x="3804" y="1999"/>
                  </a:lnTo>
                  <a:lnTo>
                    <a:pt x="3876" y="2288"/>
                  </a:lnTo>
                  <a:lnTo>
                    <a:pt x="3948" y="2577"/>
                  </a:lnTo>
                  <a:lnTo>
                    <a:pt x="3972" y="2889"/>
                  </a:lnTo>
                  <a:lnTo>
                    <a:pt x="3996" y="3178"/>
                  </a:lnTo>
                  <a:lnTo>
                    <a:pt x="3996" y="3443"/>
                  </a:lnTo>
                  <a:lnTo>
                    <a:pt x="4044" y="3732"/>
                  </a:lnTo>
                  <a:lnTo>
                    <a:pt x="4093" y="3997"/>
                  </a:lnTo>
                  <a:lnTo>
                    <a:pt x="4189" y="4262"/>
                  </a:lnTo>
                  <a:lnTo>
                    <a:pt x="4285" y="4526"/>
                  </a:lnTo>
                  <a:lnTo>
                    <a:pt x="4381" y="4743"/>
                  </a:lnTo>
                  <a:lnTo>
                    <a:pt x="4622" y="5176"/>
                  </a:lnTo>
                  <a:lnTo>
                    <a:pt x="4791" y="5538"/>
                  </a:lnTo>
                  <a:lnTo>
                    <a:pt x="4863" y="5706"/>
                  </a:lnTo>
                  <a:lnTo>
                    <a:pt x="4911" y="5875"/>
                  </a:lnTo>
                  <a:lnTo>
                    <a:pt x="4935" y="5995"/>
                  </a:lnTo>
                  <a:lnTo>
                    <a:pt x="4911" y="6115"/>
                  </a:lnTo>
                  <a:lnTo>
                    <a:pt x="4863" y="6187"/>
                  </a:lnTo>
                  <a:lnTo>
                    <a:pt x="4767" y="6236"/>
                  </a:lnTo>
                  <a:lnTo>
                    <a:pt x="4718" y="6236"/>
                  </a:lnTo>
                  <a:lnTo>
                    <a:pt x="4670" y="6212"/>
                  </a:lnTo>
                  <a:lnTo>
                    <a:pt x="4550" y="6163"/>
                  </a:lnTo>
                  <a:lnTo>
                    <a:pt x="4454" y="6043"/>
                  </a:lnTo>
                  <a:lnTo>
                    <a:pt x="4381" y="5875"/>
                  </a:lnTo>
                  <a:lnTo>
                    <a:pt x="4285" y="5682"/>
                  </a:lnTo>
                  <a:lnTo>
                    <a:pt x="4189" y="5465"/>
                  </a:lnTo>
                  <a:lnTo>
                    <a:pt x="4044" y="4912"/>
                  </a:lnTo>
                  <a:lnTo>
                    <a:pt x="3948" y="4647"/>
                  </a:lnTo>
                  <a:lnTo>
                    <a:pt x="3852" y="4406"/>
                  </a:lnTo>
                  <a:lnTo>
                    <a:pt x="3731" y="4214"/>
                  </a:lnTo>
                  <a:lnTo>
                    <a:pt x="3587" y="4045"/>
                  </a:lnTo>
                  <a:lnTo>
                    <a:pt x="3250" y="3660"/>
                  </a:lnTo>
                  <a:lnTo>
                    <a:pt x="3081" y="3443"/>
                  </a:lnTo>
                  <a:lnTo>
                    <a:pt x="2865" y="3202"/>
                  </a:lnTo>
                  <a:lnTo>
                    <a:pt x="2504" y="2697"/>
                  </a:lnTo>
                  <a:lnTo>
                    <a:pt x="2191" y="2312"/>
                  </a:lnTo>
                  <a:lnTo>
                    <a:pt x="2046" y="2167"/>
                  </a:lnTo>
                  <a:lnTo>
                    <a:pt x="1926" y="2071"/>
                  </a:lnTo>
                  <a:lnTo>
                    <a:pt x="1830" y="2023"/>
                  </a:lnTo>
                  <a:lnTo>
                    <a:pt x="1757" y="2023"/>
                  </a:lnTo>
                  <a:lnTo>
                    <a:pt x="1589" y="2071"/>
                  </a:lnTo>
                  <a:lnTo>
                    <a:pt x="1517" y="2143"/>
                  </a:lnTo>
                  <a:lnTo>
                    <a:pt x="1444" y="2215"/>
                  </a:lnTo>
                  <a:lnTo>
                    <a:pt x="1396" y="2288"/>
                  </a:lnTo>
                  <a:lnTo>
                    <a:pt x="1372" y="2408"/>
                  </a:lnTo>
                  <a:lnTo>
                    <a:pt x="1396" y="2528"/>
                  </a:lnTo>
                  <a:lnTo>
                    <a:pt x="1444" y="2673"/>
                  </a:lnTo>
                  <a:lnTo>
                    <a:pt x="1613" y="3010"/>
                  </a:lnTo>
                  <a:lnTo>
                    <a:pt x="1733" y="3347"/>
                  </a:lnTo>
                  <a:lnTo>
                    <a:pt x="1878" y="3660"/>
                  </a:lnTo>
                  <a:lnTo>
                    <a:pt x="1950" y="3804"/>
                  </a:lnTo>
                  <a:lnTo>
                    <a:pt x="2070" y="3925"/>
                  </a:lnTo>
                  <a:lnTo>
                    <a:pt x="2191" y="4069"/>
                  </a:lnTo>
                  <a:lnTo>
                    <a:pt x="2335" y="4286"/>
                  </a:lnTo>
                  <a:lnTo>
                    <a:pt x="2504" y="4526"/>
                  </a:lnTo>
                  <a:lnTo>
                    <a:pt x="2648" y="4791"/>
                  </a:lnTo>
                  <a:lnTo>
                    <a:pt x="2769" y="5080"/>
                  </a:lnTo>
                  <a:lnTo>
                    <a:pt x="2865" y="5369"/>
                  </a:lnTo>
                  <a:lnTo>
                    <a:pt x="2937" y="5634"/>
                  </a:lnTo>
                  <a:lnTo>
                    <a:pt x="2985" y="5899"/>
                  </a:lnTo>
                  <a:lnTo>
                    <a:pt x="3009" y="6139"/>
                  </a:lnTo>
                  <a:lnTo>
                    <a:pt x="3057" y="6428"/>
                  </a:lnTo>
                  <a:lnTo>
                    <a:pt x="3154" y="6958"/>
                  </a:lnTo>
                  <a:lnTo>
                    <a:pt x="3202" y="7343"/>
                  </a:lnTo>
                  <a:lnTo>
                    <a:pt x="3202" y="7415"/>
                  </a:lnTo>
                  <a:lnTo>
                    <a:pt x="3178" y="7439"/>
                  </a:lnTo>
                  <a:lnTo>
                    <a:pt x="3154" y="7415"/>
                  </a:lnTo>
                  <a:lnTo>
                    <a:pt x="2913" y="7174"/>
                  </a:lnTo>
                  <a:lnTo>
                    <a:pt x="2552" y="6717"/>
                  </a:lnTo>
                  <a:lnTo>
                    <a:pt x="2119" y="6163"/>
                  </a:lnTo>
                  <a:lnTo>
                    <a:pt x="1757" y="5682"/>
                  </a:lnTo>
                  <a:lnTo>
                    <a:pt x="1613" y="5441"/>
                  </a:lnTo>
                  <a:lnTo>
                    <a:pt x="1420" y="5225"/>
                  </a:lnTo>
                  <a:lnTo>
                    <a:pt x="1011" y="4719"/>
                  </a:lnTo>
                  <a:lnTo>
                    <a:pt x="794" y="4478"/>
                  </a:lnTo>
                  <a:lnTo>
                    <a:pt x="650" y="4238"/>
                  </a:lnTo>
                  <a:lnTo>
                    <a:pt x="506" y="4045"/>
                  </a:lnTo>
                  <a:lnTo>
                    <a:pt x="457" y="3852"/>
                  </a:lnTo>
                  <a:lnTo>
                    <a:pt x="409" y="3708"/>
                  </a:lnTo>
                  <a:lnTo>
                    <a:pt x="361" y="3684"/>
                  </a:lnTo>
                  <a:lnTo>
                    <a:pt x="337" y="3660"/>
                  </a:lnTo>
                  <a:lnTo>
                    <a:pt x="241" y="3660"/>
                  </a:lnTo>
                  <a:lnTo>
                    <a:pt x="169" y="3732"/>
                  </a:lnTo>
                  <a:lnTo>
                    <a:pt x="96" y="3828"/>
                  </a:lnTo>
                  <a:lnTo>
                    <a:pt x="24" y="3973"/>
                  </a:lnTo>
                  <a:lnTo>
                    <a:pt x="0" y="4141"/>
                  </a:lnTo>
                  <a:lnTo>
                    <a:pt x="0" y="4334"/>
                  </a:lnTo>
                  <a:lnTo>
                    <a:pt x="72" y="4551"/>
                  </a:lnTo>
                  <a:lnTo>
                    <a:pt x="169" y="4815"/>
                  </a:lnTo>
                  <a:lnTo>
                    <a:pt x="409" y="5393"/>
                  </a:lnTo>
                  <a:lnTo>
                    <a:pt x="698" y="5995"/>
                  </a:lnTo>
                  <a:lnTo>
                    <a:pt x="963" y="6500"/>
                  </a:lnTo>
                  <a:lnTo>
                    <a:pt x="1396" y="7415"/>
                  </a:lnTo>
                  <a:lnTo>
                    <a:pt x="2191" y="8980"/>
                  </a:lnTo>
                  <a:lnTo>
                    <a:pt x="2672" y="9847"/>
                  </a:lnTo>
                  <a:lnTo>
                    <a:pt x="3130" y="10689"/>
                  </a:lnTo>
                  <a:lnTo>
                    <a:pt x="3611" y="11460"/>
                  </a:lnTo>
                  <a:lnTo>
                    <a:pt x="3828" y="11797"/>
                  </a:lnTo>
                  <a:lnTo>
                    <a:pt x="4044" y="12085"/>
                  </a:lnTo>
                  <a:lnTo>
                    <a:pt x="5224" y="13650"/>
                  </a:lnTo>
                  <a:lnTo>
                    <a:pt x="5585" y="14204"/>
                  </a:lnTo>
                  <a:lnTo>
                    <a:pt x="5922" y="14758"/>
                  </a:lnTo>
                  <a:lnTo>
                    <a:pt x="6018" y="14950"/>
                  </a:lnTo>
                  <a:lnTo>
                    <a:pt x="6139" y="15191"/>
                  </a:lnTo>
                  <a:lnTo>
                    <a:pt x="6355" y="15841"/>
                  </a:lnTo>
                  <a:lnTo>
                    <a:pt x="6620" y="16587"/>
                  </a:lnTo>
                  <a:lnTo>
                    <a:pt x="6861" y="17382"/>
                  </a:lnTo>
                  <a:lnTo>
                    <a:pt x="7270" y="18754"/>
                  </a:lnTo>
                  <a:lnTo>
                    <a:pt x="7439" y="19355"/>
                  </a:lnTo>
                  <a:lnTo>
                    <a:pt x="12277" y="17526"/>
                  </a:lnTo>
                  <a:lnTo>
                    <a:pt x="12277" y="17478"/>
                  </a:lnTo>
                  <a:lnTo>
                    <a:pt x="12229" y="17333"/>
                  </a:lnTo>
                  <a:lnTo>
                    <a:pt x="12061" y="16852"/>
                  </a:lnTo>
                  <a:lnTo>
                    <a:pt x="11483" y="15383"/>
                  </a:lnTo>
                  <a:lnTo>
                    <a:pt x="11146" y="14517"/>
                  </a:lnTo>
                  <a:lnTo>
                    <a:pt x="10881" y="13698"/>
                  </a:lnTo>
                  <a:lnTo>
                    <a:pt x="10761" y="13313"/>
                  </a:lnTo>
                  <a:lnTo>
                    <a:pt x="10689" y="12976"/>
                  </a:lnTo>
                  <a:lnTo>
                    <a:pt x="10640" y="12687"/>
                  </a:lnTo>
                  <a:lnTo>
                    <a:pt x="10616" y="12447"/>
                  </a:lnTo>
                  <a:lnTo>
                    <a:pt x="10640" y="12230"/>
                  </a:lnTo>
                  <a:lnTo>
                    <a:pt x="10689" y="11965"/>
                  </a:lnTo>
                  <a:lnTo>
                    <a:pt x="10809" y="11411"/>
                  </a:lnTo>
                  <a:lnTo>
                    <a:pt x="10953" y="10785"/>
                  </a:lnTo>
                  <a:lnTo>
                    <a:pt x="11146" y="10160"/>
                  </a:lnTo>
                  <a:lnTo>
                    <a:pt x="11507" y="8956"/>
                  </a:lnTo>
                  <a:lnTo>
                    <a:pt x="11652" y="8426"/>
                  </a:lnTo>
                  <a:lnTo>
                    <a:pt x="11724" y="7993"/>
                  </a:lnTo>
                  <a:lnTo>
                    <a:pt x="11820" y="7199"/>
                  </a:lnTo>
                  <a:lnTo>
                    <a:pt x="11916" y="6380"/>
                  </a:lnTo>
                  <a:lnTo>
                    <a:pt x="11989" y="5995"/>
                  </a:lnTo>
                  <a:lnTo>
                    <a:pt x="12061" y="5658"/>
                  </a:lnTo>
                  <a:lnTo>
                    <a:pt x="12133" y="5369"/>
                  </a:lnTo>
                  <a:lnTo>
                    <a:pt x="12229" y="5128"/>
                  </a:lnTo>
                  <a:lnTo>
                    <a:pt x="12302" y="4936"/>
                  </a:lnTo>
                  <a:lnTo>
                    <a:pt x="12350" y="4719"/>
                  </a:lnTo>
                  <a:lnTo>
                    <a:pt x="12326" y="4526"/>
                  </a:lnTo>
                  <a:lnTo>
                    <a:pt x="12277" y="4334"/>
                  </a:lnTo>
                  <a:lnTo>
                    <a:pt x="12229" y="4262"/>
                  </a:lnTo>
                  <a:lnTo>
                    <a:pt x="12181" y="4189"/>
                  </a:lnTo>
                  <a:lnTo>
                    <a:pt x="12109" y="4141"/>
                  </a:lnTo>
                  <a:lnTo>
                    <a:pt x="12037" y="4093"/>
                  </a:lnTo>
                  <a:lnTo>
                    <a:pt x="11940" y="4069"/>
                  </a:lnTo>
                  <a:lnTo>
                    <a:pt x="11748" y="4069"/>
                  </a:lnTo>
                  <a:lnTo>
                    <a:pt x="11627" y="4117"/>
                  </a:lnTo>
                  <a:lnTo>
                    <a:pt x="11507" y="4165"/>
                  </a:lnTo>
                  <a:lnTo>
                    <a:pt x="11387" y="4238"/>
                  </a:lnTo>
                  <a:lnTo>
                    <a:pt x="11194" y="4406"/>
                  </a:lnTo>
                  <a:lnTo>
                    <a:pt x="11050" y="4599"/>
                  </a:lnTo>
                  <a:lnTo>
                    <a:pt x="10929" y="4815"/>
                  </a:lnTo>
                  <a:lnTo>
                    <a:pt x="10833" y="5056"/>
                  </a:lnTo>
                  <a:lnTo>
                    <a:pt x="10761" y="5321"/>
                  </a:lnTo>
                  <a:lnTo>
                    <a:pt x="10713" y="5562"/>
                  </a:lnTo>
                  <a:lnTo>
                    <a:pt x="10665" y="5802"/>
                  </a:lnTo>
                  <a:lnTo>
                    <a:pt x="10616" y="6043"/>
                  </a:lnTo>
                  <a:lnTo>
                    <a:pt x="10520" y="6308"/>
                  </a:lnTo>
                  <a:lnTo>
                    <a:pt x="10400" y="6573"/>
                  </a:lnTo>
                  <a:lnTo>
                    <a:pt x="10255" y="6837"/>
                  </a:lnTo>
                  <a:lnTo>
                    <a:pt x="10087" y="7054"/>
                  </a:lnTo>
                  <a:lnTo>
                    <a:pt x="9894" y="7247"/>
                  </a:lnTo>
                  <a:lnTo>
                    <a:pt x="9726" y="7367"/>
                  </a:lnTo>
                  <a:lnTo>
                    <a:pt x="9653" y="7415"/>
                  </a:lnTo>
                  <a:lnTo>
                    <a:pt x="9485" y="7415"/>
                  </a:lnTo>
                  <a:lnTo>
                    <a:pt x="9437" y="7391"/>
                  </a:lnTo>
                  <a:lnTo>
                    <a:pt x="9316" y="7319"/>
                  </a:lnTo>
                  <a:lnTo>
                    <a:pt x="9220" y="7223"/>
                  </a:lnTo>
                  <a:lnTo>
                    <a:pt x="9172" y="7102"/>
                  </a:lnTo>
                  <a:lnTo>
                    <a:pt x="9076" y="6886"/>
                  </a:lnTo>
                  <a:lnTo>
                    <a:pt x="9052" y="6789"/>
                  </a:lnTo>
                  <a:lnTo>
                    <a:pt x="8931" y="6573"/>
                  </a:lnTo>
                  <a:lnTo>
                    <a:pt x="8642" y="6019"/>
                  </a:lnTo>
                  <a:lnTo>
                    <a:pt x="8474" y="5658"/>
                  </a:lnTo>
                  <a:lnTo>
                    <a:pt x="8329" y="5249"/>
                  </a:lnTo>
                  <a:lnTo>
                    <a:pt x="8209" y="4863"/>
                  </a:lnTo>
                  <a:lnTo>
                    <a:pt x="8161" y="4454"/>
                  </a:lnTo>
                  <a:lnTo>
                    <a:pt x="8089" y="3780"/>
                  </a:lnTo>
                  <a:lnTo>
                    <a:pt x="8041" y="3515"/>
                  </a:lnTo>
                  <a:lnTo>
                    <a:pt x="7992" y="3251"/>
                  </a:lnTo>
                  <a:lnTo>
                    <a:pt x="7920" y="3034"/>
                  </a:lnTo>
                  <a:lnTo>
                    <a:pt x="7824" y="2793"/>
                  </a:lnTo>
                  <a:lnTo>
                    <a:pt x="7704" y="2552"/>
                  </a:lnTo>
                  <a:lnTo>
                    <a:pt x="7535" y="2288"/>
                  </a:lnTo>
                  <a:lnTo>
                    <a:pt x="7366" y="1999"/>
                  </a:lnTo>
                  <a:lnTo>
                    <a:pt x="7198" y="1710"/>
                  </a:lnTo>
                  <a:lnTo>
                    <a:pt x="6933" y="1180"/>
                  </a:lnTo>
                  <a:lnTo>
                    <a:pt x="6717" y="747"/>
                  </a:lnTo>
                  <a:lnTo>
                    <a:pt x="6620" y="603"/>
                  </a:lnTo>
                  <a:lnTo>
                    <a:pt x="6548" y="506"/>
                  </a:lnTo>
                  <a:lnTo>
                    <a:pt x="6452" y="458"/>
                  </a:lnTo>
                  <a:lnTo>
                    <a:pt x="6379" y="458"/>
                  </a:lnTo>
                  <a:lnTo>
                    <a:pt x="6283" y="482"/>
                  </a:lnTo>
                  <a:lnTo>
                    <a:pt x="6187" y="554"/>
                  </a:lnTo>
                  <a:lnTo>
                    <a:pt x="6091" y="675"/>
                  </a:lnTo>
                  <a:lnTo>
                    <a:pt x="6042" y="843"/>
                  </a:lnTo>
                  <a:lnTo>
                    <a:pt x="5994" y="1084"/>
                  </a:lnTo>
                  <a:lnTo>
                    <a:pt x="5994" y="1373"/>
                  </a:lnTo>
                  <a:lnTo>
                    <a:pt x="5994" y="1686"/>
                  </a:lnTo>
                  <a:lnTo>
                    <a:pt x="6042" y="1927"/>
                  </a:lnTo>
                  <a:lnTo>
                    <a:pt x="6067" y="2119"/>
                  </a:lnTo>
                  <a:lnTo>
                    <a:pt x="6115" y="2288"/>
                  </a:lnTo>
                  <a:lnTo>
                    <a:pt x="6259" y="2625"/>
                  </a:lnTo>
                  <a:lnTo>
                    <a:pt x="6452" y="3082"/>
                  </a:lnTo>
                  <a:lnTo>
                    <a:pt x="6524" y="3395"/>
                  </a:lnTo>
                  <a:lnTo>
                    <a:pt x="6596" y="3780"/>
                  </a:lnTo>
                  <a:lnTo>
                    <a:pt x="6644" y="4214"/>
                  </a:lnTo>
                  <a:lnTo>
                    <a:pt x="6668" y="4671"/>
                  </a:lnTo>
                  <a:lnTo>
                    <a:pt x="6668" y="5080"/>
                  </a:lnTo>
                  <a:lnTo>
                    <a:pt x="6668" y="5441"/>
                  </a:lnTo>
                  <a:lnTo>
                    <a:pt x="6620" y="5706"/>
                  </a:lnTo>
                  <a:lnTo>
                    <a:pt x="6572" y="5802"/>
                  </a:lnTo>
                  <a:lnTo>
                    <a:pt x="6524" y="5850"/>
                  </a:lnTo>
                  <a:lnTo>
                    <a:pt x="6476" y="5875"/>
                  </a:lnTo>
                  <a:lnTo>
                    <a:pt x="6428" y="5826"/>
                  </a:lnTo>
                  <a:lnTo>
                    <a:pt x="6355" y="5754"/>
                  </a:lnTo>
                  <a:lnTo>
                    <a:pt x="6283" y="5634"/>
                  </a:lnTo>
                  <a:lnTo>
                    <a:pt x="6139" y="5321"/>
                  </a:lnTo>
                  <a:lnTo>
                    <a:pt x="5970" y="4936"/>
                  </a:lnTo>
                  <a:lnTo>
                    <a:pt x="5705" y="4189"/>
                  </a:lnTo>
                  <a:lnTo>
                    <a:pt x="5561" y="3804"/>
                  </a:lnTo>
                  <a:lnTo>
                    <a:pt x="5417" y="3515"/>
                  </a:lnTo>
                  <a:lnTo>
                    <a:pt x="5176" y="2914"/>
                  </a:lnTo>
                  <a:lnTo>
                    <a:pt x="5055" y="2528"/>
                  </a:lnTo>
                  <a:lnTo>
                    <a:pt x="4959" y="2143"/>
                  </a:lnTo>
                  <a:lnTo>
                    <a:pt x="4887" y="1758"/>
                  </a:lnTo>
                  <a:lnTo>
                    <a:pt x="4839" y="1445"/>
                  </a:lnTo>
                  <a:lnTo>
                    <a:pt x="4815" y="1277"/>
                  </a:lnTo>
                  <a:lnTo>
                    <a:pt x="4791" y="1132"/>
                  </a:lnTo>
                  <a:lnTo>
                    <a:pt x="4743" y="1012"/>
                  </a:lnTo>
                  <a:lnTo>
                    <a:pt x="4670" y="867"/>
                  </a:lnTo>
                  <a:lnTo>
                    <a:pt x="4574" y="747"/>
                  </a:lnTo>
                  <a:lnTo>
                    <a:pt x="4478" y="627"/>
                  </a:lnTo>
                  <a:lnTo>
                    <a:pt x="4261" y="434"/>
                  </a:lnTo>
                  <a:lnTo>
                    <a:pt x="4020" y="266"/>
                  </a:lnTo>
                  <a:lnTo>
                    <a:pt x="3780" y="121"/>
                  </a:lnTo>
                  <a:lnTo>
                    <a:pt x="3587" y="49"/>
                  </a:lnTo>
                  <a:lnTo>
                    <a:pt x="3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8" name="Google Shape;13688;p41"/>
            <p:cNvSpPr/>
            <p:nvPr/>
          </p:nvSpPr>
          <p:spPr>
            <a:xfrm>
              <a:off x="5078650" y="3308850"/>
              <a:ext cx="9650" cy="12650"/>
            </a:xfrm>
            <a:custGeom>
              <a:avLst/>
              <a:gdLst/>
              <a:ahLst/>
              <a:cxnLst/>
              <a:rect l="l" t="t" r="r" b="b"/>
              <a:pathLst>
                <a:path w="386" h="506" extrusionOk="0">
                  <a:moveTo>
                    <a:pt x="49" y="0"/>
                  </a:moveTo>
                  <a:lnTo>
                    <a:pt x="25" y="24"/>
                  </a:lnTo>
                  <a:lnTo>
                    <a:pt x="1" y="49"/>
                  </a:lnTo>
                  <a:lnTo>
                    <a:pt x="1" y="121"/>
                  </a:lnTo>
                  <a:lnTo>
                    <a:pt x="1" y="193"/>
                  </a:lnTo>
                  <a:lnTo>
                    <a:pt x="49" y="361"/>
                  </a:lnTo>
                  <a:lnTo>
                    <a:pt x="121" y="482"/>
                  </a:lnTo>
                  <a:lnTo>
                    <a:pt x="193" y="506"/>
                  </a:lnTo>
                  <a:lnTo>
                    <a:pt x="241" y="506"/>
                  </a:lnTo>
                  <a:lnTo>
                    <a:pt x="313" y="458"/>
                  </a:lnTo>
                  <a:lnTo>
                    <a:pt x="362" y="410"/>
                  </a:lnTo>
                  <a:lnTo>
                    <a:pt x="386" y="337"/>
                  </a:lnTo>
                  <a:lnTo>
                    <a:pt x="362" y="169"/>
                  </a:lnTo>
                  <a:lnTo>
                    <a:pt x="338" y="73"/>
                  </a:lnTo>
                  <a:lnTo>
                    <a:pt x="313" y="49"/>
                  </a:lnTo>
                  <a:lnTo>
                    <a:pt x="265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9" name="Google Shape;13689;p41"/>
            <p:cNvSpPr/>
            <p:nvPr/>
          </p:nvSpPr>
          <p:spPr>
            <a:xfrm>
              <a:off x="5209850" y="3363000"/>
              <a:ext cx="78275" cy="142675"/>
            </a:xfrm>
            <a:custGeom>
              <a:avLst/>
              <a:gdLst/>
              <a:ahLst/>
              <a:cxnLst/>
              <a:rect l="l" t="t" r="r" b="b"/>
              <a:pathLst>
                <a:path w="3131" h="5707" extrusionOk="0">
                  <a:moveTo>
                    <a:pt x="915" y="1"/>
                  </a:moveTo>
                  <a:lnTo>
                    <a:pt x="819" y="49"/>
                  </a:lnTo>
                  <a:lnTo>
                    <a:pt x="626" y="145"/>
                  </a:lnTo>
                  <a:lnTo>
                    <a:pt x="506" y="218"/>
                  </a:lnTo>
                  <a:lnTo>
                    <a:pt x="386" y="266"/>
                  </a:lnTo>
                  <a:lnTo>
                    <a:pt x="97" y="266"/>
                  </a:lnTo>
                  <a:lnTo>
                    <a:pt x="25" y="314"/>
                  </a:lnTo>
                  <a:lnTo>
                    <a:pt x="0" y="362"/>
                  </a:lnTo>
                  <a:lnTo>
                    <a:pt x="0" y="434"/>
                  </a:lnTo>
                  <a:lnTo>
                    <a:pt x="25" y="531"/>
                  </a:lnTo>
                  <a:lnTo>
                    <a:pt x="97" y="603"/>
                  </a:lnTo>
                  <a:lnTo>
                    <a:pt x="169" y="699"/>
                  </a:lnTo>
                  <a:lnTo>
                    <a:pt x="241" y="771"/>
                  </a:lnTo>
                  <a:lnTo>
                    <a:pt x="1758" y="4912"/>
                  </a:lnTo>
                  <a:lnTo>
                    <a:pt x="1758" y="5056"/>
                  </a:lnTo>
                  <a:lnTo>
                    <a:pt x="1710" y="5225"/>
                  </a:lnTo>
                  <a:lnTo>
                    <a:pt x="1637" y="5393"/>
                  </a:lnTo>
                  <a:lnTo>
                    <a:pt x="1613" y="5490"/>
                  </a:lnTo>
                  <a:lnTo>
                    <a:pt x="1613" y="5586"/>
                  </a:lnTo>
                  <a:lnTo>
                    <a:pt x="1662" y="5634"/>
                  </a:lnTo>
                  <a:lnTo>
                    <a:pt x="1710" y="5682"/>
                  </a:lnTo>
                  <a:lnTo>
                    <a:pt x="1782" y="5706"/>
                  </a:lnTo>
                  <a:lnTo>
                    <a:pt x="1878" y="5706"/>
                  </a:lnTo>
                  <a:lnTo>
                    <a:pt x="1950" y="5682"/>
                  </a:lnTo>
                  <a:lnTo>
                    <a:pt x="2023" y="5634"/>
                  </a:lnTo>
                  <a:lnTo>
                    <a:pt x="2071" y="5562"/>
                  </a:lnTo>
                  <a:lnTo>
                    <a:pt x="2095" y="5514"/>
                  </a:lnTo>
                  <a:lnTo>
                    <a:pt x="2119" y="5417"/>
                  </a:lnTo>
                  <a:lnTo>
                    <a:pt x="2143" y="5369"/>
                  </a:lnTo>
                  <a:lnTo>
                    <a:pt x="2191" y="5345"/>
                  </a:lnTo>
                  <a:lnTo>
                    <a:pt x="2287" y="5321"/>
                  </a:lnTo>
                  <a:lnTo>
                    <a:pt x="2408" y="5297"/>
                  </a:lnTo>
                  <a:lnTo>
                    <a:pt x="2576" y="5297"/>
                  </a:lnTo>
                  <a:lnTo>
                    <a:pt x="2721" y="5321"/>
                  </a:lnTo>
                  <a:lnTo>
                    <a:pt x="2937" y="5369"/>
                  </a:lnTo>
                  <a:lnTo>
                    <a:pt x="3082" y="5369"/>
                  </a:lnTo>
                  <a:lnTo>
                    <a:pt x="3130" y="5321"/>
                  </a:lnTo>
                  <a:lnTo>
                    <a:pt x="3130" y="5249"/>
                  </a:lnTo>
                  <a:lnTo>
                    <a:pt x="3106" y="5080"/>
                  </a:lnTo>
                  <a:lnTo>
                    <a:pt x="3034" y="4936"/>
                  </a:lnTo>
                  <a:lnTo>
                    <a:pt x="2889" y="4791"/>
                  </a:lnTo>
                  <a:lnTo>
                    <a:pt x="2673" y="4647"/>
                  </a:lnTo>
                  <a:lnTo>
                    <a:pt x="2576" y="4575"/>
                  </a:lnTo>
                  <a:lnTo>
                    <a:pt x="2480" y="4479"/>
                  </a:lnTo>
                  <a:lnTo>
                    <a:pt x="2408" y="4358"/>
                  </a:lnTo>
                  <a:lnTo>
                    <a:pt x="2360" y="4190"/>
                  </a:lnTo>
                  <a:lnTo>
                    <a:pt x="2215" y="3804"/>
                  </a:lnTo>
                  <a:lnTo>
                    <a:pt x="2119" y="3540"/>
                  </a:lnTo>
                  <a:lnTo>
                    <a:pt x="1974" y="3251"/>
                  </a:lnTo>
                  <a:lnTo>
                    <a:pt x="1637" y="2553"/>
                  </a:lnTo>
                  <a:lnTo>
                    <a:pt x="1349" y="1879"/>
                  </a:lnTo>
                  <a:lnTo>
                    <a:pt x="1252" y="1566"/>
                  </a:lnTo>
                  <a:lnTo>
                    <a:pt x="1156" y="1277"/>
                  </a:lnTo>
                  <a:lnTo>
                    <a:pt x="1108" y="1012"/>
                  </a:lnTo>
                  <a:lnTo>
                    <a:pt x="1108" y="819"/>
                  </a:lnTo>
                  <a:lnTo>
                    <a:pt x="1108" y="482"/>
                  </a:lnTo>
                  <a:lnTo>
                    <a:pt x="1108" y="338"/>
                  </a:lnTo>
                  <a:lnTo>
                    <a:pt x="1084" y="194"/>
                  </a:lnTo>
                  <a:lnTo>
                    <a:pt x="1060" y="97"/>
                  </a:lnTo>
                  <a:lnTo>
                    <a:pt x="1012" y="25"/>
                  </a:lnTo>
                  <a:lnTo>
                    <a:pt x="9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0" name="Google Shape;13690;p41"/>
            <p:cNvSpPr/>
            <p:nvPr/>
          </p:nvSpPr>
          <p:spPr>
            <a:xfrm>
              <a:off x="5250775" y="3353375"/>
              <a:ext cx="64425" cy="144475"/>
            </a:xfrm>
            <a:custGeom>
              <a:avLst/>
              <a:gdLst/>
              <a:ahLst/>
              <a:cxnLst/>
              <a:rect l="l" t="t" r="r" b="b"/>
              <a:pathLst>
                <a:path w="2577" h="5779" extrusionOk="0">
                  <a:moveTo>
                    <a:pt x="1132" y="1"/>
                  </a:moveTo>
                  <a:lnTo>
                    <a:pt x="1036" y="49"/>
                  </a:lnTo>
                  <a:lnTo>
                    <a:pt x="819" y="145"/>
                  </a:lnTo>
                  <a:lnTo>
                    <a:pt x="699" y="169"/>
                  </a:lnTo>
                  <a:lnTo>
                    <a:pt x="578" y="217"/>
                  </a:lnTo>
                  <a:lnTo>
                    <a:pt x="482" y="217"/>
                  </a:lnTo>
                  <a:lnTo>
                    <a:pt x="386" y="193"/>
                  </a:lnTo>
                  <a:lnTo>
                    <a:pt x="241" y="145"/>
                  </a:lnTo>
                  <a:lnTo>
                    <a:pt x="145" y="73"/>
                  </a:lnTo>
                  <a:lnTo>
                    <a:pt x="121" y="49"/>
                  </a:lnTo>
                  <a:lnTo>
                    <a:pt x="73" y="73"/>
                  </a:lnTo>
                  <a:lnTo>
                    <a:pt x="25" y="121"/>
                  </a:lnTo>
                  <a:lnTo>
                    <a:pt x="0" y="169"/>
                  </a:lnTo>
                  <a:lnTo>
                    <a:pt x="0" y="241"/>
                  </a:lnTo>
                  <a:lnTo>
                    <a:pt x="49" y="362"/>
                  </a:lnTo>
                  <a:lnTo>
                    <a:pt x="121" y="506"/>
                  </a:lnTo>
                  <a:lnTo>
                    <a:pt x="337" y="795"/>
                  </a:lnTo>
                  <a:lnTo>
                    <a:pt x="554" y="1036"/>
                  </a:lnTo>
                  <a:lnTo>
                    <a:pt x="650" y="1180"/>
                  </a:lnTo>
                  <a:lnTo>
                    <a:pt x="747" y="1421"/>
                  </a:lnTo>
                  <a:lnTo>
                    <a:pt x="963" y="2119"/>
                  </a:lnTo>
                  <a:lnTo>
                    <a:pt x="1180" y="2865"/>
                  </a:lnTo>
                  <a:lnTo>
                    <a:pt x="1349" y="3491"/>
                  </a:lnTo>
                  <a:lnTo>
                    <a:pt x="1565" y="4454"/>
                  </a:lnTo>
                  <a:lnTo>
                    <a:pt x="1613" y="4864"/>
                  </a:lnTo>
                  <a:lnTo>
                    <a:pt x="1637" y="5056"/>
                  </a:lnTo>
                  <a:lnTo>
                    <a:pt x="1613" y="5201"/>
                  </a:lnTo>
                  <a:lnTo>
                    <a:pt x="1589" y="5321"/>
                  </a:lnTo>
                  <a:lnTo>
                    <a:pt x="1589" y="5441"/>
                  </a:lnTo>
                  <a:lnTo>
                    <a:pt x="1613" y="5562"/>
                  </a:lnTo>
                  <a:lnTo>
                    <a:pt x="1637" y="5634"/>
                  </a:lnTo>
                  <a:lnTo>
                    <a:pt x="1686" y="5706"/>
                  </a:lnTo>
                  <a:lnTo>
                    <a:pt x="1710" y="5754"/>
                  </a:lnTo>
                  <a:lnTo>
                    <a:pt x="1758" y="5778"/>
                  </a:lnTo>
                  <a:lnTo>
                    <a:pt x="1806" y="5754"/>
                  </a:lnTo>
                  <a:lnTo>
                    <a:pt x="1926" y="5706"/>
                  </a:lnTo>
                  <a:lnTo>
                    <a:pt x="2095" y="5682"/>
                  </a:lnTo>
                  <a:lnTo>
                    <a:pt x="2263" y="5682"/>
                  </a:lnTo>
                  <a:lnTo>
                    <a:pt x="2432" y="5706"/>
                  </a:lnTo>
                  <a:lnTo>
                    <a:pt x="2504" y="5730"/>
                  </a:lnTo>
                  <a:lnTo>
                    <a:pt x="2552" y="5682"/>
                  </a:lnTo>
                  <a:lnTo>
                    <a:pt x="2576" y="5610"/>
                  </a:lnTo>
                  <a:lnTo>
                    <a:pt x="2576" y="5514"/>
                  </a:lnTo>
                  <a:lnTo>
                    <a:pt x="2528" y="5176"/>
                  </a:lnTo>
                  <a:lnTo>
                    <a:pt x="2408" y="4671"/>
                  </a:lnTo>
                  <a:lnTo>
                    <a:pt x="2143" y="3804"/>
                  </a:lnTo>
                  <a:lnTo>
                    <a:pt x="1782" y="2601"/>
                  </a:lnTo>
                  <a:lnTo>
                    <a:pt x="1469" y="1469"/>
                  </a:lnTo>
                  <a:lnTo>
                    <a:pt x="1373" y="1084"/>
                  </a:lnTo>
                  <a:lnTo>
                    <a:pt x="1325" y="867"/>
                  </a:lnTo>
                  <a:lnTo>
                    <a:pt x="1373" y="458"/>
                  </a:lnTo>
                  <a:lnTo>
                    <a:pt x="1373" y="290"/>
                  </a:lnTo>
                  <a:lnTo>
                    <a:pt x="1325" y="97"/>
                  </a:lnTo>
                  <a:lnTo>
                    <a:pt x="1276" y="25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1" name="Google Shape;13691;p41"/>
            <p:cNvSpPr/>
            <p:nvPr/>
          </p:nvSpPr>
          <p:spPr>
            <a:xfrm>
              <a:off x="5171325" y="3379250"/>
              <a:ext cx="70450" cy="135450"/>
            </a:xfrm>
            <a:custGeom>
              <a:avLst/>
              <a:gdLst/>
              <a:ahLst/>
              <a:cxnLst/>
              <a:rect l="l" t="t" r="r" b="b"/>
              <a:pathLst>
                <a:path w="2818" h="5418" extrusionOk="0">
                  <a:moveTo>
                    <a:pt x="651" y="1"/>
                  </a:moveTo>
                  <a:lnTo>
                    <a:pt x="530" y="25"/>
                  </a:lnTo>
                  <a:lnTo>
                    <a:pt x="386" y="73"/>
                  </a:lnTo>
                  <a:lnTo>
                    <a:pt x="338" y="121"/>
                  </a:lnTo>
                  <a:lnTo>
                    <a:pt x="193" y="218"/>
                  </a:lnTo>
                  <a:lnTo>
                    <a:pt x="73" y="338"/>
                  </a:lnTo>
                  <a:lnTo>
                    <a:pt x="25" y="434"/>
                  </a:lnTo>
                  <a:lnTo>
                    <a:pt x="1" y="506"/>
                  </a:lnTo>
                  <a:lnTo>
                    <a:pt x="25" y="627"/>
                  </a:lnTo>
                  <a:lnTo>
                    <a:pt x="49" y="723"/>
                  </a:lnTo>
                  <a:lnTo>
                    <a:pt x="290" y="964"/>
                  </a:lnTo>
                  <a:lnTo>
                    <a:pt x="410" y="1180"/>
                  </a:lnTo>
                  <a:lnTo>
                    <a:pt x="603" y="1518"/>
                  </a:lnTo>
                  <a:lnTo>
                    <a:pt x="1084" y="2529"/>
                  </a:lnTo>
                  <a:lnTo>
                    <a:pt x="1566" y="3516"/>
                  </a:lnTo>
                  <a:lnTo>
                    <a:pt x="1734" y="3901"/>
                  </a:lnTo>
                  <a:lnTo>
                    <a:pt x="1879" y="4117"/>
                  </a:lnTo>
                  <a:lnTo>
                    <a:pt x="1951" y="4262"/>
                  </a:lnTo>
                  <a:lnTo>
                    <a:pt x="1999" y="4454"/>
                  </a:lnTo>
                  <a:lnTo>
                    <a:pt x="2095" y="4840"/>
                  </a:lnTo>
                  <a:lnTo>
                    <a:pt x="2119" y="5008"/>
                  </a:lnTo>
                  <a:lnTo>
                    <a:pt x="2167" y="5177"/>
                  </a:lnTo>
                  <a:lnTo>
                    <a:pt x="2240" y="5297"/>
                  </a:lnTo>
                  <a:lnTo>
                    <a:pt x="2288" y="5321"/>
                  </a:lnTo>
                  <a:lnTo>
                    <a:pt x="2336" y="5369"/>
                  </a:lnTo>
                  <a:lnTo>
                    <a:pt x="2504" y="5417"/>
                  </a:lnTo>
                  <a:lnTo>
                    <a:pt x="2601" y="5417"/>
                  </a:lnTo>
                  <a:lnTo>
                    <a:pt x="2649" y="5393"/>
                  </a:lnTo>
                  <a:lnTo>
                    <a:pt x="2673" y="5345"/>
                  </a:lnTo>
                  <a:lnTo>
                    <a:pt x="2697" y="5225"/>
                  </a:lnTo>
                  <a:lnTo>
                    <a:pt x="2697" y="5104"/>
                  </a:lnTo>
                  <a:lnTo>
                    <a:pt x="2721" y="5008"/>
                  </a:lnTo>
                  <a:lnTo>
                    <a:pt x="2793" y="4791"/>
                  </a:lnTo>
                  <a:lnTo>
                    <a:pt x="2817" y="4695"/>
                  </a:lnTo>
                  <a:lnTo>
                    <a:pt x="2817" y="4623"/>
                  </a:lnTo>
                  <a:lnTo>
                    <a:pt x="2769" y="4503"/>
                  </a:lnTo>
                  <a:lnTo>
                    <a:pt x="2625" y="4334"/>
                  </a:lnTo>
                  <a:lnTo>
                    <a:pt x="2504" y="4141"/>
                  </a:lnTo>
                  <a:lnTo>
                    <a:pt x="2360" y="3829"/>
                  </a:lnTo>
                  <a:lnTo>
                    <a:pt x="1999" y="2962"/>
                  </a:lnTo>
                  <a:lnTo>
                    <a:pt x="1614" y="2095"/>
                  </a:lnTo>
                  <a:lnTo>
                    <a:pt x="1445" y="1758"/>
                  </a:lnTo>
                  <a:lnTo>
                    <a:pt x="1325" y="1518"/>
                  </a:lnTo>
                  <a:lnTo>
                    <a:pt x="1204" y="1325"/>
                  </a:lnTo>
                  <a:lnTo>
                    <a:pt x="1132" y="1132"/>
                  </a:lnTo>
                  <a:lnTo>
                    <a:pt x="988" y="723"/>
                  </a:lnTo>
                  <a:lnTo>
                    <a:pt x="819" y="145"/>
                  </a:lnTo>
                  <a:lnTo>
                    <a:pt x="795" y="97"/>
                  </a:lnTo>
                  <a:lnTo>
                    <a:pt x="747" y="49"/>
                  </a:lnTo>
                  <a:lnTo>
                    <a:pt x="699" y="25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2" name="Google Shape;13692;p41"/>
            <p:cNvSpPr/>
            <p:nvPr/>
          </p:nvSpPr>
          <p:spPr>
            <a:xfrm>
              <a:off x="5138825" y="3403325"/>
              <a:ext cx="84300" cy="133650"/>
            </a:xfrm>
            <a:custGeom>
              <a:avLst/>
              <a:gdLst/>
              <a:ahLst/>
              <a:cxnLst/>
              <a:rect l="l" t="t" r="r" b="b"/>
              <a:pathLst>
                <a:path w="3372" h="5346" extrusionOk="0">
                  <a:moveTo>
                    <a:pt x="603" y="1"/>
                  </a:moveTo>
                  <a:lnTo>
                    <a:pt x="458" y="49"/>
                  </a:lnTo>
                  <a:lnTo>
                    <a:pt x="314" y="145"/>
                  </a:lnTo>
                  <a:lnTo>
                    <a:pt x="169" y="217"/>
                  </a:lnTo>
                  <a:lnTo>
                    <a:pt x="97" y="266"/>
                  </a:lnTo>
                  <a:lnTo>
                    <a:pt x="73" y="338"/>
                  </a:lnTo>
                  <a:lnTo>
                    <a:pt x="25" y="434"/>
                  </a:lnTo>
                  <a:lnTo>
                    <a:pt x="25" y="530"/>
                  </a:lnTo>
                  <a:lnTo>
                    <a:pt x="1" y="723"/>
                  </a:lnTo>
                  <a:lnTo>
                    <a:pt x="25" y="795"/>
                  </a:lnTo>
                  <a:lnTo>
                    <a:pt x="97" y="795"/>
                  </a:lnTo>
                  <a:lnTo>
                    <a:pt x="169" y="843"/>
                  </a:lnTo>
                  <a:lnTo>
                    <a:pt x="266" y="940"/>
                  </a:lnTo>
                  <a:lnTo>
                    <a:pt x="362" y="1060"/>
                  </a:lnTo>
                  <a:lnTo>
                    <a:pt x="603" y="1445"/>
                  </a:lnTo>
                  <a:lnTo>
                    <a:pt x="916" y="1951"/>
                  </a:lnTo>
                  <a:lnTo>
                    <a:pt x="1349" y="2649"/>
                  </a:lnTo>
                  <a:lnTo>
                    <a:pt x="1879" y="3419"/>
                  </a:lnTo>
                  <a:lnTo>
                    <a:pt x="2336" y="4093"/>
                  </a:lnTo>
                  <a:lnTo>
                    <a:pt x="2601" y="4430"/>
                  </a:lnTo>
                  <a:lnTo>
                    <a:pt x="2673" y="4527"/>
                  </a:lnTo>
                  <a:lnTo>
                    <a:pt x="2697" y="4599"/>
                  </a:lnTo>
                  <a:lnTo>
                    <a:pt x="2721" y="4815"/>
                  </a:lnTo>
                  <a:lnTo>
                    <a:pt x="2745" y="5032"/>
                  </a:lnTo>
                  <a:lnTo>
                    <a:pt x="2769" y="5152"/>
                  </a:lnTo>
                  <a:lnTo>
                    <a:pt x="2793" y="5249"/>
                  </a:lnTo>
                  <a:lnTo>
                    <a:pt x="2841" y="5321"/>
                  </a:lnTo>
                  <a:lnTo>
                    <a:pt x="2866" y="5345"/>
                  </a:lnTo>
                  <a:lnTo>
                    <a:pt x="2890" y="5321"/>
                  </a:lnTo>
                  <a:lnTo>
                    <a:pt x="2962" y="5273"/>
                  </a:lnTo>
                  <a:lnTo>
                    <a:pt x="3034" y="5201"/>
                  </a:lnTo>
                  <a:lnTo>
                    <a:pt x="3179" y="4960"/>
                  </a:lnTo>
                  <a:lnTo>
                    <a:pt x="3323" y="4719"/>
                  </a:lnTo>
                  <a:lnTo>
                    <a:pt x="3371" y="4623"/>
                  </a:lnTo>
                  <a:lnTo>
                    <a:pt x="3371" y="4527"/>
                  </a:lnTo>
                  <a:lnTo>
                    <a:pt x="3371" y="4478"/>
                  </a:lnTo>
                  <a:lnTo>
                    <a:pt x="3347" y="4406"/>
                  </a:lnTo>
                  <a:lnTo>
                    <a:pt x="3251" y="4310"/>
                  </a:lnTo>
                  <a:lnTo>
                    <a:pt x="3106" y="4190"/>
                  </a:lnTo>
                  <a:lnTo>
                    <a:pt x="2721" y="3564"/>
                  </a:lnTo>
                  <a:lnTo>
                    <a:pt x="1999" y="2384"/>
                  </a:lnTo>
                  <a:lnTo>
                    <a:pt x="1277" y="1180"/>
                  </a:lnTo>
                  <a:lnTo>
                    <a:pt x="892" y="482"/>
                  </a:lnTo>
                  <a:lnTo>
                    <a:pt x="819" y="266"/>
                  </a:lnTo>
                  <a:lnTo>
                    <a:pt x="795" y="145"/>
                  </a:lnTo>
                  <a:lnTo>
                    <a:pt x="795" y="73"/>
                  </a:lnTo>
                  <a:lnTo>
                    <a:pt x="723" y="2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3" name="Google Shape;13693;p41"/>
            <p:cNvSpPr/>
            <p:nvPr/>
          </p:nvSpPr>
          <p:spPr>
            <a:xfrm>
              <a:off x="5320575" y="3351575"/>
              <a:ext cx="38550" cy="99325"/>
            </a:xfrm>
            <a:custGeom>
              <a:avLst/>
              <a:gdLst/>
              <a:ahLst/>
              <a:cxnLst/>
              <a:rect l="l" t="t" r="r" b="b"/>
              <a:pathLst>
                <a:path w="1542" h="3973" extrusionOk="0">
                  <a:moveTo>
                    <a:pt x="940" y="1"/>
                  </a:moveTo>
                  <a:lnTo>
                    <a:pt x="892" y="97"/>
                  </a:lnTo>
                  <a:lnTo>
                    <a:pt x="771" y="265"/>
                  </a:lnTo>
                  <a:lnTo>
                    <a:pt x="699" y="338"/>
                  </a:lnTo>
                  <a:lnTo>
                    <a:pt x="675" y="434"/>
                  </a:lnTo>
                  <a:lnTo>
                    <a:pt x="699" y="482"/>
                  </a:lnTo>
                  <a:lnTo>
                    <a:pt x="699" y="578"/>
                  </a:lnTo>
                  <a:lnTo>
                    <a:pt x="723" y="651"/>
                  </a:lnTo>
                  <a:lnTo>
                    <a:pt x="747" y="771"/>
                  </a:lnTo>
                  <a:lnTo>
                    <a:pt x="747" y="915"/>
                  </a:lnTo>
                  <a:lnTo>
                    <a:pt x="723" y="1132"/>
                  </a:lnTo>
                  <a:lnTo>
                    <a:pt x="603" y="1686"/>
                  </a:lnTo>
                  <a:lnTo>
                    <a:pt x="434" y="2336"/>
                  </a:lnTo>
                  <a:lnTo>
                    <a:pt x="218" y="3082"/>
                  </a:lnTo>
                  <a:lnTo>
                    <a:pt x="49" y="3587"/>
                  </a:lnTo>
                  <a:lnTo>
                    <a:pt x="1" y="3756"/>
                  </a:lnTo>
                  <a:lnTo>
                    <a:pt x="1" y="3852"/>
                  </a:lnTo>
                  <a:lnTo>
                    <a:pt x="25" y="3900"/>
                  </a:lnTo>
                  <a:lnTo>
                    <a:pt x="410" y="3900"/>
                  </a:lnTo>
                  <a:lnTo>
                    <a:pt x="531" y="3924"/>
                  </a:lnTo>
                  <a:lnTo>
                    <a:pt x="627" y="3973"/>
                  </a:lnTo>
                  <a:lnTo>
                    <a:pt x="699" y="3949"/>
                  </a:lnTo>
                  <a:lnTo>
                    <a:pt x="723" y="3900"/>
                  </a:lnTo>
                  <a:lnTo>
                    <a:pt x="723" y="3804"/>
                  </a:lnTo>
                  <a:lnTo>
                    <a:pt x="675" y="3587"/>
                  </a:lnTo>
                  <a:lnTo>
                    <a:pt x="627" y="3347"/>
                  </a:lnTo>
                  <a:lnTo>
                    <a:pt x="627" y="3202"/>
                  </a:lnTo>
                  <a:lnTo>
                    <a:pt x="675" y="2986"/>
                  </a:lnTo>
                  <a:lnTo>
                    <a:pt x="844" y="2432"/>
                  </a:lnTo>
                  <a:lnTo>
                    <a:pt x="1060" y="1854"/>
                  </a:lnTo>
                  <a:lnTo>
                    <a:pt x="1132" y="1565"/>
                  </a:lnTo>
                  <a:lnTo>
                    <a:pt x="1156" y="1349"/>
                  </a:lnTo>
                  <a:lnTo>
                    <a:pt x="1181" y="1156"/>
                  </a:lnTo>
                  <a:lnTo>
                    <a:pt x="1229" y="988"/>
                  </a:lnTo>
                  <a:lnTo>
                    <a:pt x="1277" y="867"/>
                  </a:lnTo>
                  <a:lnTo>
                    <a:pt x="1325" y="795"/>
                  </a:lnTo>
                  <a:lnTo>
                    <a:pt x="1421" y="626"/>
                  </a:lnTo>
                  <a:lnTo>
                    <a:pt x="1494" y="554"/>
                  </a:lnTo>
                  <a:lnTo>
                    <a:pt x="1518" y="458"/>
                  </a:lnTo>
                  <a:lnTo>
                    <a:pt x="1542" y="386"/>
                  </a:lnTo>
                  <a:lnTo>
                    <a:pt x="1542" y="338"/>
                  </a:lnTo>
                  <a:lnTo>
                    <a:pt x="1494" y="289"/>
                  </a:lnTo>
                  <a:lnTo>
                    <a:pt x="1445" y="265"/>
                  </a:lnTo>
                  <a:lnTo>
                    <a:pt x="1301" y="241"/>
                  </a:lnTo>
                  <a:lnTo>
                    <a:pt x="1229" y="193"/>
                  </a:lnTo>
                  <a:lnTo>
                    <a:pt x="1132" y="121"/>
                  </a:lnTo>
                  <a:lnTo>
                    <a:pt x="1012" y="25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4" name="Google Shape;13694;p41"/>
            <p:cNvSpPr/>
            <p:nvPr/>
          </p:nvSpPr>
          <p:spPr>
            <a:xfrm>
              <a:off x="5348275" y="3317275"/>
              <a:ext cx="27100" cy="28900"/>
            </a:xfrm>
            <a:custGeom>
              <a:avLst/>
              <a:gdLst/>
              <a:ahLst/>
              <a:cxnLst/>
              <a:rect l="l" t="t" r="r" b="b"/>
              <a:pathLst>
                <a:path w="1084" h="1156" extrusionOk="0">
                  <a:moveTo>
                    <a:pt x="650" y="0"/>
                  </a:moveTo>
                  <a:lnTo>
                    <a:pt x="554" y="24"/>
                  </a:lnTo>
                  <a:lnTo>
                    <a:pt x="458" y="73"/>
                  </a:lnTo>
                  <a:lnTo>
                    <a:pt x="386" y="169"/>
                  </a:lnTo>
                  <a:lnTo>
                    <a:pt x="289" y="289"/>
                  </a:lnTo>
                  <a:lnTo>
                    <a:pt x="217" y="434"/>
                  </a:lnTo>
                  <a:lnTo>
                    <a:pt x="121" y="530"/>
                  </a:lnTo>
                  <a:lnTo>
                    <a:pt x="24" y="674"/>
                  </a:lnTo>
                  <a:lnTo>
                    <a:pt x="0" y="747"/>
                  </a:lnTo>
                  <a:lnTo>
                    <a:pt x="0" y="795"/>
                  </a:lnTo>
                  <a:lnTo>
                    <a:pt x="48" y="867"/>
                  </a:lnTo>
                  <a:lnTo>
                    <a:pt x="145" y="939"/>
                  </a:lnTo>
                  <a:lnTo>
                    <a:pt x="169" y="987"/>
                  </a:lnTo>
                  <a:lnTo>
                    <a:pt x="241" y="1084"/>
                  </a:lnTo>
                  <a:lnTo>
                    <a:pt x="265" y="1108"/>
                  </a:lnTo>
                  <a:lnTo>
                    <a:pt x="337" y="1156"/>
                  </a:lnTo>
                  <a:lnTo>
                    <a:pt x="458" y="1156"/>
                  </a:lnTo>
                  <a:lnTo>
                    <a:pt x="578" y="1108"/>
                  </a:lnTo>
                  <a:lnTo>
                    <a:pt x="674" y="1036"/>
                  </a:lnTo>
                  <a:lnTo>
                    <a:pt x="723" y="987"/>
                  </a:lnTo>
                  <a:lnTo>
                    <a:pt x="747" y="915"/>
                  </a:lnTo>
                  <a:lnTo>
                    <a:pt x="819" y="698"/>
                  </a:lnTo>
                  <a:lnTo>
                    <a:pt x="843" y="554"/>
                  </a:lnTo>
                  <a:lnTo>
                    <a:pt x="915" y="410"/>
                  </a:lnTo>
                  <a:lnTo>
                    <a:pt x="1011" y="217"/>
                  </a:lnTo>
                  <a:lnTo>
                    <a:pt x="1060" y="121"/>
                  </a:lnTo>
                  <a:lnTo>
                    <a:pt x="1084" y="73"/>
                  </a:lnTo>
                  <a:lnTo>
                    <a:pt x="1060" y="24"/>
                  </a:lnTo>
                  <a:lnTo>
                    <a:pt x="1011" y="24"/>
                  </a:lnTo>
                  <a:lnTo>
                    <a:pt x="8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5" name="Google Shape;13695;p41"/>
            <p:cNvSpPr/>
            <p:nvPr/>
          </p:nvSpPr>
          <p:spPr>
            <a:xfrm>
              <a:off x="5319375" y="3455100"/>
              <a:ext cx="15075" cy="30700"/>
            </a:xfrm>
            <a:custGeom>
              <a:avLst/>
              <a:gdLst/>
              <a:ahLst/>
              <a:cxnLst/>
              <a:rect l="l" t="t" r="r" b="b"/>
              <a:pathLst>
                <a:path w="603" h="1228" extrusionOk="0">
                  <a:moveTo>
                    <a:pt x="314" y="0"/>
                  </a:moveTo>
                  <a:lnTo>
                    <a:pt x="242" y="24"/>
                  </a:lnTo>
                  <a:lnTo>
                    <a:pt x="97" y="48"/>
                  </a:lnTo>
                  <a:lnTo>
                    <a:pt x="49" y="72"/>
                  </a:lnTo>
                  <a:lnTo>
                    <a:pt x="25" y="72"/>
                  </a:lnTo>
                  <a:lnTo>
                    <a:pt x="25" y="120"/>
                  </a:lnTo>
                  <a:lnTo>
                    <a:pt x="1" y="217"/>
                  </a:lnTo>
                  <a:lnTo>
                    <a:pt x="49" y="506"/>
                  </a:lnTo>
                  <a:lnTo>
                    <a:pt x="193" y="1132"/>
                  </a:lnTo>
                  <a:lnTo>
                    <a:pt x="217" y="1204"/>
                  </a:lnTo>
                  <a:lnTo>
                    <a:pt x="242" y="1228"/>
                  </a:lnTo>
                  <a:lnTo>
                    <a:pt x="290" y="1204"/>
                  </a:lnTo>
                  <a:lnTo>
                    <a:pt x="314" y="1132"/>
                  </a:lnTo>
                  <a:lnTo>
                    <a:pt x="386" y="915"/>
                  </a:lnTo>
                  <a:lnTo>
                    <a:pt x="482" y="626"/>
                  </a:lnTo>
                  <a:lnTo>
                    <a:pt x="530" y="385"/>
                  </a:lnTo>
                  <a:lnTo>
                    <a:pt x="579" y="289"/>
                  </a:lnTo>
                  <a:lnTo>
                    <a:pt x="603" y="265"/>
                  </a:lnTo>
                  <a:lnTo>
                    <a:pt x="579" y="217"/>
                  </a:lnTo>
                  <a:lnTo>
                    <a:pt x="530" y="120"/>
                  </a:lnTo>
                  <a:lnTo>
                    <a:pt x="458" y="48"/>
                  </a:lnTo>
                  <a:lnTo>
                    <a:pt x="386" y="24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6" name="Google Shape;13696;p41"/>
            <p:cNvSpPr/>
            <p:nvPr/>
          </p:nvSpPr>
          <p:spPr>
            <a:xfrm>
              <a:off x="5219475" y="3518875"/>
              <a:ext cx="49975" cy="47575"/>
            </a:xfrm>
            <a:custGeom>
              <a:avLst/>
              <a:gdLst/>
              <a:ahLst/>
              <a:cxnLst/>
              <a:rect l="l" t="t" r="r" b="b"/>
              <a:pathLst>
                <a:path w="1999" h="1903" extrusionOk="0">
                  <a:moveTo>
                    <a:pt x="1662" y="1"/>
                  </a:moveTo>
                  <a:lnTo>
                    <a:pt x="1493" y="49"/>
                  </a:lnTo>
                  <a:lnTo>
                    <a:pt x="1301" y="97"/>
                  </a:lnTo>
                  <a:lnTo>
                    <a:pt x="1132" y="145"/>
                  </a:lnTo>
                  <a:lnTo>
                    <a:pt x="819" y="169"/>
                  </a:lnTo>
                  <a:lnTo>
                    <a:pt x="675" y="218"/>
                  </a:lnTo>
                  <a:lnTo>
                    <a:pt x="578" y="242"/>
                  </a:lnTo>
                  <a:lnTo>
                    <a:pt x="482" y="314"/>
                  </a:lnTo>
                  <a:lnTo>
                    <a:pt x="434" y="434"/>
                  </a:lnTo>
                  <a:lnTo>
                    <a:pt x="314" y="675"/>
                  </a:lnTo>
                  <a:lnTo>
                    <a:pt x="169" y="868"/>
                  </a:lnTo>
                  <a:lnTo>
                    <a:pt x="1" y="1036"/>
                  </a:lnTo>
                  <a:lnTo>
                    <a:pt x="217" y="1373"/>
                  </a:lnTo>
                  <a:lnTo>
                    <a:pt x="386" y="1662"/>
                  </a:lnTo>
                  <a:lnTo>
                    <a:pt x="482" y="1782"/>
                  </a:lnTo>
                  <a:lnTo>
                    <a:pt x="578" y="1855"/>
                  </a:lnTo>
                  <a:lnTo>
                    <a:pt x="675" y="1903"/>
                  </a:lnTo>
                  <a:lnTo>
                    <a:pt x="747" y="1879"/>
                  </a:lnTo>
                  <a:lnTo>
                    <a:pt x="819" y="1830"/>
                  </a:lnTo>
                  <a:lnTo>
                    <a:pt x="915" y="1734"/>
                  </a:lnTo>
                  <a:lnTo>
                    <a:pt x="1108" y="1542"/>
                  </a:lnTo>
                  <a:lnTo>
                    <a:pt x="1252" y="1445"/>
                  </a:lnTo>
                  <a:lnTo>
                    <a:pt x="1397" y="1373"/>
                  </a:lnTo>
                  <a:lnTo>
                    <a:pt x="1565" y="1325"/>
                  </a:lnTo>
                  <a:lnTo>
                    <a:pt x="1710" y="1301"/>
                  </a:lnTo>
                  <a:lnTo>
                    <a:pt x="1902" y="1253"/>
                  </a:lnTo>
                  <a:lnTo>
                    <a:pt x="1975" y="1205"/>
                  </a:lnTo>
                  <a:lnTo>
                    <a:pt x="1999" y="1156"/>
                  </a:lnTo>
                  <a:lnTo>
                    <a:pt x="1999" y="1036"/>
                  </a:lnTo>
                  <a:lnTo>
                    <a:pt x="1951" y="868"/>
                  </a:lnTo>
                  <a:lnTo>
                    <a:pt x="1927" y="699"/>
                  </a:lnTo>
                  <a:lnTo>
                    <a:pt x="1902" y="506"/>
                  </a:lnTo>
                  <a:lnTo>
                    <a:pt x="1854" y="193"/>
                  </a:lnTo>
                  <a:lnTo>
                    <a:pt x="1830" y="97"/>
                  </a:lnTo>
                  <a:lnTo>
                    <a:pt x="1806" y="49"/>
                  </a:lnTo>
                  <a:lnTo>
                    <a:pt x="1758" y="25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7" name="Google Shape;13697;p41"/>
            <p:cNvSpPr/>
            <p:nvPr/>
          </p:nvSpPr>
          <p:spPr>
            <a:xfrm>
              <a:off x="5275450" y="3505050"/>
              <a:ext cx="50575" cy="39125"/>
            </a:xfrm>
            <a:custGeom>
              <a:avLst/>
              <a:gdLst/>
              <a:ahLst/>
              <a:cxnLst/>
              <a:rect l="l" t="t" r="r" b="b"/>
              <a:pathLst>
                <a:path w="2023" h="1565" extrusionOk="0">
                  <a:moveTo>
                    <a:pt x="1036" y="0"/>
                  </a:moveTo>
                  <a:lnTo>
                    <a:pt x="723" y="24"/>
                  </a:lnTo>
                  <a:lnTo>
                    <a:pt x="434" y="48"/>
                  </a:lnTo>
                  <a:lnTo>
                    <a:pt x="193" y="96"/>
                  </a:lnTo>
                  <a:lnTo>
                    <a:pt x="145" y="145"/>
                  </a:lnTo>
                  <a:lnTo>
                    <a:pt x="97" y="169"/>
                  </a:lnTo>
                  <a:lnTo>
                    <a:pt x="25" y="337"/>
                  </a:lnTo>
                  <a:lnTo>
                    <a:pt x="0" y="385"/>
                  </a:lnTo>
                  <a:lnTo>
                    <a:pt x="49" y="1348"/>
                  </a:lnTo>
                  <a:lnTo>
                    <a:pt x="73" y="1421"/>
                  </a:lnTo>
                  <a:lnTo>
                    <a:pt x="97" y="1493"/>
                  </a:lnTo>
                  <a:lnTo>
                    <a:pt x="145" y="1541"/>
                  </a:lnTo>
                  <a:lnTo>
                    <a:pt x="217" y="1565"/>
                  </a:lnTo>
                  <a:lnTo>
                    <a:pt x="289" y="1565"/>
                  </a:lnTo>
                  <a:lnTo>
                    <a:pt x="386" y="1541"/>
                  </a:lnTo>
                  <a:lnTo>
                    <a:pt x="626" y="1469"/>
                  </a:lnTo>
                  <a:lnTo>
                    <a:pt x="819" y="1348"/>
                  </a:lnTo>
                  <a:lnTo>
                    <a:pt x="987" y="1276"/>
                  </a:lnTo>
                  <a:lnTo>
                    <a:pt x="1156" y="1204"/>
                  </a:lnTo>
                  <a:lnTo>
                    <a:pt x="1373" y="1204"/>
                  </a:lnTo>
                  <a:lnTo>
                    <a:pt x="1662" y="1180"/>
                  </a:lnTo>
                  <a:lnTo>
                    <a:pt x="1878" y="1156"/>
                  </a:lnTo>
                  <a:lnTo>
                    <a:pt x="1950" y="1132"/>
                  </a:lnTo>
                  <a:lnTo>
                    <a:pt x="1999" y="1108"/>
                  </a:lnTo>
                  <a:lnTo>
                    <a:pt x="2023" y="1035"/>
                  </a:lnTo>
                  <a:lnTo>
                    <a:pt x="2023" y="963"/>
                  </a:lnTo>
                  <a:lnTo>
                    <a:pt x="1974" y="867"/>
                  </a:lnTo>
                  <a:lnTo>
                    <a:pt x="1902" y="771"/>
                  </a:lnTo>
                  <a:lnTo>
                    <a:pt x="1758" y="530"/>
                  </a:lnTo>
                  <a:lnTo>
                    <a:pt x="1686" y="434"/>
                  </a:lnTo>
                  <a:lnTo>
                    <a:pt x="1662" y="313"/>
                  </a:lnTo>
                  <a:lnTo>
                    <a:pt x="1662" y="217"/>
                  </a:lnTo>
                  <a:lnTo>
                    <a:pt x="1686" y="169"/>
                  </a:lnTo>
                  <a:lnTo>
                    <a:pt x="1710" y="145"/>
                  </a:lnTo>
                  <a:lnTo>
                    <a:pt x="1734" y="96"/>
                  </a:lnTo>
                  <a:lnTo>
                    <a:pt x="1710" y="72"/>
                  </a:lnTo>
                  <a:lnTo>
                    <a:pt x="1565" y="24"/>
                  </a:lnTo>
                  <a:lnTo>
                    <a:pt x="1325" y="24"/>
                  </a:lnTo>
                  <a:lnTo>
                    <a:pt x="10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8" name="Google Shape;13698;p41"/>
            <p:cNvSpPr/>
            <p:nvPr/>
          </p:nvSpPr>
          <p:spPr>
            <a:xfrm>
              <a:off x="5242350" y="3567025"/>
              <a:ext cx="28300" cy="23500"/>
            </a:xfrm>
            <a:custGeom>
              <a:avLst/>
              <a:gdLst/>
              <a:ahLst/>
              <a:cxnLst/>
              <a:rect l="l" t="t" r="r" b="b"/>
              <a:pathLst>
                <a:path w="1132" h="940" extrusionOk="0">
                  <a:moveTo>
                    <a:pt x="987" y="1"/>
                  </a:moveTo>
                  <a:lnTo>
                    <a:pt x="915" y="25"/>
                  </a:lnTo>
                  <a:lnTo>
                    <a:pt x="771" y="97"/>
                  </a:lnTo>
                  <a:lnTo>
                    <a:pt x="626" y="193"/>
                  </a:lnTo>
                  <a:lnTo>
                    <a:pt x="554" y="217"/>
                  </a:lnTo>
                  <a:lnTo>
                    <a:pt x="458" y="241"/>
                  </a:lnTo>
                  <a:lnTo>
                    <a:pt x="265" y="266"/>
                  </a:lnTo>
                  <a:lnTo>
                    <a:pt x="121" y="338"/>
                  </a:lnTo>
                  <a:lnTo>
                    <a:pt x="0" y="410"/>
                  </a:lnTo>
                  <a:lnTo>
                    <a:pt x="0" y="482"/>
                  </a:lnTo>
                  <a:lnTo>
                    <a:pt x="73" y="651"/>
                  </a:lnTo>
                  <a:lnTo>
                    <a:pt x="121" y="747"/>
                  </a:lnTo>
                  <a:lnTo>
                    <a:pt x="193" y="819"/>
                  </a:lnTo>
                  <a:lnTo>
                    <a:pt x="289" y="891"/>
                  </a:lnTo>
                  <a:lnTo>
                    <a:pt x="410" y="916"/>
                  </a:lnTo>
                  <a:lnTo>
                    <a:pt x="602" y="940"/>
                  </a:lnTo>
                  <a:lnTo>
                    <a:pt x="747" y="940"/>
                  </a:lnTo>
                  <a:lnTo>
                    <a:pt x="819" y="916"/>
                  </a:lnTo>
                  <a:lnTo>
                    <a:pt x="867" y="867"/>
                  </a:lnTo>
                  <a:lnTo>
                    <a:pt x="939" y="723"/>
                  </a:lnTo>
                  <a:lnTo>
                    <a:pt x="1060" y="530"/>
                  </a:lnTo>
                  <a:lnTo>
                    <a:pt x="1132" y="314"/>
                  </a:lnTo>
                  <a:lnTo>
                    <a:pt x="1132" y="217"/>
                  </a:lnTo>
                  <a:lnTo>
                    <a:pt x="1132" y="121"/>
                  </a:lnTo>
                  <a:lnTo>
                    <a:pt x="1108" y="73"/>
                  </a:lnTo>
                  <a:lnTo>
                    <a:pt x="1060" y="25"/>
                  </a:lnTo>
                  <a:lnTo>
                    <a:pt x="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9" name="Google Shape;13699;p41"/>
            <p:cNvSpPr/>
            <p:nvPr/>
          </p:nvSpPr>
          <p:spPr>
            <a:xfrm>
              <a:off x="5273050" y="3556200"/>
              <a:ext cx="34325" cy="27700"/>
            </a:xfrm>
            <a:custGeom>
              <a:avLst/>
              <a:gdLst/>
              <a:ahLst/>
              <a:cxnLst/>
              <a:rect l="l" t="t" r="r" b="b"/>
              <a:pathLst>
                <a:path w="1373" h="1108" extrusionOk="0">
                  <a:moveTo>
                    <a:pt x="915" y="0"/>
                  </a:moveTo>
                  <a:lnTo>
                    <a:pt x="650" y="24"/>
                  </a:lnTo>
                  <a:lnTo>
                    <a:pt x="337" y="121"/>
                  </a:lnTo>
                  <a:lnTo>
                    <a:pt x="193" y="169"/>
                  </a:lnTo>
                  <a:lnTo>
                    <a:pt x="72" y="217"/>
                  </a:lnTo>
                  <a:lnTo>
                    <a:pt x="0" y="289"/>
                  </a:lnTo>
                  <a:lnTo>
                    <a:pt x="0" y="313"/>
                  </a:lnTo>
                  <a:lnTo>
                    <a:pt x="0" y="337"/>
                  </a:lnTo>
                  <a:lnTo>
                    <a:pt x="24" y="337"/>
                  </a:lnTo>
                  <a:lnTo>
                    <a:pt x="72" y="362"/>
                  </a:lnTo>
                  <a:lnTo>
                    <a:pt x="121" y="458"/>
                  </a:lnTo>
                  <a:lnTo>
                    <a:pt x="145" y="699"/>
                  </a:lnTo>
                  <a:lnTo>
                    <a:pt x="169" y="963"/>
                  </a:lnTo>
                  <a:lnTo>
                    <a:pt x="193" y="1036"/>
                  </a:lnTo>
                  <a:lnTo>
                    <a:pt x="217" y="1084"/>
                  </a:lnTo>
                  <a:lnTo>
                    <a:pt x="265" y="1108"/>
                  </a:lnTo>
                  <a:lnTo>
                    <a:pt x="337" y="1084"/>
                  </a:lnTo>
                  <a:lnTo>
                    <a:pt x="554" y="987"/>
                  </a:lnTo>
                  <a:lnTo>
                    <a:pt x="722" y="915"/>
                  </a:lnTo>
                  <a:lnTo>
                    <a:pt x="867" y="891"/>
                  </a:lnTo>
                  <a:lnTo>
                    <a:pt x="1156" y="891"/>
                  </a:lnTo>
                  <a:lnTo>
                    <a:pt x="1252" y="867"/>
                  </a:lnTo>
                  <a:lnTo>
                    <a:pt x="1324" y="843"/>
                  </a:lnTo>
                  <a:lnTo>
                    <a:pt x="1348" y="819"/>
                  </a:lnTo>
                  <a:lnTo>
                    <a:pt x="1372" y="795"/>
                  </a:lnTo>
                  <a:lnTo>
                    <a:pt x="1348" y="699"/>
                  </a:lnTo>
                  <a:lnTo>
                    <a:pt x="1180" y="217"/>
                  </a:lnTo>
                  <a:lnTo>
                    <a:pt x="1132" y="145"/>
                  </a:lnTo>
                  <a:lnTo>
                    <a:pt x="1083" y="49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0" name="Google Shape;13700;p41"/>
            <p:cNvSpPr/>
            <p:nvPr/>
          </p:nvSpPr>
          <p:spPr>
            <a:xfrm>
              <a:off x="5307350" y="3545975"/>
              <a:ext cx="30725" cy="24100"/>
            </a:xfrm>
            <a:custGeom>
              <a:avLst/>
              <a:gdLst/>
              <a:ahLst/>
              <a:cxnLst/>
              <a:rect l="l" t="t" r="r" b="b"/>
              <a:pathLst>
                <a:path w="1229" h="964" extrusionOk="0">
                  <a:moveTo>
                    <a:pt x="386" y="0"/>
                  </a:moveTo>
                  <a:lnTo>
                    <a:pt x="217" y="24"/>
                  </a:lnTo>
                  <a:lnTo>
                    <a:pt x="97" y="48"/>
                  </a:lnTo>
                  <a:lnTo>
                    <a:pt x="24" y="96"/>
                  </a:lnTo>
                  <a:lnTo>
                    <a:pt x="0" y="121"/>
                  </a:lnTo>
                  <a:lnTo>
                    <a:pt x="0" y="145"/>
                  </a:lnTo>
                  <a:lnTo>
                    <a:pt x="24" y="337"/>
                  </a:lnTo>
                  <a:lnTo>
                    <a:pt x="97" y="650"/>
                  </a:lnTo>
                  <a:lnTo>
                    <a:pt x="169" y="795"/>
                  </a:lnTo>
                  <a:lnTo>
                    <a:pt x="217" y="915"/>
                  </a:lnTo>
                  <a:lnTo>
                    <a:pt x="265" y="939"/>
                  </a:lnTo>
                  <a:lnTo>
                    <a:pt x="289" y="963"/>
                  </a:lnTo>
                  <a:lnTo>
                    <a:pt x="386" y="963"/>
                  </a:lnTo>
                  <a:lnTo>
                    <a:pt x="458" y="915"/>
                  </a:lnTo>
                  <a:lnTo>
                    <a:pt x="554" y="891"/>
                  </a:lnTo>
                  <a:lnTo>
                    <a:pt x="674" y="867"/>
                  </a:lnTo>
                  <a:lnTo>
                    <a:pt x="819" y="819"/>
                  </a:lnTo>
                  <a:lnTo>
                    <a:pt x="891" y="795"/>
                  </a:lnTo>
                  <a:lnTo>
                    <a:pt x="963" y="746"/>
                  </a:lnTo>
                  <a:lnTo>
                    <a:pt x="1060" y="674"/>
                  </a:lnTo>
                  <a:lnTo>
                    <a:pt x="1132" y="578"/>
                  </a:lnTo>
                  <a:lnTo>
                    <a:pt x="1180" y="482"/>
                  </a:lnTo>
                  <a:lnTo>
                    <a:pt x="1204" y="409"/>
                  </a:lnTo>
                  <a:lnTo>
                    <a:pt x="1228" y="313"/>
                  </a:lnTo>
                  <a:lnTo>
                    <a:pt x="1180" y="241"/>
                  </a:lnTo>
                  <a:lnTo>
                    <a:pt x="1132" y="169"/>
                  </a:lnTo>
                  <a:lnTo>
                    <a:pt x="1036" y="96"/>
                  </a:lnTo>
                  <a:lnTo>
                    <a:pt x="891" y="48"/>
                  </a:lnTo>
                  <a:lnTo>
                    <a:pt x="723" y="24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1" name="Google Shape;13701;p41"/>
            <p:cNvSpPr/>
            <p:nvPr/>
          </p:nvSpPr>
          <p:spPr>
            <a:xfrm>
              <a:off x="5254375" y="3590500"/>
              <a:ext cx="69850" cy="86700"/>
            </a:xfrm>
            <a:custGeom>
              <a:avLst/>
              <a:gdLst/>
              <a:ahLst/>
              <a:cxnLst/>
              <a:rect l="l" t="t" r="r" b="b"/>
              <a:pathLst>
                <a:path w="2794" h="3468" extrusionOk="0">
                  <a:moveTo>
                    <a:pt x="1903" y="1"/>
                  </a:moveTo>
                  <a:lnTo>
                    <a:pt x="1782" y="25"/>
                  </a:lnTo>
                  <a:lnTo>
                    <a:pt x="1662" y="73"/>
                  </a:lnTo>
                  <a:lnTo>
                    <a:pt x="1566" y="145"/>
                  </a:lnTo>
                  <a:lnTo>
                    <a:pt x="1349" y="338"/>
                  </a:lnTo>
                  <a:lnTo>
                    <a:pt x="1156" y="554"/>
                  </a:lnTo>
                  <a:lnTo>
                    <a:pt x="1084" y="651"/>
                  </a:lnTo>
                  <a:lnTo>
                    <a:pt x="988" y="723"/>
                  </a:lnTo>
                  <a:lnTo>
                    <a:pt x="916" y="747"/>
                  </a:lnTo>
                  <a:lnTo>
                    <a:pt x="843" y="747"/>
                  </a:lnTo>
                  <a:lnTo>
                    <a:pt x="627" y="723"/>
                  </a:lnTo>
                  <a:lnTo>
                    <a:pt x="482" y="699"/>
                  </a:lnTo>
                  <a:lnTo>
                    <a:pt x="290" y="699"/>
                  </a:lnTo>
                  <a:lnTo>
                    <a:pt x="121" y="723"/>
                  </a:lnTo>
                  <a:lnTo>
                    <a:pt x="25" y="747"/>
                  </a:lnTo>
                  <a:lnTo>
                    <a:pt x="1" y="795"/>
                  </a:lnTo>
                  <a:lnTo>
                    <a:pt x="1" y="867"/>
                  </a:lnTo>
                  <a:lnTo>
                    <a:pt x="73" y="964"/>
                  </a:lnTo>
                  <a:lnTo>
                    <a:pt x="145" y="1060"/>
                  </a:lnTo>
                  <a:lnTo>
                    <a:pt x="386" y="1252"/>
                  </a:lnTo>
                  <a:lnTo>
                    <a:pt x="579" y="1469"/>
                  </a:lnTo>
                  <a:lnTo>
                    <a:pt x="723" y="1686"/>
                  </a:lnTo>
                  <a:lnTo>
                    <a:pt x="819" y="1926"/>
                  </a:lnTo>
                  <a:lnTo>
                    <a:pt x="964" y="2239"/>
                  </a:lnTo>
                  <a:lnTo>
                    <a:pt x="1108" y="2625"/>
                  </a:lnTo>
                  <a:lnTo>
                    <a:pt x="1253" y="3034"/>
                  </a:lnTo>
                  <a:lnTo>
                    <a:pt x="1421" y="3467"/>
                  </a:lnTo>
                  <a:lnTo>
                    <a:pt x="2793" y="2962"/>
                  </a:lnTo>
                  <a:lnTo>
                    <a:pt x="2288" y="1638"/>
                  </a:lnTo>
                  <a:lnTo>
                    <a:pt x="2240" y="1397"/>
                  </a:lnTo>
                  <a:lnTo>
                    <a:pt x="2240" y="1156"/>
                  </a:lnTo>
                  <a:lnTo>
                    <a:pt x="2288" y="915"/>
                  </a:lnTo>
                  <a:lnTo>
                    <a:pt x="2408" y="626"/>
                  </a:lnTo>
                  <a:lnTo>
                    <a:pt x="2456" y="482"/>
                  </a:lnTo>
                  <a:lnTo>
                    <a:pt x="2480" y="386"/>
                  </a:lnTo>
                  <a:lnTo>
                    <a:pt x="2480" y="289"/>
                  </a:lnTo>
                  <a:lnTo>
                    <a:pt x="2432" y="193"/>
                  </a:lnTo>
                  <a:lnTo>
                    <a:pt x="2360" y="145"/>
                  </a:lnTo>
                  <a:lnTo>
                    <a:pt x="2264" y="97"/>
                  </a:lnTo>
                  <a:lnTo>
                    <a:pt x="2023" y="25"/>
                  </a:lnTo>
                  <a:lnTo>
                    <a:pt x="19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2" name="Google Shape;13702;p41"/>
            <p:cNvSpPr/>
            <p:nvPr/>
          </p:nvSpPr>
          <p:spPr>
            <a:xfrm>
              <a:off x="5321800" y="3575450"/>
              <a:ext cx="48775" cy="78275"/>
            </a:xfrm>
            <a:custGeom>
              <a:avLst/>
              <a:gdLst/>
              <a:ahLst/>
              <a:cxnLst/>
              <a:rect l="l" t="t" r="r" b="b"/>
              <a:pathLst>
                <a:path w="1951" h="3131" extrusionOk="0">
                  <a:moveTo>
                    <a:pt x="746" y="1"/>
                  </a:moveTo>
                  <a:lnTo>
                    <a:pt x="674" y="25"/>
                  </a:lnTo>
                  <a:lnTo>
                    <a:pt x="626" y="73"/>
                  </a:lnTo>
                  <a:lnTo>
                    <a:pt x="530" y="169"/>
                  </a:lnTo>
                  <a:lnTo>
                    <a:pt x="482" y="217"/>
                  </a:lnTo>
                  <a:lnTo>
                    <a:pt x="409" y="266"/>
                  </a:lnTo>
                  <a:lnTo>
                    <a:pt x="313" y="241"/>
                  </a:lnTo>
                  <a:lnTo>
                    <a:pt x="217" y="193"/>
                  </a:lnTo>
                  <a:lnTo>
                    <a:pt x="96" y="169"/>
                  </a:lnTo>
                  <a:lnTo>
                    <a:pt x="72" y="169"/>
                  </a:lnTo>
                  <a:lnTo>
                    <a:pt x="24" y="193"/>
                  </a:lnTo>
                  <a:lnTo>
                    <a:pt x="0" y="241"/>
                  </a:lnTo>
                  <a:lnTo>
                    <a:pt x="0" y="338"/>
                  </a:lnTo>
                  <a:lnTo>
                    <a:pt x="48" y="458"/>
                  </a:lnTo>
                  <a:lnTo>
                    <a:pt x="96" y="554"/>
                  </a:lnTo>
                  <a:lnTo>
                    <a:pt x="169" y="675"/>
                  </a:lnTo>
                  <a:lnTo>
                    <a:pt x="265" y="723"/>
                  </a:lnTo>
                  <a:lnTo>
                    <a:pt x="337" y="795"/>
                  </a:lnTo>
                  <a:lnTo>
                    <a:pt x="409" y="891"/>
                  </a:lnTo>
                  <a:lnTo>
                    <a:pt x="530" y="1084"/>
                  </a:lnTo>
                  <a:lnTo>
                    <a:pt x="602" y="1253"/>
                  </a:lnTo>
                  <a:lnTo>
                    <a:pt x="626" y="1349"/>
                  </a:lnTo>
                  <a:lnTo>
                    <a:pt x="1276" y="3130"/>
                  </a:lnTo>
                  <a:lnTo>
                    <a:pt x="1950" y="2865"/>
                  </a:lnTo>
                  <a:lnTo>
                    <a:pt x="1830" y="2673"/>
                  </a:lnTo>
                  <a:lnTo>
                    <a:pt x="1589" y="2215"/>
                  </a:lnTo>
                  <a:lnTo>
                    <a:pt x="1324" y="1662"/>
                  </a:lnTo>
                  <a:lnTo>
                    <a:pt x="1252" y="1445"/>
                  </a:lnTo>
                  <a:lnTo>
                    <a:pt x="1204" y="1277"/>
                  </a:lnTo>
                  <a:lnTo>
                    <a:pt x="1180" y="1036"/>
                  </a:lnTo>
                  <a:lnTo>
                    <a:pt x="1132" y="867"/>
                  </a:lnTo>
                  <a:lnTo>
                    <a:pt x="1107" y="699"/>
                  </a:lnTo>
                  <a:lnTo>
                    <a:pt x="1132" y="627"/>
                  </a:lnTo>
                  <a:lnTo>
                    <a:pt x="1156" y="506"/>
                  </a:lnTo>
                  <a:lnTo>
                    <a:pt x="1180" y="410"/>
                  </a:lnTo>
                  <a:lnTo>
                    <a:pt x="1156" y="314"/>
                  </a:lnTo>
                  <a:lnTo>
                    <a:pt x="1132" y="217"/>
                  </a:lnTo>
                  <a:lnTo>
                    <a:pt x="1083" y="145"/>
                  </a:lnTo>
                  <a:lnTo>
                    <a:pt x="1011" y="73"/>
                  </a:lnTo>
                  <a:lnTo>
                    <a:pt x="915" y="25"/>
                  </a:lnTo>
                  <a:lnTo>
                    <a:pt x="8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3" name="Google Shape;13703;p41"/>
            <p:cNvSpPr/>
            <p:nvPr/>
          </p:nvSpPr>
          <p:spPr>
            <a:xfrm>
              <a:off x="5290500" y="3590500"/>
              <a:ext cx="33725" cy="77650"/>
            </a:xfrm>
            <a:custGeom>
              <a:avLst/>
              <a:gdLst/>
              <a:ahLst/>
              <a:cxnLst/>
              <a:rect l="l" t="t" r="r" b="b"/>
              <a:pathLst>
                <a:path w="1349" h="3106" extrusionOk="0">
                  <a:moveTo>
                    <a:pt x="410" y="1"/>
                  </a:moveTo>
                  <a:lnTo>
                    <a:pt x="265" y="49"/>
                  </a:lnTo>
                  <a:lnTo>
                    <a:pt x="121" y="121"/>
                  </a:lnTo>
                  <a:lnTo>
                    <a:pt x="0" y="241"/>
                  </a:lnTo>
                  <a:lnTo>
                    <a:pt x="48" y="265"/>
                  </a:lnTo>
                  <a:lnTo>
                    <a:pt x="121" y="338"/>
                  </a:lnTo>
                  <a:lnTo>
                    <a:pt x="169" y="434"/>
                  </a:lnTo>
                  <a:lnTo>
                    <a:pt x="217" y="578"/>
                  </a:lnTo>
                  <a:lnTo>
                    <a:pt x="289" y="819"/>
                  </a:lnTo>
                  <a:lnTo>
                    <a:pt x="313" y="1012"/>
                  </a:lnTo>
                  <a:lnTo>
                    <a:pt x="337" y="1349"/>
                  </a:lnTo>
                  <a:lnTo>
                    <a:pt x="337" y="1517"/>
                  </a:lnTo>
                  <a:lnTo>
                    <a:pt x="337" y="1686"/>
                  </a:lnTo>
                  <a:lnTo>
                    <a:pt x="385" y="1878"/>
                  </a:lnTo>
                  <a:lnTo>
                    <a:pt x="458" y="2119"/>
                  </a:lnTo>
                  <a:lnTo>
                    <a:pt x="698" y="2625"/>
                  </a:lnTo>
                  <a:lnTo>
                    <a:pt x="939" y="3106"/>
                  </a:lnTo>
                  <a:lnTo>
                    <a:pt x="1348" y="2962"/>
                  </a:lnTo>
                  <a:lnTo>
                    <a:pt x="843" y="1638"/>
                  </a:lnTo>
                  <a:lnTo>
                    <a:pt x="795" y="1397"/>
                  </a:lnTo>
                  <a:lnTo>
                    <a:pt x="795" y="1156"/>
                  </a:lnTo>
                  <a:lnTo>
                    <a:pt x="843" y="915"/>
                  </a:lnTo>
                  <a:lnTo>
                    <a:pt x="963" y="626"/>
                  </a:lnTo>
                  <a:lnTo>
                    <a:pt x="1011" y="482"/>
                  </a:lnTo>
                  <a:lnTo>
                    <a:pt x="1035" y="386"/>
                  </a:lnTo>
                  <a:lnTo>
                    <a:pt x="1035" y="289"/>
                  </a:lnTo>
                  <a:lnTo>
                    <a:pt x="987" y="193"/>
                  </a:lnTo>
                  <a:lnTo>
                    <a:pt x="915" y="145"/>
                  </a:lnTo>
                  <a:lnTo>
                    <a:pt x="819" y="97"/>
                  </a:lnTo>
                  <a:lnTo>
                    <a:pt x="578" y="2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4" name="Google Shape;13704;p41"/>
            <p:cNvSpPr/>
            <p:nvPr/>
          </p:nvSpPr>
          <p:spPr>
            <a:xfrm>
              <a:off x="5335025" y="3575450"/>
              <a:ext cx="35550" cy="73450"/>
            </a:xfrm>
            <a:custGeom>
              <a:avLst/>
              <a:gdLst/>
              <a:ahLst/>
              <a:cxnLst/>
              <a:rect l="l" t="t" r="r" b="b"/>
              <a:pathLst>
                <a:path w="1422" h="2938" extrusionOk="0">
                  <a:moveTo>
                    <a:pt x="217" y="1"/>
                  </a:moveTo>
                  <a:lnTo>
                    <a:pt x="145" y="25"/>
                  </a:lnTo>
                  <a:lnTo>
                    <a:pt x="97" y="49"/>
                  </a:lnTo>
                  <a:lnTo>
                    <a:pt x="1" y="169"/>
                  </a:lnTo>
                  <a:lnTo>
                    <a:pt x="73" y="217"/>
                  </a:lnTo>
                  <a:lnTo>
                    <a:pt x="145" y="290"/>
                  </a:lnTo>
                  <a:lnTo>
                    <a:pt x="217" y="410"/>
                  </a:lnTo>
                  <a:lnTo>
                    <a:pt x="290" y="554"/>
                  </a:lnTo>
                  <a:lnTo>
                    <a:pt x="434" y="1253"/>
                  </a:lnTo>
                  <a:lnTo>
                    <a:pt x="530" y="1590"/>
                  </a:lnTo>
                  <a:lnTo>
                    <a:pt x="627" y="1854"/>
                  </a:lnTo>
                  <a:lnTo>
                    <a:pt x="723" y="2071"/>
                  </a:lnTo>
                  <a:lnTo>
                    <a:pt x="891" y="2336"/>
                  </a:lnTo>
                  <a:lnTo>
                    <a:pt x="1277" y="2938"/>
                  </a:lnTo>
                  <a:lnTo>
                    <a:pt x="1421" y="2865"/>
                  </a:lnTo>
                  <a:lnTo>
                    <a:pt x="1301" y="2673"/>
                  </a:lnTo>
                  <a:lnTo>
                    <a:pt x="1060" y="2215"/>
                  </a:lnTo>
                  <a:lnTo>
                    <a:pt x="795" y="1662"/>
                  </a:lnTo>
                  <a:lnTo>
                    <a:pt x="723" y="1445"/>
                  </a:lnTo>
                  <a:lnTo>
                    <a:pt x="675" y="1277"/>
                  </a:lnTo>
                  <a:lnTo>
                    <a:pt x="651" y="1036"/>
                  </a:lnTo>
                  <a:lnTo>
                    <a:pt x="603" y="867"/>
                  </a:lnTo>
                  <a:lnTo>
                    <a:pt x="578" y="699"/>
                  </a:lnTo>
                  <a:lnTo>
                    <a:pt x="603" y="627"/>
                  </a:lnTo>
                  <a:lnTo>
                    <a:pt x="627" y="506"/>
                  </a:lnTo>
                  <a:lnTo>
                    <a:pt x="651" y="410"/>
                  </a:lnTo>
                  <a:lnTo>
                    <a:pt x="627" y="314"/>
                  </a:lnTo>
                  <a:lnTo>
                    <a:pt x="603" y="217"/>
                  </a:lnTo>
                  <a:lnTo>
                    <a:pt x="554" y="145"/>
                  </a:lnTo>
                  <a:lnTo>
                    <a:pt x="482" y="73"/>
                  </a:lnTo>
                  <a:lnTo>
                    <a:pt x="386" y="2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5" name="Google Shape;13705;p41"/>
            <p:cNvSpPr/>
            <p:nvPr/>
          </p:nvSpPr>
          <p:spPr>
            <a:xfrm>
              <a:off x="5310350" y="3545975"/>
              <a:ext cx="27725" cy="16875"/>
            </a:xfrm>
            <a:custGeom>
              <a:avLst/>
              <a:gdLst/>
              <a:ahLst/>
              <a:cxnLst/>
              <a:rect l="l" t="t" r="r" b="b"/>
              <a:pathLst>
                <a:path w="1109" h="675" extrusionOk="0">
                  <a:moveTo>
                    <a:pt x="193" y="0"/>
                  </a:moveTo>
                  <a:lnTo>
                    <a:pt x="1" y="48"/>
                  </a:lnTo>
                  <a:lnTo>
                    <a:pt x="266" y="145"/>
                  </a:lnTo>
                  <a:lnTo>
                    <a:pt x="554" y="289"/>
                  </a:lnTo>
                  <a:lnTo>
                    <a:pt x="675" y="361"/>
                  </a:lnTo>
                  <a:lnTo>
                    <a:pt x="795" y="458"/>
                  </a:lnTo>
                  <a:lnTo>
                    <a:pt x="867" y="554"/>
                  </a:lnTo>
                  <a:lnTo>
                    <a:pt x="940" y="674"/>
                  </a:lnTo>
                  <a:lnTo>
                    <a:pt x="1036" y="506"/>
                  </a:lnTo>
                  <a:lnTo>
                    <a:pt x="1084" y="433"/>
                  </a:lnTo>
                  <a:lnTo>
                    <a:pt x="1108" y="361"/>
                  </a:lnTo>
                  <a:lnTo>
                    <a:pt x="1084" y="289"/>
                  </a:lnTo>
                  <a:lnTo>
                    <a:pt x="1060" y="217"/>
                  </a:lnTo>
                  <a:lnTo>
                    <a:pt x="988" y="145"/>
                  </a:lnTo>
                  <a:lnTo>
                    <a:pt x="916" y="96"/>
                  </a:lnTo>
                  <a:lnTo>
                    <a:pt x="699" y="48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6" name="Google Shape;13706;p41"/>
            <p:cNvSpPr/>
            <p:nvPr/>
          </p:nvSpPr>
          <p:spPr>
            <a:xfrm>
              <a:off x="5277850" y="3556200"/>
              <a:ext cx="29525" cy="22300"/>
            </a:xfrm>
            <a:custGeom>
              <a:avLst/>
              <a:gdLst/>
              <a:ahLst/>
              <a:cxnLst/>
              <a:rect l="l" t="t" r="r" b="b"/>
              <a:pathLst>
                <a:path w="1181" h="892" extrusionOk="0">
                  <a:moveTo>
                    <a:pt x="579" y="0"/>
                  </a:moveTo>
                  <a:lnTo>
                    <a:pt x="386" y="49"/>
                  </a:lnTo>
                  <a:lnTo>
                    <a:pt x="169" y="97"/>
                  </a:lnTo>
                  <a:lnTo>
                    <a:pt x="1" y="169"/>
                  </a:lnTo>
                  <a:lnTo>
                    <a:pt x="314" y="169"/>
                  </a:lnTo>
                  <a:lnTo>
                    <a:pt x="482" y="193"/>
                  </a:lnTo>
                  <a:lnTo>
                    <a:pt x="627" y="241"/>
                  </a:lnTo>
                  <a:lnTo>
                    <a:pt x="699" y="313"/>
                  </a:lnTo>
                  <a:lnTo>
                    <a:pt x="747" y="362"/>
                  </a:lnTo>
                  <a:lnTo>
                    <a:pt x="795" y="434"/>
                  </a:lnTo>
                  <a:lnTo>
                    <a:pt x="795" y="506"/>
                  </a:lnTo>
                  <a:lnTo>
                    <a:pt x="795" y="674"/>
                  </a:lnTo>
                  <a:lnTo>
                    <a:pt x="771" y="891"/>
                  </a:lnTo>
                  <a:lnTo>
                    <a:pt x="964" y="891"/>
                  </a:lnTo>
                  <a:lnTo>
                    <a:pt x="1084" y="867"/>
                  </a:lnTo>
                  <a:lnTo>
                    <a:pt x="1132" y="843"/>
                  </a:lnTo>
                  <a:lnTo>
                    <a:pt x="1156" y="819"/>
                  </a:lnTo>
                  <a:lnTo>
                    <a:pt x="1180" y="771"/>
                  </a:lnTo>
                  <a:lnTo>
                    <a:pt x="1156" y="699"/>
                  </a:lnTo>
                  <a:lnTo>
                    <a:pt x="988" y="217"/>
                  </a:lnTo>
                  <a:lnTo>
                    <a:pt x="940" y="145"/>
                  </a:lnTo>
                  <a:lnTo>
                    <a:pt x="891" y="49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7" name="Google Shape;13707;p41"/>
            <p:cNvSpPr/>
            <p:nvPr/>
          </p:nvSpPr>
          <p:spPr>
            <a:xfrm>
              <a:off x="5245350" y="3567025"/>
              <a:ext cx="25300" cy="23500"/>
            </a:xfrm>
            <a:custGeom>
              <a:avLst/>
              <a:gdLst/>
              <a:ahLst/>
              <a:cxnLst/>
              <a:rect l="l" t="t" r="r" b="b"/>
              <a:pathLst>
                <a:path w="1012" h="940" extrusionOk="0">
                  <a:moveTo>
                    <a:pt x="867" y="1"/>
                  </a:moveTo>
                  <a:lnTo>
                    <a:pt x="795" y="25"/>
                  </a:lnTo>
                  <a:lnTo>
                    <a:pt x="651" y="97"/>
                  </a:lnTo>
                  <a:lnTo>
                    <a:pt x="506" y="193"/>
                  </a:lnTo>
                  <a:lnTo>
                    <a:pt x="434" y="217"/>
                  </a:lnTo>
                  <a:lnTo>
                    <a:pt x="338" y="241"/>
                  </a:lnTo>
                  <a:lnTo>
                    <a:pt x="145" y="266"/>
                  </a:lnTo>
                  <a:lnTo>
                    <a:pt x="1" y="338"/>
                  </a:lnTo>
                  <a:lnTo>
                    <a:pt x="266" y="362"/>
                  </a:lnTo>
                  <a:lnTo>
                    <a:pt x="410" y="386"/>
                  </a:lnTo>
                  <a:lnTo>
                    <a:pt x="554" y="434"/>
                  </a:lnTo>
                  <a:lnTo>
                    <a:pt x="579" y="482"/>
                  </a:lnTo>
                  <a:lnTo>
                    <a:pt x="603" y="530"/>
                  </a:lnTo>
                  <a:lnTo>
                    <a:pt x="627" y="651"/>
                  </a:lnTo>
                  <a:lnTo>
                    <a:pt x="603" y="795"/>
                  </a:lnTo>
                  <a:lnTo>
                    <a:pt x="554" y="940"/>
                  </a:lnTo>
                  <a:lnTo>
                    <a:pt x="651" y="940"/>
                  </a:lnTo>
                  <a:lnTo>
                    <a:pt x="699" y="891"/>
                  </a:lnTo>
                  <a:lnTo>
                    <a:pt x="771" y="819"/>
                  </a:lnTo>
                  <a:lnTo>
                    <a:pt x="819" y="723"/>
                  </a:lnTo>
                  <a:lnTo>
                    <a:pt x="940" y="530"/>
                  </a:lnTo>
                  <a:lnTo>
                    <a:pt x="1012" y="314"/>
                  </a:lnTo>
                  <a:lnTo>
                    <a:pt x="1012" y="217"/>
                  </a:lnTo>
                  <a:lnTo>
                    <a:pt x="1012" y="121"/>
                  </a:lnTo>
                  <a:lnTo>
                    <a:pt x="988" y="73"/>
                  </a:lnTo>
                  <a:lnTo>
                    <a:pt x="940" y="25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8" name="Google Shape;13708;p41"/>
            <p:cNvSpPr/>
            <p:nvPr/>
          </p:nvSpPr>
          <p:spPr>
            <a:xfrm>
              <a:off x="5277250" y="3505050"/>
              <a:ext cx="48775" cy="30100"/>
            </a:xfrm>
            <a:custGeom>
              <a:avLst/>
              <a:gdLst/>
              <a:ahLst/>
              <a:cxnLst/>
              <a:rect l="l" t="t" r="r" b="b"/>
              <a:pathLst>
                <a:path w="1951" h="1204" extrusionOk="0">
                  <a:moveTo>
                    <a:pt x="964" y="0"/>
                  </a:moveTo>
                  <a:lnTo>
                    <a:pt x="651" y="24"/>
                  </a:lnTo>
                  <a:lnTo>
                    <a:pt x="362" y="48"/>
                  </a:lnTo>
                  <a:lnTo>
                    <a:pt x="121" y="96"/>
                  </a:lnTo>
                  <a:lnTo>
                    <a:pt x="73" y="145"/>
                  </a:lnTo>
                  <a:lnTo>
                    <a:pt x="25" y="169"/>
                  </a:lnTo>
                  <a:lnTo>
                    <a:pt x="1" y="217"/>
                  </a:lnTo>
                  <a:lnTo>
                    <a:pt x="578" y="217"/>
                  </a:lnTo>
                  <a:lnTo>
                    <a:pt x="867" y="265"/>
                  </a:lnTo>
                  <a:lnTo>
                    <a:pt x="988" y="313"/>
                  </a:lnTo>
                  <a:lnTo>
                    <a:pt x="1084" y="361"/>
                  </a:lnTo>
                  <a:lnTo>
                    <a:pt x="1204" y="506"/>
                  </a:lnTo>
                  <a:lnTo>
                    <a:pt x="1253" y="602"/>
                  </a:lnTo>
                  <a:lnTo>
                    <a:pt x="1253" y="698"/>
                  </a:lnTo>
                  <a:lnTo>
                    <a:pt x="1253" y="843"/>
                  </a:lnTo>
                  <a:lnTo>
                    <a:pt x="1277" y="1035"/>
                  </a:lnTo>
                  <a:lnTo>
                    <a:pt x="1325" y="1204"/>
                  </a:lnTo>
                  <a:lnTo>
                    <a:pt x="1590" y="1180"/>
                  </a:lnTo>
                  <a:lnTo>
                    <a:pt x="1806" y="1156"/>
                  </a:lnTo>
                  <a:lnTo>
                    <a:pt x="1878" y="1132"/>
                  </a:lnTo>
                  <a:lnTo>
                    <a:pt x="1927" y="1108"/>
                  </a:lnTo>
                  <a:lnTo>
                    <a:pt x="1951" y="1035"/>
                  </a:lnTo>
                  <a:lnTo>
                    <a:pt x="1951" y="963"/>
                  </a:lnTo>
                  <a:lnTo>
                    <a:pt x="1902" y="867"/>
                  </a:lnTo>
                  <a:lnTo>
                    <a:pt x="1830" y="771"/>
                  </a:lnTo>
                  <a:lnTo>
                    <a:pt x="1686" y="530"/>
                  </a:lnTo>
                  <a:lnTo>
                    <a:pt x="1614" y="434"/>
                  </a:lnTo>
                  <a:lnTo>
                    <a:pt x="1590" y="313"/>
                  </a:lnTo>
                  <a:lnTo>
                    <a:pt x="1590" y="217"/>
                  </a:lnTo>
                  <a:lnTo>
                    <a:pt x="1614" y="169"/>
                  </a:lnTo>
                  <a:lnTo>
                    <a:pt x="1638" y="145"/>
                  </a:lnTo>
                  <a:lnTo>
                    <a:pt x="1662" y="96"/>
                  </a:lnTo>
                  <a:lnTo>
                    <a:pt x="1638" y="72"/>
                  </a:lnTo>
                  <a:lnTo>
                    <a:pt x="1493" y="24"/>
                  </a:lnTo>
                  <a:lnTo>
                    <a:pt x="1253" y="24"/>
                  </a:lnTo>
                  <a:lnTo>
                    <a:pt x="96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9" name="Google Shape;13709;p41"/>
            <p:cNvSpPr/>
            <p:nvPr/>
          </p:nvSpPr>
          <p:spPr>
            <a:xfrm>
              <a:off x="5227300" y="3518875"/>
              <a:ext cx="42150" cy="44575"/>
            </a:xfrm>
            <a:custGeom>
              <a:avLst/>
              <a:gdLst/>
              <a:ahLst/>
              <a:cxnLst/>
              <a:rect l="l" t="t" r="r" b="b"/>
              <a:pathLst>
                <a:path w="1686" h="1783" extrusionOk="0">
                  <a:moveTo>
                    <a:pt x="1349" y="1"/>
                  </a:moveTo>
                  <a:lnTo>
                    <a:pt x="1180" y="49"/>
                  </a:lnTo>
                  <a:lnTo>
                    <a:pt x="988" y="97"/>
                  </a:lnTo>
                  <a:lnTo>
                    <a:pt x="819" y="145"/>
                  </a:lnTo>
                  <a:lnTo>
                    <a:pt x="506" y="169"/>
                  </a:lnTo>
                  <a:lnTo>
                    <a:pt x="362" y="218"/>
                  </a:lnTo>
                  <a:lnTo>
                    <a:pt x="265" y="242"/>
                  </a:lnTo>
                  <a:lnTo>
                    <a:pt x="169" y="314"/>
                  </a:lnTo>
                  <a:lnTo>
                    <a:pt x="121" y="434"/>
                  </a:lnTo>
                  <a:lnTo>
                    <a:pt x="49" y="555"/>
                  </a:lnTo>
                  <a:lnTo>
                    <a:pt x="1" y="675"/>
                  </a:lnTo>
                  <a:lnTo>
                    <a:pt x="97" y="627"/>
                  </a:lnTo>
                  <a:lnTo>
                    <a:pt x="314" y="506"/>
                  </a:lnTo>
                  <a:lnTo>
                    <a:pt x="458" y="458"/>
                  </a:lnTo>
                  <a:lnTo>
                    <a:pt x="602" y="434"/>
                  </a:lnTo>
                  <a:lnTo>
                    <a:pt x="747" y="458"/>
                  </a:lnTo>
                  <a:lnTo>
                    <a:pt x="819" y="482"/>
                  </a:lnTo>
                  <a:lnTo>
                    <a:pt x="867" y="530"/>
                  </a:lnTo>
                  <a:lnTo>
                    <a:pt x="1060" y="699"/>
                  </a:lnTo>
                  <a:lnTo>
                    <a:pt x="1108" y="771"/>
                  </a:lnTo>
                  <a:lnTo>
                    <a:pt x="1132" y="843"/>
                  </a:lnTo>
                  <a:lnTo>
                    <a:pt x="1132" y="892"/>
                  </a:lnTo>
                  <a:lnTo>
                    <a:pt x="1108" y="964"/>
                  </a:lnTo>
                  <a:lnTo>
                    <a:pt x="1060" y="1036"/>
                  </a:lnTo>
                  <a:lnTo>
                    <a:pt x="988" y="1132"/>
                  </a:lnTo>
                  <a:lnTo>
                    <a:pt x="867" y="1277"/>
                  </a:lnTo>
                  <a:lnTo>
                    <a:pt x="723" y="1445"/>
                  </a:lnTo>
                  <a:lnTo>
                    <a:pt x="627" y="1638"/>
                  </a:lnTo>
                  <a:lnTo>
                    <a:pt x="554" y="1782"/>
                  </a:lnTo>
                  <a:lnTo>
                    <a:pt x="771" y="1566"/>
                  </a:lnTo>
                  <a:lnTo>
                    <a:pt x="915" y="1469"/>
                  </a:lnTo>
                  <a:lnTo>
                    <a:pt x="1084" y="1373"/>
                  </a:lnTo>
                  <a:lnTo>
                    <a:pt x="1252" y="1325"/>
                  </a:lnTo>
                  <a:lnTo>
                    <a:pt x="1397" y="1301"/>
                  </a:lnTo>
                  <a:lnTo>
                    <a:pt x="1589" y="1253"/>
                  </a:lnTo>
                  <a:lnTo>
                    <a:pt x="1662" y="1205"/>
                  </a:lnTo>
                  <a:lnTo>
                    <a:pt x="1686" y="1156"/>
                  </a:lnTo>
                  <a:lnTo>
                    <a:pt x="1686" y="1036"/>
                  </a:lnTo>
                  <a:lnTo>
                    <a:pt x="1638" y="868"/>
                  </a:lnTo>
                  <a:lnTo>
                    <a:pt x="1614" y="699"/>
                  </a:lnTo>
                  <a:lnTo>
                    <a:pt x="1589" y="506"/>
                  </a:lnTo>
                  <a:lnTo>
                    <a:pt x="1541" y="193"/>
                  </a:lnTo>
                  <a:lnTo>
                    <a:pt x="1517" y="97"/>
                  </a:lnTo>
                  <a:lnTo>
                    <a:pt x="1493" y="49"/>
                  </a:lnTo>
                  <a:lnTo>
                    <a:pt x="1445" y="25"/>
                  </a:lnTo>
                  <a:lnTo>
                    <a:pt x="1397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0" name="Google Shape;13710;p41"/>
            <p:cNvSpPr/>
            <p:nvPr/>
          </p:nvSpPr>
          <p:spPr>
            <a:xfrm>
              <a:off x="5271850" y="3353375"/>
              <a:ext cx="43350" cy="143275"/>
            </a:xfrm>
            <a:custGeom>
              <a:avLst/>
              <a:gdLst/>
              <a:ahLst/>
              <a:cxnLst/>
              <a:rect l="l" t="t" r="r" b="b"/>
              <a:pathLst>
                <a:path w="1734" h="5731" extrusionOk="0">
                  <a:moveTo>
                    <a:pt x="289" y="1"/>
                  </a:moveTo>
                  <a:lnTo>
                    <a:pt x="169" y="49"/>
                  </a:lnTo>
                  <a:lnTo>
                    <a:pt x="0" y="121"/>
                  </a:lnTo>
                  <a:lnTo>
                    <a:pt x="96" y="266"/>
                  </a:lnTo>
                  <a:lnTo>
                    <a:pt x="144" y="434"/>
                  </a:lnTo>
                  <a:lnTo>
                    <a:pt x="193" y="603"/>
                  </a:lnTo>
                  <a:lnTo>
                    <a:pt x="193" y="699"/>
                  </a:lnTo>
                  <a:lnTo>
                    <a:pt x="169" y="795"/>
                  </a:lnTo>
                  <a:lnTo>
                    <a:pt x="144" y="940"/>
                  </a:lnTo>
                  <a:lnTo>
                    <a:pt x="144" y="1084"/>
                  </a:lnTo>
                  <a:lnTo>
                    <a:pt x="144" y="1204"/>
                  </a:lnTo>
                  <a:lnTo>
                    <a:pt x="193" y="1349"/>
                  </a:lnTo>
                  <a:lnTo>
                    <a:pt x="265" y="1614"/>
                  </a:lnTo>
                  <a:lnTo>
                    <a:pt x="385" y="1903"/>
                  </a:lnTo>
                  <a:lnTo>
                    <a:pt x="626" y="2504"/>
                  </a:lnTo>
                  <a:lnTo>
                    <a:pt x="987" y="3564"/>
                  </a:lnTo>
                  <a:lnTo>
                    <a:pt x="1276" y="4599"/>
                  </a:lnTo>
                  <a:lnTo>
                    <a:pt x="1372" y="5008"/>
                  </a:lnTo>
                  <a:lnTo>
                    <a:pt x="1420" y="5249"/>
                  </a:lnTo>
                  <a:lnTo>
                    <a:pt x="1372" y="5682"/>
                  </a:lnTo>
                  <a:lnTo>
                    <a:pt x="1589" y="5706"/>
                  </a:lnTo>
                  <a:lnTo>
                    <a:pt x="1661" y="5730"/>
                  </a:lnTo>
                  <a:lnTo>
                    <a:pt x="1709" y="5682"/>
                  </a:lnTo>
                  <a:lnTo>
                    <a:pt x="1733" y="5610"/>
                  </a:lnTo>
                  <a:lnTo>
                    <a:pt x="1733" y="5514"/>
                  </a:lnTo>
                  <a:lnTo>
                    <a:pt x="1685" y="5176"/>
                  </a:lnTo>
                  <a:lnTo>
                    <a:pt x="1565" y="4671"/>
                  </a:lnTo>
                  <a:lnTo>
                    <a:pt x="1300" y="3804"/>
                  </a:lnTo>
                  <a:lnTo>
                    <a:pt x="939" y="2601"/>
                  </a:lnTo>
                  <a:lnTo>
                    <a:pt x="626" y="1469"/>
                  </a:lnTo>
                  <a:lnTo>
                    <a:pt x="530" y="1084"/>
                  </a:lnTo>
                  <a:lnTo>
                    <a:pt x="482" y="867"/>
                  </a:lnTo>
                  <a:lnTo>
                    <a:pt x="530" y="458"/>
                  </a:lnTo>
                  <a:lnTo>
                    <a:pt x="530" y="290"/>
                  </a:lnTo>
                  <a:lnTo>
                    <a:pt x="482" y="97"/>
                  </a:lnTo>
                  <a:lnTo>
                    <a:pt x="433" y="49"/>
                  </a:lnTo>
                  <a:lnTo>
                    <a:pt x="409" y="25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1" name="Google Shape;13711;p41"/>
            <p:cNvSpPr/>
            <p:nvPr/>
          </p:nvSpPr>
          <p:spPr>
            <a:xfrm>
              <a:off x="5229100" y="3363000"/>
              <a:ext cx="59025" cy="134250"/>
            </a:xfrm>
            <a:custGeom>
              <a:avLst/>
              <a:gdLst/>
              <a:ahLst/>
              <a:cxnLst/>
              <a:rect l="l" t="t" r="r" b="b"/>
              <a:pathLst>
                <a:path w="2361" h="5370" extrusionOk="0">
                  <a:moveTo>
                    <a:pt x="145" y="1"/>
                  </a:moveTo>
                  <a:lnTo>
                    <a:pt x="49" y="49"/>
                  </a:lnTo>
                  <a:lnTo>
                    <a:pt x="1" y="73"/>
                  </a:lnTo>
                  <a:lnTo>
                    <a:pt x="73" y="482"/>
                  </a:lnTo>
                  <a:lnTo>
                    <a:pt x="145" y="1060"/>
                  </a:lnTo>
                  <a:lnTo>
                    <a:pt x="169" y="1277"/>
                  </a:lnTo>
                  <a:lnTo>
                    <a:pt x="193" y="1493"/>
                  </a:lnTo>
                  <a:lnTo>
                    <a:pt x="314" y="1975"/>
                  </a:lnTo>
                  <a:lnTo>
                    <a:pt x="506" y="2480"/>
                  </a:lnTo>
                  <a:lnTo>
                    <a:pt x="747" y="3034"/>
                  </a:lnTo>
                  <a:lnTo>
                    <a:pt x="1060" y="3636"/>
                  </a:lnTo>
                  <a:lnTo>
                    <a:pt x="1349" y="4262"/>
                  </a:lnTo>
                  <a:lnTo>
                    <a:pt x="1469" y="4551"/>
                  </a:lnTo>
                  <a:lnTo>
                    <a:pt x="1542" y="4816"/>
                  </a:lnTo>
                  <a:lnTo>
                    <a:pt x="1590" y="5032"/>
                  </a:lnTo>
                  <a:lnTo>
                    <a:pt x="1590" y="5129"/>
                  </a:lnTo>
                  <a:lnTo>
                    <a:pt x="1590" y="5201"/>
                  </a:lnTo>
                  <a:lnTo>
                    <a:pt x="1566" y="5321"/>
                  </a:lnTo>
                  <a:lnTo>
                    <a:pt x="1638" y="5297"/>
                  </a:lnTo>
                  <a:lnTo>
                    <a:pt x="1806" y="5297"/>
                  </a:lnTo>
                  <a:lnTo>
                    <a:pt x="1951" y="5321"/>
                  </a:lnTo>
                  <a:lnTo>
                    <a:pt x="2167" y="5369"/>
                  </a:lnTo>
                  <a:lnTo>
                    <a:pt x="2312" y="5369"/>
                  </a:lnTo>
                  <a:lnTo>
                    <a:pt x="2360" y="5321"/>
                  </a:lnTo>
                  <a:lnTo>
                    <a:pt x="2360" y="5249"/>
                  </a:lnTo>
                  <a:lnTo>
                    <a:pt x="2336" y="5080"/>
                  </a:lnTo>
                  <a:lnTo>
                    <a:pt x="2264" y="4936"/>
                  </a:lnTo>
                  <a:lnTo>
                    <a:pt x="2119" y="4791"/>
                  </a:lnTo>
                  <a:lnTo>
                    <a:pt x="1903" y="4647"/>
                  </a:lnTo>
                  <a:lnTo>
                    <a:pt x="1806" y="4575"/>
                  </a:lnTo>
                  <a:lnTo>
                    <a:pt x="1710" y="4479"/>
                  </a:lnTo>
                  <a:lnTo>
                    <a:pt x="1638" y="4358"/>
                  </a:lnTo>
                  <a:lnTo>
                    <a:pt x="1590" y="4190"/>
                  </a:lnTo>
                  <a:lnTo>
                    <a:pt x="1445" y="3804"/>
                  </a:lnTo>
                  <a:lnTo>
                    <a:pt x="1349" y="3540"/>
                  </a:lnTo>
                  <a:lnTo>
                    <a:pt x="1204" y="3251"/>
                  </a:lnTo>
                  <a:lnTo>
                    <a:pt x="867" y="2553"/>
                  </a:lnTo>
                  <a:lnTo>
                    <a:pt x="579" y="1879"/>
                  </a:lnTo>
                  <a:lnTo>
                    <a:pt x="482" y="1566"/>
                  </a:lnTo>
                  <a:lnTo>
                    <a:pt x="386" y="1277"/>
                  </a:lnTo>
                  <a:lnTo>
                    <a:pt x="338" y="1012"/>
                  </a:lnTo>
                  <a:lnTo>
                    <a:pt x="338" y="819"/>
                  </a:lnTo>
                  <a:lnTo>
                    <a:pt x="338" y="482"/>
                  </a:lnTo>
                  <a:lnTo>
                    <a:pt x="338" y="338"/>
                  </a:lnTo>
                  <a:lnTo>
                    <a:pt x="314" y="194"/>
                  </a:lnTo>
                  <a:lnTo>
                    <a:pt x="290" y="97"/>
                  </a:lnTo>
                  <a:lnTo>
                    <a:pt x="242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2" name="Google Shape;13712;p41"/>
            <p:cNvSpPr/>
            <p:nvPr/>
          </p:nvSpPr>
          <p:spPr>
            <a:xfrm>
              <a:off x="5183375" y="3379250"/>
              <a:ext cx="58400" cy="135450"/>
            </a:xfrm>
            <a:custGeom>
              <a:avLst/>
              <a:gdLst/>
              <a:ahLst/>
              <a:cxnLst/>
              <a:rect l="l" t="t" r="r" b="b"/>
              <a:pathLst>
                <a:path w="2336" h="5418" extrusionOk="0">
                  <a:moveTo>
                    <a:pt x="121" y="1"/>
                  </a:moveTo>
                  <a:lnTo>
                    <a:pt x="0" y="25"/>
                  </a:lnTo>
                  <a:lnTo>
                    <a:pt x="97" y="169"/>
                  </a:lnTo>
                  <a:lnTo>
                    <a:pt x="193" y="386"/>
                  </a:lnTo>
                  <a:lnTo>
                    <a:pt x="265" y="627"/>
                  </a:lnTo>
                  <a:lnTo>
                    <a:pt x="289" y="892"/>
                  </a:lnTo>
                  <a:lnTo>
                    <a:pt x="313" y="1084"/>
                  </a:lnTo>
                  <a:lnTo>
                    <a:pt x="385" y="1253"/>
                  </a:lnTo>
                  <a:lnTo>
                    <a:pt x="458" y="1421"/>
                  </a:lnTo>
                  <a:lnTo>
                    <a:pt x="554" y="1590"/>
                  </a:lnTo>
                  <a:lnTo>
                    <a:pt x="771" y="1975"/>
                  </a:lnTo>
                  <a:lnTo>
                    <a:pt x="891" y="2192"/>
                  </a:lnTo>
                  <a:lnTo>
                    <a:pt x="1011" y="2456"/>
                  </a:lnTo>
                  <a:lnTo>
                    <a:pt x="1324" y="3154"/>
                  </a:lnTo>
                  <a:lnTo>
                    <a:pt x="1493" y="3588"/>
                  </a:lnTo>
                  <a:lnTo>
                    <a:pt x="1685" y="4021"/>
                  </a:lnTo>
                  <a:lnTo>
                    <a:pt x="1830" y="4454"/>
                  </a:lnTo>
                  <a:lnTo>
                    <a:pt x="1926" y="4840"/>
                  </a:lnTo>
                  <a:lnTo>
                    <a:pt x="1926" y="5008"/>
                  </a:lnTo>
                  <a:lnTo>
                    <a:pt x="1926" y="5153"/>
                  </a:lnTo>
                  <a:lnTo>
                    <a:pt x="1902" y="5273"/>
                  </a:lnTo>
                  <a:lnTo>
                    <a:pt x="1854" y="5369"/>
                  </a:lnTo>
                  <a:lnTo>
                    <a:pt x="2022" y="5417"/>
                  </a:lnTo>
                  <a:lnTo>
                    <a:pt x="2119" y="5417"/>
                  </a:lnTo>
                  <a:lnTo>
                    <a:pt x="2167" y="5393"/>
                  </a:lnTo>
                  <a:lnTo>
                    <a:pt x="2191" y="5345"/>
                  </a:lnTo>
                  <a:lnTo>
                    <a:pt x="2215" y="5225"/>
                  </a:lnTo>
                  <a:lnTo>
                    <a:pt x="2215" y="5104"/>
                  </a:lnTo>
                  <a:lnTo>
                    <a:pt x="2239" y="5008"/>
                  </a:lnTo>
                  <a:lnTo>
                    <a:pt x="2311" y="4791"/>
                  </a:lnTo>
                  <a:lnTo>
                    <a:pt x="2335" y="4695"/>
                  </a:lnTo>
                  <a:lnTo>
                    <a:pt x="2335" y="4623"/>
                  </a:lnTo>
                  <a:lnTo>
                    <a:pt x="2287" y="4503"/>
                  </a:lnTo>
                  <a:lnTo>
                    <a:pt x="2143" y="4334"/>
                  </a:lnTo>
                  <a:lnTo>
                    <a:pt x="2022" y="4141"/>
                  </a:lnTo>
                  <a:lnTo>
                    <a:pt x="1878" y="3829"/>
                  </a:lnTo>
                  <a:lnTo>
                    <a:pt x="1517" y="2962"/>
                  </a:lnTo>
                  <a:lnTo>
                    <a:pt x="1132" y="2095"/>
                  </a:lnTo>
                  <a:lnTo>
                    <a:pt x="963" y="1758"/>
                  </a:lnTo>
                  <a:lnTo>
                    <a:pt x="843" y="1518"/>
                  </a:lnTo>
                  <a:lnTo>
                    <a:pt x="722" y="1325"/>
                  </a:lnTo>
                  <a:lnTo>
                    <a:pt x="650" y="1132"/>
                  </a:lnTo>
                  <a:lnTo>
                    <a:pt x="506" y="723"/>
                  </a:lnTo>
                  <a:lnTo>
                    <a:pt x="337" y="145"/>
                  </a:lnTo>
                  <a:lnTo>
                    <a:pt x="289" y="4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3" name="Google Shape;13713;p41"/>
            <p:cNvSpPr/>
            <p:nvPr/>
          </p:nvSpPr>
          <p:spPr>
            <a:xfrm>
              <a:off x="5151475" y="3403325"/>
              <a:ext cx="71650" cy="125225"/>
            </a:xfrm>
            <a:custGeom>
              <a:avLst/>
              <a:gdLst/>
              <a:ahLst/>
              <a:cxnLst/>
              <a:rect l="l" t="t" r="r" b="b"/>
              <a:pathLst>
                <a:path w="2866" h="5009" extrusionOk="0">
                  <a:moveTo>
                    <a:pt x="121" y="1"/>
                  </a:moveTo>
                  <a:lnTo>
                    <a:pt x="0" y="25"/>
                  </a:lnTo>
                  <a:lnTo>
                    <a:pt x="97" y="266"/>
                  </a:lnTo>
                  <a:lnTo>
                    <a:pt x="145" y="458"/>
                  </a:lnTo>
                  <a:lnTo>
                    <a:pt x="169" y="699"/>
                  </a:lnTo>
                  <a:lnTo>
                    <a:pt x="193" y="843"/>
                  </a:lnTo>
                  <a:lnTo>
                    <a:pt x="265" y="1012"/>
                  </a:lnTo>
                  <a:lnTo>
                    <a:pt x="337" y="1204"/>
                  </a:lnTo>
                  <a:lnTo>
                    <a:pt x="458" y="1397"/>
                  </a:lnTo>
                  <a:lnTo>
                    <a:pt x="1060" y="2264"/>
                  </a:lnTo>
                  <a:lnTo>
                    <a:pt x="1228" y="2529"/>
                  </a:lnTo>
                  <a:lnTo>
                    <a:pt x="1469" y="2817"/>
                  </a:lnTo>
                  <a:lnTo>
                    <a:pt x="1734" y="3154"/>
                  </a:lnTo>
                  <a:lnTo>
                    <a:pt x="1998" y="3516"/>
                  </a:lnTo>
                  <a:lnTo>
                    <a:pt x="2239" y="3901"/>
                  </a:lnTo>
                  <a:lnTo>
                    <a:pt x="2456" y="4286"/>
                  </a:lnTo>
                  <a:lnTo>
                    <a:pt x="2528" y="4478"/>
                  </a:lnTo>
                  <a:lnTo>
                    <a:pt x="2576" y="4671"/>
                  </a:lnTo>
                  <a:lnTo>
                    <a:pt x="2624" y="4840"/>
                  </a:lnTo>
                  <a:lnTo>
                    <a:pt x="2624" y="5008"/>
                  </a:lnTo>
                  <a:lnTo>
                    <a:pt x="2817" y="4719"/>
                  </a:lnTo>
                  <a:lnTo>
                    <a:pt x="2865" y="4623"/>
                  </a:lnTo>
                  <a:lnTo>
                    <a:pt x="2865" y="4527"/>
                  </a:lnTo>
                  <a:lnTo>
                    <a:pt x="2865" y="4478"/>
                  </a:lnTo>
                  <a:lnTo>
                    <a:pt x="2841" y="4406"/>
                  </a:lnTo>
                  <a:lnTo>
                    <a:pt x="2745" y="4310"/>
                  </a:lnTo>
                  <a:lnTo>
                    <a:pt x="2600" y="4190"/>
                  </a:lnTo>
                  <a:lnTo>
                    <a:pt x="2215" y="3564"/>
                  </a:lnTo>
                  <a:lnTo>
                    <a:pt x="1493" y="2384"/>
                  </a:lnTo>
                  <a:lnTo>
                    <a:pt x="771" y="1180"/>
                  </a:lnTo>
                  <a:lnTo>
                    <a:pt x="386" y="482"/>
                  </a:lnTo>
                  <a:lnTo>
                    <a:pt x="313" y="266"/>
                  </a:lnTo>
                  <a:lnTo>
                    <a:pt x="289" y="145"/>
                  </a:lnTo>
                  <a:lnTo>
                    <a:pt x="289" y="73"/>
                  </a:lnTo>
                  <a:lnTo>
                    <a:pt x="217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4" name="Google Shape;13714;p41"/>
            <p:cNvSpPr/>
            <p:nvPr/>
          </p:nvSpPr>
          <p:spPr>
            <a:xfrm>
              <a:off x="5329025" y="3358200"/>
              <a:ext cx="30100" cy="92700"/>
            </a:xfrm>
            <a:custGeom>
              <a:avLst/>
              <a:gdLst/>
              <a:ahLst/>
              <a:cxnLst/>
              <a:rect l="l" t="t" r="r" b="b"/>
              <a:pathLst>
                <a:path w="1204" h="3708" extrusionOk="0">
                  <a:moveTo>
                    <a:pt x="1059" y="0"/>
                  </a:moveTo>
                  <a:lnTo>
                    <a:pt x="963" y="193"/>
                  </a:lnTo>
                  <a:lnTo>
                    <a:pt x="818" y="410"/>
                  </a:lnTo>
                  <a:lnTo>
                    <a:pt x="746" y="554"/>
                  </a:lnTo>
                  <a:lnTo>
                    <a:pt x="674" y="771"/>
                  </a:lnTo>
                  <a:lnTo>
                    <a:pt x="530" y="1348"/>
                  </a:lnTo>
                  <a:lnTo>
                    <a:pt x="361" y="1974"/>
                  </a:lnTo>
                  <a:lnTo>
                    <a:pt x="265" y="2287"/>
                  </a:lnTo>
                  <a:lnTo>
                    <a:pt x="169" y="2552"/>
                  </a:lnTo>
                  <a:lnTo>
                    <a:pt x="72" y="2865"/>
                  </a:lnTo>
                  <a:lnTo>
                    <a:pt x="0" y="3154"/>
                  </a:lnTo>
                  <a:lnTo>
                    <a:pt x="0" y="3419"/>
                  </a:lnTo>
                  <a:lnTo>
                    <a:pt x="0" y="3635"/>
                  </a:lnTo>
                  <a:lnTo>
                    <a:pt x="96" y="3635"/>
                  </a:lnTo>
                  <a:lnTo>
                    <a:pt x="193" y="3659"/>
                  </a:lnTo>
                  <a:lnTo>
                    <a:pt x="289" y="3708"/>
                  </a:lnTo>
                  <a:lnTo>
                    <a:pt x="361" y="3684"/>
                  </a:lnTo>
                  <a:lnTo>
                    <a:pt x="385" y="3635"/>
                  </a:lnTo>
                  <a:lnTo>
                    <a:pt x="385" y="3539"/>
                  </a:lnTo>
                  <a:lnTo>
                    <a:pt x="337" y="3322"/>
                  </a:lnTo>
                  <a:lnTo>
                    <a:pt x="289" y="3082"/>
                  </a:lnTo>
                  <a:lnTo>
                    <a:pt x="289" y="2937"/>
                  </a:lnTo>
                  <a:lnTo>
                    <a:pt x="337" y="2721"/>
                  </a:lnTo>
                  <a:lnTo>
                    <a:pt x="506" y="2167"/>
                  </a:lnTo>
                  <a:lnTo>
                    <a:pt x="722" y="1589"/>
                  </a:lnTo>
                  <a:lnTo>
                    <a:pt x="794" y="1300"/>
                  </a:lnTo>
                  <a:lnTo>
                    <a:pt x="818" y="1084"/>
                  </a:lnTo>
                  <a:lnTo>
                    <a:pt x="843" y="891"/>
                  </a:lnTo>
                  <a:lnTo>
                    <a:pt x="891" y="723"/>
                  </a:lnTo>
                  <a:lnTo>
                    <a:pt x="939" y="602"/>
                  </a:lnTo>
                  <a:lnTo>
                    <a:pt x="987" y="530"/>
                  </a:lnTo>
                  <a:lnTo>
                    <a:pt x="1083" y="361"/>
                  </a:lnTo>
                  <a:lnTo>
                    <a:pt x="1156" y="289"/>
                  </a:lnTo>
                  <a:lnTo>
                    <a:pt x="1180" y="193"/>
                  </a:lnTo>
                  <a:lnTo>
                    <a:pt x="1204" y="97"/>
                  </a:lnTo>
                  <a:lnTo>
                    <a:pt x="1180" y="48"/>
                  </a:lnTo>
                  <a:lnTo>
                    <a:pt x="1131" y="24"/>
                  </a:lnTo>
                  <a:lnTo>
                    <a:pt x="1059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5" name="Google Shape;13715;p41"/>
            <p:cNvSpPr/>
            <p:nvPr/>
          </p:nvSpPr>
          <p:spPr>
            <a:xfrm>
              <a:off x="5323600" y="3455100"/>
              <a:ext cx="10850" cy="30700"/>
            </a:xfrm>
            <a:custGeom>
              <a:avLst/>
              <a:gdLst/>
              <a:ahLst/>
              <a:cxnLst/>
              <a:rect l="l" t="t" r="r" b="b"/>
              <a:pathLst>
                <a:path w="434" h="1228" extrusionOk="0">
                  <a:moveTo>
                    <a:pt x="121" y="0"/>
                  </a:moveTo>
                  <a:lnTo>
                    <a:pt x="24" y="458"/>
                  </a:lnTo>
                  <a:lnTo>
                    <a:pt x="0" y="770"/>
                  </a:lnTo>
                  <a:lnTo>
                    <a:pt x="0" y="1059"/>
                  </a:lnTo>
                  <a:lnTo>
                    <a:pt x="24" y="1132"/>
                  </a:lnTo>
                  <a:lnTo>
                    <a:pt x="48" y="1204"/>
                  </a:lnTo>
                  <a:lnTo>
                    <a:pt x="73" y="1228"/>
                  </a:lnTo>
                  <a:lnTo>
                    <a:pt x="121" y="1204"/>
                  </a:lnTo>
                  <a:lnTo>
                    <a:pt x="145" y="1132"/>
                  </a:lnTo>
                  <a:lnTo>
                    <a:pt x="217" y="915"/>
                  </a:lnTo>
                  <a:lnTo>
                    <a:pt x="313" y="626"/>
                  </a:lnTo>
                  <a:lnTo>
                    <a:pt x="361" y="385"/>
                  </a:lnTo>
                  <a:lnTo>
                    <a:pt x="410" y="289"/>
                  </a:lnTo>
                  <a:lnTo>
                    <a:pt x="434" y="265"/>
                  </a:lnTo>
                  <a:lnTo>
                    <a:pt x="410" y="217"/>
                  </a:lnTo>
                  <a:lnTo>
                    <a:pt x="361" y="120"/>
                  </a:lnTo>
                  <a:lnTo>
                    <a:pt x="289" y="72"/>
                  </a:lnTo>
                  <a:lnTo>
                    <a:pt x="241" y="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6" name="Google Shape;13716;p41"/>
            <p:cNvSpPr/>
            <p:nvPr/>
          </p:nvSpPr>
          <p:spPr>
            <a:xfrm>
              <a:off x="5354300" y="3322700"/>
              <a:ext cx="19275" cy="23475"/>
            </a:xfrm>
            <a:custGeom>
              <a:avLst/>
              <a:gdLst/>
              <a:ahLst/>
              <a:cxnLst/>
              <a:rect l="l" t="t" r="r" b="b"/>
              <a:pathLst>
                <a:path w="771" h="939" extrusionOk="0">
                  <a:moveTo>
                    <a:pt x="770" y="0"/>
                  </a:moveTo>
                  <a:lnTo>
                    <a:pt x="554" y="96"/>
                  </a:lnTo>
                  <a:lnTo>
                    <a:pt x="433" y="169"/>
                  </a:lnTo>
                  <a:lnTo>
                    <a:pt x="313" y="265"/>
                  </a:lnTo>
                  <a:lnTo>
                    <a:pt x="193" y="385"/>
                  </a:lnTo>
                  <a:lnTo>
                    <a:pt x="120" y="506"/>
                  </a:lnTo>
                  <a:lnTo>
                    <a:pt x="48" y="674"/>
                  </a:lnTo>
                  <a:lnTo>
                    <a:pt x="0" y="867"/>
                  </a:lnTo>
                  <a:lnTo>
                    <a:pt x="96" y="939"/>
                  </a:lnTo>
                  <a:lnTo>
                    <a:pt x="217" y="939"/>
                  </a:lnTo>
                  <a:lnTo>
                    <a:pt x="337" y="891"/>
                  </a:lnTo>
                  <a:lnTo>
                    <a:pt x="433" y="819"/>
                  </a:lnTo>
                  <a:lnTo>
                    <a:pt x="482" y="770"/>
                  </a:lnTo>
                  <a:lnTo>
                    <a:pt x="506" y="698"/>
                  </a:lnTo>
                  <a:lnTo>
                    <a:pt x="578" y="481"/>
                  </a:lnTo>
                  <a:lnTo>
                    <a:pt x="602" y="337"/>
                  </a:lnTo>
                  <a:lnTo>
                    <a:pt x="650" y="217"/>
                  </a:lnTo>
                  <a:lnTo>
                    <a:pt x="77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7" name="Google Shape;13717;p41"/>
            <p:cNvSpPr/>
            <p:nvPr/>
          </p:nvSpPr>
          <p:spPr>
            <a:xfrm>
              <a:off x="5249575" y="3284775"/>
              <a:ext cx="23500" cy="63825"/>
            </a:xfrm>
            <a:custGeom>
              <a:avLst/>
              <a:gdLst/>
              <a:ahLst/>
              <a:cxnLst/>
              <a:rect l="l" t="t" r="r" b="b"/>
              <a:pathLst>
                <a:path w="940" h="2553" extrusionOk="0">
                  <a:moveTo>
                    <a:pt x="193" y="0"/>
                  </a:moveTo>
                  <a:lnTo>
                    <a:pt x="97" y="25"/>
                  </a:lnTo>
                  <a:lnTo>
                    <a:pt x="24" y="49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24" y="241"/>
                  </a:lnTo>
                  <a:lnTo>
                    <a:pt x="73" y="1036"/>
                  </a:lnTo>
                  <a:lnTo>
                    <a:pt x="73" y="1661"/>
                  </a:lnTo>
                  <a:lnTo>
                    <a:pt x="48" y="1926"/>
                  </a:lnTo>
                  <a:lnTo>
                    <a:pt x="24" y="2119"/>
                  </a:lnTo>
                  <a:lnTo>
                    <a:pt x="0" y="2263"/>
                  </a:lnTo>
                  <a:lnTo>
                    <a:pt x="24" y="2360"/>
                  </a:lnTo>
                  <a:lnTo>
                    <a:pt x="48" y="2456"/>
                  </a:lnTo>
                  <a:lnTo>
                    <a:pt x="97" y="2504"/>
                  </a:lnTo>
                  <a:lnTo>
                    <a:pt x="145" y="2528"/>
                  </a:lnTo>
                  <a:lnTo>
                    <a:pt x="217" y="2552"/>
                  </a:lnTo>
                  <a:lnTo>
                    <a:pt x="289" y="2552"/>
                  </a:lnTo>
                  <a:lnTo>
                    <a:pt x="337" y="2528"/>
                  </a:lnTo>
                  <a:lnTo>
                    <a:pt x="458" y="2456"/>
                  </a:lnTo>
                  <a:lnTo>
                    <a:pt x="578" y="2408"/>
                  </a:lnTo>
                  <a:lnTo>
                    <a:pt x="674" y="2408"/>
                  </a:lnTo>
                  <a:lnTo>
                    <a:pt x="723" y="2432"/>
                  </a:lnTo>
                  <a:lnTo>
                    <a:pt x="771" y="2480"/>
                  </a:lnTo>
                  <a:lnTo>
                    <a:pt x="819" y="2504"/>
                  </a:lnTo>
                  <a:lnTo>
                    <a:pt x="867" y="2504"/>
                  </a:lnTo>
                  <a:lnTo>
                    <a:pt x="891" y="2456"/>
                  </a:lnTo>
                  <a:lnTo>
                    <a:pt x="915" y="2384"/>
                  </a:lnTo>
                  <a:lnTo>
                    <a:pt x="939" y="2311"/>
                  </a:lnTo>
                  <a:lnTo>
                    <a:pt x="915" y="2215"/>
                  </a:lnTo>
                  <a:lnTo>
                    <a:pt x="891" y="2119"/>
                  </a:lnTo>
                  <a:lnTo>
                    <a:pt x="867" y="2023"/>
                  </a:lnTo>
                  <a:lnTo>
                    <a:pt x="819" y="1902"/>
                  </a:lnTo>
                  <a:lnTo>
                    <a:pt x="771" y="1758"/>
                  </a:lnTo>
                  <a:lnTo>
                    <a:pt x="674" y="1373"/>
                  </a:lnTo>
                  <a:lnTo>
                    <a:pt x="602" y="939"/>
                  </a:lnTo>
                  <a:lnTo>
                    <a:pt x="602" y="602"/>
                  </a:lnTo>
                  <a:lnTo>
                    <a:pt x="602" y="458"/>
                  </a:lnTo>
                  <a:lnTo>
                    <a:pt x="650" y="337"/>
                  </a:lnTo>
                  <a:lnTo>
                    <a:pt x="698" y="145"/>
                  </a:lnTo>
                  <a:lnTo>
                    <a:pt x="723" y="97"/>
                  </a:lnTo>
                  <a:lnTo>
                    <a:pt x="723" y="49"/>
                  </a:lnTo>
                  <a:lnTo>
                    <a:pt x="698" y="25"/>
                  </a:lnTo>
                  <a:lnTo>
                    <a:pt x="410" y="25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8" name="Google Shape;13718;p41"/>
            <p:cNvSpPr/>
            <p:nvPr/>
          </p:nvSpPr>
          <p:spPr>
            <a:xfrm>
              <a:off x="5259800" y="3285375"/>
              <a:ext cx="13275" cy="62025"/>
            </a:xfrm>
            <a:custGeom>
              <a:avLst/>
              <a:gdLst/>
              <a:ahLst/>
              <a:cxnLst/>
              <a:rect l="l" t="t" r="r" b="b"/>
              <a:pathLst>
                <a:path w="531" h="2481" extrusionOk="0">
                  <a:moveTo>
                    <a:pt x="145" y="1"/>
                  </a:moveTo>
                  <a:lnTo>
                    <a:pt x="73" y="338"/>
                  </a:lnTo>
                  <a:lnTo>
                    <a:pt x="73" y="578"/>
                  </a:lnTo>
                  <a:lnTo>
                    <a:pt x="49" y="867"/>
                  </a:lnTo>
                  <a:lnTo>
                    <a:pt x="49" y="1276"/>
                  </a:lnTo>
                  <a:lnTo>
                    <a:pt x="25" y="1734"/>
                  </a:lnTo>
                  <a:lnTo>
                    <a:pt x="1" y="2119"/>
                  </a:lnTo>
                  <a:lnTo>
                    <a:pt x="1" y="2312"/>
                  </a:lnTo>
                  <a:lnTo>
                    <a:pt x="25" y="2456"/>
                  </a:lnTo>
                  <a:lnTo>
                    <a:pt x="121" y="2408"/>
                  </a:lnTo>
                  <a:lnTo>
                    <a:pt x="193" y="2384"/>
                  </a:lnTo>
                  <a:lnTo>
                    <a:pt x="289" y="2384"/>
                  </a:lnTo>
                  <a:lnTo>
                    <a:pt x="362" y="2456"/>
                  </a:lnTo>
                  <a:lnTo>
                    <a:pt x="410" y="2480"/>
                  </a:lnTo>
                  <a:lnTo>
                    <a:pt x="458" y="2480"/>
                  </a:lnTo>
                  <a:lnTo>
                    <a:pt x="482" y="2432"/>
                  </a:lnTo>
                  <a:lnTo>
                    <a:pt x="506" y="2360"/>
                  </a:lnTo>
                  <a:lnTo>
                    <a:pt x="530" y="2287"/>
                  </a:lnTo>
                  <a:lnTo>
                    <a:pt x="506" y="2191"/>
                  </a:lnTo>
                  <a:lnTo>
                    <a:pt x="482" y="2095"/>
                  </a:lnTo>
                  <a:lnTo>
                    <a:pt x="458" y="1999"/>
                  </a:lnTo>
                  <a:lnTo>
                    <a:pt x="410" y="1878"/>
                  </a:lnTo>
                  <a:lnTo>
                    <a:pt x="362" y="1734"/>
                  </a:lnTo>
                  <a:lnTo>
                    <a:pt x="265" y="1349"/>
                  </a:lnTo>
                  <a:lnTo>
                    <a:pt x="193" y="915"/>
                  </a:lnTo>
                  <a:lnTo>
                    <a:pt x="193" y="578"/>
                  </a:lnTo>
                  <a:lnTo>
                    <a:pt x="193" y="434"/>
                  </a:lnTo>
                  <a:lnTo>
                    <a:pt x="241" y="313"/>
                  </a:lnTo>
                  <a:lnTo>
                    <a:pt x="289" y="121"/>
                  </a:lnTo>
                  <a:lnTo>
                    <a:pt x="314" y="73"/>
                  </a:lnTo>
                  <a:lnTo>
                    <a:pt x="314" y="25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9" name="Google Shape;13719;p41"/>
            <p:cNvSpPr/>
            <p:nvPr/>
          </p:nvSpPr>
          <p:spPr>
            <a:xfrm>
              <a:off x="5186975" y="3299825"/>
              <a:ext cx="45775" cy="63800"/>
            </a:xfrm>
            <a:custGeom>
              <a:avLst/>
              <a:gdLst/>
              <a:ahLst/>
              <a:cxnLst/>
              <a:rect l="l" t="t" r="r" b="b"/>
              <a:pathLst>
                <a:path w="1831" h="2552" extrusionOk="0">
                  <a:moveTo>
                    <a:pt x="603" y="0"/>
                  </a:moveTo>
                  <a:lnTo>
                    <a:pt x="554" y="24"/>
                  </a:lnTo>
                  <a:lnTo>
                    <a:pt x="458" y="72"/>
                  </a:lnTo>
                  <a:lnTo>
                    <a:pt x="362" y="97"/>
                  </a:lnTo>
                  <a:lnTo>
                    <a:pt x="145" y="145"/>
                  </a:lnTo>
                  <a:lnTo>
                    <a:pt x="49" y="169"/>
                  </a:lnTo>
                  <a:lnTo>
                    <a:pt x="1" y="217"/>
                  </a:lnTo>
                  <a:lnTo>
                    <a:pt x="1" y="289"/>
                  </a:lnTo>
                  <a:lnTo>
                    <a:pt x="49" y="410"/>
                  </a:lnTo>
                  <a:lnTo>
                    <a:pt x="434" y="1132"/>
                  </a:lnTo>
                  <a:lnTo>
                    <a:pt x="723" y="1734"/>
                  </a:lnTo>
                  <a:lnTo>
                    <a:pt x="843" y="1998"/>
                  </a:lnTo>
                  <a:lnTo>
                    <a:pt x="891" y="2167"/>
                  </a:lnTo>
                  <a:lnTo>
                    <a:pt x="940" y="2311"/>
                  </a:lnTo>
                  <a:lnTo>
                    <a:pt x="988" y="2408"/>
                  </a:lnTo>
                  <a:lnTo>
                    <a:pt x="1036" y="2480"/>
                  </a:lnTo>
                  <a:lnTo>
                    <a:pt x="1108" y="2528"/>
                  </a:lnTo>
                  <a:lnTo>
                    <a:pt x="1156" y="2552"/>
                  </a:lnTo>
                  <a:lnTo>
                    <a:pt x="1204" y="2552"/>
                  </a:lnTo>
                  <a:lnTo>
                    <a:pt x="1253" y="2528"/>
                  </a:lnTo>
                  <a:lnTo>
                    <a:pt x="1277" y="2456"/>
                  </a:lnTo>
                  <a:lnTo>
                    <a:pt x="1277" y="2408"/>
                  </a:lnTo>
                  <a:lnTo>
                    <a:pt x="1325" y="2335"/>
                  </a:lnTo>
                  <a:lnTo>
                    <a:pt x="1397" y="2287"/>
                  </a:lnTo>
                  <a:lnTo>
                    <a:pt x="1469" y="2239"/>
                  </a:lnTo>
                  <a:lnTo>
                    <a:pt x="1565" y="2215"/>
                  </a:lnTo>
                  <a:lnTo>
                    <a:pt x="1734" y="2167"/>
                  </a:lnTo>
                  <a:lnTo>
                    <a:pt x="1782" y="2143"/>
                  </a:lnTo>
                  <a:lnTo>
                    <a:pt x="1830" y="2095"/>
                  </a:lnTo>
                  <a:lnTo>
                    <a:pt x="1830" y="2046"/>
                  </a:lnTo>
                  <a:lnTo>
                    <a:pt x="1830" y="1998"/>
                  </a:lnTo>
                  <a:lnTo>
                    <a:pt x="1734" y="1854"/>
                  </a:lnTo>
                  <a:lnTo>
                    <a:pt x="1614" y="1709"/>
                  </a:lnTo>
                  <a:lnTo>
                    <a:pt x="1517" y="1637"/>
                  </a:lnTo>
                  <a:lnTo>
                    <a:pt x="1397" y="1517"/>
                  </a:lnTo>
                  <a:lnTo>
                    <a:pt x="1156" y="1204"/>
                  </a:lnTo>
                  <a:lnTo>
                    <a:pt x="915" y="867"/>
                  </a:lnTo>
                  <a:lnTo>
                    <a:pt x="771" y="554"/>
                  </a:lnTo>
                  <a:lnTo>
                    <a:pt x="723" y="410"/>
                  </a:lnTo>
                  <a:lnTo>
                    <a:pt x="699" y="289"/>
                  </a:lnTo>
                  <a:lnTo>
                    <a:pt x="675" y="97"/>
                  </a:lnTo>
                  <a:lnTo>
                    <a:pt x="651" y="48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0" name="Google Shape;13720;p41"/>
            <p:cNvSpPr/>
            <p:nvPr/>
          </p:nvSpPr>
          <p:spPr>
            <a:xfrm>
              <a:off x="5198425" y="3299825"/>
              <a:ext cx="34325" cy="57200"/>
            </a:xfrm>
            <a:custGeom>
              <a:avLst/>
              <a:gdLst/>
              <a:ahLst/>
              <a:cxnLst/>
              <a:rect l="l" t="t" r="r" b="b"/>
              <a:pathLst>
                <a:path w="1373" h="2288" extrusionOk="0">
                  <a:moveTo>
                    <a:pt x="145" y="0"/>
                  </a:moveTo>
                  <a:lnTo>
                    <a:pt x="96" y="24"/>
                  </a:lnTo>
                  <a:lnTo>
                    <a:pt x="0" y="72"/>
                  </a:lnTo>
                  <a:lnTo>
                    <a:pt x="24" y="265"/>
                  </a:lnTo>
                  <a:lnTo>
                    <a:pt x="120" y="554"/>
                  </a:lnTo>
                  <a:lnTo>
                    <a:pt x="241" y="867"/>
                  </a:lnTo>
                  <a:lnTo>
                    <a:pt x="337" y="1059"/>
                  </a:lnTo>
                  <a:lnTo>
                    <a:pt x="433" y="1228"/>
                  </a:lnTo>
                  <a:lnTo>
                    <a:pt x="602" y="1493"/>
                  </a:lnTo>
                  <a:lnTo>
                    <a:pt x="746" y="1782"/>
                  </a:lnTo>
                  <a:lnTo>
                    <a:pt x="867" y="2046"/>
                  </a:lnTo>
                  <a:lnTo>
                    <a:pt x="939" y="2287"/>
                  </a:lnTo>
                  <a:lnTo>
                    <a:pt x="1083" y="2215"/>
                  </a:lnTo>
                  <a:lnTo>
                    <a:pt x="1276" y="2167"/>
                  </a:lnTo>
                  <a:lnTo>
                    <a:pt x="1324" y="2143"/>
                  </a:lnTo>
                  <a:lnTo>
                    <a:pt x="1372" y="2095"/>
                  </a:lnTo>
                  <a:lnTo>
                    <a:pt x="1372" y="2046"/>
                  </a:lnTo>
                  <a:lnTo>
                    <a:pt x="1372" y="1998"/>
                  </a:lnTo>
                  <a:lnTo>
                    <a:pt x="1276" y="1854"/>
                  </a:lnTo>
                  <a:lnTo>
                    <a:pt x="1156" y="1709"/>
                  </a:lnTo>
                  <a:lnTo>
                    <a:pt x="1059" y="1637"/>
                  </a:lnTo>
                  <a:lnTo>
                    <a:pt x="939" y="1517"/>
                  </a:lnTo>
                  <a:lnTo>
                    <a:pt x="698" y="1204"/>
                  </a:lnTo>
                  <a:lnTo>
                    <a:pt x="457" y="867"/>
                  </a:lnTo>
                  <a:lnTo>
                    <a:pt x="313" y="554"/>
                  </a:lnTo>
                  <a:lnTo>
                    <a:pt x="265" y="410"/>
                  </a:lnTo>
                  <a:lnTo>
                    <a:pt x="241" y="289"/>
                  </a:lnTo>
                  <a:lnTo>
                    <a:pt x="217" y="97"/>
                  </a:lnTo>
                  <a:lnTo>
                    <a:pt x="193" y="4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1" name="Google Shape;13721;p41"/>
            <p:cNvSpPr/>
            <p:nvPr/>
          </p:nvSpPr>
          <p:spPr>
            <a:xfrm>
              <a:off x="5233325" y="3250475"/>
              <a:ext cx="25900" cy="31925"/>
            </a:xfrm>
            <a:custGeom>
              <a:avLst/>
              <a:gdLst/>
              <a:ahLst/>
              <a:cxnLst/>
              <a:rect l="l" t="t" r="r" b="b"/>
              <a:pathLst>
                <a:path w="1036" h="1277" extrusionOk="0">
                  <a:moveTo>
                    <a:pt x="289" y="0"/>
                  </a:moveTo>
                  <a:lnTo>
                    <a:pt x="241" y="24"/>
                  </a:lnTo>
                  <a:lnTo>
                    <a:pt x="193" y="72"/>
                  </a:lnTo>
                  <a:lnTo>
                    <a:pt x="145" y="121"/>
                  </a:lnTo>
                  <a:lnTo>
                    <a:pt x="73" y="145"/>
                  </a:lnTo>
                  <a:lnTo>
                    <a:pt x="24" y="169"/>
                  </a:lnTo>
                  <a:lnTo>
                    <a:pt x="0" y="217"/>
                  </a:lnTo>
                  <a:lnTo>
                    <a:pt x="24" y="289"/>
                  </a:lnTo>
                  <a:lnTo>
                    <a:pt x="97" y="410"/>
                  </a:lnTo>
                  <a:lnTo>
                    <a:pt x="289" y="722"/>
                  </a:lnTo>
                  <a:lnTo>
                    <a:pt x="386" y="891"/>
                  </a:lnTo>
                  <a:lnTo>
                    <a:pt x="386" y="963"/>
                  </a:lnTo>
                  <a:lnTo>
                    <a:pt x="386" y="1035"/>
                  </a:lnTo>
                  <a:lnTo>
                    <a:pt x="361" y="1204"/>
                  </a:lnTo>
                  <a:lnTo>
                    <a:pt x="361" y="1228"/>
                  </a:lnTo>
                  <a:lnTo>
                    <a:pt x="410" y="1252"/>
                  </a:lnTo>
                  <a:lnTo>
                    <a:pt x="530" y="1276"/>
                  </a:lnTo>
                  <a:lnTo>
                    <a:pt x="650" y="1276"/>
                  </a:lnTo>
                  <a:lnTo>
                    <a:pt x="698" y="1228"/>
                  </a:lnTo>
                  <a:lnTo>
                    <a:pt x="867" y="1084"/>
                  </a:lnTo>
                  <a:lnTo>
                    <a:pt x="939" y="1035"/>
                  </a:lnTo>
                  <a:lnTo>
                    <a:pt x="1035" y="1035"/>
                  </a:lnTo>
                  <a:lnTo>
                    <a:pt x="1035" y="963"/>
                  </a:lnTo>
                  <a:lnTo>
                    <a:pt x="1011" y="891"/>
                  </a:lnTo>
                  <a:lnTo>
                    <a:pt x="939" y="819"/>
                  </a:lnTo>
                  <a:lnTo>
                    <a:pt x="819" y="747"/>
                  </a:lnTo>
                  <a:lnTo>
                    <a:pt x="747" y="674"/>
                  </a:lnTo>
                  <a:lnTo>
                    <a:pt x="650" y="554"/>
                  </a:lnTo>
                  <a:lnTo>
                    <a:pt x="554" y="385"/>
                  </a:lnTo>
                  <a:lnTo>
                    <a:pt x="410" y="7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2" name="Google Shape;13722;p41"/>
            <p:cNvSpPr/>
            <p:nvPr/>
          </p:nvSpPr>
          <p:spPr>
            <a:xfrm>
              <a:off x="5238125" y="3250475"/>
              <a:ext cx="21100" cy="28300"/>
            </a:xfrm>
            <a:custGeom>
              <a:avLst/>
              <a:gdLst/>
              <a:ahLst/>
              <a:cxnLst/>
              <a:rect l="l" t="t" r="r" b="b"/>
              <a:pathLst>
                <a:path w="844" h="1132" extrusionOk="0">
                  <a:moveTo>
                    <a:pt x="97" y="0"/>
                  </a:moveTo>
                  <a:lnTo>
                    <a:pt x="49" y="24"/>
                  </a:lnTo>
                  <a:lnTo>
                    <a:pt x="1" y="72"/>
                  </a:lnTo>
                  <a:lnTo>
                    <a:pt x="97" y="241"/>
                  </a:lnTo>
                  <a:lnTo>
                    <a:pt x="145" y="361"/>
                  </a:lnTo>
                  <a:lnTo>
                    <a:pt x="169" y="482"/>
                  </a:lnTo>
                  <a:lnTo>
                    <a:pt x="242" y="650"/>
                  </a:lnTo>
                  <a:lnTo>
                    <a:pt x="338" y="843"/>
                  </a:lnTo>
                  <a:lnTo>
                    <a:pt x="482" y="1011"/>
                  </a:lnTo>
                  <a:lnTo>
                    <a:pt x="603" y="1132"/>
                  </a:lnTo>
                  <a:lnTo>
                    <a:pt x="723" y="1035"/>
                  </a:lnTo>
                  <a:lnTo>
                    <a:pt x="771" y="1011"/>
                  </a:lnTo>
                  <a:lnTo>
                    <a:pt x="819" y="1035"/>
                  </a:lnTo>
                  <a:lnTo>
                    <a:pt x="843" y="1035"/>
                  </a:lnTo>
                  <a:lnTo>
                    <a:pt x="843" y="963"/>
                  </a:lnTo>
                  <a:lnTo>
                    <a:pt x="819" y="891"/>
                  </a:lnTo>
                  <a:lnTo>
                    <a:pt x="747" y="819"/>
                  </a:lnTo>
                  <a:lnTo>
                    <a:pt x="627" y="747"/>
                  </a:lnTo>
                  <a:lnTo>
                    <a:pt x="555" y="674"/>
                  </a:lnTo>
                  <a:lnTo>
                    <a:pt x="458" y="554"/>
                  </a:lnTo>
                  <a:lnTo>
                    <a:pt x="362" y="385"/>
                  </a:lnTo>
                  <a:lnTo>
                    <a:pt x="218" y="72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3" name="Google Shape;13723;p41"/>
            <p:cNvSpPr/>
            <p:nvPr/>
          </p:nvSpPr>
          <p:spPr>
            <a:xfrm>
              <a:off x="5229700" y="3225800"/>
              <a:ext cx="11475" cy="19275"/>
            </a:xfrm>
            <a:custGeom>
              <a:avLst/>
              <a:gdLst/>
              <a:ahLst/>
              <a:cxnLst/>
              <a:rect l="l" t="t" r="r" b="b"/>
              <a:pathLst>
                <a:path w="459" h="771" extrusionOk="0">
                  <a:moveTo>
                    <a:pt x="73" y="0"/>
                  </a:moveTo>
                  <a:lnTo>
                    <a:pt x="25" y="48"/>
                  </a:lnTo>
                  <a:lnTo>
                    <a:pt x="25" y="121"/>
                  </a:lnTo>
                  <a:lnTo>
                    <a:pt x="25" y="217"/>
                  </a:lnTo>
                  <a:lnTo>
                    <a:pt x="25" y="313"/>
                  </a:lnTo>
                  <a:lnTo>
                    <a:pt x="1" y="530"/>
                  </a:lnTo>
                  <a:lnTo>
                    <a:pt x="25" y="650"/>
                  </a:lnTo>
                  <a:lnTo>
                    <a:pt x="73" y="722"/>
                  </a:lnTo>
                  <a:lnTo>
                    <a:pt x="121" y="747"/>
                  </a:lnTo>
                  <a:lnTo>
                    <a:pt x="193" y="771"/>
                  </a:lnTo>
                  <a:lnTo>
                    <a:pt x="290" y="771"/>
                  </a:lnTo>
                  <a:lnTo>
                    <a:pt x="362" y="747"/>
                  </a:lnTo>
                  <a:lnTo>
                    <a:pt x="434" y="698"/>
                  </a:lnTo>
                  <a:lnTo>
                    <a:pt x="458" y="674"/>
                  </a:lnTo>
                  <a:lnTo>
                    <a:pt x="458" y="626"/>
                  </a:lnTo>
                  <a:lnTo>
                    <a:pt x="458" y="530"/>
                  </a:lnTo>
                  <a:lnTo>
                    <a:pt x="410" y="410"/>
                  </a:lnTo>
                  <a:lnTo>
                    <a:pt x="410" y="265"/>
                  </a:lnTo>
                  <a:lnTo>
                    <a:pt x="410" y="121"/>
                  </a:lnTo>
                  <a:lnTo>
                    <a:pt x="410" y="48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4" name="Google Shape;13724;p41"/>
            <p:cNvSpPr/>
            <p:nvPr/>
          </p:nvSpPr>
          <p:spPr>
            <a:xfrm>
              <a:off x="5235725" y="3225800"/>
              <a:ext cx="5450" cy="18675"/>
            </a:xfrm>
            <a:custGeom>
              <a:avLst/>
              <a:gdLst/>
              <a:ahLst/>
              <a:cxnLst/>
              <a:rect l="l" t="t" r="r" b="b"/>
              <a:pathLst>
                <a:path w="218" h="747" extrusionOk="0">
                  <a:moveTo>
                    <a:pt x="1" y="0"/>
                  </a:moveTo>
                  <a:lnTo>
                    <a:pt x="25" y="361"/>
                  </a:lnTo>
                  <a:lnTo>
                    <a:pt x="73" y="554"/>
                  </a:lnTo>
                  <a:lnTo>
                    <a:pt x="145" y="747"/>
                  </a:lnTo>
                  <a:lnTo>
                    <a:pt x="193" y="698"/>
                  </a:lnTo>
                  <a:lnTo>
                    <a:pt x="217" y="674"/>
                  </a:lnTo>
                  <a:lnTo>
                    <a:pt x="217" y="626"/>
                  </a:lnTo>
                  <a:lnTo>
                    <a:pt x="217" y="530"/>
                  </a:lnTo>
                  <a:lnTo>
                    <a:pt x="169" y="410"/>
                  </a:lnTo>
                  <a:lnTo>
                    <a:pt x="169" y="265"/>
                  </a:lnTo>
                  <a:lnTo>
                    <a:pt x="169" y="121"/>
                  </a:lnTo>
                  <a:lnTo>
                    <a:pt x="169" y="4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5" name="Google Shape;13725;p41"/>
            <p:cNvSpPr/>
            <p:nvPr/>
          </p:nvSpPr>
          <p:spPr>
            <a:xfrm>
              <a:off x="5174950" y="3243850"/>
              <a:ext cx="24100" cy="52375"/>
            </a:xfrm>
            <a:custGeom>
              <a:avLst/>
              <a:gdLst/>
              <a:ahLst/>
              <a:cxnLst/>
              <a:rect l="l" t="t" r="r" b="b"/>
              <a:pathLst>
                <a:path w="964" h="2095" extrusionOk="0">
                  <a:moveTo>
                    <a:pt x="193" y="0"/>
                  </a:moveTo>
                  <a:lnTo>
                    <a:pt x="72" y="49"/>
                  </a:lnTo>
                  <a:lnTo>
                    <a:pt x="24" y="73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0" y="193"/>
                  </a:lnTo>
                  <a:lnTo>
                    <a:pt x="72" y="289"/>
                  </a:lnTo>
                  <a:lnTo>
                    <a:pt x="121" y="337"/>
                  </a:lnTo>
                  <a:lnTo>
                    <a:pt x="169" y="410"/>
                  </a:lnTo>
                  <a:lnTo>
                    <a:pt x="193" y="506"/>
                  </a:lnTo>
                  <a:lnTo>
                    <a:pt x="289" y="1180"/>
                  </a:lnTo>
                  <a:lnTo>
                    <a:pt x="337" y="1589"/>
                  </a:lnTo>
                  <a:lnTo>
                    <a:pt x="337" y="1734"/>
                  </a:lnTo>
                  <a:lnTo>
                    <a:pt x="313" y="1854"/>
                  </a:lnTo>
                  <a:lnTo>
                    <a:pt x="313" y="1902"/>
                  </a:lnTo>
                  <a:lnTo>
                    <a:pt x="313" y="1974"/>
                  </a:lnTo>
                  <a:lnTo>
                    <a:pt x="337" y="2023"/>
                  </a:lnTo>
                  <a:lnTo>
                    <a:pt x="385" y="2047"/>
                  </a:lnTo>
                  <a:lnTo>
                    <a:pt x="434" y="2071"/>
                  </a:lnTo>
                  <a:lnTo>
                    <a:pt x="506" y="2071"/>
                  </a:lnTo>
                  <a:lnTo>
                    <a:pt x="650" y="2047"/>
                  </a:lnTo>
                  <a:lnTo>
                    <a:pt x="722" y="2047"/>
                  </a:lnTo>
                  <a:lnTo>
                    <a:pt x="891" y="2095"/>
                  </a:lnTo>
                  <a:lnTo>
                    <a:pt x="939" y="2095"/>
                  </a:lnTo>
                  <a:lnTo>
                    <a:pt x="963" y="2071"/>
                  </a:lnTo>
                  <a:lnTo>
                    <a:pt x="963" y="2047"/>
                  </a:lnTo>
                  <a:lnTo>
                    <a:pt x="963" y="1999"/>
                  </a:lnTo>
                  <a:lnTo>
                    <a:pt x="915" y="1902"/>
                  </a:lnTo>
                  <a:lnTo>
                    <a:pt x="843" y="1806"/>
                  </a:lnTo>
                  <a:lnTo>
                    <a:pt x="795" y="1758"/>
                  </a:lnTo>
                  <a:lnTo>
                    <a:pt x="771" y="1662"/>
                  </a:lnTo>
                  <a:lnTo>
                    <a:pt x="722" y="1445"/>
                  </a:lnTo>
                  <a:lnTo>
                    <a:pt x="698" y="963"/>
                  </a:lnTo>
                  <a:lnTo>
                    <a:pt x="650" y="434"/>
                  </a:lnTo>
                  <a:lnTo>
                    <a:pt x="602" y="217"/>
                  </a:lnTo>
                  <a:lnTo>
                    <a:pt x="554" y="121"/>
                  </a:lnTo>
                  <a:lnTo>
                    <a:pt x="530" y="73"/>
                  </a:lnTo>
                  <a:lnTo>
                    <a:pt x="458" y="0"/>
                  </a:lnTo>
                  <a:lnTo>
                    <a:pt x="409" y="0"/>
                  </a:lnTo>
                  <a:lnTo>
                    <a:pt x="385" y="25"/>
                  </a:lnTo>
                  <a:lnTo>
                    <a:pt x="289" y="25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6" name="Google Shape;13726;p41"/>
            <p:cNvSpPr/>
            <p:nvPr/>
          </p:nvSpPr>
          <p:spPr>
            <a:xfrm>
              <a:off x="5180350" y="3243850"/>
              <a:ext cx="18700" cy="52375"/>
            </a:xfrm>
            <a:custGeom>
              <a:avLst/>
              <a:gdLst/>
              <a:ahLst/>
              <a:cxnLst/>
              <a:rect l="l" t="t" r="r" b="b"/>
              <a:pathLst>
                <a:path w="748" h="2095" extrusionOk="0">
                  <a:moveTo>
                    <a:pt x="1" y="0"/>
                  </a:moveTo>
                  <a:lnTo>
                    <a:pt x="97" y="169"/>
                  </a:lnTo>
                  <a:lnTo>
                    <a:pt x="169" y="362"/>
                  </a:lnTo>
                  <a:lnTo>
                    <a:pt x="218" y="578"/>
                  </a:lnTo>
                  <a:lnTo>
                    <a:pt x="242" y="843"/>
                  </a:lnTo>
                  <a:lnTo>
                    <a:pt x="266" y="1132"/>
                  </a:lnTo>
                  <a:lnTo>
                    <a:pt x="290" y="1397"/>
                  </a:lnTo>
                  <a:lnTo>
                    <a:pt x="314" y="1517"/>
                  </a:lnTo>
                  <a:lnTo>
                    <a:pt x="362" y="1613"/>
                  </a:lnTo>
                  <a:lnTo>
                    <a:pt x="410" y="1686"/>
                  </a:lnTo>
                  <a:lnTo>
                    <a:pt x="458" y="1758"/>
                  </a:lnTo>
                  <a:lnTo>
                    <a:pt x="531" y="1830"/>
                  </a:lnTo>
                  <a:lnTo>
                    <a:pt x="579" y="1902"/>
                  </a:lnTo>
                  <a:lnTo>
                    <a:pt x="579" y="1999"/>
                  </a:lnTo>
                  <a:lnTo>
                    <a:pt x="555" y="2071"/>
                  </a:lnTo>
                  <a:lnTo>
                    <a:pt x="675" y="2095"/>
                  </a:lnTo>
                  <a:lnTo>
                    <a:pt x="723" y="2095"/>
                  </a:lnTo>
                  <a:lnTo>
                    <a:pt x="747" y="2071"/>
                  </a:lnTo>
                  <a:lnTo>
                    <a:pt x="747" y="2047"/>
                  </a:lnTo>
                  <a:lnTo>
                    <a:pt x="747" y="1999"/>
                  </a:lnTo>
                  <a:lnTo>
                    <a:pt x="699" y="1902"/>
                  </a:lnTo>
                  <a:lnTo>
                    <a:pt x="627" y="1806"/>
                  </a:lnTo>
                  <a:lnTo>
                    <a:pt x="579" y="1758"/>
                  </a:lnTo>
                  <a:lnTo>
                    <a:pt x="555" y="1662"/>
                  </a:lnTo>
                  <a:lnTo>
                    <a:pt x="506" y="1445"/>
                  </a:lnTo>
                  <a:lnTo>
                    <a:pt x="482" y="963"/>
                  </a:lnTo>
                  <a:lnTo>
                    <a:pt x="434" y="434"/>
                  </a:lnTo>
                  <a:lnTo>
                    <a:pt x="386" y="217"/>
                  </a:lnTo>
                  <a:lnTo>
                    <a:pt x="338" y="121"/>
                  </a:lnTo>
                  <a:lnTo>
                    <a:pt x="314" y="73"/>
                  </a:lnTo>
                  <a:lnTo>
                    <a:pt x="242" y="0"/>
                  </a:lnTo>
                  <a:lnTo>
                    <a:pt x="193" y="0"/>
                  </a:lnTo>
                  <a:lnTo>
                    <a:pt x="169" y="25"/>
                  </a:lnTo>
                  <a:lnTo>
                    <a:pt x="73" y="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7" name="Google Shape;13727;p41"/>
            <p:cNvSpPr/>
            <p:nvPr/>
          </p:nvSpPr>
          <p:spPr>
            <a:xfrm>
              <a:off x="5162900" y="3216175"/>
              <a:ext cx="21100" cy="23475"/>
            </a:xfrm>
            <a:custGeom>
              <a:avLst/>
              <a:gdLst/>
              <a:ahLst/>
              <a:cxnLst/>
              <a:rect l="l" t="t" r="r" b="b"/>
              <a:pathLst>
                <a:path w="844" h="939" extrusionOk="0">
                  <a:moveTo>
                    <a:pt x="97" y="0"/>
                  </a:moveTo>
                  <a:lnTo>
                    <a:pt x="49" y="24"/>
                  </a:lnTo>
                  <a:lnTo>
                    <a:pt x="25" y="48"/>
                  </a:lnTo>
                  <a:lnTo>
                    <a:pt x="1" y="120"/>
                  </a:lnTo>
                  <a:lnTo>
                    <a:pt x="1" y="193"/>
                  </a:lnTo>
                  <a:lnTo>
                    <a:pt x="49" y="289"/>
                  </a:lnTo>
                  <a:lnTo>
                    <a:pt x="97" y="482"/>
                  </a:lnTo>
                  <a:lnTo>
                    <a:pt x="169" y="698"/>
                  </a:lnTo>
                  <a:lnTo>
                    <a:pt x="217" y="770"/>
                  </a:lnTo>
                  <a:lnTo>
                    <a:pt x="266" y="867"/>
                  </a:lnTo>
                  <a:lnTo>
                    <a:pt x="338" y="915"/>
                  </a:lnTo>
                  <a:lnTo>
                    <a:pt x="434" y="939"/>
                  </a:lnTo>
                  <a:lnTo>
                    <a:pt x="651" y="795"/>
                  </a:lnTo>
                  <a:lnTo>
                    <a:pt x="795" y="722"/>
                  </a:lnTo>
                  <a:lnTo>
                    <a:pt x="819" y="674"/>
                  </a:lnTo>
                  <a:lnTo>
                    <a:pt x="819" y="602"/>
                  </a:lnTo>
                  <a:lnTo>
                    <a:pt x="843" y="530"/>
                  </a:lnTo>
                  <a:lnTo>
                    <a:pt x="843" y="506"/>
                  </a:lnTo>
                  <a:lnTo>
                    <a:pt x="699" y="457"/>
                  </a:lnTo>
                  <a:lnTo>
                    <a:pt x="554" y="409"/>
                  </a:lnTo>
                  <a:lnTo>
                    <a:pt x="434" y="337"/>
                  </a:lnTo>
                  <a:lnTo>
                    <a:pt x="338" y="217"/>
                  </a:lnTo>
                  <a:lnTo>
                    <a:pt x="242" y="96"/>
                  </a:lnTo>
                  <a:lnTo>
                    <a:pt x="193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8" name="Google Shape;13728;p41"/>
            <p:cNvSpPr/>
            <p:nvPr/>
          </p:nvSpPr>
          <p:spPr>
            <a:xfrm>
              <a:off x="5165925" y="3216175"/>
              <a:ext cx="18075" cy="17475"/>
            </a:xfrm>
            <a:custGeom>
              <a:avLst/>
              <a:gdLst/>
              <a:ahLst/>
              <a:cxnLst/>
              <a:rect l="l" t="t" r="r" b="b"/>
              <a:pathLst>
                <a:path w="723" h="699" extrusionOk="0">
                  <a:moveTo>
                    <a:pt x="0" y="0"/>
                  </a:moveTo>
                  <a:lnTo>
                    <a:pt x="72" y="193"/>
                  </a:lnTo>
                  <a:lnTo>
                    <a:pt x="145" y="313"/>
                  </a:lnTo>
                  <a:lnTo>
                    <a:pt x="217" y="433"/>
                  </a:lnTo>
                  <a:lnTo>
                    <a:pt x="313" y="530"/>
                  </a:lnTo>
                  <a:lnTo>
                    <a:pt x="409" y="602"/>
                  </a:lnTo>
                  <a:lnTo>
                    <a:pt x="554" y="674"/>
                  </a:lnTo>
                  <a:lnTo>
                    <a:pt x="698" y="698"/>
                  </a:lnTo>
                  <a:lnTo>
                    <a:pt x="698" y="650"/>
                  </a:lnTo>
                  <a:lnTo>
                    <a:pt x="698" y="602"/>
                  </a:lnTo>
                  <a:lnTo>
                    <a:pt x="722" y="530"/>
                  </a:lnTo>
                  <a:lnTo>
                    <a:pt x="722" y="506"/>
                  </a:lnTo>
                  <a:lnTo>
                    <a:pt x="578" y="457"/>
                  </a:lnTo>
                  <a:lnTo>
                    <a:pt x="433" y="409"/>
                  </a:lnTo>
                  <a:lnTo>
                    <a:pt x="313" y="337"/>
                  </a:lnTo>
                  <a:lnTo>
                    <a:pt x="217" y="217"/>
                  </a:lnTo>
                  <a:lnTo>
                    <a:pt x="121" y="96"/>
                  </a:lnTo>
                  <a:lnTo>
                    <a:pt x="48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9" name="Google Shape;13729;p41"/>
            <p:cNvSpPr/>
            <p:nvPr/>
          </p:nvSpPr>
          <p:spPr>
            <a:xfrm>
              <a:off x="5147250" y="3317875"/>
              <a:ext cx="33725" cy="64425"/>
            </a:xfrm>
            <a:custGeom>
              <a:avLst/>
              <a:gdLst/>
              <a:ahLst/>
              <a:cxnLst/>
              <a:rect l="l" t="t" r="r" b="b"/>
              <a:pathLst>
                <a:path w="1349" h="2577" extrusionOk="0">
                  <a:moveTo>
                    <a:pt x="747" y="0"/>
                  </a:moveTo>
                  <a:lnTo>
                    <a:pt x="699" y="25"/>
                  </a:lnTo>
                  <a:lnTo>
                    <a:pt x="675" y="49"/>
                  </a:lnTo>
                  <a:lnTo>
                    <a:pt x="627" y="97"/>
                  </a:lnTo>
                  <a:lnTo>
                    <a:pt x="530" y="145"/>
                  </a:lnTo>
                  <a:lnTo>
                    <a:pt x="314" y="169"/>
                  </a:lnTo>
                  <a:lnTo>
                    <a:pt x="193" y="169"/>
                  </a:lnTo>
                  <a:lnTo>
                    <a:pt x="97" y="193"/>
                  </a:lnTo>
                  <a:lnTo>
                    <a:pt x="25" y="241"/>
                  </a:lnTo>
                  <a:lnTo>
                    <a:pt x="1" y="289"/>
                  </a:lnTo>
                  <a:lnTo>
                    <a:pt x="25" y="313"/>
                  </a:lnTo>
                  <a:lnTo>
                    <a:pt x="73" y="362"/>
                  </a:lnTo>
                  <a:lnTo>
                    <a:pt x="145" y="410"/>
                  </a:lnTo>
                  <a:lnTo>
                    <a:pt x="218" y="530"/>
                  </a:lnTo>
                  <a:lnTo>
                    <a:pt x="290" y="699"/>
                  </a:lnTo>
                  <a:lnTo>
                    <a:pt x="482" y="1300"/>
                  </a:lnTo>
                  <a:lnTo>
                    <a:pt x="627" y="1854"/>
                  </a:lnTo>
                  <a:lnTo>
                    <a:pt x="651" y="1999"/>
                  </a:lnTo>
                  <a:lnTo>
                    <a:pt x="651" y="2119"/>
                  </a:lnTo>
                  <a:lnTo>
                    <a:pt x="627" y="2215"/>
                  </a:lnTo>
                  <a:lnTo>
                    <a:pt x="579" y="2311"/>
                  </a:lnTo>
                  <a:lnTo>
                    <a:pt x="530" y="2384"/>
                  </a:lnTo>
                  <a:lnTo>
                    <a:pt x="506" y="2480"/>
                  </a:lnTo>
                  <a:lnTo>
                    <a:pt x="530" y="2528"/>
                  </a:lnTo>
                  <a:lnTo>
                    <a:pt x="555" y="2552"/>
                  </a:lnTo>
                  <a:lnTo>
                    <a:pt x="579" y="2576"/>
                  </a:lnTo>
                  <a:lnTo>
                    <a:pt x="747" y="2576"/>
                  </a:lnTo>
                  <a:lnTo>
                    <a:pt x="795" y="2504"/>
                  </a:lnTo>
                  <a:lnTo>
                    <a:pt x="868" y="2408"/>
                  </a:lnTo>
                  <a:lnTo>
                    <a:pt x="964" y="2336"/>
                  </a:lnTo>
                  <a:lnTo>
                    <a:pt x="1012" y="2311"/>
                  </a:lnTo>
                  <a:lnTo>
                    <a:pt x="1060" y="2336"/>
                  </a:lnTo>
                  <a:lnTo>
                    <a:pt x="1180" y="2384"/>
                  </a:lnTo>
                  <a:lnTo>
                    <a:pt x="1229" y="2408"/>
                  </a:lnTo>
                  <a:lnTo>
                    <a:pt x="1277" y="2408"/>
                  </a:lnTo>
                  <a:lnTo>
                    <a:pt x="1301" y="2360"/>
                  </a:lnTo>
                  <a:lnTo>
                    <a:pt x="1349" y="2287"/>
                  </a:lnTo>
                  <a:lnTo>
                    <a:pt x="1349" y="2167"/>
                  </a:lnTo>
                  <a:lnTo>
                    <a:pt x="1325" y="2023"/>
                  </a:lnTo>
                  <a:lnTo>
                    <a:pt x="1229" y="1661"/>
                  </a:lnTo>
                  <a:lnTo>
                    <a:pt x="1108" y="1276"/>
                  </a:lnTo>
                  <a:lnTo>
                    <a:pt x="1012" y="963"/>
                  </a:lnTo>
                  <a:lnTo>
                    <a:pt x="964" y="699"/>
                  </a:lnTo>
                  <a:lnTo>
                    <a:pt x="940" y="434"/>
                  </a:lnTo>
                  <a:lnTo>
                    <a:pt x="892" y="193"/>
                  </a:lnTo>
                  <a:lnTo>
                    <a:pt x="868" y="121"/>
                  </a:lnTo>
                  <a:lnTo>
                    <a:pt x="819" y="49"/>
                  </a:lnTo>
                  <a:lnTo>
                    <a:pt x="771" y="25"/>
                  </a:lnTo>
                  <a:lnTo>
                    <a:pt x="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0" name="Google Shape;13730;p41"/>
            <p:cNvSpPr/>
            <p:nvPr/>
          </p:nvSpPr>
          <p:spPr>
            <a:xfrm>
              <a:off x="5161700" y="3318475"/>
              <a:ext cx="19275" cy="59600"/>
            </a:xfrm>
            <a:custGeom>
              <a:avLst/>
              <a:gdLst/>
              <a:ahLst/>
              <a:cxnLst/>
              <a:rect l="l" t="t" r="r" b="b"/>
              <a:pathLst>
                <a:path w="771" h="2384" extrusionOk="0">
                  <a:moveTo>
                    <a:pt x="121" y="1"/>
                  </a:moveTo>
                  <a:lnTo>
                    <a:pt x="73" y="49"/>
                  </a:lnTo>
                  <a:lnTo>
                    <a:pt x="1" y="97"/>
                  </a:lnTo>
                  <a:lnTo>
                    <a:pt x="97" y="217"/>
                  </a:lnTo>
                  <a:lnTo>
                    <a:pt x="169" y="386"/>
                  </a:lnTo>
                  <a:lnTo>
                    <a:pt x="241" y="602"/>
                  </a:lnTo>
                  <a:lnTo>
                    <a:pt x="265" y="867"/>
                  </a:lnTo>
                  <a:lnTo>
                    <a:pt x="314" y="1204"/>
                  </a:lnTo>
                  <a:lnTo>
                    <a:pt x="362" y="1589"/>
                  </a:lnTo>
                  <a:lnTo>
                    <a:pt x="410" y="1975"/>
                  </a:lnTo>
                  <a:lnTo>
                    <a:pt x="458" y="2287"/>
                  </a:lnTo>
                  <a:lnTo>
                    <a:pt x="554" y="2336"/>
                  </a:lnTo>
                  <a:lnTo>
                    <a:pt x="627" y="2360"/>
                  </a:lnTo>
                  <a:lnTo>
                    <a:pt x="675" y="2384"/>
                  </a:lnTo>
                  <a:lnTo>
                    <a:pt x="699" y="2360"/>
                  </a:lnTo>
                  <a:lnTo>
                    <a:pt x="747" y="2336"/>
                  </a:lnTo>
                  <a:lnTo>
                    <a:pt x="771" y="2263"/>
                  </a:lnTo>
                  <a:lnTo>
                    <a:pt x="771" y="2143"/>
                  </a:lnTo>
                  <a:lnTo>
                    <a:pt x="747" y="1999"/>
                  </a:lnTo>
                  <a:lnTo>
                    <a:pt x="651" y="1637"/>
                  </a:lnTo>
                  <a:lnTo>
                    <a:pt x="530" y="1252"/>
                  </a:lnTo>
                  <a:lnTo>
                    <a:pt x="434" y="939"/>
                  </a:lnTo>
                  <a:lnTo>
                    <a:pt x="386" y="675"/>
                  </a:lnTo>
                  <a:lnTo>
                    <a:pt x="362" y="410"/>
                  </a:lnTo>
                  <a:lnTo>
                    <a:pt x="314" y="169"/>
                  </a:lnTo>
                  <a:lnTo>
                    <a:pt x="290" y="97"/>
                  </a:lnTo>
                  <a:lnTo>
                    <a:pt x="241" y="2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1" name="Google Shape;13731;p41"/>
            <p:cNvSpPr/>
            <p:nvPr/>
          </p:nvSpPr>
          <p:spPr>
            <a:xfrm>
              <a:off x="5121375" y="3278150"/>
              <a:ext cx="37950" cy="40950"/>
            </a:xfrm>
            <a:custGeom>
              <a:avLst/>
              <a:gdLst/>
              <a:ahLst/>
              <a:cxnLst/>
              <a:rect l="l" t="t" r="r" b="b"/>
              <a:pathLst>
                <a:path w="1518" h="1638" extrusionOk="0">
                  <a:moveTo>
                    <a:pt x="266" y="1"/>
                  </a:moveTo>
                  <a:lnTo>
                    <a:pt x="241" y="25"/>
                  </a:lnTo>
                  <a:lnTo>
                    <a:pt x="217" y="49"/>
                  </a:lnTo>
                  <a:lnTo>
                    <a:pt x="193" y="97"/>
                  </a:lnTo>
                  <a:lnTo>
                    <a:pt x="193" y="145"/>
                  </a:lnTo>
                  <a:lnTo>
                    <a:pt x="145" y="193"/>
                  </a:lnTo>
                  <a:lnTo>
                    <a:pt x="73" y="241"/>
                  </a:lnTo>
                  <a:lnTo>
                    <a:pt x="25" y="265"/>
                  </a:lnTo>
                  <a:lnTo>
                    <a:pt x="1" y="290"/>
                  </a:lnTo>
                  <a:lnTo>
                    <a:pt x="1" y="314"/>
                  </a:lnTo>
                  <a:lnTo>
                    <a:pt x="73" y="386"/>
                  </a:lnTo>
                  <a:lnTo>
                    <a:pt x="169" y="434"/>
                  </a:lnTo>
                  <a:lnTo>
                    <a:pt x="266" y="458"/>
                  </a:lnTo>
                  <a:lnTo>
                    <a:pt x="386" y="554"/>
                  </a:lnTo>
                  <a:lnTo>
                    <a:pt x="530" y="747"/>
                  </a:lnTo>
                  <a:lnTo>
                    <a:pt x="651" y="1012"/>
                  </a:lnTo>
                  <a:lnTo>
                    <a:pt x="771" y="1252"/>
                  </a:lnTo>
                  <a:lnTo>
                    <a:pt x="867" y="1469"/>
                  </a:lnTo>
                  <a:lnTo>
                    <a:pt x="940" y="1565"/>
                  </a:lnTo>
                  <a:lnTo>
                    <a:pt x="1036" y="1638"/>
                  </a:lnTo>
                  <a:lnTo>
                    <a:pt x="1156" y="1589"/>
                  </a:lnTo>
                  <a:lnTo>
                    <a:pt x="1277" y="1517"/>
                  </a:lnTo>
                  <a:lnTo>
                    <a:pt x="1373" y="1421"/>
                  </a:lnTo>
                  <a:lnTo>
                    <a:pt x="1517" y="1252"/>
                  </a:lnTo>
                  <a:lnTo>
                    <a:pt x="1517" y="1204"/>
                  </a:lnTo>
                  <a:lnTo>
                    <a:pt x="1493" y="1132"/>
                  </a:lnTo>
                  <a:lnTo>
                    <a:pt x="1469" y="1108"/>
                  </a:lnTo>
                  <a:lnTo>
                    <a:pt x="1421" y="1108"/>
                  </a:lnTo>
                  <a:lnTo>
                    <a:pt x="1325" y="1084"/>
                  </a:lnTo>
                  <a:lnTo>
                    <a:pt x="1228" y="1060"/>
                  </a:lnTo>
                  <a:lnTo>
                    <a:pt x="1204" y="1036"/>
                  </a:lnTo>
                  <a:lnTo>
                    <a:pt x="1180" y="988"/>
                  </a:lnTo>
                  <a:lnTo>
                    <a:pt x="1084" y="819"/>
                  </a:lnTo>
                  <a:lnTo>
                    <a:pt x="916" y="554"/>
                  </a:lnTo>
                  <a:lnTo>
                    <a:pt x="747" y="290"/>
                  </a:lnTo>
                  <a:lnTo>
                    <a:pt x="675" y="193"/>
                  </a:lnTo>
                  <a:lnTo>
                    <a:pt x="603" y="145"/>
                  </a:lnTo>
                  <a:lnTo>
                    <a:pt x="386" y="2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2" name="Google Shape;13732;p41"/>
            <p:cNvSpPr/>
            <p:nvPr/>
          </p:nvSpPr>
          <p:spPr>
            <a:xfrm>
              <a:off x="5126200" y="3278150"/>
              <a:ext cx="33125" cy="36750"/>
            </a:xfrm>
            <a:custGeom>
              <a:avLst/>
              <a:gdLst/>
              <a:ahLst/>
              <a:cxnLst/>
              <a:rect l="l" t="t" r="r" b="b"/>
              <a:pathLst>
                <a:path w="1325" h="1470" extrusionOk="0">
                  <a:moveTo>
                    <a:pt x="73" y="1"/>
                  </a:moveTo>
                  <a:lnTo>
                    <a:pt x="48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0" y="169"/>
                  </a:lnTo>
                  <a:lnTo>
                    <a:pt x="97" y="217"/>
                  </a:lnTo>
                  <a:lnTo>
                    <a:pt x="241" y="314"/>
                  </a:lnTo>
                  <a:lnTo>
                    <a:pt x="385" y="458"/>
                  </a:lnTo>
                  <a:lnTo>
                    <a:pt x="530" y="675"/>
                  </a:lnTo>
                  <a:lnTo>
                    <a:pt x="698" y="964"/>
                  </a:lnTo>
                  <a:lnTo>
                    <a:pt x="843" y="1204"/>
                  </a:lnTo>
                  <a:lnTo>
                    <a:pt x="987" y="1373"/>
                  </a:lnTo>
                  <a:lnTo>
                    <a:pt x="1060" y="1445"/>
                  </a:lnTo>
                  <a:lnTo>
                    <a:pt x="1132" y="1469"/>
                  </a:lnTo>
                  <a:lnTo>
                    <a:pt x="1180" y="1421"/>
                  </a:lnTo>
                  <a:lnTo>
                    <a:pt x="1324" y="1252"/>
                  </a:lnTo>
                  <a:lnTo>
                    <a:pt x="1324" y="1204"/>
                  </a:lnTo>
                  <a:lnTo>
                    <a:pt x="1300" y="1132"/>
                  </a:lnTo>
                  <a:lnTo>
                    <a:pt x="1276" y="1108"/>
                  </a:lnTo>
                  <a:lnTo>
                    <a:pt x="1228" y="1108"/>
                  </a:lnTo>
                  <a:lnTo>
                    <a:pt x="1132" y="1084"/>
                  </a:lnTo>
                  <a:lnTo>
                    <a:pt x="1035" y="1060"/>
                  </a:lnTo>
                  <a:lnTo>
                    <a:pt x="1011" y="1036"/>
                  </a:lnTo>
                  <a:lnTo>
                    <a:pt x="987" y="988"/>
                  </a:lnTo>
                  <a:lnTo>
                    <a:pt x="891" y="819"/>
                  </a:lnTo>
                  <a:lnTo>
                    <a:pt x="723" y="554"/>
                  </a:lnTo>
                  <a:lnTo>
                    <a:pt x="554" y="290"/>
                  </a:lnTo>
                  <a:lnTo>
                    <a:pt x="482" y="193"/>
                  </a:lnTo>
                  <a:lnTo>
                    <a:pt x="410" y="145"/>
                  </a:lnTo>
                  <a:lnTo>
                    <a:pt x="193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3" name="Google Shape;13733;p41"/>
            <p:cNvSpPr/>
            <p:nvPr/>
          </p:nvSpPr>
          <p:spPr>
            <a:xfrm>
              <a:off x="5116575" y="3261300"/>
              <a:ext cx="12050" cy="15675"/>
            </a:xfrm>
            <a:custGeom>
              <a:avLst/>
              <a:gdLst/>
              <a:ahLst/>
              <a:cxnLst/>
              <a:rect l="l" t="t" r="r" b="b"/>
              <a:pathLst>
                <a:path w="482" h="627" extrusionOk="0">
                  <a:moveTo>
                    <a:pt x="96" y="1"/>
                  </a:moveTo>
                  <a:lnTo>
                    <a:pt x="48" y="25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0" y="289"/>
                  </a:lnTo>
                  <a:lnTo>
                    <a:pt x="24" y="434"/>
                  </a:lnTo>
                  <a:lnTo>
                    <a:pt x="72" y="506"/>
                  </a:lnTo>
                  <a:lnTo>
                    <a:pt x="72" y="578"/>
                  </a:lnTo>
                  <a:lnTo>
                    <a:pt x="96" y="626"/>
                  </a:lnTo>
                  <a:lnTo>
                    <a:pt x="145" y="626"/>
                  </a:lnTo>
                  <a:lnTo>
                    <a:pt x="241" y="578"/>
                  </a:lnTo>
                  <a:lnTo>
                    <a:pt x="313" y="530"/>
                  </a:lnTo>
                  <a:lnTo>
                    <a:pt x="385" y="482"/>
                  </a:lnTo>
                  <a:lnTo>
                    <a:pt x="458" y="410"/>
                  </a:lnTo>
                  <a:lnTo>
                    <a:pt x="482" y="338"/>
                  </a:lnTo>
                  <a:lnTo>
                    <a:pt x="458" y="265"/>
                  </a:lnTo>
                  <a:lnTo>
                    <a:pt x="433" y="217"/>
                  </a:lnTo>
                  <a:lnTo>
                    <a:pt x="385" y="193"/>
                  </a:lnTo>
                  <a:lnTo>
                    <a:pt x="313" y="145"/>
                  </a:lnTo>
                  <a:lnTo>
                    <a:pt x="289" y="73"/>
                  </a:lnTo>
                  <a:lnTo>
                    <a:pt x="241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4" name="Google Shape;13734;p41"/>
            <p:cNvSpPr/>
            <p:nvPr/>
          </p:nvSpPr>
          <p:spPr>
            <a:xfrm>
              <a:off x="5120775" y="3261300"/>
              <a:ext cx="7850" cy="11450"/>
            </a:xfrm>
            <a:custGeom>
              <a:avLst/>
              <a:gdLst/>
              <a:ahLst/>
              <a:cxnLst/>
              <a:rect l="l" t="t" r="r" b="b"/>
              <a:pathLst>
                <a:path w="314" h="458" extrusionOk="0">
                  <a:moveTo>
                    <a:pt x="1" y="1"/>
                  </a:moveTo>
                  <a:lnTo>
                    <a:pt x="1" y="121"/>
                  </a:lnTo>
                  <a:lnTo>
                    <a:pt x="25" y="265"/>
                  </a:lnTo>
                  <a:lnTo>
                    <a:pt x="73" y="338"/>
                  </a:lnTo>
                  <a:lnTo>
                    <a:pt x="97" y="386"/>
                  </a:lnTo>
                  <a:lnTo>
                    <a:pt x="169" y="434"/>
                  </a:lnTo>
                  <a:lnTo>
                    <a:pt x="241" y="458"/>
                  </a:lnTo>
                  <a:lnTo>
                    <a:pt x="290" y="386"/>
                  </a:lnTo>
                  <a:lnTo>
                    <a:pt x="314" y="314"/>
                  </a:lnTo>
                  <a:lnTo>
                    <a:pt x="290" y="241"/>
                  </a:lnTo>
                  <a:lnTo>
                    <a:pt x="217" y="193"/>
                  </a:lnTo>
                  <a:lnTo>
                    <a:pt x="145" y="145"/>
                  </a:lnTo>
                  <a:lnTo>
                    <a:pt x="121" y="73"/>
                  </a:lnTo>
                  <a:lnTo>
                    <a:pt x="73" y="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5" name="Google Shape;13735;p41"/>
            <p:cNvSpPr/>
            <p:nvPr/>
          </p:nvSpPr>
          <p:spPr>
            <a:xfrm>
              <a:off x="5100925" y="3352175"/>
              <a:ext cx="48175" cy="57800"/>
            </a:xfrm>
            <a:custGeom>
              <a:avLst/>
              <a:gdLst/>
              <a:ahLst/>
              <a:cxnLst/>
              <a:rect l="l" t="t" r="r" b="b"/>
              <a:pathLst>
                <a:path w="1927" h="2312" extrusionOk="0">
                  <a:moveTo>
                    <a:pt x="385" y="1"/>
                  </a:moveTo>
                  <a:lnTo>
                    <a:pt x="361" y="25"/>
                  </a:lnTo>
                  <a:lnTo>
                    <a:pt x="337" y="73"/>
                  </a:lnTo>
                  <a:lnTo>
                    <a:pt x="313" y="145"/>
                  </a:lnTo>
                  <a:lnTo>
                    <a:pt x="289" y="217"/>
                  </a:lnTo>
                  <a:lnTo>
                    <a:pt x="217" y="265"/>
                  </a:lnTo>
                  <a:lnTo>
                    <a:pt x="169" y="289"/>
                  </a:lnTo>
                  <a:lnTo>
                    <a:pt x="97" y="314"/>
                  </a:lnTo>
                  <a:lnTo>
                    <a:pt x="48" y="338"/>
                  </a:lnTo>
                  <a:lnTo>
                    <a:pt x="24" y="362"/>
                  </a:lnTo>
                  <a:lnTo>
                    <a:pt x="0" y="410"/>
                  </a:lnTo>
                  <a:lnTo>
                    <a:pt x="24" y="506"/>
                  </a:lnTo>
                  <a:lnTo>
                    <a:pt x="72" y="627"/>
                  </a:lnTo>
                  <a:lnTo>
                    <a:pt x="121" y="723"/>
                  </a:lnTo>
                  <a:lnTo>
                    <a:pt x="169" y="771"/>
                  </a:lnTo>
                  <a:lnTo>
                    <a:pt x="265" y="795"/>
                  </a:lnTo>
                  <a:lnTo>
                    <a:pt x="361" y="891"/>
                  </a:lnTo>
                  <a:lnTo>
                    <a:pt x="795" y="1349"/>
                  </a:lnTo>
                  <a:lnTo>
                    <a:pt x="1204" y="1830"/>
                  </a:lnTo>
                  <a:lnTo>
                    <a:pt x="1228" y="1878"/>
                  </a:lnTo>
                  <a:lnTo>
                    <a:pt x="1276" y="1951"/>
                  </a:lnTo>
                  <a:lnTo>
                    <a:pt x="1300" y="2071"/>
                  </a:lnTo>
                  <a:lnTo>
                    <a:pt x="1300" y="2191"/>
                  </a:lnTo>
                  <a:lnTo>
                    <a:pt x="1324" y="2263"/>
                  </a:lnTo>
                  <a:lnTo>
                    <a:pt x="1348" y="2288"/>
                  </a:lnTo>
                  <a:lnTo>
                    <a:pt x="1396" y="2312"/>
                  </a:lnTo>
                  <a:lnTo>
                    <a:pt x="1421" y="2312"/>
                  </a:lnTo>
                  <a:lnTo>
                    <a:pt x="1445" y="2239"/>
                  </a:lnTo>
                  <a:lnTo>
                    <a:pt x="1469" y="2095"/>
                  </a:lnTo>
                  <a:lnTo>
                    <a:pt x="1493" y="1975"/>
                  </a:lnTo>
                  <a:lnTo>
                    <a:pt x="1517" y="1926"/>
                  </a:lnTo>
                  <a:lnTo>
                    <a:pt x="1565" y="1902"/>
                  </a:lnTo>
                  <a:lnTo>
                    <a:pt x="1661" y="1854"/>
                  </a:lnTo>
                  <a:lnTo>
                    <a:pt x="1806" y="1782"/>
                  </a:lnTo>
                  <a:lnTo>
                    <a:pt x="1854" y="1734"/>
                  </a:lnTo>
                  <a:lnTo>
                    <a:pt x="1902" y="1662"/>
                  </a:lnTo>
                  <a:lnTo>
                    <a:pt x="1926" y="1589"/>
                  </a:lnTo>
                  <a:lnTo>
                    <a:pt x="1902" y="1565"/>
                  </a:lnTo>
                  <a:lnTo>
                    <a:pt x="1878" y="1517"/>
                  </a:lnTo>
                  <a:lnTo>
                    <a:pt x="1806" y="1517"/>
                  </a:lnTo>
                  <a:lnTo>
                    <a:pt x="1661" y="1493"/>
                  </a:lnTo>
                  <a:lnTo>
                    <a:pt x="1589" y="1469"/>
                  </a:lnTo>
                  <a:lnTo>
                    <a:pt x="1541" y="1445"/>
                  </a:lnTo>
                  <a:lnTo>
                    <a:pt x="1372" y="1276"/>
                  </a:lnTo>
                  <a:lnTo>
                    <a:pt x="1084" y="988"/>
                  </a:lnTo>
                  <a:lnTo>
                    <a:pt x="819" y="699"/>
                  </a:lnTo>
                  <a:lnTo>
                    <a:pt x="746" y="578"/>
                  </a:lnTo>
                  <a:lnTo>
                    <a:pt x="698" y="482"/>
                  </a:lnTo>
                  <a:lnTo>
                    <a:pt x="650" y="338"/>
                  </a:lnTo>
                  <a:lnTo>
                    <a:pt x="602" y="193"/>
                  </a:lnTo>
                  <a:lnTo>
                    <a:pt x="506" y="73"/>
                  </a:lnTo>
                  <a:lnTo>
                    <a:pt x="458" y="25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6" name="Google Shape;13736;p41"/>
            <p:cNvSpPr/>
            <p:nvPr/>
          </p:nvSpPr>
          <p:spPr>
            <a:xfrm>
              <a:off x="5108750" y="3352175"/>
              <a:ext cx="40350" cy="40350"/>
            </a:xfrm>
            <a:custGeom>
              <a:avLst/>
              <a:gdLst/>
              <a:ahLst/>
              <a:cxnLst/>
              <a:rect l="l" t="t" r="r" b="b"/>
              <a:pathLst>
                <a:path w="1614" h="1614" extrusionOk="0">
                  <a:moveTo>
                    <a:pt x="48" y="1"/>
                  </a:moveTo>
                  <a:lnTo>
                    <a:pt x="24" y="49"/>
                  </a:lnTo>
                  <a:lnTo>
                    <a:pt x="0" y="169"/>
                  </a:lnTo>
                  <a:lnTo>
                    <a:pt x="72" y="241"/>
                  </a:lnTo>
                  <a:lnTo>
                    <a:pt x="145" y="338"/>
                  </a:lnTo>
                  <a:lnTo>
                    <a:pt x="217" y="458"/>
                  </a:lnTo>
                  <a:lnTo>
                    <a:pt x="265" y="602"/>
                  </a:lnTo>
                  <a:lnTo>
                    <a:pt x="313" y="747"/>
                  </a:lnTo>
                  <a:lnTo>
                    <a:pt x="385" y="891"/>
                  </a:lnTo>
                  <a:lnTo>
                    <a:pt x="602" y="1156"/>
                  </a:lnTo>
                  <a:lnTo>
                    <a:pt x="843" y="1397"/>
                  </a:lnTo>
                  <a:lnTo>
                    <a:pt x="1011" y="1541"/>
                  </a:lnTo>
                  <a:lnTo>
                    <a:pt x="1132" y="1589"/>
                  </a:lnTo>
                  <a:lnTo>
                    <a:pt x="1300" y="1614"/>
                  </a:lnTo>
                  <a:lnTo>
                    <a:pt x="1613" y="1614"/>
                  </a:lnTo>
                  <a:lnTo>
                    <a:pt x="1613" y="1565"/>
                  </a:lnTo>
                  <a:lnTo>
                    <a:pt x="1565" y="1541"/>
                  </a:lnTo>
                  <a:lnTo>
                    <a:pt x="1469" y="1493"/>
                  </a:lnTo>
                  <a:lnTo>
                    <a:pt x="1324" y="1493"/>
                  </a:lnTo>
                  <a:lnTo>
                    <a:pt x="1228" y="1445"/>
                  </a:lnTo>
                  <a:lnTo>
                    <a:pt x="1059" y="1276"/>
                  </a:lnTo>
                  <a:lnTo>
                    <a:pt x="771" y="988"/>
                  </a:lnTo>
                  <a:lnTo>
                    <a:pt x="506" y="699"/>
                  </a:lnTo>
                  <a:lnTo>
                    <a:pt x="433" y="578"/>
                  </a:lnTo>
                  <a:lnTo>
                    <a:pt x="385" y="482"/>
                  </a:lnTo>
                  <a:lnTo>
                    <a:pt x="337" y="338"/>
                  </a:lnTo>
                  <a:lnTo>
                    <a:pt x="289" y="193"/>
                  </a:lnTo>
                  <a:lnTo>
                    <a:pt x="193" y="73"/>
                  </a:lnTo>
                  <a:lnTo>
                    <a:pt x="145" y="25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7" name="Google Shape;13737;p41"/>
            <p:cNvSpPr/>
            <p:nvPr/>
          </p:nvSpPr>
          <p:spPr>
            <a:xfrm>
              <a:off x="5083475" y="3321475"/>
              <a:ext cx="25300" cy="34350"/>
            </a:xfrm>
            <a:custGeom>
              <a:avLst/>
              <a:gdLst/>
              <a:ahLst/>
              <a:cxnLst/>
              <a:rect l="l" t="t" r="r" b="b"/>
              <a:pathLst>
                <a:path w="1012" h="1374" extrusionOk="0">
                  <a:moveTo>
                    <a:pt x="289" y="1"/>
                  </a:moveTo>
                  <a:lnTo>
                    <a:pt x="241" y="25"/>
                  </a:lnTo>
                  <a:lnTo>
                    <a:pt x="217" y="49"/>
                  </a:lnTo>
                  <a:lnTo>
                    <a:pt x="145" y="145"/>
                  </a:lnTo>
                  <a:lnTo>
                    <a:pt x="96" y="193"/>
                  </a:lnTo>
                  <a:lnTo>
                    <a:pt x="48" y="193"/>
                  </a:lnTo>
                  <a:lnTo>
                    <a:pt x="0" y="218"/>
                  </a:lnTo>
                  <a:lnTo>
                    <a:pt x="24" y="290"/>
                  </a:lnTo>
                  <a:lnTo>
                    <a:pt x="217" y="530"/>
                  </a:lnTo>
                  <a:lnTo>
                    <a:pt x="337" y="675"/>
                  </a:lnTo>
                  <a:lnTo>
                    <a:pt x="409" y="868"/>
                  </a:lnTo>
                  <a:lnTo>
                    <a:pt x="482" y="1229"/>
                  </a:lnTo>
                  <a:lnTo>
                    <a:pt x="530" y="1349"/>
                  </a:lnTo>
                  <a:lnTo>
                    <a:pt x="554" y="1373"/>
                  </a:lnTo>
                  <a:lnTo>
                    <a:pt x="722" y="1373"/>
                  </a:lnTo>
                  <a:lnTo>
                    <a:pt x="795" y="1349"/>
                  </a:lnTo>
                  <a:lnTo>
                    <a:pt x="867" y="1301"/>
                  </a:lnTo>
                  <a:lnTo>
                    <a:pt x="939" y="1205"/>
                  </a:lnTo>
                  <a:lnTo>
                    <a:pt x="987" y="1156"/>
                  </a:lnTo>
                  <a:lnTo>
                    <a:pt x="1011" y="1060"/>
                  </a:lnTo>
                  <a:lnTo>
                    <a:pt x="1011" y="1012"/>
                  </a:lnTo>
                  <a:lnTo>
                    <a:pt x="987" y="964"/>
                  </a:lnTo>
                  <a:lnTo>
                    <a:pt x="867" y="892"/>
                  </a:lnTo>
                  <a:lnTo>
                    <a:pt x="770" y="771"/>
                  </a:lnTo>
                  <a:lnTo>
                    <a:pt x="650" y="627"/>
                  </a:lnTo>
                  <a:lnTo>
                    <a:pt x="530" y="458"/>
                  </a:lnTo>
                  <a:lnTo>
                    <a:pt x="433" y="290"/>
                  </a:lnTo>
                  <a:lnTo>
                    <a:pt x="385" y="169"/>
                  </a:lnTo>
                  <a:lnTo>
                    <a:pt x="385" y="73"/>
                  </a:lnTo>
                  <a:lnTo>
                    <a:pt x="361" y="2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8" name="Google Shape;13738;p41"/>
            <p:cNvSpPr/>
            <p:nvPr/>
          </p:nvSpPr>
          <p:spPr>
            <a:xfrm>
              <a:off x="5090675" y="3321475"/>
              <a:ext cx="18100" cy="29525"/>
            </a:xfrm>
            <a:custGeom>
              <a:avLst/>
              <a:gdLst/>
              <a:ahLst/>
              <a:cxnLst/>
              <a:rect l="l" t="t" r="r" b="b"/>
              <a:pathLst>
                <a:path w="724" h="1181" extrusionOk="0">
                  <a:moveTo>
                    <a:pt x="1" y="1"/>
                  </a:moveTo>
                  <a:lnTo>
                    <a:pt x="49" y="242"/>
                  </a:lnTo>
                  <a:lnTo>
                    <a:pt x="73" y="386"/>
                  </a:lnTo>
                  <a:lnTo>
                    <a:pt x="145" y="555"/>
                  </a:lnTo>
                  <a:lnTo>
                    <a:pt x="218" y="723"/>
                  </a:lnTo>
                  <a:lnTo>
                    <a:pt x="338" y="892"/>
                  </a:lnTo>
                  <a:lnTo>
                    <a:pt x="482" y="1036"/>
                  </a:lnTo>
                  <a:lnTo>
                    <a:pt x="675" y="1180"/>
                  </a:lnTo>
                  <a:lnTo>
                    <a:pt x="699" y="1132"/>
                  </a:lnTo>
                  <a:lnTo>
                    <a:pt x="723" y="1060"/>
                  </a:lnTo>
                  <a:lnTo>
                    <a:pt x="723" y="1012"/>
                  </a:lnTo>
                  <a:lnTo>
                    <a:pt x="699" y="964"/>
                  </a:lnTo>
                  <a:lnTo>
                    <a:pt x="579" y="892"/>
                  </a:lnTo>
                  <a:lnTo>
                    <a:pt x="482" y="771"/>
                  </a:lnTo>
                  <a:lnTo>
                    <a:pt x="362" y="627"/>
                  </a:lnTo>
                  <a:lnTo>
                    <a:pt x="242" y="458"/>
                  </a:lnTo>
                  <a:lnTo>
                    <a:pt x="145" y="290"/>
                  </a:lnTo>
                  <a:lnTo>
                    <a:pt x="97" y="169"/>
                  </a:lnTo>
                  <a:lnTo>
                    <a:pt x="97" y="73"/>
                  </a:lnTo>
                  <a:lnTo>
                    <a:pt x="73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9" name="Google Shape;13739;p41"/>
            <p:cNvSpPr/>
            <p:nvPr/>
          </p:nvSpPr>
          <p:spPr>
            <a:xfrm>
              <a:off x="5082250" y="3308850"/>
              <a:ext cx="6050" cy="12050"/>
            </a:xfrm>
            <a:custGeom>
              <a:avLst/>
              <a:gdLst/>
              <a:ahLst/>
              <a:cxnLst/>
              <a:rect l="l" t="t" r="r" b="b"/>
              <a:pathLst>
                <a:path w="242" h="482" extrusionOk="0">
                  <a:moveTo>
                    <a:pt x="1" y="0"/>
                  </a:moveTo>
                  <a:lnTo>
                    <a:pt x="1" y="145"/>
                  </a:lnTo>
                  <a:lnTo>
                    <a:pt x="1" y="265"/>
                  </a:lnTo>
                  <a:lnTo>
                    <a:pt x="49" y="386"/>
                  </a:lnTo>
                  <a:lnTo>
                    <a:pt x="97" y="434"/>
                  </a:lnTo>
                  <a:lnTo>
                    <a:pt x="145" y="482"/>
                  </a:lnTo>
                  <a:lnTo>
                    <a:pt x="218" y="410"/>
                  </a:lnTo>
                  <a:lnTo>
                    <a:pt x="218" y="386"/>
                  </a:lnTo>
                  <a:lnTo>
                    <a:pt x="242" y="337"/>
                  </a:lnTo>
                  <a:lnTo>
                    <a:pt x="218" y="169"/>
                  </a:lnTo>
                  <a:lnTo>
                    <a:pt x="194" y="73"/>
                  </a:lnTo>
                  <a:lnTo>
                    <a:pt x="169" y="49"/>
                  </a:lnTo>
                  <a:lnTo>
                    <a:pt x="121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0" name="Google Shape;13740;p41"/>
            <p:cNvSpPr/>
            <p:nvPr/>
          </p:nvSpPr>
          <p:spPr>
            <a:xfrm>
              <a:off x="5238750" y="3527300"/>
              <a:ext cx="4825" cy="4850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48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169"/>
                  </a:lnTo>
                  <a:lnTo>
                    <a:pt x="48" y="193"/>
                  </a:lnTo>
                  <a:lnTo>
                    <a:pt x="144" y="193"/>
                  </a:lnTo>
                  <a:lnTo>
                    <a:pt x="169" y="169"/>
                  </a:lnTo>
                  <a:lnTo>
                    <a:pt x="193" y="145"/>
                  </a:lnTo>
                  <a:lnTo>
                    <a:pt x="193" y="97"/>
                  </a:lnTo>
                  <a:lnTo>
                    <a:pt x="193" y="49"/>
                  </a:lnTo>
                  <a:lnTo>
                    <a:pt x="169" y="25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1" name="Google Shape;13741;p41"/>
            <p:cNvSpPr/>
            <p:nvPr/>
          </p:nvSpPr>
          <p:spPr>
            <a:xfrm>
              <a:off x="5231525" y="3534525"/>
              <a:ext cx="4825" cy="4850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48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169"/>
                  </a:lnTo>
                  <a:lnTo>
                    <a:pt x="48" y="193"/>
                  </a:lnTo>
                  <a:lnTo>
                    <a:pt x="145" y="193"/>
                  </a:lnTo>
                  <a:lnTo>
                    <a:pt x="169" y="169"/>
                  </a:lnTo>
                  <a:lnTo>
                    <a:pt x="193" y="145"/>
                  </a:lnTo>
                  <a:lnTo>
                    <a:pt x="193" y="97"/>
                  </a:lnTo>
                  <a:lnTo>
                    <a:pt x="193" y="49"/>
                  </a:lnTo>
                  <a:lnTo>
                    <a:pt x="169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2" name="Google Shape;13742;p41"/>
            <p:cNvSpPr/>
            <p:nvPr/>
          </p:nvSpPr>
          <p:spPr>
            <a:xfrm>
              <a:off x="5226700" y="3541750"/>
              <a:ext cx="4850" cy="4850"/>
            </a:xfrm>
            <a:custGeom>
              <a:avLst/>
              <a:gdLst/>
              <a:ahLst/>
              <a:cxnLst/>
              <a:rect l="l" t="t" r="r" b="b"/>
              <a:pathLst>
                <a:path w="194" h="194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1" y="145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145" y="193"/>
                  </a:lnTo>
                  <a:lnTo>
                    <a:pt x="169" y="169"/>
                  </a:lnTo>
                  <a:lnTo>
                    <a:pt x="193" y="145"/>
                  </a:lnTo>
                  <a:lnTo>
                    <a:pt x="193" y="97"/>
                  </a:lnTo>
                  <a:lnTo>
                    <a:pt x="193" y="49"/>
                  </a:lnTo>
                  <a:lnTo>
                    <a:pt x="169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3" name="Google Shape;13743;p41"/>
            <p:cNvSpPr/>
            <p:nvPr/>
          </p:nvSpPr>
          <p:spPr>
            <a:xfrm>
              <a:off x="5250775" y="3529725"/>
              <a:ext cx="4850" cy="4825"/>
            </a:xfrm>
            <a:custGeom>
              <a:avLst/>
              <a:gdLst/>
              <a:ahLst/>
              <a:cxnLst/>
              <a:rect l="l" t="t" r="r" b="b"/>
              <a:pathLst>
                <a:path w="194" h="193" extrusionOk="0">
                  <a:moveTo>
                    <a:pt x="49" y="0"/>
                  </a:moveTo>
                  <a:lnTo>
                    <a:pt x="25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5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145" y="193"/>
                  </a:lnTo>
                  <a:lnTo>
                    <a:pt x="169" y="169"/>
                  </a:lnTo>
                  <a:lnTo>
                    <a:pt x="193" y="145"/>
                  </a:lnTo>
                  <a:lnTo>
                    <a:pt x="193" y="96"/>
                  </a:lnTo>
                  <a:lnTo>
                    <a:pt x="193" y="48"/>
                  </a:lnTo>
                  <a:lnTo>
                    <a:pt x="169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4" name="Google Shape;13744;p41"/>
            <p:cNvSpPr/>
            <p:nvPr/>
          </p:nvSpPr>
          <p:spPr>
            <a:xfrm>
              <a:off x="5258000" y="3532125"/>
              <a:ext cx="4825" cy="4850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48" y="0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169"/>
                  </a:lnTo>
                  <a:lnTo>
                    <a:pt x="48" y="193"/>
                  </a:lnTo>
                  <a:lnTo>
                    <a:pt x="145" y="193"/>
                  </a:lnTo>
                  <a:lnTo>
                    <a:pt x="169" y="169"/>
                  </a:lnTo>
                  <a:lnTo>
                    <a:pt x="193" y="145"/>
                  </a:lnTo>
                  <a:lnTo>
                    <a:pt x="193" y="97"/>
                  </a:lnTo>
                  <a:lnTo>
                    <a:pt x="193" y="49"/>
                  </a:lnTo>
                  <a:lnTo>
                    <a:pt x="169" y="25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5" name="Google Shape;13745;p41"/>
            <p:cNvSpPr/>
            <p:nvPr/>
          </p:nvSpPr>
          <p:spPr>
            <a:xfrm>
              <a:off x="5258000" y="353935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169"/>
                  </a:lnTo>
                  <a:lnTo>
                    <a:pt x="48" y="193"/>
                  </a:lnTo>
                  <a:lnTo>
                    <a:pt x="145" y="193"/>
                  </a:lnTo>
                  <a:lnTo>
                    <a:pt x="169" y="169"/>
                  </a:lnTo>
                  <a:lnTo>
                    <a:pt x="193" y="145"/>
                  </a:lnTo>
                  <a:lnTo>
                    <a:pt x="193" y="97"/>
                  </a:lnTo>
                  <a:lnTo>
                    <a:pt x="193" y="49"/>
                  </a:lnTo>
                  <a:lnTo>
                    <a:pt x="169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6" name="Google Shape;13746;p41"/>
            <p:cNvSpPr/>
            <p:nvPr/>
          </p:nvSpPr>
          <p:spPr>
            <a:xfrm>
              <a:off x="5238750" y="355380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5"/>
                  </a:lnTo>
                  <a:lnTo>
                    <a:pt x="24" y="169"/>
                  </a:lnTo>
                  <a:lnTo>
                    <a:pt x="48" y="193"/>
                  </a:lnTo>
                  <a:lnTo>
                    <a:pt x="144" y="193"/>
                  </a:lnTo>
                  <a:lnTo>
                    <a:pt x="169" y="169"/>
                  </a:lnTo>
                  <a:lnTo>
                    <a:pt x="193" y="145"/>
                  </a:lnTo>
                  <a:lnTo>
                    <a:pt x="193" y="96"/>
                  </a:lnTo>
                  <a:lnTo>
                    <a:pt x="193" y="48"/>
                  </a:lnTo>
                  <a:lnTo>
                    <a:pt x="169" y="2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7" name="Google Shape;13747;p41"/>
            <p:cNvSpPr/>
            <p:nvPr/>
          </p:nvSpPr>
          <p:spPr>
            <a:xfrm>
              <a:off x="5250775" y="3522500"/>
              <a:ext cx="4850" cy="4825"/>
            </a:xfrm>
            <a:custGeom>
              <a:avLst/>
              <a:gdLst/>
              <a:ahLst/>
              <a:cxnLst/>
              <a:rect l="l" t="t" r="r" b="b"/>
              <a:pathLst>
                <a:path w="194" h="193" extrusionOk="0">
                  <a:moveTo>
                    <a:pt x="49" y="0"/>
                  </a:moveTo>
                  <a:lnTo>
                    <a:pt x="25" y="24"/>
                  </a:lnTo>
                  <a:lnTo>
                    <a:pt x="0" y="48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145" y="193"/>
                  </a:lnTo>
                  <a:lnTo>
                    <a:pt x="169" y="169"/>
                  </a:lnTo>
                  <a:lnTo>
                    <a:pt x="193" y="145"/>
                  </a:lnTo>
                  <a:lnTo>
                    <a:pt x="193" y="97"/>
                  </a:lnTo>
                  <a:lnTo>
                    <a:pt x="193" y="48"/>
                  </a:lnTo>
                  <a:lnTo>
                    <a:pt x="169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8" name="Google Shape;13748;p41"/>
            <p:cNvSpPr/>
            <p:nvPr/>
          </p:nvSpPr>
          <p:spPr>
            <a:xfrm>
              <a:off x="5243550" y="3536950"/>
              <a:ext cx="4850" cy="4825"/>
            </a:xfrm>
            <a:custGeom>
              <a:avLst/>
              <a:gdLst/>
              <a:ahLst/>
              <a:cxnLst/>
              <a:rect l="l" t="t" r="r" b="b"/>
              <a:pathLst>
                <a:path w="194" h="193" extrusionOk="0">
                  <a:moveTo>
                    <a:pt x="49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1" y="96"/>
                  </a:lnTo>
                  <a:lnTo>
                    <a:pt x="1" y="145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145" y="193"/>
                  </a:lnTo>
                  <a:lnTo>
                    <a:pt x="169" y="169"/>
                  </a:lnTo>
                  <a:lnTo>
                    <a:pt x="193" y="145"/>
                  </a:lnTo>
                  <a:lnTo>
                    <a:pt x="193" y="96"/>
                  </a:lnTo>
                  <a:lnTo>
                    <a:pt x="193" y="48"/>
                  </a:lnTo>
                  <a:lnTo>
                    <a:pt x="169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9" name="Google Shape;13749;p41"/>
            <p:cNvSpPr/>
            <p:nvPr/>
          </p:nvSpPr>
          <p:spPr>
            <a:xfrm>
              <a:off x="5250775" y="3544150"/>
              <a:ext cx="4850" cy="4850"/>
            </a:xfrm>
            <a:custGeom>
              <a:avLst/>
              <a:gdLst/>
              <a:ahLst/>
              <a:cxnLst/>
              <a:rect l="l" t="t" r="r" b="b"/>
              <a:pathLst>
                <a:path w="194" h="194" extrusionOk="0">
                  <a:moveTo>
                    <a:pt x="49" y="1"/>
                  </a:moveTo>
                  <a:lnTo>
                    <a:pt x="25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5" y="169"/>
                  </a:lnTo>
                  <a:lnTo>
                    <a:pt x="49" y="194"/>
                  </a:lnTo>
                  <a:lnTo>
                    <a:pt x="145" y="194"/>
                  </a:lnTo>
                  <a:lnTo>
                    <a:pt x="169" y="169"/>
                  </a:lnTo>
                  <a:lnTo>
                    <a:pt x="193" y="145"/>
                  </a:lnTo>
                  <a:lnTo>
                    <a:pt x="193" y="97"/>
                  </a:lnTo>
                  <a:lnTo>
                    <a:pt x="193" y="49"/>
                  </a:lnTo>
                  <a:lnTo>
                    <a:pt x="169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0" name="Google Shape;13750;p41"/>
            <p:cNvSpPr/>
            <p:nvPr/>
          </p:nvSpPr>
          <p:spPr>
            <a:xfrm>
              <a:off x="5238750" y="3544150"/>
              <a:ext cx="4825" cy="4850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48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169"/>
                  </a:lnTo>
                  <a:lnTo>
                    <a:pt x="48" y="194"/>
                  </a:lnTo>
                  <a:lnTo>
                    <a:pt x="144" y="194"/>
                  </a:lnTo>
                  <a:lnTo>
                    <a:pt x="169" y="169"/>
                  </a:lnTo>
                  <a:lnTo>
                    <a:pt x="193" y="145"/>
                  </a:lnTo>
                  <a:lnTo>
                    <a:pt x="193" y="97"/>
                  </a:lnTo>
                  <a:lnTo>
                    <a:pt x="193" y="49"/>
                  </a:lnTo>
                  <a:lnTo>
                    <a:pt x="169" y="25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1" name="Google Shape;13751;p41"/>
            <p:cNvSpPr/>
            <p:nvPr/>
          </p:nvSpPr>
          <p:spPr>
            <a:xfrm>
              <a:off x="5229100" y="3551375"/>
              <a:ext cx="4850" cy="4850"/>
            </a:xfrm>
            <a:custGeom>
              <a:avLst/>
              <a:gdLst/>
              <a:ahLst/>
              <a:cxnLst/>
              <a:rect l="l" t="t" r="r" b="b"/>
              <a:pathLst>
                <a:path w="194" h="194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1" y="145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145" y="193"/>
                  </a:lnTo>
                  <a:lnTo>
                    <a:pt x="169" y="169"/>
                  </a:lnTo>
                  <a:lnTo>
                    <a:pt x="193" y="145"/>
                  </a:lnTo>
                  <a:lnTo>
                    <a:pt x="193" y="97"/>
                  </a:lnTo>
                  <a:lnTo>
                    <a:pt x="193" y="49"/>
                  </a:lnTo>
                  <a:lnTo>
                    <a:pt x="169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2" name="Google Shape;13752;p41"/>
            <p:cNvSpPr/>
            <p:nvPr/>
          </p:nvSpPr>
          <p:spPr>
            <a:xfrm>
              <a:off x="5286875" y="3609150"/>
              <a:ext cx="4850" cy="4850"/>
            </a:xfrm>
            <a:custGeom>
              <a:avLst/>
              <a:gdLst/>
              <a:ahLst/>
              <a:cxnLst/>
              <a:rect l="l" t="t" r="r" b="b"/>
              <a:pathLst>
                <a:path w="194" h="194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97" y="193"/>
                  </a:lnTo>
                  <a:lnTo>
                    <a:pt x="121" y="169"/>
                  </a:lnTo>
                  <a:lnTo>
                    <a:pt x="169" y="145"/>
                  </a:lnTo>
                  <a:lnTo>
                    <a:pt x="193" y="121"/>
                  </a:lnTo>
                  <a:lnTo>
                    <a:pt x="193" y="97"/>
                  </a:lnTo>
                  <a:lnTo>
                    <a:pt x="193" y="49"/>
                  </a:lnTo>
                  <a:lnTo>
                    <a:pt x="169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3" name="Google Shape;13753;p41"/>
            <p:cNvSpPr/>
            <p:nvPr/>
          </p:nvSpPr>
          <p:spPr>
            <a:xfrm>
              <a:off x="5279650" y="3616375"/>
              <a:ext cx="4850" cy="4850"/>
            </a:xfrm>
            <a:custGeom>
              <a:avLst/>
              <a:gdLst/>
              <a:ahLst/>
              <a:cxnLst/>
              <a:rect l="l" t="t" r="r" b="b"/>
              <a:pathLst>
                <a:path w="194" h="194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97" y="193"/>
                  </a:lnTo>
                  <a:lnTo>
                    <a:pt x="121" y="169"/>
                  </a:lnTo>
                  <a:lnTo>
                    <a:pt x="170" y="145"/>
                  </a:lnTo>
                  <a:lnTo>
                    <a:pt x="194" y="121"/>
                  </a:lnTo>
                  <a:lnTo>
                    <a:pt x="194" y="97"/>
                  </a:lnTo>
                  <a:lnTo>
                    <a:pt x="194" y="49"/>
                  </a:lnTo>
                  <a:lnTo>
                    <a:pt x="170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4" name="Google Shape;13754;p41"/>
            <p:cNvSpPr/>
            <p:nvPr/>
          </p:nvSpPr>
          <p:spPr>
            <a:xfrm>
              <a:off x="5269425" y="3618800"/>
              <a:ext cx="4850" cy="4825"/>
            </a:xfrm>
            <a:custGeom>
              <a:avLst/>
              <a:gdLst/>
              <a:ahLst/>
              <a:cxnLst/>
              <a:rect l="l" t="t" r="r" b="b"/>
              <a:pathLst>
                <a:path w="194" h="193" extrusionOk="0">
                  <a:moveTo>
                    <a:pt x="49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1" y="96"/>
                  </a:lnTo>
                  <a:lnTo>
                    <a:pt x="1" y="120"/>
                  </a:lnTo>
                  <a:lnTo>
                    <a:pt x="25" y="144"/>
                  </a:lnTo>
                  <a:lnTo>
                    <a:pt x="49" y="169"/>
                  </a:lnTo>
                  <a:lnTo>
                    <a:pt x="97" y="193"/>
                  </a:lnTo>
                  <a:lnTo>
                    <a:pt x="145" y="169"/>
                  </a:lnTo>
                  <a:lnTo>
                    <a:pt x="169" y="144"/>
                  </a:lnTo>
                  <a:lnTo>
                    <a:pt x="193" y="120"/>
                  </a:lnTo>
                  <a:lnTo>
                    <a:pt x="193" y="96"/>
                  </a:lnTo>
                  <a:lnTo>
                    <a:pt x="193" y="48"/>
                  </a:lnTo>
                  <a:lnTo>
                    <a:pt x="169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5" name="Google Shape;13755;p41"/>
            <p:cNvSpPr/>
            <p:nvPr/>
          </p:nvSpPr>
          <p:spPr>
            <a:xfrm>
              <a:off x="5267025" y="3611575"/>
              <a:ext cx="4850" cy="4825"/>
            </a:xfrm>
            <a:custGeom>
              <a:avLst/>
              <a:gdLst/>
              <a:ahLst/>
              <a:cxnLst/>
              <a:rect l="l" t="t" r="r" b="b"/>
              <a:pathLst>
                <a:path w="194" h="193" extrusionOk="0">
                  <a:moveTo>
                    <a:pt x="49" y="0"/>
                  </a:moveTo>
                  <a:lnTo>
                    <a:pt x="25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21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97" y="193"/>
                  </a:lnTo>
                  <a:lnTo>
                    <a:pt x="145" y="169"/>
                  </a:lnTo>
                  <a:lnTo>
                    <a:pt x="169" y="145"/>
                  </a:lnTo>
                  <a:lnTo>
                    <a:pt x="193" y="121"/>
                  </a:lnTo>
                  <a:lnTo>
                    <a:pt x="193" y="96"/>
                  </a:lnTo>
                  <a:lnTo>
                    <a:pt x="193" y="48"/>
                  </a:lnTo>
                  <a:lnTo>
                    <a:pt x="169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6" name="Google Shape;13756;p41"/>
            <p:cNvSpPr/>
            <p:nvPr/>
          </p:nvSpPr>
          <p:spPr>
            <a:xfrm>
              <a:off x="5274850" y="3623600"/>
              <a:ext cx="4825" cy="4850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49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9" y="169"/>
                  </a:lnTo>
                  <a:lnTo>
                    <a:pt x="97" y="193"/>
                  </a:lnTo>
                  <a:lnTo>
                    <a:pt x="121" y="169"/>
                  </a:lnTo>
                  <a:lnTo>
                    <a:pt x="169" y="145"/>
                  </a:lnTo>
                  <a:lnTo>
                    <a:pt x="193" y="121"/>
                  </a:lnTo>
                  <a:lnTo>
                    <a:pt x="193" y="97"/>
                  </a:lnTo>
                  <a:lnTo>
                    <a:pt x="193" y="49"/>
                  </a:lnTo>
                  <a:lnTo>
                    <a:pt x="169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7" name="Google Shape;13757;p41"/>
            <p:cNvSpPr/>
            <p:nvPr/>
          </p:nvSpPr>
          <p:spPr>
            <a:xfrm>
              <a:off x="5298925" y="3611575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97" y="193"/>
                  </a:lnTo>
                  <a:lnTo>
                    <a:pt x="121" y="169"/>
                  </a:lnTo>
                  <a:lnTo>
                    <a:pt x="169" y="145"/>
                  </a:lnTo>
                  <a:lnTo>
                    <a:pt x="193" y="121"/>
                  </a:lnTo>
                  <a:lnTo>
                    <a:pt x="193" y="96"/>
                  </a:lnTo>
                  <a:lnTo>
                    <a:pt x="193" y="48"/>
                  </a:lnTo>
                  <a:lnTo>
                    <a:pt x="169" y="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8" name="Google Shape;13758;p41"/>
            <p:cNvSpPr/>
            <p:nvPr/>
          </p:nvSpPr>
          <p:spPr>
            <a:xfrm>
              <a:off x="5307350" y="3595325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0"/>
                  </a:moveTo>
                  <a:lnTo>
                    <a:pt x="49" y="24"/>
                  </a:lnTo>
                  <a:lnTo>
                    <a:pt x="24" y="24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5"/>
                  </a:lnTo>
                  <a:lnTo>
                    <a:pt x="24" y="169"/>
                  </a:lnTo>
                  <a:lnTo>
                    <a:pt x="49" y="193"/>
                  </a:lnTo>
                  <a:lnTo>
                    <a:pt x="121" y="193"/>
                  </a:lnTo>
                  <a:lnTo>
                    <a:pt x="145" y="169"/>
                  </a:lnTo>
                  <a:lnTo>
                    <a:pt x="169" y="145"/>
                  </a:lnTo>
                  <a:lnTo>
                    <a:pt x="193" y="96"/>
                  </a:lnTo>
                  <a:lnTo>
                    <a:pt x="169" y="72"/>
                  </a:lnTo>
                  <a:lnTo>
                    <a:pt x="145" y="24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9" name="Google Shape;13759;p41"/>
            <p:cNvSpPr/>
            <p:nvPr/>
          </p:nvSpPr>
          <p:spPr>
            <a:xfrm>
              <a:off x="5306150" y="3606750"/>
              <a:ext cx="4825" cy="4850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48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97" y="193"/>
                  </a:lnTo>
                  <a:lnTo>
                    <a:pt x="121" y="169"/>
                  </a:lnTo>
                  <a:lnTo>
                    <a:pt x="169" y="145"/>
                  </a:lnTo>
                  <a:lnTo>
                    <a:pt x="193" y="121"/>
                  </a:lnTo>
                  <a:lnTo>
                    <a:pt x="193" y="97"/>
                  </a:lnTo>
                  <a:lnTo>
                    <a:pt x="193" y="49"/>
                  </a:lnTo>
                  <a:lnTo>
                    <a:pt x="169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0" name="Google Shape;13760;p41"/>
            <p:cNvSpPr/>
            <p:nvPr/>
          </p:nvSpPr>
          <p:spPr>
            <a:xfrm>
              <a:off x="5286875" y="3635650"/>
              <a:ext cx="4850" cy="4825"/>
            </a:xfrm>
            <a:custGeom>
              <a:avLst/>
              <a:gdLst/>
              <a:ahLst/>
              <a:cxnLst/>
              <a:rect l="l" t="t" r="r" b="b"/>
              <a:pathLst>
                <a:path w="194" h="193" extrusionOk="0">
                  <a:moveTo>
                    <a:pt x="49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1" y="96"/>
                  </a:lnTo>
                  <a:lnTo>
                    <a:pt x="1" y="120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97" y="193"/>
                  </a:lnTo>
                  <a:lnTo>
                    <a:pt x="121" y="169"/>
                  </a:lnTo>
                  <a:lnTo>
                    <a:pt x="169" y="145"/>
                  </a:lnTo>
                  <a:lnTo>
                    <a:pt x="193" y="120"/>
                  </a:lnTo>
                  <a:lnTo>
                    <a:pt x="193" y="96"/>
                  </a:lnTo>
                  <a:lnTo>
                    <a:pt x="193" y="48"/>
                  </a:lnTo>
                  <a:lnTo>
                    <a:pt x="169" y="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1" name="Google Shape;13761;p41"/>
            <p:cNvSpPr/>
            <p:nvPr/>
          </p:nvSpPr>
          <p:spPr>
            <a:xfrm>
              <a:off x="5312150" y="3656100"/>
              <a:ext cx="4850" cy="4850"/>
            </a:xfrm>
            <a:custGeom>
              <a:avLst/>
              <a:gdLst/>
              <a:ahLst/>
              <a:cxnLst/>
              <a:rect l="l" t="t" r="r" b="b"/>
              <a:pathLst>
                <a:path w="194" h="194" extrusionOk="0">
                  <a:moveTo>
                    <a:pt x="49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1" y="145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145" y="193"/>
                  </a:lnTo>
                  <a:lnTo>
                    <a:pt x="169" y="169"/>
                  </a:lnTo>
                  <a:lnTo>
                    <a:pt x="194" y="145"/>
                  </a:lnTo>
                  <a:lnTo>
                    <a:pt x="194" y="97"/>
                  </a:lnTo>
                  <a:lnTo>
                    <a:pt x="194" y="73"/>
                  </a:lnTo>
                  <a:lnTo>
                    <a:pt x="169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2" name="Google Shape;13762;p41"/>
            <p:cNvSpPr/>
            <p:nvPr/>
          </p:nvSpPr>
          <p:spPr>
            <a:xfrm>
              <a:off x="5298925" y="360435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97" y="193"/>
                  </a:lnTo>
                  <a:lnTo>
                    <a:pt x="121" y="169"/>
                  </a:lnTo>
                  <a:lnTo>
                    <a:pt x="169" y="145"/>
                  </a:lnTo>
                  <a:lnTo>
                    <a:pt x="193" y="121"/>
                  </a:lnTo>
                  <a:lnTo>
                    <a:pt x="193" y="97"/>
                  </a:lnTo>
                  <a:lnTo>
                    <a:pt x="193" y="48"/>
                  </a:lnTo>
                  <a:lnTo>
                    <a:pt x="169" y="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3" name="Google Shape;13763;p41"/>
            <p:cNvSpPr/>
            <p:nvPr/>
          </p:nvSpPr>
          <p:spPr>
            <a:xfrm>
              <a:off x="5291700" y="3618800"/>
              <a:ext cx="4850" cy="4825"/>
            </a:xfrm>
            <a:custGeom>
              <a:avLst/>
              <a:gdLst/>
              <a:ahLst/>
              <a:cxnLst/>
              <a:rect l="l" t="t" r="r" b="b"/>
              <a:pathLst>
                <a:path w="194" h="193" extrusionOk="0">
                  <a:moveTo>
                    <a:pt x="49" y="0"/>
                  </a:moveTo>
                  <a:lnTo>
                    <a:pt x="25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25" y="144"/>
                  </a:lnTo>
                  <a:lnTo>
                    <a:pt x="49" y="169"/>
                  </a:lnTo>
                  <a:lnTo>
                    <a:pt x="97" y="193"/>
                  </a:lnTo>
                  <a:lnTo>
                    <a:pt x="121" y="169"/>
                  </a:lnTo>
                  <a:lnTo>
                    <a:pt x="169" y="144"/>
                  </a:lnTo>
                  <a:lnTo>
                    <a:pt x="193" y="120"/>
                  </a:lnTo>
                  <a:lnTo>
                    <a:pt x="193" y="96"/>
                  </a:lnTo>
                  <a:lnTo>
                    <a:pt x="193" y="48"/>
                  </a:lnTo>
                  <a:lnTo>
                    <a:pt x="169" y="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4" name="Google Shape;13764;p41"/>
            <p:cNvSpPr/>
            <p:nvPr/>
          </p:nvSpPr>
          <p:spPr>
            <a:xfrm>
              <a:off x="5298925" y="3626000"/>
              <a:ext cx="4825" cy="4850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48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97" y="193"/>
                  </a:lnTo>
                  <a:lnTo>
                    <a:pt x="121" y="169"/>
                  </a:lnTo>
                  <a:lnTo>
                    <a:pt x="169" y="145"/>
                  </a:lnTo>
                  <a:lnTo>
                    <a:pt x="193" y="121"/>
                  </a:lnTo>
                  <a:lnTo>
                    <a:pt x="193" y="97"/>
                  </a:lnTo>
                  <a:lnTo>
                    <a:pt x="193" y="49"/>
                  </a:lnTo>
                  <a:lnTo>
                    <a:pt x="169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5" name="Google Shape;13765;p41"/>
            <p:cNvSpPr/>
            <p:nvPr/>
          </p:nvSpPr>
          <p:spPr>
            <a:xfrm>
              <a:off x="5308550" y="3647675"/>
              <a:ext cx="4850" cy="4850"/>
            </a:xfrm>
            <a:custGeom>
              <a:avLst/>
              <a:gdLst/>
              <a:ahLst/>
              <a:cxnLst/>
              <a:rect l="l" t="t" r="r" b="b"/>
              <a:pathLst>
                <a:path w="194" h="194" extrusionOk="0">
                  <a:moveTo>
                    <a:pt x="97" y="1"/>
                  </a:moveTo>
                  <a:lnTo>
                    <a:pt x="49" y="25"/>
                  </a:lnTo>
                  <a:lnTo>
                    <a:pt x="25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1" y="145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121" y="193"/>
                  </a:lnTo>
                  <a:lnTo>
                    <a:pt x="169" y="169"/>
                  </a:lnTo>
                  <a:lnTo>
                    <a:pt x="193" y="145"/>
                  </a:lnTo>
                  <a:lnTo>
                    <a:pt x="193" y="97"/>
                  </a:lnTo>
                  <a:lnTo>
                    <a:pt x="193" y="73"/>
                  </a:lnTo>
                  <a:lnTo>
                    <a:pt x="169" y="25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6" name="Google Shape;13766;p41"/>
            <p:cNvSpPr/>
            <p:nvPr/>
          </p:nvSpPr>
          <p:spPr>
            <a:xfrm>
              <a:off x="5295900" y="3633225"/>
              <a:ext cx="4850" cy="4850"/>
            </a:xfrm>
            <a:custGeom>
              <a:avLst/>
              <a:gdLst/>
              <a:ahLst/>
              <a:cxnLst/>
              <a:rect l="l" t="t" r="r" b="b"/>
              <a:pathLst>
                <a:path w="194" h="194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97" y="193"/>
                  </a:lnTo>
                  <a:lnTo>
                    <a:pt x="121" y="169"/>
                  </a:lnTo>
                  <a:lnTo>
                    <a:pt x="169" y="145"/>
                  </a:lnTo>
                  <a:lnTo>
                    <a:pt x="169" y="121"/>
                  </a:lnTo>
                  <a:lnTo>
                    <a:pt x="194" y="97"/>
                  </a:lnTo>
                  <a:lnTo>
                    <a:pt x="169" y="49"/>
                  </a:lnTo>
                  <a:lnTo>
                    <a:pt x="169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7" name="Google Shape;13767;p41"/>
            <p:cNvSpPr/>
            <p:nvPr/>
          </p:nvSpPr>
          <p:spPr>
            <a:xfrm>
              <a:off x="5301925" y="3640450"/>
              <a:ext cx="4850" cy="4850"/>
            </a:xfrm>
            <a:custGeom>
              <a:avLst/>
              <a:gdLst/>
              <a:ahLst/>
              <a:cxnLst/>
              <a:rect l="l" t="t" r="r" b="b"/>
              <a:pathLst>
                <a:path w="194" h="194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97" y="193"/>
                  </a:lnTo>
                  <a:lnTo>
                    <a:pt x="121" y="169"/>
                  </a:lnTo>
                  <a:lnTo>
                    <a:pt x="145" y="145"/>
                  </a:lnTo>
                  <a:lnTo>
                    <a:pt x="169" y="121"/>
                  </a:lnTo>
                  <a:lnTo>
                    <a:pt x="193" y="97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8" name="Google Shape;13768;p41"/>
            <p:cNvSpPr/>
            <p:nvPr/>
          </p:nvSpPr>
          <p:spPr>
            <a:xfrm>
              <a:off x="5286875" y="3626000"/>
              <a:ext cx="4850" cy="4850"/>
            </a:xfrm>
            <a:custGeom>
              <a:avLst/>
              <a:gdLst/>
              <a:ahLst/>
              <a:cxnLst/>
              <a:rect l="l" t="t" r="r" b="b"/>
              <a:pathLst>
                <a:path w="194" h="194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97" y="193"/>
                  </a:lnTo>
                  <a:lnTo>
                    <a:pt x="121" y="169"/>
                  </a:lnTo>
                  <a:lnTo>
                    <a:pt x="169" y="145"/>
                  </a:lnTo>
                  <a:lnTo>
                    <a:pt x="193" y="121"/>
                  </a:lnTo>
                  <a:lnTo>
                    <a:pt x="193" y="97"/>
                  </a:lnTo>
                  <a:lnTo>
                    <a:pt x="193" y="49"/>
                  </a:lnTo>
                  <a:lnTo>
                    <a:pt x="169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9" name="Google Shape;13769;p41"/>
            <p:cNvSpPr/>
            <p:nvPr/>
          </p:nvSpPr>
          <p:spPr>
            <a:xfrm>
              <a:off x="5282675" y="3645275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0"/>
                  </a:moveTo>
                  <a:lnTo>
                    <a:pt x="49" y="24"/>
                  </a:lnTo>
                  <a:lnTo>
                    <a:pt x="24" y="24"/>
                  </a:lnTo>
                  <a:lnTo>
                    <a:pt x="0" y="72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169"/>
                  </a:lnTo>
                  <a:lnTo>
                    <a:pt x="49" y="193"/>
                  </a:lnTo>
                  <a:lnTo>
                    <a:pt x="121" y="193"/>
                  </a:lnTo>
                  <a:lnTo>
                    <a:pt x="145" y="169"/>
                  </a:lnTo>
                  <a:lnTo>
                    <a:pt x="169" y="145"/>
                  </a:lnTo>
                  <a:lnTo>
                    <a:pt x="193" y="97"/>
                  </a:lnTo>
                  <a:lnTo>
                    <a:pt x="169" y="72"/>
                  </a:lnTo>
                  <a:lnTo>
                    <a:pt x="145" y="24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0" name="Google Shape;13770;p41"/>
            <p:cNvSpPr/>
            <p:nvPr/>
          </p:nvSpPr>
          <p:spPr>
            <a:xfrm>
              <a:off x="5289900" y="3664525"/>
              <a:ext cx="4825" cy="4850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97" y="1"/>
                  </a:moveTo>
                  <a:lnTo>
                    <a:pt x="48" y="25"/>
                  </a:lnTo>
                  <a:lnTo>
                    <a:pt x="24" y="25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169"/>
                  </a:lnTo>
                  <a:lnTo>
                    <a:pt x="48" y="193"/>
                  </a:lnTo>
                  <a:lnTo>
                    <a:pt x="121" y="193"/>
                  </a:lnTo>
                  <a:lnTo>
                    <a:pt x="145" y="169"/>
                  </a:lnTo>
                  <a:lnTo>
                    <a:pt x="169" y="145"/>
                  </a:lnTo>
                  <a:lnTo>
                    <a:pt x="193" y="97"/>
                  </a:lnTo>
                  <a:lnTo>
                    <a:pt x="169" y="73"/>
                  </a:lnTo>
                  <a:lnTo>
                    <a:pt x="145" y="25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1" name="Google Shape;13771;p41"/>
            <p:cNvSpPr/>
            <p:nvPr/>
          </p:nvSpPr>
          <p:spPr>
            <a:xfrm>
              <a:off x="5294700" y="3647675"/>
              <a:ext cx="4850" cy="4850"/>
            </a:xfrm>
            <a:custGeom>
              <a:avLst/>
              <a:gdLst/>
              <a:ahLst/>
              <a:cxnLst/>
              <a:rect l="l" t="t" r="r" b="b"/>
              <a:pathLst>
                <a:path w="194" h="194" extrusionOk="0">
                  <a:moveTo>
                    <a:pt x="97" y="1"/>
                  </a:moveTo>
                  <a:lnTo>
                    <a:pt x="49" y="25"/>
                  </a:lnTo>
                  <a:lnTo>
                    <a:pt x="25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1" y="145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121" y="193"/>
                  </a:lnTo>
                  <a:lnTo>
                    <a:pt x="145" y="169"/>
                  </a:lnTo>
                  <a:lnTo>
                    <a:pt x="169" y="145"/>
                  </a:lnTo>
                  <a:lnTo>
                    <a:pt x="193" y="97"/>
                  </a:lnTo>
                  <a:lnTo>
                    <a:pt x="169" y="73"/>
                  </a:lnTo>
                  <a:lnTo>
                    <a:pt x="145" y="25"/>
                  </a:lnTo>
                  <a:lnTo>
                    <a:pt x="121" y="2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2" name="Google Shape;13772;p41"/>
            <p:cNvSpPr/>
            <p:nvPr/>
          </p:nvSpPr>
          <p:spPr>
            <a:xfrm>
              <a:off x="5301925" y="3654900"/>
              <a:ext cx="4850" cy="4825"/>
            </a:xfrm>
            <a:custGeom>
              <a:avLst/>
              <a:gdLst/>
              <a:ahLst/>
              <a:cxnLst/>
              <a:rect l="l" t="t" r="r" b="b"/>
              <a:pathLst>
                <a:path w="194" h="193" extrusionOk="0">
                  <a:moveTo>
                    <a:pt x="97" y="0"/>
                  </a:moveTo>
                  <a:lnTo>
                    <a:pt x="49" y="24"/>
                  </a:lnTo>
                  <a:lnTo>
                    <a:pt x="25" y="24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1" y="145"/>
                  </a:lnTo>
                  <a:lnTo>
                    <a:pt x="25" y="169"/>
                  </a:lnTo>
                  <a:lnTo>
                    <a:pt x="49" y="193"/>
                  </a:lnTo>
                  <a:lnTo>
                    <a:pt x="121" y="193"/>
                  </a:lnTo>
                  <a:lnTo>
                    <a:pt x="145" y="169"/>
                  </a:lnTo>
                  <a:lnTo>
                    <a:pt x="169" y="145"/>
                  </a:lnTo>
                  <a:lnTo>
                    <a:pt x="193" y="97"/>
                  </a:lnTo>
                  <a:lnTo>
                    <a:pt x="169" y="73"/>
                  </a:lnTo>
                  <a:lnTo>
                    <a:pt x="145" y="24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3" name="Google Shape;13773;p41"/>
            <p:cNvSpPr/>
            <p:nvPr/>
          </p:nvSpPr>
          <p:spPr>
            <a:xfrm>
              <a:off x="5298325" y="3662125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0"/>
                  </a:moveTo>
                  <a:lnTo>
                    <a:pt x="72" y="24"/>
                  </a:lnTo>
                  <a:lnTo>
                    <a:pt x="48" y="24"/>
                  </a:lnTo>
                  <a:lnTo>
                    <a:pt x="24" y="73"/>
                  </a:lnTo>
                  <a:lnTo>
                    <a:pt x="0" y="97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72" y="193"/>
                  </a:lnTo>
                  <a:lnTo>
                    <a:pt x="145" y="193"/>
                  </a:lnTo>
                  <a:lnTo>
                    <a:pt x="169" y="169"/>
                  </a:lnTo>
                  <a:lnTo>
                    <a:pt x="193" y="145"/>
                  </a:lnTo>
                  <a:lnTo>
                    <a:pt x="193" y="97"/>
                  </a:lnTo>
                  <a:lnTo>
                    <a:pt x="193" y="73"/>
                  </a:lnTo>
                  <a:lnTo>
                    <a:pt x="169" y="24"/>
                  </a:lnTo>
                  <a:lnTo>
                    <a:pt x="145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4" name="Google Shape;13774;p41"/>
            <p:cNvSpPr/>
            <p:nvPr/>
          </p:nvSpPr>
          <p:spPr>
            <a:xfrm>
              <a:off x="5289900" y="365490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0"/>
                  </a:moveTo>
                  <a:lnTo>
                    <a:pt x="48" y="24"/>
                  </a:lnTo>
                  <a:lnTo>
                    <a:pt x="24" y="24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169"/>
                  </a:lnTo>
                  <a:lnTo>
                    <a:pt x="48" y="193"/>
                  </a:lnTo>
                  <a:lnTo>
                    <a:pt x="121" y="193"/>
                  </a:lnTo>
                  <a:lnTo>
                    <a:pt x="145" y="169"/>
                  </a:lnTo>
                  <a:lnTo>
                    <a:pt x="169" y="145"/>
                  </a:lnTo>
                  <a:lnTo>
                    <a:pt x="193" y="97"/>
                  </a:lnTo>
                  <a:lnTo>
                    <a:pt x="169" y="73"/>
                  </a:lnTo>
                  <a:lnTo>
                    <a:pt x="145" y="24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5" name="Google Shape;13775;p41"/>
            <p:cNvSpPr/>
            <p:nvPr/>
          </p:nvSpPr>
          <p:spPr>
            <a:xfrm>
              <a:off x="5277250" y="3633225"/>
              <a:ext cx="4850" cy="4850"/>
            </a:xfrm>
            <a:custGeom>
              <a:avLst/>
              <a:gdLst/>
              <a:ahLst/>
              <a:cxnLst/>
              <a:rect l="l" t="t" r="r" b="b"/>
              <a:pathLst>
                <a:path w="194" h="194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97" y="193"/>
                  </a:lnTo>
                  <a:lnTo>
                    <a:pt x="121" y="169"/>
                  </a:lnTo>
                  <a:lnTo>
                    <a:pt x="169" y="145"/>
                  </a:lnTo>
                  <a:lnTo>
                    <a:pt x="193" y="121"/>
                  </a:lnTo>
                  <a:lnTo>
                    <a:pt x="193" y="97"/>
                  </a:lnTo>
                  <a:lnTo>
                    <a:pt x="193" y="49"/>
                  </a:lnTo>
                  <a:lnTo>
                    <a:pt x="169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6" name="Google Shape;13776;p41"/>
            <p:cNvSpPr/>
            <p:nvPr/>
          </p:nvSpPr>
          <p:spPr>
            <a:xfrm>
              <a:off x="5338650" y="3581475"/>
              <a:ext cx="4825" cy="4850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72" y="0"/>
                  </a:moveTo>
                  <a:lnTo>
                    <a:pt x="24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24" y="169"/>
                  </a:lnTo>
                  <a:lnTo>
                    <a:pt x="72" y="169"/>
                  </a:lnTo>
                  <a:lnTo>
                    <a:pt x="96" y="193"/>
                  </a:lnTo>
                  <a:lnTo>
                    <a:pt x="145" y="169"/>
                  </a:lnTo>
                  <a:lnTo>
                    <a:pt x="169" y="169"/>
                  </a:lnTo>
                  <a:lnTo>
                    <a:pt x="193" y="121"/>
                  </a:lnTo>
                  <a:lnTo>
                    <a:pt x="193" y="97"/>
                  </a:lnTo>
                  <a:lnTo>
                    <a:pt x="193" y="49"/>
                  </a:lnTo>
                  <a:lnTo>
                    <a:pt x="169" y="25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7" name="Google Shape;13777;p41"/>
            <p:cNvSpPr/>
            <p:nvPr/>
          </p:nvSpPr>
          <p:spPr>
            <a:xfrm>
              <a:off x="5343450" y="3591700"/>
              <a:ext cx="4850" cy="4850"/>
            </a:xfrm>
            <a:custGeom>
              <a:avLst/>
              <a:gdLst/>
              <a:ahLst/>
              <a:cxnLst/>
              <a:rect l="l" t="t" r="r" b="b"/>
              <a:pathLst>
                <a:path w="194" h="194" extrusionOk="0">
                  <a:moveTo>
                    <a:pt x="73" y="1"/>
                  </a:moveTo>
                  <a:lnTo>
                    <a:pt x="25" y="25"/>
                  </a:lnTo>
                  <a:lnTo>
                    <a:pt x="25" y="49"/>
                  </a:lnTo>
                  <a:lnTo>
                    <a:pt x="1" y="97"/>
                  </a:lnTo>
                  <a:lnTo>
                    <a:pt x="25" y="121"/>
                  </a:lnTo>
                  <a:lnTo>
                    <a:pt x="25" y="169"/>
                  </a:lnTo>
                  <a:lnTo>
                    <a:pt x="73" y="193"/>
                  </a:lnTo>
                  <a:lnTo>
                    <a:pt x="145" y="193"/>
                  </a:lnTo>
                  <a:lnTo>
                    <a:pt x="169" y="169"/>
                  </a:lnTo>
                  <a:lnTo>
                    <a:pt x="193" y="121"/>
                  </a:lnTo>
                  <a:lnTo>
                    <a:pt x="193" y="97"/>
                  </a:lnTo>
                  <a:lnTo>
                    <a:pt x="193" y="49"/>
                  </a:lnTo>
                  <a:lnTo>
                    <a:pt x="169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8" name="Google Shape;13778;p41"/>
            <p:cNvSpPr/>
            <p:nvPr/>
          </p:nvSpPr>
          <p:spPr>
            <a:xfrm>
              <a:off x="5333225" y="3594125"/>
              <a:ext cx="4850" cy="4825"/>
            </a:xfrm>
            <a:custGeom>
              <a:avLst/>
              <a:gdLst/>
              <a:ahLst/>
              <a:cxnLst/>
              <a:rect l="l" t="t" r="r" b="b"/>
              <a:pathLst>
                <a:path w="194" h="193" extrusionOk="0">
                  <a:moveTo>
                    <a:pt x="73" y="0"/>
                  </a:moveTo>
                  <a:lnTo>
                    <a:pt x="49" y="24"/>
                  </a:lnTo>
                  <a:lnTo>
                    <a:pt x="25" y="48"/>
                  </a:lnTo>
                  <a:lnTo>
                    <a:pt x="1" y="96"/>
                  </a:lnTo>
                  <a:lnTo>
                    <a:pt x="25" y="120"/>
                  </a:lnTo>
                  <a:lnTo>
                    <a:pt x="49" y="169"/>
                  </a:lnTo>
                  <a:lnTo>
                    <a:pt x="73" y="193"/>
                  </a:lnTo>
                  <a:lnTo>
                    <a:pt x="145" y="193"/>
                  </a:lnTo>
                  <a:lnTo>
                    <a:pt x="169" y="169"/>
                  </a:lnTo>
                  <a:lnTo>
                    <a:pt x="193" y="120"/>
                  </a:lnTo>
                  <a:lnTo>
                    <a:pt x="193" y="96"/>
                  </a:lnTo>
                  <a:lnTo>
                    <a:pt x="193" y="48"/>
                  </a:lnTo>
                  <a:lnTo>
                    <a:pt x="169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9" name="Google Shape;13779;p41"/>
            <p:cNvSpPr/>
            <p:nvPr/>
          </p:nvSpPr>
          <p:spPr>
            <a:xfrm>
              <a:off x="5330825" y="358690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72" y="0"/>
                  </a:moveTo>
                  <a:lnTo>
                    <a:pt x="48" y="24"/>
                  </a:lnTo>
                  <a:lnTo>
                    <a:pt x="24" y="48"/>
                  </a:lnTo>
                  <a:lnTo>
                    <a:pt x="0" y="96"/>
                  </a:lnTo>
                  <a:lnTo>
                    <a:pt x="24" y="121"/>
                  </a:lnTo>
                  <a:lnTo>
                    <a:pt x="48" y="169"/>
                  </a:lnTo>
                  <a:lnTo>
                    <a:pt x="72" y="193"/>
                  </a:lnTo>
                  <a:lnTo>
                    <a:pt x="145" y="193"/>
                  </a:lnTo>
                  <a:lnTo>
                    <a:pt x="169" y="169"/>
                  </a:lnTo>
                  <a:lnTo>
                    <a:pt x="193" y="121"/>
                  </a:lnTo>
                  <a:lnTo>
                    <a:pt x="193" y="96"/>
                  </a:lnTo>
                  <a:lnTo>
                    <a:pt x="193" y="48"/>
                  </a:lnTo>
                  <a:lnTo>
                    <a:pt x="169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0" name="Google Shape;13780;p41"/>
            <p:cNvSpPr/>
            <p:nvPr/>
          </p:nvSpPr>
          <p:spPr>
            <a:xfrm>
              <a:off x="5338650" y="3598925"/>
              <a:ext cx="4825" cy="4850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72" y="1"/>
                  </a:moveTo>
                  <a:lnTo>
                    <a:pt x="24" y="25"/>
                  </a:lnTo>
                  <a:lnTo>
                    <a:pt x="24" y="49"/>
                  </a:lnTo>
                  <a:lnTo>
                    <a:pt x="0" y="97"/>
                  </a:lnTo>
                  <a:lnTo>
                    <a:pt x="24" y="121"/>
                  </a:lnTo>
                  <a:lnTo>
                    <a:pt x="24" y="169"/>
                  </a:lnTo>
                  <a:lnTo>
                    <a:pt x="72" y="193"/>
                  </a:lnTo>
                  <a:lnTo>
                    <a:pt x="145" y="193"/>
                  </a:lnTo>
                  <a:lnTo>
                    <a:pt x="169" y="169"/>
                  </a:lnTo>
                  <a:lnTo>
                    <a:pt x="193" y="121"/>
                  </a:lnTo>
                  <a:lnTo>
                    <a:pt x="193" y="97"/>
                  </a:lnTo>
                  <a:lnTo>
                    <a:pt x="193" y="49"/>
                  </a:lnTo>
                  <a:lnTo>
                    <a:pt x="169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1" name="Google Shape;13781;p41"/>
            <p:cNvSpPr/>
            <p:nvPr/>
          </p:nvSpPr>
          <p:spPr>
            <a:xfrm>
              <a:off x="5349475" y="3613375"/>
              <a:ext cx="4850" cy="4825"/>
            </a:xfrm>
            <a:custGeom>
              <a:avLst/>
              <a:gdLst/>
              <a:ahLst/>
              <a:cxnLst/>
              <a:rect l="l" t="t" r="r" b="b"/>
              <a:pathLst>
                <a:path w="194" h="193" extrusionOk="0">
                  <a:moveTo>
                    <a:pt x="73" y="0"/>
                  </a:moveTo>
                  <a:lnTo>
                    <a:pt x="49" y="24"/>
                  </a:lnTo>
                  <a:lnTo>
                    <a:pt x="25" y="49"/>
                  </a:lnTo>
                  <a:lnTo>
                    <a:pt x="0" y="97"/>
                  </a:lnTo>
                  <a:lnTo>
                    <a:pt x="25" y="121"/>
                  </a:lnTo>
                  <a:lnTo>
                    <a:pt x="49" y="169"/>
                  </a:lnTo>
                  <a:lnTo>
                    <a:pt x="73" y="193"/>
                  </a:lnTo>
                  <a:lnTo>
                    <a:pt x="145" y="193"/>
                  </a:lnTo>
                  <a:lnTo>
                    <a:pt x="169" y="169"/>
                  </a:lnTo>
                  <a:lnTo>
                    <a:pt x="193" y="121"/>
                  </a:lnTo>
                  <a:lnTo>
                    <a:pt x="193" y="97"/>
                  </a:lnTo>
                  <a:lnTo>
                    <a:pt x="193" y="49"/>
                  </a:lnTo>
                  <a:lnTo>
                    <a:pt x="169" y="2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2" name="Google Shape;13782;p41"/>
            <p:cNvSpPr/>
            <p:nvPr/>
          </p:nvSpPr>
          <p:spPr>
            <a:xfrm>
              <a:off x="5345875" y="360375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72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96"/>
                  </a:lnTo>
                  <a:lnTo>
                    <a:pt x="24" y="121"/>
                  </a:lnTo>
                  <a:lnTo>
                    <a:pt x="24" y="169"/>
                  </a:lnTo>
                  <a:lnTo>
                    <a:pt x="72" y="193"/>
                  </a:lnTo>
                  <a:lnTo>
                    <a:pt x="144" y="193"/>
                  </a:lnTo>
                  <a:lnTo>
                    <a:pt x="169" y="169"/>
                  </a:lnTo>
                  <a:lnTo>
                    <a:pt x="193" y="121"/>
                  </a:lnTo>
                  <a:lnTo>
                    <a:pt x="193" y="96"/>
                  </a:lnTo>
                  <a:lnTo>
                    <a:pt x="193" y="48"/>
                  </a:lnTo>
                  <a:lnTo>
                    <a:pt x="169" y="2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3" name="Google Shape;13783;p41"/>
            <p:cNvSpPr/>
            <p:nvPr/>
          </p:nvSpPr>
          <p:spPr>
            <a:xfrm>
              <a:off x="5346475" y="362120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96" y="193"/>
                  </a:lnTo>
                  <a:lnTo>
                    <a:pt x="120" y="169"/>
                  </a:lnTo>
                  <a:lnTo>
                    <a:pt x="169" y="145"/>
                  </a:lnTo>
                  <a:lnTo>
                    <a:pt x="193" y="121"/>
                  </a:lnTo>
                  <a:lnTo>
                    <a:pt x="193" y="97"/>
                  </a:lnTo>
                  <a:lnTo>
                    <a:pt x="193" y="48"/>
                  </a:lnTo>
                  <a:lnTo>
                    <a:pt x="169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4" name="Google Shape;13784;p41"/>
            <p:cNvSpPr/>
            <p:nvPr/>
          </p:nvSpPr>
          <p:spPr>
            <a:xfrm>
              <a:off x="5353700" y="3640450"/>
              <a:ext cx="4825" cy="4850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48" y="1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96" y="193"/>
                  </a:lnTo>
                  <a:lnTo>
                    <a:pt x="120" y="169"/>
                  </a:lnTo>
                  <a:lnTo>
                    <a:pt x="169" y="145"/>
                  </a:lnTo>
                  <a:lnTo>
                    <a:pt x="193" y="121"/>
                  </a:lnTo>
                  <a:lnTo>
                    <a:pt x="193" y="97"/>
                  </a:lnTo>
                  <a:lnTo>
                    <a:pt x="193" y="49"/>
                  </a:lnTo>
                  <a:lnTo>
                    <a:pt x="169" y="2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5" name="Google Shape;13785;p41"/>
            <p:cNvSpPr/>
            <p:nvPr/>
          </p:nvSpPr>
          <p:spPr>
            <a:xfrm>
              <a:off x="5361500" y="3641650"/>
              <a:ext cx="4850" cy="4850"/>
            </a:xfrm>
            <a:custGeom>
              <a:avLst/>
              <a:gdLst/>
              <a:ahLst/>
              <a:cxnLst/>
              <a:rect l="l" t="t" r="r" b="b"/>
              <a:pathLst>
                <a:path w="194" h="194" extrusionOk="0">
                  <a:moveTo>
                    <a:pt x="49" y="1"/>
                  </a:moveTo>
                  <a:lnTo>
                    <a:pt x="25" y="25"/>
                  </a:lnTo>
                  <a:lnTo>
                    <a:pt x="1" y="49"/>
                  </a:lnTo>
                  <a:lnTo>
                    <a:pt x="1" y="97"/>
                  </a:lnTo>
                  <a:lnTo>
                    <a:pt x="1" y="121"/>
                  </a:lnTo>
                  <a:lnTo>
                    <a:pt x="25" y="169"/>
                  </a:lnTo>
                  <a:lnTo>
                    <a:pt x="49" y="169"/>
                  </a:lnTo>
                  <a:lnTo>
                    <a:pt x="97" y="193"/>
                  </a:lnTo>
                  <a:lnTo>
                    <a:pt x="145" y="169"/>
                  </a:lnTo>
                  <a:lnTo>
                    <a:pt x="169" y="169"/>
                  </a:lnTo>
                  <a:lnTo>
                    <a:pt x="194" y="121"/>
                  </a:lnTo>
                  <a:lnTo>
                    <a:pt x="194" y="97"/>
                  </a:lnTo>
                  <a:lnTo>
                    <a:pt x="194" y="49"/>
                  </a:lnTo>
                  <a:lnTo>
                    <a:pt x="169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6" name="Google Shape;13786;p41"/>
            <p:cNvSpPr/>
            <p:nvPr/>
          </p:nvSpPr>
          <p:spPr>
            <a:xfrm>
              <a:off x="5353700" y="3630825"/>
              <a:ext cx="4825" cy="4850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48" y="0"/>
                  </a:moveTo>
                  <a:lnTo>
                    <a:pt x="24" y="25"/>
                  </a:lnTo>
                  <a:lnTo>
                    <a:pt x="0" y="49"/>
                  </a:lnTo>
                  <a:lnTo>
                    <a:pt x="0" y="97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96" y="193"/>
                  </a:lnTo>
                  <a:lnTo>
                    <a:pt x="120" y="169"/>
                  </a:lnTo>
                  <a:lnTo>
                    <a:pt x="169" y="145"/>
                  </a:lnTo>
                  <a:lnTo>
                    <a:pt x="193" y="121"/>
                  </a:lnTo>
                  <a:lnTo>
                    <a:pt x="193" y="97"/>
                  </a:lnTo>
                  <a:lnTo>
                    <a:pt x="193" y="49"/>
                  </a:lnTo>
                  <a:lnTo>
                    <a:pt x="169" y="2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7" name="Google Shape;13787;p41"/>
            <p:cNvSpPr/>
            <p:nvPr/>
          </p:nvSpPr>
          <p:spPr>
            <a:xfrm>
              <a:off x="5341050" y="3608550"/>
              <a:ext cx="4850" cy="4850"/>
            </a:xfrm>
            <a:custGeom>
              <a:avLst/>
              <a:gdLst/>
              <a:ahLst/>
              <a:cxnLst/>
              <a:rect l="l" t="t" r="r" b="b"/>
              <a:pathLst>
                <a:path w="194" h="194" extrusionOk="0">
                  <a:moveTo>
                    <a:pt x="73" y="1"/>
                  </a:moveTo>
                  <a:lnTo>
                    <a:pt x="25" y="25"/>
                  </a:lnTo>
                  <a:lnTo>
                    <a:pt x="25" y="49"/>
                  </a:lnTo>
                  <a:lnTo>
                    <a:pt x="0" y="97"/>
                  </a:lnTo>
                  <a:lnTo>
                    <a:pt x="25" y="121"/>
                  </a:lnTo>
                  <a:lnTo>
                    <a:pt x="25" y="169"/>
                  </a:lnTo>
                  <a:lnTo>
                    <a:pt x="73" y="193"/>
                  </a:lnTo>
                  <a:lnTo>
                    <a:pt x="145" y="193"/>
                  </a:lnTo>
                  <a:lnTo>
                    <a:pt x="169" y="169"/>
                  </a:lnTo>
                  <a:lnTo>
                    <a:pt x="193" y="121"/>
                  </a:lnTo>
                  <a:lnTo>
                    <a:pt x="193" y="97"/>
                  </a:lnTo>
                  <a:lnTo>
                    <a:pt x="193" y="49"/>
                  </a:lnTo>
                  <a:lnTo>
                    <a:pt x="169" y="25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8" name="Google Shape;13788;p41"/>
            <p:cNvSpPr/>
            <p:nvPr/>
          </p:nvSpPr>
          <p:spPr>
            <a:xfrm>
              <a:off x="5298925" y="3508050"/>
              <a:ext cx="4825" cy="4850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73" y="1"/>
                  </a:moveTo>
                  <a:lnTo>
                    <a:pt x="48" y="25"/>
                  </a:lnTo>
                  <a:lnTo>
                    <a:pt x="24" y="49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73" y="193"/>
                  </a:lnTo>
                  <a:lnTo>
                    <a:pt x="121" y="193"/>
                  </a:lnTo>
                  <a:lnTo>
                    <a:pt x="145" y="169"/>
                  </a:lnTo>
                  <a:lnTo>
                    <a:pt x="169" y="145"/>
                  </a:lnTo>
                  <a:lnTo>
                    <a:pt x="193" y="121"/>
                  </a:lnTo>
                  <a:lnTo>
                    <a:pt x="193" y="73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9" name="Google Shape;13789;p41"/>
            <p:cNvSpPr/>
            <p:nvPr/>
          </p:nvSpPr>
          <p:spPr>
            <a:xfrm>
              <a:off x="5288700" y="3509250"/>
              <a:ext cx="4825" cy="4850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96" y="1"/>
                  </a:moveTo>
                  <a:lnTo>
                    <a:pt x="48" y="25"/>
                  </a:lnTo>
                  <a:lnTo>
                    <a:pt x="24" y="49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93"/>
                  </a:lnTo>
                  <a:lnTo>
                    <a:pt x="145" y="193"/>
                  </a:lnTo>
                  <a:lnTo>
                    <a:pt x="169" y="169"/>
                  </a:lnTo>
                  <a:lnTo>
                    <a:pt x="193" y="121"/>
                  </a:lnTo>
                  <a:lnTo>
                    <a:pt x="193" y="97"/>
                  </a:lnTo>
                  <a:lnTo>
                    <a:pt x="193" y="49"/>
                  </a:lnTo>
                  <a:lnTo>
                    <a:pt x="169" y="25"/>
                  </a:lnTo>
                  <a:lnTo>
                    <a:pt x="120" y="25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0" name="Google Shape;13790;p41"/>
            <p:cNvSpPr/>
            <p:nvPr/>
          </p:nvSpPr>
          <p:spPr>
            <a:xfrm>
              <a:off x="5280875" y="3512275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72" y="0"/>
                  </a:moveTo>
                  <a:lnTo>
                    <a:pt x="48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0" y="145"/>
                  </a:lnTo>
                  <a:lnTo>
                    <a:pt x="24" y="169"/>
                  </a:lnTo>
                  <a:lnTo>
                    <a:pt x="72" y="193"/>
                  </a:lnTo>
                  <a:lnTo>
                    <a:pt x="145" y="193"/>
                  </a:lnTo>
                  <a:lnTo>
                    <a:pt x="169" y="169"/>
                  </a:lnTo>
                  <a:lnTo>
                    <a:pt x="169" y="120"/>
                  </a:lnTo>
                  <a:lnTo>
                    <a:pt x="193" y="96"/>
                  </a:lnTo>
                  <a:lnTo>
                    <a:pt x="169" y="48"/>
                  </a:lnTo>
                  <a:lnTo>
                    <a:pt x="145" y="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1" name="Google Shape;13791;p41"/>
            <p:cNvSpPr/>
            <p:nvPr/>
          </p:nvSpPr>
          <p:spPr>
            <a:xfrm>
              <a:off x="5307350" y="3517075"/>
              <a:ext cx="4825" cy="4850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73" y="1"/>
                  </a:moveTo>
                  <a:lnTo>
                    <a:pt x="49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0" y="145"/>
                  </a:lnTo>
                  <a:lnTo>
                    <a:pt x="24" y="169"/>
                  </a:lnTo>
                  <a:lnTo>
                    <a:pt x="73" y="193"/>
                  </a:lnTo>
                  <a:lnTo>
                    <a:pt x="145" y="193"/>
                  </a:lnTo>
                  <a:lnTo>
                    <a:pt x="169" y="169"/>
                  </a:lnTo>
                  <a:lnTo>
                    <a:pt x="169" y="121"/>
                  </a:lnTo>
                  <a:lnTo>
                    <a:pt x="193" y="97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2" name="Google Shape;13792;p41"/>
            <p:cNvSpPr/>
            <p:nvPr/>
          </p:nvSpPr>
          <p:spPr>
            <a:xfrm>
              <a:off x="5311550" y="3523700"/>
              <a:ext cx="4850" cy="4850"/>
            </a:xfrm>
            <a:custGeom>
              <a:avLst/>
              <a:gdLst/>
              <a:ahLst/>
              <a:cxnLst/>
              <a:rect l="l" t="t" r="r" b="b"/>
              <a:pathLst>
                <a:path w="194" h="194" extrusionOk="0">
                  <a:moveTo>
                    <a:pt x="49" y="0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1" y="145"/>
                  </a:lnTo>
                  <a:lnTo>
                    <a:pt x="25" y="169"/>
                  </a:lnTo>
                  <a:lnTo>
                    <a:pt x="73" y="169"/>
                  </a:lnTo>
                  <a:lnTo>
                    <a:pt x="97" y="193"/>
                  </a:lnTo>
                  <a:lnTo>
                    <a:pt x="145" y="169"/>
                  </a:lnTo>
                  <a:lnTo>
                    <a:pt x="169" y="145"/>
                  </a:lnTo>
                  <a:lnTo>
                    <a:pt x="193" y="121"/>
                  </a:lnTo>
                  <a:lnTo>
                    <a:pt x="193" y="73"/>
                  </a:lnTo>
                  <a:lnTo>
                    <a:pt x="169" y="49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3" name="Google Shape;13793;p41"/>
            <p:cNvSpPr/>
            <p:nvPr/>
          </p:nvSpPr>
          <p:spPr>
            <a:xfrm>
              <a:off x="5289300" y="3532125"/>
              <a:ext cx="4825" cy="4850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72" y="0"/>
                  </a:moveTo>
                  <a:lnTo>
                    <a:pt x="48" y="25"/>
                  </a:lnTo>
                  <a:lnTo>
                    <a:pt x="24" y="49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69"/>
                  </a:lnTo>
                  <a:lnTo>
                    <a:pt x="72" y="193"/>
                  </a:lnTo>
                  <a:lnTo>
                    <a:pt x="121" y="193"/>
                  </a:lnTo>
                  <a:lnTo>
                    <a:pt x="145" y="169"/>
                  </a:lnTo>
                  <a:lnTo>
                    <a:pt x="169" y="145"/>
                  </a:lnTo>
                  <a:lnTo>
                    <a:pt x="193" y="121"/>
                  </a:lnTo>
                  <a:lnTo>
                    <a:pt x="193" y="73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4" name="Google Shape;13794;p41"/>
            <p:cNvSpPr/>
            <p:nvPr/>
          </p:nvSpPr>
          <p:spPr>
            <a:xfrm>
              <a:off x="5283275" y="3529125"/>
              <a:ext cx="4850" cy="4825"/>
            </a:xfrm>
            <a:custGeom>
              <a:avLst/>
              <a:gdLst/>
              <a:ahLst/>
              <a:cxnLst/>
              <a:rect l="l" t="t" r="r" b="b"/>
              <a:pathLst>
                <a:path w="194" h="193" extrusionOk="0">
                  <a:moveTo>
                    <a:pt x="73" y="0"/>
                  </a:moveTo>
                  <a:lnTo>
                    <a:pt x="49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0" y="145"/>
                  </a:lnTo>
                  <a:lnTo>
                    <a:pt x="25" y="169"/>
                  </a:lnTo>
                  <a:lnTo>
                    <a:pt x="73" y="193"/>
                  </a:lnTo>
                  <a:lnTo>
                    <a:pt x="145" y="193"/>
                  </a:lnTo>
                  <a:lnTo>
                    <a:pt x="169" y="169"/>
                  </a:lnTo>
                  <a:lnTo>
                    <a:pt x="169" y="120"/>
                  </a:lnTo>
                  <a:lnTo>
                    <a:pt x="193" y="96"/>
                  </a:lnTo>
                  <a:lnTo>
                    <a:pt x="169" y="48"/>
                  </a:lnTo>
                  <a:lnTo>
                    <a:pt x="145" y="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5" name="Google Shape;13795;p41"/>
            <p:cNvSpPr/>
            <p:nvPr/>
          </p:nvSpPr>
          <p:spPr>
            <a:xfrm>
              <a:off x="5311550" y="3511650"/>
              <a:ext cx="4850" cy="4850"/>
            </a:xfrm>
            <a:custGeom>
              <a:avLst/>
              <a:gdLst/>
              <a:ahLst/>
              <a:cxnLst/>
              <a:rect l="l" t="t" r="r" b="b"/>
              <a:pathLst>
                <a:path w="194" h="194" extrusionOk="0">
                  <a:moveTo>
                    <a:pt x="49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1" y="97"/>
                  </a:lnTo>
                  <a:lnTo>
                    <a:pt x="1" y="145"/>
                  </a:lnTo>
                  <a:lnTo>
                    <a:pt x="25" y="170"/>
                  </a:lnTo>
                  <a:lnTo>
                    <a:pt x="73" y="170"/>
                  </a:lnTo>
                  <a:lnTo>
                    <a:pt x="97" y="194"/>
                  </a:lnTo>
                  <a:lnTo>
                    <a:pt x="145" y="170"/>
                  </a:lnTo>
                  <a:lnTo>
                    <a:pt x="169" y="145"/>
                  </a:lnTo>
                  <a:lnTo>
                    <a:pt x="193" y="121"/>
                  </a:lnTo>
                  <a:lnTo>
                    <a:pt x="193" y="73"/>
                  </a:lnTo>
                  <a:lnTo>
                    <a:pt x="169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6" name="Google Shape;13796;p41"/>
            <p:cNvSpPr/>
            <p:nvPr/>
          </p:nvSpPr>
          <p:spPr>
            <a:xfrm>
              <a:off x="5297125" y="3518875"/>
              <a:ext cx="4825" cy="4850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0" y="145"/>
                  </a:lnTo>
                  <a:lnTo>
                    <a:pt x="24" y="169"/>
                  </a:lnTo>
                  <a:lnTo>
                    <a:pt x="72" y="169"/>
                  </a:lnTo>
                  <a:lnTo>
                    <a:pt x="96" y="193"/>
                  </a:lnTo>
                  <a:lnTo>
                    <a:pt x="145" y="169"/>
                  </a:lnTo>
                  <a:lnTo>
                    <a:pt x="169" y="145"/>
                  </a:lnTo>
                  <a:lnTo>
                    <a:pt x="193" y="121"/>
                  </a:lnTo>
                  <a:lnTo>
                    <a:pt x="193" y="73"/>
                  </a:lnTo>
                  <a:lnTo>
                    <a:pt x="169" y="49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7" name="Google Shape;13797;p41"/>
            <p:cNvSpPr/>
            <p:nvPr/>
          </p:nvSpPr>
          <p:spPr>
            <a:xfrm>
              <a:off x="5301325" y="3527300"/>
              <a:ext cx="4850" cy="4850"/>
            </a:xfrm>
            <a:custGeom>
              <a:avLst/>
              <a:gdLst/>
              <a:ahLst/>
              <a:cxnLst/>
              <a:rect l="l" t="t" r="r" b="b"/>
              <a:pathLst>
                <a:path w="194" h="194" extrusionOk="0">
                  <a:moveTo>
                    <a:pt x="73" y="1"/>
                  </a:moveTo>
                  <a:lnTo>
                    <a:pt x="49" y="25"/>
                  </a:lnTo>
                  <a:lnTo>
                    <a:pt x="25" y="49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49" y="169"/>
                  </a:lnTo>
                  <a:lnTo>
                    <a:pt x="73" y="193"/>
                  </a:lnTo>
                  <a:lnTo>
                    <a:pt x="121" y="193"/>
                  </a:lnTo>
                  <a:lnTo>
                    <a:pt x="145" y="169"/>
                  </a:lnTo>
                  <a:lnTo>
                    <a:pt x="169" y="145"/>
                  </a:lnTo>
                  <a:lnTo>
                    <a:pt x="193" y="121"/>
                  </a:lnTo>
                  <a:lnTo>
                    <a:pt x="193" y="73"/>
                  </a:lnTo>
                  <a:lnTo>
                    <a:pt x="169" y="49"/>
                  </a:lnTo>
                  <a:lnTo>
                    <a:pt x="145" y="25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8" name="Google Shape;13798;p41"/>
            <p:cNvSpPr/>
            <p:nvPr/>
          </p:nvSpPr>
          <p:spPr>
            <a:xfrm>
              <a:off x="5288700" y="352130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0"/>
                  </a:moveTo>
                  <a:lnTo>
                    <a:pt x="48" y="24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121"/>
                  </a:lnTo>
                  <a:lnTo>
                    <a:pt x="24" y="145"/>
                  </a:lnTo>
                  <a:lnTo>
                    <a:pt x="48" y="193"/>
                  </a:lnTo>
                  <a:lnTo>
                    <a:pt x="145" y="193"/>
                  </a:lnTo>
                  <a:lnTo>
                    <a:pt x="169" y="169"/>
                  </a:lnTo>
                  <a:lnTo>
                    <a:pt x="193" y="121"/>
                  </a:lnTo>
                  <a:lnTo>
                    <a:pt x="193" y="96"/>
                  </a:lnTo>
                  <a:lnTo>
                    <a:pt x="193" y="48"/>
                  </a:lnTo>
                  <a:lnTo>
                    <a:pt x="169" y="24"/>
                  </a:lnTo>
                  <a:lnTo>
                    <a:pt x="120" y="24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9" name="Google Shape;13799;p41"/>
            <p:cNvSpPr/>
            <p:nvPr/>
          </p:nvSpPr>
          <p:spPr>
            <a:xfrm>
              <a:off x="5276650" y="3521300"/>
              <a:ext cx="4850" cy="4825"/>
            </a:xfrm>
            <a:custGeom>
              <a:avLst/>
              <a:gdLst/>
              <a:ahLst/>
              <a:cxnLst/>
              <a:rect l="l" t="t" r="r" b="b"/>
              <a:pathLst>
                <a:path w="194" h="193" extrusionOk="0">
                  <a:moveTo>
                    <a:pt x="97" y="0"/>
                  </a:moveTo>
                  <a:lnTo>
                    <a:pt x="49" y="24"/>
                  </a:lnTo>
                  <a:lnTo>
                    <a:pt x="25" y="48"/>
                  </a:lnTo>
                  <a:lnTo>
                    <a:pt x="1" y="72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49" y="193"/>
                  </a:lnTo>
                  <a:lnTo>
                    <a:pt x="145" y="193"/>
                  </a:lnTo>
                  <a:lnTo>
                    <a:pt x="169" y="169"/>
                  </a:lnTo>
                  <a:lnTo>
                    <a:pt x="193" y="121"/>
                  </a:lnTo>
                  <a:lnTo>
                    <a:pt x="193" y="96"/>
                  </a:lnTo>
                  <a:lnTo>
                    <a:pt x="193" y="48"/>
                  </a:lnTo>
                  <a:lnTo>
                    <a:pt x="169" y="24"/>
                  </a:lnTo>
                  <a:lnTo>
                    <a:pt x="121" y="2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0" name="Google Shape;13800;p41"/>
            <p:cNvSpPr/>
            <p:nvPr/>
          </p:nvSpPr>
          <p:spPr>
            <a:xfrm>
              <a:off x="5291100" y="3558600"/>
              <a:ext cx="3625" cy="3050"/>
            </a:xfrm>
            <a:custGeom>
              <a:avLst/>
              <a:gdLst/>
              <a:ahLst/>
              <a:cxnLst/>
              <a:rect l="l" t="t" r="r" b="b"/>
              <a:pathLst>
                <a:path w="145" h="122" extrusionOk="0">
                  <a:moveTo>
                    <a:pt x="73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3" y="121"/>
                  </a:lnTo>
                  <a:lnTo>
                    <a:pt x="121" y="97"/>
                  </a:lnTo>
                  <a:lnTo>
                    <a:pt x="145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1" name="Google Shape;13801;p41"/>
            <p:cNvSpPr/>
            <p:nvPr/>
          </p:nvSpPr>
          <p:spPr>
            <a:xfrm>
              <a:off x="5284475" y="3559200"/>
              <a:ext cx="3650" cy="3050"/>
            </a:xfrm>
            <a:custGeom>
              <a:avLst/>
              <a:gdLst/>
              <a:ahLst/>
              <a:cxnLst/>
              <a:rect l="l" t="t" r="r" b="b"/>
              <a:pathLst>
                <a:path w="146" h="122" extrusionOk="0">
                  <a:moveTo>
                    <a:pt x="73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73" y="121"/>
                  </a:lnTo>
                  <a:lnTo>
                    <a:pt x="121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2" name="Google Shape;13802;p41"/>
            <p:cNvSpPr/>
            <p:nvPr/>
          </p:nvSpPr>
          <p:spPr>
            <a:xfrm>
              <a:off x="5279050" y="3561000"/>
              <a:ext cx="3650" cy="3650"/>
            </a:xfrm>
            <a:custGeom>
              <a:avLst/>
              <a:gdLst/>
              <a:ahLst/>
              <a:cxnLst/>
              <a:rect l="l" t="t" r="r" b="b"/>
              <a:pathLst>
                <a:path w="146" h="146" extrusionOk="0">
                  <a:moveTo>
                    <a:pt x="73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73" y="145"/>
                  </a:lnTo>
                  <a:lnTo>
                    <a:pt x="121" y="121"/>
                  </a:lnTo>
                  <a:lnTo>
                    <a:pt x="145" y="73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3" name="Google Shape;13803;p41"/>
            <p:cNvSpPr/>
            <p:nvPr/>
          </p:nvSpPr>
          <p:spPr>
            <a:xfrm>
              <a:off x="5296525" y="3564625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48" y="0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2" y="121"/>
                  </a:lnTo>
                  <a:lnTo>
                    <a:pt x="120" y="97"/>
                  </a:lnTo>
                  <a:lnTo>
                    <a:pt x="120" y="49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4" name="Google Shape;13804;p41"/>
            <p:cNvSpPr/>
            <p:nvPr/>
          </p:nvSpPr>
          <p:spPr>
            <a:xfrm>
              <a:off x="5299525" y="3572450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73" y="0"/>
                  </a:moveTo>
                  <a:lnTo>
                    <a:pt x="24" y="24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73" y="121"/>
                  </a:lnTo>
                  <a:lnTo>
                    <a:pt x="121" y="97"/>
                  </a:lnTo>
                  <a:lnTo>
                    <a:pt x="145" y="49"/>
                  </a:lnTo>
                  <a:lnTo>
                    <a:pt x="121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5" name="Google Shape;13805;p41"/>
            <p:cNvSpPr/>
            <p:nvPr/>
          </p:nvSpPr>
          <p:spPr>
            <a:xfrm>
              <a:off x="5285075" y="3574250"/>
              <a:ext cx="3050" cy="3025"/>
            </a:xfrm>
            <a:custGeom>
              <a:avLst/>
              <a:gdLst/>
              <a:ahLst/>
              <a:cxnLst/>
              <a:rect l="l" t="t" r="r" b="b"/>
              <a:pathLst>
                <a:path w="122" h="121" extrusionOk="0">
                  <a:moveTo>
                    <a:pt x="49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73" y="121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6" name="Google Shape;13806;p41"/>
            <p:cNvSpPr/>
            <p:nvPr/>
          </p:nvSpPr>
          <p:spPr>
            <a:xfrm>
              <a:off x="5279050" y="3577250"/>
              <a:ext cx="3650" cy="3050"/>
            </a:xfrm>
            <a:custGeom>
              <a:avLst/>
              <a:gdLst/>
              <a:ahLst/>
              <a:cxnLst/>
              <a:rect l="l" t="t" r="r" b="b"/>
              <a:pathLst>
                <a:path w="146" h="122" extrusionOk="0">
                  <a:moveTo>
                    <a:pt x="73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73" y="121"/>
                  </a:lnTo>
                  <a:lnTo>
                    <a:pt x="121" y="97"/>
                  </a:lnTo>
                  <a:lnTo>
                    <a:pt x="145" y="49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7" name="Google Shape;13807;p41"/>
            <p:cNvSpPr/>
            <p:nvPr/>
          </p:nvSpPr>
          <p:spPr>
            <a:xfrm>
              <a:off x="5297125" y="3558000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48" y="1"/>
                  </a:moveTo>
                  <a:lnTo>
                    <a:pt x="0" y="25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72" y="121"/>
                  </a:lnTo>
                  <a:lnTo>
                    <a:pt x="120" y="97"/>
                  </a:lnTo>
                  <a:lnTo>
                    <a:pt x="120" y="73"/>
                  </a:lnTo>
                  <a:lnTo>
                    <a:pt x="96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8" name="Google Shape;13808;p41"/>
            <p:cNvSpPr/>
            <p:nvPr/>
          </p:nvSpPr>
          <p:spPr>
            <a:xfrm>
              <a:off x="5289900" y="3565225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72" y="121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9" name="Google Shape;13809;p41"/>
            <p:cNvSpPr/>
            <p:nvPr/>
          </p:nvSpPr>
          <p:spPr>
            <a:xfrm>
              <a:off x="5292900" y="3571250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49" y="0"/>
                  </a:moveTo>
                  <a:lnTo>
                    <a:pt x="1" y="24"/>
                  </a:lnTo>
                  <a:lnTo>
                    <a:pt x="1" y="72"/>
                  </a:lnTo>
                  <a:lnTo>
                    <a:pt x="25" y="97"/>
                  </a:lnTo>
                  <a:lnTo>
                    <a:pt x="73" y="121"/>
                  </a:lnTo>
                  <a:lnTo>
                    <a:pt x="121" y="97"/>
                  </a:lnTo>
                  <a:lnTo>
                    <a:pt x="121" y="48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0" name="Google Shape;13810;p41"/>
            <p:cNvSpPr/>
            <p:nvPr/>
          </p:nvSpPr>
          <p:spPr>
            <a:xfrm>
              <a:off x="5284475" y="3567025"/>
              <a:ext cx="3650" cy="3050"/>
            </a:xfrm>
            <a:custGeom>
              <a:avLst/>
              <a:gdLst/>
              <a:ahLst/>
              <a:cxnLst/>
              <a:rect l="l" t="t" r="r" b="b"/>
              <a:pathLst>
                <a:path w="146" h="122" extrusionOk="0">
                  <a:moveTo>
                    <a:pt x="73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73" y="121"/>
                  </a:lnTo>
                  <a:lnTo>
                    <a:pt x="121" y="97"/>
                  </a:lnTo>
                  <a:lnTo>
                    <a:pt x="145" y="73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1" name="Google Shape;13811;p41"/>
            <p:cNvSpPr/>
            <p:nvPr/>
          </p:nvSpPr>
          <p:spPr>
            <a:xfrm>
              <a:off x="5276650" y="3567025"/>
              <a:ext cx="3025" cy="3050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49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73" y="121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2" name="Google Shape;13812;p41"/>
            <p:cNvSpPr/>
            <p:nvPr/>
          </p:nvSpPr>
          <p:spPr>
            <a:xfrm>
              <a:off x="5322400" y="3548975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48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72" y="121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96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3" name="Google Shape;13813;p41"/>
            <p:cNvSpPr/>
            <p:nvPr/>
          </p:nvSpPr>
          <p:spPr>
            <a:xfrm>
              <a:off x="5315775" y="3550175"/>
              <a:ext cx="3025" cy="3050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73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3" y="121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4" name="Google Shape;13814;p41"/>
            <p:cNvSpPr/>
            <p:nvPr/>
          </p:nvSpPr>
          <p:spPr>
            <a:xfrm>
              <a:off x="5311550" y="3548975"/>
              <a:ext cx="3050" cy="3025"/>
            </a:xfrm>
            <a:custGeom>
              <a:avLst/>
              <a:gdLst/>
              <a:ahLst/>
              <a:cxnLst/>
              <a:rect l="l" t="t" r="r" b="b"/>
              <a:pathLst>
                <a:path w="122" h="121" extrusionOk="0">
                  <a:moveTo>
                    <a:pt x="49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73" y="121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5" name="Google Shape;13815;p41"/>
            <p:cNvSpPr/>
            <p:nvPr/>
          </p:nvSpPr>
          <p:spPr>
            <a:xfrm>
              <a:off x="5327800" y="3555000"/>
              <a:ext cx="3050" cy="3025"/>
            </a:xfrm>
            <a:custGeom>
              <a:avLst/>
              <a:gdLst/>
              <a:ahLst/>
              <a:cxnLst/>
              <a:rect l="l" t="t" r="r" b="b"/>
              <a:pathLst>
                <a:path w="122" h="121" extrusionOk="0">
                  <a:moveTo>
                    <a:pt x="49" y="0"/>
                  </a:moveTo>
                  <a:lnTo>
                    <a:pt x="25" y="24"/>
                  </a:lnTo>
                  <a:lnTo>
                    <a:pt x="1" y="72"/>
                  </a:lnTo>
                  <a:lnTo>
                    <a:pt x="25" y="121"/>
                  </a:lnTo>
                  <a:lnTo>
                    <a:pt x="73" y="121"/>
                  </a:lnTo>
                  <a:lnTo>
                    <a:pt x="121" y="97"/>
                  </a:lnTo>
                  <a:lnTo>
                    <a:pt x="121" y="48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6" name="Google Shape;13816;p41"/>
            <p:cNvSpPr/>
            <p:nvPr/>
          </p:nvSpPr>
          <p:spPr>
            <a:xfrm>
              <a:off x="5333825" y="3554400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49" y="0"/>
                  </a:moveTo>
                  <a:lnTo>
                    <a:pt x="1" y="24"/>
                  </a:lnTo>
                  <a:lnTo>
                    <a:pt x="1" y="72"/>
                  </a:lnTo>
                  <a:lnTo>
                    <a:pt x="25" y="121"/>
                  </a:lnTo>
                  <a:lnTo>
                    <a:pt x="73" y="121"/>
                  </a:lnTo>
                  <a:lnTo>
                    <a:pt x="121" y="96"/>
                  </a:lnTo>
                  <a:lnTo>
                    <a:pt x="121" y="48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7" name="Google Shape;13817;p41"/>
            <p:cNvSpPr/>
            <p:nvPr/>
          </p:nvSpPr>
          <p:spPr>
            <a:xfrm>
              <a:off x="5319375" y="3561625"/>
              <a:ext cx="3050" cy="3025"/>
            </a:xfrm>
            <a:custGeom>
              <a:avLst/>
              <a:gdLst/>
              <a:ahLst/>
              <a:cxnLst/>
              <a:rect l="l" t="t" r="r" b="b"/>
              <a:pathLst>
                <a:path w="122" h="121" extrusionOk="0">
                  <a:moveTo>
                    <a:pt x="49" y="0"/>
                  </a:moveTo>
                  <a:lnTo>
                    <a:pt x="1" y="24"/>
                  </a:lnTo>
                  <a:lnTo>
                    <a:pt x="1" y="72"/>
                  </a:lnTo>
                  <a:lnTo>
                    <a:pt x="25" y="120"/>
                  </a:lnTo>
                  <a:lnTo>
                    <a:pt x="49" y="120"/>
                  </a:lnTo>
                  <a:lnTo>
                    <a:pt x="97" y="96"/>
                  </a:lnTo>
                  <a:lnTo>
                    <a:pt x="121" y="48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8" name="Google Shape;13818;p41"/>
            <p:cNvSpPr/>
            <p:nvPr/>
          </p:nvSpPr>
          <p:spPr>
            <a:xfrm>
              <a:off x="5313975" y="3562225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48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24" y="121"/>
                  </a:lnTo>
                  <a:lnTo>
                    <a:pt x="72" y="121"/>
                  </a:lnTo>
                  <a:lnTo>
                    <a:pt x="96" y="96"/>
                  </a:lnTo>
                  <a:lnTo>
                    <a:pt x="121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9" name="Google Shape;13819;p41"/>
            <p:cNvSpPr/>
            <p:nvPr/>
          </p:nvSpPr>
          <p:spPr>
            <a:xfrm>
              <a:off x="5328400" y="3548975"/>
              <a:ext cx="3050" cy="3025"/>
            </a:xfrm>
            <a:custGeom>
              <a:avLst/>
              <a:gdLst/>
              <a:ahLst/>
              <a:cxnLst/>
              <a:rect l="l" t="t" r="r" b="b"/>
              <a:pathLst>
                <a:path w="122" h="121" extrusionOk="0">
                  <a:moveTo>
                    <a:pt x="49" y="1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73" y="121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0" name="Google Shape;13820;p41"/>
            <p:cNvSpPr/>
            <p:nvPr/>
          </p:nvSpPr>
          <p:spPr>
            <a:xfrm>
              <a:off x="5321200" y="3556200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48" y="0"/>
                  </a:moveTo>
                  <a:lnTo>
                    <a:pt x="24" y="24"/>
                  </a:lnTo>
                  <a:lnTo>
                    <a:pt x="0" y="49"/>
                  </a:lnTo>
                  <a:lnTo>
                    <a:pt x="24" y="97"/>
                  </a:lnTo>
                  <a:lnTo>
                    <a:pt x="72" y="121"/>
                  </a:lnTo>
                  <a:lnTo>
                    <a:pt x="120" y="97"/>
                  </a:lnTo>
                  <a:lnTo>
                    <a:pt x="120" y="49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1" name="Google Shape;13821;p41"/>
            <p:cNvSpPr/>
            <p:nvPr/>
          </p:nvSpPr>
          <p:spPr>
            <a:xfrm>
              <a:off x="5324200" y="3561625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49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24" y="120"/>
                  </a:lnTo>
                  <a:lnTo>
                    <a:pt x="73" y="120"/>
                  </a:lnTo>
                  <a:lnTo>
                    <a:pt x="121" y="96"/>
                  </a:lnTo>
                  <a:lnTo>
                    <a:pt x="121" y="48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2" name="Google Shape;13822;p41"/>
            <p:cNvSpPr/>
            <p:nvPr/>
          </p:nvSpPr>
          <p:spPr>
            <a:xfrm>
              <a:off x="5317575" y="3556200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49" y="0"/>
                  </a:moveTo>
                  <a:lnTo>
                    <a:pt x="1" y="24"/>
                  </a:lnTo>
                  <a:lnTo>
                    <a:pt x="1" y="49"/>
                  </a:lnTo>
                  <a:lnTo>
                    <a:pt x="25" y="97"/>
                  </a:lnTo>
                  <a:lnTo>
                    <a:pt x="73" y="121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3" name="Google Shape;13823;p41"/>
            <p:cNvSpPr/>
            <p:nvPr/>
          </p:nvSpPr>
          <p:spPr>
            <a:xfrm>
              <a:off x="5311550" y="3556800"/>
              <a:ext cx="3050" cy="3025"/>
            </a:xfrm>
            <a:custGeom>
              <a:avLst/>
              <a:gdLst/>
              <a:ahLst/>
              <a:cxnLst/>
              <a:rect l="l" t="t" r="r" b="b"/>
              <a:pathLst>
                <a:path w="122" h="121" extrusionOk="0">
                  <a:moveTo>
                    <a:pt x="49" y="0"/>
                  </a:moveTo>
                  <a:lnTo>
                    <a:pt x="1" y="25"/>
                  </a:lnTo>
                  <a:lnTo>
                    <a:pt x="1" y="73"/>
                  </a:lnTo>
                  <a:lnTo>
                    <a:pt x="25" y="97"/>
                  </a:lnTo>
                  <a:lnTo>
                    <a:pt x="73" y="121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4" name="Google Shape;13824;p41"/>
            <p:cNvSpPr/>
            <p:nvPr/>
          </p:nvSpPr>
          <p:spPr>
            <a:xfrm>
              <a:off x="5254975" y="3573650"/>
              <a:ext cx="3050" cy="3625"/>
            </a:xfrm>
            <a:custGeom>
              <a:avLst/>
              <a:gdLst/>
              <a:ahLst/>
              <a:cxnLst/>
              <a:rect l="l" t="t" r="r" b="b"/>
              <a:pathLst>
                <a:path w="122" h="145" extrusionOk="0">
                  <a:moveTo>
                    <a:pt x="73" y="1"/>
                  </a:moveTo>
                  <a:lnTo>
                    <a:pt x="25" y="25"/>
                  </a:lnTo>
                  <a:lnTo>
                    <a:pt x="1" y="73"/>
                  </a:lnTo>
                  <a:lnTo>
                    <a:pt x="25" y="121"/>
                  </a:lnTo>
                  <a:lnTo>
                    <a:pt x="73" y="145"/>
                  </a:lnTo>
                  <a:lnTo>
                    <a:pt x="97" y="121"/>
                  </a:lnTo>
                  <a:lnTo>
                    <a:pt x="121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5" name="Google Shape;13825;p41"/>
            <p:cNvSpPr/>
            <p:nvPr/>
          </p:nvSpPr>
          <p:spPr>
            <a:xfrm>
              <a:off x="5249575" y="3576050"/>
              <a:ext cx="3025" cy="3050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73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73" y="121"/>
                  </a:lnTo>
                  <a:lnTo>
                    <a:pt x="121" y="97"/>
                  </a:lnTo>
                  <a:lnTo>
                    <a:pt x="121" y="73"/>
                  </a:lnTo>
                  <a:lnTo>
                    <a:pt x="121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6" name="Google Shape;13826;p41"/>
            <p:cNvSpPr/>
            <p:nvPr/>
          </p:nvSpPr>
          <p:spPr>
            <a:xfrm>
              <a:off x="5245350" y="3577875"/>
              <a:ext cx="3050" cy="3625"/>
            </a:xfrm>
            <a:custGeom>
              <a:avLst/>
              <a:gdLst/>
              <a:ahLst/>
              <a:cxnLst/>
              <a:rect l="l" t="t" r="r" b="b"/>
              <a:pathLst>
                <a:path w="122" h="145" extrusionOk="0">
                  <a:moveTo>
                    <a:pt x="73" y="0"/>
                  </a:moveTo>
                  <a:lnTo>
                    <a:pt x="25" y="24"/>
                  </a:lnTo>
                  <a:lnTo>
                    <a:pt x="1" y="72"/>
                  </a:lnTo>
                  <a:lnTo>
                    <a:pt x="25" y="120"/>
                  </a:lnTo>
                  <a:lnTo>
                    <a:pt x="73" y="144"/>
                  </a:lnTo>
                  <a:lnTo>
                    <a:pt x="121" y="120"/>
                  </a:lnTo>
                  <a:lnTo>
                    <a:pt x="121" y="72"/>
                  </a:lnTo>
                  <a:lnTo>
                    <a:pt x="121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7" name="Google Shape;13827;p41"/>
            <p:cNvSpPr/>
            <p:nvPr/>
          </p:nvSpPr>
          <p:spPr>
            <a:xfrm>
              <a:off x="5262200" y="3573050"/>
              <a:ext cx="3050" cy="3025"/>
            </a:xfrm>
            <a:custGeom>
              <a:avLst/>
              <a:gdLst/>
              <a:ahLst/>
              <a:cxnLst/>
              <a:rect l="l" t="t" r="r" b="b"/>
              <a:pathLst>
                <a:path w="122" h="121" extrusionOk="0">
                  <a:moveTo>
                    <a:pt x="25" y="0"/>
                  </a:moveTo>
                  <a:lnTo>
                    <a:pt x="1" y="49"/>
                  </a:lnTo>
                  <a:lnTo>
                    <a:pt x="25" y="97"/>
                  </a:lnTo>
                  <a:lnTo>
                    <a:pt x="73" y="121"/>
                  </a:lnTo>
                  <a:lnTo>
                    <a:pt x="97" y="97"/>
                  </a:lnTo>
                  <a:lnTo>
                    <a:pt x="121" y="49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8" name="Google Shape;13828;p41"/>
            <p:cNvSpPr/>
            <p:nvPr/>
          </p:nvSpPr>
          <p:spPr>
            <a:xfrm>
              <a:off x="5266425" y="3568825"/>
              <a:ext cx="3025" cy="3050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73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73" y="121"/>
                  </a:lnTo>
                  <a:lnTo>
                    <a:pt x="121" y="97"/>
                  </a:lnTo>
                  <a:lnTo>
                    <a:pt x="121" y="49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9" name="Google Shape;13829;p41"/>
            <p:cNvSpPr/>
            <p:nvPr/>
          </p:nvSpPr>
          <p:spPr>
            <a:xfrm>
              <a:off x="5259200" y="3583275"/>
              <a:ext cx="3025" cy="3050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73" y="1"/>
                  </a:moveTo>
                  <a:lnTo>
                    <a:pt x="25" y="25"/>
                  </a:lnTo>
                  <a:lnTo>
                    <a:pt x="0" y="73"/>
                  </a:lnTo>
                  <a:lnTo>
                    <a:pt x="25" y="121"/>
                  </a:lnTo>
                  <a:lnTo>
                    <a:pt x="97" y="121"/>
                  </a:lnTo>
                  <a:lnTo>
                    <a:pt x="121" y="73"/>
                  </a:lnTo>
                  <a:lnTo>
                    <a:pt x="97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0" name="Google Shape;13830;p41"/>
            <p:cNvSpPr/>
            <p:nvPr/>
          </p:nvSpPr>
          <p:spPr>
            <a:xfrm>
              <a:off x="5255600" y="3586900"/>
              <a:ext cx="3025" cy="3625"/>
            </a:xfrm>
            <a:custGeom>
              <a:avLst/>
              <a:gdLst/>
              <a:ahLst/>
              <a:cxnLst/>
              <a:rect l="l" t="t" r="r" b="b"/>
              <a:pathLst>
                <a:path w="121" h="145" extrusionOk="0">
                  <a:moveTo>
                    <a:pt x="48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21"/>
                  </a:lnTo>
                  <a:lnTo>
                    <a:pt x="48" y="145"/>
                  </a:lnTo>
                  <a:lnTo>
                    <a:pt x="96" y="121"/>
                  </a:lnTo>
                  <a:lnTo>
                    <a:pt x="120" y="72"/>
                  </a:lnTo>
                  <a:lnTo>
                    <a:pt x="96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1" name="Google Shape;13831;p41"/>
            <p:cNvSpPr/>
            <p:nvPr/>
          </p:nvSpPr>
          <p:spPr>
            <a:xfrm>
              <a:off x="5257400" y="3577875"/>
              <a:ext cx="3625" cy="3025"/>
            </a:xfrm>
            <a:custGeom>
              <a:avLst/>
              <a:gdLst/>
              <a:ahLst/>
              <a:cxnLst/>
              <a:rect l="l" t="t" r="r" b="b"/>
              <a:pathLst>
                <a:path w="145" h="121" extrusionOk="0">
                  <a:moveTo>
                    <a:pt x="24" y="0"/>
                  </a:moveTo>
                  <a:lnTo>
                    <a:pt x="0" y="48"/>
                  </a:lnTo>
                  <a:lnTo>
                    <a:pt x="24" y="96"/>
                  </a:lnTo>
                  <a:lnTo>
                    <a:pt x="72" y="120"/>
                  </a:lnTo>
                  <a:lnTo>
                    <a:pt x="121" y="96"/>
                  </a:lnTo>
                  <a:lnTo>
                    <a:pt x="145" y="4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2" name="Google Shape;13832;p41"/>
            <p:cNvSpPr/>
            <p:nvPr/>
          </p:nvSpPr>
          <p:spPr>
            <a:xfrm>
              <a:off x="5263425" y="3580275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48" y="0"/>
                  </a:moveTo>
                  <a:lnTo>
                    <a:pt x="0" y="24"/>
                  </a:lnTo>
                  <a:lnTo>
                    <a:pt x="0" y="73"/>
                  </a:lnTo>
                  <a:lnTo>
                    <a:pt x="0" y="121"/>
                  </a:lnTo>
                  <a:lnTo>
                    <a:pt x="96" y="121"/>
                  </a:lnTo>
                  <a:lnTo>
                    <a:pt x="120" y="73"/>
                  </a:lnTo>
                  <a:lnTo>
                    <a:pt x="96" y="2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3" name="Google Shape;13833;p41"/>
            <p:cNvSpPr/>
            <p:nvPr/>
          </p:nvSpPr>
          <p:spPr>
            <a:xfrm>
              <a:off x="5254375" y="3579675"/>
              <a:ext cx="3050" cy="3625"/>
            </a:xfrm>
            <a:custGeom>
              <a:avLst/>
              <a:gdLst/>
              <a:ahLst/>
              <a:cxnLst/>
              <a:rect l="l" t="t" r="r" b="b"/>
              <a:pathLst>
                <a:path w="122" h="145" extrusionOk="0">
                  <a:moveTo>
                    <a:pt x="73" y="0"/>
                  </a:moveTo>
                  <a:lnTo>
                    <a:pt x="25" y="24"/>
                  </a:lnTo>
                  <a:lnTo>
                    <a:pt x="1" y="72"/>
                  </a:lnTo>
                  <a:lnTo>
                    <a:pt x="25" y="121"/>
                  </a:lnTo>
                  <a:lnTo>
                    <a:pt x="73" y="145"/>
                  </a:lnTo>
                  <a:lnTo>
                    <a:pt x="121" y="121"/>
                  </a:lnTo>
                  <a:lnTo>
                    <a:pt x="121" y="72"/>
                  </a:lnTo>
                  <a:lnTo>
                    <a:pt x="121" y="2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4" name="Google Shape;13834;p41"/>
            <p:cNvSpPr/>
            <p:nvPr/>
          </p:nvSpPr>
          <p:spPr>
            <a:xfrm>
              <a:off x="5250175" y="3583875"/>
              <a:ext cx="3025" cy="3650"/>
            </a:xfrm>
            <a:custGeom>
              <a:avLst/>
              <a:gdLst/>
              <a:ahLst/>
              <a:cxnLst/>
              <a:rect l="l" t="t" r="r" b="b"/>
              <a:pathLst>
                <a:path w="121" h="146" extrusionOk="0">
                  <a:moveTo>
                    <a:pt x="49" y="1"/>
                  </a:moveTo>
                  <a:lnTo>
                    <a:pt x="24" y="25"/>
                  </a:lnTo>
                  <a:lnTo>
                    <a:pt x="0" y="73"/>
                  </a:lnTo>
                  <a:lnTo>
                    <a:pt x="24" y="121"/>
                  </a:lnTo>
                  <a:lnTo>
                    <a:pt x="49" y="145"/>
                  </a:lnTo>
                  <a:lnTo>
                    <a:pt x="97" y="121"/>
                  </a:lnTo>
                  <a:lnTo>
                    <a:pt x="121" y="73"/>
                  </a:lnTo>
                  <a:lnTo>
                    <a:pt x="97" y="2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4" name="Google Shape;13634;p40"/>
          <p:cNvSpPr txBox="1">
            <a:spLocks noGrp="1"/>
          </p:cNvSpPr>
          <p:nvPr>
            <p:ph type="subTitle" idx="1"/>
          </p:nvPr>
        </p:nvSpPr>
        <p:spPr>
          <a:xfrm>
            <a:off x="1670699" y="1215075"/>
            <a:ext cx="6191507" cy="20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raktur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merupakan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terputusnya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kontinuitas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tulang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retak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patahnya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secara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utuh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fraktur juga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disebabkan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karena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trauma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non trauma. Fraktur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dibagi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menjadi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dua fraktur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terbuka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fraktur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tertutup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Fraktur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terbuka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merupakan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fratur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merusak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jaringan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kulit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sehingga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terdapat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hubungan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fragmen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tulang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dunia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luar,sedangkan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fraktur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tertutup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merupakan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fraktur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tanpa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hubungan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antara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fragmen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tulang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dunia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luar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9" name="Google Shape;13839;p42"/>
          <p:cNvSpPr/>
          <p:nvPr/>
        </p:nvSpPr>
        <p:spPr>
          <a:xfrm rot="-528014">
            <a:off x="1379013" y="1833084"/>
            <a:ext cx="2223678" cy="2223678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0" name="Google Shape;13840;p42"/>
          <p:cNvSpPr txBox="1">
            <a:spLocks noGrp="1"/>
          </p:cNvSpPr>
          <p:nvPr>
            <p:ph type="title"/>
          </p:nvPr>
        </p:nvSpPr>
        <p:spPr>
          <a:xfrm>
            <a:off x="5004978" y="2171314"/>
            <a:ext cx="457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ETIOLOGI</a:t>
            </a:r>
            <a:endParaRPr dirty="0"/>
          </a:p>
        </p:txBody>
      </p:sp>
      <p:grpSp>
        <p:nvGrpSpPr>
          <p:cNvPr id="13842" name="Google Shape;13842;p42"/>
          <p:cNvGrpSpPr/>
          <p:nvPr/>
        </p:nvGrpSpPr>
        <p:grpSpPr>
          <a:xfrm rot="581215">
            <a:off x="788543" y="1342250"/>
            <a:ext cx="2201352" cy="2803529"/>
            <a:chOff x="7167000" y="1073363"/>
            <a:chExt cx="708375" cy="902150"/>
          </a:xfrm>
        </p:grpSpPr>
        <p:sp>
          <p:nvSpPr>
            <p:cNvPr id="13843" name="Google Shape;13843;p42"/>
            <p:cNvSpPr/>
            <p:nvPr/>
          </p:nvSpPr>
          <p:spPr>
            <a:xfrm>
              <a:off x="7167000" y="1073363"/>
              <a:ext cx="708375" cy="902150"/>
            </a:xfrm>
            <a:custGeom>
              <a:avLst/>
              <a:gdLst/>
              <a:ahLst/>
              <a:cxnLst/>
              <a:rect l="l" t="t" r="r" b="b"/>
              <a:pathLst>
                <a:path w="28335" h="36086" extrusionOk="0">
                  <a:moveTo>
                    <a:pt x="27468" y="0"/>
                  </a:moveTo>
                  <a:lnTo>
                    <a:pt x="16226" y="289"/>
                  </a:lnTo>
                  <a:lnTo>
                    <a:pt x="16515" y="3467"/>
                  </a:lnTo>
                  <a:lnTo>
                    <a:pt x="16804" y="6765"/>
                  </a:lnTo>
                  <a:lnTo>
                    <a:pt x="17093" y="10689"/>
                  </a:lnTo>
                  <a:lnTo>
                    <a:pt x="17237" y="12711"/>
                  </a:lnTo>
                  <a:lnTo>
                    <a:pt x="17358" y="14757"/>
                  </a:lnTo>
                  <a:lnTo>
                    <a:pt x="17454" y="16707"/>
                  </a:lnTo>
                  <a:lnTo>
                    <a:pt x="17526" y="18561"/>
                  </a:lnTo>
                  <a:lnTo>
                    <a:pt x="17550" y="20222"/>
                  </a:lnTo>
                  <a:lnTo>
                    <a:pt x="17526" y="21666"/>
                  </a:lnTo>
                  <a:lnTo>
                    <a:pt x="17502" y="22292"/>
                  </a:lnTo>
                  <a:lnTo>
                    <a:pt x="17478" y="22846"/>
                  </a:lnTo>
                  <a:lnTo>
                    <a:pt x="17406" y="23303"/>
                  </a:lnTo>
                  <a:lnTo>
                    <a:pt x="17334" y="23664"/>
                  </a:lnTo>
                  <a:lnTo>
                    <a:pt x="17261" y="24001"/>
                  </a:lnTo>
                  <a:lnTo>
                    <a:pt x="17141" y="24314"/>
                  </a:lnTo>
                  <a:lnTo>
                    <a:pt x="16996" y="24603"/>
                  </a:lnTo>
                  <a:lnTo>
                    <a:pt x="16828" y="24916"/>
                  </a:lnTo>
                  <a:lnTo>
                    <a:pt x="16635" y="25205"/>
                  </a:lnTo>
                  <a:lnTo>
                    <a:pt x="16419" y="25470"/>
                  </a:lnTo>
                  <a:lnTo>
                    <a:pt x="16178" y="25734"/>
                  </a:lnTo>
                  <a:lnTo>
                    <a:pt x="15937" y="25999"/>
                  </a:lnTo>
                  <a:lnTo>
                    <a:pt x="15672" y="26264"/>
                  </a:lnTo>
                  <a:lnTo>
                    <a:pt x="15384" y="26529"/>
                  </a:lnTo>
                  <a:lnTo>
                    <a:pt x="14782" y="26986"/>
                  </a:lnTo>
                  <a:lnTo>
                    <a:pt x="14156" y="27444"/>
                  </a:lnTo>
                  <a:lnTo>
                    <a:pt x="13506" y="27853"/>
                  </a:lnTo>
                  <a:lnTo>
                    <a:pt x="12832" y="28238"/>
                  </a:lnTo>
                  <a:lnTo>
                    <a:pt x="12182" y="28599"/>
                  </a:lnTo>
                  <a:lnTo>
                    <a:pt x="10954" y="29249"/>
                  </a:lnTo>
                  <a:lnTo>
                    <a:pt x="9895" y="29779"/>
                  </a:lnTo>
                  <a:lnTo>
                    <a:pt x="9462" y="29995"/>
                  </a:lnTo>
                  <a:lnTo>
                    <a:pt x="9125" y="30212"/>
                  </a:lnTo>
                  <a:lnTo>
                    <a:pt x="8450" y="30621"/>
                  </a:lnTo>
                  <a:lnTo>
                    <a:pt x="7656" y="31054"/>
                  </a:lnTo>
                  <a:lnTo>
                    <a:pt x="6813" y="31488"/>
                  </a:lnTo>
                  <a:lnTo>
                    <a:pt x="5947" y="31897"/>
                  </a:lnTo>
                  <a:lnTo>
                    <a:pt x="4430" y="32619"/>
                  </a:lnTo>
                  <a:lnTo>
                    <a:pt x="3877" y="32884"/>
                  </a:lnTo>
                  <a:lnTo>
                    <a:pt x="3588" y="33077"/>
                  </a:lnTo>
                  <a:lnTo>
                    <a:pt x="3467" y="33149"/>
                  </a:lnTo>
                  <a:lnTo>
                    <a:pt x="3299" y="33221"/>
                  </a:lnTo>
                  <a:lnTo>
                    <a:pt x="2841" y="33365"/>
                  </a:lnTo>
                  <a:lnTo>
                    <a:pt x="1614" y="33727"/>
                  </a:lnTo>
                  <a:lnTo>
                    <a:pt x="1012" y="33919"/>
                  </a:lnTo>
                  <a:lnTo>
                    <a:pt x="747" y="34040"/>
                  </a:lnTo>
                  <a:lnTo>
                    <a:pt x="482" y="34160"/>
                  </a:lnTo>
                  <a:lnTo>
                    <a:pt x="290" y="34280"/>
                  </a:lnTo>
                  <a:lnTo>
                    <a:pt x="121" y="34425"/>
                  </a:lnTo>
                  <a:lnTo>
                    <a:pt x="25" y="34569"/>
                  </a:lnTo>
                  <a:lnTo>
                    <a:pt x="1" y="34641"/>
                  </a:lnTo>
                  <a:lnTo>
                    <a:pt x="1" y="34714"/>
                  </a:lnTo>
                  <a:lnTo>
                    <a:pt x="73" y="35027"/>
                  </a:lnTo>
                  <a:lnTo>
                    <a:pt x="193" y="35291"/>
                  </a:lnTo>
                  <a:lnTo>
                    <a:pt x="362" y="35508"/>
                  </a:lnTo>
                  <a:lnTo>
                    <a:pt x="530" y="35677"/>
                  </a:lnTo>
                  <a:lnTo>
                    <a:pt x="747" y="35821"/>
                  </a:lnTo>
                  <a:lnTo>
                    <a:pt x="988" y="35941"/>
                  </a:lnTo>
                  <a:lnTo>
                    <a:pt x="1253" y="36014"/>
                  </a:lnTo>
                  <a:lnTo>
                    <a:pt x="1517" y="36062"/>
                  </a:lnTo>
                  <a:lnTo>
                    <a:pt x="1806" y="36086"/>
                  </a:lnTo>
                  <a:lnTo>
                    <a:pt x="2119" y="36086"/>
                  </a:lnTo>
                  <a:lnTo>
                    <a:pt x="2432" y="36062"/>
                  </a:lnTo>
                  <a:lnTo>
                    <a:pt x="2745" y="36038"/>
                  </a:lnTo>
                  <a:lnTo>
                    <a:pt x="3347" y="35941"/>
                  </a:lnTo>
                  <a:lnTo>
                    <a:pt x="3925" y="35845"/>
                  </a:lnTo>
                  <a:lnTo>
                    <a:pt x="4214" y="35797"/>
                  </a:lnTo>
                  <a:lnTo>
                    <a:pt x="4478" y="35773"/>
                  </a:lnTo>
                  <a:lnTo>
                    <a:pt x="4767" y="35773"/>
                  </a:lnTo>
                  <a:lnTo>
                    <a:pt x="5032" y="35797"/>
                  </a:lnTo>
                  <a:lnTo>
                    <a:pt x="6332" y="35941"/>
                  </a:lnTo>
                  <a:lnTo>
                    <a:pt x="6717" y="35965"/>
                  </a:lnTo>
                  <a:lnTo>
                    <a:pt x="7151" y="35989"/>
                  </a:lnTo>
                  <a:lnTo>
                    <a:pt x="8162" y="35989"/>
                  </a:lnTo>
                  <a:lnTo>
                    <a:pt x="8739" y="35941"/>
                  </a:lnTo>
                  <a:lnTo>
                    <a:pt x="9389" y="35893"/>
                  </a:lnTo>
                  <a:lnTo>
                    <a:pt x="10087" y="35797"/>
                  </a:lnTo>
                  <a:lnTo>
                    <a:pt x="10858" y="35652"/>
                  </a:lnTo>
                  <a:lnTo>
                    <a:pt x="12326" y="35339"/>
                  </a:lnTo>
                  <a:lnTo>
                    <a:pt x="13602" y="35099"/>
                  </a:lnTo>
                  <a:lnTo>
                    <a:pt x="14204" y="34978"/>
                  </a:lnTo>
                  <a:lnTo>
                    <a:pt x="14782" y="34882"/>
                  </a:lnTo>
                  <a:lnTo>
                    <a:pt x="15384" y="34810"/>
                  </a:lnTo>
                  <a:lnTo>
                    <a:pt x="15985" y="34786"/>
                  </a:lnTo>
                  <a:lnTo>
                    <a:pt x="16659" y="34762"/>
                  </a:lnTo>
                  <a:lnTo>
                    <a:pt x="17358" y="34786"/>
                  </a:lnTo>
                  <a:lnTo>
                    <a:pt x="18128" y="34834"/>
                  </a:lnTo>
                  <a:lnTo>
                    <a:pt x="18995" y="34930"/>
                  </a:lnTo>
                  <a:lnTo>
                    <a:pt x="19933" y="35051"/>
                  </a:lnTo>
                  <a:lnTo>
                    <a:pt x="21017" y="35243"/>
                  </a:lnTo>
                  <a:lnTo>
                    <a:pt x="22196" y="35460"/>
                  </a:lnTo>
                  <a:lnTo>
                    <a:pt x="23520" y="35749"/>
                  </a:lnTo>
                  <a:lnTo>
                    <a:pt x="24146" y="35845"/>
                  </a:lnTo>
                  <a:lnTo>
                    <a:pt x="24700" y="35917"/>
                  </a:lnTo>
                  <a:lnTo>
                    <a:pt x="25205" y="35941"/>
                  </a:lnTo>
                  <a:lnTo>
                    <a:pt x="25687" y="35941"/>
                  </a:lnTo>
                  <a:lnTo>
                    <a:pt x="26120" y="35869"/>
                  </a:lnTo>
                  <a:lnTo>
                    <a:pt x="26481" y="35773"/>
                  </a:lnTo>
                  <a:lnTo>
                    <a:pt x="26818" y="35628"/>
                  </a:lnTo>
                  <a:lnTo>
                    <a:pt x="27131" y="35460"/>
                  </a:lnTo>
                  <a:lnTo>
                    <a:pt x="27396" y="35267"/>
                  </a:lnTo>
                  <a:lnTo>
                    <a:pt x="27613" y="35027"/>
                  </a:lnTo>
                  <a:lnTo>
                    <a:pt x="27805" y="34762"/>
                  </a:lnTo>
                  <a:lnTo>
                    <a:pt x="27974" y="34473"/>
                  </a:lnTo>
                  <a:lnTo>
                    <a:pt x="28094" y="34136"/>
                  </a:lnTo>
                  <a:lnTo>
                    <a:pt x="28191" y="33799"/>
                  </a:lnTo>
                  <a:lnTo>
                    <a:pt x="28263" y="33414"/>
                  </a:lnTo>
                  <a:lnTo>
                    <a:pt x="28311" y="33028"/>
                  </a:lnTo>
                  <a:lnTo>
                    <a:pt x="28335" y="32595"/>
                  </a:lnTo>
                  <a:lnTo>
                    <a:pt x="28335" y="32162"/>
                  </a:lnTo>
                  <a:lnTo>
                    <a:pt x="28311" y="31729"/>
                  </a:lnTo>
                  <a:lnTo>
                    <a:pt x="28263" y="31247"/>
                  </a:lnTo>
                  <a:lnTo>
                    <a:pt x="28191" y="30766"/>
                  </a:lnTo>
                  <a:lnTo>
                    <a:pt x="28118" y="30284"/>
                  </a:lnTo>
                  <a:lnTo>
                    <a:pt x="27926" y="29273"/>
                  </a:lnTo>
                  <a:lnTo>
                    <a:pt x="27709" y="28238"/>
                  </a:lnTo>
                  <a:lnTo>
                    <a:pt x="27444" y="27179"/>
                  </a:lnTo>
                  <a:lnTo>
                    <a:pt x="26867" y="25084"/>
                  </a:lnTo>
                  <a:lnTo>
                    <a:pt x="26746" y="24531"/>
                  </a:lnTo>
                  <a:lnTo>
                    <a:pt x="26626" y="23881"/>
                  </a:lnTo>
                  <a:lnTo>
                    <a:pt x="26554" y="23183"/>
                  </a:lnTo>
                  <a:lnTo>
                    <a:pt x="26481" y="22412"/>
                  </a:lnTo>
                  <a:lnTo>
                    <a:pt x="26409" y="21594"/>
                  </a:lnTo>
                  <a:lnTo>
                    <a:pt x="26385" y="20727"/>
                  </a:lnTo>
                  <a:lnTo>
                    <a:pt x="26361" y="19812"/>
                  </a:lnTo>
                  <a:lnTo>
                    <a:pt x="26337" y="18849"/>
                  </a:lnTo>
                  <a:lnTo>
                    <a:pt x="26361" y="16827"/>
                  </a:lnTo>
                  <a:lnTo>
                    <a:pt x="26409" y="14733"/>
                  </a:lnTo>
                  <a:lnTo>
                    <a:pt x="26505" y="12590"/>
                  </a:lnTo>
                  <a:lnTo>
                    <a:pt x="26602" y="10472"/>
                  </a:lnTo>
                  <a:lnTo>
                    <a:pt x="26746" y="8426"/>
                  </a:lnTo>
                  <a:lnTo>
                    <a:pt x="26891" y="6476"/>
                  </a:lnTo>
                  <a:lnTo>
                    <a:pt x="27155" y="3130"/>
                  </a:lnTo>
                  <a:lnTo>
                    <a:pt x="27372" y="843"/>
                  </a:lnTo>
                  <a:lnTo>
                    <a:pt x="274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4" name="Google Shape;13844;p42"/>
            <p:cNvSpPr/>
            <p:nvPr/>
          </p:nvSpPr>
          <p:spPr>
            <a:xfrm>
              <a:off x="7632825" y="1664338"/>
              <a:ext cx="126400" cy="64425"/>
            </a:xfrm>
            <a:custGeom>
              <a:avLst/>
              <a:gdLst/>
              <a:ahLst/>
              <a:cxnLst/>
              <a:rect l="l" t="t" r="r" b="b"/>
              <a:pathLst>
                <a:path w="5056" h="2577" extrusionOk="0">
                  <a:moveTo>
                    <a:pt x="3684" y="1"/>
                  </a:moveTo>
                  <a:lnTo>
                    <a:pt x="362" y="482"/>
                  </a:lnTo>
                  <a:lnTo>
                    <a:pt x="289" y="555"/>
                  </a:lnTo>
                  <a:lnTo>
                    <a:pt x="217" y="651"/>
                  </a:lnTo>
                  <a:lnTo>
                    <a:pt x="145" y="747"/>
                  </a:lnTo>
                  <a:lnTo>
                    <a:pt x="145" y="868"/>
                  </a:lnTo>
                  <a:lnTo>
                    <a:pt x="145" y="940"/>
                  </a:lnTo>
                  <a:lnTo>
                    <a:pt x="193" y="988"/>
                  </a:lnTo>
                  <a:lnTo>
                    <a:pt x="241" y="1060"/>
                  </a:lnTo>
                  <a:lnTo>
                    <a:pt x="313" y="1108"/>
                  </a:lnTo>
                  <a:lnTo>
                    <a:pt x="434" y="1181"/>
                  </a:lnTo>
                  <a:lnTo>
                    <a:pt x="578" y="1229"/>
                  </a:lnTo>
                  <a:lnTo>
                    <a:pt x="699" y="1277"/>
                  </a:lnTo>
                  <a:lnTo>
                    <a:pt x="795" y="1349"/>
                  </a:lnTo>
                  <a:lnTo>
                    <a:pt x="843" y="1397"/>
                  </a:lnTo>
                  <a:lnTo>
                    <a:pt x="867" y="1469"/>
                  </a:lnTo>
                  <a:lnTo>
                    <a:pt x="843" y="1542"/>
                  </a:lnTo>
                  <a:lnTo>
                    <a:pt x="795" y="1614"/>
                  </a:lnTo>
                  <a:lnTo>
                    <a:pt x="675" y="1734"/>
                  </a:lnTo>
                  <a:lnTo>
                    <a:pt x="482" y="1879"/>
                  </a:lnTo>
                  <a:lnTo>
                    <a:pt x="289" y="1975"/>
                  </a:lnTo>
                  <a:lnTo>
                    <a:pt x="0" y="2119"/>
                  </a:lnTo>
                  <a:lnTo>
                    <a:pt x="25" y="2143"/>
                  </a:lnTo>
                  <a:lnTo>
                    <a:pt x="145" y="2216"/>
                  </a:lnTo>
                  <a:lnTo>
                    <a:pt x="602" y="2360"/>
                  </a:lnTo>
                  <a:lnTo>
                    <a:pt x="1325" y="2577"/>
                  </a:lnTo>
                  <a:lnTo>
                    <a:pt x="5056" y="2216"/>
                  </a:lnTo>
                  <a:lnTo>
                    <a:pt x="5056" y="2119"/>
                  </a:lnTo>
                  <a:lnTo>
                    <a:pt x="5032" y="1927"/>
                  </a:lnTo>
                  <a:lnTo>
                    <a:pt x="4984" y="1806"/>
                  </a:lnTo>
                  <a:lnTo>
                    <a:pt x="4936" y="1686"/>
                  </a:lnTo>
                  <a:lnTo>
                    <a:pt x="4863" y="1590"/>
                  </a:lnTo>
                  <a:lnTo>
                    <a:pt x="4767" y="1542"/>
                  </a:lnTo>
                  <a:lnTo>
                    <a:pt x="4647" y="1469"/>
                  </a:lnTo>
                  <a:lnTo>
                    <a:pt x="4550" y="1373"/>
                  </a:lnTo>
                  <a:lnTo>
                    <a:pt x="4478" y="1277"/>
                  </a:lnTo>
                  <a:lnTo>
                    <a:pt x="4406" y="1156"/>
                  </a:lnTo>
                  <a:lnTo>
                    <a:pt x="4358" y="1036"/>
                  </a:lnTo>
                  <a:lnTo>
                    <a:pt x="4358" y="892"/>
                  </a:lnTo>
                  <a:lnTo>
                    <a:pt x="4358" y="747"/>
                  </a:lnTo>
                  <a:lnTo>
                    <a:pt x="4406" y="603"/>
                  </a:lnTo>
                  <a:lnTo>
                    <a:pt x="4430" y="531"/>
                  </a:lnTo>
                  <a:lnTo>
                    <a:pt x="4430" y="482"/>
                  </a:lnTo>
                  <a:lnTo>
                    <a:pt x="4406" y="410"/>
                  </a:lnTo>
                  <a:lnTo>
                    <a:pt x="4358" y="362"/>
                  </a:lnTo>
                  <a:lnTo>
                    <a:pt x="4237" y="242"/>
                  </a:lnTo>
                  <a:lnTo>
                    <a:pt x="4093" y="169"/>
                  </a:lnTo>
                  <a:lnTo>
                    <a:pt x="3804" y="49"/>
                  </a:lnTo>
                  <a:lnTo>
                    <a:pt x="3684" y="1"/>
                  </a:lnTo>
                  <a:close/>
                </a:path>
              </a:pathLst>
            </a:custGeom>
            <a:solidFill>
              <a:srgbClr val="E2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5" name="Google Shape;13845;p42"/>
            <p:cNvSpPr/>
            <p:nvPr/>
          </p:nvSpPr>
          <p:spPr>
            <a:xfrm>
              <a:off x="7645475" y="1764863"/>
              <a:ext cx="210650" cy="152275"/>
            </a:xfrm>
            <a:custGeom>
              <a:avLst/>
              <a:gdLst/>
              <a:ahLst/>
              <a:cxnLst/>
              <a:rect l="l" t="t" r="r" b="b"/>
              <a:pathLst>
                <a:path w="8426" h="6091" extrusionOk="0">
                  <a:moveTo>
                    <a:pt x="5007" y="0"/>
                  </a:moveTo>
                  <a:lnTo>
                    <a:pt x="4815" y="24"/>
                  </a:lnTo>
                  <a:lnTo>
                    <a:pt x="4454" y="48"/>
                  </a:lnTo>
                  <a:lnTo>
                    <a:pt x="3635" y="121"/>
                  </a:lnTo>
                  <a:lnTo>
                    <a:pt x="2407" y="193"/>
                  </a:lnTo>
                  <a:lnTo>
                    <a:pt x="1757" y="265"/>
                  </a:lnTo>
                  <a:lnTo>
                    <a:pt x="1180" y="361"/>
                  </a:lnTo>
                  <a:lnTo>
                    <a:pt x="915" y="409"/>
                  </a:lnTo>
                  <a:lnTo>
                    <a:pt x="698" y="482"/>
                  </a:lnTo>
                  <a:lnTo>
                    <a:pt x="530" y="554"/>
                  </a:lnTo>
                  <a:lnTo>
                    <a:pt x="385" y="626"/>
                  </a:lnTo>
                  <a:lnTo>
                    <a:pt x="217" y="819"/>
                  </a:lnTo>
                  <a:lnTo>
                    <a:pt x="144" y="915"/>
                  </a:lnTo>
                  <a:lnTo>
                    <a:pt x="96" y="1011"/>
                  </a:lnTo>
                  <a:lnTo>
                    <a:pt x="24" y="1228"/>
                  </a:lnTo>
                  <a:lnTo>
                    <a:pt x="0" y="1469"/>
                  </a:lnTo>
                  <a:lnTo>
                    <a:pt x="48" y="1733"/>
                  </a:lnTo>
                  <a:lnTo>
                    <a:pt x="120" y="2022"/>
                  </a:lnTo>
                  <a:lnTo>
                    <a:pt x="217" y="2311"/>
                  </a:lnTo>
                  <a:lnTo>
                    <a:pt x="361" y="2624"/>
                  </a:lnTo>
                  <a:lnTo>
                    <a:pt x="457" y="2793"/>
                  </a:lnTo>
                  <a:lnTo>
                    <a:pt x="626" y="2937"/>
                  </a:lnTo>
                  <a:lnTo>
                    <a:pt x="819" y="3106"/>
                  </a:lnTo>
                  <a:lnTo>
                    <a:pt x="1059" y="3250"/>
                  </a:lnTo>
                  <a:lnTo>
                    <a:pt x="1324" y="3394"/>
                  </a:lnTo>
                  <a:lnTo>
                    <a:pt x="1613" y="3539"/>
                  </a:lnTo>
                  <a:lnTo>
                    <a:pt x="2239" y="3828"/>
                  </a:lnTo>
                  <a:lnTo>
                    <a:pt x="2841" y="4069"/>
                  </a:lnTo>
                  <a:lnTo>
                    <a:pt x="3418" y="4285"/>
                  </a:lnTo>
                  <a:lnTo>
                    <a:pt x="3876" y="4478"/>
                  </a:lnTo>
                  <a:lnTo>
                    <a:pt x="4165" y="4622"/>
                  </a:lnTo>
                  <a:lnTo>
                    <a:pt x="4261" y="4694"/>
                  </a:lnTo>
                  <a:lnTo>
                    <a:pt x="4357" y="4767"/>
                  </a:lnTo>
                  <a:lnTo>
                    <a:pt x="4478" y="4983"/>
                  </a:lnTo>
                  <a:lnTo>
                    <a:pt x="4598" y="5224"/>
                  </a:lnTo>
                  <a:lnTo>
                    <a:pt x="4742" y="5465"/>
                  </a:lnTo>
                  <a:lnTo>
                    <a:pt x="4911" y="5705"/>
                  </a:lnTo>
                  <a:lnTo>
                    <a:pt x="5007" y="5802"/>
                  </a:lnTo>
                  <a:lnTo>
                    <a:pt x="5128" y="5898"/>
                  </a:lnTo>
                  <a:lnTo>
                    <a:pt x="5272" y="5970"/>
                  </a:lnTo>
                  <a:lnTo>
                    <a:pt x="5417" y="6043"/>
                  </a:lnTo>
                  <a:lnTo>
                    <a:pt x="5609" y="6091"/>
                  </a:lnTo>
                  <a:lnTo>
                    <a:pt x="6042" y="6091"/>
                  </a:lnTo>
                  <a:lnTo>
                    <a:pt x="6283" y="6067"/>
                  </a:lnTo>
                  <a:lnTo>
                    <a:pt x="6500" y="5994"/>
                  </a:lnTo>
                  <a:lnTo>
                    <a:pt x="6692" y="5922"/>
                  </a:lnTo>
                  <a:lnTo>
                    <a:pt x="6909" y="5826"/>
                  </a:lnTo>
                  <a:lnTo>
                    <a:pt x="7102" y="5705"/>
                  </a:lnTo>
                  <a:lnTo>
                    <a:pt x="7270" y="5561"/>
                  </a:lnTo>
                  <a:lnTo>
                    <a:pt x="7439" y="5417"/>
                  </a:lnTo>
                  <a:lnTo>
                    <a:pt x="7607" y="5248"/>
                  </a:lnTo>
                  <a:lnTo>
                    <a:pt x="7752" y="5080"/>
                  </a:lnTo>
                  <a:lnTo>
                    <a:pt x="7896" y="4887"/>
                  </a:lnTo>
                  <a:lnTo>
                    <a:pt x="8016" y="4694"/>
                  </a:lnTo>
                  <a:lnTo>
                    <a:pt x="8137" y="4502"/>
                  </a:lnTo>
                  <a:lnTo>
                    <a:pt x="8209" y="4285"/>
                  </a:lnTo>
                  <a:lnTo>
                    <a:pt x="8305" y="4093"/>
                  </a:lnTo>
                  <a:lnTo>
                    <a:pt x="8353" y="3900"/>
                  </a:lnTo>
                  <a:lnTo>
                    <a:pt x="8402" y="3683"/>
                  </a:lnTo>
                  <a:lnTo>
                    <a:pt x="8426" y="3467"/>
                  </a:lnTo>
                  <a:lnTo>
                    <a:pt x="8426" y="3250"/>
                  </a:lnTo>
                  <a:lnTo>
                    <a:pt x="8426" y="3009"/>
                  </a:lnTo>
                  <a:lnTo>
                    <a:pt x="8378" y="2793"/>
                  </a:lnTo>
                  <a:lnTo>
                    <a:pt x="8329" y="2552"/>
                  </a:lnTo>
                  <a:lnTo>
                    <a:pt x="8257" y="2335"/>
                  </a:lnTo>
                  <a:lnTo>
                    <a:pt x="8185" y="2119"/>
                  </a:lnTo>
                  <a:lnTo>
                    <a:pt x="8089" y="1902"/>
                  </a:lnTo>
                  <a:lnTo>
                    <a:pt x="7968" y="1709"/>
                  </a:lnTo>
                  <a:lnTo>
                    <a:pt x="7872" y="1517"/>
                  </a:lnTo>
                  <a:lnTo>
                    <a:pt x="7728" y="1348"/>
                  </a:lnTo>
                  <a:lnTo>
                    <a:pt x="7607" y="1204"/>
                  </a:lnTo>
                  <a:lnTo>
                    <a:pt x="7463" y="1083"/>
                  </a:lnTo>
                  <a:lnTo>
                    <a:pt x="7318" y="987"/>
                  </a:lnTo>
                  <a:lnTo>
                    <a:pt x="7174" y="915"/>
                  </a:lnTo>
                  <a:lnTo>
                    <a:pt x="6524" y="650"/>
                  </a:lnTo>
                  <a:lnTo>
                    <a:pt x="5826" y="361"/>
                  </a:lnTo>
                  <a:lnTo>
                    <a:pt x="5079" y="24"/>
                  </a:lnTo>
                  <a:lnTo>
                    <a:pt x="5007" y="0"/>
                  </a:lnTo>
                  <a:close/>
                </a:path>
              </a:pathLst>
            </a:custGeom>
            <a:solidFill>
              <a:srgbClr val="FCFD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6" name="Google Shape;13846;p42"/>
            <p:cNvSpPr/>
            <p:nvPr/>
          </p:nvSpPr>
          <p:spPr>
            <a:xfrm>
              <a:off x="7646075" y="1785313"/>
              <a:ext cx="210050" cy="131825"/>
            </a:xfrm>
            <a:custGeom>
              <a:avLst/>
              <a:gdLst/>
              <a:ahLst/>
              <a:cxnLst/>
              <a:rect l="l" t="t" r="r" b="b"/>
              <a:pathLst>
                <a:path w="8402" h="5273" extrusionOk="0">
                  <a:moveTo>
                    <a:pt x="6885" y="1"/>
                  </a:moveTo>
                  <a:lnTo>
                    <a:pt x="7005" y="193"/>
                  </a:lnTo>
                  <a:lnTo>
                    <a:pt x="7126" y="434"/>
                  </a:lnTo>
                  <a:lnTo>
                    <a:pt x="7222" y="699"/>
                  </a:lnTo>
                  <a:lnTo>
                    <a:pt x="7318" y="988"/>
                  </a:lnTo>
                  <a:lnTo>
                    <a:pt x="7391" y="1277"/>
                  </a:lnTo>
                  <a:lnTo>
                    <a:pt x="7439" y="1614"/>
                  </a:lnTo>
                  <a:lnTo>
                    <a:pt x="7439" y="1927"/>
                  </a:lnTo>
                  <a:lnTo>
                    <a:pt x="7415" y="2264"/>
                  </a:lnTo>
                  <a:lnTo>
                    <a:pt x="7342" y="2745"/>
                  </a:lnTo>
                  <a:lnTo>
                    <a:pt x="7294" y="3154"/>
                  </a:lnTo>
                  <a:lnTo>
                    <a:pt x="7246" y="3467"/>
                  </a:lnTo>
                  <a:lnTo>
                    <a:pt x="7222" y="3612"/>
                  </a:lnTo>
                  <a:lnTo>
                    <a:pt x="7198" y="3708"/>
                  </a:lnTo>
                  <a:lnTo>
                    <a:pt x="7126" y="3804"/>
                  </a:lnTo>
                  <a:lnTo>
                    <a:pt x="7054" y="3852"/>
                  </a:lnTo>
                  <a:lnTo>
                    <a:pt x="6933" y="3876"/>
                  </a:lnTo>
                  <a:lnTo>
                    <a:pt x="6813" y="3876"/>
                  </a:lnTo>
                  <a:lnTo>
                    <a:pt x="6644" y="3852"/>
                  </a:lnTo>
                  <a:lnTo>
                    <a:pt x="6428" y="3780"/>
                  </a:lnTo>
                  <a:lnTo>
                    <a:pt x="5874" y="3563"/>
                  </a:lnTo>
                  <a:lnTo>
                    <a:pt x="5561" y="3419"/>
                  </a:lnTo>
                  <a:lnTo>
                    <a:pt x="5296" y="3323"/>
                  </a:lnTo>
                  <a:lnTo>
                    <a:pt x="5031" y="3251"/>
                  </a:lnTo>
                  <a:lnTo>
                    <a:pt x="4791" y="3202"/>
                  </a:lnTo>
                  <a:lnTo>
                    <a:pt x="4381" y="3154"/>
                  </a:lnTo>
                  <a:lnTo>
                    <a:pt x="3996" y="3130"/>
                  </a:lnTo>
                  <a:lnTo>
                    <a:pt x="3659" y="3106"/>
                  </a:lnTo>
                  <a:lnTo>
                    <a:pt x="3467" y="3058"/>
                  </a:lnTo>
                  <a:lnTo>
                    <a:pt x="3298" y="2986"/>
                  </a:lnTo>
                  <a:lnTo>
                    <a:pt x="3106" y="2889"/>
                  </a:lnTo>
                  <a:lnTo>
                    <a:pt x="2913" y="2769"/>
                  </a:lnTo>
                  <a:lnTo>
                    <a:pt x="2696" y="2601"/>
                  </a:lnTo>
                  <a:lnTo>
                    <a:pt x="2480" y="2408"/>
                  </a:lnTo>
                  <a:lnTo>
                    <a:pt x="2070" y="1975"/>
                  </a:lnTo>
                  <a:lnTo>
                    <a:pt x="1733" y="1614"/>
                  </a:lnTo>
                  <a:lnTo>
                    <a:pt x="1469" y="1325"/>
                  </a:lnTo>
                  <a:lnTo>
                    <a:pt x="1228" y="1108"/>
                  </a:lnTo>
                  <a:lnTo>
                    <a:pt x="1107" y="1012"/>
                  </a:lnTo>
                  <a:lnTo>
                    <a:pt x="987" y="940"/>
                  </a:lnTo>
                  <a:lnTo>
                    <a:pt x="867" y="891"/>
                  </a:lnTo>
                  <a:lnTo>
                    <a:pt x="722" y="843"/>
                  </a:lnTo>
                  <a:lnTo>
                    <a:pt x="578" y="819"/>
                  </a:lnTo>
                  <a:lnTo>
                    <a:pt x="409" y="819"/>
                  </a:lnTo>
                  <a:lnTo>
                    <a:pt x="0" y="843"/>
                  </a:lnTo>
                  <a:lnTo>
                    <a:pt x="48" y="1084"/>
                  </a:lnTo>
                  <a:lnTo>
                    <a:pt x="120" y="1301"/>
                  </a:lnTo>
                  <a:lnTo>
                    <a:pt x="217" y="1565"/>
                  </a:lnTo>
                  <a:lnTo>
                    <a:pt x="337" y="1806"/>
                  </a:lnTo>
                  <a:lnTo>
                    <a:pt x="433" y="1975"/>
                  </a:lnTo>
                  <a:lnTo>
                    <a:pt x="602" y="2119"/>
                  </a:lnTo>
                  <a:lnTo>
                    <a:pt x="795" y="2288"/>
                  </a:lnTo>
                  <a:lnTo>
                    <a:pt x="1035" y="2432"/>
                  </a:lnTo>
                  <a:lnTo>
                    <a:pt x="1300" y="2576"/>
                  </a:lnTo>
                  <a:lnTo>
                    <a:pt x="1589" y="2721"/>
                  </a:lnTo>
                  <a:lnTo>
                    <a:pt x="2215" y="3010"/>
                  </a:lnTo>
                  <a:lnTo>
                    <a:pt x="2817" y="3251"/>
                  </a:lnTo>
                  <a:lnTo>
                    <a:pt x="3394" y="3467"/>
                  </a:lnTo>
                  <a:lnTo>
                    <a:pt x="3852" y="3660"/>
                  </a:lnTo>
                  <a:lnTo>
                    <a:pt x="4141" y="3804"/>
                  </a:lnTo>
                  <a:lnTo>
                    <a:pt x="4237" y="3876"/>
                  </a:lnTo>
                  <a:lnTo>
                    <a:pt x="4333" y="3949"/>
                  </a:lnTo>
                  <a:lnTo>
                    <a:pt x="4454" y="4165"/>
                  </a:lnTo>
                  <a:lnTo>
                    <a:pt x="4574" y="4406"/>
                  </a:lnTo>
                  <a:lnTo>
                    <a:pt x="4718" y="4647"/>
                  </a:lnTo>
                  <a:lnTo>
                    <a:pt x="4887" y="4887"/>
                  </a:lnTo>
                  <a:lnTo>
                    <a:pt x="4983" y="4984"/>
                  </a:lnTo>
                  <a:lnTo>
                    <a:pt x="5104" y="5080"/>
                  </a:lnTo>
                  <a:lnTo>
                    <a:pt x="5248" y="5152"/>
                  </a:lnTo>
                  <a:lnTo>
                    <a:pt x="5393" y="5225"/>
                  </a:lnTo>
                  <a:lnTo>
                    <a:pt x="5585" y="5273"/>
                  </a:lnTo>
                  <a:lnTo>
                    <a:pt x="6018" y="5273"/>
                  </a:lnTo>
                  <a:lnTo>
                    <a:pt x="6259" y="5249"/>
                  </a:lnTo>
                  <a:lnTo>
                    <a:pt x="6476" y="5176"/>
                  </a:lnTo>
                  <a:lnTo>
                    <a:pt x="6668" y="5104"/>
                  </a:lnTo>
                  <a:lnTo>
                    <a:pt x="6885" y="5008"/>
                  </a:lnTo>
                  <a:lnTo>
                    <a:pt x="7078" y="4887"/>
                  </a:lnTo>
                  <a:lnTo>
                    <a:pt x="7246" y="4743"/>
                  </a:lnTo>
                  <a:lnTo>
                    <a:pt x="7415" y="4599"/>
                  </a:lnTo>
                  <a:lnTo>
                    <a:pt x="7583" y="4430"/>
                  </a:lnTo>
                  <a:lnTo>
                    <a:pt x="7728" y="4262"/>
                  </a:lnTo>
                  <a:lnTo>
                    <a:pt x="7872" y="4069"/>
                  </a:lnTo>
                  <a:lnTo>
                    <a:pt x="7992" y="3876"/>
                  </a:lnTo>
                  <a:lnTo>
                    <a:pt x="8113" y="3684"/>
                  </a:lnTo>
                  <a:lnTo>
                    <a:pt x="8185" y="3467"/>
                  </a:lnTo>
                  <a:lnTo>
                    <a:pt x="8281" y="3275"/>
                  </a:lnTo>
                  <a:lnTo>
                    <a:pt x="8329" y="3082"/>
                  </a:lnTo>
                  <a:lnTo>
                    <a:pt x="8378" y="2865"/>
                  </a:lnTo>
                  <a:lnTo>
                    <a:pt x="8402" y="2649"/>
                  </a:lnTo>
                  <a:lnTo>
                    <a:pt x="8402" y="2432"/>
                  </a:lnTo>
                  <a:lnTo>
                    <a:pt x="8402" y="2191"/>
                  </a:lnTo>
                  <a:lnTo>
                    <a:pt x="8354" y="1975"/>
                  </a:lnTo>
                  <a:lnTo>
                    <a:pt x="8305" y="1734"/>
                  </a:lnTo>
                  <a:lnTo>
                    <a:pt x="8233" y="1517"/>
                  </a:lnTo>
                  <a:lnTo>
                    <a:pt x="8161" y="1301"/>
                  </a:lnTo>
                  <a:lnTo>
                    <a:pt x="8065" y="1084"/>
                  </a:lnTo>
                  <a:lnTo>
                    <a:pt x="7944" y="891"/>
                  </a:lnTo>
                  <a:lnTo>
                    <a:pt x="7848" y="699"/>
                  </a:lnTo>
                  <a:lnTo>
                    <a:pt x="7704" y="530"/>
                  </a:lnTo>
                  <a:lnTo>
                    <a:pt x="7583" y="386"/>
                  </a:lnTo>
                  <a:lnTo>
                    <a:pt x="7439" y="265"/>
                  </a:lnTo>
                  <a:lnTo>
                    <a:pt x="7294" y="169"/>
                  </a:lnTo>
                  <a:lnTo>
                    <a:pt x="7150" y="97"/>
                  </a:lnTo>
                  <a:lnTo>
                    <a:pt x="6885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7" name="Google Shape;13847;p42"/>
            <p:cNvSpPr/>
            <p:nvPr/>
          </p:nvSpPr>
          <p:spPr>
            <a:xfrm>
              <a:off x="7626800" y="1075763"/>
              <a:ext cx="135450" cy="618100"/>
            </a:xfrm>
            <a:custGeom>
              <a:avLst/>
              <a:gdLst/>
              <a:ahLst/>
              <a:cxnLst/>
              <a:rect l="l" t="t" r="r" b="b"/>
              <a:pathLst>
                <a:path w="5418" h="24724" extrusionOk="0">
                  <a:moveTo>
                    <a:pt x="5417" y="0"/>
                  </a:moveTo>
                  <a:lnTo>
                    <a:pt x="1" y="145"/>
                  </a:lnTo>
                  <a:lnTo>
                    <a:pt x="290" y="7295"/>
                  </a:lnTo>
                  <a:lnTo>
                    <a:pt x="554" y="12855"/>
                  </a:lnTo>
                  <a:lnTo>
                    <a:pt x="675" y="15118"/>
                  </a:lnTo>
                  <a:lnTo>
                    <a:pt x="795" y="16707"/>
                  </a:lnTo>
                  <a:lnTo>
                    <a:pt x="819" y="17261"/>
                  </a:lnTo>
                  <a:lnTo>
                    <a:pt x="843" y="17815"/>
                  </a:lnTo>
                  <a:lnTo>
                    <a:pt x="843" y="18392"/>
                  </a:lnTo>
                  <a:lnTo>
                    <a:pt x="843" y="18946"/>
                  </a:lnTo>
                  <a:lnTo>
                    <a:pt x="771" y="20005"/>
                  </a:lnTo>
                  <a:lnTo>
                    <a:pt x="699" y="21016"/>
                  </a:lnTo>
                  <a:lnTo>
                    <a:pt x="530" y="22701"/>
                  </a:lnTo>
                  <a:lnTo>
                    <a:pt x="506" y="23327"/>
                  </a:lnTo>
                  <a:lnTo>
                    <a:pt x="506" y="23568"/>
                  </a:lnTo>
                  <a:lnTo>
                    <a:pt x="506" y="23761"/>
                  </a:lnTo>
                  <a:lnTo>
                    <a:pt x="554" y="23929"/>
                  </a:lnTo>
                  <a:lnTo>
                    <a:pt x="627" y="24074"/>
                  </a:lnTo>
                  <a:lnTo>
                    <a:pt x="747" y="24194"/>
                  </a:lnTo>
                  <a:lnTo>
                    <a:pt x="867" y="24314"/>
                  </a:lnTo>
                  <a:lnTo>
                    <a:pt x="1012" y="24411"/>
                  </a:lnTo>
                  <a:lnTo>
                    <a:pt x="1204" y="24483"/>
                  </a:lnTo>
                  <a:lnTo>
                    <a:pt x="1397" y="24555"/>
                  </a:lnTo>
                  <a:lnTo>
                    <a:pt x="1614" y="24603"/>
                  </a:lnTo>
                  <a:lnTo>
                    <a:pt x="2095" y="24675"/>
                  </a:lnTo>
                  <a:lnTo>
                    <a:pt x="2625" y="24724"/>
                  </a:lnTo>
                  <a:lnTo>
                    <a:pt x="3178" y="24699"/>
                  </a:lnTo>
                  <a:lnTo>
                    <a:pt x="3756" y="24651"/>
                  </a:lnTo>
                  <a:lnTo>
                    <a:pt x="4045" y="24603"/>
                  </a:lnTo>
                  <a:lnTo>
                    <a:pt x="4262" y="24507"/>
                  </a:lnTo>
                  <a:lnTo>
                    <a:pt x="4454" y="24387"/>
                  </a:lnTo>
                  <a:lnTo>
                    <a:pt x="4599" y="24218"/>
                  </a:lnTo>
                  <a:lnTo>
                    <a:pt x="4719" y="24025"/>
                  </a:lnTo>
                  <a:lnTo>
                    <a:pt x="4791" y="23785"/>
                  </a:lnTo>
                  <a:lnTo>
                    <a:pt x="4864" y="23520"/>
                  </a:lnTo>
                  <a:lnTo>
                    <a:pt x="4888" y="23207"/>
                  </a:lnTo>
                  <a:lnTo>
                    <a:pt x="4888" y="22846"/>
                  </a:lnTo>
                  <a:lnTo>
                    <a:pt x="4864" y="22485"/>
                  </a:lnTo>
                  <a:lnTo>
                    <a:pt x="4767" y="21618"/>
                  </a:lnTo>
                  <a:lnTo>
                    <a:pt x="4623" y="20631"/>
                  </a:lnTo>
                  <a:lnTo>
                    <a:pt x="4430" y="19524"/>
                  </a:lnTo>
                  <a:lnTo>
                    <a:pt x="4382" y="19187"/>
                  </a:lnTo>
                  <a:lnTo>
                    <a:pt x="4358" y="18777"/>
                  </a:lnTo>
                  <a:lnTo>
                    <a:pt x="4310" y="17766"/>
                  </a:lnTo>
                  <a:lnTo>
                    <a:pt x="4310" y="16539"/>
                  </a:lnTo>
                  <a:lnTo>
                    <a:pt x="4358" y="15142"/>
                  </a:lnTo>
                  <a:lnTo>
                    <a:pt x="4430" y="13602"/>
                  </a:lnTo>
                  <a:lnTo>
                    <a:pt x="4502" y="11965"/>
                  </a:lnTo>
                  <a:lnTo>
                    <a:pt x="4719" y="8570"/>
                  </a:lnTo>
                  <a:lnTo>
                    <a:pt x="4960" y="5345"/>
                  </a:lnTo>
                  <a:lnTo>
                    <a:pt x="5201" y="2600"/>
                  </a:lnTo>
                  <a:lnTo>
                    <a:pt x="5417" y="0"/>
                  </a:lnTo>
                  <a:close/>
                </a:path>
              </a:pathLst>
            </a:custGeom>
            <a:solidFill>
              <a:srgbClr val="FCFD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8" name="Google Shape;13848;p42"/>
            <p:cNvSpPr/>
            <p:nvPr/>
          </p:nvSpPr>
          <p:spPr>
            <a:xfrm>
              <a:off x="7626800" y="1078163"/>
              <a:ext cx="112575" cy="615700"/>
            </a:xfrm>
            <a:custGeom>
              <a:avLst/>
              <a:gdLst/>
              <a:ahLst/>
              <a:cxnLst/>
              <a:rect l="l" t="t" r="r" b="b"/>
              <a:pathLst>
                <a:path w="4503" h="24628" extrusionOk="0">
                  <a:moveTo>
                    <a:pt x="1710" y="1"/>
                  </a:moveTo>
                  <a:lnTo>
                    <a:pt x="1" y="49"/>
                  </a:lnTo>
                  <a:lnTo>
                    <a:pt x="290" y="7199"/>
                  </a:lnTo>
                  <a:lnTo>
                    <a:pt x="554" y="12759"/>
                  </a:lnTo>
                  <a:lnTo>
                    <a:pt x="675" y="15022"/>
                  </a:lnTo>
                  <a:lnTo>
                    <a:pt x="795" y="16611"/>
                  </a:lnTo>
                  <a:lnTo>
                    <a:pt x="819" y="17165"/>
                  </a:lnTo>
                  <a:lnTo>
                    <a:pt x="843" y="17719"/>
                  </a:lnTo>
                  <a:lnTo>
                    <a:pt x="843" y="18296"/>
                  </a:lnTo>
                  <a:lnTo>
                    <a:pt x="843" y="18850"/>
                  </a:lnTo>
                  <a:lnTo>
                    <a:pt x="771" y="19909"/>
                  </a:lnTo>
                  <a:lnTo>
                    <a:pt x="699" y="20920"/>
                  </a:lnTo>
                  <a:lnTo>
                    <a:pt x="530" y="22605"/>
                  </a:lnTo>
                  <a:lnTo>
                    <a:pt x="506" y="23231"/>
                  </a:lnTo>
                  <a:lnTo>
                    <a:pt x="506" y="23472"/>
                  </a:lnTo>
                  <a:lnTo>
                    <a:pt x="506" y="23665"/>
                  </a:lnTo>
                  <a:lnTo>
                    <a:pt x="554" y="23833"/>
                  </a:lnTo>
                  <a:lnTo>
                    <a:pt x="627" y="23978"/>
                  </a:lnTo>
                  <a:lnTo>
                    <a:pt x="747" y="24098"/>
                  </a:lnTo>
                  <a:lnTo>
                    <a:pt x="867" y="24218"/>
                  </a:lnTo>
                  <a:lnTo>
                    <a:pt x="1012" y="24315"/>
                  </a:lnTo>
                  <a:lnTo>
                    <a:pt x="1204" y="24387"/>
                  </a:lnTo>
                  <a:lnTo>
                    <a:pt x="1397" y="24459"/>
                  </a:lnTo>
                  <a:lnTo>
                    <a:pt x="1614" y="24507"/>
                  </a:lnTo>
                  <a:lnTo>
                    <a:pt x="2095" y="24579"/>
                  </a:lnTo>
                  <a:lnTo>
                    <a:pt x="2625" y="24628"/>
                  </a:lnTo>
                  <a:lnTo>
                    <a:pt x="3178" y="24603"/>
                  </a:lnTo>
                  <a:lnTo>
                    <a:pt x="3756" y="24555"/>
                  </a:lnTo>
                  <a:lnTo>
                    <a:pt x="3997" y="24507"/>
                  </a:lnTo>
                  <a:lnTo>
                    <a:pt x="4189" y="24459"/>
                  </a:lnTo>
                  <a:lnTo>
                    <a:pt x="4358" y="24363"/>
                  </a:lnTo>
                  <a:lnTo>
                    <a:pt x="4502" y="24218"/>
                  </a:lnTo>
                  <a:lnTo>
                    <a:pt x="4069" y="24291"/>
                  </a:lnTo>
                  <a:lnTo>
                    <a:pt x="3660" y="24291"/>
                  </a:lnTo>
                  <a:lnTo>
                    <a:pt x="3323" y="24218"/>
                  </a:lnTo>
                  <a:lnTo>
                    <a:pt x="2986" y="24122"/>
                  </a:lnTo>
                  <a:lnTo>
                    <a:pt x="2673" y="23978"/>
                  </a:lnTo>
                  <a:lnTo>
                    <a:pt x="2384" y="23761"/>
                  </a:lnTo>
                  <a:lnTo>
                    <a:pt x="2071" y="23544"/>
                  </a:lnTo>
                  <a:lnTo>
                    <a:pt x="1782" y="23255"/>
                  </a:lnTo>
                  <a:lnTo>
                    <a:pt x="1638" y="23087"/>
                  </a:lnTo>
                  <a:lnTo>
                    <a:pt x="1541" y="22894"/>
                  </a:lnTo>
                  <a:lnTo>
                    <a:pt x="1445" y="22654"/>
                  </a:lnTo>
                  <a:lnTo>
                    <a:pt x="1397" y="22389"/>
                  </a:lnTo>
                  <a:lnTo>
                    <a:pt x="1373" y="22100"/>
                  </a:lnTo>
                  <a:lnTo>
                    <a:pt x="1373" y="21787"/>
                  </a:lnTo>
                  <a:lnTo>
                    <a:pt x="1421" y="21065"/>
                  </a:lnTo>
                  <a:lnTo>
                    <a:pt x="1566" y="19404"/>
                  </a:lnTo>
                  <a:lnTo>
                    <a:pt x="1614" y="18513"/>
                  </a:lnTo>
                  <a:lnTo>
                    <a:pt x="1614" y="18056"/>
                  </a:lnTo>
                  <a:lnTo>
                    <a:pt x="1614" y="17574"/>
                  </a:lnTo>
                  <a:lnTo>
                    <a:pt x="1614" y="16322"/>
                  </a:lnTo>
                  <a:lnTo>
                    <a:pt x="1614" y="14204"/>
                  </a:lnTo>
                  <a:lnTo>
                    <a:pt x="1662" y="8595"/>
                  </a:lnTo>
                  <a:lnTo>
                    <a:pt x="1710" y="3082"/>
                  </a:lnTo>
                  <a:lnTo>
                    <a:pt x="1710" y="1084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9" name="Google Shape;13849;p42"/>
            <p:cNvSpPr/>
            <p:nvPr/>
          </p:nvSpPr>
          <p:spPr>
            <a:xfrm>
              <a:off x="7693600" y="1076363"/>
              <a:ext cx="47575" cy="483300"/>
            </a:xfrm>
            <a:custGeom>
              <a:avLst/>
              <a:gdLst/>
              <a:ahLst/>
              <a:cxnLst/>
              <a:rect l="l" t="t" r="r" b="b"/>
              <a:pathLst>
                <a:path w="1903" h="19332" extrusionOk="0">
                  <a:moveTo>
                    <a:pt x="1903" y="1"/>
                  </a:moveTo>
                  <a:lnTo>
                    <a:pt x="1060" y="25"/>
                  </a:lnTo>
                  <a:lnTo>
                    <a:pt x="843" y="2986"/>
                  </a:lnTo>
                  <a:lnTo>
                    <a:pt x="458" y="8282"/>
                  </a:lnTo>
                  <a:lnTo>
                    <a:pt x="290" y="11098"/>
                  </a:lnTo>
                  <a:lnTo>
                    <a:pt x="121" y="13674"/>
                  </a:lnTo>
                  <a:lnTo>
                    <a:pt x="25" y="15696"/>
                  </a:lnTo>
                  <a:lnTo>
                    <a:pt x="1" y="16442"/>
                  </a:lnTo>
                  <a:lnTo>
                    <a:pt x="25" y="16924"/>
                  </a:lnTo>
                  <a:lnTo>
                    <a:pt x="73" y="17815"/>
                  </a:lnTo>
                  <a:lnTo>
                    <a:pt x="145" y="18489"/>
                  </a:lnTo>
                  <a:lnTo>
                    <a:pt x="218" y="18970"/>
                  </a:lnTo>
                  <a:lnTo>
                    <a:pt x="290" y="19235"/>
                  </a:lnTo>
                  <a:lnTo>
                    <a:pt x="314" y="19307"/>
                  </a:lnTo>
                  <a:lnTo>
                    <a:pt x="362" y="19331"/>
                  </a:lnTo>
                  <a:lnTo>
                    <a:pt x="386" y="19307"/>
                  </a:lnTo>
                  <a:lnTo>
                    <a:pt x="410" y="19235"/>
                  </a:lnTo>
                  <a:lnTo>
                    <a:pt x="458" y="18946"/>
                  </a:lnTo>
                  <a:lnTo>
                    <a:pt x="458" y="18513"/>
                  </a:lnTo>
                  <a:lnTo>
                    <a:pt x="530" y="17454"/>
                  </a:lnTo>
                  <a:lnTo>
                    <a:pt x="675" y="15407"/>
                  </a:lnTo>
                  <a:lnTo>
                    <a:pt x="1132" y="9558"/>
                  </a:lnTo>
                  <a:lnTo>
                    <a:pt x="1903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0" name="Google Shape;13850;p42"/>
            <p:cNvSpPr/>
            <p:nvPr/>
          </p:nvSpPr>
          <p:spPr>
            <a:xfrm>
              <a:off x="7602725" y="1702863"/>
              <a:ext cx="178175" cy="87900"/>
            </a:xfrm>
            <a:custGeom>
              <a:avLst/>
              <a:gdLst/>
              <a:ahLst/>
              <a:cxnLst/>
              <a:rect l="l" t="t" r="r" b="b"/>
              <a:pathLst>
                <a:path w="7127" h="3516" extrusionOk="0">
                  <a:moveTo>
                    <a:pt x="5514" y="1"/>
                  </a:moveTo>
                  <a:lnTo>
                    <a:pt x="5369" y="49"/>
                  </a:lnTo>
                  <a:lnTo>
                    <a:pt x="5201" y="121"/>
                  </a:lnTo>
                  <a:lnTo>
                    <a:pt x="5008" y="217"/>
                  </a:lnTo>
                  <a:lnTo>
                    <a:pt x="4888" y="265"/>
                  </a:lnTo>
                  <a:lnTo>
                    <a:pt x="4719" y="290"/>
                  </a:lnTo>
                  <a:lnTo>
                    <a:pt x="4358" y="290"/>
                  </a:lnTo>
                  <a:lnTo>
                    <a:pt x="4141" y="265"/>
                  </a:lnTo>
                  <a:lnTo>
                    <a:pt x="3877" y="217"/>
                  </a:lnTo>
                  <a:lnTo>
                    <a:pt x="3612" y="145"/>
                  </a:lnTo>
                  <a:lnTo>
                    <a:pt x="3347" y="121"/>
                  </a:lnTo>
                  <a:lnTo>
                    <a:pt x="3106" y="97"/>
                  </a:lnTo>
                  <a:lnTo>
                    <a:pt x="2866" y="97"/>
                  </a:lnTo>
                  <a:lnTo>
                    <a:pt x="2625" y="121"/>
                  </a:lnTo>
                  <a:lnTo>
                    <a:pt x="2408" y="169"/>
                  </a:lnTo>
                  <a:lnTo>
                    <a:pt x="1975" y="265"/>
                  </a:lnTo>
                  <a:lnTo>
                    <a:pt x="1566" y="410"/>
                  </a:lnTo>
                  <a:lnTo>
                    <a:pt x="1180" y="578"/>
                  </a:lnTo>
                  <a:lnTo>
                    <a:pt x="410" y="964"/>
                  </a:lnTo>
                  <a:lnTo>
                    <a:pt x="242" y="1084"/>
                  </a:lnTo>
                  <a:lnTo>
                    <a:pt x="121" y="1204"/>
                  </a:lnTo>
                  <a:lnTo>
                    <a:pt x="49" y="1325"/>
                  </a:lnTo>
                  <a:lnTo>
                    <a:pt x="1" y="1469"/>
                  </a:lnTo>
                  <a:lnTo>
                    <a:pt x="1" y="1614"/>
                  </a:lnTo>
                  <a:lnTo>
                    <a:pt x="25" y="1758"/>
                  </a:lnTo>
                  <a:lnTo>
                    <a:pt x="97" y="1926"/>
                  </a:lnTo>
                  <a:lnTo>
                    <a:pt x="169" y="2071"/>
                  </a:lnTo>
                  <a:lnTo>
                    <a:pt x="290" y="2239"/>
                  </a:lnTo>
                  <a:lnTo>
                    <a:pt x="410" y="2408"/>
                  </a:lnTo>
                  <a:lnTo>
                    <a:pt x="699" y="2721"/>
                  </a:lnTo>
                  <a:lnTo>
                    <a:pt x="988" y="3010"/>
                  </a:lnTo>
                  <a:lnTo>
                    <a:pt x="1301" y="3251"/>
                  </a:lnTo>
                  <a:lnTo>
                    <a:pt x="1445" y="3347"/>
                  </a:lnTo>
                  <a:lnTo>
                    <a:pt x="1566" y="3419"/>
                  </a:lnTo>
                  <a:lnTo>
                    <a:pt x="1710" y="3467"/>
                  </a:lnTo>
                  <a:lnTo>
                    <a:pt x="1854" y="3515"/>
                  </a:lnTo>
                  <a:lnTo>
                    <a:pt x="1975" y="3515"/>
                  </a:lnTo>
                  <a:lnTo>
                    <a:pt x="2119" y="3491"/>
                  </a:lnTo>
                  <a:lnTo>
                    <a:pt x="2384" y="3443"/>
                  </a:lnTo>
                  <a:lnTo>
                    <a:pt x="2649" y="3347"/>
                  </a:lnTo>
                  <a:lnTo>
                    <a:pt x="2938" y="3202"/>
                  </a:lnTo>
                  <a:lnTo>
                    <a:pt x="3251" y="3058"/>
                  </a:lnTo>
                  <a:lnTo>
                    <a:pt x="3588" y="2913"/>
                  </a:lnTo>
                  <a:lnTo>
                    <a:pt x="3877" y="2817"/>
                  </a:lnTo>
                  <a:lnTo>
                    <a:pt x="4069" y="2769"/>
                  </a:lnTo>
                  <a:lnTo>
                    <a:pt x="4214" y="2745"/>
                  </a:lnTo>
                  <a:lnTo>
                    <a:pt x="4334" y="2769"/>
                  </a:lnTo>
                  <a:lnTo>
                    <a:pt x="4454" y="2793"/>
                  </a:lnTo>
                  <a:lnTo>
                    <a:pt x="4599" y="2865"/>
                  </a:lnTo>
                  <a:lnTo>
                    <a:pt x="4815" y="2962"/>
                  </a:lnTo>
                  <a:lnTo>
                    <a:pt x="5128" y="3058"/>
                  </a:lnTo>
                  <a:lnTo>
                    <a:pt x="5321" y="3106"/>
                  </a:lnTo>
                  <a:lnTo>
                    <a:pt x="5514" y="3130"/>
                  </a:lnTo>
                  <a:lnTo>
                    <a:pt x="5875" y="3130"/>
                  </a:lnTo>
                  <a:lnTo>
                    <a:pt x="6067" y="3106"/>
                  </a:lnTo>
                  <a:lnTo>
                    <a:pt x="6236" y="3058"/>
                  </a:lnTo>
                  <a:lnTo>
                    <a:pt x="6428" y="3010"/>
                  </a:lnTo>
                  <a:lnTo>
                    <a:pt x="6573" y="2938"/>
                  </a:lnTo>
                  <a:lnTo>
                    <a:pt x="6717" y="2841"/>
                  </a:lnTo>
                  <a:lnTo>
                    <a:pt x="6838" y="2745"/>
                  </a:lnTo>
                  <a:lnTo>
                    <a:pt x="6958" y="2649"/>
                  </a:lnTo>
                  <a:lnTo>
                    <a:pt x="7030" y="2528"/>
                  </a:lnTo>
                  <a:lnTo>
                    <a:pt x="7102" y="2408"/>
                  </a:lnTo>
                  <a:lnTo>
                    <a:pt x="7127" y="2264"/>
                  </a:lnTo>
                  <a:lnTo>
                    <a:pt x="7127" y="2143"/>
                  </a:lnTo>
                  <a:lnTo>
                    <a:pt x="7078" y="1999"/>
                  </a:lnTo>
                  <a:lnTo>
                    <a:pt x="6958" y="1686"/>
                  </a:lnTo>
                  <a:lnTo>
                    <a:pt x="6765" y="1373"/>
                  </a:lnTo>
                  <a:lnTo>
                    <a:pt x="6549" y="1060"/>
                  </a:lnTo>
                  <a:lnTo>
                    <a:pt x="6332" y="771"/>
                  </a:lnTo>
                  <a:lnTo>
                    <a:pt x="5947" y="338"/>
                  </a:lnTo>
                  <a:lnTo>
                    <a:pt x="5778" y="169"/>
                  </a:lnTo>
                  <a:lnTo>
                    <a:pt x="5706" y="73"/>
                  </a:lnTo>
                  <a:lnTo>
                    <a:pt x="5634" y="25"/>
                  </a:lnTo>
                  <a:lnTo>
                    <a:pt x="5562" y="1"/>
                  </a:lnTo>
                  <a:close/>
                </a:path>
              </a:pathLst>
            </a:custGeom>
            <a:solidFill>
              <a:srgbClr val="FCFD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1" name="Google Shape;13851;p42"/>
            <p:cNvSpPr/>
            <p:nvPr/>
          </p:nvSpPr>
          <p:spPr>
            <a:xfrm>
              <a:off x="7602725" y="1724538"/>
              <a:ext cx="170350" cy="66225"/>
            </a:xfrm>
            <a:custGeom>
              <a:avLst/>
              <a:gdLst/>
              <a:ahLst/>
              <a:cxnLst/>
              <a:rect l="l" t="t" r="r" b="b"/>
              <a:pathLst>
                <a:path w="6814" h="2649" extrusionOk="0">
                  <a:moveTo>
                    <a:pt x="603" y="0"/>
                  </a:moveTo>
                  <a:lnTo>
                    <a:pt x="410" y="97"/>
                  </a:lnTo>
                  <a:lnTo>
                    <a:pt x="242" y="217"/>
                  </a:lnTo>
                  <a:lnTo>
                    <a:pt x="121" y="337"/>
                  </a:lnTo>
                  <a:lnTo>
                    <a:pt x="49" y="458"/>
                  </a:lnTo>
                  <a:lnTo>
                    <a:pt x="1" y="602"/>
                  </a:lnTo>
                  <a:lnTo>
                    <a:pt x="1" y="747"/>
                  </a:lnTo>
                  <a:lnTo>
                    <a:pt x="25" y="891"/>
                  </a:lnTo>
                  <a:lnTo>
                    <a:pt x="97" y="1059"/>
                  </a:lnTo>
                  <a:lnTo>
                    <a:pt x="169" y="1204"/>
                  </a:lnTo>
                  <a:lnTo>
                    <a:pt x="290" y="1372"/>
                  </a:lnTo>
                  <a:lnTo>
                    <a:pt x="410" y="1541"/>
                  </a:lnTo>
                  <a:lnTo>
                    <a:pt x="699" y="1854"/>
                  </a:lnTo>
                  <a:lnTo>
                    <a:pt x="988" y="2143"/>
                  </a:lnTo>
                  <a:lnTo>
                    <a:pt x="1301" y="2384"/>
                  </a:lnTo>
                  <a:lnTo>
                    <a:pt x="1445" y="2480"/>
                  </a:lnTo>
                  <a:lnTo>
                    <a:pt x="1566" y="2552"/>
                  </a:lnTo>
                  <a:lnTo>
                    <a:pt x="1710" y="2600"/>
                  </a:lnTo>
                  <a:lnTo>
                    <a:pt x="1854" y="2648"/>
                  </a:lnTo>
                  <a:lnTo>
                    <a:pt x="1975" y="2648"/>
                  </a:lnTo>
                  <a:lnTo>
                    <a:pt x="2119" y="2624"/>
                  </a:lnTo>
                  <a:lnTo>
                    <a:pt x="2384" y="2576"/>
                  </a:lnTo>
                  <a:lnTo>
                    <a:pt x="2649" y="2480"/>
                  </a:lnTo>
                  <a:lnTo>
                    <a:pt x="2938" y="2335"/>
                  </a:lnTo>
                  <a:lnTo>
                    <a:pt x="3251" y="2191"/>
                  </a:lnTo>
                  <a:lnTo>
                    <a:pt x="3588" y="2046"/>
                  </a:lnTo>
                  <a:lnTo>
                    <a:pt x="3877" y="1950"/>
                  </a:lnTo>
                  <a:lnTo>
                    <a:pt x="4069" y="1902"/>
                  </a:lnTo>
                  <a:lnTo>
                    <a:pt x="4214" y="1878"/>
                  </a:lnTo>
                  <a:lnTo>
                    <a:pt x="4334" y="1902"/>
                  </a:lnTo>
                  <a:lnTo>
                    <a:pt x="4454" y="1926"/>
                  </a:lnTo>
                  <a:lnTo>
                    <a:pt x="4599" y="1998"/>
                  </a:lnTo>
                  <a:lnTo>
                    <a:pt x="4815" y="2095"/>
                  </a:lnTo>
                  <a:lnTo>
                    <a:pt x="5128" y="2191"/>
                  </a:lnTo>
                  <a:lnTo>
                    <a:pt x="5345" y="2239"/>
                  </a:lnTo>
                  <a:lnTo>
                    <a:pt x="5586" y="2263"/>
                  </a:lnTo>
                  <a:lnTo>
                    <a:pt x="5802" y="2263"/>
                  </a:lnTo>
                  <a:lnTo>
                    <a:pt x="6043" y="2239"/>
                  </a:lnTo>
                  <a:lnTo>
                    <a:pt x="6260" y="2191"/>
                  </a:lnTo>
                  <a:lnTo>
                    <a:pt x="6452" y="2119"/>
                  </a:lnTo>
                  <a:lnTo>
                    <a:pt x="6645" y="2022"/>
                  </a:lnTo>
                  <a:lnTo>
                    <a:pt x="6814" y="1926"/>
                  </a:lnTo>
                  <a:lnTo>
                    <a:pt x="6452" y="1830"/>
                  </a:lnTo>
                  <a:lnTo>
                    <a:pt x="6043" y="1734"/>
                  </a:lnTo>
                  <a:lnTo>
                    <a:pt x="5586" y="1589"/>
                  </a:lnTo>
                  <a:lnTo>
                    <a:pt x="5104" y="1397"/>
                  </a:lnTo>
                  <a:lnTo>
                    <a:pt x="4840" y="1300"/>
                  </a:lnTo>
                  <a:lnTo>
                    <a:pt x="4599" y="1228"/>
                  </a:lnTo>
                  <a:lnTo>
                    <a:pt x="4382" y="1180"/>
                  </a:lnTo>
                  <a:lnTo>
                    <a:pt x="4190" y="1156"/>
                  </a:lnTo>
                  <a:lnTo>
                    <a:pt x="3997" y="1156"/>
                  </a:lnTo>
                  <a:lnTo>
                    <a:pt x="3828" y="1180"/>
                  </a:lnTo>
                  <a:lnTo>
                    <a:pt x="3540" y="1228"/>
                  </a:lnTo>
                  <a:lnTo>
                    <a:pt x="3275" y="1324"/>
                  </a:lnTo>
                  <a:lnTo>
                    <a:pt x="3010" y="1421"/>
                  </a:lnTo>
                  <a:lnTo>
                    <a:pt x="2697" y="1469"/>
                  </a:lnTo>
                  <a:lnTo>
                    <a:pt x="2360" y="1469"/>
                  </a:lnTo>
                  <a:lnTo>
                    <a:pt x="2167" y="1445"/>
                  </a:lnTo>
                  <a:lnTo>
                    <a:pt x="1975" y="1372"/>
                  </a:lnTo>
                  <a:lnTo>
                    <a:pt x="1806" y="1300"/>
                  </a:lnTo>
                  <a:lnTo>
                    <a:pt x="1638" y="1204"/>
                  </a:lnTo>
                  <a:lnTo>
                    <a:pt x="1493" y="1084"/>
                  </a:lnTo>
                  <a:lnTo>
                    <a:pt x="1349" y="963"/>
                  </a:lnTo>
                  <a:lnTo>
                    <a:pt x="1084" y="698"/>
                  </a:lnTo>
                  <a:lnTo>
                    <a:pt x="892" y="434"/>
                  </a:lnTo>
                  <a:lnTo>
                    <a:pt x="723" y="217"/>
                  </a:lnTo>
                  <a:lnTo>
                    <a:pt x="603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2" name="Google Shape;13852;p42"/>
            <p:cNvSpPr/>
            <p:nvPr/>
          </p:nvSpPr>
          <p:spPr>
            <a:xfrm>
              <a:off x="7548575" y="1746188"/>
              <a:ext cx="87275" cy="93925"/>
            </a:xfrm>
            <a:custGeom>
              <a:avLst/>
              <a:gdLst/>
              <a:ahLst/>
              <a:cxnLst/>
              <a:rect l="l" t="t" r="r" b="b"/>
              <a:pathLst>
                <a:path w="3491" h="3757" extrusionOk="0">
                  <a:moveTo>
                    <a:pt x="1228" y="1"/>
                  </a:moveTo>
                  <a:lnTo>
                    <a:pt x="1035" y="25"/>
                  </a:lnTo>
                  <a:lnTo>
                    <a:pt x="843" y="97"/>
                  </a:lnTo>
                  <a:lnTo>
                    <a:pt x="626" y="218"/>
                  </a:lnTo>
                  <a:lnTo>
                    <a:pt x="385" y="362"/>
                  </a:lnTo>
                  <a:lnTo>
                    <a:pt x="193" y="531"/>
                  </a:lnTo>
                  <a:lnTo>
                    <a:pt x="121" y="627"/>
                  </a:lnTo>
                  <a:lnTo>
                    <a:pt x="72" y="723"/>
                  </a:lnTo>
                  <a:lnTo>
                    <a:pt x="24" y="843"/>
                  </a:lnTo>
                  <a:lnTo>
                    <a:pt x="0" y="964"/>
                  </a:lnTo>
                  <a:lnTo>
                    <a:pt x="0" y="1084"/>
                  </a:lnTo>
                  <a:lnTo>
                    <a:pt x="24" y="1205"/>
                  </a:lnTo>
                  <a:lnTo>
                    <a:pt x="72" y="1518"/>
                  </a:lnTo>
                  <a:lnTo>
                    <a:pt x="217" y="1879"/>
                  </a:lnTo>
                  <a:lnTo>
                    <a:pt x="385" y="2288"/>
                  </a:lnTo>
                  <a:lnTo>
                    <a:pt x="626" y="2793"/>
                  </a:lnTo>
                  <a:lnTo>
                    <a:pt x="746" y="3034"/>
                  </a:lnTo>
                  <a:lnTo>
                    <a:pt x="891" y="3251"/>
                  </a:lnTo>
                  <a:lnTo>
                    <a:pt x="1011" y="3419"/>
                  </a:lnTo>
                  <a:lnTo>
                    <a:pt x="1156" y="3540"/>
                  </a:lnTo>
                  <a:lnTo>
                    <a:pt x="1276" y="3636"/>
                  </a:lnTo>
                  <a:lnTo>
                    <a:pt x="1421" y="3708"/>
                  </a:lnTo>
                  <a:lnTo>
                    <a:pt x="1541" y="3732"/>
                  </a:lnTo>
                  <a:lnTo>
                    <a:pt x="1685" y="3756"/>
                  </a:lnTo>
                  <a:lnTo>
                    <a:pt x="1830" y="3732"/>
                  </a:lnTo>
                  <a:lnTo>
                    <a:pt x="1950" y="3708"/>
                  </a:lnTo>
                  <a:lnTo>
                    <a:pt x="2239" y="3588"/>
                  </a:lnTo>
                  <a:lnTo>
                    <a:pt x="2552" y="3419"/>
                  </a:lnTo>
                  <a:lnTo>
                    <a:pt x="2889" y="3251"/>
                  </a:lnTo>
                  <a:lnTo>
                    <a:pt x="3178" y="3082"/>
                  </a:lnTo>
                  <a:lnTo>
                    <a:pt x="3370" y="2962"/>
                  </a:lnTo>
                  <a:lnTo>
                    <a:pt x="3419" y="2890"/>
                  </a:lnTo>
                  <a:lnTo>
                    <a:pt x="3467" y="2817"/>
                  </a:lnTo>
                  <a:lnTo>
                    <a:pt x="3491" y="2769"/>
                  </a:lnTo>
                  <a:lnTo>
                    <a:pt x="3467" y="2697"/>
                  </a:lnTo>
                  <a:lnTo>
                    <a:pt x="3467" y="2625"/>
                  </a:lnTo>
                  <a:lnTo>
                    <a:pt x="3419" y="2529"/>
                  </a:lnTo>
                  <a:lnTo>
                    <a:pt x="3298" y="2360"/>
                  </a:lnTo>
                  <a:lnTo>
                    <a:pt x="2841" y="1806"/>
                  </a:lnTo>
                  <a:lnTo>
                    <a:pt x="2359" y="1180"/>
                  </a:lnTo>
                  <a:lnTo>
                    <a:pt x="1998" y="651"/>
                  </a:lnTo>
                  <a:lnTo>
                    <a:pt x="1685" y="145"/>
                  </a:lnTo>
                  <a:lnTo>
                    <a:pt x="1613" y="73"/>
                  </a:lnTo>
                  <a:lnTo>
                    <a:pt x="1517" y="25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FCFD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3" name="Google Shape;13853;p42"/>
            <p:cNvSpPr/>
            <p:nvPr/>
          </p:nvSpPr>
          <p:spPr>
            <a:xfrm>
              <a:off x="7551575" y="1786513"/>
              <a:ext cx="84275" cy="53600"/>
            </a:xfrm>
            <a:custGeom>
              <a:avLst/>
              <a:gdLst/>
              <a:ahLst/>
              <a:cxnLst/>
              <a:rect l="l" t="t" r="r" b="b"/>
              <a:pathLst>
                <a:path w="3371" h="2144" extrusionOk="0">
                  <a:moveTo>
                    <a:pt x="1" y="1"/>
                  </a:moveTo>
                  <a:lnTo>
                    <a:pt x="193" y="530"/>
                  </a:lnTo>
                  <a:lnTo>
                    <a:pt x="506" y="1180"/>
                  </a:lnTo>
                  <a:lnTo>
                    <a:pt x="626" y="1421"/>
                  </a:lnTo>
                  <a:lnTo>
                    <a:pt x="771" y="1638"/>
                  </a:lnTo>
                  <a:lnTo>
                    <a:pt x="891" y="1806"/>
                  </a:lnTo>
                  <a:lnTo>
                    <a:pt x="1036" y="1927"/>
                  </a:lnTo>
                  <a:lnTo>
                    <a:pt x="1156" y="2023"/>
                  </a:lnTo>
                  <a:lnTo>
                    <a:pt x="1301" y="2095"/>
                  </a:lnTo>
                  <a:lnTo>
                    <a:pt x="1421" y="2119"/>
                  </a:lnTo>
                  <a:lnTo>
                    <a:pt x="1565" y="2143"/>
                  </a:lnTo>
                  <a:lnTo>
                    <a:pt x="1710" y="2119"/>
                  </a:lnTo>
                  <a:lnTo>
                    <a:pt x="1830" y="2095"/>
                  </a:lnTo>
                  <a:lnTo>
                    <a:pt x="2119" y="1975"/>
                  </a:lnTo>
                  <a:lnTo>
                    <a:pt x="2432" y="1806"/>
                  </a:lnTo>
                  <a:lnTo>
                    <a:pt x="2769" y="1638"/>
                  </a:lnTo>
                  <a:lnTo>
                    <a:pt x="3034" y="1493"/>
                  </a:lnTo>
                  <a:lnTo>
                    <a:pt x="3202" y="1373"/>
                  </a:lnTo>
                  <a:lnTo>
                    <a:pt x="3323" y="1253"/>
                  </a:lnTo>
                  <a:lnTo>
                    <a:pt x="3347" y="1204"/>
                  </a:lnTo>
                  <a:lnTo>
                    <a:pt x="3371" y="1132"/>
                  </a:lnTo>
                  <a:lnTo>
                    <a:pt x="3347" y="1084"/>
                  </a:lnTo>
                  <a:lnTo>
                    <a:pt x="3347" y="1012"/>
                  </a:lnTo>
                  <a:lnTo>
                    <a:pt x="3250" y="867"/>
                  </a:lnTo>
                  <a:lnTo>
                    <a:pt x="3130" y="699"/>
                  </a:lnTo>
                  <a:lnTo>
                    <a:pt x="2938" y="458"/>
                  </a:lnTo>
                  <a:lnTo>
                    <a:pt x="2576" y="699"/>
                  </a:lnTo>
                  <a:lnTo>
                    <a:pt x="2143" y="916"/>
                  </a:lnTo>
                  <a:lnTo>
                    <a:pt x="1926" y="1012"/>
                  </a:lnTo>
                  <a:lnTo>
                    <a:pt x="1710" y="1084"/>
                  </a:lnTo>
                  <a:lnTo>
                    <a:pt x="1493" y="1132"/>
                  </a:lnTo>
                  <a:lnTo>
                    <a:pt x="1301" y="1156"/>
                  </a:lnTo>
                  <a:lnTo>
                    <a:pt x="1156" y="1132"/>
                  </a:lnTo>
                  <a:lnTo>
                    <a:pt x="988" y="1060"/>
                  </a:lnTo>
                  <a:lnTo>
                    <a:pt x="819" y="964"/>
                  </a:lnTo>
                  <a:lnTo>
                    <a:pt x="675" y="819"/>
                  </a:lnTo>
                  <a:lnTo>
                    <a:pt x="482" y="651"/>
                  </a:lnTo>
                  <a:lnTo>
                    <a:pt x="314" y="4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4" name="Google Shape;13854;p42"/>
            <p:cNvSpPr/>
            <p:nvPr/>
          </p:nvSpPr>
          <p:spPr>
            <a:xfrm>
              <a:off x="7499225" y="1774488"/>
              <a:ext cx="66225" cy="85475"/>
            </a:xfrm>
            <a:custGeom>
              <a:avLst/>
              <a:gdLst/>
              <a:ahLst/>
              <a:cxnLst/>
              <a:rect l="l" t="t" r="r" b="b"/>
              <a:pathLst>
                <a:path w="2649" h="3419" extrusionOk="0">
                  <a:moveTo>
                    <a:pt x="1204" y="0"/>
                  </a:moveTo>
                  <a:lnTo>
                    <a:pt x="1084" y="24"/>
                  </a:lnTo>
                  <a:lnTo>
                    <a:pt x="939" y="73"/>
                  </a:lnTo>
                  <a:lnTo>
                    <a:pt x="819" y="121"/>
                  </a:lnTo>
                  <a:lnTo>
                    <a:pt x="674" y="193"/>
                  </a:lnTo>
                  <a:lnTo>
                    <a:pt x="554" y="289"/>
                  </a:lnTo>
                  <a:lnTo>
                    <a:pt x="434" y="386"/>
                  </a:lnTo>
                  <a:lnTo>
                    <a:pt x="337" y="506"/>
                  </a:lnTo>
                  <a:lnTo>
                    <a:pt x="241" y="650"/>
                  </a:lnTo>
                  <a:lnTo>
                    <a:pt x="145" y="795"/>
                  </a:lnTo>
                  <a:lnTo>
                    <a:pt x="72" y="939"/>
                  </a:lnTo>
                  <a:lnTo>
                    <a:pt x="24" y="1108"/>
                  </a:lnTo>
                  <a:lnTo>
                    <a:pt x="0" y="1276"/>
                  </a:lnTo>
                  <a:lnTo>
                    <a:pt x="0" y="1445"/>
                  </a:lnTo>
                  <a:lnTo>
                    <a:pt x="24" y="1637"/>
                  </a:lnTo>
                  <a:lnTo>
                    <a:pt x="121" y="1998"/>
                  </a:lnTo>
                  <a:lnTo>
                    <a:pt x="265" y="2335"/>
                  </a:lnTo>
                  <a:lnTo>
                    <a:pt x="434" y="2672"/>
                  </a:lnTo>
                  <a:lnTo>
                    <a:pt x="650" y="2937"/>
                  </a:lnTo>
                  <a:lnTo>
                    <a:pt x="867" y="3154"/>
                  </a:lnTo>
                  <a:lnTo>
                    <a:pt x="1084" y="3322"/>
                  </a:lnTo>
                  <a:lnTo>
                    <a:pt x="1204" y="3371"/>
                  </a:lnTo>
                  <a:lnTo>
                    <a:pt x="1300" y="3419"/>
                  </a:lnTo>
                  <a:lnTo>
                    <a:pt x="1517" y="3419"/>
                  </a:lnTo>
                  <a:lnTo>
                    <a:pt x="1733" y="3371"/>
                  </a:lnTo>
                  <a:lnTo>
                    <a:pt x="1974" y="3298"/>
                  </a:lnTo>
                  <a:lnTo>
                    <a:pt x="2191" y="3202"/>
                  </a:lnTo>
                  <a:lnTo>
                    <a:pt x="2383" y="3082"/>
                  </a:lnTo>
                  <a:lnTo>
                    <a:pt x="2528" y="2937"/>
                  </a:lnTo>
                  <a:lnTo>
                    <a:pt x="2600" y="2865"/>
                  </a:lnTo>
                  <a:lnTo>
                    <a:pt x="2624" y="2793"/>
                  </a:lnTo>
                  <a:lnTo>
                    <a:pt x="2648" y="2721"/>
                  </a:lnTo>
                  <a:lnTo>
                    <a:pt x="2648" y="2624"/>
                  </a:lnTo>
                  <a:lnTo>
                    <a:pt x="2624" y="2552"/>
                  </a:lnTo>
                  <a:lnTo>
                    <a:pt x="2576" y="2456"/>
                  </a:lnTo>
                  <a:lnTo>
                    <a:pt x="2432" y="2215"/>
                  </a:lnTo>
                  <a:lnTo>
                    <a:pt x="2263" y="1878"/>
                  </a:lnTo>
                  <a:lnTo>
                    <a:pt x="1878" y="1060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rgbClr val="FCFD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5" name="Google Shape;13855;p42"/>
            <p:cNvSpPr/>
            <p:nvPr/>
          </p:nvSpPr>
          <p:spPr>
            <a:xfrm>
              <a:off x="7502825" y="1825638"/>
              <a:ext cx="60825" cy="34325"/>
            </a:xfrm>
            <a:custGeom>
              <a:avLst/>
              <a:gdLst/>
              <a:ahLst/>
              <a:cxnLst/>
              <a:rect l="l" t="t" r="r" b="b"/>
              <a:pathLst>
                <a:path w="2433" h="1373" extrusionOk="0">
                  <a:moveTo>
                    <a:pt x="1" y="1"/>
                  </a:moveTo>
                  <a:lnTo>
                    <a:pt x="121" y="289"/>
                  </a:lnTo>
                  <a:lnTo>
                    <a:pt x="265" y="578"/>
                  </a:lnTo>
                  <a:lnTo>
                    <a:pt x="434" y="819"/>
                  </a:lnTo>
                  <a:lnTo>
                    <a:pt x="627" y="1036"/>
                  </a:lnTo>
                  <a:lnTo>
                    <a:pt x="819" y="1204"/>
                  </a:lnTo>
                  <a:lnTo>
                    <a:pt x="1012" y="1301"/>
                  </a:lnTo>
                  <a:lnTo>
                    <a:pt x="1204" y="1373"/>
                  </a:lnTo>
                  <a:lnTo>
                    <a:pt x="1373" y="1373"/>
                  </a:lnTo>
                  <a:lnTo>
                    <a:pt x="1662" y="1301"/>
                  </a:lnTo>
                  <a:lnTo>
                    <a:pt x="1951" y="1180"/>
                  </a:lnTo>
                  <a:lnTo>
                    <a:pt x="2215" y="1036"/>
                  </a:lnTo>
                  <a:lnTo>
                    <a:pt x="2336" y="963"/>
                  </a:lnTo>
                  <a:lnTo>
                    <a:pt x="2432" y="867"/>
                  </a:lnTo>
                  <a:lnTo>
                    <a:pt x="1975" y="506"/>
                  </a:lnTo>
                  <a:lnTo>
                    <a:pt x="1710" y="314"/>
                  </a:lnTo>
                  <a:lnTo>
                    <a:pt x="1469" y="169"/>
                  </a:lnTo>
                  <a:lnTo>
                    <a:pt x="1349" y="121"/>
                  </a:lnTo>
                  <a:lnTo>
                    <a:pt x="1204" y="73"/>
                  </a:lnTo>
                  <a:lnTo>
                    <a:pt x="819" y="49"/>
                  </a:lnTo>
                  <a:lnTo>
                    <a:pt x="386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6" name="Google Shape;13856;p42"/>
            <p:cNvSpPr/>
            <p:nvPr/>
          </p:nvSpPr>
          <p:spPr>
            <a:xfrm>
              <a:off x="7357775" y="1811188"/>
              <a:ext cx="157125" cy="118600"/>
            </a:xfrm>
            <a:custGeom>
              <a:avLst/>
              <a:gdLst/>
              <a:ahLst/>
              <a:cxnLst/>
              <a:rect l="l" t="t" r="r" b="b"/>
              <a:pathLst>
                <a:path w="6285" h="4744" extrusionOk="0">
                  <a:moveTo>
                    <a:pt x="4864" y="1"/>
                  </a:moveTo>
                  <a:lnTo>
                    <a:pt x="4767" y="25"/>
                  </a:lnTo>
                  <a:lnTo>
                    <a:pt x="4671" y="73"/>
                  </a:lnTo>
                  <a:lnTo>
                    <a:pt x="4334" y="290"/>
                  </a:lnTo>
                  <a:lnTo>
                    <a:pt x="3925" y="603"/>
                  </a:lnTo>
                  <a:lnTo>
                    <a:pt x="3516" y="940"/>
                  </a:lnTo>
                  <a:lnTo>
                    <a:pt x="3082" y="1373"/>
                  </a:lnTo>
                  <a:lnTo>
                    <a:pt x="2914" y="1541"/>
                  </a:lnTo>
                  <a:lnTo>
                    <a:pt x="2745" y="1710"/>
                  </a:lnTo>
                  <a:lnTo>
                    <a:pt x="2360" y="1999"/>
                  </a:lnTo>
                  <a:lnTo>
                    <a:pt x="1951" y="2264"/>
                  </a:lnTo>
                  <a:lnTo>
                    <a:pt x="1542" y="2480"/>
                  </a:lnTo>
                  <a:lnTo>
                    <a:pt x="795" y="2866"/>
                  </a:lnTo>
                  <a:lnTo>
                    <a:pt x="482" y="3034"/>
                  </a:lnTo>
                  <a:lnTo>
                    <a:pt x="218" y="3203"/>
                  </a:lnTo>
                  <a:lnTo>
                    <a:pt x="121" y="3275"/>
                  </a:lnTo>
                  <a:lnTo>
                    <a:pt x="73" y="3371"/>
                  </a:lnTo>
                  <a:lnTo>
                    <a:pt x="25" y="3467"/>
                  </a:lnTo>
                  <a:lnTo>
                    <a:pt x="1" y="3588"/>
                  </a:lnTo>
                  <a:lnTo>
                    <a:pt x="1" y="3684"/>
                  </a:lnTo>
                  <a:lnTo>
                    <a:pt x="1" y="3780"/>
                  </a:lnTo>
                  <a:lnTo>
                    <a:pt x="73" y="4021"/>
                  </a:lnTo>
                  <a:lnTo>
                    <a:pt x="194" y="4214"/>
                  </a:lnTo>
                  <a:lnTo>
                    <a:pt x="314" y="4406"/>
                  </a:lnTo>
                  <a:lnTo>
                    <a:pt x="434" y="4575"/>
                  </a:lnTo>
                  <a:lnTo>
                    <a:pt x="555" y="4695"/>
                  </a:lnTo>
                  <a:lnTo>
                    <a:pt x="603" y="4743"/>
                  </a:lnTo>
                  <a:lnTo>
                    <a:pt x="795" y="4743"/>
                  </a:lnTo>
                  <a:lnTo>
                    <a:pt x="892" y="4695"/>
                  </a:lnTo>
                  <a:lnTo>
                    <a:pt x="1157" y="4575"/>
                  </a:lnTo>
                  <a:lnTo>
                    <a:pt x="1445" y="4382"/>
                  </a:lnTo>
                  <a:lnTo>
                    <a:pt x="1782" y="4141"/>
                  </a:lnTo>
                  <a:lnTo>
                    <a:pt x="2119" y="3877"/>
                  </a:lnTo>
                  <a:lnTo>
                    <a:pt x="2456" y="3588"/>
                  </a:lnTo>
                  <a:lnTo>
                    <a:pt x="2769" y="3275"/>
                  </a:lnTo>
                  <a:lnTo>
                    <a:pt x="2914" y="3130"/>
                  </a:lnTo>
                  <a:lnTo>
                    <a:pt x="3058" y="3010"/>
                  </a:lnTo>
                  <a:lnTo>
                    <a:pt x="3203" y="2914"/>
                  </a:lnTo>
                  <a:lnTo>
                    <a:pt x="3347" y="2817"/>
                  </a:lnTo>
                  <a:lnTo>
                    <a:pt x="3636" y="2697"/>
                  </a:lnTo>
                  <a:lnTo>
                    <a:pt x="3925" y="2625"/>
                  </a:lnTo>
                  <a:lnTo>
                    <a:pt x="4214" y="2601"/>
                  </a:lnTo>
                  <a:lnTo>
                    <a:pt x="4527" y="2601"/>
                  </a:lnTo>
                  <a:lnTo>
                    <a:pt x="5201" y="2649"/>
                  </a:lnTo>
                  <a:lnTo>
                    <a:pt x="5538" y="2625"/>
                  </a:lnTo>
                  <a:lnTo>
                    <a:pt x="5803" y="2577"/>
                  </a:lnTo>
                  <a:lnTo>
                    <a:pt x="6019" y="2504"/>
                  </a:lnTo>
                  <a:lnTo>
                    <a:pt x="6164" y="2408"/>
                  </a:lnTo>
                  <a:lnTo>
                    <a:pt x="6236" y="2288"/>
                  </a:lnTo>
                  <a:lnTo>
                    <a:pt x="6260" y="2240"/>
                  </a:lnTo>
                  <a:lnTo>
                    <a:pt x="6284" y="2191"/>
                  </a:lnTo>
                  <a:lnTo>
                    <a:pt x="6260" y="2119"/>
                  </a:lnTo>
                  <a:lnTo>
                    <a:pt x="6236" y="2071"/>
                  </a:lnTo>
                  <a:lnTo>
                    <a:pt x="6188" y="2023"/>
                  </a:lnTo>
                  <a:lnTo>
                    <a:pt x="6140" y="1975"/>
                  </a:lnTo>
                  <a:lnTo>
                    <a:pt x="6043" y="1903"/>
                  </a:lnTo>
                  <a:lnTo>
                    <a:pt x="5947" y="1758"/>
                  </a:lnTo>
                  <a:lnTo>
                    <a:pt x="5730" y="1301"/>
                  </a:lnTo>
                  <a:lnTo>
                    <a:pt x="5490" y="795"/>
                  </a:lnTo>
                  <a:lnTo>
                    <a:pt x="5297" y="290"/>
                  </a:lnTo>
                  <a:lnTo>
                    <a:pt x="5249" y="193"/>
                  </a:lnTo>
                  <a:lnTo>
                    <a:pt x="5201" y="121"/>
                  </a:lnTo>
                  <a:lnTo>
                    <a:pt x="5129" y="73"/>
                  </a:lnTo>
                  <a:lnTo>
                    <a:pt x="5032" y="25"/>
                  </a:lnTo>
                  <a:lnTo>
                    <a:pt x="4936" y="1"/>
                  </a:lnTo>
                  <a:close/>
                </a:path>
              </a:pathLst>
            </a:custGeom>
            <a:solidFill>
              <a:srgbClr val="FCFD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7" name="Google Shape;13857;p42"/>
            <p:cNvSpPr/>
            <p:nvPr/>
          </p:nvSpPr>
          <p:spPr>
            <a:xfrm>
              <a:off x="7371625" y="1843088"/>
              <a:ext cx="143275" cy="86700"/>
            </a:xfrm>
            <a:custGeom>
              <a:avLst/>
              <a:gdLst/>
              <a:ahLst/>
              <a:cxnLst/>
              <a:rect l="l" t="t" r="r" b="b"/>
              <a:pathLst>
                <a:path w="5731" h="3468" extrusionOk="0">
                  <a:moveTo>
                    <a:pt x="5152" y="1"/>
                  </a:moveTo>
                  <a:lnTo>
                    <a:pt x="5032" y="97"/>
                  </a:lnTo>
                  <a:lnTo>
                    <a:pt x="4912" y="193"/>
                  </a:lnTo>
                  <a:lnTo>
                    <a:pt x="4719" y="290"/>
                  </a:lnTo>
                  <a:lnTo>
                    <a:pt x="4526" y="386"/>
                  </a:lnTo>
                  <a:lnTo>
                    <a:pt x="4262" y="506"/>
                  </a:lnTo>
                  <a:lnTo>
                    <a:pt x="3949" y="603"/>
                  </a:lnTo>
                  <a:lnTo>
                    <a:pt x="3588" y="699"/>
                  </a:lnTo>
                  <a:lnTo>
                    <a:pt x="3178" y="771"/>
                  </a:lnTo>
                  <a:lnTo>
                    <a:pt x="2889" y="891"/>
                  </a:lnTo>
                  <a:lnTo>
                    <a:pt x="2625" y="1012"/>
                  </a:lnTo>
                  <a:lnTo>
                    <a:pt x="2384" y="1180"/>
                  </a:lnTo>
                  <a:lnTo>
                    <a:pt x="2143" y="1373"/>
                  </a:lnTo>
                  <a:lnTo>
                    <a:pt x="1927" y="1590"/>
                  </a:lnTo>
                  <a:lnTo>
                    <a:pt x="1734" y="1806"/>
                  </a:lnTo>
                  <a:lnTo>
                    <a:pt x="1349" y="2239"/>
                  </a:lnTo>
                  <a:lnTo>
                    <a:pt x="988" y="2673"/>
                  </a:lnTo>
                  <a:lnTo>
                    <a:pt x="651" y="3034"/>
                  </a:lnTo>
                  <a:lnTo>
                    <a:pt x="506" y="3178"/>
                  </a:lnTo>
                  <a:lnTo>
                    <a:pt x="338" y="3299"/>
                  </a:lnTo>
                  <a:lnTo>
                    <a:pt x="169" y="3395"/>
                  </a:lnTo>
                  <a:lnTo>
                    <a:pt x="1" y="3419"/>
                  </a:lnTo>
                  <a:lnTo>
                    <a:pt x="49" y="3467"/>
                  </a:lnTo>
                  <a:lnTo>
                    <a:pt x="241" y="3467"/>
                  </a:lnTo>
                  <a:lnTo>
                    <a:pt x="338" y="3419"/>
                  </a:lnTo>
                  <a:lnTo>
                    <a:pt x="603" y="3299"/>
                  </a:lnTo>
                  <a:lnTo>
                    <a:pt x="891" y="3106"/>
                  </a:lnTo>
                  <a:lnTo>
                    <a:pt x="1228" y="2865"/>
                  </a:lnTo>
                  <a:lnTo>
                    <a:pt x="1565" y="2601"/>
                  </a:lnTo>
                  <a:lnTo>
                    <a:pt x="1902" y="2312"/>
                  </a:lnTo>
                  <a:lnTo>
                    <a:pt x="2215" y="1999"/>
                  </a:lnTo>
                  <a:lnTo>
                    <a:pt x="2360" y="1854"/>
                  </a:lnTo>
                  <a:lnTo>
                    <a:pt x="2504" y="1734"/>
                  </a:lnTo>
                  <a:lnTo>
                    <a:pt x="2649" y="1638"/>
                  </a:lnTo>
                  <a:lnTo>
                    <a:pt x="2793" y="1541"/>
                  </a:lnTo>
                  <a:lnTo>
                    <a:pt x="3082" y="1421"/>
                  </a:lnTo>
                  <a:lnTo>
                    <a:pt x="3371" y="1349"/>
                  </a:lnTo>
                  <a:lnTo>
                    <a:pt x="3660" y="1325"/>
                  </a:lnTo>
                  <a:lnTo>
                    <a:pt x="3973" y="1325"/>
                  </a:lnTo>
                  <a:lnTo>
                    <a:pt x="4647" y="1373"/>
                  </a:lnTo>
                  <a:lnTo>
                    <a:pt x="4984" y="1349"/>
                  </a:lnTo>
                  <a:lnTo>
                    <a:pt x="5249" y="1301"/>
                  </a:lnTo>
                  <a:lnTo>
                    <a:pt x="5465" y="1228"/>
                  </a:lnTo>
                  <a:lnTo>
                    <a:pt x="5610" y="1132"/>
                  </a:lnTo>
                  <a:lnTo>
                    <a:pt x="5682" y="1012"/>
                  </a:lnTo>
                  <a:lnTo>
                    <a:pt x="5706" y="964"/>
                  </a:lnTo>
                  <a:lnTo>
                    <a:pt x="5730" y="915"/>
                  </a:lnTo>
                  <a:lnTo>
                    <a:pt x="5706" y="843"/>
                  </a:lnTo>
                  <a:lnTo>
                    <a:pt x="5682" y="795"/>
                  </a:lnTo>
                  <a:lnTo>
                    <a:pt x="5634" y="747"/>
                  </a:lnTo>
                  <a:lnTo>
                    <a:pt x="5586" y="699"/>
                  </a:lnTo>
                  <a:lnTo>
                    <a:pt x="5489" y="627"/>
                  </a:lnTo>
                  <a:lnTo>
                    <a:pt x="5393" y="458"/>
                  </a:lnTo>
                  <a:lnTo>
                    <a:pt x="5273" y="241"/>
                  </a:lnTo>
                  <a:lnTo>
                    <a:pt x="5152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8" name="Google Shape;13858;p42"/>
            <p:cNvSpPr/>
            <p:nvPr/>
          </p:nvSpPr>
          <p:spPr>
            <a:xfrm>
              <a:off x="7264500" y="1897863"/>
              <a:ext cx="95725" cy="47575"/>
            </a:xfrm>
            <a:custGeom>
              <a:avLst/>
              <a:gdLst/>
              <a:ahLst/>
              <a:cxnLst/>
              <a:rect l="l" t="t" r="r" b="b"/>
              <a:pathLst>
                <a:path w="3829" h="1903" extrusionOk="0">
                  <a:moveTo>
                    <a:pt x="2913" y="0"/>
                  </a:moveTo>
                  <a:lnTo>
                    <a:pt x="2841" y="24"/>
                  </a:lnTo>
                  <a:lnTo>
                    <a:pt x="2745" y="73"/>
                  </a:lnTo>
                  <a:lnTo>
                    <a:pt x="2552" y="241"/>
                  </a:lnTo>
                  <a:lnTo>
                    <a:pt x="2312" y="458"/>
                  </a:lnTo>
                  <a:lnTo>
                    <a:pt x="2143" y="554"/>
                  </a:lnTo>
                  <a:lnTo>
                    <a:pt x="1926" y="650"/>
                  </a:lnTo>
                  <a:lnTo>
                    <a:pt x="1662" y="747"/>
                  </a:lnTo>
                  <a:lnTo>
                    <a:pt x="1373" y="843"/>
                  </a:lnTo>
                  <a:lnTo>
                    <a:pt x="1084" y="915"/>
                  </a:lnTo>
                  <a:lnTo>
                    <a:pt x="795" y="963"/>
                  </a:lnTo>
                  <a:lnTo>
                    <a:pt x="530" y="1011"/>
                  </a:lnTo>
                  <a:lnTo>
                    <a:pt x="290" y="1011"/>
                  </a:lnTo>
                  <a:lnTo>
                    <a:pt x="193" y="1035"/>
                  </a:lnTo>
                  <a:lnTo>
                    <a:pt x="121" y="1060"/>
                  </a:lnTo>
                  <a:lnTo>
                    <a:pt x="49" y="1084"/>
                  </a:lnTo>
                  <a:lnTo>
                    <a:pt x="25" y="1132"/>
                  </a:lnTo>
                  <a:lnTo>
                    <a:pt x="1" y="1204"/>
                  </a:lnTo>
                  <a:lnTo>
                    <a:pt x="1" y="1252"/>
                  </a:lnTo>
                  <a:lnTo>
                    <a:pt x="25" y="1397"/>
                  </a:lnTo>
                  <a:lnTo>
                    <a:pt x="73" y="1541"/>
                  </a:lnTo>
                  <a:lnTo>
                    <a:pt x="145" y="1685"/>
                  </a:lnTo>
                  <a:lnTo>
                    <a:pt x="241" y="1806"/>
                  </a:lnTo>
                  <a:lnTo>
                    <a:pt x="314" y="1878"/>
                  </a:lnTo>
                  <a:lnTo>
                    <a:pt x="338" y="1902"/>
                  </a:lnTo>
                  <a:lnTo>
                    <a:pt x="410" y="1902"/>
                  </a:lnTo>
                  <a:lnTo>
                    <a:pt x="554" y="1878"/>
                  </a:lnTo>
                  <a:lnTo>
                    <a:pt x="964" y="1710"/>
                  </a:lnTo>
                  <a:lnTo>
                    <a:pt x="1469" y="1517"/>
                  </a:lnTo>
                  <a:lnTo>
                    <a:pt x="1734" y="1421"/>
                  </a:lnTo>
                  <a:lnTo>
                    <a:pt x="1999" y="1348"/>
                  </a:lnTo>
                  <a:lnTo>
                    <a:pt x="2264" y="1300"/>
                  </a:lnTo>
                  <a:lnTo>
                    <a:pt x="2528" y="1300"/>
                  </a:lnTo>
                  <a:lnTo>
                    <a:pt x="3010" y="1324"/>
                  </a:lnTo>
                  <a:lnTo>
                    <a:pt x="3419" y="1348"/>
                  </a:lnTo>
                  <a:lnTo>
                    <a:pt x="3612" y="1324"/>
                  </a:lnTo>
                  <a:lnTo>
                    <a:pt x="3756" y="1300"/>
                  </a:lnTo>
                  <a:lnTo>
                    <a:pt x="3804" y="1252"/>
                  </a:lnTo>
                  <a:lnTo>
                    <a:pt x="3828" y="1204"/>
                  </a:lnTo>
                  <a:lnTo>
                    <a:pt x="3828" y="1132"/>
                  </a:lnTo>
                  <a:lnTo>
                    <a:pt x="3804" y="1060"/>
                  </a:lnTo>
                  <a:lnTo>
                    <a:pt x="3708" y="843"/>
                  </a:lnTo>
                  <a:lnTo>
                    <a:pt x="3539" y="626"/>
                  </a:lnTo>
                  <a:lnTo>
                    <a:pt x="3202" y="241"/>
                  </a:lnTo>
                  <a:lnTo>
                    <a:pt x="3058" y="73"/>
                  </a:lnTo>
                  <a:lnTo>
                    <a:pt x="2986" y="24"/>
                  </a:lnTo>
                  <a:lnTo>
                    <a:pt x="2913" y="0"/>
                  </a:lnTo>
                  <a:close/>
                </a:path>
              </a:pathLst>
            </a:custGeom>
            <a:solidFill>
              <a:srgbClr val="FCFD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9" name="Google Shape;13859;p42"/>
            <p:cNvSpPr/>
            <p:nvPr/>
          </p:nvSpPr>
          <p:spPr>
            <a:xfrm>
              <a:off x="7264500" y="1923738"/>
              <a:ext cx="95725" cy="21700"/>
            </a:xfrm>
            <a:custGeom>
              <a:avLst/>
              <a:gdLst/>
              <a:ahLst/>
              <a:cxnLst/>
              <a:rect l="l" t="t" r="r" b="b"/>
              <a:pathLst>
                <a:path w="3829" h="868" extrusionOk="0">
                  <a:moveTo>
                    <a:pt x="217" y="0"/>
                  </a:moveTo>
                  <a:lnTo>
                    <a:pt x="145" y="25"/>
                  </a:lnTo>
                  <a:lnTo>
                    <a:pt x="73" y="49"/>
                  </a:lnTo>
                  <a:lnTo>
                    <a:pt x="25" y="97"/>
                  </a:lnTo>
                  <a:lnTo>
                    <a:pt x="1" y="145"/>
                  </a:lnTo>
                  <a:lnTo>
                    <a:pt x="1" y="265"/>
                  </a:lnTo>
                  <a:lnTo>
                    <a:pt x="25" y="386"/>
                  </a:lnTo>
                  <a:lnTo>
                    <a:pt x="97" y="530"/>
                  </a:lnTo>
                  <a:lnTo>
                    <a:pt x="169" y="675"/>
                  </a:lnTo>
                  <a:lnTo>
                    <a:pt x="241" y="771"/>
                  </a:lnTo>
                  <a:lnTo>
                    <a:pt x="314" y="843"/>
                  </a:lnTo>
                  <a:lnTo>
                    <a:pt x="338" y="867"/>
                  </a:lnTo>
                  <a:lnTo>
                    <a:pt x="410" y="867"/>
                  </a:lnTo>
                  <a:lnTo>
                    <a:pt x="554" y="843"/>
                  </a:lnTo>
                  <a:lnTo>
                    <a:pt x="964" y="675"/>
                  </a:lnTo>
                  <a:lnTo>
                    <a:pt x="1469" y="482"/>
                  </a:lnTo>
                  <a:lnTo>
                    <a:pt x="1734" y="386"/>
                  </a:lnTo>
                  <a:lnTo>
                    <a:pt x="1999" y="313"/>
                  </a:lnTo>
                  <a:lnTo>
                    <a:pt x="2264" y="265"/>
                  </a:lnTo>
                  <a:lnTo>
                    <a:pt x="2528" y="265"/>
                  </a:lnTo>
                  <a:lnTo>
                    <a:pt x="3010" y="289"/>
                  </a:lnTo>
                  <a:lnTo>
                    <a:pt x="3419" y="313"/>
                  </a:lnTo>
                  <a:lnTo>
                    <a:pt x="3612" y="289"/>
                  </a:lnTo>
                  <a:lnTo>
                    <a:pt x="3756" y="265"/>
                  </a:lnTo>
                  <a:lnTo>
                    <a:pt x="3804" y="241"/>
                  </a:lnTo>
                  <a:lnTo>
                    <a:pt x="3828" y="193"/>
                  </a:lnTo>
                  <a:lnTo>
                    <a:pt x="3828" y="121"/>
                  </a:lnTo>
                  <a:lnTo>
                    <a:pt x="3828" y="49"/>
                  </a:lnTo>
                  <a:lnTo>
                    <a:pt x="3154" y="73"/>
                  </a:lnTo>
                  <a:lnTo>
                    <a:pt x="2721" y="49"/>
                  </a:lnTo>
                  <a:lnTo>
                    <a:pt x="2288" y="25"/>
                  </a:lnTo>
                  <a:lnTo>
                    <a:pt x="2167" y="0"/>
                  </a:lnTo>
                  <a:lnTo>
                    <a:pt x="2023" y="25"/>
                  </a:lnTo>
                  <a:lnTo>
                    <a:pt x="1782" y="73"/>
                  </a:lnTo>
                  <a:lnTo>
                    <a:pt x="1541" y="145"/>
                  </a:lnTo>
                  <a:lnTo>
                    <a:pt x="1325" y="241"/>
                  </a:lnTo>
                  <a:lnTo>
                    <a:pt x="1132" y="337"/>
                  </a:lnTo>
                  <a:lnTo>
                    <a:pt x="964" y="410"/>
                  </a:lnTo>
                  <a:lnTo>
                    <a:pt x="795" y="434"/>
                  </a:lnTo>
                  <a:lnTo>
                    <a:pt x="723" y="434"/>
                  </a:lnTo>
                  <a:lnTo>
                    <a:pt x="675" y="410"/>
                  </a:lnTo>
                  <a:lnTo>
                    <a:pt x="506" y="337"/>
                  </a:lnTo>
                  <a:lnTo>
                    <a:pt x="386" y="217"/>
                  </a:lnTo>
                  <a:lnTo>
                    <a:pt x="290" y="9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0" name="Google Shape;13860;p42"/>
            <p:cNvSpPr/>
            <p:nvPr/>
          </p:nvSpPr>
          <p:spPr>
            <a:xfrm>
              <a:off x="7182650" y="1920138"/>
              <a:ext cx="75850" cy="38525"/>
            </a:xfrm>
            <a:custGeom>
              <a:avLst/>
              <a:gdLst/>
              <a:ahLst/>
              <a:cxnLst/>
              <a:rect l="l" t="t" r="r" b="b"/>
              <a:pathLst>
                <a:path w="3034" h="1541" extrusionOk="0">
                  <a:moveTo>
                    <a:pt x="2697" y="0"/>
                  </a:moveTo>
                  <a:lnTo>
                    <a:pt x="2625" y="24"/>
                  </a:lnTo>
                  <a:lnTo>
                    <a:pt x="2432" y="120"/>
                  </a:lnTo>
                  <a:lnTo>
                    <a:pt x="2215" y="289"/>
                  </a:lnTo>
                  <a:lnTo>
                    <a:pt x="1951" y="457"/>
                  </a:lnTo>
                  <a:lnTo>
                    <a:pt x="1830" y="530"/>
                  </a:lnTo>
                  <a:lnTo>
                    <a:pt x="1710" y="602"/>
                  </a:lnTo>
                  <a:lnTo>
                    <a:pt x="1565" y="626"/>
                  </a:lnTo>
                  <a:lnTo>
                    <a:pt x="1108" y="626"/>
                  </a:lnTo>
                  <a:lnTo>
                    <a:pt x="795" y="674"/>
                  </a:lnTo>
                  <a:lnTo>
                    <a:pt x="458" y="794"/>
                  </a:lnTo>
                  <a:lnTo>
                    <a:pt x="121" y="939"/>
                  </a:lnTo>
                  <a:lnTo>
                    <a:pt x="49" y="963"/>
                  </a:lnTo>
                  <a:lnTo>
                    <a:pt x="25" y="1011"/>
                  </a:lnTo>
                  <a:lnTo>
                    <a:pt x="1" y="1059"/>
                  </a:lnTo>
                  <a:lnTo>
                    <a:pt x="25" y="1107"/>
                  </a:lnTo>
                  <a:lnTo>
                    <a:pt x="97" y="1180"/>
                  </a:lnTo>
                  <a:lnTo>
                    <a:pt x="241" y="1252"/>
                  </a:lnTo>
                  <a:lnTo>
                    <a:pt x="578" y="1396"/>
                  </a:lnTo>
                  <a:lnTo>
                    <a:pt x="867" y="1517"/>
                  </a:lnTo>
                  <a:lnTo>
                    <a:pt x="988" y="1541"/>
                  </a:lnTo>
                  <a:lnTo>
                    <a:pt x="1108" y="1541"/>
                  </a:lnTo>
                  <a:lnTo>
                    <a:pt x="1228" y="1517"/>
                  </a:lnTo>
                  <a:lnTo>
                    <a:pt x="1349" y="1444"/>
                  </a:lnTo>
                  <a:lnTo>
                    <a:pt x="1589" y="1324"/>
                  </a:lnTo>
                  <a:lnTo>
                    <a:pt x="1782" y="1204"/>
                  </a:lnTo>
                  <a:lnTo>
                    <a:pt x="1878" y="1156"/>
                  </a:lnTo>
                  <a:lnTo>
                    <a:pt x="1999" y="1156"/>
                  </a:lnTo>
                  <a:lnTo>
                    <a:pt x="2288" y="1131"/>
                  </a:lnTo>
                  <a:lnTo>
                    <a:pt x="2865" y="1156"/>
                  </a:lnTo>
                  <a:lnTo>
                    <a:pt x="2938" y="1156"/>
                  </a:lnTo>
                  <a:lnTo>
                    <a:pt x="2962" y="1131"/>
                  </a:lnTo>
                  <a:lnTo>
                    <a:pt x="3010" y="1083"/>
                  </a:lnTo>
                  <a:lnTo>
                    <a:pt x="3010" y="1011"/>
                  </a:lnTo>
                  <a:lnTo>
                    <a:pt x="3034" y="867"/>
                  </a:lnTo>
                  <a:lnTo>
                    <a:pt x="3010" y="698"/>
                  </a:lnTo>
                  <a:lnTo>
                    <a:pt x="2938" y="361"/>
                  </a:lnTo>
                  <a:lnTo>
                    <a:pt x="2914" y="217"/>
                  </a:lnTo>
                  <a:lnTo>
                    <a:pt x="2841" y="48"/>
                  </a:lnTo>
                  <a:lnTo>
                    <a:pt x="2817" y="24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rgbClr val="FCFD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1" name="Google Shape;13861;p42"/>
            <p:cNvSpPr/>
            <p:nvPr/>
          </p:nvSpPr>
          <p:spPr>
            <a:xfrm>
              <a:off x="7182650" y="1944188"/>
              <a:ext cx="75250" cy="14475"/>
            </a:xfrm>
            <a:custGeom>
              <a:avLst/>
              <a:gdLst/>
              <a:ahLst/>
              <a:cxnLst/>
              <a:rect l="l" t="t" r="r" b="b"/>
              <a:pathLst>
                <a:path w="3010" h="579" extrusionOk="0">
                  <a:moveTo>
                    <a:pt x="2167" y="1"/>
                  </a:moveTo>
                  <a:lnTo>
                    <a:pt x="1878" y="49"/>
                  </a:lnTo>
                  <a:lnTo>
                    <a:pt x="1517" y="145"/>
                  </a:lnTo>
                  <a:lnTo>
                    <a:pt x="1277" y="194"/>
                  </a:lnTo>
                  <a:lnTo>
                    <a:pt x="1012" y="218"/>
                  </a:lnTo>
                  <a:lnTo>
                    <a:pt x="651" y="194"/>
                  </a:lnTo>
                  <a:lnTo>
                    <a:pt x="265" y="145"/>
                  </a:lnTo>
                  <a:lnTo>
                    <a:pt x="1" y="73"/>
                  </a:lnTo>
                  <a:lnTo>
                    <a:pt x="1" y="121"/>
                  </a:lnTo>
                  <a:lnTo>
                    <a:pt x="25" y="145"/>
                  </a:lnTo>
                  <a:lnTo>
                    <a:pt x="97" y="218"/>
                  </a:lnTo>
                  <a:lnTo>
                    <a:pt x="193" y="290"/>
                  </a:lnTo>
                  <a:lnTo>
                    <a:pt x="338" y="338"/>
                  </a:lnTo>
                  <a:lnTo>
                    <a:pt x="867" y="555"/>
                  </a:lnTo>
                  <a:lnTo>
                    <a:pt x="988" y="579"/>
                  </a:lnTo>
                  <a:lnTo>
                    <a:pt x="1108" y="579"/>
                  </a:lnTo>
                  <a:lnTo>
                    <a:pt x="1228" y="555"/>
                  </a:lnTo>
                  <a:lnTo>
                    <a:pt x="1349" y="482"/>
                  </a:lnTo>
                  <a:lnTo>
                    <a:pt x="1589" y="362"/>
                  </a:lnTo>
                  <a:lnTo>
                    <a:pt x="1782" y="242"/>
                  </a:lnTo>
                  <a:lnTo>
                    <a:pt x="1878" y="194"/>
                  </a:lnTo>
                  <a:lnTo>
                    <a:pt x="1999" y="194"/>
                  </a:lnTo>
                  <a:lnTo>
                    <a:pt x="2288" y="169"/>
                  </a:lnTo>
                  <a:lnTo>
                    <a:pt x="2865" y="194"/>
                  </a:lnTo>
                  <a:lnTo>
                    <a:pt x="2914" y="194"/>
                  </a:lnTo>
                  <a:lnTo>
                    <a:pt x="2962" y="169"/>
                  </a:lnTo>
                  <a:lnTo>
                    <a:pt x="3010" y="97"/>
                  </a:lnTo>
                  <a:lnTo>
                    <a:pt x="2769" y="25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2" name="Google Shape;13862;p42"/>
            <p:cNvSpPr/>
            <p:nvPr/>
          </p:nvSpPr>
          <p:spPr>
            <a:xfrm>
              <a:off x="7705050" y="1540363"/>
              <a:ext cx="11450" cy="11475"/>
            </a:xfrm>
            <a:custGeom>
              <a:avLst/>
              <a:gdLst/>
              <a:ahLst/>
              <a:cxnLst/>
              <a:rect l="l" t="t" r="r" b="b"/>
              <a:pathLst>
                <a:path w="458" h="459" extrusionOk="0">
                  <a:moveTo>
                    <a:pt x="217" y="1"/>
                  </a:moveTo>
                  <a:lnTo>
                    <a:pt x="145" y="25"/>
                  </a:lnTo>
                  <a:lnTo>
                    <a:pt x="72" y="73"/>
                  </a:lnTo>
                  <a:lnTo>
                    <a:pt x="24" y="145"/>
                  </a:lnTo>
                  <a:lnTo>
                    <a:pt x="0" y="218"/>
                  </a:lnTo>
                  <a:lnTo>
                    <a:pt x="24" y="314"/>
                  </a:lnTo>
                  <a:lnTo>
                    <a:pt x="72" y="386"/>
                  </a:lnTo>
                  <a:lnTo>
                    <a:pt x="145" y="434"/>
                  </a:lnTo>
                  <a:lnTo>
                    <a:pt x="217" y="458"/>
                  </a:lnTo>
                  <a:lnTo>
                    <a:pt x="313" y="434"/>
                  </a:lnTo>
                  <a:lnTo>
                    <a:pt x="385" y="386"/>
                  </a:lnTo>
                  <a:lnTo>
                    <a:pt x="434" y="314"/>
                  </a:lnTo>
                  <a:lnTo>
                    <a:pt x="458" y="218"/>
                  </a:lnTo>
                  <a:lnTo>
                    <a:pt x="434" y="145"/>
                  </a:lnTo>
                  <a:lnTo>
                    <a:pt x="385" y="73"/>
                  </a:lnTo>
                  <a:lnTo>
                    <a:pt x="313" y="25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3" name="Google Shape;13863;p42"/>
            <p:cNvSpPr/>
            <p:nvPr/>
          </p:nvSpPr>
          <p:spPr>
            <a:xfrm>
              <a:off x="7682775" y="1548788"/>
              <a:ext cx="11450" cy="11475"/>
            </a:xfrm>
            <a:custGeom>
              <a:avLst/>
              <a:gdLst/>
              <a:ahLst/>
              <a:cxnLst/>
              <a:rect l="l" t="t" r="r" b="b"/>
              <a:pathLst>
                <a:path w="458" h="459" extrusionOk="0">
                  <a:moveTo>
                    <a:pt x="241" y="1"/>
                  </a:moveTo>
                  <a:lnTo>
                    <a:pt x="145" y="25"/>
                  </a:lnTo>
                  <a:lnTo>
                    <a:pt x="73" y="73"/>
                  </a:lnTo>
                  <a:lnTo>
                    <a:pt x="25" y="145"/>
                  </a:lnTo>
                  <a:lnTo>
                    <a:pt x="1" y="242"/>
                  </a:lnTo>
                  <a:lnTo>
                    <a:pt x="25" y="314"/>
                  </a:lnTo>
                  <a:lnTo>
                    <a:pt x="73" y="386"/>
                  </a:lnTo>
                  <a:lnTo>
                    <a:pt x="145" y="434"/>
                  </a:lnTo>
                  <a:lnTo>
                    <a:pt x="217" y="458"/>
                  </a:lnTo>
                  <a:lnTo>
                    <a:pt x="314" y="434"/>
                  </a:lnTo>
                  <a:lnTo>
                    <a:pt x="386" y="410"/>
                  </a:lnTo>
                  <a:lnTo>
                    <a:pt x="434" y="338"/>
                  </a:lnTo>
                  <a:lnTo>
                    <a:pt x="458" y="242"/>
                  </a:lnTo>
                  <a:lnTo>
                    <a:pt x="434" y="145"/>
                  </a:lnTo>
                  <a:lnTo>
                    <a:pt x="386" y="73"/>
                  </a:lnTo>
                  <a:lnTo>
                    <a:pt x="314" y="2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4" name="Google Shape;13864;p42"/>
            <p:cNvSpPr/>
            <p:nvPr/>
          </p:nvSpPr>
          <p:spPr>
            <a:xfrm>
              <a:off x="7658700" y="1544588"/>
              <a:ext cx="11450" cy="11450"/>
            </a:xfrm>
            <a:custGeom>
              <a:avLst/>
              <a:gdLst/>
              <a:ahLst/>
              <a:cxnLst/>
              <a:rect l="l" t="t" r="r" b="b"/>
              <a:pathLst>
                <a:path w="458" h="458" extrusionOk="0">
                  <a:moveTo>
                    <a:pt x="241" y="0"/>
                  </a:moveTo>
                  <a:lnTo>
                    <a:pt x="145" y="24"/>
                  </a:lnTo>
                  <a:lnTo>
                    <a:pt x="73" y="73"/>
                  </a:lnTo>
                  <a:lnTo>
                    <a:pt x="25" y="145"/>
                  </a:lnTo>
                  <a:lnTo>
                    <a:pt x="1" y="241"/>
                  </a:lnTo>
                  <a:lnTo>
                    <a:pt x="25" y="313"/>
                  </a:lnTo>
                  <a:lnTo>
                    <a:pt x="73" y="386"/>
                  </a:lnTo>
                  <a:lnTo>
                    <a:pt x="145" y="434"/>
                  </a:lnTo>
                  <a:lnTo>
                    <a:pt x="241" y="458"/>
                  </a:lnTo>
                  <a:lnTo>
                    <a:pt x="314" y="434"/>
                  </a:lnTo>
                  <a:lnTo>
                    <a:pt x="386" y="386"/>
                  </a:lnTo>
                  <a:lnTo>
                    <a:pt x="434" y="313"/>
                  </a:lnTo>
                  <a:lnTo>
                    <a:pt x="458" y="241"/>
                  </a:lnTo>
                  <a:lnTo>
                    <a:pt x="434" y="145"/>
                  </a:lnTo>
                  <a:lnTo>
                    <a:pt x="386" y="73"/>
                  </a:lnTo>
                  <a:lnTo>
                    <a:pt x="314" y="2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5" name="Google Shape;13865;p42"/>
            <p:cNvSpPr/>
            <p:nvPr/>
          </p:nvSpPr>
          <p:spPr>
            <a:xfrm>
              <a:off x="7660500" y="1527138"/>
              <a:ext cx="11475" cy="11450"/>
            </a:xfrm>
            <a:custGeom>
              <a:avLst/>
              <a:gdLst/>
              <a:ahLst/>
              <a:cxnLst/>
              <a:rect l="l" t="t" r="r" b="b"/>
              <a:pathLst>
                <a:path w="459" h="458" extrusionOk="0">
                  <a:moveTo>
                    <a:pt x="218" y="0"/>
                  </a:moveTo>
                  <a:lnTo>
                    <a:pt x="145" y="24"/>
                  </a:lnTo>
                  <a:lnTo>
                    <a:pt x="73" y="73"/>
                  </a:lnTo>
                  <a:lnTo>
                    <a:pt x="25" y="145"/>
                  </a:lnTo>
                  <a:lnTo>
                    <a:pt x="1" y="217"/>
                  </a:lnTo>
                  <a:lnTo>
                    <a:pt x="25" y="313"/>
                  </a:lnTo>
                  <a:lnTo>
                    <a:pt x="73" y="385"/>
                  </a:lnTo>
                  <a:lnTo>
                    <a:pt x="145" y="434"/>
                  </a:lnTo>
                  <a:lnTo>
                    <a:pt x="218" y="458"/>
                  </a:lnTo>
                  <a:lnTo>
                    <a:pt x="314" y="434"/>
                  </a:lnTo>
                  <a:lnTo>
                    <a:pt x="386" y="385"/>
                  </a:lnTo>
                  <a:lnTo>
                    <a:pt x="434" y="313"/>
                  </a:lnTo>
                  <a:lnTo>
                    <a:pt x="458" y="217"/>
                  </a:lnTo>
                  <a:lnTo>
                    <a:pt x="434" y="145"/>
                  </a:lnTo>
                  <a:lnTo>
                    <a:pt x="386" y="73"/>
                  </a:lnTo>
                  <a:lnTo>
                    <a:pt x="314" y="24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6" name="Google Shape;13866;p42"/>
            <p:cNvSpPr/>
            <p:nvPr/>
          </p:nvSpPr>
          <p:spPr>
            <a:xfrm>
              <a:off x="7665925" y="1560238"/>
              <a:ext cx="11450" cy="10850"/>
            </a:xfrm>
            <a:custGeom>
              <a:avLst/>
              <a:gdLst/>
              <a:ahLst/>
              <a:cxnLst/>
              <a:rect l="l" t="t" r="r" b="b"/>
              <a:pathLst>
                <a:path w="458" h="434" extrusionOk="0">
                  <a:moveTo>
                    <a:pt x="145" y="0"/>
                  </a:moveTo>
                  <a:lnTo>
                    <a:pt x="73" y="48"/>
                  </a:lnTo>
                  <a:lnTo>
                    <a:pt x="25" y="121"/>
                  </a:lnTo>
                  <a:lnTo>
                    <a:pt x="1" y="217"/>
                  </a:lnTo>
                  <a:lnTo>
                    <a:pt x="25" y="289"/>
                  </a:lnTo>
                  <a:lnTo>
                    <a:pt x="73" y="361"/>
                  </a:lnTo>
                  <a:lnTo>
                    <a:pt x="145" y="434"/>
                  </a:lnTo>
                  <a:lnTo>
                    <a:pt x="313" y="434"/>
                  </a:lnTo>
                  <a:lnTo>
                    <a:pt x="386" y="385"/>
                  </a:lnTo>
                  <a:lnTo>
                    <a:pt x="434" y="313"/>
                  </a:lnTo>
                  <a:lnTo>
                    <a:pt x="458" y="217"/>
                  </a:lnTo>
                  <a:lnTo>
                    <a:pt x="434" y="145"/>
                  </a:lnTo>
                  <a:lnTo>
                    <a:pt x="386" y="7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7" name="Google Shape;13867;p42"/>
            <p:cNvSpPr/>
            <p:nvPr/>
          </p:nvSpPr>
          <p:spPr>
            <a:xfrm>
              <a:off x="7688200" y="1527138"/>
              <a:ext cx="11450" cy="11450"/>
            </a:xfrm>
            <a:custGeom>
              <a:avLst/>
              <a:gdLst/>
              <a:ahLst/>
              <a:cxnLst/>
              <a:rect l="l" t="t" r="r" b="b"/>
              <a:pathLst>
                <a:path w="458" h="458" extrusionOk="0">
                  <a:moveTo>
                    <a:pt x="241" y="0"/>
                  </a:moveTo>
                  <a:lnTo>
                    <a:pt x="145" y="24"/>
                  </a:lnTo>
                  <a:lnTo>
                    <a:pt x="72" y="73"/>
                  </a:lnTo>
                  <a:lnTo>
                    <a:pt x="24" y="145"/>
                  </a:lnTo>
                  <a:lnTo>
                    <a:pt x="0" y="217"/>
                  </a:lnTo>
                  <a:lnTo>
                    <a:pt x="24" y="313"/>
                  </a:lnTo>
                  <a:lnTo>
                    <a:pt x="72" y="385"/>
                  </a:lnTo>
                  <a:lnTo>
                    <a:pt x="145" y="434"/>
                  </a:lnTo>
                  <a:lnTo>
                    <a:pt x="217" y="458"/>
                  </a:lnTo>
                  <a:lnTo>
                    <a:pt x="313" y="434"/>
                  </a:lnTo>
                  <a:lnTo>
                    <a:pt x="385" y="385"/>
                  </a:lnTo>
                  <a:lnTo>
                    <a:pt x="434" y="313"/>
                  </a:lnTo>
                  <a:lnTo>
                    <a:pt x="458" y="217"/>
                  </a:lnTo>
                  <a:lnTo>
                    <a:pt x="434" y="145"/>
                  </a:lnTo>
                  <a:lnTo>
                    <a:pt x="385" y="73"/>
                  </a:lnTo>
                  <a:lnTo>
                    <a:pt x="313" y="2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8" name="Google Shape;13868;p42"/>
            <p:cNvSpPr/>
            <p:nvPr/>
          </p:nvSpPr>
          <p:spPr>
            <a:xfrm>
              <a:off x="7659300" y="1501263"/>
              <a:ext cx="11475" cy="11450"/>
            </a:xfrm>
            <a:custGeom>
              <a:avLst/>
              <a:gdLst/>
              <a:ahLst/>
              <a:cxnLst/>
              <a:rect l="l" t="t" r="r" b="b"/>
              <a:pathLst>
                <a:path w="459" h="458" extrusionOk="0">
                  <a:moveTo>
                    <a:pt x="217" y="0"/>
                  </a:moveTo>
                  <a:lnTo>
                    <a:pt x="145" y="24"/>
                  </a:lnTo>
                  <a:lnTo>
                    <a:pt x="73" y="72"/>
                  </a:lnTo>
                  <a:lnTo>
                    <a:pt x="25" y="145"/>
                  </a:lnTo>
                  <a:lnTo>
                    <a:pt x="1" y="241"/>
                  </a:lnTo>
                  <a:lnTo>
                    <a:pt x="25" y="313"/>
                  </a:lnTo>
                  <a:lnTo>
                    <a:pt x="73" y="385"/>
                  </a:lnTo>
                  <a:lnTo>
                    <a:pt x="145" y="433"/>
                  </a:lnTo>
                  <a:lnTo>
                    <a:pt x="217" y="458"/>
                  </a:lnTo>
                  <a:lnTo>
                    <a:pt x="314" y="433"/>
                  </a:lnTo>
                  <a:lnTo>
                    <a:pt x="386" y="385"/>
                  </a:lnTo>
                  <a:lnTo>
                    <a:pt x="434" y="313"/>
                  </a:lnTo>
                  <a:lnTo>
                    <a:pt x="458" y="241"/>
                  </a:lnTo>
                  <a:lnTo>
                    <a:pt x="434" y="145"/>
                  </a:lnTo>
                  <a:lnTo>
                    <a:pt x="386" y="72"/>
                  </a:lnTo>
                  <a:lnTo>
                    <a:pt x="314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9" name="Google Shape;13869;p42"/>
            <p:cNvSpPr/>
            <p:nvPr/>
          </p:nvSpPr>
          <p:spPr>
            <a:xfrm>
              <a:off x="7710450" y="1515688"/>
              <a:ext cx="11475" cy="11475"/>
            </a:xfrm>
            <a:custGeom>
              <a:avLst/>
              <a:gdLst/>
              <a:ahLst/>
              <a:cxnLst/>
              <a:rect l="l" t="t" r="r" b="b"/>
              <a:pathLst>
                <a:path w="459" h="459" extrusionOk="0">
                  <a:moveTo>
                    <a:pt x="242" y="1"/>
                  </a:moveTo>
                  <a:lnTo>
                    <a:pt x="145" y="25"/>
                  </a:lnTo>
                  <a:lnTo>
                    <a:pt x="73" y="73"/>
                  </a:lnTo>
                  <a:lnTo>
                    <a:pt x="25" y="145"/>
                  </a:lnTo>
                  <a:lnTo>
                    <a:pt x="1" y="242"/>
                  </a:lnTo>
                  <a:lnTo>
                    <a:pt x="25" y="314"/>
                  </a:lnTo>
                  <a:lnTo>
                    <a:pt x="73" y="386"/>
                  </a:lnTo>
                  <a:lnTo>
                    <a:pt x="145" y="434"/>
                  </a:lnTo>
                  <a:lnTo>
                    <a:pt x="242" y="458"/>
                  </a:lnTo>
                  <a:lnTo>
                    <a:pt x="314" y="434"/>
                  </a:lnTo>
                  <a:lnTo>
                    <a:pt x="386" y="386"/>
                  </a:lnTo>
                  <a:lnTo>
                    <a:pt x="434" y="314"/>
                  </a:lnTo>
                  <a:lnTo>
                    <a:pt x="458" y="242"/>
                  </a:lnTo>
                  <a:lnTo>
                    <a:pt x="434" y="145"/>
                  </a:lnTo>
                  <a:lnTo>
                    <a:pt x="386" y="73"/>
                  </a:lnTo>
                  <a:lnTo>
                    <a:pt x="314" y="25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0" name="Google Shape;13870;p42"/>
            <p:cNvSpPr/>
            <p:nvPr/>
          </p:nvSpPr>
          <p:spPr>
            <a:xfrm>
              <a:off x="7680375" y="1596938"/>
              <a:ext cx="11450" cy="11475"/>
            </a:xfrm>
            <a:custGeom>
              <a:avLst/>
              <a:gdLst/>
              <a:ahLst/>
              <a:cxnLst/>
              <a:rect l="l" t="t" r="r" b="b"/>
              <a:pathLst>
                <a:path w="458" h="459" extrusionOk="0">
                  <a:moveTo>
                    <a:pt x="241" y="1"/>
                  </a:moveTo>
                  <a:lnTo>
                    <a:pt x="145" y="25"/>
                  </a:lnTo>
                  <a:lnTo>
                    <a:pt x="72" y="73"/>
                  </a:lnTo>
                  <a:lnTo>
                    <a:pt x="24" y="145"/>
                  </a:lnTo>
                  <a:lnTo>
                    <a:pt x="0" y="217"/>
                  </a:lnTo>
                  <a:lnTo>
                    <a:pt x="24" y="314"/>
                  </a:lnTo>
                  <a:lnTo>
                    <a:pt x="72" y="386"/>
                  </a:lnTo>
                  <a:lnTo>
                    <a:pt x="145" y="434"/>
                  </a:lnTo>
                  <a:lnTo>
                    <a:pt x="217" y="458"/>
                  </a:lnTo>
                  <a:lnTo>
                    <a:pt x="313" y="434"/>
                  </a:lnTo>
                  <a:lnTo>
                    <a:pt x="385" y="386"/>
                  </a:lnTo>
                  <a:lnTo>
                    <a:pt x="434" y="314"/>
                  </a:lnTo>
                  <a:lnTo>
                    <a:pt x="458" y="217"/>
                  </a:lnTo>
                  <a:lnTo>
                    <a:pt x="434" y="145"/>
                  </a:lnTo>
                  <a:lnTo>
                    <a:pt x="385" y="73"/>
                  </a:lnTo>
                  <a:lnTo>
                    <a:pt x="313" y="2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1" name="Google Shape;13871;p42"/>
            <p:cNvSpPr/>
            <p:nvPr/>
          </p:nvSpPr>
          <p:spPr>
            <a:xfrm>
              <a:off x="7715275" y="1664963"/>
              <a:ext cx="11450" cy="10850"/>
            </a:xfrm>
            <a:custGeom>
              <a:avLst/>
              <a:gdLst/>
              <a:ahLst/>
              <a:cxnLst/>
              <a:rect l="l" t="t" r="r" b="b"/>
              <a:pathLst>
                <a:path w="458" h="434" extrusionOk="0">
                  <a:moveTo>
                    <a:pt x="145" y="0"/>
                  </a:moveTo>
                  <a:lnTo>
                    <a:pt x="73" y="48"/>
                  </a:lnTo>
                  <a:lnTo>
                    <a:pt x="25" y="120"/>
                  </a:lnTo>
                  <a:lnTo>
                    <a:pt x="1" y="217"/>
                  </a:lnTo>
                  <a:lnTo>
                    <a:pt x="25" y="313"/>
                  </a:lnTo>
                  <a:lnTo>
                    <a:pt x="73" y="385"/>
                  </a:lnTo>
                  <a:lnTo>
                    <a:pt x="145" y="433"/>
                  </a:lnTo>
                  <a:lnTo>
                    <a:pt x="313" y="433"/>
                  </a:lnTo>
                  <a:lnTo>
                    <a:pt x="386" y="385"/>
                  </a:lnTo>
                  <a:lnTo>
                    <a:pt x="434" y="313"/>
                  </a:lnTo>
                  <a:lnTo>
                    <a:pt x="458" y="217"/>
                  </a:lnTo>
                  <a:lnTo>
                    <a:pt x="434" y="144"/>
                  </a:lnTo>
                  <a:lnTo>
                    <a:pt x="386" y="72"/>
                  </a:lnTo>
                  <a:lnTo>
                    <a:pt x="313" y="2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2" name="Google Shape;13872;p42"/>
            <p:cNvSpPr/>
            <p:nvPr/>
          </p:nvSpPr>
          <p:spPr>
            <a:xfrm>
              <a:off x="7679775" y="1510288"/>
              <a:ext cx="10850" cy="11450"/>
            </a:xfrm>
            <a:custGeom>
              <a:avLst/>
              <a:gdLst/>
              <a:ahLst/>
              <a:cxnLst/>
              <a:rect l="l" t="t" r="r" b="b"/>
              <a:pathLst>
                <a:path w="434" h="458" extrusionOk="0">
                  <a:moveTo>
                    <a:pt x="217" y="0"/>
                  </a:moveTo>
                  <a:lnTo>
                    <a:pt x="145" y="24"/>
                  </a:lnTo>
                  <a:lnTo>
                    <a:pt x="72" y="72"/>
                  </a:lnTo>
                  <a:lnTo>
                    <a:pt x="0" y="145"/>
                  </a:lnTo>
                  <a:lnTo>
                    <a:pt x="0" y="217"/>
                  </a:lnTo>
                  <a:lnTo>
                    <a:pt x="0" y="313"/>
                  </a:lnTo>
                  <a:lnTo>
                    <a:pt x="48" y="385"/>
                  </a:lnTo>
                  <a:lnTo>
                    <a:pt x="121" y="434"/>
                  </a:lnTo>
                  <a:lnTo>
                    <a:pt x="217" y="458"/>
                  </a:lnTo>
                  <a:lnTo>
                    <a:pt x="289" y="434"/>
                  </a:lnTo>
                  <a:lnTo>
                    <a:pt x="361" y="385"/>
                  </a:lnTo>
                  <a:lnTo>
                    <a:pt x="434" y="313"/>
                  </a:lnTo>
                  <a:lnTo>
                    <a:pt x="434" y="217"/>
                  </a:lnTo>
                  <a:lnTo>
                    <a:pt x="434" y="145"/>
                  </a:lnTo>
                  <a:lnTo>
                    <a:pt x="385" y="72"/>
                  </a:lnTo>
                  <a:lnTo>
                    <a:pt x="313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3" name="Google Shape;13873;p42"/>
            <p:cNvSpPr/>
            <p:nvPr/>
          </p:nvSpPr>
          <p:spPr>
            <a:xfrm>
              <a:off x="7706250" y="1565638"/>
              <a:ext cx="11450" cy="10875"/>
            </a:xfrm>
            <a:custGeom>
              <a:avLst/>
              <a:gdLst/>
              <a:ahLst/>
              <a:cxnLst/>
              <a:rect l="l" t="t" r="r" b="b"/>
              <a:pathLst>
                <a:path w="458" h="435" extrusionOk="0">
                  <a:moveTo>
                    <a:pt x="145" y="1"/>
                  </a:moveTo>
                  <a:lnTo>
                    <a:pt x="73" y="49"/>
                  </a:lnTo>
                  <a:lnTo>
                    <a:pt x="24" y="121"/>
                  </a:lnTo>
                  <a:lnTo>
                    <a:pt x="0" y="218"/>
                  </a:lnTo>
                  <a:lnTo>
                    <a:pt x="24" y="290"/>
                  </a:lnTo>
                  <a:lnTo>
                    <a:pt x="73" y="362"/>
                  </a:lnTo>
                  <a:lnTo>
                    <a:pt x="145" y="410"/>
                  </a:lnTo>
                  <a:lnTo>
                    <a:pt x="241" y="434"/>
                  </a:lnTo>
                  <a:lnTo>
                    <a:pt x="313" y="434"/>
                  </a:lnTo>
                  <a:lnTo>
                    <a:pt x="386" y="386"/>
                  </a:lnTo>
                  <a:lnTo>
                    <a:pt x="434" y="314"/>
                  </a:lnTo>
                  <a:lnTo>
                    <a:pt x="458" y="218"/>
                  </a:lnTo>
                  <a:lnTo>
                    <a:pt x="434" y="121"/>
                  </a:lnTo>
                  <a:lnTo>
                    <a:pt x="386" y="49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4" name="Google Shape;13874;p42"/>
            <p:cNvSpPr/>
            <p:nvPr/>
          </p:nvSpPr>
          <p:spPr>
            <a:xfrm>
              <a:off x="7715275" y="1587313"/>
              <a:ext cx="10850" cy="11450"/>
            </a:xfrm>
            <a:custGeom>
              <a:avLst/>
              <a:gdLst/>
              <a:ahLst/>
              <a:cxnLst/>
              <a:rect l="l" t="t" r="r" b="b"/>
              <a:pathLst>
                <a:path w="434" h="458" extrusionOk="0">
                  <a:moveTo>
                    <a:pt x="217" y="1"/>
                  </a:moveTo>
                  <a:lnTo>
                    <a:pt x="145" y="25"/>
                  </a:lnTo>
                  <a:lnTo>
                    <a:pt x="73" y="73"/>
                  </a:lnTo>
                  <a:lnTo>
                    <a:pt x="25" y="145"/>
                  </a:lnTo>
                  <a:lnTo>
                    <a:pt x="1" y="241"/>
                  </a:lnTo>
                  <a:lnTo>
                    <a:pt x="1" y="314"/>
                  </a:lnTo>
                  <a:lnTo>
                    <a:pt x="49" y="386"/>
                  </a:lnTo>
                  <a:lnTo>
                    <a:pt x="121" y="434"/>
                  </a:lnTo>
                  <a:lnTo>
                    <a:pt x="217" y="458"/>
                  </a:lnTo>
                  <a:lnTo>
                    <a:pt x="313" y="434"/>
                  </a:lnTo>
                  <a:lnTo>
                    <a:pt x="386" y="386"/>
                  </a:lnTo>
                  <a:lnTo>
                    <a:pt x="434" y="314"/>
                  </a:lnTo>
                  <a:lnTo>
                    <a:pt x="434" y="241"/>
                  </a:lnTo>
                  <a:lnTo>
                    <a:pt x="434" y="145"/>
                  </a:lnTo>
                  <a:lnTo>
                    <a:pt x="386" y="73"/>
                  </a:lnTo>
                  <a:lnTo>
                    <a:pt x="313" y="25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5" name="Google Shape;13875;p42"/>
            <p:cNvSpPr/>
            <p:nvPr/>
          </p:nvSpPr>
          <p:spPr>
            <a:xfrm>
              <a:off x="7715275" y="1643288"/>
              <a:ext cx="11450" cy="11450"/>
            </a:xfrm>
            <a:custGeom>
              <a:avLst/>
              <a:gdLst/>
              <a:ahLst/>
              <a:cxnLst/>
              <a:rect l="l" t="t" r="r" b="b"/>
              <a:pathLst>
                <a:path w="458" h="458" extrusionOk="0">
                  <a:moveTo>
                    <a:pt x="217" y="0"/>
                  </a:moveTo>
                  <a:lnTo>
                    <a:pt x="145" y="24"/>
                  </a:lnTo>
                  <a:lnTo>
                    <a:pt x="73" y="73"/>
                  </a:lnTo>
                  <a:lnTo>
                    <a:pt x="25" y="145"/>
                  </a:lnTo>
                  <a:lnTo>
                    <a:pt x="1" y="241"/>
                  </a:lnTo>
                  <a:lnTo>
                    <a:pt x="25" y="313"/>
                  </a:lnTo>
                  <a:lnTo>
                    <a:pt x="73" y="386"/>
                  </a:lnTo>
                  <a:lnTo>
                    <a:pt x="145" y="434"/>
                  </a:lnTo>
                  <a:lnTo>
                    <a:pt x="217" y="458"/>
                  </a:lnTo>
                  <a:lnTo>
                    <a:pt x="313" y="434"/>
                  </a:lnTo>
                  <a:lnTo>
                    <a:pt x="386" y="410"/>
                  </a:lnTo>
                  <a:lnTo>
                    <a:pt x="434" y="337"/>
                  </a:lnTo>
                  <a:lnTo>
                    <a:pt x="458" y="241"/>
                  </a:lnTo>
                  <a:lnTo>
                    <a:pt x="434" y="145"/>
                  </a:lnTo>
                  <a:lnTo>
                    <a:pt x="386" y="73"/>
                  </a:lnTo>
                  <a:lnTo>
                    <a:pt x="313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6" name="Google Shape;13876;p42"/>
            <p:cNvSpPr/>
            <p:nvPr/>
          </p:nvSpPr>
          <p:spPr>
            <a:xfrm>
              <a:off x="7702025" y="1599963"/>
              <a:ext cx="10875" cy="11450"/>
            </a:xfrm>
            <a:custGeom>
              <a:avLst/>
              <a:gdLst/>
              <a:ahLst/>
              <a:cxnLst/>
              <a:rect l="l" t="t" r="r" b="b"/>
              <a:pathLst>
                <a:path w="435" h="458" extrusionOk="0">
                  <a:moveTo>
                    <a:pt x="218" y="0"/>
                  </a:moveTo>
                  <a:lnTo>
                    <a:pt x="145" y="24"/>
                  </a:lnTo>
                  <a:lnTo>
                    <a:pt x="73" y="72"/>
                  </a:lnTo>
                  <a:lnTo>
                    <a:pt x="25" y="145"/>
                  </a:lnTo>
                  <a:lnTo>
                    <a:pt x="1" y="241"/>
                  </a:lnTo>
                  <a:lnTo>
                    <a:pt x="1" y="313"/>
                  </a:lnTo>
                  <a:lnTo>
                    <a:pt x="49" y="385"/>
                  </a:lnTo>
                  <a:lnTo>
                    <a:pt x="121" y="433"/>
                  </a:lnTo>
                  <a:lnTo>
                    <a:pt x="218" y="458"/>
                  </a:lnTo>
                  <a:lnTo>
                    <a:pt x="290" y="433"/>
                  </a:lnTo>
                  <a:lnTo>
                    <a:pt x="362" y="385"/>
                  </a:lnTo>
                  <a:lnTo>
                    <a:pt x="434" y="313"/>
                  </a:lnTo>
                  <a:lnTo>
                    <a:pt x="434" y="241"/>
                  </a:lnTo>
                  <a:lnTo>
                    <a:pt x="434" y="145"/>
                  </a:lnTo>
                  <a:lnTo>
                    <a:pt x="386" y="72"/>
                  </a:lnTo>
                  <a:lnTo>
                    <a:pt x="314" y="24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7" name="Google Shape;13877;p42"/>
            <p:cNvSpPr/>
            <p:nvPr/>
          </p:nvSpPr>
          <p:spPr>
            <a:xfrm>
              <a:off x="7707450" y="1621013"/>
              <a:ext cx="11450" cy="11475"/>
            </a:xfrm>
            <a:custGeom>
              <a:avLst/>
              <a:gdLst/>
              <a:ahLst/>
              <a:cxnLst/>
              <a:rect l="l" t="t" r="r" b="b"/>
              <a:pathLst>
                <a:path w="458" h="459" extrusionOk="0">
                  <a:moveTo>
                    <a:pt x="241" y="1"/>
                  </a:moveTo>
                  <a:lnTo>
                    <a:pt x="145" y="25"/>
                  </a:lnTo>
                  <a:lnTo>
                    <a:pt x="73" y="73"/>
                  </a:lnTo>
                  <a:lnTo>
                    <a:pt x="25" y="145"/>
                  </a:lnTo>
                  <a:lnTo>
                    <a:pt x="1" y="217"/>
                  </a:lnTo>
                  <a:lnTo>
                    <a:pt x="25" y="314"/>
                  </a:lnTo>
                  <a:lnTo>
                    <a:pt x="73" y="386"/>
                  </a:lnTo>
                  <a:lnTo>
                    <a:pt x="145" y="434"/>
                  </a:lnTo>
                  <a:lnTo>
                    <a:pt x="241" y="458"/>
                  </a:lnTo>
                  <a:lnTo>
                    <a:pt x="314" y="434"/>
                  </a:lnTo>
                  <a:lnTo>
                    <a:pt x="386" y="386"/>
                  </a:lnTo>
                  <a:lnTo>
                    <a:pt x="434" y="314"/>
                  </a:lnTo>
                  <a:lnTo>
                    <a:pt x="458" y="217"/>
                  </a:lnTo>
                  <a:lnTo>
                    <a:pt x="434" y="145"/>
                  </a:lnTo>
                  <a:lnTo>
                    <a:pt x="386" y="73"/>
                  </a:lnTo>
                  <a:lnTo>
                    <a:pt x="314" y="2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8" name="Google Shape;13878;p42"/>
            <p:cNvSpPr/>
            <p:nvPr/>
          </p:nvSpPr>
          <p:spPr>
            <a:xfrm>
              <a:off x="7689400" y="1576488"/>
              <a:ext cx="11450" cy="10850"/>
            </a:xfrm>
            <a:custGeom>
              <a:avLst/>
              <a:gdLst/>
              <a:ahLst/>
              <a:cxnLst/>
              <a:rect l="l" t="t" r="r" b="b"/>
              <a:pathLst>
                <a:path w="458" h="434" extrusionOk="0">
                  <a:moveTo>
                    <a:pt x="145" y="0"/>
                  </a:moveTo>
                  <a:lnTo>
                    <a:pt x="73" y="48"/>
                  </a:lnTo>
                  <a:lnTo>
                    <a:pt x="24" y="121"/>
                  </a:lnTo>
                  <a:lnTo>
                    <a:pt x="0" y="217"/>
                  </a:lnTo>
                  <a:lnTo>
                    <a:pt x="24" y="313"/>
                  </a:lnTo>
                  <a:lnTo>
                    <a:pt x="73" y="385"/>
                  </a:lnTo>
                  <a:lnTo>
                    <a:pt x="145" y="434"/>
                  </a:lnTo>
                  <a:lnTo>
                    <a:pt x="313" y="434"/>
                  </a:lnTo>
                  <a:lnTo>
                    <a:pt x="386" y="385"/>
                  </a:lnTo>
                  <a:lnTo>
                    <a:pt x="434" y="313"/>
                  </a:lnTo>
                  <a:lnTo>
                    <a:pt x="458" y="217"/>
                  </a:lnTo>
                  <a:lnTo>
                    <a:pt x="434" y="145"/>
                  </a:lnTo>
                  <a:lnTo>
                    <a:pt x="386" y="72"/>
                  </a:lnTo>
                  <a:lnTo>
                    <a:pt x="313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9" name="Google Shape;13879;p42"/>
            <p:cNvSpPr/>
            <p:nvPr/>
          </p:nvSpPr>
          <p:spPr>
            <a:xfrm>
              <a:off x="7661700" y="1614388"/>
              <a:ext cx="11475" cy="10875"/>
            </a:xfrm>
            <a:custGeom>
              <a:avLst/>
              <a:gdLst/>
              <a:ahLst/>
              <a:cxnLst/>
              <a:rect l="l" t="t" r="r" b="b"/>
              <a:pathLst>
                <a:path w="459" h="435" extrusionOk="0">
                  <a:moveTo>
                    <a:pt x="145" y="1"/>
                  </a:moveTo>
                  <a:lnTo>
                    <a:pt x="73" y="49"/>
                  </a:lnTo>
                  <a:lnTo>
                    <a:pt x="25" y="121"/>
                  </a:lnTo>
                  <a:lnTo>
                    <a:pt x="1" y="218"/>
                  </a:lnTo>
                  <a:lnTo>
                    <a:pt x="25" y="290"/>
                  </a:lnTo>
                  <a:lnTo>
                    <a:pt x="73" y="362"/>
                  </a:lnTo>
                  <a:lnTo>
                    <a:pt x="145" y="434"/>
                  </a:lnTo>
                  <a:lnTo>
                    <a:pt x="314" y="434"/>
                  </a:lnTo>
                  <a:lnTo>
                    <a:pt x="386" y="386"/>
                  </a:lnTo>
                  <a:lnTo>
                    <a:pt x="434" y="314"/>
                  </a:lnTo>
                  <a:lnTo>
                    <a:pt x="458" y="218"/>
                  </a:lnTo>
                  <a:lnTo>
                    <a:pt x="434" y="145"/>
                  </a:lnTo>
                  <a:lnTo>
                    <a:pt x="386" y="73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0" name="Google Shape;13880;p42"/>
            <p:cNvSpPr/>
            <p:nvPr/>
          </p:nvSpPr>
          <p:spPr>
            <a:xfrm>
              <a:off x="7659300" y="1661938"/>
              <a:ext cx="11475" cy="11475"/>
            </a:xfrm>
            <a:custGeom>
              <a:avLst/>
              <a:gdLst/>
              <a:ahLst/>
              <a:cxnLst/>
              <a:rect l="l" t="t" r="r" b="b"/>
              <a:pathLst>
                <a:path w="459" h="459" extrusionOk="0">
                  <a:moveTo>
                    <a:pt x="217" y="1"/>
                  </a:moveTo>
                  <a:lnTo>
                    <a:pt x="145" y="25"/>
                  </a:lnTo>
                  <a:lnTo>
                    <a:pt x="73" y="73"/>
                  </a:lnTo>
                  <a:lnTo>
                    <a:pt x="25" y="145"/>
                  </a:lnTo>
                  <a:lnTo>
                    <a:pt x="1" y="217"/>
                  </a:lnTo>
                  <a:lnTo>
                    <a:pt x="25" y="314"/>
                  </a:lnTo>
                  <a:lnTo>
                    <a:pt x="73" y="386"/>
                  </a:lnTo>
                  <a:lnTo>
                    <a:pt x="145" y="434"/>
                  </a:lnTo>
                  <a:lnTo>
                    <a:pt x="217" y="458"/>
                  </a:lnTo>
                  <a:lnTo>
                    <a:pt x="314" y="434"/>
                  </a:lnTo>
                  <a:lnTo>
                    <a:pt x="386" y="386"/>
                  </a:lnTo>
                  <a:lnTo>
                    <a:pt x="434" y="314"/>
                  </a:lnTo>
                  <a:lnTo>
                    <a:pt x="458" y="241"/>
                  </a:lnTo>
                  <a:lnTo>
                    <a:pt x="434" y="145"/>
                  </a:lnTo>
                  <a:lnTo>
                    <a:pt x="386" y="73"/>
                  </a:lnTo>
                  <a:lnTo>
                    <a:pt x="314" y="25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1" name="Google Shape;13881;p42"/>
            <p:cNvSpPr/>
            <p:nvPr/>
          </p:nvSpPr>
          <p:spPr>
            <a:xfrm>
              <a:off x="7685175" y="1630638"/>
              <a:ext cx="11475" cy="10875"/>
            </a:xfrm>
            <a:custGeom>
              <a:avLst/>
              <a:gdLst/>
              <a:ahLst/>
              <a:cxnLst/>
              <a:rect l="l" t="t" r="r" b="b"/>
              <a:pathLst>
                <a:path w="459" h="435" extrusionOk="0">
                  <a:moveTo>
                    <a:pt x="145" y="1"/>
                  </a:moveTo>
                  <a:lnTo>
                    <a:pt x="73" y="49"/>
                  </a:lnTo>
                  <a:lnTo>
                    <a:pt x="25" y="121"/>
                  </a:lnTo>
                  <a:lnTo>
                    <a:pt x="1" y="218"/>
                  </a:lnTo>
                  <a:lnTo>
                    <a:pt x="25" y="314"/>
                  </a:lnTo>
                  <a:lnTo>
                    <a:pt x="73" y="386"/>
                  </a:lnTo>
                  <a:lnTo>
                    <a:pt x="145" y="434"/>
                  </a:lnTo>
                  <a:lnTo>
                    <a:pt x="314" y="434"/>
                  </a:lnTo>
                  <a:lnTo>
                    <a:pt x="386" y="386"/>
                  </a:lnTo>
                  <a:lnTo>
                    <a:pt x="434" y="314"/>
                  </a:lnTo>
                  <a:lnTo>
                    <a:pt x="458" y="218"/>
                  </a:lnTo>
                  <a:lnTo>
                    <a:pt x="434" y="145"/>
                  </a:lnTo>
                  <a:lnTo>
                    <a:pt x="386" y="73"/>
                  </a:lnTo>
                  <a:lnTo>
                    <a:pt x="314" y="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2" name="Google Shape;13882;p42"/>
            <p:cNvSpPr/>
            <p:nvPr/>
          </p:nvSpPr>
          <p:spPr>
            <a:xfrm>
              <a:off x="7694200" y="1652913"/>
              <a:ext cx="10875" cy="10850"/>
            </a:xfrm>
            <a:custGeom>
              <a:avLst/>
              <a:gdLst/>
              <a:ahLst/>
              <a:cxnLst/>
              <a:rect l="l" t="t" r="r" b="b"/>
              <a:pathLst>
                <a:path w="435" h="434" extrusionOk="0">
                  <a:moveTo>
                    <a:pt x="121" y="1"/>
                  </a:moveTo>
                  <a:lnTo>
                    <a:pt x="49" y="49"/>
                  </a:lnTo>
                  <a:lnTo>
                    <a:pt x="1" y="121"/>
                  </a:lnTo>
                  <a:lnTo>
                    <a:pt x="1" y="217"/>
                  </a:lnTo>
                  <a:lnTo>
                    <a:pt x="1" y="289"/>
                  </a:lnTo>
                  <a:lnTo>
                    <a:pt x="49" y="362"/>
                  </a:lnTo>
                  <a:lnTo>
                    <a:pt x="121" y="410"/>
                  </a:lnTo>
                  <a:lnTo>
                    <a:pt x="218" y="434"/>
                  </a:lnTo>
                  <a:lnTo>
                    <a:pt x="290" y="434"/>
                  </a:lnTo>
                  <a:lnTo>
                    <a:pt x="362" y="386"/>
                  </a:lnTo>
                  <a:lnTo>
                    <a:pt x="410" y="314"/>
                  </a:lnTo>
                  <a:lnTo>
                    <a:pt x="434" y="217"/>
                  </a:lnTo>
                  <a:lnTo>
                    <a:pt x="434" y="121"/>
                  </a:lnTo>
                  <a:lnTo>
                    <a:pt x="386" y="49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3" name="Google Shape;13883;p42"/>
            <p:cNvSpPr/>
            <p:nvPr/>
          </p:nvSpPr>
          <p:spPr>
            <a:xfrm>
              <a:off x="7680375" y="1664963"/>
              <a:ext cx="11450" cy="11450"/>
            </a:xfrm>
            <a:custGeom>
              <a:avLst/>
              <a:gdLst/>
              <a:ahLst/>
              <a:cxnLst/>
              <a:rect l="l" t="t" r="r" b="b"/>
              <a:pathLst>
                <a:path w="458" h="458" extrusionOk="0">
                  <a:moveTo>
                    <a:pt x="241" y="0"/>
                  </a:moveTo>
                  <a:lnTo>
                    <a:pt x="145" y="24"/>
                  </a:lnTo>
                  <a:lnTo>
                    <a:pt x="72" y="72"/>
                  </a:lnTo>
                  <a:lnTo>
                    <a:pt x="24" y="144"/>
                  </a:lnTo>
                  <a:lnTo>
                    <a:pt x="0" y="241"/>
                  </a:lnTo>
                  <a:lnTo>
                    <a:pt x="24" y="313"/>
                  </a:lnTo>
                  <a:lnTo>
                    <a:pt x="72" y="385"/>
                  </a:lnTo>
                  <a:lnTo>
                    <a:pt x="145" y="433"/>
                  </a:lnTo>
                  <a:lnTo>
                    <a:pt x="241" y="457"/>
                  </a:lnTo>
                  <a:lnTo>
                    <a:pt x="313" y="433"/>
                  </a:lnTo>
                  <a:lnTo>
                    <a:pt x="385" y="409"/>
                  </a:lnTo>
                  <a:lnTo>
                    <a:pt x="434" y="313"/>
                  </a:lnTo>
                  <a:lnTo>
                    <a:pt x="458" y="241"/>
                  </a:lnTo>
                  <a:lnTo>
                    <a:pt x="434" y="144"/>
                  </a:lnTo>
                  <a:lnTo>
                    <a:pt x="410" y="72"/>
                  </a:lnTo>
                  <a:lnTo>
                    <a:pt x="337" y="2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4" name="Google Shape;13884;p42"/>
            <p:cNvSpPr/>
            <p:nvPr/>
          </p:nvSpPr>
          <p:spPr>
            <a:xfrm>
              <a:off x="7668325" y="1641488"/>
              <a:ext cx="10875" cy="11450"/>
            </a:xfrm>
            <a:custGeom>
              <a:avLst/>
              <a:gdLst/>
              <a:ahLst/>
              <a:cxnLst/>
              <a:rect l="l" t="t" r="r" b="b"/>
              <a:pathLst>
                <a:path w="435" h="458" extrusionOk="0">
                  <a:moveTo>
                    <a:pt x="217" y="0"/>
                  </a:moveTo>
                  <a:lnTo>
                    <a:pt x="145" y="24"/>
                  </a:lnTo>
                  <a:lnTo>
                    <a:pt x="73" y="72"/>
                  </a:lnTo>
                  <a:lnTo>
                    <a:pt x="25" y="145"/>
                  </a:lnTo>
                  <a:lnTo>
                    <a:pt x="1" y="217"/>
                  </a:lnTo>
                  <a:lnTo>
                    <a:pt x="1" y="313"/>
                  </a:lnTo>
                  <a:lnTo>
                    <a:pt x="49" y="385"/>
                  </a:lnTo>
                  <a:lnTo>
                    <a:pt x="121" y="433"/>
                  </a:lnTo>
                  <a:lnTo>
                    <a:pt x="217" y="458"/>
                  </a:lnTo>
                  <a:lnTo>
                    <a:pt x="314" y="433"/>
                  </a:lnTo>
                  <a:lnTo>
                    <a:pt x="386" y="385"/>
                  </a:lnTo>
                  <a:lnTo>
                    <a:pt x="434" y="313"/>
                  </a:lnTo>
                  <a:lnTo>
                    <a:pt x="434" y="217"/>
                  </a:lnTo>
                  <a:lnTo>
                    <a:pt x="434" y="145"/>
                  </a:lnTo>
                  <a:lnTo>
                    <a:pt x="386" y="72"/>
                  </a:lnTo>
                  <a:lnTo>
                    <a:pt x="314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5" name="Google Shape;13885;p42"/>
            <p:cNvSpPr/>
            <p:nvPr/>
          </p:nvSpPr>
          <p:spPr>
            <a:xfrm>
              <a:off x="7662325" y="1583113"/>
              <a:ext cx="10850" cy="10850"/>
            </a:xfrm>
            <a:custGeom>
              <a:avLst/>
              <a:gdLst/>
              <a:ahLst/>
              <a:cxnLst/>
              <a:rect l="l" t="t" r="r" b="b"/>
              <a:pathLst>
                <a:path w="434" h="434" extrusionOk="0">
                  <a:moveTo>
                    <a:pt x="145" y="0"/>
                  </a:moveTo>
                  <a:lnTo>
                    <a:pt x="72" y="48"/>
                  </a:lnTo>
                  <a:lnTo>
                    <a:pt x="0" y="120"/>
                  </a:lnTo>
                  <a:lnTo>
                    <a:pt x="0" y="217"/>
                  </a:lnTo>
                  <a:lnTo>
                    <a:pt x="0" y="289"/>
                  </a:lnTo>
                  <a:lnTo>
                    <a:pt x="48" y="361"/>
                  </a:lnTo>
                  <a:lnTo>
                    <a:pt x="120" y="409"/>
                  </a:lnTo>
                  <a:lnTo>
                    <a:pt x="217" y="433"/>
                  </a:lnTo>
                  <a:lnTo>
                    <a:pt x="289" y="433"/>
                  </a:lnTo>
                  <a:lnTo>
                    <a:pt x="361" y="385"/>
                  </a:lnTo>
                  <a:lnTo>
                    <a:pt x="433" y="313"/>
                  </a:lnTo>
                  <a:lnTo>
                    <a:pt x="433" y="217"/>
                  </a:lnTo>
                  <a:lnTo>
                    <a:pt x="433" y="145"/>
                  </a:lnTo>
                  <a:lnTo>
                    <a:pt x="385" y="48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6" name="Google Shape;13886;p42"/>
            <p:cNvSpPr/>
            <p:nvPr/>
          </p:nvSpPr>
          <p:spPr>
            <a:xfrm>
              <a:off x="7705050" y="1401963"/>
              <a:ext cx="11450" cy="11450"/>
            </a:xfrm>
            <a:custGeom>
              <a:avLst/>
              <a:gdLst/>
              <a:ahLst/>
              <a:cxnLst/>
              <a:rect l="l" t="t" r="r" b="b"/>
              <a:pathLst>
                <a:path w="458" h="458" extrusionOk="0">
                  <a:moveTo>
                    <a:pt x="217" y="0"/>
                  </a:moveTo>
                  <a:lnTo>
                    <a:pt x="145" y="24"/>
                  </a:lnTo>
                  <a:lnTo>
                    <a:pt x="72" y="72"/>
                  </a:lnTo>
                  <a:lnTo>
                    <a:pt x="24" y="145"/>
                  </a:lnTo>
                  <a:lnTo>
                    <a:pt x="0" y="241"/>
                  </a:lnTo>
                  <a:lnTo>
                    <a:pt x="24" y="313"/>
                  </a:lnTo>
                  <a:lnTo>
                    <a:pt x="72" y="385"/>
                  </a:lnTo>
                  <a:lnTo>
                    <a:pt x="145" y="433"/>
                  </a:lnTo>
                  <a:lnTo>
                    <a:pt x="217" y="457"/>
                  </a:lnTo>
                  <a:lnTo>
                    <a:pt x="313" y="433"/>
                  </a:lnTo>
                  <a:lnTo>
                    <a:pt x="385" y="385"/>
                  </a:lnTo>
                  <a:lnTo>
                    <a:pt x="434" y="313"/>
                  </a:lnTo>
                  <a:lnTo>
                    <a:pt x="458" y="241"/>
                  </a:lnTo>
                  <a:lnTo>
                    <a:pt x="434" y="145"/>
                  </a:lnTo>
                  <a:lnTo>
                    <a:pt x="385" y="72"/>
                  </a:lnTo>
                  <a:lnTo>
                    <a:pt x="313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7" name="Google Shape;13887;p42"/>
            <p:cNvSpPr/>
            <p:nvPr/>
          </p:nvSpPr>
          <p:spPr>
            <a:xfrm>
              <a:off x="7682775" y="1410988"/>
              <a:ext cx="11450" cy="10850"/>
            </a:xfrm>
            <a:custGeom>
              <a:avLst/>
              <a:gdLst/>
              <a:ahLst/>
              <a:cxnLst/>
              <a:rect l="l" t="t" r="r" b="b"/>
              <a:pathLst>
                <a:path w="458" h="434" extrusionOk="0">
                  <a:moveTo>
                    <a:pt x="145" y="0"/>
                  </a:moveTo>
                  <a:lnTo>
                    <a:pt x="73" y="48"/>
                  </a:lnTo>
                  <a:lnTo>
                    <a:pt x="25" y="121"/>
                  </a:lnTo>
                  <a:lnTo>
                    <a:pt x="1" y="217"/>
                  </a:lnTo>
                  <a:lnTo>
                    <a:pt x="25" y="313"/>
                  </a:lnTo>
                  <a:lnTo>
                    <a:pt x="73" y="385"/>
                  </a:lnTo>
                  <a:lnTo>
                    <a:pt x="145" y="433"/>
                  </a:lnTo>
                  <a:lnTo>
                    <a:pt x="314" y="433"/>
                  </a:lnTo>
                  <a:lnTo>
                    <a:pt x="386" y="385"/>
                  </a:lnTo>
                  <a:lnTo>
                    <a:pt x="434" y="313"/>
                  </a:lnTo>
                  <a:lnTo>
                    <a:pt x="458" y="217"/>
                  </a:lnTo>
                  <a:lnTo>
                    <a:pt x="434" y="145"/>
                  </a:lnTo>
                  <a:lnTo>
                    <a:pt x="386" y="72"/>
                  </a:lnTo>
                  <a:lnTo>
                    <a:pt x="314" y="2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8" name="Google Shape;13888;p42"/>
            <p:cNvSpPr/>
            <p:nvPr/>
          </p:nvSpPr>
          <p:spPr>
            <a:xfrm>
              <a:off x="7658700" y="1406763"/>
              <a:ext cx="11450" cy="10850"/>
            </a:xfrm>
            <a:custGeom>
              <a:avLst/>
              <a:gdLst/>
              <a:ahLst/>
              <a:cxnLst/>
              <a:rect l="l" t="t" r="r" b="b"/>
              <a:pathLst>
                <a:path w="458" h="434" extrusionOk="0">
                  <a:moveTo>
                    <a:pt x="145" y="1"/>
                  </a:moveTo>
                  <a:lnTo>
                    <a:pt x="73" y="49"/>
                  </a:lnTo>
                  <a:lnTo>
                    <a:pt x="25" y="121"/>
                  </a:lnTo>
                  <a:lnTo>
                    <a:pt x="1" y="217"/>
                  </a:lnTo>
                  <a:lnTo>
                    <a:pt x="25" y="290"/>
                  </a:lnTo>
                  <a:lnTo>
                    <a:pt x="73" y="362"/>
                  </a:lnTo>
                  <a:lnTo>
                    <a:pt x="145" y="434"/>
                  </a:lnTo>
                  <a:lnTo>
                    <a:pt x="314" y="434"/>
                  </a:lnTo>
                  <a:lnTo>
                    <a:pt x="386" y="386"/>
                  </a:lnTo>
                  <a:lnTo>
                    <a:pt x="434" y="314"/>
                  </a:lnTo>
                  <a:lnTo>
                    <a:pt x="458" y="217"/>
                  </a:lnTo>
                  <a:lnTo>
                    <a:pt x="434" y="145"/>
                  </a:lnTo>
                  <a:lnTo>
                    <a:pt x="386" y="73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9" name="Google Shape;13889;p42"/>
            <p:cNvSpPr/>
            <p:nvPr/>
          </p:nvSpPr>
          <p:spPr>
            <a:xfrm>
              <a:off x="7660500" y="1388713"/>
              <a:ext cx="11475" cy="11450"/>
            </a:xfrm>
            <a:custGeom>
              <a:avLst/>
              <a:gdLst/>
              <a:ahLst/>
              <a:cxnLst/>
              <a:rect l="l" t="t" r="r" b="b"/>
              <a:pathLst>
                <a:path w="459" h="458" extrusionOk="0">
                  <a:moveTo>
                    <a:pt x="218" y="0"/>
                  </a:moveTo>
                  <a:lnTo>
                    <a:pt x="145" y="25"/>
                  </a:lnTo>
                  <a:lnTo>
                    <a:pt x="73" y="73"/>
                  </a:lnTo>
                  <a:lnTo>
                    <a:pt x="25" y="145"/>
                  </a:lnTo>
                  <a:lnTo>
                    <a:pt x="1" y="241"/>
                  </a:lnTo>
                  <a:lnTo>
                    <a:pt x="25" y="313"/>
                  </a:lnTo>
                  <a:lnTo>
                    <a:pt x="73" y="386"/>
                  </a:lnTo>
                  <a:lnTo>
                    <a:pt x="145" y="434"/>
                  </a:lnTo>
                  <a:lnTo>
                    <a:pt x="218" y="458"/>
                  </a:lnTo>
                  <a:lnTo>
                    <a:pt x="314" y="434"/>
                  </a:lnTo>
                  <a:lnTo>
                    <a:pt x="386" y="386"/>
                  </a:lnTo>
                  <a:lnTo>
                    <a:pt x="434" y="313"/>
                  </a:lnTo>
                  <a:lnTo>
                    <a:pt x="458" y="241"/>
                  </a:lnTo>
                  <a:lnTo>
                    <a:pt x="434" y="145"/>
                  </a:lnTo>
                  <a:lnTo>
                    <a:pt x="386" y="73"/>
                  </a:lnTo>
                  <a:lnTo>
                    <a:pt x="314" y="25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0" name="Google Shape;13890;p42"/>
            <p:cNvSpPr/>
            <p:nvPr/>
          </p:nvSpPr>
          <p:spPr>
            <a:xfrm>
              <a:off x="7665925" y="1421813"/>
              <a:ext cx="11450" cy="11450"/>
            </a:xfrm>
            <a:custGeom>
              <a:avLst/>
              <a:gdLst/>
              <a:ahLst/>
              <a:cxnLst/>
              <a:rect l="l" t="t" r="r" b="b"/>
              <a:pathLst>
                <a:path w="458" h="458" extrusionOk="0">
                  <a:moveTo>
                    <a:pt x="217" y="0"/>
                  </a:moveTo>
                  <a:lnTo>
                    <a:pt x="145" y="25"/>
                  </a:lnTo>
                  <a:lnTo>
                    <a:pt x="73" y="73"/>
                  </a:lnTo>
                  <a:lnTo>
                    <a:pt x="25" y="145"/>
                  </a:lnTo>
                  <a:lnTo>
                    <a:pt x="1" y="217"/>
                  </a:lnTo>
                  <a:lnTo>
                    <a:pt x="25" y="313"/>
                  </a:lnTo>
                  <a:lnTo>
                    <a:pt x="73" y="386"/>
                  </a:lnTo>
                  <a:lnTo>
                    <a:pt x="145" y="434"/>
                  </a:lnTo>
                  <a:lnTo>
                    <a:pt x="217" y="458"/>
                  </a:lnTo>
                  <a:lnTo>
                    <a:pt x="313" y="434"/>
                  </a:lnTo>
                  <a:lnTo>
                    <a:pt x="386" y="386"/>
                  </a:lnTo>
                  <a:lnTo>
                    <a:pt x="434" y="313"/>
                  </a:lnTo>
                  <a:lnTo>
                    <a:pt x="458" y="217"/>
                  </a:lnTo>
                  <a:lnTo>
                    <a:pt x="434" y="145"/>
                  </a:lnTo>
                  <a:lnTo>
                    <a:pt x="386" y="73"/>
                  </a:lnTo>
                  <a:lnTo>
                    <a:pt x="313" y="25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1" name="Google Shape;13891;p42"/>
            <p:cNvSpPr/>
            <p:nvPr/>
          </p:nvSpPr>
          <p:spPr>
            <a:xfrm>
              <a:off x="7688200" y="1388713"/>
              <a:ext cx="11450" cy="11450"/>
            </a:xfrm>
            <a:custGeom>
              <a:avLst/>
              <a:gdLst/>
              <a:ahLst/>
              <a:cxnLst/>
              <a:rect l="l" t="t" r="r" b="b"/>
              <a:pathLst>
                <a:path w="458" h="458" extrusionOk="0">
                  <a:moveTo>
                    <a:pt x="241" y="0"/>
                  </a:moveTo>
                  <a:lnTo>
                    <a:pt x="145" y="25"/>
                  </a:lnTo>
                  <a:lnTo>
                    <a:pt x="72" y="73"/>
                  </a:lnTo>
                  <a:lnTo>
                    <a:pt x="24" y="145"/>
                  </a:lnTo>
                  <a:lnTo>
                    <a:pt x="0" y="241"/>
                  </a:lnTo>
                  <a:lnTo>
                    <a:pt x="24" y="313"/>
                  </a:lnTo>
                  <a:lnTo>
                    <a:pt x="72" y="386"/>
                  </a:lnTo>
                  <a:lnTo>
                    <a:pt x="145" y="434"/>
                  </a:lnTo>
                  <a:lnTo>
                    <a:pt x="217" y="458"/>
                  </a:lnTo>
                  <a:lnTo>
                    <a:pt x="313" y="434"/>
                  </a:lnTo>
                  <a:lnTo>
                    <a:pt x="385" y="386"/>
                  </a:lnTo>
                  <a:lnTo>
                    <a:pt x="434" y="313"/>
                  </a:lnTo>
                  <a:lnTo>
                    <a:pt x="458" y="241"/>
                  </a:lnTo>
                  <a:lnTo>
                    <a:pt x="434" y="145"/>
                  </a:lnTo>
                  <a:lnTo>
                    <a:pt x="385" y="73"/>
                  </a:lnTo>
                  <a:lnTo>
                    <a:pt x="313" y="25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2" name="Google Shape;13892;p42"/>
            <p:cNvSpPr/>
            <p:nvPr/>
          </p:nvSpPr>
          <p:spPr>
            <a:xfrm>
              <a:off x="7659300" y="1363438"/>
              <a:ext cx="11475" cy="10850"/>
            </a:xfrm>
            <a:custGeom>
              <a:avLst/>
              <a:gdLst/>
              <a:ahLst/>
              <a:cxnLst/>
              <a:rect l="l" t="t" r="r" b="b"/>
              <a:pathLst>
                <a:path w="459" h="434" extrusionOk="0">
                  <a:moveTo>
                    <a:pt x="145" y="0"/>
                  </a:moveTo>
                  <a:lnTo>
                    <a:pt x="73" y="49"/>
                  </a:lnTo>
                  <a:lnTo>
                    <a:pt x="25" y="121"/>
                  </a:lnTo>
                  <a:lnTo>
                    <a:pt x="1" y="217"/>
                  </a:lnTo>
                  <a:lnTo>
                    <a:pt x="25" y="289"/>
                  </a:lnTo>
                  <a:lnTo>
                    <a:pt x="73" y="361"/>
                  </a:lnTo>
                  <a:lnTo>
                    <a:pt x="145" y="434"/>
                  </a:lnTo>
                  <a:lnTo>
                    <a:pt x="314" y="434"/>
                  </a:lnTo>
                  <a:lnTo>
                    <a:pt x="386" y="386"/>
                  </a:lnTo>
                  <a:lnTo>
                    <a:pt x="434" y="313"/>
                  </a:lnTo>
                  <a:lnTo>
                    <a:pt x="458" y="217"/>
                  </a:lnTo>
                  <a:lnTo>
                    <a:pt x="434" y="145"/>
                  </a:lnTo>
                  <a:lnTo>
                    <a:pt x="386" y="73"/>
                  </a:lnTo>
                  <a:lnTo>
                    <a:pt x="314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3" name="Google Shape;13893;p42"/>
            <p:cNvSpPr/>
            <p:nvPr/>
          </p:nvSpPr>
          <p:spPr>
            <a:xfrm>
              <a:off x="7710450" y="1377888"/>
              <a:ext cx="11475" cy="10850"/>
            </a:xfrm>
            <a:custGeom>
              <a:avLst/>
              <a:gdLst/>
              <a:ahLst/>
              <a:cxnLst/>
              <a:rect l="l" t="t" r="r" b="b"/>
              <a:pathLst>
                <a:path w="459" h="434" extrusionOk="0">
                  <a:moveTo>
                    <a:pt x="145" y="0"/>
                  </a:moveTo>
                  <a:lnTo>
                    <a:pt x="73" y="48"/>
                  </a:lnTo>
                  <a:lnTo>
                    <a:pt x="25" y="121"/>
                  </a:lnTo>
                  <a:lnTo>
                    <a:pt x="1" y="217"/>
                  </a:lnTo>
                  <a:lnTo>
                    <a:pt x="25" y="289"/>
                  </a:lnTo>
                  <a:lnTo>
                    <a:pt x="73" y="361"/>
                  </a:lnTo>
                  <a:lnTo>
                    <a:pt x="145" y="433"/>
                  </a:lnTo>
                  <a:lnTo>
                    <a:pt x="314" y="433"/>
                  </a:lnTo>
                  <a:lnTo>
                    <a:pt x="386" y="385"/>
                  </a:lnTo>
                  <a:lnTo>
                    <a:pt x="434" y="313"/>
                  </a:lnTo>
                  <a:lnTo>
                    <a:pt x="458" y="217"/>
                  </a:lnTo>
                  <a:lnTo>
                    <a:pt x="434" y="145"/>
                  </a:lnTo>
                  <a:lnTo>
                    <a:pt x="386" y="72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4" name="Google Shape;13894;p42"/>
            <p:cNvSpPr/>
            <p:nvPr/>
          </p:nvSpPr>
          <p:spPr>
            <a:xfrm>
              <a:off x="7680375" y="1458513"/>
              <a:ext cx="11450" cy="11475"/>
            </a:xfrm>
            <a:custGeom>
              <a:avLst/>
              <a:gdLst/>
              <a:ahLst/>
              <a:cxnLst/>
              <a:rect l="l" t="t" r="r" b="b"/>
              <a:pathLst>
                <a:path w="458" h="459" extrusionOk="0">
                  <a:moveTo>
                    <a:pt x="241" y="1"/>
                  </a:moveTo>
                  <a:lnTo>
                    <a:pt x="145" y="25"/>
                  </a:lnTo>
                  <a:lnTo>
                    <a:pt x="72" y="73"/>
                  </a:lnTo>
                  <a:lnTo>
                    <a:pt x="24" y="145"/>
                  </a:lnTo>
                  <a:lnTo>
                    <a:pt x="0" y="242"/>
                  </a:lnTo>
                  <a:lnTo>
                    <a:pt x="24" y="314"/>
                  </a:lnTo>
                  <a:lnTo>
                    <a:pt x="72" y="386"/>
                  </a:lnTo>
                  <a:lnTo>
                    <a:pt x="145" y="434"/>
                  </a:lnTo>
                  <a:lnTo>
                    <a:pt x="217" y="458"/>
                  </a:lnTo>
                  <a:lnTo>
                    <a:pt x="313" y="434"/>
                  </a:lnTo>
                  <a:lnTo>
                    <a:pt x="385" y="386"/>
                  </a:lnTo>
                  <a:lnTo>
                    <a:pt x="434" y="314"/>
                  </a:lnTo>
                  <a:lnTo>
                    <a:pt x="458" y="242"/>
                  </a:lnTo>
                  <a:lnTo>
                    <a:pt x="434" y="145"/>
                  </a:lnTo>
                  <a:lnTo>
                    <a:pt x="385" y="73"/>
                  </a:lnTo>
                  <a:lnTo>
                    <a:pt x="313" y="2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5" name="Google Shape;13895;p42"/>
            <p:cNvSpPr/>
            <p:nvPr/>
          </p:nvSpPr>
          <p:spPr>
            <a:xfrm>
              <a:off x="7679775" y="1371863"/>
              <a:ext cx="10850" cy="11450"/>
            </a:xfrm>
            <a:custGeom>
              <a:avLst/>
              <a:gdLst/>
              <a:ahLst/>
              <a:cxnLst/>
              <a:rect l="l" t="t" r="r" b="b"/>
              <a:pathLst>
                <a:path w="434" h="458" extrusionOk="0">
                  <a:moveTo>
                    <a:pt x="217" y="0"/>
                  </a:moveTo>
                  <a:lnTo>
                    <a:pt x="145" y="24"/>
                  </a:lnTo>
                  <a:lnTo>
                    <a:pt x="72" y="73"/>
                  </a:lnTo>
                  <a:lnTo>
                    <a:pt x="0" y="145"/>
                  </a:lnTo>
                  <a:lnTo>
                    <a:pt x="0" y="241"/>
                  </a:lnTo>
                  <a:lnTo>
                    <a:pt x="0" y="313"/>
                  </a:lnTo>
                  <a:lnTo>
                    <a:pt x="48" y="386"/>
                  </a:lnTo>
                  <a:lnTo>
                    <a:pt x="121" y="434"/>
                  </a:lnTo>
                  <a:lnTo>
                    <a:pt x="217" y="458"/>
                  </a:lnTo>
                  <a:lnTo>
                    <a:pt x="289" y="434"/>
                  </a:lnTo>
                  <a:lnTo>
                    <a:pt x="361" y="386"/>
                  </a:lnTo>
                  <a:lnTo>
                    <a:pt x="434" y="313"/>
                  </a:lnTo>
                  <a:lnTo>
                    <a:pt x="434" y="241"/>
                  </a:lnTo>
                  <a:lnTo>
                    <a:pt x="434" y="145"/>
                  </a:lnTo>
                  <a:lnTo>
                    <a:pt x="385" y="73"/>
                  </a:lnTo>
                  <a:lnTo>
                    <a:pt x="313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6" name="Google Shape;13896;p42"/>
            <p:cNvSpPr/>
            <p:nvPr/>
          </p:nvSpPr>
          <p:spPr>
            <a:xfrm>
              <a:off x="7706250" y="1427238"/>
              <a:ext cx="11450" cy="11450"/>
            </a:xfrm>
            <a:custGeom>
              <a:avLst/>
              <a:gdLst/>
              <a:ahLst/>
              <a:cxnLst/>
              <a:rect l="l" t="t" r="r" b="b"/>
              <a:pathLst>
                <a:path w="458" h="458" extrusionOk="0">
                  <a:moveTo>
                    <a:pt x="241" y="0"/>
                  </a:moveTo>
                  <a:lnTo>
                    <a:pt x="145" y="24"/>
                  </a:lnTo>
                  <a:lnTo>
                    <a:pt x="73" y="72"/>
                  </a:lnTo>
                  <a:lnTo>
                    <a:pt x="24" y="145"/>
                  </a:lnTo>
                  <a:lnTo>
                    <a:pt x="0" y="217"/>
                  </a:lnTo>
                  <a:lnTo>
                    <a:pt x="24" y="313"/>
                  </a:lnTo>
                  <a:lnTo>
                    <a:pt x="73" y="385"/>
                  </a:lnTo>
                  <a:lnTo>
                    <a:pt x="145" y="433"/>
                  </a:lnTo>
                  <a:lnTo>
                    <a:pt x="241" y="458"/>
                  </a:lnTo>
                  <a:lnTo>
                    <a:pt x="313" y="433"/>
                  </a:lnTo>
                  <a:lnTo>
                    <a:pt x="386" y="385"/>
                  </a:lnTo>
                  <a:lnTo>
                    <a:pt x="434" y="313"/>
                  </a:lnTo>
                  <a:lnTo>
                    <a:pt x="458" y="217"/>
                  </a:lnTo>
                  <a:lnTo>
                    <a:pt x="434" y="145"/>
                  </a:lnTo>
                  <a:lnTo>
                    <a:pt x="386" y="72"/>
                  </a:lnTo>
                  <a:lnTo>
                    <a:pt x="313" y="2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7" name="Google Shape;13897;p42"/>
            <p:cNvSpPr/>
            <p:nvPr/>
          </p:nvSpPr>
          <p:spPr>
            <a:xfrm>
              <a:off x="7707450" y="1444688"/>
              <a:ext cx="11450" cy="11450"/>
            </a:xfrm>
            <a:custGeom>
              <a:avLst/>
              <a:gdLst/>
              <a:ahLst/>
              <a:cxnLst/>
              <a:rect l="l" t="t" r="r" b="b"/>
              <a:pathLst>
                <a:path w="458" h="458" extrusionOk="0">
                  <a:moveTo>
                    <a:pt x="241" y="0"/>
                  </a:moveTo>
                  <a:lnTo>
                    <a:pt x="145" y="24"/>
                  </a:lnTo>
                  <a:lnTo>
                    <a:pt x="73" y="72"/>
                  </a:lnTo>
                  <a:lnTo>
                    <a:pt x="25" y="145"/>
                  </a:lnTo>
                  <a:lnTo>
                    <a:pt x="1" y="217"/>
                  </a:lnTo>
                  <a:lnTo>
                    <a:pt x="25" y="313"/>
                  </a:lnTo>
                  <a:lnTo>
                    <a:pt x="73" y="385"/>
                  </a:lnTo>
                  <a:lnTo>
                    <a:pt x="145" y="434"/>
                  </a:lnTo>
                  <a:lnTo>
                    <a:pt x="241" y="458"/>
                  </a:lnTo>
                  <a:lnTo>
                    <a:pt x="314" y="434"/>
                  </a:lnTo>
                  <a:lnTo>
                    <a:pt x="386" y="385"/>
                  </a:lnTo>
                  <a:lnTo>
                    <a:pt x="434" y="313"/>
                  </a:lnTo>
                  <a:lnTo>
                    <a:pt x="458" y="217"/>
                  </a:lnTo>
                  <a:lnTo>
                    <a:pt x="434" y="145"/>
                  </a:lnTo>
                  <a:lnTo>
                    <a:pt x="386" y="72"/>
                  </a:lnTo>
                  <a:lnTo>
                    <a:pt x="314" y="2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8" name="Google Shape;13898;p42"/>
            <p:cNvSpPr/>
            <p:nvPr/>
          </p:nvSpPr>
          <p:spPr>
            <a:xfrm>
              <a:off x="7702025" y="1462138"/>
              <a:ext cx="10875" cy="10850"/>
            </a:xfrm>
            <a:custGeom>
              <a:avLst/>
              <a:gdLst/>
              <a:ahLst/>
              <a:cxnLst/>
              <a:rect l="l" t="t" r="r" b="b"/>
              <a:pathLst>
                <a:path w="435" h="434" extrusionOk="0">
                  <a:moveTo>
                    <a:pt x="145" y="0"/>
                  </a:moveTo>
                  <a:lnTo>
                    <a:pt x="73" y="49"/>
                  </a:lnTo>
                  <a:lnTo>
                    <a:pt x="25" y="121"/>
                  </a:lnTo>
                  <a:lnTo>
                    <a:pt x="1" y="217"/>
                  </a:lnTo>
                  <a:lnTo>
                    <a:pt x="1" y="289"/>
                  </a:lnTo>
                  <a:lnTo>
                    <a:pt x="49" y="361"/>
                  </a:lnTo>
                  <a:lnTo>
                    <a:pt x="121" y="434"/>
                  </a:lnTo>
                  <a:lnTo>
                    <a:pt x="290" y="434"/>
                  </a:lnTo>
                  <a:lnTo>
                    <a:pt x="362" y="386"/>
                  </a:lnTo>
                  <a:lnTo>
                    <a:pt x="434" y="313"/>
                  </a:lnTo>
                  <a:lnTo>
                    <a:pt x="434" y="217"/>
                  </a:lnTo>
                  <a:lnTo>
                    <a:pt x="434" y="145"/>
                  </a:lnTo>
                  <a:lnTo>
                    <a:pt x="386" y="73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9" name="Google Shape;13899;p42"/>
            <p:cNvSpPr/>
            <p:nvPr/>
          </p:nvSpPr>
          <p:spPr>
            <a:xfrm>
              <a:off x="7707450" y="1482588"/>
              <a:ext cx="11450" cy="11475"/>
            </a:xfrm>
            <a:custGeom>
              <a:avLst/>
              <a:gdLst/>
              <a:ahLst/>
              <a:cxnLst/>
              <a:rect l="l" t="t" r="r" b="b"/>
              <a:pathLst>
                <a:path w="458" h="459" extrusionOk="0">
                  <a:moveTo>
                    <a:pt x="241" y="1"/>
                  </a:moveTo>
                  <a:lnTo>
                    <a:pt x="145" y="25"/>
                  </a:lnTo>
                  <a:lnTo>
                    <a:pt x="73" y="73"/>
                  </a:lnTo>
                  <a:lnTo>
                    <a:pt x="25" y="145"/>
                  </a:lnTo>
                  <a:lnTo>
                    <a:pt x="1" y="242"/>
                  </a:lnTo>
                  <a:lnTo>
                    <a:pt x="25" y="314"/>
                  </a:lnTo>
                  <a:lnTo>
                    <a:pt x="73" y="386"/>
                  </a:lnTo>
                  <a:lnTo>
                    <a:pt x="145" y="434"/>
                  </a:lnTo>
                  <a:lnTo>
                    <a:pt x="241" y="458"/>
                  </a:lnTo>
                  <a:lnTo>
                    <a:pt x="314" y="434"/>
                  </a:lnTo>
                  <a:lnTo>
                    <a:pt x="386" y="386"/>
                  </a:lnTo>
                  <a:lnTo>
                    <a:pt x="434" y="314"/>
                  </a:lnTo>
                  <a:lnTo>
                    <a:pt x="458" y="242"/>
                  </a:lnTo>
                  <a:lnTo>
                    <a:pt x="434" y="145"/>
                  </a:lnTo>
                  <a:lnTo>
                    <a:pt x="386" y="73"/>
                  </a:lnTo>
                  <a:lnTo>
                    <a:pt x="314" y="2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0" name="Google Shape;13900;p42"/>
            <p:cNvSpPr/>
            <p:nvPr/>
          </p:nvSpPr>
          <p:spPr>
            <a:xfrm>
              <a:off x="7684575" y="1488613"/>
              <a:ext cx="11475" cy="10850"/>
            </a:xfrm>
            <a:custGeom>
              <a:avLst/>
              <a:gdLst/>
              <a:ahLst/>
              <a:cxnLst/>
              <a:rect l="l" t="t" r="r" b="b"/>
              <a:pathLst>
                <a:path w="459" h="434" extrusionOk="0">
                  <a:moveTo>
                    <a:pt x="145" y="1"/>
                  </a:moveTo>
                  <a:lnTo>
                    <a:pt x="73" y="49"/>
                  </a:lnTo>
                  <a:lnTo>
                    <a:pt x="25" y="121"/>
                  </a:lnTo>
                  <a:lnTo>
                    <a:pt x="1" y="217"/>
                  </a:lnTo>
                  <a:lnTo>
                    <a:pt x="25" y="289"/>
                  </a:lnTo>
                  <a:lnTo>
                    <a:pt x="73" y="362"/>
                  </a:lnTo>
                  <a:lnTo>
                    <a:pt x="145" y="434"/>
                  </a:lnTo>
                  <a:lnTo>
                    <a:pt x="314" y="434"/>
                  </a:lnTo>
                  <a:lnTo>
                    <a:pt x="386" y="386"/>
                  </a:lnTo>
                  <a:lnTo>
                    <a:pt x="434" y="314"/>
                  </a:lnTo>
                  <a:lnTo>
                    <a:pt x="458" y="217"/>
                  </a:lnTo>
                  <a:lnTo>
                    <a:pt x="434" y="145"/>
                  </a:lnTo>
                  <a:lnTo>
                    <a:pt x="386" y="73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1" name="Google Shape;13901;p42"/>
            <p:cNvSpPr/>
            <p:nvPr/>
          </p:nvSpPr>
          <p:spPr>
            <a:xfrm>
              <a:off x="7689400" y="1438063"/>
              <a:ext cx="11450" cy="11450"/>
            </a:xfrm>
            <a:custGeom>
              <a:avLst/>
              <a:gdLst/>
              <a:ahLst/>
              <a:cxnLst/>
              <a:rect l="l" t="t" r="r" b="b"/>
              <a:pathLst>
                <a:path w="458" h="458" extrusionOk="0">
                  <a:moveTo>
                    <a:pt x="217" y="0"/>
                  </a:moveTo>
                  <a:lnTo>
                    <a:pt x="145" y="25"/>
                  </a:lnTo>
                  <a:lnTo>
                    <a:pt x="73" y="73"/>
                  </a:lnTo>
                  <a:lnTo>
                    <a:pt x="24" y="145"/>
                  </a:lnTo>
                  <a:lnTo>
                    <a:pt x="0" y="217"/>
                  </a:lnTo>
                  <a:lnTo>
                    <a:pt x="24" y="313"/>
                  </a:lnTo>
                  <a:lnTo>
                    <a:pt x="73" y="386"/>
                  </a:lnTo>
                  <a:lnTo>
                    <a:pt x="145" y="434"/>
                  </a:lnTo>
                  <a:lnTo>
                    <a:pt x="217" y="458"/>
                  </a:lnTo>
                  <a:lnTo>
                    <a:pt x="313" y="434"/>
                  </a:lnTo>
                  <a:lnTo>
                    <a:pt x="386" y="386"/>
                  </a:lnTo>
                  <a:lnTo>
                    <a:pt x="434" y="313"/>
                  </a:lnTo>
                  <a:lnTo>
                    <a:pt x="458" y="241"/>
                  </a:lnTo>
                  <a:lnTo>
                    <a:pt x="434" y="145"/>
                  </a:lnTo>
                  <a:lnTo>
                    <a:pt x="386" y="73"/>
                  </a:lnTo>
                  <a:lnTo>
                    <a:pt x="313" y="25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2" name="Google Shape;13902;p42"/>
            <p:cNvSpPr/>
            <p:nvPr/>
          </p:nvSpPr>
          <p:spPr>
            <a:xfrm>
              <a:off x="7661700" y="1475988"/>
              <a:ext cx="11475" cy="11450"/>
            </a:xfrm>
            <a:custGeom>
              <a:avLst/>
              <a:gdLst/>
              <a:ahLst/>
              <a:cxnLst/>
              <a:rect l="l" t="t" r="r" b="b"/>
              <a:pathLst>
                <a:path w="459" h="458" extrusionOk="0">
                  <a:moveTo>
                    <a:pt x="218" y="0"/>
                  </a:moveTo>
                  <a:lnTo>
                    <a:pt x="145" y="24"/>
                  </a:lnTo>
                  <a:lnTo>
                    <a:pt x="73" y="72"/>
                  </a:lnTo>
                  <a:lnTo>
                    <a:pt x="25" y="145"/>
                  </a:lnTo>
                  <a:lnTo>
                    <a:pt x="1" y="217"/>
                  </a:lnTo>
                  <a:lnTo>
                    <a:pt x="25" y="313"/>
                  </a:lnTo>
                  <a:lnTo>
                    <a:pt x="73" y="385"/>
                  </a:lnTo>
                  <a:lnTo>
                    <a:pt x="145" y="433"/>
                  </a:lnTo>
                  <a:lnTo>
                    <a:pt x="218" y="457"/>
                  </a:lnTo>
                  <a:lnTo>
                    <a:pt x="314" y="433"/>
                  </a:lnTo>
                  <a:lnTo>
                    <a:pt x="386" y="385"/>
                  </a:lnTo>
                  <a:lnTo>
                    <a:pt x="434" y="313"/>
                  </a:lnTo>
                  <a:lnTo>
                    <a:pt x="458" y="217"/>
                  </a:lnTo>
                  <a:lnTo>
                    <a:pt x="434" y="145"/>
                  </a:lnTo>
                  <a:lnTo>
                    <a:pt x="386" y="72"/>
                  </a:lnTo>
                  <a:lnTo>
                    <a:pt x="314" y="24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3" name="Google Shape;13903;p42"/>
            <p:cNvSpPr/>
            <p:nvPr/>
          </p:nvSpPr>
          <p:spPr>
            <a:xfrm>
              <a:off x="7662325" y="1444688"/>
              <a:ext cx="10850" cy="11450"/>
            </a:xfrm>
            <a:custGeom>
              <a:avLst/>
              <a:gdLst/>
              <a:ahLst/>
              <a:cxnLst/>
              <a:rect l="l" t="t" r="r" b="b"/>
              <a:pathLst>
                <a:path w="434" h="458" extrusionOk="0">
                  <a:moveTo>
                    <a:pt x="217" y="0"/>
                  </a:moveTo>
                  <a:lnTo>
                    <a:pt x="145" y="24"/>
                  </a:lnTo>
                  <a:lnTo>
                    <a:pt x="72" y="72"/>
                  </a:lnTo>
                  <a:lnTo>
                    <a:pt x="0" y="145"/>
                  </a:lnTo>
                  <a:lnTo>
                    <a:pt x="0" y="217"/>
                  </a:lnTo>
                  <a:lnTo>
                    <a:pt x="0" y="313"/>
                  </a:lnTo>
                  <a:lnTo>
                    <a:pt x="48" y="385"/>
                  </a:lnTo>
                  <a:lnTo>
                    <a:pt x="120" y="434"/>
                  </a:lnTo>
                  <a:lnTo>
                    <a:pt x="217" y="458"/>
                  </a:lnTo>
                  <a:lnTo>
                    <a:pt x="289" y="434"/>
                  </a:lnTo>
                  <a:lnTo>
                    <a:pt x="361" y="385"/>
                  </a:lnTo>
                  <a:lnTo>
                    <a:pt x="433" y="313"/>
                  </a:lnTo>
                  <a:lnTo>
                    <a:pt x="433" y="217"/>
                  </a:lnTo>
                  <a:lnTo>
                    <a:pt x="433" y="145"/>
                  </a:lnTo>
                  <a:lnTo>
                    <a:pt x="385" y="72"/>
                  </a:lnTo>
                  <a:lnTo>
                    <a:pt x="313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4" name="Google Shape;13904;p42"/>
            <p:cNvSpPr/>
            <p:nvPr/>
          </p:nvSpPr>
          <p:spPr>
            <a:xfrm>
              <a:off x="7649675" y="1344788"/>
              <a:ext cx="11450" cy="11450"/>
            </a:xfrm>
            <a:custGeom>
              <a:avLst/>
              <a:gdLst/>
              <a:ahLst/>
              <a:cxnLst/>
              <a:rect l="l" t="t" r="r" b="b"/>
              <a:pathLst>
                <a:path w="458" h="458" extrusionOk="0">
                  <a:moveTo>
                    <a:pt x="217" y="0"/>
                  </a:moveTo>
                  <a:lnTo>
                    <a:pt x="145" y="24"/>
                  </a:lnTo>
                  <a:lnTo>
                    <a:pt x="73" y="72"/>
                  </a:lnTo>
                  <a:lnTo>
                    <a:pt x="25" y="145"/>
                  </a:lnTo>
                  <a:lnTo>
                    <a:pt x="1" y="241"/>
                  </a:lnTo>
                  <a:lnTo>
                    <a:pt x="25" y="313"/>
                  </a:lnTo>
                  <a:lnTo>
                    <a:pt x="73" y="385"/>
                  </a:lnTo>
                  <a:lnTo>
                    <a:pt x="145" y="433"/>
                  </a:lnTo>
                  <a:lnTo>
                    <a:pt x="217" y="458"/>
                  </a:lnTo>
                  <a:lnTo>
                    <a:pt x="313" y="433"/>
                  </a:lnTo>
                  <a:lnTo>
                    <a:pt x="386" y="409"/>
                  </a:lnTo>
                  <a:lnTo>
                    <a:pt x="434" y="337"/>
                  </a:lnTo>
                  <a:lnTo>
                    <a:pt x="458" y="241"/>
                  </a:lnTo>
                  <a:lnTo>
                    <a:pt x="434" y="145"/>
                  </a:lnTo>
                  <a:lnTo>
                    <a:pt x="386" y="72"/>
                  </a:lnTo>
                  <a:lnTo>
                    <a:pt x="313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5" name="Google Shape;13905;p42"/>
            <p:cNvSpPr/>
            <p:nvPr/>
          </p:nvSpPr>
          <p:spPr>
            <a:xfrm>
              <a:off x="7695425" y="1245488"/>
              <a:ext cx="11450" cy="11450"/>
            </a:xfrm>
            <a:custGeom>
              <a:avLst/>
              <a:gdLst/>
              <a:ahLst/>
              <a:cxnLst/>
              <a:rect l="l" t="t" r="r" b="b"/>
              <a:pathLst>
                <a:path w="458" h="458" extrusionOk="0">
                  <a:moveTo>
                    <a:pt x="241" y="0"/>
                  </a:moveTo>
                  <a:lnTo>
                    <a:pt x="145" y="24"/>
                  </a:lnTo>
                  <a:lnTo>
                    <a:pt x="72" y="72"/>
                  </a:lnTo>
                  <a:lnTo>
                    <a:pt x="24" y="144"/>
                  </a:lnTo>
                  <a:lnTo>
                    <a:pt x="0" y="241"/>
                  </a:lnTo>
                  <a:lnTo>
                    <a:pt x="24" y="313"/>
                  </a:lnTo>
                  <a:lnTo>
                    <a:pt x="72" y="385"/>
                  </a:lnTo>
                  <a:lnTo>
                    <a:pt x="145" y="433"/>
                  </a:lnTo>
                  <a:lnTo>
                    <a:pt x="217" y="457"/>
                  </a:lnTo>
                  <a:lnTo>
                    <a:pt x="313" y="433"/>
                  </a:lnTo>
                  <a:lnTo>
                    <a:pt x="385" y="409"/>
                  </a:lnTo>
                  <a:lnTo>
                    <a:pt x="433" y="313"/>
                  </a:lnTo>
                  <a:lnTo>
                    <a:pt x="457" y="241"/>
                  </a:lnTo>
                  <a:lnTo>
                    <a:pt x="433" y="144"/>
                  </a:lnTo>
                  <a:lnTo>
                    <a:pt x="385" y="72"/>
                  </a:lnTo>
                  <a:lnTo>
                    <a:pt x="313" y="2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6" name="Google Shape;13906;p42"/>
            <p:cNvSpPr/>
            <p:nvPr/>
          </p:nvSpPr>
          <p:spPr>
            <a:xfrm>
              <a:off x="7673150" y="1254513"/>
              <a:ext cx="11450" cy="11450"/>
            </a:xfrm>
            <a:custGeom>
              <a:avLst/>
              <a:gdLst/>
              <a:ahLst/>
              <a:cxnLst/>
              <a:rect l="l" t="t" r="r" b="b"/>
              <a:pathLst>
                <a:path w="458" h="458" extrusionOk="0">
                  <a:moveTo>
                    <a:pt x="241" y="0"/>
                  </a:moveTo>
                  <a:lnTo>
                    <a:pt x="145" y="24"/>
                  </a:lnTo>
                  <a:lnTo>
                    <a:pt x="73" y="72"/>
                  </a:lnTo>
                  <a:lnTo>
                    <a:pt x="24" y="145"/>
                  </a:lnTo>
                  <a:lnTo>
                    <a:pt x="0" y="217"/>
                  </a:lnTo>
                  <a:lnTo>
                    <a:pt x="24" y="313"/>
                  </a:lnTo>
                  <a:lnTo>
                    <a:pt x="73" y="385"/>
                  </a:lnTo>
                  <a:lnTo>
                    <a:pt x="145" y="433"/>
                  </a:lnTo>
                  <a:lnTo>
                    <a:pt x="241" y="458"/>
                  </a:lnTo>
                  <a:lnTo>
                    <a:pt x="313" y="433"/>
                  </a:lnTo>
                  <a:lnTo>
                    <a:pt x="386" y="385"/>
                  </a:lnTo>
                  <a:lnTo>
                    <a:pt x="434" y="313"/>
                  </a:lnTo>
                  <a:lnTo>
                    <a:pt x="458" y="217"/>
                  </a:lnTo>
                  <a:lnTo>
                    <a:pt x="434" y="145"/>
                  </a:lnTo>
                  <a:lnTo>
                    <a:pt x="386" y="72"/>
                  </a:lnTo>
                  <a:lnTo>
                    <a:pt x="313" y="2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7" name="Google Shape;13907;p42"/>
            <p:cNvSpPr/>
            <p:nvPr/>
          </p:nvSpPr>
          <p:spPr>
            <a:xfrm>
              <a:off x="7649675" y="1250288"/>
              <a:ext cx="10850" cy="10850"/>
            </a:xfrm>
            <a:custGeom>
              <a:avLst/>
              <a:gdLst/>
              <a:ahLst/>
              <a:cxnLst/>
              <a:rect l="l" t="t" r="r" b="b"/>
              <a:pathLst>
                <a:path w="434" h="434" extrusionOk="0">
                  <a:moveTo>
                    <a:pt x="121" y="1"/>
                  </a:moveTo>
                  <a:lnTo>
                    <a:pt x="49" y="49"/>
                  </a:lnTo>
                  <a:lnTo>
                    <a:pt x="1" y="121"/>
                  </a:lnTo>
                  <a:lnTo>
                    <a:pt x="1" y="217"/>
                  </a:lnTo>
                  <a:lnTo>
                    <a:pt x="1" y="314"/>
                  </a:lnTo>
                  <a:lnTo>
                    <a:pt x="49" y="386"/>
                  </a:lnTo>
                  <a:lnTo>
                    <a:pt x="121" y="434"/>
                  </a:lnTo>
                  <a:lnTo>
                    <a:pt x="289" y="434"/>
                  </a:lnTo>
                  <a:lnTo>
                    <a:pt x="362" y="386"/>
                  </a:lnTo>
                  <a:lnTo>
                    <a:pt x="410" y="314"/>
                  </a:lnTo>
                  <a:lnTo>
                    <a:pt x="434" y="217"/>
                  </a:lnTo>
                  <a:lnTo>
                    <a:pt x="434" y="145"/>
                  </a:lnTo>
                  <a:lnTo>
                    <a:pt x="386" y="73"/>
                  </a:lnTo>
                  <a:lnTo>
                    <a:pt x="313" y="25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8" name="Google Shape;13908;p42"/>
            <p:cNvSpPr/>
            <p:nvPr/>
          </p:nvSpPr>
          <p:spPr>
            <a:xfrm>
              <a:off x="7650875" y="1232238"/>
              <a:ext cx="11475" cy="11450"/>
            </a:xfrm>
            <a:custGeom>
              <a:avLst/>
              <a:gdLst/>
              <a:ahLst/>
              <a:cxnLst/>
              <a:rect l="l" t="t" r="r" b="b"/>
              <a:pathLst>
                <a:path w="459" h="458" extrusionOk="0">
                  <a:moveTo>
                    <a:pt x="241" y="0"/>
                  </a:moveTo>
                  <a:lnTo>
                    <a:pt x="145" y="25"/>
                  </a:lnTo>
                  <a:lnTo>
                    <a:pt x="73" y="73"/>
                  </a:lnTo>
                  <a:lnTo>
                    <a:pt x="25" y="145"/>
                  </a:lnTo>
                  <a:lnTo>
                    <a:pt x="1" y="241"/>
                  </a:lnTo>
                  <a:lnTo>
                    <a:pt x="25" y="313"/>
                  </a:lnTo>
                  <a:lnTo>
                    <a:pt x="73" y="386"/>
                  </a:lnTo>
                  <a:lnTo>
                    <a:pt x="145" y="434"/>
                  </a:lnTo>
                  <a:lnTo>
                    <a:pt x="217" y="458"/>
                  </a:lnTo>
                  <a:lnTo>
                    <a:pt x="314" y="434"/>
                  </a:lnTo>
                  <a:lnTo>
                    <a:pt x="386" y="386"/>
                  </a:lnTo>
                  <a:lnTo>
                    <a:pt x="434" y="313"/>
                  </a:lnTo>
                  <a:lnTo>
                    <a:pt x="458" y="241"/>
                  </a:lnTo>
                  <a:lnTo>
                    <a:pt x="434" y="145"/>
                  </a:lnTo>
                  <a:lnTo>
                    <a:pt x="386" y="73"/>
                  </a:lnTo>
                  <a:lnTo>
                    <a:pt x="314" y="25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9" name="Google Shape;13909;p42"/>
            <p:cNvSpPr/>
            <p:nvPr/>
          </p:nvSpPr>
          <p:spPr>
            <a:xfrm>
              <a:off x="7656300" y="1265338"/>
              <a:ext cx="11450" cy="11450"/>
            </a:xfrm>
            <a:custGeom>
              <a:avLst/>
              <a:gdLst/>
              <a:ahLst/>
              <a:cxnLst/>
              <a:rect l="l" t="t" r="r" b="b"/>
              <a:pathLst>
                <a:path w="458" h="458" extrusionOk="0">
                  <a:moveTo>
                    <a:pt x="241" y="0"/>
                  </a:moveTo>
                  <a:lnTo>
                    <a:pt x="145" y="25"/>
                  </a:lnTo>
                  <a:lnTo>
                    <a:pt x="73" y="73"/>
                  </a:lnTo>
                  <a:lnTo>
                    <a:pt x="24" y="145"/>
                  </a:lnTo>
                  <a:lnTo>
                    <a:pt x="0" y="217"/>
                  </a:lnTo>
                  <a:lnTo>
                    <a:pt x="24" y="313"/>
                  </a:lnTo>
                  <a:lnTo>
                    <a:pt x="73" y="386"/>
                  </a:lnTo>
                  <a:lnTo>
                    <a:pt x="145" y="434"/>
                  </a:lnTo>
                  <a:lnTo>
                    <a:pt x="217" y="458"/>
                  </a:lnTo>
                  <a:lnTo>
                    <a:pt x="313" y="434"/>
                  </a:lnTo>
                  <a:lnTo>
                    <a:pt x="386" y="386"/>
                  </a:lnTo>
                  <a:lnTo>
                    <a:pt x="434" y="313"/>
                  </a:lnTo>
                  <a:lnTo>
                    <a:pt x="458" y="241"/>
                  </a:lnTo>
                  <a:lnTo>
                    <a:pt x="434" y="145"/>
                  </a:lnTo>
                  <a:lnTo>
                    <a:pt x="386" y="73"/>
                  </a:lnTo>
                  <a:lnTo>
                    <a:pt x="313" y="25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0" name="Google Shape;13910;p42"/>
            <p:cNvSpPr/>
            <p:nvPr/>
          </p:nvSpPr>
          <p:spPr>
            <a:xfrm>
              <a:off x="7678575" y="1232238"/>
              <a:ext cx="11450" cy="11450"/>
            </a:xfrm>
            <a:custGeom>
              <a:avLst/>
              <a:gdLst/>
              <a:ahLst/>
              <a:cxnLst/>
              <a:rect l="l" t="t" r="r" b="b"/>
              <a:pathLst>
                <a:path w="458" h="458" extrusionOk="0">
                  <a:moveTo>
                    <a:pt x="241" y="0"/>
                  </a:moveTo>
                  <a:lnTo>
                    <a:pt x="144" y="25"/>
                  </a:lnTo>
                  <a:lnTo>
                    <a:pt x="72" y="73"/>
                  </a:lnTo>
                  <a:lnTo>
                    <a:pt x="24" y="145"/>
                  </a:lnTo>
                  <a:lnTo>
                    <a:pt x="0" y="241"/>
                  </a:lnTo>
                  <a:lnTo>
                    <a:pt x="24" y="313"/>
                  </a:lnTo>
                  <a:lnTo>
                    <a:pt x="72" y="386"/>
                  </a:lnTo>
                  <a:lnTo>
                    <a:pt x="144" y="434"/>
                  </a:lnTo>
                  <a:lnTo>
                    <a:pt x="241" y="458"/>
                  </a:lnTo>
                  <a:lnTo>
                    <a:pt x="313" y="434"/>
                  </a:lnTo>
                  <a:lnTo>
                    <a:pt x="385" y="386"/>
                  </a:lnTo>
                  <a:lnTo>
                    <a:pt x="433" y="313"/>
                  </a:lnTo>
                  <a:lnTo>
                    <a:pt x="457" y="241"/>
                  </a:lnTo>
                  <a:lnTo>
                    <a:pt x="433" y="145"/>
                  </a:lnTo>
                  <a:lnTo>
                    <a:pt x="385" y="73"/>
                  </a:lnTo>
                  <a:lnTo>
                    <a:pt x="313" y="25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1" name="Google Shape;13911;p42"/>
            <p:cNvSpPr/>
            <p:nvPr/>
          </p:nvSpPr>
          <p:spPr>
            <a:xfrm>
              <a:off x="7649675" y="1206963"/>
              <a:ext cx="11450" cy="10850"/>
            </a:xfrm>
            <a:custGeom>
              <a:avLst/>
              <a:gdLst/>
              <a:ahLst/>
              <a:cxnLst/>
              <a:rect l="l" t="t" r="r" b="b"/>
              <a:pathLst>
                <a:path w="458" h="434" extrusionOk="0">
                  <a:moveTo>
                    <a:pt x="217" y="0"/>
                  </a:moveTo>
                  <a:lnTo>
                    <a:pt x="145" y="24"/>
                  </a:lnTo>
                  <a:lnTo>
                    <a:pt x="73" y="49"/>
                  </a:lnTo>
                  <a:lnTo>
                    <a:pt x="25" y="121"/>
                  </a:lnTo>
                  <a:lnTo>
                    <a:pt x="1" y="217"/>
                  </a:lnTo>
                  <a:lnTo>
                    <a:pt x="25" y="313"/>
                  </a:lnTo>
                  <a:lnTo>
                    <a:pt x="73" y="386"/>
                  </a:lnTo>
                  <a:lnTo>
                    <a:pt x="145" y="434"/>
                  </a:lnTo>
                  <a:lnTo>
                    <a:pt x="313" y="434"/>
                  </a:lnTo>
                  <a:lnTo>
                    <a:pt x="386" y="386"/>
                  </a:lnTo>
                  <a:lnTo>
                    <a:pt x="434" y="313"/>
                  </a:lnTo>
                  <a:lnTo>
                    <a:pt x="458" y="217"/>
                  </a:lnTo>
                  <a:lnTo>
                    <a:pt x="434" y="145"/>
                  </a:lnTo>
                  <a:lnTo>
                    <a:pt x="386" y="73"/>
                  </a:lnTo>
                  <a:lnTo>
                    <a:pt x="313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2" name="Google Shape;13912;p42"/>
            <p:cNvSpPr/>
            <p:nvPr/>
          </p:nvSpPr>
          <p:spPr>
            <a:xfrm>
              <a:off x="7700825" y="1221413"/>
              <a:ext cx="11475" cy="10850"/>
            </a:xfrm>
            <a:custGeom>
              <a:avLst/>
              <a:gdLst/>
              <a:ahLst/>
              <a:cxnLst/>
              <a:rect l="l" t="t" r="r" b="b"/>
              <a:pathLst>
                <a:path w="459" h="434" extrusionOk="0">
                  <a:moveTo>
                    <a:pt x="145" y="0"/>
                  </a:moveTo>
                  <a:lnTo>
                    <a:pt x="73" y="48"/>
                  </a:lnTo>
                  <a:lnTo>
                    <a:pt x="25" y="120"/>
                  </a:lnTo>
                  <a:lnTo>
                    <a:pt x="1" y="217"/>
                  </a:lnTo>
                  <a:lnTo>
                    <a:pt x="25" y="313"/>
                  </a:lnTo>
                  <a:lnTo>
                    <a:pt x="73" y="385"/>
                  </a:lnTo>
                  <a:lnTo>
                    <a:pt x="145" y="433"/>
                  </a:lnTo>
                  <a:lnTo>
                    <a:pt x="314" y="433"/>
                  </a:lnTo>
                  <a:lnTo>
                    <a:pt x="386" y="385"/>
                  </a:lnTo>
                  <a:lnTo>
                    <a:pt x="434" y="313"/>
                  </a:lnTo>
                  <a:lnTo>
                    <a:pt x="458" y="217"/>
                  </a:lnTo>
                  <a:lnTo>
                    <a:pt x="434" y="145"/>
                  </a:lnTo>
                  <a:lnTo>
                    <a:pt x="410" y="72"/>
                  </a:lnTo>
                  <a:lnTo>
                    <a:pt x="338" y="2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3" name="Google Shape;13913;p42"/>
            <p:cNvSpPr/>
            <p:nvPr/>
          </p:nvSpPr>
          <p:spPr>
            <a:xfrm>
              <a:off x="7670750" y="1302038"/>
              <a:ext cx="11450" cy="11475"/>
            </a:xfrm>
            <a:custGeom>
              <a:avLst/>
              <a:gdLst/>
              <a:ahLst/>
              <a:cxnLst/>
              <a:rect l="l" t="t" r="r" b="b"/>
              <a:pathLst>
                <a:path w="458" h="459" extrusionOk="0">
                  <a:moveTo>
                    <a:pt x="241" y="1"/>
                  </a:moveTo>
                  <a:lnTo>
                    <a:pt x="145" y="25"/>
                  </a:lnTo>
                  <a:lnTo>
                    <a:pt x="72" y="73"/>
                  </a:lnTo>
                  <a:lnTo>
                    <a:pt x="24" y="145"/>
                  </a:lnTo>
                  <a:lnTo>
                    <a:pt x="0" y="242"/>
                  </a:lnTo>
                  <a:lnTo>
                    <a:pt x="24" y="314"/>
                  </a:lnTo>
                  <a:lnTo>
                    <a:pt x="72" y="386"/>
                  </a:lnTo>
                  <a:lnTo>
                    <a:pt x="145" y="434"/>
                  </a:lnTo>
                  <a:lnTo>
                    <a:pt x="241" y="458"/>
                  </a:lnTo>
                  <a:lnTo>
                    <a:pt x="313" y="434"/>
                  </a:lnTo>
                  <a:lnTo>
                    <a:pt x="385" y="410"/>
                  </a:lnTo>
                  <a:lnTo>
                    <a:pt x="433" y="338"/>
                  </a:lnTo>
                  <a:lnTo>
                    <a:pt x="457" y="242"/>
                  </a:lnTo>
                  <a:lnTo>
                    <a:pt x="433" y="145"/>
                  </a:lnTo>
                  <a:lnTo>
                    <a:pt x="385" y="73"/>
                  </a:lnTo>
                  <a:lnTo>
                    <a:pt x="313" y="2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4" name="Google Shape;13914;p42"/>
            <p:cNvSpPr/>
            <p:nvPr/>
          </p:nvSpPr>
          <p:spPr>
            <a:xfrm>
              <a:off x="7670150" y="1215388"/>
              <a:ext cx="10850" cy="11450"/>
            </a:xfrm>
            <a:custGeom>
              <a:avLst/>
              <a:gdLst/>
              <a:ahLst/>
              <a:cxnLst/>
              <a:rect l="l" t="t" r="r" b="b"/>
              <a:pathLst>
                <a:path w="434" h="458" extrusionOk="0">
                  <a:moveTo>
                    <a:pt x="217" y="0"/>
                  </a:moveTo>
                  <a:lnTo>
                    <a:pt x="144" y="24"/>
                  </a:lnTo>
                  <a:lnTo>
                    <a:pt x="72" y="73"/>
                  </a:lnTo>
                  <a:lnTo>
                    <a:pt x="24" y="145"/>
                  </a:lnTo>
                  <a:lnTo>
                    <a:pt x="0" y="241"/>
                  </a:lnTo>
                  <a:lnTo>
                    <a:pt x="0" y="313"/>
                  </a:lnTo>
                  <a:lnTo>
                    <a:pt x="48" y="386"/>
                  </a:lnTo>
                  <a:lnTo>
                    <a:pt x="120" y="434"/>
                  </a:lnTo>
                  <a:lnTo>
                    <a:pt x="217" y="458"/>
                  </a:lnTo>
                  <a:lnTo>
                    <a:pt x="313" y="434"/>
                  </a:lnTo>
                  <a:lnTo>
                    <a:pt x="385" y="410"/>
                  </a:lnTo>
                  <a:lnTo>
                    <a:pt x="433" y="313"/>
                  </a:lnTo>
                  <a:lnTo>
                    <a:pt x="433" y="241"/>
                  </a:lnTo>
                  <a:lnTo>
                    <a:pt x="433" y="145"/>
                  </a:lnTo>
                  <a:lnTo>
                    <a:pt x="385" y="73"/>
                  </a:lnTo>
                  <a:lnTo>
                    <a:pt x="313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5" name="Google Shape;13915;p42"/>
            <p:cNvSpPr/>
            <p:nvPr/>
          </p:nvSpPr>
          <p:spPr>
            <a:xfrm>
              <a:off x="7696625" y="1270763"/>
              <a:ext cx="11450" cy="11450"/>
            </a:xfrm>
            <a:custGeom>
              <a:avLst/>
              <a:gdLst/>
              <a:ahLst/>
              <a:cxnLst/>
              <a:rect l="l" t="t" r="r" b="b"/>
              <a:pathLst>
                <a:path w="458" h="458" extrusionOk="0">
                  <a:moveTo>
                    <a:pt x="241" y="0"/>
                  </a:moveTo>
                  <a:lnTo>
                    <a:pt x="145" y="24"/>
                  </a:lnTo>
                  <a:lnTo>
                    <a:pt x="72" y="72"/>
                  </a:lnTo>
                  <a:lnTo>
                    <a:pt x="24" y="145"/>
                  </a:lnTo>
                  <a:lnTo>
                    <a:pt x="0" y="217"/>
                  </a:lnTo>
                  <a:lnTo>
                    <a:pt x="24" y="313"/>
                  </a:lnTo>
                  <a:lnTo>
                    <a:pt x="72" y="385"/>
                  </a:lnTo>
                  <a:lnTo>
                    <a:pt x="145" y="433"/>
                  </a:lnTo>
                  <a:lnTo>
                    <a:pt x="241" y="458"/>
                  </a:lnTo>
                  <a:lnTo>
                    <a:pt x="313" y="433"/>
                  </a:lnTo>
                  <a:lnTo>
                    <a:pt x="385" y="385"/>
                  </a:lnTo>
                  <a:lnTo>
                    <a:pt x="434" y="313"/>
                  </a:lnTo>
                  <a:lnTo>
                    <a:pt x="458" y="217"/>
                  </a:lnTo>
                  <a:lnTo>
                    <a:pt x="434" y="145"/>
                  </a:lnTo>
                  <a:lnTo>
                    <a:pt x="385" y="72"/>
                  </a:lnTo>
                  <a:lnTo>
                    <a:pt x="313" y="2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6" name="Google Shape;13916;p42"/>
            <p:cNvSpPr/>
            <p:nvPr/>
          </p:nvSpPr>
          <p:spPr>
            <a:xfrm>
              <a:off x="7698425" y="1288213"/>
              <a:ext cx="10850" cy="11450"/>
            </a:xfrm>
            <a:custGeom>
              <a:avLst/>
              <a:gdLst/>
              <a:ahLst/>
              <a:cxnLst/>
              <a:rect l="l" t="t" r="r" b="b"/>
              <a:pathLst>
                <a:path w="434" h="458" extrusionOk="0">
                  <a:moveTo>
                    <a:pt x="217" y="0"/>
                  </a:moveTo>
                  <a:lnTo>
                    <a:pt x="121" y="24"/>
                  </a:lnTo>
                  <a:lnTo>
                    <a:pt x="49" y="72"/>
                  </a:lnTo>
                  <a:lnTo>
                    <a:pt x="0" y="145"/>
                  </a:lnTo>
                  <a:lnTo>
                    <a:pt x="0" y="217"/>
                  </a:lnTo>
                  <a:lnTo>
                    <a:pt x="0" y="313"/>
                  </a:lnTo>
                  <a:lnTo>
                    <a:pt x="49" y="385"/>
                  </a:lnTo>
                  <a:lnTo>
                    <a:pt x="121" y="434"/>
                  </a:lnTo>
                  <a:lnTo>
                    <a:pt x="217" y="458"/>
                  </a:lnTo>
                  <a:lnTo>
                    <a:pt x="289" y="434"/>
                  </a:lnTo>
                  <a:lnTo>
                    <a:pt x="362" y="385"/>
                  </a:lnTo>
                  <a:lnTo>
                    <a:pt x="410" y="313"/>
                  </a:lnTo>
                  <a:lnTo>
                    <a:pt x="434" y="217"/>
                  </a:lnTo>
                  <a:lnTo>
                    <a:pt x="434" y="145"/>
                  </a:lnTo>
                  <a:lnTo>
                    <a:pt x="386" y="72"/>
                  </a:lnTo>
                  <a:lnTo>
                    <a:pt x="313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7" name="Google Shape;13917;p42"/>
            <p:cNvSpPr/>
            <p:nvPr/>
          </p:nvSpPr>
          <p:spPr>
            <a:xfrm>
              <a:off x="7692400" y="1305663"/>
              <a:ext cx="11475" cy="10850"/>
            </a:xfrm>
            <a:custGeom>
              <a:avLst/>
              <a:gdLst/>
              <a:ahLst/>
              <a:cxnLst/>
              <a:rect l="l" t="t" r="r" b="b"/>
              <a:pathLst>
                <a:path w="459" h="434" extrusionOk="0">
                  <a:moveTo>
                    <a:pt x="145" y="0"/>
                  </a:moveTo>
                  <a:lnTo>
                    <a:pt x="73" y="49"/>
                  </a:lnTo>
                  <a:lnTo>
                    <a:pt x="25" y="121"/>
                  </a:lnTo>
                  <a:lnTo>
                    <a:pt x="1" y="217"/>
                  </a:lnTo>
                  <a:lnTo>
                    <a:pt x="25" y="289"/>
                  </a:lnTo>
                  <a:lnTo>
                    <a:pt x="49" y="386"/>
                  </a:lnTo>
                  <a:lnTo>
                    <a:pt x="121" y="434"/>
                  </a:lnTo>
                  <a:lnTo>
                    <a:pt x="314" y="434"/>
                  </a:lnTo>
                  <a:lnTo>
                    <a:pt x="386" y="386"/>
                  </a:lnTo>
                  <a:lnTo>
                    <a:pt x="434" y="313"/>
                  </a:lnTo>
                  <a:lnTo>
                    <a:pt x="458" y="217"/>
                  </a:lnTo>
                  <a:lnTo>
                    <a:pt x="434" y="145"/>
                  </a:lnTo>
                  <a:lnTo>
                    <a:pt x="386" y="73"/>
                  </a:lnTo>
                  <a:lnTo>
                    <a:pt x="314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8" name="Google Shape;13918;p42"/>
            <p:cNvSpPr/>
            <p:nvPr/>
          </p:nvSpPr>
          <p:spPr>
            <a:xfrm>
              <a:off x="7698425" y="1326113"/>
              <a:ext cx="10850" cy="11475"/>
            </a:xfrm>
            <a:custGeom>
              <a:avLst/>
              <a:gdLst/>
              <a:ahLst/>
              <a:cxnLst/>
              <a:rect l="l" t="t" r="r" b="b"/>
              <a:pathLst>
                <a:path w="434" h="459" extrusionOk="0">
                  <a:moveTo>
                    <a:pt x="217" y="1"/>
                  </a:moveTo>
                  <a:lnTo>
                    <a:pt x="121" y="25"/>
                  </a:lnTo>
                  <a:lnTo>
                    <a:pt x="49" y="73"/>
                  </a:lnTo>
                  <a:lnTo>
                    <a:pt x="0" y="145"/>
                  </a:lnTo>
                  <a:lnTo>
                    <a:pt x="0" y="242"/>
                  </a:lnTo>
                  <a:lnTo>
                    <a:pt x="0" y="314"/>
                  </a:lnTo>
                  <a:lnTo>
                    <a:pt x="49" y="386"/>
                  </a:lnTo>
                  <a:lnTo>
                    <a:pt x="121" y="434"/>
                  </a:lnTo>
                  <a:lnTo>
                    <a:pt x="217" y="458"/>
                  </a:lnTo>
                  <a:lnTo>
                    <a:pt x="289" y="434"/>
                  </a:lnTo>
                  <a:lnTo>
                    <a:pt x="362" y="410"/>
                  </a:lnTo>
                  <a:lnTo>
                    <a:pt x="410" y="314"/>
                  </a:lnTo>
                  <a:lnTo>
                    <a:pt x="434" y="242"/>
                  </a:lnTo>
                  <a:lnTo>
                    <a:pt x="434" y="145"/>
                  </a:lnTo>
                  <a:lnTo>
                    <a:pt x="386" y="73"/>
                  </a:lnTo>
                  <a:lnTo>
                    <a:pt x="313" y="25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9" name="Google Shape;13919;p42"/>
            <p:cNvSpPr/>
            <p:nvPr/>
          </p:nvSpPr>
          <p:spPr>
            <a:xfrm>
              <a:off x="7720700" y="1226213"/>
              <a:ext cx="10850" cy="11475"/>
            </a:xfrm>
            <a:custGeom>
              <a:avLst/>
              <a:gdLst/>
              <a:ahLst/>
              <a:cxnLst/>
              <a:rect l="l" t="t" r="r" b="b"/>
              <a:pathLst>
                <a:path w="434" h="459" extrusionOk="0">
                  <a:moveTo>
                    <a:pt x="217" y="1"/>
                  </a:moveTo>
                  <a:lnTo>
                    <a:pt x="145" y="25"/>
                  </a:lnTo>
                  <a:lnTo>
                    <a:pt x="48" y="73"/>
                  </a:lnTo>
                  <a:lnTo>
                    <a:pt x="0" y="145"/>
                  </a:lnTo>
                  <a:lnTo>
                    <a:pt x="0" y="241"/>
                  </a:lnTo>
                  <a:lnTo>
                    <a:pt x="0" y="314"/>
                  </a:lnTo>
                  <a:lnTo>
                    <a:pt x="48" y="386"/>
                  </a:lnTo>
                  <a:lnTo>
                    <a:pt x="121" y="434"/>
                  </a:lnTo>
                  <a:lnTo>
                    <a:pt x="217" y="458"/>
                  </a:lnTo>
                  <a:lnTo>
                    <a:pt x="289" y="434"/>
                  </a:lnTo>
                  <a:lnTo>
                    <a:pt x="361" y="386"/>
                  </a:lnTo>
                  <a:lnTo>
                    <a:pt x="409" y="314"/>
                  </a:lnTo>
                  <a:lnTo>
                    <a:pt x="433" y="241"/>
                  </a:lnTo>
                  <a:lnTo>
                    <a:pt x="433" y="145"/>
                  </a:lnTo>
                  <a:lnTo>
                    <a:pt x="385" y="73"/>
                  </a:lnTo>
                  <a:lnTo>
                    <a:pt x="313" y="25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0" name="Google Shape;13920;p42"/>
            <p:cNvSpPr/>
            <p:nvPr/>
          </p:nvSpPr>
          <p:spPr>
            <a:xfrm>
              <a:off x="7726100" y="1202138"/>
              <a:ext cx="11475" cy="10875"/>
            </a:xfrm>
            <a:custGeom>
              <a:avLst/>
              <a:gdLst/>
              <a:ahLst/>
              <a:cxnLst/>
              <a:rect l="l" t="t" r="r" b="b"/>
              <a:pathLst>
                <a:path w="459" h="435" extrusionOk="0">
                  <a:moveTo>
                    <a:pt x="145" y="1"/>
                  </a:moveTo>
                  <a:lnTo>
                    <a:pt x="73" y="49"/>
                  </a:lnTo>
                  <a:lnTo>
                    <a:pt x="25" y="121"/>
                  </a:lnTo>
                  <a:lnTo>
                    <a:pt x="1" y="217"/>
                  </a:lnTo>
                  <a:lnTo>
                    <a:pt x="25" y="290"/>
                  </a:lnTo>
                  <a:lnTo>
                    <a:pt x="49" y="362"/>
                  </a:lnTo>
                  <a:lnTo>
                    <a:pt x="145" y="410"/>
                  </a:lnTo>
                  <a:lnTo>
                    <a:pt x="217" y="434"/>
                  </a:lnTo>
                  <a:lnTo>
                    <a:pt x="314" y="434"/>
                  </a:lnTo>
                  <a:lnTo>
                    <a:pt x="386" y="386"/>
                  </a:lnTo>
                  <a:lnTo>
                    <a:pt x="434" y="314"/>
                  </a:lnTo>
                  <a:lnTo>
                    <a:pt x="458" y="217"/>
                  </a:lnTo>
                  <a:lnTo>
                    <a:pt x="434" y="145"/>
                  </a:lnTo>
                  <a:lnTo>
                    <a:pt x="386" y="73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1" name="Google Shape;13921;p42"/>
            <p:cNvSpPr/>
            <p:nvPr/>
          </p:nvSpPr>
          <p:spPr>
            <a:xfrm>
              <a:off x="7721900" y="1251488"/>
              <a:ext cx="10850" cy="11475"/>
            </a:xfrm>
            <a:custGeom>
              <a:avLst/>
              <a:gdLst/>
              <a:ahLst/>
              <a:cxnLst/>
              <a:rect l="l" t="t" r="r" b="b"/>
              <a:pathLst>
                <a:path w="434" h="459" extrusionOk="0">
                  <a:moveTo>
                    <a:pt x="217" y="1"/>
                  </a:moveTo>
                  <a:lnTo>
                    <a:pt x="145" y="25"/>
                  </a:lnTo>
                  <a:lnTo>
                    <a:pt x="73" y="49"/>
                  </a:lnTo>
                  <a:lnTo>
                    <a:pt x="24" y="145"/>
                  </a:lnTo>
                  <a:lnTo>
                    <a:pt x="0" y="217"/>
                  </a:lnTo>
                  <a:lnTo>
                    <a:pt x="0" y="314"/>
                  </a:lnTo>
                  <a:lnTo>
                    <a:pt x="48" y="386"/>
                  </a:lnTo>
                  <a:lnTo>
                    <a:pt x="121" y="434"/>
                  </a:lnTo>
                  <a:lnTo>
                    <a:pt x="217" y="458"/>
                  </a:lnTo>
                  <a:lnTo>
                    <a:pt x="313" y="434"/>
                  </a:lnTo>
                  <a:lnTo>
                    <a:pt x="385" y="386"/>
                  </a:lnTo>
                  <a:lnTo>
                    <a:pt x="434" y="314"/>
                  </a:lnTo>
                  <a:lnTo>
                    <a:pt x="434" y="217"/>
                  </a:lnTo>
                  <a:lnTo>
                    <a:pt x="434" y="145"/>
                  </a:lnTo>
                  <a:lnTo>
                    <a:pt x="385" y="73"/>
                  </a:lnTo>
                  <a:lnTo>
                    <a:pt x="313" y="25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2" name="Google Shape;13922;p42"/>
            <p:cNvSpPr/>
            <p:nvPr/>
          </p:nvSpPr>
          <p:spPr>
            <a:xfrm>
              <a:off x="7723100" y="1268938"/>
              <a:ext cx="11450" cy="11475"/>
            </a:xfrm>
            <a:custGeom>
              <a:avLst/>
              <a:gdLst/>
              <a:ahLst/>
              <a:cxnLst/>
              <a:rect l="l" t="t" r="r" b="b"/>
              <a:pathLst>
                <a:path w="458" h="459" extrusionOk="0">
                  <a:moveTo>
                    <a:pt x="217" y="1"/>
                  </a:moveTo>
                  <a:lnTo>
                    <a:pt x="145" y="25"/>
                  </a:lnTo>
                  <a:lnTo>
                    <a:pt x="73" y="49"/>
                  </a:lnTo>
                  <a:lnTo>
                    <a:pt x="25" y="145"/>
                  </a:lnTo>
                  <a:lnTo>
                    <a:pt x="0" y="218"/>
                  </a:lnTo>
                  <a:lnTo>
                    <a:pt x="25" y="314"/>
                  </a:lnTo>
                  <a:lnTo>
                    <a:pt x="73" y="386"/>
                  </a:lnTo>
                  <a:lnTo>
                    <a:pt x="145" y="434"/>
                  </a:lnTo>
                  <a:lnTo>
                    <a:pt x="217" y="458"/>
                  </a:lnTo>
                  <a:lnTo>
                    <a:pt x="313" y="434"/>
                  </a:lnTo>
                  <a:lnTo>
                    <a:pt x="386" y="386"/>
                  </a:lnTo>
                  <a:lnTo>
                    <a:pt x="434" y="314"/>
                  </a:lnTo>
                  <a:lnTo>
                    <a:pt x="458" y="218"/>
                  </a:lnTo>
                  <a:lnTo>
                    <a:pt x="434" y="145"/>
                  </a:lnTo>
                  <a:lnTo>
                    <a:pt x="386" y="73"/>
                  </a:lnTo>
                  <a:lnTo>
                    <a:pt x="313" y="25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3" name="Google Shape;13923;p42"/>
            <p:cNvSpPr/>
            <p:nvPr/>
          </p:nvSpPr>
          <p:spPr>
            <a:xfrm>
              <a:off x="7717075" y="1286413"/>
              <a:ext cx="11475" cy="10850"/>
            </a:xfrm>
            <a:custGeom>
              <a:avLst/>
              <a:gdLst/>
              <a:ahLst/>
              <a:cxnLst/>
              <a:rect l="l" t="t" r="r" b="b"/>
              <a:pathLst>
                <a:path w="459" h="434" extrusionOk="0">
                  <a:moveTo>
                    <a:pt x="145" y="0"/>
                  </a:moveTo>
                  <a:lnTo>
                    <a:pt x="73" y="48"/>
                  </a:lnTo>
                  <a:lnTo>
                    <a:pt x="25" y="120"/>
                  </a:lnTo>
                  <a:lnTo>
                    <a:pt x="1" y="217"/>
                  </a:lnTo>
                  <a:lnTo>
                    <a:pt x="25" y="289"/>
                  </a:lnTo>
                  <a:lnTo>
                    <a:pt x="73" y="361"/>
                  </a:lnTo>
                  <a:lnTo>
                    <a:pt x="145" y="409"/>
                  </a:lnTo>
                  <a:lnTo>
                    <a:pt x="241" y="433"/>
                  </a:lnTo>
                  <a:lnTo>
                    <a:pt x="314" y="433"/>
                  </a:lnTo>
                  <a:lnTo>
                    <a:pt x="386" y="385"/>
                  </a:lnTo>
                  <a:lnTo>
                    <a:pt x="434" y="313"/>
                  </a:lnTo>
                  <a:lnTo>
                    <a:pt x="458" y="217"/>
                  </a:lnTo>
                  <a:lnTo>
                    <a:pt x="434" y="144"/>
                  </a:lnTo>
                  <a:lnTo>
                    <a:pt x="386" y="48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4" name="Google Shape;13924;p42"/>
            <p:cNvSpPr/>
            <p:nvPr/>
          </p:nvSpPr>
          <p:spPr>
            <a:xfrm>
              <a:off x="7710450" y="1353813"/>
              <a:ext cx="11475" cy="10850"/>
            </a:xfrm>
            <a:custGeom>
              <a:avLst/>
              <a:gdLst/>
              <a:ahLst/>
              <a:cxnLst/>
              <a:rect l="l" t="t" r="r" b="b"/>
              <a:pathLst>
                <a:path w="459" h="434" extrusionOk="0">
                  <a:moveTo>
                    <a:pt x="145" y="0"/>
                  </a:moveTo>
                  <a:lnTo>
                    <a:pt x="73" y="48"/>
                  </a:lnTo>
                  <a:lnTo>
                    <a:pt x="25" y="121"/>
                  </a:lnTo>
                  <a:lnTo>
                    <a:pt x="1" y="217"/>
                  </a:lnTo>
                  <a:lnTo>
                    <a:pt x="25" y="313"/>
                  </a:lnTo>
                  <a:lnTo>
                    <a:pt x="73" y="385"/>
                  </a:lnTo>
                  <a:lnTo>
                    <a:pt x="145" y="434"/>
                  </a:lnTo>
                  <a:lnTo>
                    <a:pt x="314" y="434"/>
                  </a:lnTo>
                  <a:lnTo>
                    <a:pt x="386" y="385"/>
                  </a:lnTo>
                  <a:lnTo>
                    <a:pt x="434" y="313"/>
                  </a:lnTo>
                  <a:lnTo>
                    <a:pt x="458" y="217"/>
                  </a:lnTo>
                  <a:lnTo>
                    <a:pt x="434" y="145"/>
                  </a:lnTo>
                  <a:lnTo>
                    <a:pt x="386" y="72"/>
                  </a:lnTo>
                  <a:lnTo>
                    <a:pt x="314" y="24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5" name="Google Shape;13925;p42"/>
            <p:cNvSpPr/>
            <p:nvPr/>
          </p:nvSpPr>
          <p:spPr>
            <a:xfrm>
              <a:off x="7684575" y="1351388"/>
              <a:ext cx="10875" cy="11475"/>
            </a:xfrm>
            <a:custGeom>
              <a:avLst/>
              <a:gdLst/>
              <a:ahLst/>
              <a:cxnLst/>
              <a:rect l="l" t="t" r="r" b="b"/>
              <a:pathLst>
                <a:path w="435" h="459" extrusionOk="0">
                  <a:moveTo>
                    <a:pt x="217" y="1"/>
                  </a:moveTo>
                  <a:lnTo>
                    <a:pt x="145" y="25"/>
                  </a:lnTo>
                  <a:lnTo>
                    <a:pt x="73" y="73"/>
                  </a:lnTo>
                  <a:lnTo>
                    <a:pt x="1" y="145"/>
                  </a:lnTo>
                  <a:lnTo>
                    <a:pt x="1" y="218"/>
                  </a:lnTo>
                  <a:lnTo>
                    <a:pt x="1" y="314"/>
                  </a:lnTo>
                  <a:lnTo>
                    <a:pt x="49" y="386"/>
                  </a:lnTo>
                  <a:lnTo>
                    <a:pt x="121" y="434"/>
                  </a:lnTo>
                  <a:lnTo>
                    <a:pt x="217" y="458"/>
                  </a:lnTo>
                  <a:lnTo>
                    <a:pt x="290" y="434"/>
                  </a:lnTo>
                  <a:lnTo>
                    <a:pt x="362" y="386"/>
                  </a:lnTo>
                  <a:lnTo>
                    <a:pt x="434" y="314"/>
                  </a:lnTo>
                  <a:lnTo>
                    <a:pt x="434" y="218"/>
                  </a:lnTo>
                  <a:lnTo>
                    <a:pt x="434" y="145"/>
                  </a:lnTo>
                  <a:lnTo>
                    <a:pt x="386" y="73"/>
                  </a:lnTo>
                  <a:lnTo>
                    <a:pt x="314" y="25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6" name="Google Shape;13926;p42"/>
            <p:cNvSpPr/>
            <p:nvPr/>
          </p:nvSpPr>
          <p:spPr>
            <a:xfrm>
              <a:off x="7674950" y="1332138"/>
              <a:ext cx="11450" cy="10850"/>
            </a:xfrm>
            <a:custGeom>
              <a:avLst/>
              <a:gdLst/>
              <a:ahLst/>
              <a:cxnLst/>
              <a:rect l="l" t="t" r="r" b="b"/>
              <a:pathLst>
                <a:path w="458" h="434" extrusionOk="0">
                  <a:moveTo>
                    <a:pt x="145" y="1"/>
                  </a:moveTo>
                  <a:lnTo>
                    <a:pt x="73" y="49"/>
                  </a:lnTo>
                  <a:lnTo>
                    <a:pt x="25" y="121"/>
                  </a:lnTo>
                  <a:lnTo>
                    <a:pt x="1" y="217"/>
                  </a:lnTo>
                  <a:lnTo>
                    <a:pt x="25" y="314"/>
                  </a:lnTo>
                  <a:lnTo>
                    <a:pt x="73" y="386"/>
                  </a:lnTo>
                  <a:lnTo>
                    <a:pt x="145" y="434"/>
                  </a:lnTo>
                  <a:lnTo>
                    <a:pt x="314" y="434"/>
                  </a:lnTo>
                  <a:lnTo>
                    <a:pt x="386" y="386"/>
                  </a:lnTo>
                  <a:lnTo>
                    <a:pt x="434" y="314"/>
                  </a:lnTo>
                  <a:lnTo>
                    <a:pt x="458" y="217"/>
                  </a:lnTo>
                  <a:lnTo>
                    <a:pt x="434" y="145"/>
                  </a:lnTo>
                  <a:lnTo>
                    <a:pt x="386" y="73"/>
                  </a:lnTo>
                  <a:lnTo>
                    <a:pt x="314" y="2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7" name="Google Shape;13927;p42"/>
            <p:cNvSpPr/>
            <p:nvPr/>
          </p:nvSpPr>
          <p:spPr>
            <a:xfrm>
              <a:off x="7679775" y="1281588"/>
              <a:ext cx="11450" cy="11450"/>
            </a:xfrm>
            <a:custGeom>
              <a:avLst/>
              <a:gdLst/>
              <a:ahLst/>
              <a:cxnLst/>
              <a:rect l="l" t="t" r="r" b="b"/>
              <a:pathLst>
                <a:path w="458" h="458" extrusionOk="0">
                  <a:moveTo>
                    <a:pt x="241" y="0"/>
                  </a:moveTo>
                  <a:lnTo>
                    <a:pt x="145" y="25"/>
                  </a:lnTo>
                  <a:lnTo>
                    <a:pt x="72" y="73"/>
                  </a:lnTo>
                  <a:lnTo>
                    <a:pt x="24" y="145"/>
                  </a:lnTo>
                  <a:lnTo>
                    <a:pt x="0" y="241"/>
                  </a:lnTo>
                  <a:lnTo>
                    <a:pt x="24" y="313"/>
                  </a:lnTo>
                  <a:lnTo>
                    <a:pt x="72" y="386"/>
                  </a:lnTo>
                  <a:lnTo>
                    <a:pt x="145" y="434"/>
                  </a:lnTo>
                  <a:lnTo>
                    <a:pt x="217" y="458"/>
                  </a:lnTo>
                  <a:lnTo>
                    <a:pt x="313" y="434"/>
                  </a:lnTo>
                  <a:lnTo>
                    <a:pt x="385" y="386"/>
                  </a:lnTo>
                  <a:lnTo>
                    <a:pt x="434" y="313"/>
                  </a:lnTo>
                  <a:lnTo>
                    <a:pt x="458" y="241"/>
                  </a:lnTo>
                  <a:lnTo>
                    <a:pt x="434" y="145"/>
                  </a:lnTo>
                  <a:lnTo>
                    <a:pt x="385" y="73"/>
                  </a:lnTo>
                  <a:lnTo>
                    <a:pt x="313" y="25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8" name="Google Shape;13928;p42"/>
            <p:cNvSpPr/>
            <p:nvPr/>
          </p:nvSpPr>
          <p:spPr>
            <a:xfrm>
              <a:off x="7652075" y="1319513"/>
              <a:ext cx="11475" cy="11450"/>
            </a:xfrm>
            <a:custGeom>
              <a:avLst/>
              <a:gdLst/>
              <a:ahLst/>
              <a:cxnLst/>
              <a:rect l="l" t="t" r="r" b="b"/>
              <a:pathLst>
                <a:path w="459" h="458" extrusionOk="0">
                  <a:moveTo>
                    <a:pt x="242" y="0"/>
                  </a:moveTo>
                  <a:lnTo>
                    <a:pt x="145" y="24"/>
                  </a:lnTo>
                  <a:lnTo>
                    <a:pt x="73" y="72"/>
                  </a:lnTo>
                  <a:lnTo>
                    <a:pt x="25" y="144"/>
                  </a:lnTo>
                  <a:lnTo>
                    <a:pt x="1" y="217"/>
                  </a:lnTo>
                  <a:lnTo>
                    <a:pt x="25" y="313"/>
                  </a:lnTo>
                  <a:lnTo>
                    <a:pt x="73" y="385"/>
                  </a:lnTo>
                  <a:lnTo>
                    <a:pt x="145" y="433"/>
                  </a:lnTo>
                  <a:lnTo>
                    <a:pt x="217" y="457"/>
                  </a:lnTo>
                  <a:lnTo>
                    <a:pt x="314" y="433"/>
                  </a:lnTo>
                  <a:lnTo>
                    <a:pt x="386" y="385"/>
                  </a:lnTo>
                  <a:lnTo>
                    <a:pt x="434" y="313"/>
                  </a:lnTo>
                  <a:lnTo>
                    <a:pt x="458" y="241"/>
                  </a:lnTo>
                  <a:lnTo>
                    <a:pt x="434" y="144"/>
                  </a:lnTo>
                  <a:lnTo>
                    <a:pt x="386" y="72"/>
                  </a:lnTo>
                  <a:lnTo>
                    <a:pt x="314" y="24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9" name="Google Shape;13929;p42"/>
            <p:cNvSpPr/>
            <p:nvPr/>
          </p:nvSpPr>
          <p:spPr>
            <a:xfrm>
              <a:off x="7652675" y="1288213"/>
              <a:ext cx="10875" cy="11450"/>
            </a:xfrm>
            <a:custGeom>
              <a:avLst/>
              <a:gdLst/>
              <a:ahLst/>
              <a:cxnLst/>
              <a:rect l="l" t="t" r="r" b="b"/>
              <a:pathLst>
                <a:path w="435" h="458" extrusionOk="0">
                  <a:moveTo>
                    <a:pt x="218" y="0"/>
                  </a:moveTo>
                  <a:lnTo>
                    <a:pt x="145" y="24"/>
                  </a:lnTo>
                  <a:lnTo>
                    <a:pt x="73" y="72"/>
                  </a:lnTo>
                  <a:lnTo>
                    <a:pt x="25" y="145"/>
                  </a:lnTo>
                  <a:lnTo>
                    <a:pt x="1" y="217"/>
                  </a:lnTo>
                  <a:lnTo>
                    <a:pt x="1" y="313"/>
                  </a:lnTo>
                  <a:lnTo>
                    <a:pt x="49" y="385"/>
                  </a:lnTo>
                  <a:lnTo>
                    <a:pt x="121" y="434"/>
                  </a:lnTo>
                  <a:lnTo>
                    <a:pt x="218" y="458"/>
                  </a:lnTo>
                  <a:lnTo>
                    <a:pt x="314" y="434"/>
                  </a:lnTo>
                  <a:lnTo>
                    <a:pt x="386" y="385"/>
                  </a:lnTo>
                  <a:lnTo>
                    <a:pt x="434" y="313"/>
                  </a:lnTo>
                  <a:lnTo>
                    <a:pt x="434" y="217"/>
                  </a:lnTo>
                  <a:lnTo>
                    <a:pt x="434" y="145"/>
                  </a:lnTo>
                  <a:lnTo>
                    <a:pt x="386" y="72"/>
                  </a:lnTo>
                  <a:lnTo>
                    <a:pt x="314" y="24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0" name="Google Shape;13930;p42"/>
            <p:cNvSpPr/>
            <p:nvPr/>
          </p:nvSpPr>
          <p:spPr>
            <a:xfrm>
              <a:off x="7664725" y="1190113"/>
              <a:ext cx="10850" cy="10850"/>
            </a:xfrm>
            <a:custGeom>
              <a:avLst/>
              <a:gdLst/>
              <a:ahLst/>
              <a:cxnLst/>
              <a:rect l="l" t="t" r="r" b="b"/>
              <a:pathLst>
                <a:path w="434" h="434" extrusionOk="0">
                  <a:moveTo>
                    <a:pt x="121" y="0"/>
                  </a:moveTo>
                  <a:lnTo>
                    <a:pt x="49" y="48"/>
                  </a:lnTo>
                  <a:lnTo>
                    <a:pt x="0" y="121"/>
                  </a:lnTo>
                  <a:lnTo>
                    <a:pt x="0" y="217"/>
                  </a:lnTo>
                  <a:lnTo>
                    <a:pt x="0" y="289"/>
                  </a:lnTo>
                  <a:lnTo>
                    <a:pt x="49" y="361"/>
                  </a:lnTo>
                  <a:lnTo>
                    <a:pt x="121" y="434"/>
                  </a:lnTo>
                  <a:lnTo>
                    <a:pt x="289" y="434"/>
                  </a:lnTo>
                  <a:lnTo>
                    <a:pt x="361" y="385"/>
                  </a:lnTo>
                  <a:lnTo>
                    <a:pt x="410" y="313"/>
                  </a:lnTo>
                  <a:lnTo>
                    <a:pt x="434" y="217"/>
                  </a:lnTo>
                  <a:lnTo>
                    <a:pt x="434" y="145"/>
                  </a:lnTo>
                  <a:lnTo>
                    <a:pt x="386" y="73"/>
                  </a:lnTo>
                  <a:lnTo>
                    <a:pt x="313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1" name="Google Shape;13931;p42"/>
            <p:cNvSpPr/>
            <p:nvPr/>
          </p:nvSpPr>
          <p:spPr>
            <a:xfrm>
              <a:off x="7710450" y="1090813"/>
              <a:ext cx="10875" cy="10850"/>
            </a:xfrm>
            <a:custGeom>
              <a:avLst/>
              <a:gdLst/>
              <a:ahLst/>
              <a:cxnLst/>
              <a:rect l="l" t="t" r="r" b="b"/>
              <a:pathLst>
                <a:path w="435" h="434" extrusionOk="0">
                  <a:moveTo>
                    <a:pt x="145" y="0"/>
                  </a:moveTo>
                  <a:lnTo>
                    <a:pt x="73" y="48"/>
                  </a:lnTo>
                  <a:lnTo>
                    <a:pt x="1" y="121"/>
                  </a:lnTo>
                  <a:lnTo>
                    <a:pt x="1" y="217"/>
                  </a:lnTo>
                  <a:lnTo>
                    <a:pt x="1" y="289"/>
                  </a:lnTo>
                  <a:lnTo>
                    <a:pt x="49" y="361"/>
                  </a:lnTo>
                  <a:lnTo>
                    <a:pt x="121" y="434"/>
                  </a:lnTo>
                  <a:lnTo>
                    <a:pt x="290" y="434"/>
                  </a:lnTo>
                  <a:lnTo>
                    <a:pt x="362" y="385"/>
                  </a:lnTo>
                  <a:lnTo>
                    <a:pt x="434" y="313"/>
                  </a:lnTo>
                  <a:lnTo>
                    <a:pt x="434" y="217"/>
                  </a:lnTo>
                  <a:lnTo>
                    <a:pt x="434" y="145"/>
                  </a:lnTo>
                  <a:lnTo>
                    <a:pt x="386" y="72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2" name="Google Shape;13932;p42"/>
            <p:cNvSpPr/>
            <p:nvPr/>
          </p:nvSpPr>
          <p:spPr>
            <a:xfrm>
              <a:off x="7688200" y="1099238"/>
              <a:ext cx="11450" cy="11450"/>
            </a:xfrm>
            <a:custGeom>
              <a:avLst/>
              <a:gdLst/>
              <a:ahLst/>
              <a:cxnLst/>
              <a:rect l="l" t="t" r="r" b="b"/>
              <a:pathLst>
                <a:path w="458" h="458" extrusionOk="0">
                  <a:moveTo>
                    <a:pt x="217" y="0"/>
                  </a:moveTo>
                  <a:lnTo>
                    <a:pt x="145" y="24"/>
                  </a:lnTo>
                  <a:lnTo>
                    <a:pt x="72" y="73"/>
                  </a:lnTo>
                  <a:lnTo>
                    <a:pt x="24" y="145"/>
                  </a:lnTo>
                  <a:lnTo>
                    <a:pt x="0" y="217"/>
                  </a:lnTo>
                  <a:lnTo>
                    <a:pt x="24" y="313"/>
                  </a:lnTo>
                  <a:lnTo>
                    <a:pt x="48" y="385"/>
                  </a:lnTo>
                  <a:lnTo>
                    <a:pt x="145" y="434"/>
                  </a:lnTo>
                  <a:lnTo>
                    <a:pt x="217" y="458"/>
                  </a:lnTo>
                  <a:lnTo>
                    <a:pt x="313" y="434"/>
                  </a:lnTo>
                  <a:lnTo>
                    <a:pt x="385" y="385"/>
                  </a:lnTo>
                  <a:lnTo>
                    <a:pt x="434" y="313"/>
                  </a:lnTo>
                  <a:lnTo>
                    <a:pt x="458" y="241"/>
                  </a:lnTo>
                  <a:lnTo>
                    <a:pt x="434" y="145"/>
                  </a:lnTo>
                  <a:lnTo>
                    <a:pt x="385" y="73"/>
                  </a:lnTo>
                  <a:lnTo>
                    <a:pt x="313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3" name="Google Shape;13933;p42"/>
            <p:cNvSpPr/>
            <p:nvPr/>
          </p:nvSpPr>
          <p:spPr>
            <a:xfrm>
              <a:off x="7664125" y="1095013"/>
              <a:ext cx="11450" cy="11475"/>
            </a:xfrm>
            <a:custGeom>
              <a:avLst/>
              <a:gdLst/>
              <a:ahLst/>
              <a:cxnLst/>
              <a:rect l="l" t="t" r="r" b="b"/>
              <a:pathLst>
                <a:path w="458" h="459" extrusionOk="0">
                  <a:moveTo>
                    <a:pt x="217" y="1"/>
                  </a:moveTo>
                  <a:lnTo>
                    <a:pt x="145" y="25"/>
                  </a:lnTo>
                  <a:lnTo>
                    <a:pt x="73" y="73"/>
                  </a:lnTo>
                  <a:lnTo>
                    <a:pt x="24" y="145"/>
                  </a:lnTo>
                  <a:lnTo>
                    <a:pt x="0" y="217"/>
                  </a:lnTo>
                  <a:lnTo>
                    <a:pt x="24" y="314"/>
                  </a:lnTo>
                  <a:lnTo>
                    <a:pt x="73" y="386"/>
                  </a:lnTo>
                  <a:lnTo>
                    <a:pt x="145" y="434"/>
                  </a:lnTo>
                  <a:lnTo>
                    <a:pt x="217" y="458"/>
                  </a:lnTo>
                  <a:lnTo>
                    <a:pt x="313" y="434"/>
                  </a:lnTo>
                  <a:lnTo>
                    <a:pt x="385" y="386"/>
                  </a:lnTo>
                  <a:lnTo>
                    <a:pt x="434" y="314"/>
                  </a:lnTo>
                  <a:lnTo>
                    <a:pt x="458" y="217"/>
                  </a:lnTo>
                  <a:lnTo>
                    <a:pt x="434" y="145"/>
                  </a:lnTo>
                  <a:lnTo>
                    <a:pt x="385" y="73"/>
                  </a:lnTo>
                  <a:lnTo>
                    <a:pt x="313" y="25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4" name="Google Shape;13934;p42"/>
            <p:cNvSpPr/>
            <p:nvPr/>
          </p:nvSpPr>
          <p:spPr>
            <a:xfrm>
              <a:off x="7665925" y="1077563"/>
              <a:ext cx="10850" cy="10850"/>
            </a:xfrm>
            <a:custGeom>
              <a:avLst/>
              <a:gdLst/>
              <a:ahLst/>
              <a:cxnLst/>
              <a:rect l="l" t="t" r="r" b="b"/>
              <a:pathLst>
                <a:path w="434" h="434" extrusionOk="0">
                  <a:moveTo>
                    <a:pt x="145" y="1"/>
                  </a:moveTo>
                  <a:lnTo>
                    <a:pt x="73" y="49"/>
                  </a:lnTo>
                  <a:lnTo>
                    <a:pt x="1" y="121"/>
                  </a:lnTo>
                  <a:lnTo>
                    <a:pt x="1" y="217"/>
                  </a:lnTo>
                  <a:lnTo>
                    <a:pt x="1" y="290"/>
                  </a:lnTo>
                  <a:lnTo>
                    <a:pt x="49" y="362"/>
                  </a:lnTo>
                  <a:lnTo>
                    <a:pt x="121" y="434"/>
                  </a:lnTo>
                  <a:lnTo>
                    <a:pt x="289" y="434"/>
                  </a:lnTo>
                  <a:lnTo>
                    <a:pt x="362" y="386"/>
                  </a:lnTo>
                  <a:lnTo>
                    <a:pt x="410" y="314"/>
                  </a:lnTo>
                  <a:lnTo>
                    <a:pt x="434" y="217"/>
                  </a:lnTo>
                  <a:lnTo>
                    <a:pt x="434" y="145"/>
                  </a:lnTo>
                  <a:lnTo>
                    <a:pt x="386" y="73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5" name="Google Shape;13935;p42"/>
            <p:cNvSpPr/>
            <p:nvPr/>
          </p:nvSpPr>
          <p:spPr>
            <a:xfrm>
              <a:off x="7671350" y="1110063"/>
              <a:ext cx="10850" cy="11450"/>
            </a:xfrm>
            <a:custGeom>
              <a:avLst/>
              <a:gdLst/>
              <a:ahLst/>
              <a:cxnLst/>
              <a:rect l="l" t="t" r="r" b="b"/>
              <a:pathLst>
                <a:path w="434" h="458" extrusionOk="0">
                  <a:moveTo>
                    <a:pt x="217" y="1"/>
                  </a:moveTo>
                  <a:lnTo>
                    <a:pt x="145" y="25"/>
                  </a:lnTo>
                  <a:lnTo>
                    <a:pt x="72" y="73"/>
                  </a:lnTo>
                  <a:lnTo>
                    <a:pt x="0" y="145"/>
                  </a:lnTo>
                  <a:lnTo>
                    <a:pt x="0" y="241"/>
                  </a:lnTo>
                  <a:lnTo>
                    <a:pt x="0" y="314"/>
                  </a:lnTo>
                  <a:lnTo>
                    <a:pt x="48" y="386"/>
                  </a:lnTo>
                  <a:lnTo>
                    <a:pt x="121" y="434"/>
                  </a:lnTo>
                  <a:lnTo>
                    <a:pt x="217" y="458"/>
                  </a:lnTo>
                  <a:lnTo>
                    <a:pt x="289" y="434"/>
                  </a:lnTo>
                  <a:lnTo>
                    <a:pt x="361" y="386"/>
                  </a:lnTo>
                  <a:lnTo>
                    <a:pt x="433" y="314"/>
                  </a:lnTo>
                  <a:lnTo>
                    <a:pt x="433" y="241"/>
                  </a:lnTo>
                  <a:lnTo>
                    <a:pt x="433" y="145"/>
                  </a:lnTo>
                  <a:lnTo>
                    <a:pt x="385" y="73"/>
                  </a:lnTo>
                  <a:lnTo>
                    <a:pt x="313" y="25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6" name="Google Shape;13936;p42"/>
            <p:cNvSpPr/>
            <p:nvPr/>
          </p:nvSpPr>
          <p:spPr>
            <a:xfrm>
              <a:off x="7693600" y="1077563"/>
              <a:ext cx="11475" cy="10850"/>
            </a:xfrm>
            <a:custGeom>
              <a:avLst/>
              <a:gdLst/>
              <a:ahLst/>
              <a:cxnLst/>
              <a:rect l="l" t="t" r="r" b="b"/>
              <a:pathLst>
                <a:path w="459" h="434" extrusionOk="0">
                  <a:moveTo>
                    <a:pt x="145" y="1"/>
                  </a:moveTo>
                  <a:lnTo>
                    <a:pt x="73" y="49"/>
                  </a:lnTo>
                  <a:lnTo>
                    <a:pt x="25" y="121"/>
                  </a:lnTo>
                  <a:lnTo>
                    <a:pt x="1" y="217"/>
                  </a:lnTo>
                  <a:lnTo>
                    <a:pt x="25" y="290"/>
                  </a:lnTo>
                  <a:lnTo>
                    <a:pt x="49" y="362"/>
                  </a:lnTo>
                  <a:lnTo>
                    <a:pt x="121" y="434"/>
                  </a:lnTo>
                  <a:lnTo>
                    <a:pt x="314" y="434"/>
                  </a:lnTo>
                  <a:lnTo>
                    <a:pt x="386" y="386"/>
                  </a:lnTo>
                  <a:lnTo>
                    <a:pt x="434" y="314"/>
                  </a:lnTo>
                  <a:lnTo>
                    <a:pt x="458" y="217"/>
                  </a:lnTo>
                  <a:lnTo>
                    <a:pt x="434" y="145"/>
                  </a:lnTo>
                  <a:lnTo>
                    <a:pt x="386" y="73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7" name="Google Shape;13937;p42"/>
            <p:cNvSpPr/>
            <p:nvPr/>
          </p:nvSpPr>
          <p:spPr>
            <a:xfrm>
              <a:off x="7638250" y="1089613"/>
              <a:ext cx="11450" cy="10850"/>
            </a:xfrm>
            <a:custGeom>
              <a:avLst/>
              <a:gdLst/>
              <a:ahLst/>
              <a:cxnLst/>
              <a:rect l="l" t="t" r="r" b="b"/>
              <a:pathLst>
                <a:path w="458" h="434" extrusionOk="0">
                  <a:moveTo>
                    <a:pt x="145" y="0"/>
                  </a:moveTo>
                  <a:lnTo>
                    <a:pt x="72" y="48"/>
                  </a:lnTo>
                  <a:lnTo>
                    <a:pt x="24" y="120"/>
                  </a:lnTo>
                  <a:lnTo>
                    <a:pt x="0" y="217"/>
                  </a:lnTo>
                  <a:lnTo>
                    <a:pt x="24" y="289"/>
                  </a:lnTo>
                  <a:lnTo>
                    <a:pt x="48" y="361"/>
                  </a:lnTo>
                  <a:lnTo>
                    <a:pt x="121" y="433"/>
                  </a:lnTo>
                  <a:lnTo>
                    <a:pt x="313" y="433"/>
                  </a:lnTo>
                  <a:lnTo>
                    <a:pt x="385" y="385"/>
                  </a:lnTo>
                  <a:lnTo>
                    <a:pt x="433" y="313"/>
                  </a:lnTo>
                  <a:lnTo>
                    <a:pt x="458" y="217"/>
                  </a:lnTo>
                  <a:lnTo>
                    <a:pt x="433" y="145"/>
                  </a:lnTo>
                  <a:lnTo>
                    <a:pt x="385" y="72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8" name="Google Shape;13938;p42"/>
            <p:cNvSpPr/>
            <p:nvPr/>
          </p:nvSpPr>
          <p:spPr>
            <a:xfrm>
              <a:off x="7645475" y="1171463"/>
              <a:ext cx="10850" cy="10850"/>
            </a:xfrm>
            <a:custGeom>
              <a:avLst/>
              <a:gdLst/>
              <a:ahLst/>
              <a:cxnLst/>
              <a:rect l="l" t="t" r="r" b="b"/>
              <a:pathLst>
                <a:path w="434" h="434" extrusionOk="0">
                  <a:moveTo>
                    <a:pt x="144" y="0"/>
                  </a:moveTo>
                  <a:lnTo>
                    <a:pt x="72" y="48"/>
                  </a:lnTo>
                  <a:lnTo>
                    <a:pt x="24" y="120"/>
                  </a:lnTo>
                  <a:lnTo>
                    <a:pt x="0" y="217"/>
                  </a:lnTo>
                  <a:lnTo>
                    <a:pt x="0" y="289"/>
                  </a:lnTo>
                  <a:lnTo>
                    <a:pt x="48" y="361"/>
                  </a:lnTo>
                  <a:lnTo>
                    <a:pt x="120" y="433"/>
                  </a:lnTo>
                  <a:lnTo>
                    <a:pt x="313" y="433"/>
                  </a:lnTo>
                  <a:lnTo>
                    <a:pt x="385" y="385"/>
                  </a:lnTo>
                  <a:lnTo>
                    <a:pt x="433" y="313"/>
                  </a:lnTo>
                  <a:lnTo>
                    <a:pt x="433" y="217"/>
                  </a:lnTo>
                  <a:lnTo>
                    <a:pt x="433" y="145"/>
                  </a:lnTo>
                  <a:lnTo>
                    <a:pt x="385" y="72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9" name="Google Shape;13939;p42"/>
            <p:cNvSpPr/>
            <p:nvPr/>
          </p:nvSpPr>
          <p:spPr>
            <a:xfrm>
              <a:off x="7685775" y="1147388"/>
              <a:ext cx="10875" cy="10850"/>
            </a:xfrm>
            <a:custGeom>
              <a:avLst/>
              <a:gdLst/>
              <a:ahLst/>
              <a:cxnLst/>
              <a:rect l="l" t="t" r="r" b="b"/>
              <a:pathLst>
                <a:path w="435" h="434" extrusionOk="0">
                  <a:moveTo>
                    <a:pt x="145" y="0"/>
                  </a:moveTo>
                  <a:lnTo>
                    <a:pt x="73" y="48"/>
                  </a:lnTo>
                  <a:lnTo>
                    <a:pt x="25" y="121"/>
                  </a:lnTo>
                  <a:lnTo>
                    <a:pt x="1" y="217"/>
                  </a:lnTo>
                  <a:lnTo>
                    <a:pt x="25" y="289"/>
                  </a:lnTo>
                  <a:lnTo>
                    <a:pt x="49" y="361"/>
                  </a:lnTo>
                  <a:lnTo>
                    <a:pt x="121" y="433"/>
                  </a:lnTo>
                  <a:lnTo>
                    <a:pt x="314" y="433"/>
                  </a:lnTo>
                  <a:lnTo>
                    <a:pt x="386" y="385"/>
                  </a:lnTo>
                  <a:lnTo>
                    <a:pt x="434" y="313"/>
                  </a:lnTo>
                  <a:lnTo>
                    <a:pt x="434" y="217"/>
                  </a:lnTo>
                  <a:lnTo>
                    <a:pt x="434" y="145"/>
                  </a:lnTo>
                  <a:lnTo>
                    <a:pt x="386" y="72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0" name="Google Shape;13940;p42"/>
            <p:cNvSpPr/>
            <p:nvPr/>
          </p:nvSpPr>
          <p:spPr>
            <a:xfrm>
              <a:off x="7647275" y="1144963"/>
              <a:ext cx="10850" cy="10875"/>
            </a:xfrm>
            <a:custGeom>
              <a:avLst/>
              <a:gdLst/>
              <a:ahLst/>
              <a:cxnLst/>
              <a:rect l="l" t="t" r="r" b="b"/>
              <a:pathLst>
                <a:path w="434" h="435" extrusionOk="0">
                  <a:moveTo>
                    <a:pt x="121" y="1"/>
                  </a:moveTo>
                  <a:lnTo>
                    <a:pt x="48" y="49"/>
                  </a:lnTo>
                  <a:lnTo>
                    <a:pt x="0" y="121"/>
                  </a:lnTo>
                  <a:lnTo>
                    <a:pt x="0" y="218"/>
                  </a:lnTo>
                  <a:lnTo>
                    <a:pt x="0" y="290"/>
                  </a:lnTo>
                  <a:lnTo>
                    <a:pt x="48" y="362"/>
                  </a:lnTo>
                  <a:lnTo>
                    <a:pt x="121" y="434"/>
                  </a:lnTo>
                  <a:lnTo>
                    <a:pt x="289" y="434"/>
                  </a:lnTo>
                  <a:lnTo>
                    <a:pt x="361" y="386"/>
                  </a:lnTo>
                  <a:lnTo>
                    <a:pt x="409" y="314"/>
                  </a:lnTo>
                  <a:lnTo>
                    <a:pt x="434" y="218"/>
                  </a:lnTo>
                  <a:lnTo>
                    <a:pt x="434" y="145"/>
                  </a:lnTo>
                  <a:lnTo>
                    <a:pt x="385" y="73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1" name="Google Shape;13941;p42"/>
            <p:cNvSpPr/>
            <p:nvPr/>
          </p:nvSpPr>
          <p:spPr>
            <a:xfrm>
              <a:off x="7711675" y="1115488"/>
              <a:ext cx="11450" cy="11450"/>
            </a:xfrm>
            <a:custGeom>
              <a:avLst/>
              <a:gdLst/>
              <a:ahLst/>
              <a:cxnLst/>
              <a:rect l="l" t="t" r="r" b="b"/>
              <a:pathLst>
                <a:path w="458" h="458" extrusionOk="0">
                  <a:moveTo>
                    <a:pt x="217" y="0"/>
                  </a:moveTo>
                  <a:lnTo>
                    <a:pt x="145" y="24"/>
                  </a:lnTo>
                  <a:lnTo>
                    <a:pt x="72" y="72"/>
                  </a:lnTo>
                  <a:lnTo>
                    <a:pt x="24" y="145"/>
                  </a:lnTo>
                  <a:lnTo>
                    <a:pt x="0" y="241"/>
                  </a:lnTo>
                  <a:lnTo>
                    <a:pt x="24" y="313"/>
                  </a:lnTo>
                  <a:lnTo>
                    <a:pt x="72" y="385"/>
                  </a:lnTo>
                  <a:lnTo>
                    <a:pt x="145" y="434"/>
                  </a:lnTo>
                  <a:lnTo>
                    <a:pt x="217" y="458"/>
                  </a:lnTo>
                  <a:lnTo>
                    <a:pt x="313" y="434"/>
                  </a:lnTo>
                  <a:lnTo>
                    <a:pt x="385" y="385"/>
                  </a:lnTo>
                  <a:lnTo>
                    <a:pt x="433" y="313"/>
                  </a:lnTo>
                  <a:lnTo>
                    <a:pt x="457" y="241"/>
                  </a:lnTo>
                  <a:lnTo>
                    <a:pt x="433" y="145"/>
                  </a:lnTo>
                  <a:lnTo>
                    <a:pt x="385" y="72"/>
                  </a:lnTo>
                  <a:lnTo>
                    <a:pt x="313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2" name="Google Shape;13942;p42"/>
            <p:cNvSpPr/>
            <p:nvPr/>
          </p:nvSpPr>
          <p:spPr>
            <a:xfrm>
              <a:off x="7712875" y="1132938"/>
              <a:ext cx="11450" cy="11450"/>
            </a:xfrm>
            <a:custGeom>
              <a:avLst/>
              <a:gdLst/>
              <a:ahLst/>
              <a:cxnLst/>
              <a:rect l="l" t="t" r="r" b="b"/>
              <a:pathLst>
                <a:path w="458" h="458" extrusionOk="0">
                  <a:moveTo>
                    <a:pt x="217" y="0"/>
                  </a:moveTo>
                  <a:lnTo>
                    <a:pt x="145" y="24"/>
                  </a:lnTo>
                  <a:lnTo>
                    <a:pt x="72" y="73"/>
                  </a:lnTo>
                  <a:lnTo>
                    <a:pt x="24" y="145"/>
                  </a:lnTo>
                  <a:lnTo>
                    <a:pt x="0" y="241"/>
                  </a:lnTo>
                  <a:lnTo>
                    <a:pt x="24" y="313"/>
                  </a:lnTo>
                  <a:lnTo>
                    <a:pt x="72" y="386"/>
                  </a:lnTo>
                  <a:lnTo>
                    <a:pt x="145" y="434"/>
                  </a:lnTo>
                  <a:lnTo>
                    <a:pt x="217" y="458"/>
                  </a:lnTo>
                  <a:lnTo>
                    <a:pt x="313" y="434"/>
                  </a:lnTo>
                  <a:lnTo>
                    <a:pt x="385" y="386"/>
                  </a:lnTo>
                  <a:lnTo>
                    <a:pt x="434" y="313"/>
                  </a:lnTo>
                  <a:lnTo>
                    <a:pt x="458" y="241"/>
                  </a:lnTo>
                  <a:lnTo>
                    <a:pt x="434" y="145"/>
                  </a:lnTo>
                  <a:lnTo>
                    <a:pt x="385" y="73"/>
                  </a:lnTo>
                  <a:lnTo>
                    <a:pt x="313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3" name="Google Shape;13943;p42"/>
            <p:cNvSpPr/>
            <p:nvPr/>
          </p:nvSpPr>
          <p:spPr>
            <a:xfrm>
              <a:off x="7706850" y="1150388"/>
              <a:ext cx="11450" cy="11450"/>
            </a:xfrm>
            <a:custGeom>
              <a:avLst/>
              <a:gdLst/>
              <a:ahLst/>
              <a:cxnLst/>
              <a:rect l="l" t="t" r="r" b="b"/>
              <a:pathLst>
                <a:path w="458" h="458" extrusionOk="0">
                  <a:moveTo>
                    <a:pt x="241" y="1"/>
                  </a:moveTo>
                  <a:lnTo>
                    <a:pt x="145" y="25"/>
                  </a:lnTo>
                  <a:lnTo>
                    <a:pt x="73" y="73"/>
                  </a:lnTo>
                  <a:lnTo>
                    <a:pt x="25" y="145"/>
                  </a:lnTo>
                  <a:lnTo>
                    <a:pt x="0" y="217"/>
                  </a:lnTo>
                  <a:lnTo>
                    <a:pt x="25" y="313"/>
                  </a:lnTo>
                  <a:lnTo>
                    <a:pt x="73" y="386"/>
                  </a:lnTo>
                  <a:lnTo>
                    <a:pt x="145" y="434"/>
                  </a:lnTo>
                  <a:lnTo>
                    <a:pt x="241" y="458"/>
                  </a:lnTo>
                  <a:lnTo>
                    <a:pt x="313" y="434"/>
                  </a:lnTo>
                  <a:lnTo>
                    <a:pt x="386" y="386"/>
                  </a:lnTo>
                  <a:lnTo>
                    <a:pt x="434" y="313"/>
                  </a:lnTo>
                  <a:lnTo>
                    <a:pt x="458" y="217"/>
                  </a:lnTo>
                  <a:lnTo>
                    <a:pt x="434" y="145"/>
                  </a:lnTo>
                  <a:lnTo>
                    <a:pt x="386" y="73"/>
                  </a:lnTo>
                  <a:lnTo>
                    <a:pt x="313" y="2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4" name="Google Shape;13944;p42"/>
            <p:cNvSpPr/>
            <p:nvPr/>
          </p:nvSpPr>
          <p:spPr>
            <a:xfrm>
              <a:off x="7712875" y="1171463"/>
              <a:ext cx="11450" cy="10850"/>
            </a:xfrm>
            <a:custGeom>
              <a:avLst/>
              <a:gdLst/>
              <a:ahLst/>
              <a:cxnLst/>
              <a:rect l="l" t="t" r="r" b="b"/>
              <a:pathLst>
                <a:path w="458" h="434" extrusionOk="0">
                  <a:moveTo>
                    <a:pt x="145" y="0"/>
                  </a:moveTo>
                  <a:lnTo>
                    <a:pt x="72" y="48"/>
                  </a:lnTo>
                  <a:lnTo>
                    <a:pt x="24" y="120"/>
                  </a:lnTo>
                  <a:lnTo>
                    <a:pt x="0" y="217"/>
                  </a:lnTo>
                  <a:lnTo>
                    <a:pt x="24" y="289"/>
                  </a:lnTo>
                  <a:lnTo>
                    <a:pt x="72" y="361"/>
                  </a:lnTo>
                  <a:lnTo>
                    <a:pt x="145" y="433"/>
                  </a:lnTo>
                  <a:lnTo>
                    <a:pt x="313" y="433"/>
                  </a:lnTo>
                  <a:lnTo>
                    <a:pt x="385" y="385"/>
                  </a:lnTo>
                  <a:lnTo>
                    <a:pt x="434" y="313"/>
                  </a:lnTo>
                  <a:lnTo>
                    <a:pt x="458" y="217"/>
                  </a:lnTo>
                  <a:lnTo>
                    <a:pt x="434" y="145"/>
                  </a:lnTo>
                  <a:lnTo>
                    <a:pt x="385" y="72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5" name="Google Shape;13945;p42"/>
            <p:cNvSpPr/>
            <p:nvPr/>
          </p:nvSpPr>
          <p:spPr>
            <a:xfrm>
              <a:off x="7730925" y="1164238"/>
              <a:ext cx="11450" cy="11450"/>
            </a:xfrm>
            <a:custGeom>
              <a:avLst/>
              <a:gdLst/>
              <a:ahLst/>
              <a:cxnLst/>
              <a:rect l="l" t="t" r="r" b="b"/>
              <a:pathLst>
                <a:path w="458" h="458" extrusionOk="0">
                  <a:moveTo>
                    <a:pt x="217" y="0"/>
                  </a:moveTo>
                  <a:lnTo>
                    <a:pt x="145" y="24"/>
                  </a:lnTo>
                  <a:lnTo>
                    <a:pt x="73" y="72"/>
                  </a:lnTo>
                  <a:lnTo>
                    <a:pt x="24" y="145"/>
                  </a:lnTo>
                  <a:lnTo>
                    <a:pt x="0" y="241"/>
                  </a:lnTo>
                  <a:lnTo>
                    <a:pt x="24" y="313"/>
                  </a:lnTo>
                  <a:lnTo>
                    <a:pt x="73" y="385"/>
                  </a:lnTo>
                  <a:lnTo>
                    <a:pt x="145" y="434"/>
                  </a:lnTo>
                  <a:lnTo>
                    <a:pt x="217" y="458"/>
                  </a:lnTo>
                  <a:lnTo>
                    <a:pt x="313" y="434"/>
                  </a:lnTo>
                  <a:lnTo>
                    <a:pt x="386" y="385"/>
                  </a:lnTo>
                  <a:lnTo>
                    <a:pt x="434" y="313"/>
                  </a:lnTo>
                  <a:lnTo>
                    <a:pt x="458" y="241"/>
                  </a:lnTo>
                  <a:lnTo>
                    <a:pt x="434" y="145"/>
                  </a:lnTo>
                  <a:lnTo>
                    <a:pt x="386" y="72"/>
                  </a:lnTo>
                  <a:lnTo>
                    <a:pt x="313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6" name="Google Shape;13946;p42"/>
            <p:cNvSpPr/>
            <p:nvPr/>
          </p:nvSpPr>
          <p:spPr>
            <a:xfrm>
              <a:off x="7639450" y="1113688"/>
              <a:ext cx="11450" cy="11450"/>
            </a:xfrm>
            <a:custGeom>
              <a:avLst/>
              <a:gdLst/>
              <a:ahLst/>
              <a:cxnLst/>
              <a:rect l="l" t="t" r="r" b="b"/>
              <a:pathLst>
                <a:path w="458" h="458" extrusionOk="0">
                  <a:moveTo>
                    <a:pt x="241" y="0"/>
                  </a:moveTo>
                  <a:lnTo>
                    <a:pt x="145" y="24"/>
                  </a:lnTo>
                  <a:lnTo>
                    <a:pt x="73" y="72"/>
                  </a:lnTo>
                  <a:lnTo>
                    <a:pt x="24" y="144"/>
                  </a:lnTo>
                  <a:lnTo>
                    <a:pt x="0" y="217"/>
                  </a:lnTo>
                  <a:lnTo>
                    <a:pt x="24" y="313"/>
                  </a:lnTo>
                  <a:lnTo>
                    <a:pt x="73" y="385"/>
                  </a:lnTo>
                  <a:lnTo>
                    <a:pt x="145" y="433"/>
                  </a:lnTo>
                  <a:lnTo>
                    <a:pt x="241" y="457"/>
                  </a:lnTo>
                  <a:lnTo>
                    <a:pt x="313" y="433"/>
                  </a:lnTo>
                  <a:lnTo>
                    <a:pt x="385" y="385"/>
                  </a:lnTo>
                  <a:lnTo>
                    <a:pt x="434" y="313"/>
                  </a:lnTo>
                  <a:lnTo>
                    <a:pt x="458" y="241"/>
                  </a:lnTo>
                  <a:lnTo>
                    <a:pt x="434" y="144"/>
                  </a:lnTo>
                  <a:lnTo>
                    <a:pt x="410" y="72"/>
                  </a:lnTo>
                  <a:lnTo>
                    <a:pt x="313" y="2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7" name="Google Shape;13947;p42"/>
            <p:cNvSpPr/>
            <p:nvPr/>
          </p:nvSpPr>
          <p:spPr>
            <a:xfrm>
              <a:off x="7736350" y="1096213"/>
              <a:ext cx="11450" cy="11475"/>
            </a:xfrm>
            <a:custGeom>
              <a:avLst/>
              <a:gdLst/>
              <a:ahLst/>
              <a:cxnLst/>
              <a:rect l="l" t="t" r="r" b="b"/>
              <a:pathLst>
                <a:path w="458" h="459" extrusionOk="0">
                  <a:moveTo>
                    <a:pt x="241" y="1"/>
                  </a:moveTo>
                  <a:lnTo>
                    <a:pt x="145" y="25"/>
                  </a:lnTo>
                  <a:lnTo>
                    <a:pt x="72" y="73"/>
                  </a:lnTo>
                  <a:lnTo>
                    <a:pt x="24" y="145"/>
                  </a:lnTo>
                  <a:lnTo>
                    <a:pt x="0" y="218"/>
                  </a:lnTo>
                  <a:lnTo>
                    <a:pt x="24" y="314"/>
                  </a:lnTo>
                  <a:lnTo>
                    <a:pt x="72" y="386"/>
                  </a:lnTo>
                  <a:lnTo>
                    <a:pt x="145" y="434"/>
                  </a:lnTo>
                  <a:lnTo>
                    <a:pt x="241" y="458"/>
                  </a:lnTo>
                  <a:lnTo>
                    <a:pt x="313" y="434"/>
                  </a:lnTo>
                  <a:lnTo>
                    <a:pt x="385" y="386"/>
                  </a:lnTo>
                  <a:lnTo>
                    <a:pt x="433" y="314"/>
                  </a:lnTo>
                  <a:lnTo>
                    <a:pt x="457" y="242"/>
                  </a:lnTo>
                  <a:lnTo>
                    <a:pt x="433" y="145"/>
                  </a:lnTo>
                  <a:lnTo>
                    <a:pt x="385" y="73"/>
                  </a:lnTo>
                  <a:lnTo>
                    <a:pt x="313" y="2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8" name="Google Shape;13948;p42"/>
            <p:cNvSpPr/>
            <p:nvPr/>
          </p:nvSpPr>
          <p:spPr>
            <a:xfrm>
              <a:off x="7737550" y="1113688"/>
              <a:ext cx="11450" cy="11450"/>
            </a:xfrm>
            <a:custGeom>
              <a:avLst/>
              <a:gdLst/>
              <a:ahLst/>
              <a:cxnLst/>
              <a:rect l="l" t="t" r="r" b="b"/>
              <a:pathLst>
                <a:path w="458" h="458" extrusionOk="0">
                  <a:moveTo>
                    <a:pt x="241" y="0"/>
                  </a:moveTo>
                  <a:lnTo>
                    <a:pt x="145" y="24"/>
                  </a:lnTo>
                  <a:lnTo>
                    <a:pt x="72" y="72"/>
                  </a:lnTo>
                  <a:lnTo>
                    <a:pt x="24" y="144"/>
                  </a:lnTo>
                  <a:lnTo>
                    <a:pt x="0" y="217"/>
                  </a:lnTo>
                  <a:lnTo>
                    <a:pt x="24" y="313"/>
                  </a:lnTo>
                  <a:lnTo>
                    <a:pt x="72" y="385"/>
                  </a:lnTo>
                  <a:lnTo>
                    <a:pt x="145" y="433"/>
                  </a:lnTo>
                  <a:lnTo>
                    <a:pt x="241" y="457"/>
                  </a:lnTo>
                  <a:lnTo>
                    <a:pt x="313" y="433"/>
                  </a:lnTo>
                  <a:lnTo>
                    <a:pt x="385" y="385"/>
                  </a:lnTo>
                  <a:lnTo>
                    <a:pt x="434" y="313"/>
                  </a:lnTo>
                  <a:lnTo>
                    <a:pt x="458" y="241"/>
                  </a:lnTo>
                  <a:lnTo>
                    <a:pt x="434" y="144"/>
                  </a:lnTo>
                  <a:lnTo>
                    <a:pt x="409" y="72"/>
                  </a:lnTo>
                  <a:lnTo>
                    <a:pt x="313" y="2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9" name="Google Shape;13949;p42"/>
            <p:cNvSpPr/>
            <p:nvPr/>
          </p:nvSpPr>
          <p:spPr>
            <a:xfrm>
              <a:off x="7732125" y="1131138"/>
              <a:ext cx="10850" cy="10850"/>
            </a:xfrm>
            <a:custGeom>
              <a:avLst/>
              <a:gdLst/>
              <a:ahLst/>
              <a:cxnLst/>
              <a:rect l="l" t="t" r="r" b="b"/>
              <a:pathLst>
                <a:path w="434" h="434" extrusionOk="0">
                  <a:moveTo>
                    <a:pt x="145" y="0"/>
                  </a:moveTo>
                  <a:lnTo>
                    <a:pt x="73" y="48"/>
                  </a:lnTo>
                  <a:lnTo>
                    <a:pt x="25" y="121"/>
                  </a:lnTo>
                  <a:lnTo>
                    <a:pt x="1" y="217"/>
                  </a:lnTo>
                  <a:lnTo>
                    <a:pt x="1" y="313"/>
                  </a:lnTo>
                  <a:lnTo>
                    <a:pt x="49" y="385"/>
                  </a:lnTo>
                  <a:lnTo>
                    <a:pt x="121" y="433"/>
                  </a:lnTo>
                  <a:lnTo>
                    <a:pt x="314" y="433"/>
                  </a:lnTo>
                  <a:lnTo>
                    <a:pt x="386" y="385"/>
                  </a:lnTo>
                  <a:lnTo>
                    <a:pt x="434" y="313"/>
                  </a:lnTo>
                  <a:lnTo>
                    <a:pt x="434" y="217"/>
                  </a:lnTo>
                  <a:lnTo>
                    <a:pt x="434" y="145"/>
                  </a:lnTo>
                  <a:lnTo>
                    <a:pt x="386" y="72"/>
                  </a:lnTo>
                  <a:lnTo>
                    <a:pt x="314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0" name="Google Shape;13950;p42"/>
            <p:cNvSpPr/>
            <p:nvPr/>
          </p:nvSpPr>
          <p:spPr>
            <a:xfrm>
              <a:off x="7699025" y="1196138"/>
              <a:ext cx="11450" cy="11450"/>
            </a:xfrm>
            <a:custGeom>
              <a:avLst/>
              <a:gdLst/>
              <a:ahLst/>
              <a:cxnLst/>
              <a:rect l="l" t="t" r="r" b="b"/>
              <a:pathLst>
                <a:path w="458" h="458" extrusionOk="0">
                  <a:moveTo>
                    <a:pt x="241" y="0"/>
                  </a:moveTo>
                  <a:lnTo>
                    <a:pt x="145" y="24"/>
                  </a:lnTo>
                  <a:lnTo>
                    <a:pt x="73" y="72"/>
                  </a:lnTo>
                  <a:lnTo>
                    <a:pt x="25" y="144"/>
                  </a:lnTo>
                  <a:lnTo>
                    <a:pt x="1" y="241"/>
                  </a:lnTo>
                  <a:lnTo>
                    <a:pt x="25" y="313"/>
                  </a:lnTo>
                  <a:lnTo>
                    <a:pt x="73" y="385"/>
                  </a:lnTo>
                  <a:lnTo>
                    <a:pt x="145" y="433"/>
                  </a:lnTo>
                  <a:lnTo>
                    <a:pt x="217" y="457"/>
                  </a:lnTo>
                  <a:lnTo>
                    <a:pt x="313" y="433"/>
                  </a:lnTo>
                  <a:lnTo>
                    <a:pt x="386" y="385"/>
                  </a:lnTo>
                  <a:lnTo>
                    <a:pt x="434" y="313"/>
                  </a:lnTo>
                  <a:lnTo>
                    <a:pt x="458" y="241"/>
                  </a:lnTo>
                  <a:lnTo>
                    <a:pt x="434" y="144"/>
                  </a:lnTo>
                  <a:lnTo>
                    <a:pt x="386" y="72"/>
                  </a:lnTo>
                  <a:lnTo>
                    <a:pt x="313" y="2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1" name="Google Shape;13951;p42"/>
            <p:cNvSpPr/>
            <p:nvPr/>
          </p:nvSpPr>
          <p:spPr>
            <a:xfrm>
              <a:off x="7690000" y="1176863"/>
              <a:ext cx="10850" cy="11475"/>
            </a:xfrm>
            <a:custGeom>
              <a:avLst/>
              <a:gdLst/>
              <a:ahLst/>
              <a:cxnLst/>
              <a:rect l="l" t="t" r="r" b="b"/>
              <a:pathLst>
                <a:path w="434" h="459" extrusionOk="0">
                  <a:moveTo>
                    <a:pt x="217" y="1"/>
                  </a:moveTo>
                  <a:lnTo>
                    <a:pt x="145" y="25"/>
                  </a:lnTo>
                  <a:lnTo>
                    <a:pt x="73" y="73"/>
                  </a:lnTo>
                  <a:lnTo>
                    <a:pt x="25" y="145"/>
                  </a:lnTo>
                  <a:lnTo>
                    <a:pt x="0" y="217"/>
                  </a:lnTo>
                  <a:lnTo>
                    <a:pt x="0" y="314"/>
                  </a:lnTo>
                  <a:lnTo>
                    <a:pt x="49" y="386"/>
                  </a:lnTo>
                  <a:lnTo>
                    <a:pt x="121" y="434"/>
                  </a:lnTo>
                  <a:lnTo>
                    <a:pt x="217" y="458"/>
                  </a:lnTo>
                  <a:lnTo>
                    <a:pt x="289" y="434"/>
                  </a:lnTo>
                  <a:lnTo>
                    <a:pt x="362" y="386"/>
                  </a:lnTo>
                  <a:lnTo>
                    <a:pt x="434" y="314"/>
                  </a:lnTo>
                  <a:lnTo>
                    <a:pt x="434" y="217"/>
                  </a:lnTo>
                  <a:lnTo>
                    <a:pt x="434" y="145"/>
                  </a:lnTo>
                  <a:lnTo>
                    <a:pt x="386" y="73"/>
                  </a:lnTo>
                  <a:lnTo>
                    <a:pt x="313" y="25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2" name="Google Shape;13952;p42"/>
            <p:cNvSpPr/>
            <p:nvPr/>
          </p:nvSpPr>
          <p:spPr>
            <a:xfrm>
              <a:off x="7694825" y="1126913"/>
              <a:ext cx="10850" cy="10850"/>
            </a:xfrm>
            <a:custGeom>
              <a:avLst/>
              <a:gdLst/>
              <a:ahLst/>
              <a:cxnLst/>
              <a:rect l="l" t="t" r="r" b="b"/>
              <a:pathLst>
                <a:path w="434" h="434" extrusionOk="0">
                  <a:moveTo>
                    <a:pt x="144" y="1"/>
                  </a:moveTo>
                  <a:lnTo>
                    <a:pt x="72" y="49"/>
                  </a:lnTo>
                  <a:lnTo>
                    <a:pt x="0" y="121"/>
                  </a:lnTo>
                  <a:lnTo>
                    <a:pt x="0" y="217"/>
                  </a:lnTo>
                  <a:lnTo>
                    <a:pt x="0" y="290"/>
                  </a:lnTo>
                  <a:lnTo>
                    <a:pt x="48" y="362"/>
                  </a:lnTo>
                  <a:lnTo>
                    <a:pt x="120" y="410"/>
                  </a:lnTo>
                  <a:lnTo>
                    <a:pt x="217" y="434"/>
                  </a:lnTo>
                  <a:lnTo>
                    <a:pt x="289" y="434"/>
                  </a:lnTo>
                  <a:lnTo>
                    <a:pt x="361" y="386"/>
                  </a:lnTo>
                  <a:lnTo>
                    <a:pt x="433" y="314"/>
                  </a:lnTo>
                  <a:lnTo>
                    <a:pt x="433" y="217"/>
                  </a:lnTo>
                  <a:lnTo>
                    <a:pt x="433" y="121"/>
                  </a:lnTo>
                  <a:lnTo>
                    <a:pt x="385" y="49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3" name="Google Shape;13953;p42"/>
            <p:cNvSpPr/>
            <p:nvPr/>
          </p:nvSpPr>
          <p:spPr>
            <a:xfrm>
              <a:off x="7667125" y="1164238"/>
              <a:ext cx="10850" cy="11450"/>
            </a:xfrm>
            <a:custGeom>
              <a:avLst/>
              <a:gdLst/>
              <a:ahLst/>
              <a:cxnLst/>
              <a:rect l="l" t="t" r="r" b="b"/>
              <a:pathLst>
                <a:path w="434" h="458" extrusionOk="0">
                  <a:moveTo>
                    <a:pt x="217" y="0"/>
                  </a:moveTo>
                  <a:lnTo>
                    <a:pt x="145" y="24"/>
                  </a:lnTo>
                  <a:lnTo>
                    <a:pt x="73" y="72"/>
                  </a:lnTo>
                  <a:lnTo>
                    <a:pt x="1" y="145"/>
                  </a:lnTo>
                  <a:lnTo>
                    <a:pt x="1" y="241"/>
                  </a:lnTo>
                  <a:lnTo>
                    <a:pt x="1" y="313"/>
                  </a:lnTo>
                  <a:lnTo>
                    <a:pt x="49" y="385"/>
                  </a:lnTo>
                  <a:lnTo>
                    <a:pt x="121" y="434"/>
                  </a:lnTo>
                  <a:lnTo>
                    <a:pt x="217" y="458"/>
                  </a:lnTo>
                  <a:lnTo>
                    <a:pt x="290" y="434"/>
                  </a:lnTo>
                  <a:lnTo>
                    <a:pt x="362" y="385"/>
                  </a:lnTo>
                  <a:lnTo>
                    <a:pt x="434" y="313"/>
                  </a:lnTo>
                  <a:lnTo>
                    <a:pt x="434" y="241"/>
                  </a:lnTo>
                  <a:lnTo>
                    <a:pt x="434" y="145"/>
                  </a:lnTo>
                  <a:lnTo>
                    <a:pt x="386" y="72"/>
                  </a:lnTo>
                  <a:lnTo>
                    <a:pt x="314" y="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4" name="Google Shape;13954;p42"/>
            <p:cNvSpPr/>
            <p:nvPr/>
          </p:nvSpPr>
          <p:spPr>
            <a:xfrm>
              <a:off x="7667125" y="1132938"/>
              <a:ext cx="11475" cy="11450"/>
            </a:xfrm>
            <a:custGeom>
              <a:avLst/>
              <a:gdLst/>
              <a:ahLst/>
              <a:cxnLst/>
              <a:rect l="l" t="t" r="r" b="b"/>
              <a:pathLst>
                <a:path w="459" h="458" extrusionOk="0">
                  <a:moveTo>
                    <a:pt x="241" y="0"/>
                  </a:moveTo>
                  <a:lnTo>
                    <a:pt x="145" y="24"/>
                  </a:lnTo>
                  <a:lnTo>
                    <a:pt x="73" y="73"/>
                  </a:lnTo>
                  <a:lnTo>
                    <a:pt x="25" y="145"/>
                  </a:lnTo>
                  <a:lnTo>
                    <a:pt x="1" y="241"/>
                  </a:lnTo>
                  <a:lnTo>
                    <a:pt x="25" y="313"/>
                  </a:lnTo>
                  <a:lnTo>
                    <a:pt x="73" y="386"/>
                  </a:lnTo>
                  <a:lnTo>
                    <a:pt x="145" y="434"/>
                  </a:lnTo>
                  <a:lnTo>
                    <a:pt x="241" y="458"/>
                  </a:lnTo>
                  <a:lnTo>
                    <a:pt x="314" y="434"/>
                  </a:lnTo>
                  <a:lnTo>
                    <a:pt x="386" y="386"/>
                  </a:lnTo>
                  <a:lnTo>
                    <a:pt x="434" y="313"/>
                  </a:lnTo>
                  <a:lnTo>
                    <a:pt x="458" y="241"/>
                  </a:lnTo>
                  <a:lnTo>
                    <a:pt x="434" y="145"/>
                  </a:lnTo>
                  <a:lnTo>
                    <a:pt x="386" y="73"/>
                  </a:lnTo>
                  <a:lnTo>
                    <a:pt x="314" y="2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13639;p41">
            <a:extLst>
              <a:ext uri="{FF2B5EF4-FFF2-40B4-BE49-F238E27FC236}">
                <a16:creationId xmlns:a16="http://schemas.microsoft.com/office/drawing/2014/main" id="{B855EF0D-3B99-5664-76E3-F64E03511831}"/>
              </a:ext>
            </a:extLst>
          </p:cNvPr>
          <p:cNvSpPr/>
          <p:nvPr/>
        </p:nvSpPr>
        <p:spPr>
          <a:xfrm>
            <a:off x="3802072" y="1930977"/>
            <a:ext cx="1051500" cy="10515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3B9005-A2C5-6040-A8F5-DF815DC6770D}"/>
              </a:ext>
            </a:extLst>
          </p:cNvPr>
          <p:cNvSpPr txBox="1"/>
          <p:nvPr/>
        </p:nvSpPr>
        <p:spPr>
          <a:xfrm>
            <a:off x="3873196" y="2176785"/>
            <a:ext cx="87596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bg2"/>
                </a:solidFill>
                <a:latin typeface="Oswald" panose="00000500000000000000" pitchFamily="2" charset="0"/>
              </a:rPr>
              <a:t>02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4" name="Google Shape;13634;p40"/>
          <p:cNvSpPr txBox="1">
            <a:spLocks noGrp="1"/>
          </p:cNvSpPr>
          <p:nvPr>
            <p:ph type="subTitle" idx="1"/>
          </p:nvPr>
        </p:nvSpPr>
        <p:spPr>
          <a:xfrm>
            <a:off x="1386438" y="449034"/>
            <a:ext cx="6581904" cy="43760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Peristiwa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trauma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tunggal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disebabkan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oleh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kekuatan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tiba-tiba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berlebihan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seperti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pemuntiran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rotasi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menyebabkan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fraktur spiral,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penekukan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trauma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angulasi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langsung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menyebabkan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fraktur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melintang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penekukan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penekanan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mengakibatkan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fraktur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sebagian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melintang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tetapi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disertai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fragmen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kupu-kupu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berbentuk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segitiga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terpisah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kombinasi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pemuntiran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penekukan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penekanan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menyebabkan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fraktur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obliq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pendek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penarikan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dimana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tendon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ligament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benar-benar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menarik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tulang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sampai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terpisah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Kelemahan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abnormal pada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tulang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(fraktur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patologi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 Fraktur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terjadi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oleh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tekanan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normal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jika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tulang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itu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lemah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misalnya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oleh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tumor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kalau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tulang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itu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sangat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rapuh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2473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3" name="Google Shape;14043;p46"/>
          <p:cNvSpPr/>
          <p:nvPr/>
        </p:nvSpPr>
        <p:spPr>
          <a:xfrm>
            <a:off x="1306123" y="1933617"/>
            <a:ext cx="1512600" cy="15126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44" name="Google Shape;14044;p46"/>
          <p:cNvGrpSpPr/>
          <p:nvPr/>
        </p:nvGrpSpPr>
        <p:grpSpPr>
          <a:xfrm>
            <a:off x="1360861" y="1048713"/>
            <a:ext cx="1359212" cy="3213924"/>
            <a:chOff x="3892392" y="1424610"/>
            <a:chExt cx="1359212" cy="3213924"/>
          </a:xfrm>
        </p:grpSpPr>
        <p:grpSp>
          <p:nvGrpSpPr>
            <p:cNvPr id="14045" name="Google Shape;14045;p46"/>
            <p:cNvGrpSpPr/>
            <p:nvPr/>
          </p:nvGrpSpPr>
          <p:grpSpPr>
            <a:xfrm>
              <a:off x="3892392" y="1424610"/>
              <a:ext cx="1359212" cy="3213924"/>
              <a:chOff x="3892392" y="1424610"/>
              <a:chExt cx="1359212" cy="3213924"/>
            </a:xfrm>
          </p:grpSpPr>
          <p:grpSp>
            <p:nvGrpSpPr>
              <p:cNvPr id="14046" name="Google Shape;14046;p46"/>
              <p:cNvGrpSpPr/>
              <p:nvPr/>
            </p:nvGrpSpPr>
            <p:grpSpPr>
              <a:xfrm>
                <a:off x="3892392" y="1424610"/>
                <a:ext cx="1359212" cy="3213924"/>
                <a:chOff x="6797170" y="3050537"/>
                <a:chExt cx="550623" cy="1301975"/>
              </a:xfrm>
            </p:grpSpPr>
            <p:sp>
              <p:nvSpPr>
                <p:cNvPr id="14047" name="Google Shape;14047;p46"/>
                <p:cNvSpPr/>
                <p:nvPr/>
              </p:nvSpPr>
              <p:spPr>
                <a:xfrm>
                  <a:off x="6846049" y="4303456"/>
                  <a:ext cx="453041" cy="4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44" h="1943" extrusionOk="0">
                      <a:moveTo>
                        <a:pt x="8968" y="0"/>
                      </a:moveTo>
                      <a:cubicBezTo>
                        <a:pt x="4015" y="0"/>
                        <a:pt x="0" y="437"/>
                        <a:pt x="0" y="972"/>
                      </a:cubicBezTo>
                      <a:cubicBezTo>
                        <a:pt x="0" y="1506"/>
                        <a:pt x="4015" y="1943"/>
                        <a:pt x="8968" y="1943"/>
                      </a:cubicBezTo>
                      <a:cubicBezTo>
                        <a:pt x="13922" y="1943"/>
                        <a:pt x="17943" y="1506"/>
                        <a:pt x="17943" y="972"/>
                      </a:cubicBezTo>
                      <a:cubicBezTo>
                        <a:pt x="17943" y="437"/>
                        <a:pt x="13922" y="0"/>
                        <a:pt x="896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4048" name="Google Shape;14048;p46"/>
                <p:cNvGrpSpPr/>
                <p:nvPr/>
              </p:nvGrpSpPr>
              <p:grpSpPr>
                <a:xfrm>
                  <a:off x="6797170" y="3050537"/>
                  <a:ext cx="550623" cy="1278079"/>
                  <a:chOff x="6797170" y="3050537"/>
                  <a:chExt cx="550623" cy="1278079"/>
                </a:xfrm>
              </p:grpSpPr>
              <p:sp>
                <p:nvSpPr>
                  <p:cNvPr id="14049" name="Google Shape;14049;p46"/>
                  <p:cNvSpPr/>
                  <p:nvPr/>
                </p:nvSpPr>
                <p:spPr>
                  <a:xfrm>
                    <a:off x="6797170" y="3050537"/>
                    <a:ext cx="550623" cy="12780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809" h="50622" extrusionOk="0">
                        <a:moveTo>
                          <a:pt x="3774" y="7802"/>
                        </a:moveTo>
                        <a:lnTo>
                          <a:pt x="3774" y="7834"/>
                        </a:lnTo>
                        <a:lnTo>
                          <a:pt x="3755" y="7834"/>
                        </a:lnTo>
                        <a:lnTo>
                          <a:pt x="3774" y="7802"/>
                        </a:lnTo>
                        <a:close/>
                        <a:moveTo>
                          <a:pt x="10696" y="0"/>
                        </a:moveTo>
                        <a:cubicBezTo>
                          <a:pt x="6753" y="0"/>
                          <a:pt x="3559" y="3187"/>
                          <a:pt x="3559" y="7130"/>
                        </a:cubicBezTo>
                        <a:cubicBezTo>
                          <a:pt x="3559" y="7365"/>
                          <a:pt x="3579" y="7600"/>
                          <a:pt x="3605" y="7834"/>
                        </a:cubicBezTo>
                        <a:cubicBezTo>
                          <a:pt x="2973" y="7906"/>
                          <a:pt x="2549" y="8512"/>
                          <a:pt x="2699" y="9131"/>
                        </a:cubicBezTo>
                        <a:cubicBezTo>
                          <a:pt x="2821" y="9609"/>
                          <a:pt x="3251" y="9920"/>
                          <a:pt x="3713" y="9920"/>
                        </a:cubicBezTo>
                        <a:cubicBezTo>
                          <a:pt x="3844" y="9920"/>
                          <a:pt x="3977" y="9895"/>
                          <a:pt x="4107" y="9842"/>
                        </a:cubicBezTo>
                        <a:cubicBezTo>
                          <a:pt x="4837" y="12044"/>
                          <a:pt x="6681" y="13804"/>
                          <a:pt x="8754" y="14560"/>
                        </a:cubicBezTo>
                        <a:lnTo>
                          <a:pt x="8891" y="14606"/>
                        </a:lnTo>
                        <a:lnTo>
                          <a:pt x="8891" y="16620"/>
                        </a:lnTo>
                        <a:lnTo>
                          <a:pt x="5651" y="16620"/>
                        </a:lnTo>
                        <a:cubicBezTo>
                          <a:pt x="5651" y="16620"/>
                          <a:pt x="5645" y="16685"/>
                          <a:pt x="5625" y="16698"/>
                        </a:cubicBezTo>
                        <a:cubicBezTo>
                          <a:pt x="5045" y="16705"/>
                          <a:pt x="4537" y="17076"/>
                          <a:pt x="4361" y="17623"/>
                        </a:cubicBezTo>
                        <a:lnTo>
                          <a:pt x="216" y="33239"/>
                        </a:lnTo>
                        <a:cubicBezTo>
                          <a:pt x="1" y="33872"/>
                          <a:pt x="294" y="34563"/>
                          <a:pt x="893" y="34849"/>
                        </a:cubicBezTo>
                        <a:cubicBezTo>
                          <a:pt x="1077" y="34936"/>
                          <a:pt x="1270" y="34977"/>
                          <a:pt x="1461" y="34977"/>
                        </a:cubicBezTo>
                        <a:cubicBezTo>
                          <a:pt x="1903" y="34977"/>
                          <a:pt x="2329" y="34756"/>
                          <a:pt x="2575" y="34360"/>
                        </a:cubicBezTo>
                        <a:cubicBezTo>
                          <a:pt x="2647" y="34407"/>
                          <a:pt x="2726" y="34429"/>
                          <a:pt x="2803" y="34429"/>
                        </a:cubicBezTo>
                        <a:cubicBezTo>
                          <a:pt x="2984" y="34429"/>
                          <a:pt x="3155" y="34309"/>
                          <a:pt x="3201" y="34113"/>
                        </a:cubicBezTo>
                        <a:lnTo>
                          <a:pt x="3559" y="32536"/>
                        </a:lnTo>
                        <a:cubicBezTo>
                          <a:pt x="3605" y="32340"/>
                          <a:pt x="3481" y="32040"/>
                          <a:pt x="3298" y="31942"/>
                        </a:cubicBezTo>
                        <a:lnTo>
                          <a:pt x="6329" y="20954"/>
                        </a:lnTo>
                        <a:cubicBezTo>
                          <a:pt x="6329" y="22844"/>
                          <a:pt x="6381" y="26507"/>
                          <a:pt x="6453" y="30567"/>
                        </a:cubicBezTo>
                        <a:lnTo>
                          <a:pt x="6401" y="30567"/>
                        </a:lnTo>
                        <a:lnTo>
                          <a:pt x="6466" y="32360"/>
                        </a:lnTo>
                        <a:lnTo>
                          <a:pt x="6479" y="32360"/>
                        </a:lnTo>
                        <a:cubicBezTo>
                          <a:pt x="6622" y="40187"/>
                          <a:pt x="6798" y="48725"/>
                          <a:pt x="6798" y="48725"/>
                        </a:cubicBezTo>
                        <a:cubicBezTo>
                          <a:pt x="6798" y="48725"/>
                          <a:pt x="4517" y="49090"/>
                          <a:pt x="4517" y="50622"/>
                        </a:cubicBezTo>
                        <a:lnTo>
                          <a:pt x="8936" y="50622"/>
                        </a:lnTo>
                        <a:lnTo>
                          <a:pt x="10631" y="33428"/>
                        </a:lnTo>
                        <a:lnTo>
                          <a:pt x="10663" y="33455"/>
                        </a:lnTo>
                        <a:lnTo>
                          <a:pt x="11028" y="33455"/>
                        </a:lnTo>
                        <a:lnTo>
                          <a:pt x="11035" y="33448"/>
                        </a:lnTo>
                        <a:lnTo>
                          <a:pt x="12892" y="50622"/>
                        </a:lnTo>
                        <a:lnTo>
                          <a:pt x="17305" y="50622"/>
                        </a:lnTo>
                        <a:cubicBezTo>
                          <a:pt x="17305" y="49097"/>
                          <a:pt x="15024" y="48732"/>
                          <a:pt x="15024" y="48732"/>
                        </a:cubicBezTo>
                        <a:cubicBezTo>
                          <a:pt x="15024" y="48732"/>
                          <a:pt x="15193" y="40096"/>
                          <a:pt x="15317" y="32216"/>
                        </a:cubicBezTo>
                        <a:cubicBezTo>
                          <a:pt x="15323" y="31897"/>
                          <a:pt x="15356" y="30567"/>
                          <a:pt x="15356" y="30567"/>
                        </a:cubicBezTo>
                        <a:lnTo>
                          <a:pt x="15343" y="30567"/>
                        </a:lnTo>
                        <a:cubicBezTo>
                          <a:pt x="15402" y="26481"/>
                          <a:pt x="15454" y="22779"/>
                          <a:pt x="15454" y="20863"/>
                        </a:cubicBezTo>
                        <a:lnTo>
                          <a:pt x="18510" y="31923"/>
                        </a:lnTo>
                        <a:cubicBezTo>
                          <a:pt x="18302" y="31995"/>
                          <a:pt x="18152" y="32334"/>
                          <a:pt x="18204" y="32542"/>
                        </a:cubicBezTo>
                        <a:lnTo>
                          <a:pt x="18556" y="34119"/>
                        </a:lnTo>
                        <a:cubicBezTo>
                          <a:pt x="18601" y="34303"/>
                          <a:pt x="18765" y="34430"/>
                          <a:pt x="18950" y="34430"/>
                        </a:cubicBezTo>
                        <a:cubicBezTo>
                          <a:pt x="18981" y="34430"/>
                          <a:pt x="19013" y="34427"/>
                          <a:pt x="19045" y="34419"/>
                        </a:cubicBezTo>
                        <a:cubicBezTo>
                          <a:pt x="19110" y="34406"/>
                          <a:pt x="19169" y="34374"/>
                          <a:pt x="19221" y="34328"/>
                        </a:cubicBezTo>
                        <a:cubicBezTo>
                          <a:pt x="19463" y="34743"/>
                          <a:pt x="19902" y="34978"/>
                          <a:pt x="20357" y="34978"/>
                        </a:cubicBezTo>
                        <a:cubicBezTo>
                          <a:pt x="20538" y="34978"/>
                          <a:pt x="20721" y="34940"/>
                          <a:pt x="20896" y="34862"/>
                        </a:cubicBezTo>
                        <a:cubicBezTo>
                          <a:pt x="21509" y="34582"/>
                          <a:pt x="21808" y="33891"/>
                          <a:pt x="21600" y="33252"/>
                        </a:cubicBezTo>
                        <a:lnTo>
                          <a:pt x="21600" y="33246"/>
                        </a:lnTo>
                        <a:lnTo>
                          <a:pt x="17292" y="17663"/>
                        </a:lnTo>
                        <a:cubicBezTo>
                          <a:pt x="17116" y="17141"/>
                          <a:pt x="16653" y="16744"/>
                          <a:pt x="16138" y="16705"/>
                        </a:cubicBezTo>
                        <a:cubicBezTo>
                          <a:pt x="16125" y="16691"/>
                          <a:pt x="16112" y="16626"/>
                          <a:pt x="16112" y="16626"/>
                        </a:cubicBezTo>
                        <a:lnTo>
                          <a:pt x="12632" y="16626"/>
                        </a:lnTo>
                        <a:lnTo>
                          <a:pt x="12632" y="14704"/>
                        </a:lnTo>
                        <a:lnTo>
                          <a:pt x="12658" y="14691"/>
                        </a:lnTo>
                        <a:lnTo>
                          <a:pt x="12703" y="14678"/>
                        </a:lnTo>
                        <a:cubicBezTo>
                          <a:pt x="14900" y="14013"/>
                          <a:pt x="16914" y="12194"/>
                          <a:pt x="17696" y="9887"/>
                        </a:cubicBezTo>
                        <a:cubicBezTo>
                          <a:pt x="17774" y="9907"/>
                          <a:pt x="17859" y="9920"/>
                          <a:pt x="17943" y="9920"/>
                        </a:cubicBezTo>
                        <a:cubicBezTo>
                          <a:pt x="17948" y="9920"/>
                          <a:pt x="17952" y="9920"/>
                          <a:pt x="17956" y="9920"/>
                        </a:cubicBezTo>
                        <a:cubicBezTo>
                          <a:pt x="18511" y="9920"/>
                          <a:pt x="18973" y="9486"/>
                          <a:pt x="18999" y="8936"/>
                        </a:cubicBezTo>
                        <a:cubicBezTo>
                          <a:pt x="19032" y="8375"/>
                          <a:pt x="18621" y="7893"/>
                          <a:pt x="18067" y="7834"/>
                        </a:cubicBezTo>
                        <a:lnTo>
                          <a:pt x="18067" y="7828"/>
                        </a:lnTo>
                        <a:cubicBezTo>
                          <a:pt x="18067" y="7815"/>
                          <a:pt x="18054" y="7802"/>
                          <a:pt x="18054" y="7789"/>
                        </a:cubicBezTo>
                        <a:cubicBezTo>
                          <a:pt x="18041" y="6061"/>
                          <a:pt x="17637" y="4295"/>
                          <a:pt x="16692" y="2992"/>
                        </a:cubicBezTo>
                        <a:cubicBezTo>
                          <a:pt x="17657" y="2464"/>
                          <a:pt x="17774" y="1786"/>
                          <a:pt x="18159" y="1147"/>
                        </a:cubicBezTo>
                        <a:lnTo>
                          <a:pt x="18159" y="1147"/>
                        </a:lnTo>
                        <a:cubicBezTo>
                          <a:pt x="17949" y="1170"/>
                          <a:pt x="17739" y="1181"/>
                          <a:pt x="17527" y="1181"/>
                        </a:cubicBezTo>
                        <a:cubicBezTo>
                          <a:pt x="15283" y="1181"/>
                          <a:pt x="12905" y="0"/>
                          <a:pt x="1069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14050" name="Google Shape;14050;p46"/>
                  <p:cNvGrpSpPr/>
                  <p:nvPr/>
                </p:nvGrpSpPr>
                <p:grpSpPr>
                  <a:xfrm>
                    <a:off x="6810728" y="3444626"/>
                    <a:ext cx="524340" cy="876265"/>
                    <a:chOff x="6810728" y="3444626"/>
                    <a:chExt cx="524340" cy="876265"/>
                  </a:xfrm>
                </p:grpSpPr>
                <p:sp>
                  <p:nvSpPr>
                    <p:cNvPr id="14051" name="Google Shape;14051;p46"/>
                    <p:cNvSpPr/>
                    <p:nvPr/>
                  </p:nvSpPr>
                  <p:spPr>
                    <a:xfrm>
                      <a:off x="6952997" y="3487572"/>
                      <a:ext cx="235988" cy="257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47" h="1018" extrusionOk="0">
                          <a:moveTo>
                            <a:pt x="463" y="1"/>
                          </a:moveTo>
                          <a:cubicBezTo>
                            <a:pt x="209" y="1"/>
                            <a:pt x="1" y="209"/>
                            <a:pt x="1" y="463"/>
                          </a:cubicBezTo>
                          <a:lnTo>
                            <a:pt x="1" y="548"/>
                          </a:lnTo>
                          <a:cubicBezTo>
                            <a:pt x="1" y="809"/>
                            <a:pt x="209" y="1017"/>
                            <a:pt x="463" y="1017"/>
                          </a:cubicBezTo>
                          <a:lnTo>
                            <a:pt x="8878" y="1017"/>
                          </a:lnTo>
                          <a:cubicBezTo>
                            <a:pt x="9138" y="1017"/>
                            <a:pt x="9347" y="809"/>
                            <a:pt x="9347" y="548"/>
                          </a:cubicBezTo>
                          <a:lnTo>
                            <a:pt x="9347" y="463"/>
                          </a:lnTo>
                          <a:cubicBezTo>
                            <a:pt x="9347" y="209"/>
                            <a:pt x="9138" y="1"/>
                            <a:pt x="8878" y="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52" name="Google Shape;14052;p46"/>
                    <p:cNvSpPr/>
                    <p:nvPr/>
                  </p:nvSpPr>
                  <p:spPr>
                    <a:xfrm>
                      <a:off x="7038738" y="3444626"/>
                      <a:ext cx="64356" cy="257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9" h="1018" extrusionOk="0">
                          <a:moveTo>
                            <a:pt x="470" y="1"/>
                          </a:moveTo>
                          <a:cubicBezTo>
                            <a:pt x="209" y="1"/>
                            <a:pt x="0" y="209"/>
                            <a:pt x="0" y="470"/>
                          </a:cubicBezTo>
                          <a:lnTo>
                            <a:pt x="0" y="555"/>
                          </a:lnTo>
                          <a:cubicBezTo>
                            <a:pt x="0" y="809"/>
                            <a:pt x="209" y="1017"/>
                            <a:pt x="470" y="1017"/>
                          </a:cubicBezTo>
                          <a:lnTo>
                            <a:pt x="2086" y="1017"/>
                          </a:lnTo>
                          <a:cubicBezTo>
                            <a:pt x="2340" y="1017"/>
                            <a:pt x="2549" y="809"/>
                            <a:pt x="2549" y="555"/>
                          </a:cubicBezTo>
                          <a:lnTo>
                            <a:pt x="2549" y="470"/>
                          </a:lnTo>
                          <a:cubicBezTo>
                            <a:pt x="2549" y="209"/>
                            <a:pt x="2340" y="1"/>
                            <a:pt x="2086" y="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53" name="Google Shape;14053;p46"/>
                    <p:cNvSpPr/>
                    <p:nvPr/>
                  </p:nvSpPr>
                  <p:spPr>
                    <a:xfrm>
                      <a:off x="7038738" y="3787891"/>
                      <a:ext cx="64356" cy="258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9" h="1024" extrusionOk="0">
                          <a:moveTo>
                            <a:pt x="470" y="0"/>
                          </a:moveTo>
                          <a:cubicBezTo>
                            <a:pt x="209" y="0"/>
                            <a:pt x="0" y="209"/>
                            <a:pt x="0" y="469"/>
                          </a:cubicBezTo>
                          <a:lnTo>
                            <a:pt x="0" y="554"/>
                          </a:lnTo>
                          <a:cubicBezTo>
                            <a:pt x="0" y="808"/>
                            <a:pt x="209" y="1023"/>
                            <a:pt x="470" y="1023"/>
                          </a:cubicBezTo>
                          <a:lnTo>
                            <a:pt x="2086" y="1023"/>
                          </a:lnTo>
                          <a:cubicBezTo>
                            <a:pt x="2340" y="1023"/>
                            <a:pt x="2549" y="808"/>
                            <a:pt x="2549" y="554"/>
                          </a:cubicBezTo>
                          <a:lnTo>
                            <a:pt x="2549" y="469"/>
                          </a:lnTo>
                          <a:cubicBezTo>
                            <a:pt x="2549" y="209"/>
                            <a:pt x="2340" y="0"/>
                            <a:pt x="2086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54" name="Google Shape;14054;p46"/>
                    <p:cNvSpPr/>
                    <p:nvPr/>
                  </p:nvSpPr>
                  <p:spPr>
                    <a:xfrm>
                      <a:off x="7038738" y="3744945"/>
                      <a:ext cx="64356" cy="258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9" h="1024" extrusionOk="0">
                          <a:moveTo>
                            <a:pt x="470" y="0"/>
                          </a:moveTo>
                          <a:cubicBezTo>
                            <a:pt x="209" y="0"/>
                            <a:pt x="0" y="209"/>
                            <a:pt x="0" y="469"/>
                          </a:cubicBezTo>
                          <a:lnTo>
                            <a:pt x="0" y="554"/>
                          </a:lnTo>
                          <a:cubicBezTo>
                            <a:pt x="0" y="815"/>
                            <a:pt x="209" y="1023"/>
                            <a:pt x="470" y="1023"/>
                          </a:cubicBezTo>
                          <a:lnTo>
                            <a:pt x="2086" y="1023"/>
                          </a:lnTo>
                          <a:cubicBezTo>
                            <a:pt x="2340" y="1023"/>
                            <a:pt x="2549" y="815"/>
                            <a:pt x="2549" y="554"/>
                          </a:cubicBezTo>
                          <a:lnTo>
                            <a:pt x="2549" y="469"/>
                          </a:lnTo>
                          <a:cubicBezTo>
                            <a:pt x="2549" y="209"/>
                            <a:pt x="2340" y="0"/>
                            <a:pt x="2086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55" name="Google Shape;14055;p46"/>
                    <p:cNvSpPr/>
                    <p:nvPr/>
                  </p:nvSpPr>
                  <p:spPr>
                    <a:xfrm>
                      <a:off x="7038738" y="3706417"/>
                      <a:ext cx="64356" cy="257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9" h="1018" extrusionOk="0">
                          <a:moveTo>
                            <a:pt x="470" y="1"/>
                          </a:moveTo>
                          <a:cubicBezTo>
                            <a:pt x="209" y="1"/>
                            <a:pt x="0" y="209"/>
                            <a:pt x="0" y="464"/>
                          </a:cubicBezTo>
                          <a:lnTo>
                            <a:pt x="0" y="548"/>
                          </a:lnTo>
                          <a:cubicBezTo>
                            <a:pt x="0" y="809"/>
                            <a:pt x="209" y="1018"/>
                            <a:pt x="470" y="1018"/>
                          </a:cubicBezTo>
                          <a:lnTo>
                            <a:pt x="2086" y="1018"/>
                          </a:lnTo>
                          <a:cubicBezTo>
                            <a:pt x="2340" y="1018"/>
                            <a:pt x="2549" y="809"/>
                            <a:pt x="2549" y="548"/>
                          </a:cubicBezTo>
                          <a:lnTo>
                            <a:pt x="2549" y="464"/>
                          </a:lnTo>
                          <a:cubicBezTo>
                            <a:pt x="2549" y="209"/>
                            <a:pt x="2340" y="1"/>
                            <a:pt x="2086" y="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56" name="Google Shape;14056;p46"/>
                    <p:cNvSpPr/>
                    <p:nvPr/>
                  </p:nvSpPr>
                  <p:spPr>
                    <a:xfrm>
                      <a:off x="7051563" y="3491864"/>
                      <a:ext cx="34412" cy="1930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63" h="7646" extrusionOk="0">
                          <a:moveTo>
                            <a:pt x="685" y="0"/>
                          </a:moveTo>
                          <a:cubicBezTo>
                            <a:pt x="307" y="0"/>
                            <a:pt x="1" y="300"/>
                            <a:pt x="1" y="678"/>
                          </a:cubicBezTo>
                          <a:lnTo>
                            <a:pt x="1" y="6967"/>
                          </a:lnTo>
                          <a:cubicBezTo>
                            <a:pt x="1" y="7339"/>
                            <a:pt x="307" y="7645"/>
                            <a:pt x="685" y="7645"/>
                          </a:cubicBezTo>
                          <a:cubicBezTo>
                            <a:pt x="1057" y="7645"/>
                            <a:pt x="1363" y="7339"/>
                            <a:pt x="1363" y="6967"/>
                          </a:cubicBezTo>
                          <a:lnTo>
                            <a:pt x="1363" y="678"/>
                          </a:lnTo>
                          <a:cubicBezTo>
                            <a:pt x="1363" y="300"/>
                            <a:pt x="1057" y="0"/>
                            <a:pt x="685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57" name="Google Shape;14057;p46"/>
                    <p:cNvSpPr/>
                    <p:nvPr/>
                  </p:nvSpPr>
                  <p:spPr>
                    <a:xfrm>
                      <a:off x="7055351" y="3540945"/>
                      <a:ext cx="106166" cy="449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05" h="1779" extrusionOk="0">
                          <a:moveTo>
                            <a:pt x="783" y="0"/>
                          </a:moveTo>
                          <a:cubicBezTo>
                            <a:pt x="518" y="0"/>
                            <a:pt x="262" y="154"/>
                            <a:pt x="151" y="415"/>
                          </a:cubicBezTo>
                          <a:cubicBezTo>
                            <a:pt x="1" y="767"/>
                            <a:pt x="164" y="1171"/>
                            <a:pt x="516" y="1321"/>
                          </a:cubicBezTo>
                          <a:cubicBezTo>
                            <a:pt x="1219" y="1628"/>
                            <a:pt x="1904" y="1778"/>
                            <a:pt x="2536" y="1778"/>
                          </a:cubicBezTo>
                          <a:cubicBezTo>
                            <a:pt x="2555" y="1778"/>
                            <a:pt x="2574" y="1778"/>
                            <a:pt x="2593" y="1778"/>
                          </a:cubicBezTo>
                          <a:cubicBezTo>
                            <a:pt x="2952" y="1778"/>
                            <a:pt x="3310" y="1719"/>
                            <a:pt x="3657" y="1602"/>
                          </a:cubicBezTo>
                          <a:cubicBezTo>
                            <a:pt x="4015" y="1478"/>
                            <a:pt x="4204" y="1080"/>
                            <a:pt x="4081" y="722"/>
                          </a:cubicBezTo>
                          <a:cubicBezTo>
                            <a:pt x="3983" y="438"/>
                            <a:pt x="3713" y="260"/>
                            <a:pt x="3427" y="260"/>
                          </a:cubicBezTo>
                          <a:cubicBezTo>
                            <a:pt x="3351" y="260"/>
                            <a:pt x="3275" y="272"/>
                            <a:pt x="3201" y="298"/>
                          </a:cubicBezTo>
                          <a:cubicBezTo>
                            <a:pt x="2986" y="372"/>
                            <a:pt x="2761" y="402"/>
                            <a:pt x="2536" y="402"/>
                          </a:cubicBezTo>
                          <a:cubicBezTo>
                            <a:pt x="2001" y="402"/>
                            <a:pt x="1464" y="231"/>
                            <a:pt x="1057" y="57"/>
                          </a:cubicBezTo>
                          <a:cubicBezTo>
                            <a:pt x="968" y="19"/>
                            <a:pt x="875" y="0"/>
                            <a:pt x="78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58" name="Google Shape;14058;p46"/>
                    <p:cNvSpPr/>
                    <p:nvPr/>
                  </p:nvSpPr>
                  <p:spPr>
                    <a:xfrm>
                      <a:off x="7046792" y="3596717"/>
                      <a:ext cx="118335" cy="4473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87" h="1772" extrusionOk="0">
                          <a:moveTo>
                            <a:pt x="781" y="1"/>
                          </a:moveTo>
                          <a:cubicBezTo>
                            <a:pt x="514" y="1"/>
                            <a:pt x="262" y="154"/>
                            <a:pt x="151" y="416"/>
                          </a:cubicBezTo>
                          <a:cubicBezTo>
                            <a:pt x="1" y="768"/>
                            <a:pt x="164" y="1172"/>
                            <a:pt x="516" y="1322"/>
                          </a:cubicBezTo>
                          <a:cubicBezTo>
                            <a:pt x="1141" y="1609"/>
                            <a:pt x="1819" y="1758"/>
                            <a:pt x="2510" y="1772"/>
                          </a:cubicBezTo>
                          <a:cubicBezTo>
                            <a:pt x="3110" y="1772"/>
                            <a:pt x="3709" y="1622"/>
                            <a:pt x="4244" y="1335"/>
                          </a:cubicBezTo>
                          <a:cubicBezTo>
                            <a:pt x="4570" y="1152"/>
                            <a:pt x="4687" y="735"/>
                            <a:pt x="4504" y="409"/>
                          </a:cubicBezTo>
                          <a:cubicBezTo>
                            <a:pt x="4382" y="177"/>
                            <a:pt x="4144" y="47"/>
                            <a:pt x="3899" y="47"/>
                          </a:cubicBezTo>
                          <a:cubicBezTo>
                            <a:pt x="3793" y="47"/>
                            <a:pt x="3686" y="71"/>
                            <a:pt x="3585" y="123"/>
                          </a:cubicBezTo>
                          <a:cubicBezTo>
                            <a:pt x="3235" y="312"/>
                            <a:pt x="2865" y="385"/>
                            <a:pt x="2503" y="385"/>
                          </a:cubicBezTo>
                          <a:cubicBezTo>
                            <a:pt x="1972" y="385"/>
                            <a:pt x="1460" y="228"/>
                            <a:pt x="1057" y="57"/>
                          </a:cubicBezTo>
                          <a:cubicBezTo>
                            <a:pt x="966" y="19"/>
                            <a:pt x="873" y="1"/>
                            <a:pt x="781" y="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59" name="Google Shape;14059;p46"/>
                    <p:cNvSpPr/>
                    <p:nvPr/>
                  </p:nvSpPr>
                  <p:spPr>
                    <a:xfrm>
                      <a:off x="6983118" y="3540768"/>
                      <a:ext cx="99576" cy="4473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944" h="1772" extrusionOk="0">
                          <a:moveTo>
                            <a:pt x="3155" y="1"/>
                          </a:moveTo>
                          <a:cubicBezTo>
                            <a:pt x="3059" y="1"/>
                            <a:pt x="2961" y="21"/>
                            <a:pt x="2868" y="64"/>
                          </a:cubicBezTo>
                          <a:cubicBezTo>
                            <a:pt x="2493" y="222"/>
                            <a:pt x="1975" y="388"/>
                            <a:pt x="1426" y="388"/>
                          </a:cubicBezTo>
                          <a:cubicBezTo>
                            <a:pt x="1250" y="388"/>
                            <a:pt x="1072" y="371"/>
                            <a:pt x="893" y="331"/>
                          </a:cubicBezTo>
                          <a:cubicBezTo>
                            <a:pt x="846" y="321"/>
                            <a:pt x="799" y="316"/>
                            <a:pt x="753" y="316"/>
                          </a:cubicBezTo>
                          <a:cubicBezTo>
                            <a:pt x="435" y="316"/>
                            <a:pt x="153" y="541"/>
                            <a:pt x="79" y="859"/>
                          </a:cubicBezTo>
                          <a:cubicBezTo>
                            <a:pt x="0" y="1231"/>
                            <a:pt x="235" y="1596"/>
                            <a:pt x="600" y="1680"/>
                          </a:cubicBezTo>
                          <a:cubicBezTo>
                            <a:pt x="874" y="1739"/>
                            <a:pt x="1148" y="1772"/>
                            <a:pt x="1428" y="1772"/>
                          </a:cubicBezTo>
                          <a:cubicBezTo>
                            <a:pt x="2112" y="1759"/>
                            <a:pt x="2790" y="1609"/>
                            <a:pt x="3416" y="1328"/>
                          </a:cubicBezTo>
                          <a:cubicBezTo>
                            <a:pt x="3774" y="1185"/>
                            <a:pt x="3944" y="774"/>
                            <a:pt x="3787" y="416"/>
                          </a:cubicBezTo>
                          <a:cubicBezTo>
                            <a:pt x="3677" y="157"/>
                            <a:pt x="3422" y="1"/>
                            <a:pt x="3155" y="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60" name="Google Shape;14060;p46"/>
                    <p:cNvSpPr/>
                    <p:nvPr/>
                  </p:nvSpPr>
                  <p:spPr>
                    <a:xfrm>
                      <a:off x="7054871" y="3655619"/>
                      <a:ext cx="106645" cy="452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24" h="1792" extrusionOk="0">
                          <a:moveTo>
                            <a:pt x="788" y="1"/>
                          </a:moveTo>
                          <a:cubicBezTo>
                            <a:pt x="521" y="1"/>
                            <a:pt x="265" y="157"/>
                            <a:pt x="150" y="416"/>
                          </a:cubicBezTo>
                          <a:cubicBezTo>
                            <a:pt x="0" y="775"/>
                            <a:pt x="170" y="1192"/>
                            <a:pt x="535" y="1335"/>
                          </a:cubicBezTo>
                          <a:cubicBezTo>
                            <a:pt x="1167" y="1622"/>
                            <a:pt x="1858" y="1778"/>
                            <a:pt x="2555" y="1791"/>
                          </a:cubicBezTo>
                          <a:cubicBezTo>
                            <a:pt x="2933" y="1791"/>
                            <a:pt x="3311" y="1733"/>
                            <a:pt x="3676" y="1609"/>
                          </a:cubicBezTo>
                          <a:cubicBezTo>
                            <a:pt x="4034" y="1479"/>
                            <a:pt x="4223" y="1087"/>
                            <a:pt x="4100" y="729"/>
                          </a:cubicBezTo>
                          <a:cubicBezTo>
                            <a:pt x="4002" y="446"/>
                            <a:pt x="3734" y="265"/>
                            <a:pt x="3449" y="265"/>
                          </a:cubicBezTo>
                          <a:cubicBezTo>
                            <a:pt x="3373" y="265"/>
                            <a:pt x="3295" y="278"/>
                            <a:pt x="3220" y="305"/>
                          </a:cubicBezTo>
                          <a:cubicBezTo>
                            <a:pt x="3005" y="379"/>
                            <a:pt x="2780" y="409"/>
                            <a:pt x="2555" y="409"/>
                          </a:cubicBezTo>
                          <a:cubicBezTo>
                            <a:pt x="2020" y="409"/>
                            <a:pt x="1483" y="238"/>
                            <a:pt x="1076" y="64"/>
                          </a:cubicBezTo>
                          <a:cubicBezTo>
                            <a:pt x="982" y="21"/>
                            <a:pt x="885" y="1"/>
                            <a:pt x="788" y="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61" name="Google Shape;14061;p46"/>
                    <p:cNvSpPr/>
                    <p:nvPr/>
                  </p:nvSpPr>
                  <p:spPr>
                    <a:xfrm>
                      <a:off x="6983118" y="3655619"/>
                      <a:ext cx="99576" cy="4473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944" h="1772" extrusionOk="0">
                          <a:moveTo>
                            <a:pt x="3155" y="1"/>
                          </a:moveTo>
                          <a:cubicBezTo>
                            <a:pt x="3059" y="1"/>
                            <a:pt x="2961" y="21"/>
                            <a:pt x="2868" y="64"/>
                          </a:cubicBezTo>
                          <a:cubicBezTo>
                            <a:pt x="2492" y="227"/>
                            <a:pt x="1974" y="394"/>
                            <a:pt x="1425" y="394"/>
                          </a:cubicBezTo>
                          <a:cubicBezTo>
                            <a:pt x="1249" y="394"/>
                            <a:pt x="1071" y="377"/>
                            <a:pt x="893" y="338"/>
                          </a:cubicBezTo>
                          <a:cubicBezTo>
                            <a:pt x="845" y="328"/>
                            <a:pt x="797" y="323"/>
                            <a:pt x="750" y="323"/>
                          </a:cubicBezTo>
                          <a:cubicBezTo>
                            <a:pt x="433" y="323"/>
                            <a:pt x="152" y="543"/>
                            <a:pt x="79" y="866"/>
                          </a:cubicBezTo>
                          <a:cubicBezTo>
                            <a:pt x="0" y="1231"/>
                            <a:pt x="235" y="1602"/>
                            <a:pt x="600" y="1687"/>
                          </a:cubicBezTo>
                          <a:cubicBezTo>
                            <a:pt x="874" y="1739"/>
                            <a:pt x="1148" y="1772"/>
                            <a:pt x="1428" y="1772"/>
                          </a:cubicBezTo>
                          <a:cubicBezTo>
                            <a:pt x="2112" y="1759"/>
                            <a:pt x="2790" y="1609"/>
                            <a:pt x="3416" y="1335"/>
                          </a:cubicBezTo>
                          <a:cubicBezTo>
                            <a:pt x="3774" y="1185"/>
                            <a:pt x="3944" y="775"/>
                            <a:pt x="3787" y="416"/>
                          </a:cubicBezTo>
                          <a:cubicBezTo>
                            <a:pt x="3677" y="157"/>
                            <a:pt x="3422" y="1"/>
                            <a:pt x="3155" y="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62" name="Google Shape;14062;p46"/>
                    <p:cNvSpPr/>
                    <p:nvPr/>
                  </p:nvSpPr>
                  <p:spPr>
                    <a:xfrm>
                      <a:off x="6973725" y="3596464"/>
                      <a:ext cx="117527" cy="4433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55" h="1756" extrusionOk="0">
                          <a:moveTo>
                            <a:pt x="3863" y="0"/>
                          </a:moveTo>
                          <a:cubicBezTo>
                            <a:pt x="3768" y="0"/>
                            <a:pt x="3671" y="20"/>
                            <a:pt x="3579" y="61"/>
                          </a:cubicBezTo>
                          <a:cubicBezTo>
                            <a:pt x="3094" y="270"/>
                            <a:pt x="2605" y="375"/>
                            <a:pt x="2150" y="375"/>
                          </a:cubicBezTo>
                          <a:cubicBezTo>
                            <a:pt x="1769" y="375"/>
                            <a:pt x="1412" y="301"/>
                            <a:pt x="1102" y="152"/>
                          </a:cubicBezTo>
                          <a:cubicBezTo>
                            <a:pt x="1002" y="101"/>
                            <a:pt x="895" y="77"/>
                            <a:pt x="789" y="77"/>
                          </a:cubicBezTo>
                          <a:cubicBezTo>
                            <a:pt x="532" y="77"/>
                            <a:pt x="286" y="220"/>
                            <a:pt x="170" y="465"/>
                          </a:cubicBezTo>
                          <a:cubicBezTo>
                            <a:pt x="1" y="817"/>
                            <a:pt x="151" y="1234"/>
                            <a:pt x="503" y="1397"/>
                          </a:cubicBezTo>
                          <a:cubicBezTo>
                            <a:pt x="1005" y="1632"/>
                            <a:pt x="1556" y="1756"/>
                            <a:pt x="2109" y="1756"/>
                          </a:cubicBezTo>
                          <a:cubicBezTo>
                            <a:pt x="2123" y="1756"/>
                            <a:pt x="2138" y="1756"/>
                            <a:pt x="2152" y="1755"/>
                          </a:cubicBezTo>
                          <a:cubicBezTo>
                            <a:pt x="2836" y="1749"/>
                            <a:pt x="3501" y="1606"/>
                            <a:pt x="4127" y="1332"/>
                          </a:cubicBezTo>
                          <a:cubicBezTo>
                            <a:pt x="4485" y="1182"/>
                            <a:pt x="4654" y="771"/>
                            <a:pt x="4498" y="419"/>
                          </a:cubicBezTo>
                          <a:cubicBezTo>
                            <a:pt x="4387" y="155"/>
                            <a:pt x="4131" y="0"/>
                            <a:pt x="386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63" name="Google Shape;14063;p46"/>
                    <p:cNvSpPr/>
                    <p:nvPr/>
                  </p:nvSpPr>
                  <p:spPr>
                    <a:xfrm>
                      <a:off x="7118368" y="3906680"/>
                      <a:ext cx="38881" cy="1180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40" h="4674" extrusionOk="0">
                          <a:moveTo>
                            <a:pt x="1018" y="1"/>
                          </a:moveTo>
                          <a:lnTo>
                            <a:pt x="1" y="118"/>
                          </a:lnTo>
                          <a:lnTo>
                            <a:pt x="529" y="4674"/>
                          </a:lnTo>
                          <a:lnTo>
                            <a:pt x="1539" y="4557"/>
                          </a:lnTo>
                          <a:lnTo>
                            <a:pt x="1018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64" name="Google Shape;14064;p46"/>
                    <p:cNvSpPr/>
                    <p:nvPr/>
                  </p:nvSpPr>
                  <p:spPr>
                    <a:xfrm>
                      <a:off x="7122332" y="3882695"/>
                      <a:ext cx="43830" cy="370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36" h="1468" extrusionOk="0">
                          <a:moveTo>
                            <a:pt x="778" y="1"/>
                          </a:moveTo>
                          <a:cubicBezTo>
                            <a:pt x="750" y="1"/>
                            <a:pt x="721" y="2"/>
                            <a:pt x="691" y="6"/>
                          </a:cubicBezTo>
                          <a:cubicBezTo>
                            <a:pt x="287" y="51"/>
                            <a:pt x="0" y="416"/>
                            <a:pt x="46" y="820"/>
                          </a:cubicBezTo>
                          <a:cubicBezTo>
                            <a:pt x="95" y="1225"/>
                            <a:pt x="433" y="1468"/>
                            <a:pt x="780" y="1468"/>
                          </a:cubicBezTo>
                          <a:cubicBezTo>
                            <a:pt x="987" y="1468"/>
                            <a:pt x="1196" y="1382"/>
                            <a:pt x="1349" y="1192"/>
                          </a:cubicBezTo>
                          <a:cubicBezTo>
                            <a:pt x="1735" y="700"/>
                            <a:pt x="1378" y="1"/>
                            <a:pt x="778" y="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65" name="Google Shape;14065;p46"/>
                    <p:cNvSpPr/>
                    <p:nvPr/>
                  </p:nvSpPr>
                  <p:spPr>
                    <a:xfrm>
                      <a:off x="7096656" y="3885674"/>
                      <a:ext cx="43981" cy="370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42" h="1466" extrusionOk="0">
                          <a:moveTo>
                            <a:pt x="784" y="0"/>
                          </a:moveTo>
                          <a:cubicBezTo>
                            <a:pt x="756" y="0"/>
                            <a:pt x="727" y="2"/>
                            <a:pt x="698" y="5"/>
                          </a:cubicBezTo>
                          <a:cubicBezTo>
                            <a:pt x="294" y="51"/>
                            <a:pt x="1" y="416"/>
                            <a:pt x="53" y="820"/>
                          </a:cubicBezTo>
                          <a:cubicBezTo>
                            <a:pt x="97" y="1223"/>
                            <a:pt x="435" y="1466"/>
                            <a:pt x="780" y="1466"/>
                          </a:cubicBezTo>
                          <a:cubicBezTo>
                            <a:pt x="988" y="1466"/>
                            <a:pt x="1198" y="1378"/>
                            <a:pt x="1350" y="1185"/>
                          </a:cubicBezTo>
                          <a:cubicBezTo>
                            <a:pt x="1742" y="699"/>
                            <a:pt x="1379" y="0"/>
                            <a:pt x="784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66" name="Google Shape;14066;p46"/>
                    <p:cNvSpPr/>
                    <p:nvPr/>
                  </p:nvSpPr>
                  <p:spPr>
                    <a:xfrm>
                      <a:off x="7135991" y="4002015"/>
                      <a:ext cx="43855" cy="370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37" h="1468" extrusionOk="0">
                          <a:moveTo>
                            <a:pt x="777" y="1"/>
                          </a:moveTo>
                          <a:cubicBezTo>
                            <a:pt x="751" y="1"/>
                            <a:pt x="725" y="2"/>
                            <a:pt x="698" y="5"/>
                          </a:cubicBezTo>
                          <a:cubicBezTo>
                            <a:pt x="294" y="51"/>
                            <a:pt x="0" y="416"/>
                            <a:pt x="46" y="820"/>
                          </a:cubicBezTo>
                          <a:cubicBezTo>
                            <a:pt x="95" y="1224"/>
                            <a:pt x="436" y="1467"/>
                            <a:pt x="783" y="1467"/>
                          </a:cubicBezTo>
                          <a:cubicBezTo>
                            <a:pt x="990" y="1467"/>
                            <a:pt x="1199" y="1381"/>
                            <a:pt x="1349" y="1191"/>
                          </a:cubicBezTo>
                          <a:cubicBezTo>
                            <a:pt x="1737" y="704"/>
                            <a:pt x="1382" y="1"/>
                            <a:pt x="777" y="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67" name="Google Shape;14067;p46"/>
                    <p:cNvSpPr/>
                    <p:nvPr/>
                  </p:nvSpPr>
                  <p:spPr>
                    <a:xfrm>
                      <a:off x="7110314" y="4004969"/>
                      <a:ext cx="43981" cy="370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42" h="1468" extrusionOk="0">
                          <a:moveTo>
                            <a:pt x="784" y="0"/>
                          </a:moveTo>
                          <a:cubicBezTo>
                            <a:pt x="756" y="0"/>
                            <a:pt x="727" y="2"/>
                            <a:pt x="698" y="5"/>
                          </a:cubicBezTo>
                          <a:cubicBezTo>
                            <a:pt x="294" y="51"/>
                            <a:pt x="1" y="416"/>
                            <a:pt x="53" y="820"/>
                          </a:cubicBezTo>
                          <a:cubicBezTo>
                            <a:pt x="98" y="1224"/>
                            <a:pt x="437" y="1467"/>
                            <a:pt x="783" y="1467"/>
                          </a:cubicBezTo>
                          <a:cubicBezTo>
                            <a:pt x="990" y="1467"/>
                            <a:pt x="1199" y="1381"/>
                            <a:pt x="1350" y="1191"/>
                          </a:cubicBezTo>
                          <a:cubicBezTo>
                            <a:pt x="1742" y="700"/>
                            <a:pt x="1379" y="0"/>
                            <a:pt x="784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68" name="Google Shape;14068;p46"/>
                    <p:cNvSpPr/>
                    <p:nvPr/>
                  </p:nvSpPr>
                  <p:spPr>
                    <a:xfrm>
                      <a:off x="7129906" y="4152515"/>
                      <a:ext cx="21890" cy="997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67" h="3951" extrusionOk="0">
                          <a:moveTo>
                            <a:pt x="78" y="1"/>
                          </a:moveTo>
                          <a:lnTo>
                            <a:pt x="0" y="3938"/>
                          </a:lnTo>
                          <a:lnTo>
                            <a:pt x="789" y="3951"/>
                          </a:lnTo>
                          <a:lnTo>
                            <a:pt x="867" y="21"/>
                          </a:lnTo>
                          <a:lnTo>
                            <a:pt x="78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69" name="Google Shape;14069;p46"/>
                    <p:cNvSpPr/>
                    <p:nvPr/>
                  </p:nvSpPr>
                  <p:spPr>
                    <a:xfrm>
                      <a:off x="7140207" y="4137543"/>
                      <a:ext cx="36129" cy="309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31" h="1226" extrusionOk="0">
                          <a:moveTo>
                            <a:pt x="616" y="1"/>
                          </a:moveTo>
                          <a:cubicBezTo>
                            <a:pt x="283" y="1"/>
                            <a:pt x="16" y="266"/>
                            <a:pt x="9" y="600"/>
                          </a:cubicBezTo>
                          <a:cubicBezTo>
                            <a:pt x="0" y="976"/>
                            <a:pt x="304" y="1226"/>
                            <a:pt x="622" y="1226"/>
                          </a:cubicBezTo>
                          <a:cubicBezTo>
                            <a:pt x="768" y="1226"/>
                            <a:pt x="916" y="1173"/>
                            <a:pt x="1039" y="1057"/>
                          </a:cubicBezTo>
                          <a:cubicBezTo>
                            <a:pt x="1430" y="679"/>
                            <a:pt x="1176" y="14"/>
                            <a:pt x="628" y="1"/>
                          </a:cubicBezTo>
                          <a:cubicBezTo>
                            <a:pt x="624" y="1"/>
                            <a:pt x="620" y="1"/>
                            <a:pt x="616" y="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70" name="Google Shape;14070;p46"/>
                    <p:cNvSpPr/>
                    <p:nvPr/>
                  </p:nvSpPr>
                  <p:spPr>
                    <a:xfrm>
                      <a:off x="7118924" y="4137215"/>
                      <a:ext cx="36180" cy="308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33" h="1220" extrusionOk="0">
                          <a:moveTo>
                            <a:pt x="607" y="0"/>
                          </a:moveTo>
                          <a:cubicBezTo>
                            <a:pt x="279" y="0"/>
                            <a:pt x="11" y="269"/>
                            <a:pt x="5" y="594"/>
                          </a:cubicBezTo>
                          <a:cubicBezTo>
                            <a:pt x="0" y="969"/>
                            <a:pt x="306" y="1219"/>
                            <a:pt x="624" y="1219"/>
                          </a:cubicBezTo>
                          <a:cubicBezTo>
                            <a:pt x="770" y="1219"/>
                            <a:pt x="918" y="1167"/>
                            <a:pt x="1041" y="1050"/>
                          </a:cubicBezTo>
                          <a:cubicBezTo>
                            <a:pt x="1432" y="672"/>
                            <a:pt x="1172" y="7"/>
                            <a:pt x="631" y="1"/>
                          </a:cubicBezTo>
                          <a:cubicBezTo>
                            <a:pt x="623" y="1"/>
                            <a:pt x="615" y="0"/>
                            <a:pt x="607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71" name="Google Shape;14071;p46"/>
                    <p:cNvSpPr/>
                    <p:nvPr/>
                  </p:nvSpPr>
                  <p:spPr>
                    <a:xfrm>
                      <a:off x="7138238" y="4237271"/>
                      <a:ext cx="36281" cy="3085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37" h="1222" extrusionOk="0">
                          <a:moveTo>
                            <a:pt x="605" y="0"/>
                          </a:moveTo>
                          <a:cubicBezTo>
                            <a:pt x="277" y="0"/>
                            <a:pt x="15" y="269"/>
                            <a:pt x="9" y="594"/>
                          </a:cubicBezTo>
                          <a:cubicBezTo>
                            <a:pt x="0" y="969"/>
                            <a:pt x="304" y="1222"/>
                            <a:pt x="622" y="1222"/>
                          </a:cubicBezTo>
                          <a:cubicBezTo>
                            <a:pt x="767" y="1222"/>
                            <a:pt x="916" y="1169"/>
                            <a:pt x="1039" y="1050"/>
                          </a:cubicBezTo>
                          <a:cubicBezTo>
                            <a:pt x="1436" y="672"/>
                            <a:pt x="1176" y="7"/>
                            <a:pt x="628" y="0"/>
                          </a:cubicBezTo>
                          <a:cubicBezTo>
                            <a:pt x="620" y="0"/>
                            <a:pt x="613" y="0"/>
                            <a:pt x="605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72" name="Google Shape;14072;p46"/>
                    <p:cNvSpPr/>
                    <p:nvPr/>
                  </p:nvSpPr>
                  <p:spPr>
                    <a:xfrm>
                      <a:off x="7116828" y="4236766"/>
                      <a:ext cx="36306" cy="308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38" h="1223" extrusionOk="0">
                          <a:moveTo>
                            <a:pt x="623" y="1"/>
                          </a:moveTo>
                          <a:cubicBezTo>
                            <a:pt x="290" y="1"/>
                            <a:pt x="16" y="266"/>
                            <a:pt x="10" y="601"/>
                          </a:cubicBezTo>
                          <a:cubicBezTo>
                            <a:pt x="1" y="971"/>
                            <a:pt x="304" y="1222"/>
                            <a:pt x="623" y="1222"/>
                          </a:cubicBezTo>
                          <a:cubicBezTo>
                            <a:pt x="770" y="1222"/>
                            <a:pt x="921" y="1169"/>
                            <a:pt x="1046" y="1050"/>
                          </a:cubicBezTo>
                          <a:cubicBezTo>
                            <a:pt x="1437" y="672"/>
                            <a:pt x="1176" y="14"/>
                            <a:pt x="635" y="1"/>
                          </a:cubicBezTo>
                          <a:cubicBezTo>
                            <a:pt x="631" y="1"/>
                            <a:pt x="627" y="1"/>
                            <a:pt x="623" y="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73" name="Google Shape;14073;p46"/>
                    <p:cNvSpPr/>
                    <p:nvPr/>
                  </p:nvSpPr>
                  <p:spPr>
                    <a:xfrm>
                      <a:off x="7245742" y="3712350"/>
                      <a:ext cx="54004" cy="108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39" h="4303" extrusionOk="0">
                          <a:moveTo>
                            <a:pt x="893" y="1"/>
                          </a:moveTo>
                          <a:lnTo>
                            <a:pt x="0" y="274"/>
                          </a:lnTo>
                          <a:lnTo>
                            <a:pt x="1245" y="4302"/>
                          </a:lnTo>
                          <a:lnTo>
                            <a:pt x="2138" y="4028"/>
                          </a:lnTo>
                          <a:lnTo>
                            <a:pt x="893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74" name="Google Shape;14074;p46"/>
                    <p:cNvSpPr/>
                    <p:nvPr/>
                  </p:nvSpPr>
                  <p:spPr>
                    <a:xfrm>
                      <a:off x="7246398" y="3690183"/>
                      <a:ext cx="40472" cy="341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3" h="1354" extrusionOk="0">
                          <a:moveTo>
                            <a:pt x="764" y="0"/>
                          </a:moveTo>
                          <a:cubicBezTo>
                            <a:pt x="698" y="0"/>
                            <a:pt x="630" y="10"/>
                            <a:pt x="561" y="31"/>
                          </a:cubicBezTo>
                          <a:cubicBezTo>
                            <a:pt x="203" y="142"/>
                            <a:pt x="1" y="520"/>
                            <a:pt x="111" y="879"/>
                          </a:cubicBezTo>
                          <a:cubicBezTo>
                            <a:pt x="207" y="1190"/>
                            <a:pt x="483" y="1353"/>
                            <a:pt x="760" y="1353"/>
                          </a:cubicBezTo>
                          <a:cubicBezTo>
                            <a:pt x="994" y="1353"/>
                            <a:pt x="1228" y="1237"/>
                            <a:pt x="1356" y="996"/>
                          </a:cubicBezTo>
                          <a:cubicBezTo>
                            <a:pt x="1603" y="526"/>
                            <a:pt x="1244" y="0"/>
                            <a:pt x="764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75" name="Google Shape;14075;p46"/>
                    <p:cNvSpPr/>
                    <p:nvPr/>
                  </p:nvSpPr>
                  <p:spPr>
                    <a:xfrm>
                      <a:off x="7223852" y="3697202"/>
                      <a:ext cx="40446" cy="341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2" h="1354" extrusionOk="0">
                          <a:moveTo>
                            <a:pt x="766" y="0"/>
                          </a:moveTo>
                          <a:cubicBezTo>
                            <a:pt x="697" y="0"/>
                            <a:pt x="627" y="11"/>
                            <a:pt x="555" y="34"/>
                          </a:cubicBezTo>
                          <a:cubicBezTo>
                            <a:pt x="196" y="138"/>
                            <a:pt x="1" y="522"/>
                            <a:pt x="111" y="874"/>
                          </a:cubicBezTo>
                          <a:cubicBezTo>
                            <a:pt x="207" y="1189"/>
                            <a:pt x="482" y="1354"/>
                            <a:pt x="759" y="1354"/>
                          </a:cubicBezTo>
                          <a:cubicBezTo>
                            <a:pt x="993" y="1354"/>
                            <a:pt x="1228" y="1236"/>
                            <a:pt x="1356" y="992"/>
                          </a:cubicBezTo>
                          <a:cubicBezTo>
                            <a:pt x="1602" y="524"/>
                            <a:pt x="1247" y="0"/>
                            <a:pt x="766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76" name="Google Shape;14076;p46"/>
                    <p:cNvSpPr/>
                    <p:nvPr/>
                  </p:nvSpPr>
                  <p:spPr>
                    <a:xfrm>
                      <a:off x="7278993" y="3795642"/>
                      <a:ext cx="40598" cy="3426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8" h="1357" extrusionOk="0">
                          <a:moveTo>
                            <a:pt x="764" y="1"/>
                          </a:moveTo>
                          <a:cubicBezTo>
                            <a:pt x="698" y="1"/>
                            <a:pt x="630" y="11"/>
                            <a:pt x="561" y="32"/>
                          </a:cubicBezTo>
                          <a:cubicBezTo>
                            <a:pt x="202" y="143"/>
                            <a:pt x="0" y="521"/>
                            <a:pt x="111" y="879"/>
                          </a:cubicBezTo>
                          <a:cubicBezTo>
                            <a:pt x="210" y="1191"/>
                            <a:pt x="487" y="1357"/>
                            <a:pt x="764" y="1357"/>
                          </a:cubicBezTo>
                          <a:cubicBezTo>
                            <a:pt x="996" y="1357"/>
                            <a:pt x="1228" y="1240"/>
                            <a:pt x="1356" y="997"/>
                          </a:cubicBezTo>
                          <a:cubicBezTo>
                            <a:pt x="1608" y="527"/>
                            <a:pt x="1245" y="1"/>
                            <a:pt x="764" y="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77" name="Google Shape;14077;p46"/>
                    <p:cNvSpPr/>
                    <p:nvPr/>
                  </p:nvSpPr>
                  <p:spPr>
                    <a:xfrm>
                      <a:off x="7256447" y="3802686"/>
                      <a:ext cx="40446" cy="3421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2" h="1355" extrusionOk="0">
                          <a:moveTo>
                            <a:pt x="770" y="0"/>
                          </a:moveTo>
                          <a:cubicBezTo>
                            <a:pt x="702" y="0"/>
                            <a:pt x="632" y="11"/>
                            <a:pt x="561" y="33"/>
                          </a:cubicBezTo>
                          <a:cubicBezTo>
                            <a:pt x="202" y="144"/>
                            <a:pt x="0" y="522"/>
                            <a:pt x="111" y="881"/>
                          </a:cubicBezTo>
                          <a:cubicBezTo>
                            <a:pt x="206" y="1191"/>
                            <a:pt x="481" y="1354"/>
                            <a:pt x="757" y="1354"/>
                          </a:cubicBezTo>
                          <a:cubicBezTo>
                            <a:pt x="991" y="1354"/>
                            <a:pt x="1227" y="1237"/>
                            <a:pt x="1356" y="991"/>
                          </a:cubicBezTo>
                          <a:cubicBezTo>
                            <a:pt x="1601" y="523"/>
                            <a:pt x="1247" y="0"/>
                            <a:pt x="770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78" name="Google Shape;14078;p46"/>
                    <p:cNvSpPr/>
                    <p:nvPr/>
                  </p:nvSpPr>
                  <p:spPr>
                    <a:xfrm>
                      <a:off x="7200498" y="3542207"/>
                      <a:ext cx="55469" cy="1142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7" h="4524" extrusionOk="0">
                          <a:moveTo>
                            <a:pt x="945" y="0"/>
                          </a:moveTo>
                          <a:lnTo>
                            <a:pt x="0" y="281"/>
                          </a:lnTo>
                          <a:lnTo>
                            <a:pt x="1252" y="4524"/>
                          </a:lnTo>
                          <a:lnTo>
                            <a:pt x="2197" y="4243"/>
                          </a:lnTo>
                          <a:lnTo>
                            <a:pt x="945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79" name="Google Shape;14079;p46"/>
                    <p:cNvSpPr/>
                    <p:nvPr/>
                  </p:nvSpPr>
                  <p:spPr>
                    <a:xfrm>
                      <a:off x="7201483" y="3519409"/>
                      <a:ext cx="42567" cy="358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6" h="1421" extrusionOk="0">
                          <a:moveTo>
                            <a:pt x="799" y="0"/>
                          </a:moveTo>
                          <a:cubicBezTo>
                            <a:pt x="732" y="0"/>
                            <a:pt x="663" y="10"/>
                            <a:pt x="593" y="30"/>
                          </a:cubicBezTo>
                          <a:cubicBezTo>
                            <a:pt x="215" y="141"/>
                            <a:pt x="0" y="532"/>
                            <a:pt x="111" y="910"/>
                          </a:cubicBezTo>
                          <a:cubicBezTo>
                            <a:pt x="211" y="1242"/>
                            <a:pt x="504" y="1420"/>
                            <a:pt x="797" y="1420"/>
                          </a:cubicBezTo>
                          <a:cubicBezTo>
                            <a:pt x="1038" y="1420"/>
                            <a:pt x="1279" y="1300"/>
                            <a:pt x="1415" y="1047"/>
                          </a:cubicBezTo>
                          <a:cubicBezTo>
                            <a:pt x="1686" y="557"/>
                            <a:pt x="1309" y="0"/>
                            <a:pt x="799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80" name="Google Shape;14080;p46"/>
                    <p:cNvSpPr/>
                    <p:nvPr/>
                  </p:nvSpPr>
                  <p:spPr>
                    <a:xfrm>
                      <a:off x="7177776" y="3526428"/>
                      <a:ext cx="42416" cy="359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0" h="1423" extrusionOk="0">
                          <a:moveTo>
                            <a:pt x="797" y="1"/>
                          </a:moveTo>
                          <a:cubicBezTo>
                            <a:pt x="729" y="1"/>
                            <a:pt x="659" y="11"/>
                            <a:pt x="587" y="32"/>
                          </a:cubicBezTo>
                          <a:cubicBezTo>
                            <a:pt x="216" y="143"/>
                            <a:pt x="1" y="534"/>
                            <a:pt x="105" y="912"/>
                          </a:cubicBezTo>
                          <a:cubicBezTo>
                            <a:pt x="205" y="1245"/>
                            <a:pt x="497" y="1422"/>
                            <a:pt x="792" y="1422"/>
                          </a:cubicBezTo>
                          <a:cubicBezTo>
                            <a:pt x="1034" y="1422"/>
                            <a:pt x="1277" y="1302"/>
                            <a:pt x="1415" y="1049"/>
                          </a:cubicBezTo>
                          <a:cubicBezTo>
                            <a:pt x="1679" y="560"/>
                            <a:pt x="1305" y="1"/>
                            <a:pt x="797" y="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81" name="Google Shape;14081;p46"/>
                    <p:cNvSpPr/>
                    <p:nvPr/>
                  </p:nvSpPr>
                  <p:spPr>
                    <a:xfrm>
                      <a:off x="7234229" y="3630473"/>
                      <a:ext cx="42441" cy="359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1" h="1422" extrusionOk="0">
                          <a:moveTo>
                            <a:pt x="797" y="1"/>
                          </a:moveTo>
                          <a:cubicBezTo>
                            <a:pt x="731" y="1"/>
                            <a:pt x="663" y="10"/>
                            <a:pt x="593" y="30"/>
                          </a:cubicBezTo>
                          <a:cubicBezTo>
                            <a:pt x="215" y="141"/>
                            <a:pt x="0" y="539"/>
                            <a:pt x="111" y="910"/>
                          </a:cubicBezTo>
                          <a:cubicBezTo>
                            <a:pt x="208" y="1244"/>
                            <a:pt x="502" y="1421"/>
                            <a:pt x="797" y="1421"/>
                          </a:cubicBezTo>
                          <a:cubicBezTo>
                            <a:pt x="1038" y="1421"/>
                            <a:pt x="1280" y="1303"/>
                            <a:pt x="1415" y="1054"/>
                          </a:cubicBezTo>
                          <a:cubicBezTo>
                            <a:pt x="1680" y="563"/>
                            <a:pt x="1307" y="1"/>
                            <a:pt x="797" y="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82" name="Google Shape;14082;p46"/>
                    <p:cNvSpPr/>
                    <p:nvPr/>
                  </p:nvSpPr>
                  <p:spPr>
                    <a:xfrm>
                      <a:off x="7210370" y="3637517"/>
                      <a:ext cx="42391" cy="358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79" h="1419" extrusionOk="0">
                          <a:moveTo>
                            <a:pt x="803" y="0"/>
                          </a:moveTo>
                          <a:cubicBezTo>
                            <a:pt x="735" y="0"/>
                            <a:pt x="665" y="10"/>
                            <a:pt x="593" y="32"/>
                          </a:cubicBezTo>
                          <a:cubicBezTo>
                            <a:pt x="215" y="142"/>
                            <a:pt x="0" y="534"/>
                            <a:pt x="111" y="912"/>
                          </a:cubicBezTo>
                          <a:cubicBezTo>
                            <a:pt x="207" y="1243"/>
                            <a:pt x="499" y="1419"/>
                            <a:pt x="793" y="1419"/>
                          </a:cubicBezTo>
                          <a:cubicBezTo>
                            <a:pt x="1035" y="1419"/>
                            <a:pt x="1279" y="1299"/>
                            <a:pt x="1415" y="1048"/>
                          </a:cubicBezTo>
                          <a:cubicBezTo>
                            <a:pt x="1679" y="560"/>
                            <a:pt x="1310" y="0"/>
                            <a:pt x="80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83" name="Google Shape;14083;p46"/>
                    <p:cNvSpPr/>
                    <p:nvPr/>
                  </p:nvSpPr>
                  <p:spPr>
                    <a:xfrm>
                      <a:off x="7278993" y="3842021"/>
                      <a:ext cx="47415" cy="375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78" h="1487" extrusionOk="0">
                          <a:moveTo>
                            <a:pt x="1030" y="0"/>
                          </a:moveTo>
                          <a:cubicBezTo>
                            <a:pt x="0" y="0"/>
                            <a:pt x="0" y="1486"/>
                            <a:pt x="1030" y="1486"/>
                          </a:cubicBezTo>
                          <a:cubicBezTo>
                            <a:pt x="1877" y="1486"/>
                            <a:pt x="1877" y="0"/>
                            <a:pt x="1030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84" name="Google Shape;14084;p46"/>
                    <p:cNvSpPr/>
                    <p:nvPr/>
                  </p:nvSpPr>
                  <p:spPr>
                    <a:xfrm>
                      <a:off x="7315829" y="3883074"/>
                      <a:ext cx="19239" cy="300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62" h="1190" extrusionOk="0">
                          <a:moveTo>
                            <a:pt x="235" y="0"/>
                          </a:moveTo>
                          <a:cubicBezTo>
                            <a:pt x="137" y="0"/>
                            <a:pt x="40" y="54"/>
                            <a:pt x="21" y="167"/>
                          </a:cubicBezTo>
                          <a:cubicBezTo>
                            <a:pt x="8" y="297"/>
                            <a:pt x="1" y="434"/>
                            <a:pt x="21" y="564"/>
                          </a:cubicBezTo>
                          <a:cubicBezTo>
                            <a:pt x="34" y="714"/>
                            <a:pt x="40" y="897"/>
                            <a:pt x="112" y="1034"/>
                          </a:cubicBezTo>
                          <a:cubicBezTo>
                            <a:pt x="170" y="1141"/>
                            <a:pt x="285" y="1190"/>
                            <a:pt x="400" y="1190"/>
                          </a:cubicBezTo>
                          <a:cubicBezTo>
                            <a:pt x="580" y="1190"/>
                            <a:pt x="761" y="1070"/>
                            <a:pt x="737" y="864"/>
                          </a:cubicBezTo>
                          <a:cubicBezTo>
                            <a:pt x="705" y="610"/>
                            <a:pt x="516" y="388"/>
                            <a:pt x="464" y="167"/>
                          </a:cubicBezTo>
                          <a:cubicBezTo>
                            <a:pt x="441" y="58"/>
                            <a:pt x="337" y="0"/>
                            <a:pt x="235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85" name="Google Shape;14085;p46"/>
                    <p:cNvSpPr/>
                    <p:nvPr/>
                  </p:nvSpPr>
                  <p:spPr>
                    <a:xfrm>
                      <a:off x="7286719" y="3892920"/>
                      <a:ext cx="23379" cy="2847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26" h="1128" extrusionOk="0">
                          <a:moveTo>
                            <a:pt x="207" y="0"/>
                          </a:moveTo>
                          <a:cubicBezTo>
                            <a:pt x="133" y="0"/>
                            <a:pt x="63" y="49"/>
                            <a:pt x="39" y="129"/>
                          </a:cubicBezTo>
                          <a:cubicBezTo>
                            <a:pt x="7" y="220"/>
                            <a:pt x="0" y="318"/>
                            <a:pt x="20" y="415"/>
                          </a:cubicBezTo>
                          <a:cubicBezTo>
                            <a:pt x="39" y="481"/>
                            <a:pt x="53" y="552"/>
                            <a:pt x="72" y="617"/>
                          </a:cubicBezTo>
                          <a:cubicBezTo>
                            <a:pt x="85" y="676"/>
                            <a:pt x="98" y="728"/>
                            <a:pt x="118" y="780"/>
                          </a:cubicBezTo>
                          <a:cubicBezTo>
                            <a:pt x="115" y="745"/>
                            <a:pt x="113" y="726"/>
                            <a:pt x="113" y="726"/>
                          </a:cubicBezTo>
                          <a:lnTo>
                            <a:pt x="113" y="726"/>
                          </a:lnTo>
                          <a:cubicBezTo>
                            <a:pt x="113" y="726"/>
                            <a:pt x="117" y="761"/>
                            <a:pt x="124" y="833"/>
                          </a:cubicBezTo>
                          <a:lnTo>
                            <a:pt x="163" y="924"/>
                          </a:lnTo>
                          <a:lnTo>
                            <a:pt x="235" y="1015"/>
                          </a:lnTo>
                          <a:cubicBezTo>
                            <a:pt x="297" y="1093"/>
                            <a:pt x="394" y="1128"/>
                            <a:pt x="492" y="1128"/>
                          </a:cubicBezTo>
                          <a:cubicBezTo>
                            <a:pt x="599" y="1128"/>
                            <a:pt x="708" y="1086"/>
                            <a:pt x="776" y="1015"/>
                          </a:cubicBezTo>
                          <a:cubicBezTo>
                            <a:pt x="900" y="891"/>
                            <a:pt x="926" y="702"/>
                            <a:pt x="841" y="552"/>
                          </a:cubicBezTo>
                          <a:cubicBezTo>
                            <a:pt x="809" y="498"/>
                            <a:pt x="772" y="454"/>
                            <a:pt x="724" y="418"/>
                          </a:cubicBezTo>
                          <a:lnTo>
                            <a:pt x="724" y="418"/>
                          </a:lnTo>
                          <a:cubicBezTo>
                            <a:pt x="720" y="413"/>
                            <a:pt x="716" y="408"/>
                            <a:pt x="711" y="402"/>
                          </a:cubicBezTo>
                          <a:cubicBezTo>
                            <a:pt x="672" y="363"/>
                            <a:pt x="633" y="318"/>
                            <a:pt x="600" y="272"/>
                          </a:cubicBezTo>
                          <a:cubicBezTo>
                            <a:pt x="554" y="213"/>
                            <a:pt x="509" y="161"/>
                            <a:pt x="457" y="116"/>
                          </a:cubicBezTo>
                          <a:cubicBezTo>
                            <a:pt x="411" y="70"/>
                            <a:pt x="352" y="44"/>
                            <a:pt x="294" y="24"/>
                          </a:cubicBezTo>
                          <a:cubicBezTo>
                            <a:pt x="266" y="8"/>
                            <a:pt x="236" y="0"/>
                            <a:pt x="207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86" name="Google Shape;14086;p46"/>
                    <p:cNvSpPr/>
                    <p:nvPr/>
                  </p:nvSpPr>
                  <p:spPr>
                    <a:xfrm>
                      <a:off x="7107512" y="4057585"/>
                      <a:ext cx="64381" cy="528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50" h="2093" extrusionOk="0">
                          <a:moveTo>
                            <a:pt x="1356" y="0"/>
                          </a:moveTo>
                          <a:cubicBezTo>
                            <a:pt x="1" y="0"/>
                            <a:pt x="1" y="2092"/>
                            <a:pt x="1356" y="2092"/>
                          </a:cubicBezTo>
                          <a:cubicBezTo>
                            <a:pt x="2549" y="2092"/>
                            <a:pt x="2549" y="0"/>
                            <a:pt x="1356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87" name="Google Shape;14087;p46"/>
                    <p:cNvSpPr/>
                    <p:nvPr/>
                  </p:nvSpPr>
                  <p:spPr>
                    <a:xfrm>
                      <a:off x="7116071" y="4284837"/>
                      <a:ext cx="47087" cy="360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65" h="1428" extrusionOk="0">
                          <a:moveTo>
                            <a:pt x="1017" y="0"/>
                          </a:moveTo>
                          <a:cubicBezTo>
                            <a:pt x="1" y="0"/>
                            <a:pt x="1" y="1427"/>
                            <a:pt x="1017" y="1427"/>
                          </a:cubicBezTo>
                          <a:cubicBezTo>
                            <a:pt x="1865" y="1427"/>
                            <a:pt x="1865" y="0"/>
                            <a:pt x="1017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88" name="Google Shape;14088;p46"/>
                    <p:cNvSpPr/>
                    <p:nvPr/>
                  </p:nvSpPr>
                  <p:spPr>
                    <a:xfrm>
                      <a:off x="7161819" y="4293598"/>
                      <a:ext cx="52767" cy="2401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90" h="951" extrusionOk="0">
                          <a:moveTo>
                            <a:pt x="586" y="1"/>
                          </a:moveTo>
                          <a:cubicBezTo>
                            <a:pt x="486" y="1"/>
                            <a:pt x="381" y="24"/>
                            <a:pt x="268" y="83"/>
                          </a:cubicBezTo>
                          <a:cubicBezTo>
                            <a:pt x="20" y="214"/>
                            <a:pt x="1" y="559"/>
                            <a:pt x="183" y="748"/>
                          </a:cubicBezTo>
                          <a:cubicBezTo>
                            <a:pt x="343" y="916"/>
                            <a:pt x="517" y="950"/>
                            <a:pt x="710" y="950"/>
                          </a:cubicBezTo>
                          <a:cubicBezTo>
                            <a:pt x="809" y="950"/>
                            <a:pt x="914" y="941"/>
                            <a:pt x="1024" y="937"/>
                          </a:cubicBezTo>
                          <a:cubicBezTo>
                            <a:pt x="1161" y="930"/>
                            <a:pt x="1291" y="930"/>
                            <a:pt x="1441" y="930"/>
                          </a:cubicBezTo>
                          <a:cubicBezTo>
                            <a:pt x="1561" y="930"/>
                            <a:pt x="1685" y="897"/>
                            <a:pt x="1807" y="897"/>
                          </a:cubicBezTo>
                          <a:cubicBezTo>
                            <a:pt x="1837" y="897"/>
                            <a:pt x="1867" y="899"/>
                            <a:pt x="1897" y="904"/>
                          </a:cubicBezTo>
                          <a:cubicBezTo>
                            <a:pt x="1907" y="907"/>
                            <a:pt x="1917" y="908"/>
                            <a:pt x="1927" y="908"/>
                          </a:cubicBezTo>
                          <a:cubicBezTo>
                            <a:pt x="2033" y="908"/>
                            <a:pt x="2089" y="755"/>
                            <a:pt x="1982" y="689"/>
                          </a:cubicBezTo>
                          <a:cubicBezTo>
                            <a:pt x="1845" y="598"/>
                            <a:pt x="1741" y="468"/>
                            <a:pt x="1591" y="383"/>
                          </a:cubicBezTo>
                          <a:cubicBezTo>
                            <a:pt x="1467" y="324"/>
                            <a:pt x="1343" y="259"/>
                            <a:pt x="1219" y="207"/>
                          </a:cubicBezTo>
                          <a:cubicBezTo>
                            <a:pt x="994" y="105"/>
                            <a:pt x="799" y="1"/>
                            <a:pt x="586" y="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89" name="Google Shape;14089;p46"/>
                    <p:cNvSpPr/>
                    <p:nvPr/>
                  </p:nvSpPr>
                  <p:spPr>
                    <a:xfrm>
                      <a:off x="6988394" y="3906857"/>
                      <a:ext cx="38856" cy="1180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39" h="4674" extrusionOk="0">
                          <a:moveTo>
                            <a:pt x="528" y="0"/>
                          </a:moveTo>
                          <a:lnTo>
                            <a:pt x="0" y="4556"/>
                          </a:lnTo>
                          <a:lnTo>
                            <a:pt x="1017" y="4673"/>
                          </a:lnTo>
                          <a:lnTo>
                            <a:pt x="1538" y="111"/>
                          </a:lnTo>
                          <a:lnTo>
                            <a:pt x="528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90" name="Google Shape;14090;p46"/>
                    <p:cNvSpPr/>
                    <p:nvPr/>
                  </p:nvSpPr>
                  <p:spPr>
                    <a:xfrm>
                      <a:off x="6979482" y="3882695"/>
                      <a:ext cx="43981" cy="370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42" h="1468" extrusionOk="0">
                          <a:moveTo>
                            <a:pt x="958" y="1"/>
                          </a:moveTo>
                          <a:cubicBezTo>
                            <a:pt x="363" y="1"/>
                            <a:pt x="0" y="700"/>
                            <a:pt x="392" y="1192"/>
                          </a:cubicBezTo>
                          <a:cubicBezTo>
                            <a:pt x="543" y="1382"/>
                            <a:pt x="752" y="1468"/>
                            <a:pt x="958" y="1468"/>
                          </a:cubicBezTo>
                          <a:cubicBezTo>
                            <a:pt x="1305" y="1468"/>
                            <a:pt x="1644" y="1225"/>
                            <a:pt x="1689" y="820"/>
                          </a:cubicBezTo>
                          <a:cubicBezTo>
                            <a:pt x="1741" y="416"/>
                            <a:pt x="1448" y="51"/>
                            <a:pt x="1044" y="6"/>
                          </a:cubicBezTo>
                          <a:cubicBezTo>
                            <a:pt x="1015" y="2"/>
                            <a:pt x="986" y="1"/>
                            <a:pt x="958" y="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91" name="Google Shape;14091;p46"/>
                    <p:cNvSpPr/>
                    <p:nvPr/>
                  </p:nvSpPr>
                  <p:spPr>
                    <a:xfrm>
                      <a:off x="7005133" y="3885674"/>
                      <a:ext cx="43830" cy="370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36" h="1466" extrusionOk="0">
                          <a:moveTo>
                            <a:pt x="958" y="0"/>
                          </a:moveTo>
                          <a:cubicBezTo>
                            <a:pt x="357" y="0"/>
                            <a:pt x="1" y="699"/>
                            <a:pt x="386" y="1185"/>
                          </a:cubicBezTo>
                          <a:cubicBezTo>
                            <a:pt x="538" y="1378"/>
                            <a:pt x="748" y="1466"/>
                            <a:pt x="956" y="1466"/>
                          </a:cubicBezTo>
                          <a:cubicBezTo>
                            <a:pt x="1302" y="1466"/>
                            <a:pt x="1641" y="1223"/>
                            <a:pt x="1690" y="820"/>
                          </a:cubicBezTo>
                          <a:cubicBezTo>
                            <a:pt x="1735" y="416"/>
                            <a:pt x="1449" y="44"/>
                            <a:pt x="1045" y="5"/>
                          </a:cubicBezTo>
                          <a:cubicBezTo>
                            <a:pt x="1015" y="2"/>
                            <a:pt x="986" y="0"/>
                            <a:pt x="958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92" name="Google Shape;14092;p46"/>
                    <p:cNvSpPr/>
                    <p:nvPr/>
                  </p:nvSpPr>
                  <p:spPr>
                    <a:xfrm>
                      <a:off x="6965772" y="4002015"/>
                      <a:ext cx="43855" cy="370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37" h="1468" extrusionOk="0">
                          <a:moveTo>
                            <a:pt x="960" y="1"/>
                          </a:moveTo>
                          <a:cubicBezTo>
                            <a:pt x="362" y="1"/>
                            <a:pt x="0" y="704"/>
                            <a:pt x="388" y="1191"/>
                          </a:cubicBezTo>
                          <a:cubicBezTo>
                            <a:pt x="541" y="1381"/>
                            <a:pt x="750" y="1467"/>
                            <a:pt x="957" y="1467"/>
                          </a:cubicBezTo>
                          <a:cubicBezTo>
                            <a:pt x="1304" y="1467"/>
                            <a:pt x="1642" y="1224"/>
                            <a:pt x="1691" y="820"/>
                          </a:cubicBezTo>
                          <a:cubicBezTo>
                            <a:pt x="1737" y="416"/>
                            <a:pt x="1443" y="51"/>
                            <a:pt x="1039" y="5"/>
                          </a:cubicBezTo>
                          <a:cubicBezTo>
                            <a:pt x="1013" y="2"/>
                            <a:pt x="986" y="1"/>
                            <a:pt x="960" y="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93" name="Google Shape;14093;p46"/>
                    <p:cNvSpPr/>
                    <p:nvPr/>
                  </p:nvSpPr>
                  <p:spPr>
                    <a:xfrm>
                      <a:off x="6991323" y="4004969"/>
                      <a:ext cx="43981" cy="370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42" h="1468" extrusionOk="0">
                          <a:moveTo>
                            <a:pt x="959" y="0"/>
                          </a:moveTo>
                          <a:cubicBezTo>
                            <a:pt x="363" y="0"/>
                            <a:pt x="0" y="706"/>
                            <a:pt x="392" y="1191"/>
                          </a:cubicBezTo>
                          <a:cubicBezTo>
                            <a:pt x="543" y="1381"/>
                            <a:pt x="752" y="1467"/>
                            <a:pt x="959" y="1467"/>
                          </a:cubicBezTo>
                          <a:cubicBezTo>
                            <a:pt x="1305" y="1467"/>
                            <a:pt x="1644" y="1224"/>
                            <a:pt x="1689" y="820"/>
                          </a:cubicBezTo>
                          <a:cubicBezTo>
                            <a:pt x="1742" y="416"/>
                            <a:pt x="1448" y="51"/>
                            <a:pt x="1044" y="5"/>
                          </a:cubicBezTo>
                          <a:cubicBezTo>
                            <a:pt x="1015" y="2"/>
                            <a:pt x="987" y="0"/>
                            <a:pt x="959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94" name="Google Shape;14094;p46"/>
                    <p:cNvSpPr/>
                    <p:nvPr/>
                  </p:nvSpPr>
                  <p:spPr>
                    <a:xfrm>
                      <a:off x="6990187" y="4156151"/>
                      <a:ext cx="21915" cy="9972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68" h="3950" extrusionOk="0">
                          <a:moveTo>
                            <a:pt x="783" y="0"/>
                          </a:moveTo>
                          <a:lnTo>
                            <a:pt x="1" y="20"/>
                          </a:lnTo>
                          <a:lnTo>
                            <a:pt x="79" y="3950"/>
                          </a:lnTo>
                          <a:lnTo>
                            <a:pt x="868" y="3937"/>
                          </a:lnTo>
                          <a:lnTo>
                            <a:pt x="783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95" name="Google Shape;14095;p46"/>
                    <p:cNvSpPr/>
                    <p:nvPr/>
                  </p:nvSpPr>
                  <p:spPr>
                    <a:xfrm>
                      <a:off x="6969130" y="4137543"/>
                      <a:ext cx="36281" cy="309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37" h="1226" extrusionOk="0">
                          <a:moveTo>
                            <a:pt x="821" y="1"/>
                          </a:moveTo>
                          <a:cubicBezTo>
                            <a:pt x="817" y="1"/>
                            <a:pt x="813" y="1"/>
                            <a:pt x="809" y="1"/>
                          </a:cubicBezTo>
                          <a:cubicBezTo>
                            <a:pt x="261" y="14"/>
                            <a:pt x="0" y="679"/>
                            <a:pt x="398" y="1057"/>
                          </a:cubicBezTo>
                          <a:cubicBezTo>
                            <a:pt x="521" y="1173"/>
                            <a:pt x="669" y="1226"/>
                            <a:pt x="815" y="1226"/>
                          </a:cubicBezTo>
                          <a:cubicBezTo>
                            <a:pt x="1133" y="1226"/>
                            <a:pt x="1437" y="976"/>
                            <a:pt x="1428" y="600"/>
                          </a:cubicBezTo>
                          <a:cubicBezTo>
                            <a:pt x="1421" y="266"/>
                            <a:pt x="1148" y="1"/>
                            <a:pt x="821" y="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96" name="Google Shape;14096;p46"/>
                    <p:cNvSpPr/>
                    <p:nvPr/>
                  </p:nvSpPr>
                  <p:spPr>
                    <a:xfrm>
                      <a:off x="6990515" y="4137215"/>
                      <a:ext cx="36306" cy="308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38" h="1223" extrusionOk="0">
                          <a:moveTo>
                            <a:pt x="826" y="0"/>
                          </a:moveTo>
                          <a:cubicBezTo>
                            <a:pt x="818" y="0"/>
                            <a:pt x="810" y="1"/>
                            <a:pt x="802" y="1"/>
                          </a:cubicBezTo>
                          <a:cubicBezTo>
                            <a:pt x="261" y="7"/>
                            <a:pt x="1" y="672"/>
                            <a:pt x="392" y="1050"/>
                          </a:cubicBezTo>
                          <a:cubicBezTo>
                            <a:pt x="517" y="1169"/>
                            <a:pt x="667" y="1222"/>
                            <a:pt x="814" y="1222"/>
                          </a:cubicBezTo>
                          <a:cubicBezTo>
                            <a:pt x="1133" y="1222"/>
                            <a:pt x="1437" y="969"/>
                            <a:pt x="1428" y="594"/>
                          </a:cubicBezTo>
                          <a:cubicBezTo>
                            <a:pt x="1422" y="269"/>
                            <a:pt x="1154" y="0"/>
                            <a:pt x="826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97" name="Google Shape;14097;p46"/>
                    <p:cNvSpPr/>
                    <p:nvPr/>
                  </p:nvSpPr>
                  <p:spPr>
                    <a:xfrm>
                      <a:off x="6971276" y="4237271"/>
                      <a:ext cx="36154" cy="3085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32" h="1222" extrusionOk="0">
                          <a:moveTo>
                            <a:pt x="825" y="0"/>
                          </a:moveTo>
                          <a:cubicBezTo>
                            <a:pt x="817" y="0"/>
                            <a:pt x="810" y="0"/>
                            <a:pt x="802" y="0"/>
                          </a:cubicBezTo>
                          <a:cubicBezTo>
                            <a:pt x="261" y="7"/>
                            <a:pt x="0" y="672"/>
                            <a:pt x="391" y="1050"/>
                          </a:cubicBezTo>
                          <a:cubicBezTo>
                            <a:pt x="514" y="1169"/>
                            <a:pt x="663" y="1222"/>
                            <a:pt x="809" y="1222"/>
                          </a:cubicBezTo>
                          <a:cubicBezTo>
                            <a:pt x="1127" y="1222"/>
                            <a:pt x="1432" y="969"/>
                            <a:pt x="1428" y="594"/>
                          </a:cubicBezTo>
                          <a:cubicBezTo>
                            <a:pt x="1421" y="269"/>
                            <a:pt x="1153" y="0"/>
                            <a:pt x="825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98" name="Google Shape;14098;p46"/>
                    <p:cNvSpPr/>
                    <p:nvPr/>
                  </p:nvSpPr>
                  <p:spPr>
                    <a:xfrm>
                      <a:off x="6992661" y="4236766"/>
                      <a:ext cx="36180" cy="308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33" h="1223" extrusionOk="0">
                          <a:moveTo>
                            <a:pt x="814" y="1"/>
                          </a:moveTo>
                          <a:cubicBezTo>
                            <a:pt x="810" y="1"/>
                            <a:pt x="806" y="1"/>
                            <a:pt x="802" y="1"/>
                          </a:cubicBezTo>
                          <a:cubicBezTo>
                            <a:pt x="255" y="14"/>
                            <a:pt x="0" y="672"/>
                            <a:pt x="392" y="1050"/>
                          </a:cubicBezTo>
                          <a:cubicBezTo>
                            <a:pt x="515" y="1169"/>
                            <a:pt x="664" y="1222"/>
                            <a:pt x="810" y="1222"/>
                          </a:cubicBezTo>
                          <a:cubicBezTo>
                            <a:pt x="1128" y="1222"/>
                            <a:pt x="1432" y="971"/>
                            <a:pt x="1428" y="601"/>
                          </a:cubicBezTo>
                          <a:cubicBezTo>
                            <a:pt x="1415" y="266"/>
                            <a:pt x="1148" y="1"/>
                            <a:pt x="814" y="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99" name="Google Shape;14099;p46"/>
                    <p:cNvSpPr/>
                    <p:nvPr/>
                  </p:nvSpPr>
                  <p:spPr>
                    <a:xfrm>
                      <a:off x="6845544" y="3711694"/>
                      <a:ext cx="54181" cy="10879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" h="4309" extrusionOk="0">
                          <a:moveTo>
                            <a:pt x="1246" y="0"/>
                          </a:moveTo>
                          <a:lnTo>
                            <a:pt x="1" y="4028"/>
                          </a:lnTo>
                          <a:lnTo>
                            <a:pt x="894" y="4309"/>
                          </a:lnTo>
                          <a:lnTo>
                            <a:pt x="2145" y="274"/>
                          </a:lnTo>
                          <a:lnTo>
                            <a:pt x="1246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100" name="Google Shape;14100;p46"/>
                    <p:cNvSpPr/>
                    <p:nvPr/>
                  </p:nvSpPr>
                  <p:spPr>
                    <a:xfrm>
                      <a:off x="6858748" y="3690183"/>
                      <a:ext cx="40472" cy="341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3" h="1354" extrusionOk="0">
                          <a:moveTo>
                            <a:pt x="844" y="0"/>
                          </a:moveTo>
                          <a:cubicBezTo>
                            <a:pt x="359" y="0"/>
                            <a:pt x="0" y="526"/>
                            <a:pt x="247" y="996"/>
                          </a:cubicBezTo>
                          <a:cubicBezTo>
                            <a:pt x="375" y="1237"/>
                            <a:pt x="609" y="1353"/>
                            <a:pt x="843" y="1353"/>
                          </a:cubicBezTo>
                          <a:cubicBezTo>
                            <a:pt x="1120" y="1353"/>
                            <a:pt x="1396" y="1190"/>
                            <a:pt x="1492" y="879"/>
                          </a:cubicBezTo>
                          <a:cubicBezTo>
                            <a:pt x="1602" y="520"/>
                            <a:pt x="1407" y="142"/>
                            <a:pt x="1048" y="31"/>
                          </a:cubicBezTo>
                          <a:cubicBezTo>
                            <a:pt x="979" y="10"/>
                            <a:pt x="910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101" name="Google Shape;14101;p46"/>
                    <p:cNvSpPr/>
                    <p:nvPr/>
                  </p:nvSpPr>
                  <p:spPr>
                    <a:xfrm>
                      <a:off x="6881345" y="3697202"/>
                      <a:ext cx="40573" cy="341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7" h="1354" extrusionOk="0">
                          <a:moveTo>
                            <a:pt x="837" y="0"/>
                          </a:moveTo>
                          <a:cubicBezTo>
                            <a:pt x="359" y="0"/>
                            <a:pt x="0" y="524"/>
                            <a:pt x="251" y="992"/>
                          </a:cubicBezTo>
                          <a:cubicBezTo>
                            <a:pt x="380" y="1236"/>
                            <a:pt x="613" y="1354"/>
                            <a:pt x="846" y="1354"/>
                          </a:cubicBezTo>
                          <a:cubicBezTo>
                            <a:pt x="1122" y="1354"/>
                            <a:pt x="1397" y="1189"/>
                            <a:pt x="1496" y="874"/>
                          </a:cubicBezTo>
                          <a:cubicBezTo>
                            <a:pt x="1607" y="522"/>
                            <a:pt x="1405" y="138"/>
                            <a:pt x="1046" y="34"/>
                          </a:cubicBezTo>
                          <a:cubicBezTo>
                            <a:pt x="975" y="11"/>
                            <a:pt x="905" y="0"/>
                            <a:pt x="837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102" name="Google Shape;14102;p46"/>
                    <p:cNvSpPr/>
                    <p:nvPr/>
                  </p:nvSpPr>
                  <p:spPr>
                    <a:xfrm>
                      <a:off x="6826154" y="3795642"/>
                      <a:ext cx="40472" cy="3431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3" h="1359" extrusionOk="0">
                          <a:moveTo>
                            <a:pt x="844" y="1"/>
                          </a:moveTo>
                          <a:cubicBezTo>
                            <a:pt x="359" y="1"/>
                            <a:pt x="1" y="527"/>
                            <a:pt x="247" y="997"/>
                          </a:cubicBezTo>
                          <a:cubicBezTo>
                            <a:pt x="376" y="1241"/>
                            <a:pt x="610" y="1359"/>
                            <a:pt x="844" y="1359"/>
                          </a:cubicBezTo>
                          <a:cubicBezTo>
                            <a:pt x="1121" y="1359"/>
                            <a:pt x="1397" y="1194"/>
                            <a:pt x="1492" y="879"/>
                          </a:cubicBezTo>
                          <a:cubicBezTo>
                            <a:pt x="1603" y="521"/>
                            <a:pt x="1401" y="143"/>
                            <a:pt x="1049" y="32"/>
                          </a:cubicBezTo>
                          <a:cubicBezTo>
                            <a:pt x="979" y="11"/>
                            <a:pt x="910" y="1"/>
                            <a:pt x="844" y="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103" name="Google Shape;14103;p46"/>
                    <p:cNvSpPr/>
                    <p:nvPr/>
                  </p:nvSpPr>
                  <p:spPr>
                    <a:xfrm>
                      <a:off x="6848725" y="3802686"/>
                      <a:ext cx="40446" cy="3421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2" h="1355" extrusionOk="0">
                          <a:moveTo>
                            <a:pt x="837" y="0"/>
                          </a:moveTo>
                          <a:cubicBezTo>
                            <a:pt x="355" y="0"/>
                            <a:pt x="1" y="523"/>
                            <a:pt x="246" y="991"/>
                          </a:cubicBezTo>
                          <a:cubicBezTo>
                            <a:pt x="375" y="1237"/>
                            <a:pt x="611" y="1354"/>
                            <a:pt x="845" y="1354"/>
                          </a:cubicBezTo>
                          <a:cubicBezTo>
                            <a:pt x="1121" y="1354"/>
                            <a:pt x="1396" y="1191"/>
                            <a:pt x="1491" y="881"/>
                          </a:cubicBezTo>
                          <a:cubicBezTo>
                            <a:pt x="1602" y="522"/>
                            <a:pt x="1406" y="144"/>
                            <a:pt x="1048" y="33"/>
                          </a:cubicBezTo>
                          <a:cubicBezTo>
                            <a:pt x="976" y="11"/>
                            <a:pt x="905" y="0"/>
                            <a:pt x="837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104" name="Google Shape;14104;p46"/>
                    <p:cNvSpPr/>
                    <p:nvPr/>
                  </p:nvSpPr>
                  <p:spPr>
                    <a:xfrm>
                      <a:off x="6889803" y="3542207"/>
                      <a:ext cx="55317" cy="1142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1" h="4524" extrusionOk="0">
                          <a:moveTo>
                            <a:pt x="1246" y="0"/>
                          </a:moveTo>
                          <a:lnTo>
                            <a:pt x="1" y="4243"/>
                          </a:lnTo>
                          <a:lnTo>
                            <a:pt x="940" y="4524"/>
                          </a:lnTo>
                          <a:lnTo>
                            <a:pt x="2191" y="281"/>
                          </a:lnTo>
                          <a:lnTo>
                            <a:pt x="1246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105" name="Google Shape;14105;p46"/>
                    <p:cNvSpPr/>
                    <p:nvPr/>
                  </p:nvSpPr>
                  <p:spPr>
                    <a:xfrm>
                      <a:off x="6901593" y="3519358"/>
                      <a:ext cx="42542" cy="3595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424" extrusionOk="0">
                          <a:moveTo>
                            <a:pt x="882" y="1"/>
                          </a:moveTo>
                          <a:cubicBezTo>
                            <a:pt x="374" y="1"/>
                            <a:pt x="0" y="561"/>
                            <a:pt x="270" y="1055"/>
                          </a:cubicBezTo>
                          <a:cubicBezTo>
                            <a:pt x="408" y="1304"/>
                            <a:pt x="650" y="1423"/>
                            <a:pt x="891" y="1423"/>
                          </a:cubicBezTo>
                          <a:cubicBezTo>
                            <a:pt x="1185" y="1423"/>
                            <a:pt x="1477" y="1246"/>
                            <a:pt x="1574" y="912"/>
                          </a:cubicBezTo>
                          <a:cubicBezTo>
                            <a:pt x="1685" y="534"/>
                            <a:pt x="1470" y="143"/>
                            <a:pt x="1092" y="32"/>
                          </a:cubicBezTo>
                          <a:cubicBezTo>
                            <a:pt x="1020" y="11"/>
                            <a:pt x="950" y="1"/>
                            <a:pt x="882" y="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106" name="Google Shape;14106;p46"/>
                    <p:cNvSpPr/>
                    <p:nvPr/>
                  </p:nvSpPr>
                  <p:spPr>
                    <a:xfrm>
                      <a:off x="6925452" y="3526428"/>
                      <a:ext cx="42542" cy="3585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420" extrusionOk="0">
                          <a:moveTo>
                            <a:pt x="882" y="1"/>
                          </a:moveTo>
                          <a:cubicBezTo>
                            <a:pt x="374" y="1"/>
                            <a:pt x="0" y="560"/>
                            <a:pt x="271" y="1049"/>
                          </a:cubicBezTo>
                          <a:cubicBezTo>
                            <a:pt x="406" y="1300"/>
                            <a:pt x="650" y="1420"/>
                            <a:pt x="892" y="1420"/>
                          </a:cubicBezTo>
                          <a:cubicBezTo>
                            <a:pt x="1186" y="1420"/>
                            <a:pt x="1478" y="1244"/>
                            <a:pt x="1574" y="912"/>
                          </a:cubicBezTo>
                          <a:cubicBezTo>
                            <a:pt x="1685" y="534"/>
                            <a:pt x="1470" y="137"/>
                            <a:pt x="1092" y="32"/>
                          </a:cubicBezTo>
                          <a:cubicBezTo>
                            <a:pt x="1020" y="11"/>
                            <a:pt x="950" y="1"/>
                            <a:pt x="882" y="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107" name="Google Shape;14107;p46"/>
                    <p:cNvSpPr/>
                    <p:nvPr/>
                  </p:nvSpPr>
                  <p:spPr>
                    <a:xfrm>
                      <a:off x="6868974" y="3630473"/>
                      <a:ext cx="42416" cy="359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0" h="1422" extrusionOk="0">
                          <a:moveTo>
                            <a:pt x="890" y="1"/>
                          </a:moveTo>
                          <a:cubicBezTo>
                            <a:pt x="379" y="1"/>
                            <a:pt x="1" y="563"/>
                            <a:pt x="272" y="1054"/>
                          </a:cubicBezTo>
                          <a:cubicBezTo>
                            <a:pt x="407" y="1303"/>
                            <a:pt x="647" y="1421"/>
                            <a:pt x="887" y="1421"/>
                          </a:cubicBezTo>
                          <a:cubicBezTo>
                            <a:pt x="1181" y="1421"/>
                            <a:pt x="1475" y="1244"/>
                            <a:pt x="1576" y="910"/>
                          </a:cubicBezTo>
                          <a:cubicBezTo>
                            <a:pt x="1680" y="539"/>
                            <a:pt x="1465" y="141"/>
                            <a:pt x="1093" y="30"/>
                          </a:cubicBezTo>
                          <a:cubicBezTo>
                            <a:pt x="1024" y="10"/>
                            <a:pt x="956" y="1"/>
                            <a:pt x="890" y="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108" name="Google Shape;14108;p46"/>
                    <p:cNvSpPr/>
                    <p:nvPr/>
                  </p:nvSpPr>
                  <p:spPr>
                    <a:xfrm>
                      <a:off x="6892858" y="3637517"/>
                      <a:ext cx="42391" cy="358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79" h="1419" extrusionOk="0">
                          <a:moveTo>
                            <a:pt x="881" y="0"/>
                          </a:moveTo>
                          <a:cubicBezTo>
                            <a:pt x="369" y="0"/>
                            <a:pt x="0" y="560"/>
                            <a:pt x="265" y="1048"/>
                          </a:cubicBezTo>
                          <a:cubicBezTo>
                            <a:pt x="403" y="1299"/>
                            <a:pt x="647" y="1419"/>
                            <a:pt x="889" y="1419"/>
                          </a:cubicBezTo>
                          <a:cubicBezTo>
                            <a:pt x="1182" y="1419"/>
                            <a:pt x="1472" y="1243"/>
                            <a:pt x="1568" y="912"/>
                          </a:cubicBezTo>
                          <a:cubicBezTo>
                            <a:pt x="1679" y="534"/>
                            <a:pt x="1464" y="142"/>
                            <a:pt x="1092" y="32"/>
                          </a:cubicBezTo>
                          <a:cubicBezTo>
                            <a:pt x="1020" y="10"/>
                            <a:pt x="949" y="0"/>
                            <a:pt x="881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109" name="Google Shape;14109;p46"/>
                    <p:cNvSpPr/>
                    <p:nvPr/>
                  </p:nvSpPr>
                  <p:spPr>
                    <a:xfrm>
                      <a:off x="6819892" y="3842021"/>
                      <a:ext cx="47238" cy="375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71" h="1487" extrusionOk="0">
                          <a:moveTo>
                            <a:pt x="854" y="0"/>
                          </a:moveTo>
                          <a:cubicBezTo>
                            <a:pt x="0" y="0"/>
                            <a:pt x="0" y="1486"/>
                            <a:pt x="854" y="1486"/>
                          </a:cubicBezTo>
                          <a:cubicBezTo>
                            <a:pt x="1871" y="1486"/>
                            <a:pt x="1871" y="0"/>
                            <a:pt x="854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110" name="Google Shape;14110;p46"/>
                    <p:cNvSpPr/>
                    <p:nvPr/>
                  </p:nvSpPr>
                  <p:spPr>
                    <a:xfrm>
                      <a:off x="6810728" y="3883074"/>
                      <a:ext cx="19062" cy="300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5" h="1190" extrusionOk="0">
                          <a:moveTo>
                            <a:pt x="525" y="0"/>
                          </a:moveTo>
                          <a:cubicBezTo>
                            <a:pt x="423" y="0"/>
                            <a:pt x="318" y="58"/>
                            <a:pt x="291" y="167"/>
                          </a:cubicBezTo>
                          <a:cubicBezTo>
                            <a:pt x="246" y="388"/>
                            <a:pt x="57" y="610"/>
                            <a:pt x="24" y="864"/>
                          </a:cubicBezTo>
                          <a:cubicBezTo>
                            <a:pt x="0" y="1070"/>
                            <a:pt x="179" y="1190"/>
                            <a:pt x="357" y="1190"/>
                          </a:cubicBezTo>
                          <a:cubicBezTo>
                            <a:pt x="471" y="1190"/>
                            <a:pt x="585" y="1141"/>
                            <a:pt x="643" y="1034"/>
                          </a:cubicBezTo>
                          <a:cubicBezTo>
                            <a:pt x="721" y="897"/>
                            <a:pt x="728" y="714"/>
                            <a:pt x="741" y="564"/>
                          </a:cubicBezTo>
                          <a:cubicBezTo>
                            <a:pt x="754" y="434"/>
                            <a:pt x="754" y="297"/>
                            <a:pt x="735" y="167"/>
                          </a:cubicBezTo>
                          <a:cubicBezTo>
                            <a:pt x="718" y="54"/>
                            <a:pt x="623" y="0"/>
                            <a:pt x="525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111" name="Google Shape;14111;p46"/>
                    <p:cNvSpPr/>
                    <p:nvPr/>
                  </p:nvSpPr>
                  <p:spPr>
                    <a:xfrm>
                      <a:off x="6835672" y="3892920"/>
                      <a:ext cx="23404" cy="2847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27" h="1128" extrusionOk="0">
                          <a:moveTo>
                            <a:pt x="714" y="0"/>
                          </a:moveTo>
                          <a:cubicBezTo>
                            <a:pt x="684" y="0"/>
                            <a:pt x="654" y="8"/>
                            <a:pt x="626" y="24"/>
                          </a:cubicBezTo>
                          <a:cubicBezTo>
                            <a:pt x="568" y="44"/>
                            <a:pt x="509" y="70"/>
                            <a:pt x="463" y="116"/>
                          </a:cubicBezTo>
                          <a:cubicBezTo>
                            <a:pt x="411" y="161"/>
                            <a:pt x="366" y="213"/>
                            <a:pt x="327" y="272"/>
                          </a:cubicBezTo>
                          <a:cubicBezTo>
                            <a:pt x="287" y="318"/>
                            <a:pt x="248" y="363"/>
                            <a:pt x="209" y="402"/>
                          </a:cubicBezTo>
                          <a:cubicBezTo>
                            <a:pt x="199" y="414"/>
                            <a:pt x="193" y="422"/>
                            <a:pt x="190" y="427"/>
                          </a:cubicBezTo>
                          <a:lnTo>
                            <a:pt x="190" y="427"/>
                          </a:lnTo>
                          <a:cubicBezTo>
                            <a:pt x="146" y="461"/>
                            <a:pt x="110" y="503"/>
                            <a:pt x="85" y="552"/>
                          </a:cubicBezTo>
                          <a:cubicBezTo>
                            <a:pt x="1" y="702"/>
                            <a:pt x="27" y="891"/>
                            <a:pt x="144" y="1015"/>
                          </a:cubicBezTo>
                          <a:cubicBezTo>
                            <a:pt x="215" y="1086"/>
                            <a:pt x="324" y="1128"/>
                            <a:pt x="430" y="1128"/>
                          </a:cubicBezTo>
                          <a:cubicBezTo>
                            <a:pt x="528" y="1128"/>
                            <a:pt x="623" y="1093"/>
                            <a:pt x="685" y="1015"/>
                          </a:cubicBezTo>
                          <a:cubicBezTo>
                            <a:pt x="711" y="982"/>
                            <a:pt x="737" y="956"/>
                            <a:pt x="757" y="924"/>
                          </a:cubicBezTo>
                          <a:lnTo>
                            <a:pt x="796" y="833"/>
                          </a:lnTo>
                          <a:cubicBezTo>
                            <a:pt x="803" y="761"/>
                            <a:pt x="809" y="726"/>
                            <a:pt x="811" y="726"/>
                          </a:cubicBezTo>
                          <a:lnTo>
                            <a:pt x="811" y="726"/>
                          </a:lnTo>
                          <a:cubicBezTo>
                            <a:pt x="812" y="726"/>
                            <a:pt x="812" y="745"/>
                            <a:pt x="809" y="780"/>
                          </a:cubicBezTo>
                          <a:cubicBezTo>
                            <a:pt x="822" y="728"/>
                            <a:pt x="835" y="676"/>
                            <a:pt x="855" y="617"/>
                          </a:cubicBezTo>
                          <a:cubicBezTo>
                            <a:pt x="868" y="552"/>
                            <a:pt x="887" y="481"/>
                            <a:pt x="907" y="415"/>
                          </a:cubicBezTo>
                          <a:cubicBezTo>
                            <a:pt x="926" y="318"/>
                            <a:pt x="913" y="220"/>
                            <a:pt x="887" y="129"/>
                          </a:cubicBezTo>
                          <a:cubicBezTo>
                            <a:pt x="864" y="49"/>
                            <a:pt x="790" y="0"/>
                            <a:pt x="714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112" name="Google Shape;14112;p46"/>
                    <p:cNvSpPr/>
                    <p:nvPr/>
                  </p:nvSpPr>
                  <p:spPr>
                    <a:xfrm>
                      <a:off x="6974407" y="4057585"/>
                      <a:ext cx="64356" cy="528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9" h="2093" extrusionOk="0">
                          <a:moveTo>
                            <a:pt x="1193" y="0"/>
                          </a:moveTo>
                          <a:cubicBezTo>
                            <a:pt x="0" y="0"/>
                            <a:pt x="0" y="2092"/>
                            <a:pt x="1193" y="2092"/>
                          </a:cubicBezTo>
                          <a:cubicBezTo>
                            <a:pt x="2548" y="2092"/>
                            <a:pt x="2548" y="0"/>
                            <a:pt x="119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113" name="Google Shape;14113;p46"/>
                    <p:cNvSpPr/>
                    <p:nvPr/>
                  </p:nvSpPr>
                  <p:spPr>
                    <a:xfrm>
                      <a:off x="6982941" y="4284837"/>
                      <a:ext cx="47263" cy="360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72" h="1428" extrusionOk="0">
                          <a:moveTo>
                            <a:pt x="855" y="0"/>
                          </a:moveTo>
                          <a:cubicBezTo>
                            <a:pt x="1" y="0"/>
                            <a:pt x="1" y="1427"/>
                            <a:pt x="855" y="1427"/>
                          </a:cubicBezTo>
                          <a:cubicBezTo>
                            <a:pt x="1871" y="1427"/>
                            <a:pt x="1871" y="0"/>
                            <a:pt x="855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114" name="Google Shape;14114;p46"/>
                    <p:cNvSpPr/>
                    <p:nvPr/>
                  </p:nvSpPr>
                  <p:spPr>
                    <a:xfrm>
                      <a:off x="6931310" y="4293598"/>
                      <a:ext cx="52490" cy="2401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79" h="951" extrusionOk="0">
                          <a:moveTo>
                            <a:pt x="1497" y="1"/>
                          </a:moveTo>
                          <a:cubicBezTo>
                            <a:pt x="1283" y="1"/>
                            <a:pt x="1085" y="105"/>
                            <a:pt x="860" y="207"/>
                          </a:cubicBezTo>
                          <a:cubicBezTo>
                            <a:pt x="736" y="259"/>
                            <a:pt x="619" y="324"/>
                            <a:pt x="495" y="383"/>
                          </a:cubicBezTo>
                          <a:cubicBezTo>
                            <a:pt x="338" y="468"/>
                            <a:pt x="241" y="598"/>
                            <a:pt x="97" y="689"/>
                          </a:cubicBezTo>
                          <a:cubicBezTo>
                            <a:pt x="0" y="756"/>
                            <a:pt x="50" y="907"/>
                            <a:pt x="162" y="907"/>
                          </a:cubicBezTo>
                          <a:cubicBezTo>
                            <a:pt x="170" y="907"/>
                            <a:pt x="179" y="906"/>
                            <a:pt x="188" y="904"/>
                          </a:cubicBezTo>
                          <a:cubicBezTo>
                            <a:pt x="218" y="899"/>
                            <a:pt x="248" y="897"/>
                            <a:pt x="278" y="897"/>
                          </a:cubicBezTo>
                          <a:cubicBezTo>
                            <a:pt x="398" y="897"/>
                            <a:pt x="518" y="930"/>
                            <a:pt x="638" y="930"/>
                          </a:cubicBezTo>
                          <a:cubicBezTo>
                            <a:pt x="788" y="930"/>
                            <a:pt x="918" y="930"/>
                            <a:pt x="1062" y="937"/>
                          </a:cubicBezTo>
                          <a:cubicBezTo>
                            <a:pt x="1170" y="941"/>
                            <a:pt x="1273" y="950"/>
                            <a:pt x="1372" y="950"/>
                          </a:cubicBezTo>
                          <a:cubicBezTo>
                            <a:pt x="1566" y="950"/>
                            <a:pt x="1743" y="916"/>
                            <a:pt x="1903" y="748"/>
                          </a:cubicBezTo>
                          <a:cubicBezTo>
                            <a:pt x="2079" y="559"/>
                            <a:pt x="2065" y="214"/>
                            <a:pt x="1818" y="83"/>
                          </a:cubicBezTo>
                          <a:cubicBezTo>
                            <a:pt x="1704" y="24"/>
                            <a:pt x="1599" y="1"/>
                            <a:pt x="1497" y="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115" name="Google Shape;14115;p46"/>
                    <p:cNvSpPr/>
                    <p:nvPr/>
                  </p:nvSpPr>
                  <p:spPr>
                    <a:xfrm>
                      <a:off x="6959410" y="3809275"/>
                      <a:ext cx="116038" cy="6468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96" h="2562" extrusionOk="0">
                          <a:moveTo>
                            <a:pt x="1858" y="0"/>
                          </a:moveTo>
                          <a:cubicBezTo>
                            <a:pt x="952" y="0"/>
                            <a:pt x="1" y="1056"/>
                            <a:pt x="816" y="1584"/>
                          </a:cubicBezTo>
                          <a:cubicBezTo>
                            <a:pt x="1630" y="2112"/>
                            <a:pt x="4596" y="2562"/>
                            <a:pt x="4596" y="2562"/>
                          </a:cubicBezTo>
                          <a:lnTo>
                            <a:pt x="4420" y="978"/>
                          </a:lnTo>
                          <a:cubicBezTo>
                            <a:pt x="3814" y="978"/>
                            <a:pt x="2764" y="0"/>
                            <a:pt x="1858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116" name="Google Shape;14116;p46"/>
                    <p:cNvSpPr/>
                    <p:nvPr/>
                  </p:nvSpPr>
                  <p:spPr>
                    <a:xfrm>
                      <a:off x="7066384" y="3809275"/>
                      <a:ext cx="116038" cy="6468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96" h="2562" extrusionOk="0">
                          <a:moveTo>
                            <a:pt x="2744" y="0"/>
                          </a:moveTo>
                          <a:cubicBezTo>
                            <a:pt x="1838" y="0"/>
                            <a:pt x="782" y="978"/>
                            <a:pt x="183" y="978"/>
                          </a:cubicBezTo>
                          <a:lnTo>
                            <a:pt x="0" y="2562"/>
                          </a:lnTo>
                          <a:cubicBezTo>
                            <a:pt x="0" y="2562"/>
                            <a:pt x="2966" y="2112"/>
                            <a:pt x="3781" y="1584"/>
                          </a:cubicBezTo>
                          <a:cubicBezTo>
                            <a:pt x="4595" y="1056"/>
                            <a:pt x="3644" y="0"/>
                            <a:pt x="2744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4117" name="Google Shape;14117;p46"/>
                  <p:cNvGrpSpPr/>
                  <p:nvPr/>
                </p:nvGrpSpPr>
                <p:grpSpPr>
                  <a:xfrm>
                    <a:off x="6922902" y="3131329"/>
                    <a:ext cx="300496" cy="274642"/>
                    <a:chOff x="6922902" y="3131329"/>
                    <a:chExt cx="300496" cy="274642"/>
                  </a:xfrm>
                </p:grpSpPr>
                <p:sp>
                  <p:nvSpPr>
                    <p:cNvPr id="14118" name="Google Shape;14118;p46"/>
                    <p:cNvSpPr/>
                    <p:nvPr/>
                  </p:nvSpPr>
                  <p:spPr>
                    <a:xfrm>
                      <a:off x="6922902" y="3131329"/>
                      <a:ext cx="300496" cy="214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02" h="8500" extrusionOk="0">
                          <a:moveTo>
                            <a:pt x="3281" y="4076"/>
                          </a:moveTo>
                          <a:cubicBezTo>
                            <a:pt x="3975" y="4076"/>
                            <a:pt x="4641" y="4618"/>
                            <a:pt x="4641" y="5436"/>
                          </a:cubicBezTo>
                          <a:cubicBezTo>
                            <a:pt x="4634" y="6172"/>
                            <a:pt x="4034" y="6778"/>
                            <a:pt x="3291" y="6778"/>
                          </a:cubicBezTo>
                          <a:cubicBezTo>
                            <a:pt x="2092" y="6772"/>
                            <a:pt x="1486" y="5318"/>
                            <a:pt x="2340" y="4471"/>
                          </a:cubicBezTo>
                          <a:cubicBezTo>
                            <a:pt x="2615" y="4198"/>
                            <a:pt x="2951" y="4076"/>
                            <a:pt x="3281" y="4076"/>
                          </a:cubicBezTo>
                          <a:close/>
                          <a:moveTo>
                            <a:pt x="8548" y="4076"/>
                          </a:moveTo>
                          <a:cubicBezTo>
                            <a:pt x="9244" y="4076"/>
                            <a:pt x="9911" y="4618"/>
                            <a:pt x="9907" y="5436"/>
                          </a:cubicBezTo>
                          <a:cubicBezTo>
                            <a:pt x="9907" y="6172"/>
                            <a:pt x="9301" y="6778"/>
                            <a:pt x="8558" y="6778"/>
                          </a:cubicBezTo>
                          <a:cubicBezTo>
                            <a:pt x="7358" y="6772"/>
                            <a:pt x="6759" y="5318"/>
                            <a:pt x="7606" y="4471"/>
                          </a:cubicBezTo>
                          <a:cubicBezTo>
                            <a:pt x="7881" y="4198"/>
                            <a:pt x="8218" y="4076"/>
                            <a:pt x="8548" y="4076"/>
                          </a:cubicBezTo>
                          <a:close/>
                          <a:moveTo>
                            <a:pt x="4204" y="0"/>
                          </a:moveTo>
                          <a:cubicBezTo>
                            <a:pt x="1884" y="0"/>
                            <a:pt x="0" y="1884"/>
                            <a:pt x="0" y="4211"/>
                          </a:cubicBezTo>
                          <a:lnTo>
                            <a:pt x="0" y="4295"/>
                          </a:lnTo>
                          <a:cubicBezTo>
                            <a:pt x="0" y="6615"/>
                            <a:pt x="1884" y="8499"/>
                            <a:pt x="4210" y="8499"/>
                          </a:cubicBezTo>
                          <a:lnTo>
                            <a:pt x="7691" y="8499"/>
                          </a:lnTo>
                          <a:cubicBezTo>
                            <a:pt x="10011" y="8499"/>
                            <a:pt x="11895" y="6615"/>
                            <a:pt x="11895" y="4295"/>
                          </a:cubicBezTo>
                          <a:lnTo>
                            <a:pt x="11895" y="4211"/>
                          </a:lnTo>
                          <a:cubicBezTo>
                            <a:pt x="11901" y="1884"/>
                            <a:pt x="10018" y="0"/>
                            <a:pt x="7691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119" name="Google Shape;14119;p46"/>
                    <p:cNvSpPr/>
                    <p:nvPr/>
                  </p:nvSpPr>
                  <p:spPr>
                    <a:xfrm>
                      <a:off x="6995792" y="3277285"/>
                      <a:ext cx="150248" cy="1286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51" h="5097" extrusionOk="0">
                          <a:moveTo>
                            <a:pt x="3057" y="424"/>
                          </a:moveTo>
                          <a:cubicBezTo>
                            <a:pt x="3429" y="424"/>
                            <a:pt x="3722" y="1232"/>
                            <a:pt x="3722" y="1597"/>
                          </a:cubicBezTo>
                          <a:cubicBezTo>
                            <a:pt x="3735" y="1975"/>
                            <a:pt x="3435" y="2288"/>
                            <a:pt x="3057" y="2288"/>
                          </a:cubicBezTo>
                          <a:cubicBezTo>
                            <a:pt x="2679" y="2288"/>
                            <a:pt x="2379" y="1975"/>
                            <a:pt x="2392" y="1597"/>
                          </a:cubicBezTo>
                          <a:cubicBezTo>
                            <a:pt x="2392" y="1232"/>
                            <a:pt x="2692" y="424"/>
                            <a:pt x="3057" y="424"/>
                          </a:cubicBezTo>
                          <a:close/>
                          <a:moveTo>
                            <a:pt x="1206" y="2835"/>
                          </a:moveTo>
                          <a:cubicBezTo>
                            <a:pt x="1447" y="2835"/>
                            <a:pt x="1649" y="3109"/>
                            <a:pt x="1669" y="3455"/>
                          </a:cubicBezTo>
                          <a:lnTo>
                            <a:pt x="750" y="3455"/>
                          </a:lnTo>
                          <a:cubicBezTo>
                            <a:pt x="769" y="3109"/>
                            <a:pt x="965" y="2835"/>
                            <a:pt x="1206" y="2835"/>
                          </a:cubicBezTo>
                          <a:close/>
                          <a:moveTo>
                            <a:pt x="4882" y="2835"/>
                          </a:moveTo>
                          <a:cubicBezTo>
                            <a:pt x="5123" y="2835"/>
                            <a:pt x="5319" y="3109"/>
                            <a:pt x="5338" y="3455"/>
                          </a:cubicBezTo>
                          <a:lnTo>
                            <a:pt x="4419" y="3455"/>
                          </a:lnTo>
                          <a:cubicBezTo>
                            <a:pt x="4439" y="3109"/>
                            <a:pt x="4641" y="2835"/>
                            <a:pt x="4882" y="2835"/>
                          </a:cubicBezTo>
                          <a:close/>
                          <a:moveTo>
                            <a:pt x="2431" y="3005"/>
                          </a:moveTo>
                          <a:cubicBezTo>
                            <a:pt x="2673" y="3005"/>
                            <a:pt x="2868" y="3279"/>
                            <a:pt x="2888" y="3624"/>
                          </a:cubicBezTo>
                          <a:lnTo>
                            <a:pt x="1975" y="3624"/>
                          </a:lnTo>
                          <a:cubicBezTo>
                            <a:pt x="1995" y="3279"/>
                            <a:pt x="2190" y="3005"/>
                            <a:pt x="2431" y="3005"/>
                          </a:cubicBezTo>
                          <a:close/>
                          <a:moveTo>
                            <a:pt x="3722" y="3005"/>
                          </a:moveTo>
                          <a:cubicBezTo>
                            <a:pt x="3963" y="3005"/>
                            <a:pt x="4165" y="3279"/>
                            <a:pt x="4185" y="3624"/>
                          </a:cubicBezTo>
                          <a:lnTo>
                            <a:pt x="3266" y="3624"/>
                          </a:lnTo>
                          <a:cubicBezTo>
                            <a:pt x="3285" y="3279"/>
                            <a:pt x="3481" y="3005"/>
                            <a:pt x="3722" y="3005"/>
                          </a:cubicBezTo>
                          <a:close/>
                          <a:moveTo>
                            <a:pt x="2542" y="0"/>
                          </a:moveTo>
                          <a:cubicBezTo>
                            <a:pt x="1141" y="0"/>
                            <a:pt x="0" y="1134"/>
                            <a:pt x="0" y="2542"/>
                          </a:cubicBezTo>
                          <a:lnTo>
                            <a:pt x="0" y="2562"/>
                          </a:lnTo>
                          <a:cubicBezTo>
                            <a:pt x="0" y="3963"/>
                            <a:pt x="1141" y="5097"/>
                            <a:pt x="2542" y="5097"/>
                          </a:cubicBezTo>
                          <a:lnTo>
                            <a:pt x="3409" y="5097"/>
                          </a:lnTo>
                          <a:cubicBezTo>
                            <a:pt x="4817" y="5097"/>
                            <a:pt x="5951" y="3963"/>
                            <a:pt x="5951" y="2562"/>
                          </a:cubicBezTo>
                          <a:lnTo>
                            <a:pt x="5951" y="2542"/>
                          </a:lnTo>
                          <a:cubicBezTo>
                            <a:pt x="5951" y="1134"/>
                            <a:pt x="4817" y="0"/>
                            <a:pt x="3409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120" name="Google Shape;14120;p46"/>
                    <p:cNvSpPr/>
                    <p:nvPr/>
                  </p:nvSpPr>
                  <p:spPr>
                    <a:xfrm>
                      <a:off x="7056007" y="3287965"/>
                      <a:ext cx="34261" cy="470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57" h="1865" extrusionOk="0">
                          <a:moveTo>
                            <a:pt x="679" y="1"/>
                          </a:moveTo>
                          <a:cubicBezTo>
                            <a:pt x="307" y="1"/>
                            <a:pt x="14" y="809"/>
                            <a:pt x="14" y="1174"/>
                          </a:cubicBezTo>
                          <a:cubicBezTo>
                            <a:pt x="1" y="1552"/>
                            <a:pt x="301" y="1865"/>
                            <a:pt x="679" y="1865"/>
                          </a:cubicBezTo>
                          <a:cubicBezTo>
                            <a:pt x="1050" y="1865"/>
                            <a:pt x="1356" y="1552"/>
                            <a:pt x="1343" y="1174"/>
                          </a:cubicBezTo>
                          <a:cubicBezTo>
                            <a:pt x="1343" y="809"/>
                            <a:pt x="1044" y="1"/>
                            <a:pt x="679" y="1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14121" name="Google Shape;14121;p46"/>
              <p:cNvGrpSpPr/>
              <p:nvPr/>
            </p:nvGrpSpPr>
            <p:grpSpPr>
              <a:xfrm rot="581139">
                <a:off x="4173882" y="2641579"/>
                <a:ext cx="117418" cy="79335"/>
                <a:chOff x="7638250" y="1085887"/>
                <a:chExt cx="107071" cy="72351"/>
              </a:xfrm>
            </p:grpSpPr>
            <p:sp>
              <p:nvSpPr>
                <p:cNvPr id="14122" name="Google Shape;14122;p46"/>
                <p:cNvSpPr/>
                <p:nvPr/>
              </p:nvSpPr>
              <p:spPr>
                <a:xfrm>
                  <a:off x="7710450" y="1090813"/>
                  <a:ext cx="10875" cy="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434" extrusionOk="0">
                      <a:moveTo>
                        <a:pt x="145" y="0"/>
                      </a:moveTo>
                      <a:lnTo>
                        <a:pt x="73" y="48"/>
                      </a:lnTo>
                      <a:lnTo>
                        <a:pt x="1" y="121"/>
                      </a:lnTo>
                      <a:lnTo>
                        <a:pt x="1" y="217"/>
                      </a:lnTo>
                      <a:lnTo>
                        <a:pt x="1" y="289"/>
                      </a:lnTo>
                      <a:lnTo>
                        <a:pt x="49" y="361"/>
                      </a:lnTo>
                      <a:lnTo>
                        <a:pt x="121" y="434"/>
                      </a:lnTo>
                      <a:lnTo>
                        <a:pt x="290" y="434"/>
                      </a:lnTo>
                      <a:lnTo>
                        <a:pt x="362" y="385"/>
                      </a:lnTo>
                      <a:lnTo>
                        <a:pt x="434" y="313"/>
                      </a:lnTo>
                      <a:lnTo>
                        <a:pt x="434" y="217"/>
                      </a:lnTo>
                      <a:lnTo>
                        <a:pt x="434" y="145"/>
                      </a:lnTo>
                      <a:lnTo>
                        <a:pt x="386" y="72"/>
                      </a:lnTo>
                      <a:lnTo>
                        <a:pt x="314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23" name="Google Shape;14123;p46"/>
                <p:cNvSpPr/>
                <p:nvPr/>
              </p:nvSpPr>
              <p:spPr>
                <a:xfrm>
                  <a:off x="7688200" y="1099238"/>
                  <a:ext cx="11450" cy="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458" extrusionOk="0">
                      <a:moveTo>
                        <a:pt x="217" y="0"/>
                      </a:moveTo>
                      <a:lnTo>
                        <a:pt x="145" y="24"/>
                      </a:lnTo>
                      <a:lnTo>
                        <a:pt x="72" y="73"/>
                      </a:lnTo>
                      <a:lnTo>
                        <a:pt x="24" y="145"/>
                      </a:lnTo>
                      <a:lnTo>
                        <a:pt x="0" y="217"/>
                      </a:lnTo>
                      <a:lnTo>
                        <a:pt x="24" y="313"/>
                      </a:lnTo>
                      <a:lnTo>
                        <a:pt x="48" y="385"/>
                      </a:lnTo>
                      <a:lnTo>
                        <a:pt x="145" y="434"/>
                      </a:lnTo>
                      <a:lnTo>
                        <a:pt x="217" y="458"/>
                      </a:lnTo>
                      <a:lnTo>
                        <a:pt x="313" y="434"/>
                      </a:lnTo>
                      <a:lnTo>
                        <a:pt x="385" y="385"/>
                      </a:lnTo>
                      <a:lnTo>
                        <a:pt x="434" y="313"/>
                      </a:lnTo>
                      <a:lnTo>
                        <a:pt x="458" y="241"/>
                      </a:lnTo>
                      <a:lnTo>
                        <a:pt x="434" y="145"/>
                      </a:lnTo>
                      <a:lnTo>
                        <a:pt x="385" y="73"/>
                      </a:lnTo>
                      <a:lnTo>
                        <a:pt x="313" y="24"/>
                      </a:lnTo>
                      <a:lnTo>
                        <a:pt x="217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24" name="Google Shape;14124;p46"/>
                <p:cNvSpPr/>
                <p:nvPr/>
              </p:nvSpPr>
              <p:spPr>
                <a:xfrm>
                  <a:off x="7664125" y="1095013"/>
                  <a:ext cx="11450" cy="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459" extrusionOk="0">
                      <a:moveTo>
                        <a:pt x="217" y="1"/>
                      </a:moveTo>
                      <a:lnTo>
                        <a:pt x="145" y="25"/>
                      </a:lnTo>
                      <a:lnTo>
                        <a:pt x="73" y="73"/>
                      </a:lnTo>
                      <a:lnTo>
                        <a:pt x="24" y="145"/>
                      </a:lnTo>
                      <a:lnTo>
                        <a:pt x="0" y="217"/>
                      </a:lnTo>
                      <a:lnTo>
                        <a:pt x="24" y="314"/>
                      </a:lnTo>
                      <a:lnTo>
                        <a:pt x="73" y="386"/>
                      </a:lnTo>
                      <a:lnTo>
                        <a:pt x="145" y="434"/>
                      </a:lnTo>
                      <a:lnTo>
                        <a:pt x="217" y="458"/>
                      </a:lnTo>
                      <a:lnTo>
                        <a:pt x="313" y="434"/>
                      </a:lnTo>
                      <a:lnTo>
                        <a:pt x="385" y="386"/>
                      </a:lnTo>
                      <a:lnTo>
                        <a:pt x="434" y="314"/>
                      </a:lnTo>
                      <a:lnTo>
                        <a:pt x="458" y="217"/>
                      </a:lnTo>
                      <a:lnTo>
                        <a:pt x="434" y="145"/>
                      </a:lnTo>
                      <a:lnTo>
                        <a:pt x="385" y="73"/>
                      </a:lnTo>
                      <a:lnTo>
                        <a:pt x="313" y="25"/>
                      </a:lnTo>
                      <a:lnTo>
                        <a:pt x="217" y="1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25" name="Google Shape;14125;p46"/>
                <p:cNvSpPr/>
                <p:nvPr/>
              </p:nvSpPr>
              <p:spPr>
                <a:xfrm>
                  <a:off x="7671350" y="1110063"/>
                  <a:ext cx="10850" cy="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458" extrusionOk="0">
                      <a:moveTo>
                        <a:pt x="217" y="1"/>
                      </a:moveTo>
                      <a:lnTo>
                        <a:pt x="145" y="25"/>
                      </a:lnTo>
                      <a:lnTo>
                        <a:pt x="72" y="73"/>
                      </a:lnTo>
                      <a:lnTo>
                        <a:pt x="0" y="145"/>
                      </a:lnTo>
                      <a:lnTo>
                        <a:pt x="0" y="241"/>
                      </a:lnTo>
                      <a:lnTo>
                        <a:pt x="0" y="314"/>
                      </a:lnTo>
                      <a:lnTo>
                        <a:pt x="48" y="386"/>
                      </a:lnTo>
                      <a:lnTo>
                        <a:pt x="121" y="434"/>
                      </a:lnTo>
                      <a:lnTo>
                        <a:pt x="217" y="458"/>
                      </a:lnTo>
                      <a:lnTo>
                        <a:pt x="289" y="434"/>
                      </a:lnTo>
                      <a:lnTo>
                        <a:pt x="361" y="386"/>
                      </a:lnTo>
                      <a:lnTo>
                        <a:pt x="433" y="314"/>
                      </a:lnTo>
                      <a:lnTo>
                        <a:pt x="433" y="241"/>
                      </a:lnTo>
                      <a:lnTo>
                        <a:pt x="433" y="145"/>
                      </a:lnTo>
                      <a:lnTo>
                        <a:pt x="385" y="73"/>
                      </a:lnTo>
                      <a:lnTo>
                        <a:pt x="313" y="25"/>
                      </a:lnTo>
                      <a:lnTo>
                        <a:pt x="217" y="1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26" name="Google Shape;14126;p46"/>
                <p:cNvSpPr/>
                <p:nvPr/>
              </p:nvSpPr>
              <p:spPr>
                <a:xfrm>
                  <a:off x="7638250" y="1089613"/>
                  <a:ext cx="11450" cy="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434" extrusionOk="0">
                      <a:moveTo>
                        <a:pt x="145" y="0"/>
                      </a:moveTo>
                      <a:lnTo>
                        <a:pt x="72" y="48"/>
                      </a:lnTo>
                      <a:lnTo>
                        <a:pt x="24" y="120"/>
                      </a:lnTo>
                      <a:lnTo>
                        <a:pt x="0" y="217"/>
                      </a:lnTo>
                      <a:lnTo>
                        <a:pt x="24" y="289"/>
                      </a:lnTo>
                      <a:lnTo>
                        <a:pt x="48" y="361"/>
                      </a:lnTo>
                      <a:lnTo>
                        <a:pt x="121" y="433"/>
                      </a:lnTo>
                      <a:lnTo>
                        <a:pt x="313" y="433"/>
                      </a:lnTo>
                      <a:lnTo>
                        <a:pt x="385" y="385"/>
                      </a:lnTo>
                      <a:lnTo>
                        <a:pt x="433" y="313"/>
                      </a:lnTo>
                      <a:lnTo>
                        <a:pt x="458" y="217"/>
                      </a:lnTo>
                      <a:lnTo>
                        <a:pt x="433" y="145"/>
                      </a:lnTo>
                      <a:lnTo>
                        <a:pt x="385" y="72"/>
                      </a:lnTo>
                      <a:lnTo>
                        <a:pt x="313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27" name="Google Shape;14127;p46"/>
                <p:cNvSpPr/>
                <p:nvPr/>
              </p:nvSpPr>
              <p:spPr>
                <a:xfrm>
                  <a:off x="7685775" y="1147388"/>
                  <a:ext cx="10875" cy="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434" extrusionOk="0">
                      <a:moveTo>
                        <a:pt x="145" y="0"/>
                      </a:moveTo>
                      <a:lnTo>
                        <a:pt x="73" y="48"/>
                      </a:lnTo>
                      <a:lnTo>
                        <a:pt x="25" y="121"/>
                      </a:lnTo>
                      <a:lnTo>
                        <a:pt x="1" y="217"/>
                      </a:lnTo>
                      <a:lnTo>
                        <a:pt x="25" y="289"/>
                      </a:lnTo>
                      <a:lnTo>
                        <a:pt x="49" y="361"/>
                      </a:lnTo>
                      <a:lnTo>
                        <a:pt x="121" y="433"/>
                      </a:lnTo>
                      <a:lnTo>
                        <a:pt x="314" y="433"/>
                      </a:lnTo>
                      <a:lnTo>
                        <a:pt x="386" y="385"/>
                      </a:lnTo>
                      <a:lnTo>
                        <a:pt x="434" y="313"/>
                      </a:lnTo>
                      <a:lnTo>
                        <a:pt x="434" y="217"/>
                      </a:lnTo>
                      <a:lnTo>
                        <a:pt x="434" y="145"/>
                      </a:lnTo>
                      <a:lnTo>
                        <a:pt x="386" y="72"/>
                      </a:lnTo>
                      <a:lnTo>
                        <a:pt x="314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28" name="Google Shape;14128;p46"/>
                <p:cNvSpPr/>
                <p:nvPr/>
              </p:nvSpPr>
              <p:spPr>
                <a:xfrm>
                  <a:off x="7647275" y="1144963"/>
                  <a:ext cx="10850" cy="1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435" extrusionOk="0">
                      <a:moveTo>
                        <a:pt x="121" y="1"/>
                      </a:moveTo>
                      <a:lnTo>
                        <a:pt x="48" y="49"/>
                      </a:lnTo>
                      <a:lnTo>
                        <a:pt x="0" y="121"/>
                      </a:lnTo>
                      <a:lnTo>
                        <a:pt x="0" y="218"/>
                      </a:lnTo>
                      <a:lnTo>
                        <a:pt x="0" y="290"/>
                      </a:lnTo>
                      <a:lnTo>
                        <a:pt x="48" y="362"/>
                      </a:lnTo>
                      <a:lnTo>
                        <a:pt x="121" y="434"/>
                      </a:lnTo>
                      <a:lnTo>
                        <a:pt x="289" y="434"/>
                      </a:lnTo>
                      <a:lnTo>
                        <a:pt x="361" y="386"/>
                      </a:lnTo>
                      <a:lnTo>
                        <a:pt x="409" y="314"/>
                      </a:lnTo>
                      <a:lnTo>
                        <a:pt x="434" y="218"/>
                      </a:lnTo>
                      <a:lnTo>
                        <a:pt x="434" y="145"/>
                      </a:lnTo>
                      <a:lnTo>
                        <a:pt x="385" y="73"/>
                      </a:lnTo>
                      <a:lnTo>
                        <a:pt x="313" y="1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29" name="Google Shape;14129;p46"/>
                <p:cNvSpPr/>
                <p:nvPr/>
              </p:nvSpPr>
              <p:spPr>
                <a:xfrm>
                  <a:off x="7713538" y="1107734"/>
                  <a:ext cx="11450" cy="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458" extrusionOk="0">
                      <a:moveTo>
                        <a:pt x="217" y="0"/>
                      </a:moveTo>
                      <a:lnTo>
                        <a:pt x="145" y="24"/>
                      </a:lnTo>
                      <a:lnTo>
                        <a:pt x="72" y="72"/>
                      </a:lnTo>
                      <a:lnTo>
                        <a:pt x="24" y="145"/>
                      </a:lnTo>
                      <a:lnTo>
                        <a:pt x="0" y="241"/>
                      </a:lnTo>
                      <a:lnTo>
                        <a:pt x="24" y="313"/>
                      </a:lnTo>
                      <a:lnTo>
                        <a:pt x="72" y="385"/>
                      </a:lnTo>
                      <a:lnTo>
                        <a:pt x="145" y="434"/>
                      </a:lnTo>
                      <a:lnTo>
                        <a:pt x="217" y="458"/>
                      </a:lnTo>
                      <a:lnTo>
                        <a:pt x="313" y="434"/>
                      </a:lnTo>
                      <a:lnTo>
                        <a:pt x="385" y="385"/>
                      </a:lnTo>
                      <a:lnTo>
                        <a:pt x="433" y="313"/>
                      </a:lnTo>
                      <a:lnTo>
                        <a:pt x="457" y="241"/>
                      </a:lnTo>
                      <a:lnTo>
                        <a:pt x="433" y="145"/>
                      </a:lnTo>
                      <a:lnTo>
                        <a:pt x="385" y="72"/>
                      </a:lnTo>
                      <a:lnTo>
                        <a:pt x="313" y="24"/>
                      </a:lnTo>
                      <a:lnTo>
                        <a:pt x="217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30" name="Google Shape;14130;p46"/>
                <p:cNvSpPr/>
                <p:nvPr/>
              </p:nvSpPr>
              <p:spPr>
                <a:xfrm>
                  <a:off x="7733871" y="1085887"/>
                  <a:ext cx="11450" cy="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458" extrusionOk="0">
                      <a:moveTo>
                        <a:pt x="241" y="0"/>
                      </a:moveTo>
                      <a:lnTo>
                        <a:pt x="145" y="24"/>
                      </a:lnTo>
                      <a:lnTo>
                        <a:pt x="73" y="72"/>
                      </a:lnTo>
                      <a:lnTo>
                        <a:pt x="24" y="144"/>
                      </a:lnTo>
                      <a:lnTo>
                        <a:pt x="0" y="217"/>
                      </a:lnTo>
                      <a:lnTo>
                        <a:pt x="24" y="313"/>
                      </a:lnTo>
                      <a:lnTo>
                        <a:pt x="73" y="385"/>
                      </a:lnTo>
                      <a:lnTo>
                        <a:pt x="145" y="433"/>
                      </a:lnTo>
                      <a:lnTo>
                        <a:pt x="241" y="457"/>
                      </a:lnTo>
                      <a:lnTo>
                        <a:pt x="313" y="433"/>
                      </a:lnTo>
                      <a:lnTo>
                        <a:pt x="385" y="385"/>
                      </a:lnTo>
                      <a:lnTo>
                        <a:pt x="434" y="313"/>
                      </a:lnTo>
                      <a:lnTo>
                        <a:pt x="458" y="241"/>
                      </a:lnTo>
                      <a:lnTo>
                        <a:pt x="434" y="144"/>
                      </a:lnTo>
                      <a:lnTo>
                        <a:pt x="410" y="72"/>
                      </a:lnTo>
                      <a:lnTo>
                        <a:pt x="313" y="24"/>
                      </a:lnTo>
                      <a:lnTo>
                        <a:pt x="241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31" name="Google Shape;14131;p46"/>
                <p:cNvSpPr/>
                <p:nvPr/>
              </p:nvSpPr>
              <p:spPr>
                <a:xfrm>
                  <a:off x="7694825" y="1126913"/>
                  <a:ext cx="10850" cy="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434" extrusionOk="0">
                      <a:moveTo>
                        <a:pt x="144" y="1"/>
                      </a:moveTo>
                      <a:lnTo>
                        <a:pt x="72" y="49"/>
                      </a:lnTo>
                      <a:lnTo>
                        <a:pt x="0" y="121"/>
                      </a:lnTo>
                      <a:lnTo>
                        <a:pt x="0" y="217"/>
                      </a:lnTo>
                      <a:lnTo>
                        <a:pt x="0" y="290"/>
                      </a:lnTo>
                      <a:lnTo>
                        <a:pt x="48" y="362"/>
                      </a:lnTo>
                      <a:lnTo>
                        <a:pt x="120" y="410"/>
                      </a:lnTo>
                      <a:lnTo>
                        <a:pt x="217" y="434"/>
                      </a:lnTo>
                      <a:lnTo>
                        <a:pt x="289" y="434"/>
                      </a:lnTo>
                      <a:lnTo>
                        <a:pt x="361" y="386"/>
                      </a:lnTo>
                      <a:lnTo>
                        <a:pt x="433" y="314"/>
                      </a:lnTo>
                      <a:lnTo>
                        <a:pt x="433" y="217"/>
                      </a:lnTo>
                      <a:lnTo>
                        <a:pt x="433" y="121"/>
                      </a:lnTo>
                      <a:lnTo>
                        <a:pt x="385" y="49"/>
                      </a:lnTo>
                      <a:lnTo>
                        <a:pt x="313" y="1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32" name="Google Shape;14132;p46"/>
                <p:cNvSpPr/>
                <p:nvPr/>
              </p:nvSpPr>
              <p:spPr>
                <a:xfrm>
                  <a:off x="7667125" y="1132938"/>
                  <a:ext cx="11475" cy="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" h="458" extrusionOk="0">
                      <a:moveTo>
                        <a:pt x="241" y="0"/>
                      </a:moveTo>
                      <a:lnTo>
                        <a:pt x="145" y="24"/>
                      </a:lnTo>
                      <a:lnTo>
                        <a:pt x="73" y="73"/>
                      </a:lnTo>
                      <a:lnTo>
                        <a:pt x="25" y="145"/>
                      </a:lnTo>
                      <a:lnTo>
                        <a:pt x="1" y="241"/>
                      </a:lnTo>
                      <a:lnTo>
                        <a:pt x="25" y="313"/>
                      </a:lnTo>
                      <a:lnTo>
                        <a:pt x="73" y="386"/>
                      </a:lnTo>
                      <a:lnTo>
                        <a:pt x="145" y="434"/>
                      </a:lnTo>
                      <a:lnTo>
                        <a:pt x="241" y="458"/>
                      </a:lnTo>
                      <a:lnTo>
                        <a:pt x="314" y="434"/>
                      </a:lnTo>
                      <a:lnTo>
                        <a:pt x="386" y="386"/>
                      </a:lnTo>
                      <a:lnTo>
                        <a:pt x="434" y="313"/>
                      </a:lnTo>
                      <a:lnTo>
                        <a:pt x="458" y="241"/>
                      </a:lnTo>
                      <a:lnTo>
                        <a:pt x="434" y="145"/>
                      </a:lnTo>
                      <a:lnTo>
                        <a:pt x="386" y="73"/>
                      </a:lnTo>
                      <a:lnTo>
                        <a:pt x="314" y="24"/>
                      </a:lnTo>
                      <a:lnTo>
                        <a:pt x="241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33" name="Google Shape;14133;p46"/>
              <p:cNvGrpSpPr/>
              <p:nvPr/>
            </p:nvGrpSpPr>
            <p:grpSpPr>
              <a:xfrm rot="581139">
                <a:off x="4157212" y="2724191"/>
                <a:ext cx="64043" cy="88463"/>
                <a:chOff x="7647275" y="1077563"/>
                <a:chExt cx="58400" cy="80675"/>
              </a:xfrm>
            </p:grpSpPr>
            <p:sp>
              <p:nvSpPr>
                <p:cNvPr id="14134" name="Google Shape;14134;p46"/>
                <p:cNvSpPr/>
                <p:nvPr/>
              </p:nvSpPr>
              <p:spPr>
                <a:xfrm>
                  <a:off x="7688200" y="1099238"/>
                  <a:ext cx="11450" cy="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458" extrusionOk="0">
                      <a:moveTo>
                        <a:pt x="217" y="0"/>
                      </a:moveTo>
                      <a:lnTo>
                        <a:pt x="145" y="24"/>
                      </a:lnTo>
                      <a:lnTo>
                        <a:pt x="72" y="73"/>
                      </a:lnTo>
                      <a:lnTo>
                        <a:pt x="24" y="145"/>
                      </a:lnTo>
                      <a:lnTo>
                        <a:pt x="0" y="217"/>
                      </a:lnTo>
                      <a:lnTo>
                        <a:pt x="24" y="313"/>
                      </a:lnTo>
                      <a:lnTo>
                        <a:pt x="48" y="385"/>
                      </a:lnTo>
                      <a:lnTo>
                        <a:pt x="145" y="434"/>
                      </a:lnTo>
                      <a:lnTo>
                        <a:pt x="217" y="458"/>
                      </a:lnTo>
                      <a:lnTo>
                        <a:pt x="313" y="434"/>
                      </a:lnTo>
                      <a:lnTo>
                        <a:pt x="385" y="385"/>
                      </a:lnTo>
                      <a:lnTo>
                        <a:pt x="434" y="313"/>
                      </a:lnTo>
                      <a:lnTo>
                        <a:pt x="458" y="241"/>
                      </a:lnTo>
                      <a:lnTo>
                        <a:pt x="434" y="145"/>
                      </a:lnTo>
                      <a:lnTo>
                        <a:pt x="385" y="73"/>
                      </a:lnTo>
                      <a:lnTo>
                        <a:pt x="313" y="24"/>
                      </a:lnTo>
                      <a:lnTo>
                        <a:pt x="217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35" name="Google Shape;14135;p46"/>
                <p:cNvSpPr/>
                <p:nvPr/>
              </p:nvSpPr>
              <p:spPr>
                <a:xfrm>
                  <a:off x="7664125" y="1095013"/>
                  <a:ext cx="11450" cy="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459" extrusionOk="0">
                      <a:moveTo>
                        <a:pt x="217" y="1"/>
                      </a:moveTo>
                      <a:lnTo>
                        <a:pt x="145" y="25"/>
                      </a:lnTo>
                      <a:lnTo>
                        <a:pt x="73" y="73"/>
                      </a:lnTo>
                      <a:lnTo>
                        <a:pt x="24" y="145"/>
                      </a:lnTo>
                      <a:lnTo>
                        <a:pt x="0" y="217"/>
                      </a:lnTo>
                      <a:lnTo>
                        <a:pt x="24" y="314"/>
                      </a:lnTo>
                      <a:lnTo>
                        <a:pt x="73" y="386"/>
                      </a:lnTo>
                      <a:lnTo>
                        <a:pt x="145" y="434"/>
                      </a:lnTo>
                      <a:lnTo>
                        <a:pt x="217" y="458"/>
                      </a:lnTo>
                      <a:lnTo>
                        <a:pt x="313" y="434"/>
                      </a:lnTo>
                      <a:lnTo>
                        <a:pt x="385" y="386"/>
                      </a:lnTo>
                      <a:lnTo>
                        <a:pt x="434" y="314"/>
                      </a:lnTo>
                      <a:lnTo>
                        <a:pt x="458" y="217"/>
                      </a:lnTo>
                      <a:lnTo>
                        <a:pt x="434" y="145"/>
                      </a:lnTo>
                      <a:lnTo>
                        <a:pt x="385" y="73"/>
                      </a:lnTo>
                      <a:lnTo>
                        <a:pt x="313" y="25"/>
                      </a:lnTo>
                      <a:lnTo>
                        <a:pt x="217" y="1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36" name="Google Shape;14136;p46"/>
                <p:cNvSpPr/>
                <p:nvPr/>
              </p:nvSpPr>
              <p:spPr>
                <a:xfrm>
                  <a:off x="7671350" y="1110063"/>
                  <a:ext cx="10850" cy="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458" extrusionOk="0">
                      <a:moveTo>
                        <a:pt x="217" y="1"/>
                      </a:moveTo>
                      <a:lnTo>
                        <a:pt x="145" y="25"/>
                      </a:lnTo>
                      <a:lnTo>
                        <a:pt x="72" y="73"/>
                      </a:lnTo>
                      <a:lnTo>
                        <a:pt x="0" y="145"/>
                      </a:lnTo>
                      <a:lnTo>
                        <a:pt x="0" y="241"/>
                      </a:lnTo>
                      <a:lnTo>
                        <a:pt x="0" y="314"/>
                      </a:lnTo>
                      <a:lnTo>
                        <a:pt x="48" y="386"/>
                      </a:lnTo>
                      <a:lnTo>
                        <a:pt x="121" y="434"/>
                      </a:lnTo>
                      <a:lnTo>
                        <a:pt x="217" y="458"/>
                      </a:lnTo>
                      <a:lnTo>
                        <a:pt x="289" y="434"/>
                      </a:lnTo>
                      <a:lnTo>
                        <a:pt x="361" y="386"/>
                      </a:lnTo>
                      <a:lnTo>
                        <a:pt x="433" y="314"/>
                      </a:lnTo>
                      <a:lnTo>
                        <a:pt x="433" y="241"/>
                      </a:lnTo>
                      <a:lnTo>
                        <a:pt x="433" y="145"/>
                      </a:lnTo>
                      <a:lnTo>
                        <a:pt x="385" y="73"/>
                      </a:lnTo>
                      <a:lnTo>
                        <a:pt x="313" y="25"/>
                      </a:lnTo>
                      <a:lnTo>
                        <a:pt x="217" y="1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37" name="Google Shape;14137;p46"/>
                <p:cNvSpPr/>
                <p:nvPr/>
              </p:nvSpPr>
              <p:spPr>
                <a:xfrm>
                  <a:off x="7693600" y="1077563"/>
                  <a:ext cx="11475" cy="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" h="434" extrusionOk="0">
                      <a:moveTo>
                        <a:pt x="145" y="1"/>
                      </a:moveTo>
                      <a:lnTo>
                        <a:pt x="73" y="49"/>
                      </a:lnTo>
                      <a:lnTo>
                        <a:pt x="25" y="121"/>
                      </a:lnTo>
                      <a:lnTo>
                        <a:pt x="1" y="217"/>
                      </a:lnTo>
                      <a:lnTo>
                        <a:pt x="25" y="290"/>
                      </a:lnTo>
                      <a:lnTo>
                        <a:pt x="49" y="362"/>
                      </a:lnTo>
                      <a:lnTo>
                        <a:pt x="121" y="434"/>
                      </a:lnTo>
                      <a:lnTo>
                        <a:pt x="314" y="434"/>
                      </a:lnTo>
                      <a:lnTo>
                        <a:pt x="386" y="386"/>
                      </a:lnTo>
                      <a:lnTo>
                        <a:pt x="434" y="314"/>
                      </a:lnTo>
                      <a:lnTo>
                        <a:pt x="458" y="217"/>
                      </a:lnTo>
                      <a:lnTo>
                        <a:pt x="434" y="145"/>
                      </a:lnTo>
                      <a:lnTo>
                        <a:pt x="386" y="73"/>
                      </a:lnTo>
                      <a:lnTo>
                        <a:pt x="314" y="1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38" name="Google Shape;14138;p46"/>
                <p:cNvSpPr/>
                <p:nvPr/>
              </p:nvSpPr>
              <p:spPr>
                <a:xfrm>
                  <a:off x="7685775" y="1147388"/>
                  <a:ext cx="10875" cy="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434" extrusionOk="0">
                      <a:moveTo>
                        <a:pt x="145" y="0"/>
                      </a:moveTo>
                      <a:lnTo>
                        <a:pt x="73" y="48"/>
                      </a:lnTo>
                      <a:lnTo>
                        <a:pt x="25" y="121"/>
                      </a:lnTo>
                      <a:lnTo>
                        <a:pt x="1" y="217"/>
                      </a:lnTo>
                      <a:lnTo>
                        <a:pt x="25" y="289"/>
                      </a:lnTo>
                      <a:lnTo>
                        <a:pt x="49" y="361"/>
                      </a:lnTo>
                      <a:lnTo>
                        <a:pt x="121" y="433"/>
                      </a:lnTo>
                      <a:lnTo>
                        <a:pt x="314" y="433"/>
                      </a:lnTo>
                      <a:lnTo>
                        <a:pt x="386" y="385"/>
                      </a:lnTo>
                      <a:lnTo>
                        <a:pt x="434" y="313"/>
                      </a:lnTo>
                      <a:lnTo>
                        <a:pt x="434" y="217"/>
                      </a:lnTo>
                      <a:lnTo>
                        <a:pt x="434" y="145"/>
                      </a:lnTo>
                      <a:lnTo>
                        <a:pt x="386" y="72"/>
                      </a:lnTo>
                      <a:lnTo>
                        <a:pt x="314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39" name="Google Shape;14139;p46"/>
                <p:cNvSpPr/>
                <p:nvPr/>
              </p:nvSpPr>
              <p:spPr>
                <a:xfrm>
                  <a:off x="7647275" y="1144963"/>
                  <a:ext cx="10850" cy="1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435" extrusionOk="0">
                      <a:moveTo>
                        <a:pt x="121" y="1"/>
                      </a:moveTo>
                      <a:lnTo>
                        <a:pt x="48" y="49"/>
                      </a:lnTo>
                      <a:lnTo>
                        <a:pt x="0" y="121"/>
                      </a:lnTo>
                      <a:lnTo>
                        <a:pt x="0" y="218"/>
                      </a:lnTo>
                      <a:lnTo>
                        <a:pt x="0" y="290"/>
                      </a:lnTo>
                      <a:lnTo>
                        <a:pt x="48" y="362"/>
                      </a:lnTo>
                      <a:lnTo>
                        <a:pt x="121" y="434"/>
                      </a:lnTo>
                      <a:lnTo>
                        <a:pt x="289" y="434"/>
                      </a:lnTo>
                      <a:lnTo>
                        <a:pt x="361" y="386"/>
                      </a:lnTo>
                      <a:lnTo>
                        <a:pt x="409" y="314"/>
                      </a:lnTo>
                      <a:lnTo>
                        <a:pt x="434" y="218"/>
                      </a:lnTo>
                      <a:lnTo>
                        <a:pt x="434" y="145"/>
                      </a:lnTo>
                      <a:lnTo>
                        <a:pt x="385" y="73"/>
                      </a:lnTo>
                      <a:lnTo>
                        <a:pt x="313" y="1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40" name="Google Shape;14140;p46"/>
                <p:cNvSpPr/>
                <p:nvPr/>
              </p:nvSpPr>
              <p:spPr>
                <a:xfrm>
                  <a:off x="7694825" y="1126913"/>
                  <a:ext cx="10850" cy="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434" extrusionOk="0">
                      <a:moveTo>
                        <a:pt x="144" y="1"/>
                      </a:moveTo>
                      <a:lnTo>
                        <a:pt x="72" y="49"/>
                      </a:lnTo>
                      <a:lnTo>
                        <a:pt x="0" y="121"/>
                      </a:lnTo>
                      <a:lnTo>
                        <a:pt x="0" y="217"/>
                      </a:lnTo>
                      <a:lnTo>
                        <a:pt x="0" y="290"/>
                      </a:lnTo>
                      <a:lnTo>
                        <a:pt x="48" y="362"/>
                      </a:lnTo>
                      <a:lnTo>
                        <a:pt x="120" y="410"/>
                      </a:lnTo>
                      <a:lnTo>
                        <a:pt x="217" y="434"/>
                      </a:lnTo>
                      <a:lnTo>
                        <a:pt x="289" y="434"/>
                      </a:lnTo>
                      <a:lnTo>
                        <a:pt x="361" y="386"/>
                      </a:lnTo>
                      <a:lnTo>
                        <a:pt x="433" y="314"/>
                      </a:lnTo>
                      <a:lnTo>
                        <a:pt x="433" y="217"/>
                      </a:lnTo>
                      <a:lnTo>
                        <a:pt x="433" y="121"/>
                      </a:lnTo>
                      <a:lnTo>
                        <a:pt x="385" y="49"/>
                      </a:lnTo>
                      <a:lnTo>
                        <a:pt x="313" y="1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41" name="Google Shape;14141;p46"/>
                <p:cNvSpPr/>
                <p:nvPr/>
              </p:nvSpPr>
              <p:spPr>
                <a:xfrm>
                  <a:off x="7667125" y="1132938"/>
                  <a:ext cx="11475" cy="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" h="458" extrusionOk="0">
                      <a:moveTo>
                        <a:pt x="241" y="0"/>
                      </a:moveTo>
                      <a:lnTo>
                        <a:pt x="145" y="24"/>
                      </a:lnTo>
                      <a:lnTo>
                        <a:pt x="73" y="73"/>
                      </a:lnTo>
                      <a:lnTo>
                        <a:pt x="25" y="145"/>
                      </a:lnTo>
                      <a:lnTo>
                        <a:pt x="1" y="241"/>
                      </a:lnTo>
                      <a:lnTo>
                        <a:pt x="25" y="313"/>
                      </a:lnTo>
                      <a:lnTo>
                        <a:pt x="73" y="386"/>
                      </a:lnTo>
                      <a:lnTo>
                        <a:pt x="145" y="434"/>
                      </a:lnTo>
                      <a:lnTo>
                        <a:pt x="241" y="458"/>
                      </a:lnTo>
                      <a:lnTo>
                        <a:pt x="314" y="434"/>
                      </a:lnTo>
                      <a:lnTo>
                        <a:pt x="386" y="386"/>
                      </a:lnTo>
                      <a:lnTo>
                        <a:pt x="434" y="313"/>
                      </a:lnTo>
                      <a:lnTo>
                        <a:pt x="458" y="241"/>
                      </a:lnTo>
                      <a:lnTo>
                        <a:pt x="434" y="145"/>
                      </a:lnTo>
                      <a:lnTo>
                        <a:pt x="386" y="73"/>
                      </a:lnTo>
                      <a:lnTo>
                        <a:pt x="314" y="24"/>
                      </a:lnTo>
                      <a:lnTo>
                        <a:pt x="241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42" name="Google Shape;14142;p46"/>
              <p:cNvGrpSpPr/>
              <p:nvPr/>
            </p:nvGrpSpPr>
            <p:grpSpPr>
              <a:xfrm rot="581139">
                <a:off x="4112469" y="2815878"/>
                <a:ext cx="84495" cy="127281"/>
                <a:chOff x="7647275" y="1077563"/>
                <a:chExt cx="77050" cy="116076"/>
              </a:xfrm>
            </p:grpSpPr>
            <p:sp>
              <p:nvSpPr>
                <p:cNvPr id="14143" name="Google Shape;14143;p46"/>
                <p:cNvSpPr/>
                <p:nvPr/>
              </p:nvSpPr>
              <p:spPr>
                <a:xfrm>
                  <a:off x="7710450" y="1090813"/>
                  <a:ext cx="10875" cy="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434" extrusionOk="0">
                      <a:moveTo>
                        <a:pt x="145" y="0"/>
                      </a:moveTo>
                      <a:lnTo>
                        <a:pt x="73" y="48"/>
                      </a:lnTo>
                      <a:lnTo>
                        <a:pt x="1" y="121"/>
                      </a:lnTo>
                      <a:lnTo>
                        <a:pt x="1" y="217"/>
                      </a:lnTo>
                      <a:lnTo>
                        <a:pt x="1" y="289"/>
                      </a:lnTo>
                      <a:lnTo>
                        <a:pt x="49" y="361"/>
                      </a:lnTo>
                      <a:lnTo>
                        <a:pt x="121" y="434"/>
                      </a:lnTo>
                      <a:lnTo>
                        <a:pt x="290" y="434"/>
                      </a:lnTo>
                      <a:lnTo>
                        <a:pt x="362" y="385"/>
                      </a:lnTo>
                      <a:lnTo>
                        <a:pt x="434" y="313"/>
                      </a:lnTo>
                      <a:lnTo>
                        <a:pt x="434" y="217"/>
                      </a:lnTo>
                      <a:lnTo>
                        <a:pt x="434" y="145"/>
                      </a:lnTo>
                      <a:lnTo>
                        <a:pt x="386" y="72"/>
                      </a:lnTo>
                      <a:lnTo>
                        <a:pt x="314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44" name="Google Shape;14144;p46"/>
                <p:cNvSpPr/>
                <p:nvPr/>
              </p:nvSpPr>
              <p:spPr>
                <a:xfrm>
                  <a:off x="7688200" y="1099238"/>
                  <a:ext cx="11450" cy="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458" extrusionOk="0">
                      <a:moveTo>
                        <a:pt x="217" y="0"/>
                      </a:moveTo>
                      <a:lnTo>
                        <a:pt x="145" y="24"/>
                      </a:lnTo>
                      <a:lnTo>
                        <a:pt x="72" y="73"/>
                      </a:lnTo>
                      <a:lnTo>
                        <a:pt x="24" y="145"/>
                      </a:lnTo>
                      <a:lnTo>
                        <a:pt x="0" y="217"/>
                      </a:lnTo>
                      <a:lnTo>
                        <a:pt x="24" y="313"/>
                      </a:lnTo>
                      <a:lnTo>
                        <a:pt x="48" y="385"/>
                      </a:lnTo>
                      <a:lnTo>
                        <a:pt x="145" y="434"/>
                      </a:lnTo>
                      <a:lnTo>
                        <a:pt x="217" y="458"/>
                      </a:lnTo>
                      <a:lnTo>
                        <a:pt x="313" y="434"/>
                      </a:lnTo>
                      <a:lnTo>
                        <a:pt x="385" y="385"/>
                      </a:lnTo>
                      <a:lnTo>
                        <a:pt x="434" y="313"/>
                      </a:lnTo>
                      <a:lnTo>
                        <a:pt x="458" y="241"/>
                      </a:lnTo>
                      <a:lnTo>
                        <a:pt x="434" y="145"/>
                      </a:lnTo>
                      <a:lnTo>
                        <a:pt x="385" y="73"/>
                      </a:lnTo>
                      <a:lnTo>
                        <a:pt x="313" y="24"/>
                      </a:lnTo>
                      <a:lnTo>
                        <a:pt x="217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45" name="Google Shape;14145;p46"/>
                <p:cNvSpPr/>
                <p:nvPr/>
              </p:nvSpPr>
              <p:spPr>
                <a:xfrm>
                  <a:off x="7664125" y="1095013"/>
                  <a:ext cx="11450" cy="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459" extrusionOk="0">
                      <a:moveTo>
                        <a:pt x="217" y="1"/>
                      </a:moveTo>
                      <a:lnTo>
                        <a:pt x="145" y="25"/>
                      </a:lnTo>
                      <a:lnTo>
                        <a:pt x="73" y="73"/>
                      </a:lnTo>
                      <a:lnTo>
                        <a:pt x="24" y="145"/>
                      </a:lnTo>
                      <a:lnTo>
                        <a:pt x="0" y="217"/>
                      </a:lnTo>
                      <a:lnTo>
                        <a:pt x="24" y="314"/>
                      </a:lnTo>
                      <a:lnTo>
                        <a:pt x="73" y="386"/>
                      </a:lnTo>
                      <a:lnTo>
                        <a:pt x="145" y="434"/>
                      </a:lnTo>
                      <a:lnTo>
                        <a:pt x="217" y="458"/>
                      </a:lnTo>
                      <a:lnTo>
                        <a:pt x="313" y="434"/>
                      </a:lnTo>
                      <a:lnTo>
                        <a:pt x="385" y="386"/>
                      </a:lnTo>
                      <a:lnTo>
                        <a:pt x="434" y="314"/>
                      </a:lnTo>
                      <a:lnTo>
                        <a:pt x="458" y="217"/>
                      </a:lnTo>
                      <a:lnTo>
                        <a:pt x="434" y="145"/>
                      </a:lnTo>
                      <a:lnTo>
                        <a:pt x="385" y="73"/>
                      </a:lnTo>
                      <a:lnTo>
                        <a:pt x="313" y="25"/>
                      </a:lnTo>
                      <a:lnTo>
                        <a:pt x="217" y="1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46" name="Google Shape;14146;p46"/>
                <p:cNvSpPr/>
                <p:nvPr/>
              </p:nvSpPr>
              <p:spPr>
                <a:xfrm>
                  <a:off x="7671350" y="1110063"/>
                  <a:ext cx="10850" cy="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458" extrusionOk="0">
                      <a:moveTo>
                        <a:pt x="217" y="1"/>
                      </a:moveTo>
                      <a:lnTo>
                        <a:pt x="145" y="25"/>
                      </a:lnTo>
                      <a:lnTo>
                        <a:pt x="72" y="73"/>
                      </a:lnTo>
                      <a:lnTo>
                        <a:pt x="0" y="145"/>
                      </a:lnTo>
                      <a:lnTo>
                        <a:pt x="0" y="241"/>
                      </a:lnTo>
                      <a:lnTo>
                        <a:pt x="0" y="314"/>
                      </a:lnTo>
                      <a:lnTo>
                        <a:pt x="48" y="386"/>
                      </a:lnTo>
                      <a:lnTo>
                        <a:pt x="121" y="434"/>
                      </a:lnTo>
                      <a:lnTo>
                        <a:pt x="217" y="458"/>
                      </a:lnTo>
                      <a:lnTo>
                        <a:pt x="289" y="434"/>
                      </a:lnTo>
                      <a:lnTo>
                        <a:pt x="361" y="386"/>
                      </a:lnTo>
                      <a:lnTo>
                        <a:pt x="433" y="314"/>
                      </a:lnTo>
                      <a:lnTo>
                        <a:pt x="433" y="241"/>
                      </a:lnTo>
                      <a:lnTo>
                        <a:pt x="433" y="145"/>
                      </a:lnTo>
                      <a:lnTo>
                        <a:pt x="385" y="73"/>
                      </a:lnTo>
                      <a:lnTo>
                        <a:pt x="313" y="25"/>
                      </a:lnTo>
                      <a:lnTo>
                        <a:pt x="217" y="1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47" name="Google Shape;14147;p46"/>
                <p:cNvSpPr/>
                <p:nvPr/>
              </p:nvSpPr>
              <p:spPr>
                <a:xfrm>
                  <a:off x="7693600" y="1077563"/>
                  <a:ext cx="11475" cy="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" h="434" extrusionOk="0">
                      <a:moveTo>
                        <a:pt x="145" y="1"/>
                      </a:moveTo>
                      <a:lnTo>
                        <a:pt x="73" y="49"/>
                      </a:lnTo>
                      <a:lnTo>
                        <a:pt x="25" y="121"/>
                      </a:lnTo>
                      <a:lnTo>
                        <a:pt x="1" y="217"/>
                      </a:lnTo>
                      <a:lnTo>
                        <a:pt x="25" y="290"/>
                      </a:lnTo>
                      <a:lnTo>
                        <a:pt x="49" y="362"/>
                      </a:lnTo>
                      <a:lnTo>
                        <a:pt x="121" y="434"/>
                      </a:lnTo>
                      <a:lnTo>
                        <a:pt x="314" y="434"/>
                      </a:lnTo>
                      <a:lnTo>
                        <a:pt x="386" y="386"/>
                      </a:lnTo>
                      <a:lnTo>
                        <a:pt x="434" y="314"/>
                      </a:lnTo>
                      <a:lnTo>
                        <a:pt x="458" y="217"/>
                      </a:lnTo>
                      <a:lnTo>
                        <a:pt x="434" y="145"/>
                      </a:lnTo>
                      <a:lnTo>
                        <a:pt x="386" y="73"/>
                      </a:lnTo>
                      <a:lnTo>
                        <a:pt x="314" y="1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48" name="Google Shape;14148;p46"/>
                <p:cNvSpPr/>
                <p:nvPr/>
              </p:nvSpPr>
              <p:spPr>
                <a:xfrm>
                  <a:off x="7685775" y="1147388"/>
                  <a:ext cx="10875" cy="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434" extrusionOk="0">
                      <a:moveTo>
                        <a:pt x="145" y="0"/>
                      </a:moveTo>
                      <a:lnTo>
                        <a:pt x="73" y="48"/>
                      </a:lnTo>
                      <a:lnTo>
                        <a:pt x="25" y="121"/>
                      </a:lnTo>
                      <a:lnTo>
                        <a:pt x="1" y="217"/>
                      </a:lnTo>
                      <a:lnTo>
                        <a:pt x="25" y="289"/>
                      </a:lnTo>
                      <a:lnTo>
                        <a:pt x="49" y="361"/>
                      </a:lnTo>
                      <a:lnTo>
                        <a:pt x="121" y="433"/>
                      </a:lnTo>
                      <a:lnTo>
                        <a:pt x="314" y="433"/>
                      </a:lnTo>
                      <a:lnTo>
                        <a:pt x="386" y="385"/>
                      </a:lnTo>
                      <a:lnTo>
                        <a:pt x="434" y="313"/>
                      </a:lnTo>
                      <a:lnTo>
                        <a:pt x="434" y="217"/>
                      </a:lnTo>
                      <a:lnTo>
                        <a:pt x="434" y="145"/>
                      </a:lnTo>
                      <a:lnTo>
                        <a:pt x="386" y="72"/>
                      </a:lnTo>
                      <a:lnTo>
                        <a:pt x="314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49" name="Google Shape;14149;p46"/>
                <p:cNvSpPr/>
                <p:nvPr/>
              </p:nvSpPr>
              <p:spPr>
                <a:xfrm>
                  <a:off x="7647275" y="1144963"/>
                  <a:ext cx="10850" cy="1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435" extrusionOk="0">
                      <a:moveTo>
                        <a:pt x="121" y="1"/>
                      </a:moveTo>
                      <a:lnTo>
                        <a:pt x="48" y="49"/>
                      </a:lnTo>
                      <a:lnTo>
                        <a:pt x="0" y="121"/>
                      </a:lnTo>
                      <a:lnTo>
                        <a:pt x="0" y="218"/>
                      </a:lnTo>
                      <a:lnTo>
                        <a:pt x="0" y="290"/>
                      </a:lnTo>
                      <a:lnTo>
                        <a:pt x="48" y="362"/>
                      </a:lnTo>
                      <a:lnTo>
                        <a:pt x="121" y="434"/>
                      </a:lnTo>
                      <a:lnTo>
                        <a:pt x="289" y="434"/>
                      </a:lnTo>
                      <a:lnTo>
                        <a:pt x="361" y="386"/>
                      </a:lnTo>
                      <a:lnTo>
                        <a:pt x="409" y="314"/>
                      </a:lnTo>
                      <a:lnTo>
                        <a:pt x="434" y="218"/>
                      </a:lnTo>
                      <a:lnTo>
                        <a:pt x="434" y="145"/>
                      </a:lnTo>
                      <a:lnTo>
                        <a:pt x="385" y="73"/>
                      </a:lnTo>
                      <a:lnTo>
                        <a:pt x="313" y="1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50" name="Google Shape;14150;p46"/>
                <p:cNvSpPr/>
                <p:nvPr/>
              </p:nvSpPr>
              <p:spPr>
                <a:xfrm>
                  <a:off x="7711675" y="1115488"/>
                  <a:ext cx="11450" cy="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458" extrusionOk="0">
                      <a:moveTo>
                        <a:pt x="217" y="0"/>
                      </a:moveTo>
                      <a:lnTo>
                        <a:pt x="145" y="24"/>
                      </a:lnTo>
                      <a:lnTo>
                        <a:pt x="72" y="72"/>
                      </a:lnTo>
                      <a:lnTo>
                        <a:pt x="24" y="145"/>
                      </a:lnTo>
                      <a:lnTo>
                        <a:pt x="0" y="241"/>
                      </a:lnTo>
                      <a:lnTo>
                        <a:pt x="24" y="313"/>
                      </a:lnTo>
                      <a:lnTo>
                        <a:pt x="72" y="385"/>
                      </a:lnTo>
                      <a:lnTo>
                        <a:pt x="145" y="434"/>
                      </a:lnTo>
                      <a:lnTo>
                        <a:pt x="217" y="458"/>
                      </a:lnTo>
                      <a:lnTo>
                        <a:pt x="313" y="434"/>
                      </a:lnTo>
                      <a:lnTo>
                        <a:pt x="385" y="385"/>
                      </a:lnTo>
                      <a:lnTo>
                        <a:pt x="433" y="313"/>
                      </a:lnTo>
                      <a:lnTo>
                        <a:pt x="457" y="241"/>
                      </a:lnTo>
                      <a:lnTo>
                        <a:pt x="433" y="145"/>
                      </a:lnTo>
                      <a:lnTo>
                        <a:pt x="385" y="72"/>
                      </a:lnTo>
                      <a:lnTo>
                        <a:pt x="313" y="24"/>
                      </a:lnTo>
                      <a:lnTo>
                        <a:pt x="217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51" name="Google Shape;14151;p46"/>
                <p:cNvSpPr/>
                <p:nvPr/>
              </p:nvSpPr>
              <p:spPr>
                <a:xfrm>
                  <a:off x="7712875" y="1132938"/>
                  <a:ext cx="11450" cy="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458" extrusionOk="0">
                      <a:moveTo>
                        <a:pt x="217" y="0"/>
                      </a:moveTo>
                      <a:lnTo>
                        <a:pt x="145" y="24"/>
                      </a:lnTo>
                      <a:lnTo>
                        <a:pt x="72" y="73"/>
                      </a:lnTo>
                      <a:lnTo>
                        <a:pt x="24" y="145"/>
                      </a:lnTo>
                      <a:lnTo>
                        <a:pt x="0" y="241"/>
                      </a:lnTo>
                      <a:lnTo>
                        <a:pt x="24" y="313"/>
                      </a:lnTo>
                      <a:lnTo>
                        <a:pt x="72" y="386"/>
                      </a:lnTo>
                      <a:lnTo>
                        <a:pt x="145" y="434"/>
                      </a:lnTo>
                      <a:lnTo>
                        <a:pt x="217" y="458"/>
                      </a:lnTo>
                      <a:lnTo>
                        <a:pt x="313" y="434"/>
                      </a:lnTo>
                      <a:lnTo>
                        <a:pt x="385" y="386"/>
                      </a:lnTo>
                      <a:lnTo>
                        <a:pt x="434" y="313"/>
                      </a:lnTo>
                      <a:lnTo>
                        <a:pt x="458" y="241"/>
                      </a:lnTo>
                      <a:lnTo>
                        <a:pt x="434" y="145"/>
                      </a:lnTo>
                      <a:lnTo>
                        <a:pt x="385" y="73"/>
                      </a:lnTo>
                      <a:lnTo>
                        <a:pt x="313" y="24"/>
                      </a:lnTo>
                      <a:lnTo>
                        <a:pt x="217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52" name="Google Shape;14152;p46"/>
                <p:cNvSpPr/>
                <p:nvPr/>
              </p:nvSpPr>
              <p:spPr>
                <a:xfrm>
                  <a:off x="7706850" y="1150388"/>
                  <a:ext cx="11450" cy="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458" extrusionOk="0">
                      <a:moveTo>
                        <a:pt x="241" y="1"/>
                      </a:moveTo>
                      <a:lnTo>
                        <a:pt x="145" y="25"/>
                      </a:lnTo>
                      <a:lnTo>
                        <a:pt x="73" y="73"/>
                      </a:lnTo>
                      <a:lnTo>
                        <a:pt x="25" y="145"/>
                      </a:lnTo>
                      <a:lnTo>
                        <a:pt x="0" y="217"/>
                      </a:lnTo>
                      <a:lnTo>
                        <a:pt x="25" y="313"/>
                      </a:lnTo>
                      <a:lnTo>
                        <a:pt x="73" y="386"/>
                      </a:lnTo>
                      <a:lnTo>
                        <a:pt x="145" y="434"/>
                      </a:lnTo>
                      <a:lnTo>
                        <a:pt x="241" y="458"/>
                      </a:lnTo>
                      <a:lnTo>
                        <a:pt x="313" y="434"/>
                      </a:lnTo>
                      <a:lnTo>
                        <a:pt x="386" y="386"/>
                      </a:lnTo>
                      <a:lnTo>
                        <a:pt x="434" y="313"/>
                      </a:lnTo>
                      <a:lnTo>
                        <a:pt x="458" y="217"/>
                      </a:lnTo>
                      <a:lnTo>
                        <a:pt x="434" y="145"/>
                      </a:lnTo>
                      <a:lnTo>
                        <a:pt x="386" y="73"/>
                      </a:lnTo>
                      <a:lnTo>
                        <a:pt x="313" y="25"/>
                      </a:lnTo>
                      <a:lnTo>
                        <a:pt x="241" y="1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53" name="Google Shape;14153;p46"/>
                <p:cNvSpPr/>
                <p:nvPr/>
              </p:nvSpPr>
              <p:spPr>
                <a:xfrm>
                  <a:off x="7651141" y="1182189"/>
                  <a:ext cx="11450" cy="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458" extrusionOk="0">
                      <a:moveTo>
                        <a:pt x="241" y="0"/>
                      </a:moveTo>
                      <a:lnTo>
                        <a:pt x="145" y="24"/>
                      </a:lnTo>
                      <a:lnTo>
                        <a:pt x="73" y="72"/>
                      </a:lnTo>
                      <a:lnTo>
                        <a:pt x="24" y="144"/>
                      </a:lnTo>
                      <a:lnTo>
                        <a:pt x="0" y="217"/>
                      </a:lnTo>
                      <a:lnTo>
                        <a:pt x="24" y="313"/>
                      </a:lnTo>
                      <a:lnTo>
                        <a:pt x="73" y="385"/>
                      </a:lnTo>
                      <a:lnTo>
                        <a:pt x="145" y="433"/>
                      </a:lnTo>
                      <a:lnTo>
                        <a:pt x="241" y="457"/>
                      </a:lnTo>
                      <a:lnTo>
                        <a:pt x="313" y="433"/>
                      </a:lnTo>
                      <a:lnTo>
                        <a:pt x="385" y="385"/>
                      </a:lnTo>
                      <a:lnTo>
                        <a:pt x="434" y="313"/>
                      </a:lnTo>
                      <a:lnTo>
                        <a:pt x="458" y="241"/>
                      </a:lnTo>
                      <a:lnTo>
                        <a:pt x="434" y="144"/>
                      </a:lnTo>
                      <a:lnTo>
                        <a:pt x="410" y="72"/>
                      </a:lnTo>
                      <a:lnTo>
                        <a:pt x="313" y="24"/>
                      </a:lnTo>
                      <a:lnTo>
                        <a:pt x="241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54" name="Google Shape;14154;p46"/>
                <p:cNvSpPr/>
                <p:nvPr/>
              </p:nvSpPr>
              <p:spPr>
                <a:xfrm>
                  <a:off x="7694825" y="1126913"/>
                  <a:ext cx="10850" cy="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434" extrusionOk="0">
                      <a:moveTo>
                        <a:pt x="144" y="1"/>
                      </a:moveTo>
                      <a:lnTo>
                        <a:pt x="72" y="49"/>
                      </a:lnTo>
                      <a:lnTo>
                        <a:pt x="0" y="121"/>
                      </a:lnTo>
                      <a:lnTo>
                        <a:pt x="0" y="217"/>
                      </a:lnTo>
                      <a:lnTo>
                        <a:pt x="0" y="290"/>
                      </a:lnTo>
                      <a:lnTo>
                        <a:pt x="48" y="362"/>
                      </a:lnTo>
                      <a:lnTo>
                        <a:pt x="120" y="410"/>
                      </a:lnTo>
                      <a:lnTo>
                        <a:pt x="217" y="434"/>
                      </a:lnTo>
                      <a:lnTo>
                        <a:pt x="289" y="434"/>
                      </a:lnTo>
                      <a:lnTo>
                        <a:pt x="361" y="386"/>
                      </a:lnTo>
                      <a:lnTo>
                        <a:pt x="433" y="314"/>
                      </a:lnTo>
                      <a:lnTo>
                        <a:pt x="433" y="217"/>
                      </a:lnTo>
                      <a:lnTo>
                        <a:pt x="433" y="121"/>
                      </a:lnTo>
                      <a:lnTo>
                        <a:pt x="385" y="49"/>
                      </a:lnTo>
                      <a:lnTo>
                        <a:pt x="313" y="1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55" name="Google Shape;14155;p46"/>
                <p:cNvSpPr/>
                <p:nvPr/>
              </p:nvSpPr>
              <p:spPr>
                <a:xfrm>
                  <a:off x="7667125" y="1132938"/>
                  <a:ext cx="11475" cy="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" h="458" extrusionOk="0">
                      <a:moveTo>
                        <a:pt x="241" y="0"/>
                      </a:moveTo>
                      <a:lnTo>
                        <a:pt x="145" y="24"/>
                      </a:lnTo>
                      <a:lnTo>
                        <a:pt x="73" y="73"/>
                      </a:lnTo>
                      <a:lnTo>
                        <a:pt x="25" y="145"/>
                      </a:lnTo>
                      <a:lnTo>
                        <a:pt x="1" y="241"/>
                      </a:lnTo>
                      <a:lnTo>
                        <a:pt x="25" y="313"/>
                      </a:lnTo>
                      <a:lnTo>
                        <a:pt x="73" y="386"/>
                      </a:lnTo>
                      <a:lnTo>
                        <a:pt x="145" y="434"/>
                      </a:lnTo>
                      <a:lnTo>
                        <a:pt x="241" y="458"/>
                      </a:lnTo>
                      <a:lnTo>
                        <a:pt x="314" y="434"/>
                      </a:lnTo>
                      <a:lnTo>
                        <a:pt x="386" y="386"/>
                      </a:lnTo>
                      <a:lnTo>
                        <a:pt x="434" y="313"/>
                      </a:lnTo>
                      <a:lnTo>
                        <a:pt x="458" y="241"/>
                      </a:lnTo>
                      <a:lnTo>
                        <a:pt x="434" y="145"/>
                      </a:lnTo>
                      <a:lnTo>
                        <a:pt x="386" y="73"/>
                      </a:lnTo>
                      <a:lnTo>
                        <a:pt x="314" y="24"/>
                      </a:lnTo>
                      <a:lnTo>
                        <a:pt x="241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56" name="Google Shape;14156;p46"/>
              <p:cNvGrpSpPr/>
              <p:nvPr/>
            </p:nvGrpSpPr>
            <p:grpSpPr>
              <a:xfrm rot="581139">
                <a:off x="4494313" y="3050919"/>
                <a:ext cx="85154" cy="73276"/>
                <a:chOff x="7646674" y="1095013"/>
                <a:chExt cx="77651" cy="66825"/>
              </a:xfrm>
            </p:grpSpPr>
            <p:sp>
              <p:nvSpPr>
                <p:cNvPr id="14157" name="Google Shape;14157;p46"/>
                <p:cNvSpPr/>
                <p:nvPr/>
              </p:nvSpPr>
              <p:spPr>
                <a:xfrm>
                  <a:off x="7688200" y="1099238"/>
                  <a:ext cx="11450" cy="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458" extrusionOk="0">
                      <a:moveTo>
                        <a:pt x="217" y="0"/>
                      </a:moveTo>
                      <a:lnTo>
                        <a:pt x="145" y="24"/>
                      </a:lnTo>
                      <a:lnTo>
                        <a:pt x="72" y="73"/>
                      </a:lnTo>
                      <a:lnTo>
                        <a:pt x="24" y="145"/>
                      </a:lnTo>
                      <a:lnTo>
                        <a:pt x="0" y="217"/>
                      </a:lnTo>
                      <a:lnTo>
                        <a:pt x="24" y="313"/>
                      </a:lnTo>
                      <a:lnTo>
                        <a:pt x="48" y="385"/>
                      </a:lnTo>
                      <a:lnTo>
                        <a:pt x="145" y="434"/>
                      </a:lnTo>
                      <a:lnTo>
                        <a:pt x="217" y="458"/>
                      </a:lnTo>
                      <a:lnTo>
                        <a:pt x="313" y="434"/>
                      </a:lnTo>
                      <a:lnTo>
                        <a:pt x="385" y="385"/>
                      </a:lnTo>
                      <a:lnTo>
                        <a:pt x="434" y="313"/>
                      </a:lnTo>
                      <a:lnTo>
                        <a:pt x="458" y="241"/>
                      </a:lnTo>
                      <a:lnTo>
                        <a:pt x="434" y="145"/>
                      </a:lnTo>
                      <a:lnTo>
                        <a:pt x="385" y="73"/>
                      </a:lnTo>
                      <a:lnTo>
                        <a:pt x="313" y="24"/>
                      </a:lnTo>
                      <a:lnTo>
                        <a:pt x="217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58" name="Google Shape;14158;p46"/>
                <p:cNvSpPr/>
                <p:nvPr/>
              </p:nvSpPr>
              <p:spPr>
                <a:xfrm>
                  <a:off x="7664125" y="1095013"/>
                  <a:ext cx="11450" cy="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459" extrusionOk="0">
                      <a:moveTo>
                        <a:pt x="217" y="1"/>
                      </a:moveTo>
                      <a:lnTo>
                        <a:pt x="145" y="25"/>
                      </a:lnTo>
                      <a:lnTo>
                        <a:pt x="73" y="73"/>
                      </a:lnTo>
                      <a:lnTo>
                        <a:pt x="24" y="145"/>
                      </a:lnTo>
                      <a:lnTo>
                        <a:pt x="0" y="217"/>
                      </a:lnTo>
                      <a:lnTo>
                        <a:pt x="24" y="314"/>
                      </a:lnTo>
                      <a:lnTo>
                        <a:pt x="73" y="386"/>
                      </a:lnTo>
                      <a:lnTo>
                        <a:pt x="145" y="434"/>
                      </a:lnTo>
                      <a:lnTo>
                        <a:pt x="217" y="458"/>
                      </a:lnTo>
                      <a:lnTo>
                        <a:pt x="313" y="434"/>
                      </a:lnTo>
                      <a:lnTo>
                        <a:pt x="385" y="386"/>
                      </a:lnTo>
                      <a:lnTo>
                        <a:pt x="434" y="314"/>
                      </a:lnTo>
                      <a:lnTo>
                        <a:pt x="458" y="217"/>
                      </a:lnTo>
                      <a:lnTo>
                        <a:pt x="434" y="145"/>
                      </a:lnTo>
                      <a:lnTo>
                        <a:pt x="385" y="73"/>
                      </a:lnTo>
                      <a:lnTo>
                        <a:pt x="313" y="25"/>
                      </a:lnTo>
                      <a:lnTo>
                        <a:pt x="217" y="1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59" name="Google Shape;14159;p46"/>
                <p:cNvSpPr/>
                <p:nvPr/>
              </p:nvSpPr>
              <p:spPr>
                <a:xfrm>
                  <a:off x="7671350" y="1110063"/>
                  <a:ext cx="10850" cy="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458" extrusionOk="0">
                      <a:moveTo>
                        <a:pt x="217" y="1"/>
                      </a:moveTo>
                      <a:lnTo>
                        <a:pt x="145" y="25"/>
                      </a:lnTo>
                      <a:lnTo>
                        <a:pt x="72" y="73"/>
                      </a:lnTo>
                      <a:lnTo>
                        <a:pt x="0" y="145"/>
                      </a:lnTo>
                      <a:lnTo>
                        <a:pt x="0" y="241"/>
                      </a:lnTo>
                      <a:lnTo>
                        <a:pt x="0" y="314"/>
                      </a:lnTo>
                      <a:lnTo>
                        <a:pt x="48" y="386"/>
                      </a:lnTo>
                      <a:lnTo>
                        <a:pt x="121" y="434"/>
                      </a:lnTo>
                      <a:lnTo>
                        <a:pt x="217" y="458"/>
                      </a:lnTo>
                      <a:lnTo>
                        <a:pt x="289" y="434"/>
                      </a:lnTo>
                      <a:lnTo>
                        <a:pt x="361" y="386"/>
                      </a:lnTo>
                      <a:lnTo>
                        <a:pt x="433" y="314"/>
                      </a:lnTo>
                      <a:lnTo>
                        <a:pt x="433" y="241"/>
                      </a:lnTo>
                      <a:lnTo>
                        <a:pt x="433" y="145"/>
                      </a:lnTo>
                      <a:lnTo>
                        <a:pt x="385" y="73"/>
                      </a:lnTo>
                      <a:lnTo>
                        <a:pt x="313" y="25"/>
                      </a:lnTo>
                      <a:lnTo>
                        <a:pt x="217" y="1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60" name="Google Shape;14160;p46"/>
                <p:cNvSpPr/>
                <p:nvPr/>
              </p:nvSpPr>
              <p:spPr>
                <a:xfrm>
                  <a:off x="7685775" y="1147388"/>
                  <a:ext cx="10875" cy="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434" extrusionOk="0">
                      <a:moveTo>
                        <a:pt x="145" y="0"/>
                      </a:moveTo>
                      <a:lnTo>
                        <a:pt x="73" y="48"/>
                      </a:lnTo>
                      <a:lnTo>
                        <a:pt x="25" y="121"/>
                      </a:lnTo>
                      <a:lnTo>
                        <a:pt x="1" y="217"/>
                      </a:lnTo>
                      <a:lnTo>
                        <a:pt x="25" y="289"/>
                      </a:lnTo>
                      <a:lnTo>
                        <a:pt x="49" y="361"/>
                      </a:lnTo>
                      <a:lnTo>
                        <a:pt x="121" y="433"/>
                      </a:lnTo>
                      <a:lnTo>
                        <a:pt x="314" y="433"/>
                      </a:lnTo>
                      <a:lnTo>
                        <a:pt x="386" y="385"/>
                      </a:lnTo>
                      <a:lnTo>
                        <a:pt x="434" y="313"/>
                      </a:lnTo>
                      <a:lnTo>
                        <a:pt x="434" y="217"/>
                      </a:lnTo>
                      <a:lnTo>
                        <a:pt x="434" y="145"/>
                      </a:lnTo>
                      <a:lnTo>
                        <a:pt x="386" y="72"/>
                      </a:lnTo>
                      <a:lnTo>
                        <a:pt x="314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61" name="Google Shape;14161;p46"/>
                <p:cNvSpPr/>
                <p:nvPr/>
              </p:nvSpPr>
              <p:spPr>
                <a:xfrm>
                  <a:off x="7653593" y="1132200"/>
                  <a:ext cx="10850" cy="1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435" extrusionOk="0">
                      <a:moveTo>
                        <a:pt x="121" y="1"/>
                      </a:moveTo>
                      <a:lnTo>
                        <a:pt x="48" y="49"/>
                      </a:lnTo>
                      <a:lnTo>
                        <a:pt x="0" y="121"/>
                      </a:lnTo>
                      <a:lnTo>
                        <a:pt x="0" y="218"/>
                      </a:lnTo>
                      <a:lnTo>
                        <a:pt x="0" y="290"/>
                      </a:lnTo>
                      <a:lnTo>
                        <a:pt x="48" y="362"/>
                      </a:lnTo>
                      <a:lnTo>
                        <a:pt x="121" y="434"/>
                      </a:lnTo>
                      <a:lnTo>
                        <a:pt x="289" y="434"/>
                      </a:lnTo>
                      <a:lnTo>
                        <a:pt x="361" y="386"/>
                      </a:lnTo>
                      <a:lnTo>
                        <a:pt x="409" y="314"/>
                      </a:lnTo>
                      <a:lnTo>
                        <a:pt x="434" y="218"/>
                      </a:lnTo>
                      <a:lnTo>
                        <a:pt x="434" y="145"/>
                      </a:lnTo>
                      <a:lnTo>
                        <a:pt x="385" y="73"/>
                      </a:lnTo>
                      <a:lnTo>
                        <a:pt x="313" y="1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62" name="Google Shape;14162;p46"/>
                <p:cNvSpPr/>
                <p:nvPr/>
              </p:nvSpPr>
              <p:spPr>
                <a:xfrm>
                  <a:off x="7711675" y="1115488"/>
                  <a:ext cx="11450" cy="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458" extrusionOk="0">
                      <a:moveTo>
                        <a:pt x="217" y="0"/>
                      </a:moveTo>
                      <a:lnTo>
                        <a:pt x="145" y="24"/>
                      </a:lnTo>
                      <a:lnTo>
                        <a:pt x="72" y="72"/>
                      </a:lnTo>
                      <a:lnTo>
                        <a:pt x="24" y="145"/>
                      </a:lnTo>
                      <a:lnTo>
                        <a:pt x="0" y="241"/>
                      </a:lnTo>
                      <a:lnTo>
                        <a:pt x="24" y="313"/>
                      </a:lnTo>
                      <a:lnTo>
                        <a:pt x="72" y="385"/>
                      </a:lnTo>
                      <a:lnTo>
                        <a:pt x="145" y="434"/>
                      </a:lnTo>
                      <a:lnTo>
                        <a:pt x="217" y="458"/>
                      </a:lnTo>
                      <a:lnTo>
                        <a:pt x="313" y="434"/>
                      </a:lnTo>
                      <a:lnTo>
                        <a:pt x="385" y="385"/>
                      </a:lnTo>
                      <a:lnTo>
                        <a:pt x="433" y="313"/>
                      </a:lnTo>
                      <a:lnTo>
                        <a:pt x="457" y="241"/>
                      </a:lnTo>
                      <a:lnTo>
                        <a:pt x="433" y="145"/>
                      </a:lnTo>
                      <a:lnTo>
                        <a:pt x="385" y="72"/>
                      </a:lnTo>
                      <a:lnTo>
                        <a:pt x="313" y="24"/>
                      </a:lnTo>
                      <a:lnTo>
                        <a:pt x="217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63" name="Google Shape;14163;p46"/>
                <p:cNvSpPr/>
                <p:nvPr/>
              </p:nvSpPr>
              <p:spPr>
                <a:xfrm>
                  <a:off x="7712875" y="1132938"/>
                  <a:ext cx="11450" cy="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458" extrusionOk="0">
                      <a:moveTo>
                        <a:pt x="217" y="0"/>
                      </a:moveTo>
                      <a:lnTo>
                        <a:pt x="145" y="24"/>
                      </a:lnTo>
                      <a:lnTo>
                        <a:pt x="72" y="73"/>
                      </a:lnTo>
                      <a:lnTo>
                        <a:pt x="24" y="145"/>
                      </a:lnTo>
                      <a:lnTo>
                        <a:pt x="0" y="241"/>
                      </a:lnTo>
                      <a:lnTo>
                        <a:pt x="24" y="313"/>
                      </a:lnTo>
                      <a:lnTo>
                        <a:pt x="72" y="386"/>
                      </a:lnTo>
                      <a:lnTo>
                        <a:pt x="145" y="434"/>
                      </a:lnTo>
                      <a:lnTo>
                        <a:pt x="217" y="458"/>
                      </a:lnTo>
                      <a:lnTo>
                        <a:pt x="313" y="434"/>
                      </a:lnTo>
                      <a:lnTo>
                        <a:pt x="385" y="386"/>
                      </a:lnTo>
                      <a:lnTo>
                        <a:pt x="434" y="313"/>
                      </a:lnTo>
                      <a:lnTo>
                        <a:pt x="458" y="241"/>
                      </a:lnTo>
                      <a:lnTo>
                        <a:pt x="434" y="145"/>
                      </a:lnTo>
                      <a:lnTo>
                        <a:pt x="385" y="73"/>
                      </a:lnTo>
                      <a:lnTo>
                        <a:pt x="313" y="24"/>
                      </a:lnTo>
                      <a:lnTo>
                        <a:pt x="217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64" name="Google Shape;14164;p46"/>
                <p:cNvSpPr/>
                <p:nvPr/>
              </p:nvSpPr>
              <p:spPr>
                <a:xfrm>
                  <a:off x="7706850" y="1150388"/>
                  <a:ext cx="11450" cy="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458" extrusionOk="0">
                      <a:moveTo>
                        <a:pt x="241" y="1"/>
                      </a:moveTo>
                      <a:lnTo>
                        <a:pt x="145" y="25"/>
                      </a:lnTo>
                      <a:lnTo>
                        <a:pt x="73" y="73"/>
                      </a:lnTo>
                      <a:lnTo>
                        <a:pt x="25" y="145"/>
                      </a:lnTo>
                      <a:lnTo>
                        <a:pt x="0" y="217"/>
                      </a:lnTo>
                      <a:lnTo>
                        <a:pt x="25" y="313"/>
                      </a:lnTo>
                      <a:lnTo>
                        <a:pt x="73" y="386"/>
                      </a:lnTo>
                      <a:lnTo>
                        <a:pt x="145" y="434"/>
                      </a:lnTo>
                      <a:lnTo>
                        <a:pt x="241" y="458"/>
                      </a:lnTo>
                      <a:lnTo>
                        <a:pt x="313" y="434"/>
                      </a:lnTo>
                      <a:lnTo>
                        <a:pt x="386" y="386"/>
                      </a:lnTo>
                      <a:lnTo>
                        <a:pt x="434" y="313"/>
                      </a:lnTo>
                      <a:lnTo>
                        <a:pt x="458" y="217"/>
                      </a:lnTo>
                      <a:lnTo>
                        <a:pt x="434" y="145"/>
                      </a:lnTo>
                      <a:lnTo>
                        <a:pt x="386" y="73"/>
                      </a:lnTo>
                      <a:lnTo>
                        <a:pt x="313" y="25"/>
                      </a:lnTo>
                      <a:lnTo>
                        <a:pt x="241" y="1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65" name="Google Shape;14165;p46"/>
                <p:cNvSpPr/>
                <p:nvPr/>
              </p:nvSpPr>
              <p:spPr>
                <a:xfrm>
                  <a:off x="7646674" y="1112454"/>
                  <a:ext cx="11450" cy="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458" extrusionOk="0">
                      <a:moveTo>
                        <a:pt x="241" y="0"/>
                      </a:moveTo>
                      <a:lnTo>
                        <a:pt x="145" y="24"/>
                      </a:lnTo>
                      <a:lnTo>
                        <a:pt x="73" y="72"/>
                      </a:lnTo>
                      <a:lnTo>
                        <a:pt x="24" y="144"/>
                      </a:lnTo>
                      <a:lnTo>
                        <a:pt x="0" y="217"/>
                      </a:lnTo>
                      <a:lnTo>
                        <a:pt x="24" y="313"/>
                      </a:lnTo>
                      <a:lnTo>
                        <a:pt x="73" y="385"/>
                      </a:lnTo>
                      <a:lnTo>
                        <a:pt x="145" y="433"/>
                      </a:lnTo>
                      <a:lnTo>
                        <a:pt x="241" y="457"/>
                      </a:lnTo>
                      <a:lnTo>
                        <a:pt x="313" y="433"/>
                      </a:lnTo>
                      <a:lnTo>
                        <a:pt x="385" y="385"/>
                      </a:lnTo>
                      <a:lnTo>
                        <a:pt x="434" y="313"/>
                      </a:lnTo>
                      <a:lnTo>
                        <a:pt x="458" y="241"/>
                      </a:lnTo>
                      <a:lnTo>
                        <a:pt x="434" y="144"/>
                      </a:lnTo>
                      <a:lnTo>
                        <a:pt x="410" y="72"/>
                      </a:lnTo>
                      <a:lnTo>
                        <a:pt x="313" y="24"/>
                      </a:lnTo>
                      <a:lnTo>
                        <a:pt x="241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66" name="Google Shape;14166;p46"/>
                <p:cNvSpPr/>
                <p:nvPr/>
              </p:nvSpPr>
              <p:spPr>
                <a:xfrm>
                  <a:off x="7694825" y="1126913"/>
                  <a:ext cx="10850" cy="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434" extrusionOk="0">
                      <a:moveTo>
                        <a:pt x="144" y="1"/>
                      </a:moveTo>
                      <a:lnTo>
                        <a:pt x="72" y="49"/>
                      </a:lnTo>
                      <a:lnTo>
                        <a:pt x="0" y="121"/>
                      </a:lnTo>
                      <a:lnTo>
                        <a:pt x="0" y="217"/>
                      </a:lnTo>
                      <a:lnTo>
                        <a:pt x="0" y="290"/>
                      </a:lnTo>
                      <a:lnTo>
                        <a:pt x="48" y="362"/>
                      </a:lnTo>
                      <a:lnTo>
                        <a:pt x="120" y="410"/>
                      </a:lnTo>
                      <a:lnTo>
                        <a:pt x="217" y="434"/>
                      </a:lnTo>
                      <a:lnTo>
                        <a:pt x="289" y="434"/>
                      </a:lnTo>
                      <a:lnTo>
                        <a:pt x="361" y="386"/>
                      </a:lnTo>
                      <a:lnTo>
                        <a:pt x="433" y="314"/>
                      </a:lnTo>
                      <a:lnTo>
                        <a:pt x="433" y="217"/>
                      </a:lnTo>
                      <a:lnTo>
                        <a:pt x="433" y="121"/>
                      </a:lnTo>
                      <a:lnTo>
                        <a:pt x="385" y="49"/>
                      </a:lnTo>
                      <a:lnTo>
                        <a:pt x="313" y="1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67" name="Google Shape;14167;p46"/>
                <p:cNvSpPr/>
                <p:nvPr/>
              </p:nvSpPr>
              <p:spPr>
                <a:xfrm>
                  <a:off x="7667125" y="1132938"/>
                  <a:ext cx="11475" cy="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" h="458" extrusionOk="0">
                      <a:moveTo>
                        <a:pt x="241" y="0"/>
                      </a:moveTo>
                      <a:lnTo>
                        <a:pt x="145" y="24"/>
                      </a:lnTo>
                      <a:lnTo>
                        <a:pt x="73" y="73"/>
                      </a:lnTo>
                      <a:lnTo>
                        <a:pt x="25" y="145"/>
                      </a:lnTo>
                      <a:lnTo>
                        <a:pt x="1" y="241"/>
                      </a:lnTo>
                      <a:lnTo>
                        <a:pt x="25" y="313"/>
                      </a:lnTo>
                      <a:lnTo>
                        <a:pt x="73" y="386"/>
                      </a:lnTo>
                      <a:lnTo>
                        <a:pt x="145" y="434"/>
                      </a:lnTo>
                      <a:lnTo>
                        <a:pt x="241" y="458"/>
                      </a:lnTo>
                      <a:lnTo>
                        <a:pt x="314" y="434"/>
                      </a:lnTo>
                      <a:lnTo>
                        <a:pt x="386" y="386"/>
                      </a:lnTo>
                      <a:lnTo>
                        <a:pt x="434" y="313"/>
                      </a:lnTo>
                      <a:lnTo>
                        <a:pt x="458" y="241"/>
                      </a:lnTo>
                      <a:lnTo>
                        <a:pt x="434" y="145"/>
                      </a:lnTo>
                      <a:lnTo>
                        <a:pt x="386" y="73"/>
                      </a:lnTo>
                      <a:lnTo>
                        <a:pt x="314" y="24"/>
                      </a:lnTo>
                      <a:lnTo>
                        <a:pt x="241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68" name="Google Shape;14168;p46"/>
              <p:cNvGrpSpPr/>
              <p:nvPr/>
            </p:nvGrpSpPr>
            <p:grpSpPr>
              <a:xfrm rot="581139">
                <a:off x="4557307" y="3047659"/>
                <a:ext cx="84312" cy="73276"/>
                <a:chOff x="7638250" y="1077563"/>
                <a:chExt cx="76883" cy="66825"/>
              </a:xfrm>
            </p:grpSpPr>
            <p:sp>
              <p:nvSpPr>
                <p:cNvPr id="14169" name="Google Shape;14169;p46"/>
                <p:cNvSpPr/>
                <p:nvPr/>
              </p:nvSpPr>
              <p:spPr>
                <a:xfrm>
                  <a:off x="7704258" y="1091869"/>
                  <a:ext cx="10875" cy="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434" extrusionOk="0">
                      <a:moveTo>
                        <a:pt x="145" y="0"/>
                      </a:moveTo>
                      <a:lnTo>
                        <a:pt x="73" y="48"/>
                      </a:lnTo>
                      <a:lnTo>
                        <a:pt x="1" y="121"/>
                      </a:lnTo>
                      <a:lnTo>
                        <a:pt x="1" y="217"/>
                      </a:lnTo>
                      <a:lnTo>
                        <a:pt x="1" y="289"/>
                      </a:lnTo>
                      <a:lnTo>
                        <a:pt x="49" y="361"/>
                      </a:lnTo>
                      <a:lnTo>
                        <a:pt x="121" y="434"/>
                      </a:lnTo>
                      <a:lnTo>
                        <a:pt x="290" y="434"/>
                      </a:lnTo>
                      <a:lnTo>
                        <a:pt x="362" y="385"/>
                      </a:lnTo>
                      <a:lnTo>
                        <a:pt x="434" y="313"/>
                      </a:lnTo>
                      <a:lnTo>
                        <a:pt x="434" y="217"/>
                      </a:lnTo>
                      <a:lnTo>
                        <a:pt x="434" y="145"/>
                      </a:lnTo>
                      <a:lnTo>
                        <a:pt x="386" y="72"/>
                      </a:lnTo>
                      <a:lnTo>
                        <a:pt x="314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70" name="Google Shape;14170;p46"/>
                <p:cNvSpPr/>
                <p:nvPr/>
              </p:nvSpPr>
              <p:spPr>
                <a:xfrm>
                  <a:off x="7688200" y="1099238"/>
                  <a:ext cx="11450" cy="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458" extrusionOk="0">
                      <a:moveTo>
                        <a:pt x="217" y="0"/>
                      </a:moveTo>
                      <a:lnTo>
                        <a:pt x="145" y="24"/>
                      </a:lnTo>
                      <a:lnTo>
                        <a:pt x="72" y="73"/>
                      </a:lnTo>
                      <a:lnTo>
                        <a:pt x="24" y="145"/>
                      </a:lnTo>
                      <a:lnTo>
                        <a:pt x="0" y="217"/>
                      </a:lnTo>
                      <a:lnTo>
                        <a:pt x="24" y="313"/>
                      </a:lnTo>
                      <a:lnTo>
                        <a:pt x="48" y="385"/>
                      </a:lnTo>
                      <a:lnTo>
                        <a:pt x="145" y="434"/>
                      </a:lnTo>
                      <a:lnTo>
                        <a:pt x="217" y="458"/>
                      </a:lnTo>
                      <a:lnTo>
                        <a:pt x="313" y="434"/>
                      </a:lnTo>
                      <a:lnTo>
                        <a:pt x="385" y="385"/>
                      </a:lnTo>
                      <a:lnTo>
                        <a:pt x="434" y="313"/>
                      </a:lnTo>
                      <a:lnTo>
                        <a:pt x="458" y="241"/>
                      </a:lnTo>
                      <a:lnTo>
                        <a:pt x="434" y="145"/>
                      </a:lnTo>
                      <a:lnTo>
                        <a:pt x="385" y="73"/>
                      </a:lnTo>
                      <a:lnTo>
                        <a:pt x="313" y="24"/>
                      </a:lnTo>
                      <a:lnTo>
                        <a:pt x="217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71" name="Google Shape;14171;p46"/>
                <p:cNvSpPr/>
                <p:nvPr/>
              </p:nvSpPr>
              <p:spPr>
                <a:xfrm>
                  <a:off x="7664125" y="1095013"/>
                  <a:ext cx="11450" cy="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459" extrusionOk="0">
                      <a:moveTo>
                        <a:pt x="217" y="1"/>
                      </a:moveTo>
                      <a:lnTo>
                        <a:pt x="145" y="25"/>
                      </a:lnTo>
                      <a:lnTo>
                        <a:pt x="73" y="73"/>
                      </a:lnTo>
                      <a:lnTo>
                        <a:pt x="24" y="145"/>
                      </a:lnTo>
                      <a:lnTo>
                        <a:pt x="0" y="217"/>
                      </a:lnTo>
                      <a:lnTo>
                        <a:pt x="24" y="314"/>
                      </a:lnTo>
                      <a:lnTo>
                        <a:pt x="73" y="386"/>
                      </a:lnTo>
                      <a:lnTo>
                        <a:pt x="145" y="434"/>
                      </a:lnTo>
                      <a:lnTo>
                        <a:pt x="217" y="458"/>
                      </a:lnTo>
                      <a:lnTo>
                        <a:pt x="313" y="434"/>
                      </a:lnTo>
                      <a:lnTo>
                        <a:pt x="385" y="386"/>
                      </a:lnTo>
                      <a:lnTo>
                        <a:pt x="434" y="314"/>
                      </a:lnTo>
                      <a:lnTo>
                        <a:pt x="458" y="217"/>
                      </a:lnTo>
                      <a:lnTo>
                        <a:pt x="434" y="145"/>
                      </a:lnTo>
                      <a:lnTo>
                        <a:pt x="385" y="73"/>
                      </a:lnTo>
                      <a:lnTo>
                        <a:pt x="313" y="25"/>
                      </a:lnTo>
                      <a:lnTo>
                        <a:pt x="217" y="1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72" name="Google Shape;14172;p46"/>
                <p:cNvSpPr/>
                <p:nvPr/>
              </p:nvSpPr>
              <p:spPr>
                <a:xfrm>
                  <a:off x="7671350" y="1110063"/>
                  <a:ext cx="10850" cy="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458" extrusionOk="0">
                      <a:moveTo>
                        <a:pt x="217" y="1"/>
                      </a:moveTo>
                      <a:lnTo>
                        <a:pt x="145" y="25"/>
                      </a:lnTo>
                      <a:lnTo>
                        <a:pt x="72" y="73"/>
                      </a:lnTo>
                      <a:lnTo>
                        <a:pt x="0" y="145"/>
                      </a:lnTo>
                      <a:lnTo>
                        <a:pt x="0" y="241"/>
                      </a:lnTo>
                      <a:lnTo>
                        <a:pt x="0" y="314"/>
                      </a:lnTo>
                      <a:lnTo>
                        <a:pt x="48" y="386"/>
                      </a:lnTo>
                      <a:lnTo>
                        <a:pt x="121" y="434"/>
                      </a:lnTo>
                      <a:lnTo>
                        <a:pt x="217" y="458"/>
                      </a:lnTo>
                      <a:lnTo>
                        <a:pt x="289" y="434"/>
                      </a:lnTo>
                      <a:lnTo>
                        <a:pt x="361" y="386"/>
                      </a:lnTo>
                      <a:lnTo>
                        <a:pt x="433" y="314"/>
                      </a:lnTo>
                      <a:lnTo>
                        <a:pt x="433" y="241"/>
                      </a:lnTo>
                      <a:lnTo>
                        <a:pt x="433" y="145"/>
                      </a:lnTo>
                      <a:lnTo>
                        <a:pt x="385" y="73"/>
                      </a:lnTo>
                      <a:lnTo>
                        <a:pt x="313" y="25"/>
                      </a:lnTo>
                      <a:lnTo>
                        <a:pt x="217" y="1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73" name="Google Shape;14173;p46"/>
                <p:cNvSpPr/>
                <p:nvPr/>
              </p:nvSpPr>
              <p:spPr>
                <a:xfrm>
                  <a:off x="7693600" y="1077563"/>
                  <a:ext cx="11475" cy="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" h="434" extrusionOk="0">
                      <a:moveTo>
                        <a:pt x="145" y="1"/>
                      </a:moveTo>
                      <a:lnTo>
                        <a:pt x="73" y="49"/>
                      </a:lnTo>
                      <a:lnTo>
                        <a:pt x="25" y="121"/>
                      </a:lnTo>
                      <a:lnTo>
                        <a:pt x="1" y="217"/>
                      </a:lnTo>
                      <a:lnTo>
                        <a:pt x="25" y="290"/>
                      </a:lnTo>
                      <a:lnTo>
                        <a:pt x="49" y="362"/>
                      </a:lnTo>
                      <a:lnTo>
                        <a:pt x="121" y="434"/>
                      </a:lnTo>
                      <a:lnTo>
                        <a:pt x="314" y="434"/>
                      </a:lnTo>
                      <a:lnTo>
                        <a:pt x="386" y="386"/>
                      </a:lnTo>
                      <a:lnTo>
                        <a:pt x="434" y="314"/>
                      </a:lnTo>
                      <a:lnTo>
                        <a:pt x="458" y="217"/>
                      </a:lnTo>
                      <a:lnTo>
                        <a:pt x="434" y="145"/>
                      </a:lnTo>
                      <a:lnTo>
                        <a:pt x="386" y="73"/>
                      </a:lnTo>
                      <a:lnTo>
                        <a:pt x="314" y="1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74" name="Google Shape;14174;p46"/>
                <p:cNvSpPr/>
                <p:nvPr/>
              </p:nvSpPr>
              <p:spPr>
                <a:xfrm>
                  <a:off x="7638250" y="1089613"/>
                  <a:ext cx="11450" cy="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434" extrusionOk="0">
                      <a:moveTo>
                        <a:pt x="145" y="0"/>
                      </a:moveTo>
                      <a:lnTo>
                        <a:pt x="72" y="48"/>
                      </a:lnTo>
                      <a:lnTo>
                        <a:pt x="24" y="120"/>
                      </a:lnTo>
                      <a:lnTo>
                        <a:pt x="0" y="217"/>
                      </a:lnTo>
                      <a:lnTo>
                        <a:pt x="24" y="289"/>
                      </a:lnTo>
                      <a:lnTo>
                        <a:pt x="48" y="361"/>
                      </a:lnTo>
                      <a:lnTo>
                        <a:pt x="121" y="433"/>
                      </a:lnTo>
                      <a:lnTo>
                        <a:pt x="313" y="433"/>
                      </a:lnTo>
                      <a:lnTo>
                        <a:pt x="385" y="385"/>
                      </a:lnTo>
                      <a:lnTo>
                        <a:pt x="433" y="313"/>
                      </a:lnTo>
                      <a:lnTo>
                        <a:pt x="458" y="217"/>
                      </a:lnTo>
                      <a:lnTo>
                        <a:pt x="433" y="145"/>
                      </a:lnTo>
                      <a:lnTo>
                        <a:pt x="385" y="72"/>
                      </a:lnTo>
                      <a:lnTo>
                        <a:pt x="313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75" name="Google Shape;14175;p46"/>
                <p:cNvSpPr/>
                <p:nvPr/>
              </p:nvSpPr>
              <p:spPr>
                <a:xfrm>
                  <a:off x="7667125" y="1132938"/>
                  <a:ext cx="11475" cy="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" h="458" extrusionOk="0">
                      <a:moveTo>
                        <a:pt x="241" y="0"/>
                      </a:moveTo>
                      <a:lnTo>
                        <a:pt x="145" y="24"/>
                      </a:lnTo>
                      <a:lnTo>
                        <a:pt x="73" y="73"/>
                      </a:lnTo>
                      <a:lnTo>
                        <a:pt x="25" y="145"/>
                      </a:lnTo>
                      <a:lnTo>
                        <a:pt x="1" y="241"/>
                      </a:lnTo>
                      <a:lnTo>
                        <a:pt x="25" y="313"/>
                      </a:lnTo>
                      <a:lnTo>
                        <a:pt x="73" y="386"/>
                      </a:lnTo>
                      <a:lnTo>
                        <a:pt x="145" y="434"/>
                      </a:lnTo>
                      <a:lnTo>
                        <a:pt x="241" y="458"/>
                      </a:lnTo>
                      <a:lnTo>
                        <a:pt x="314" y="434"/>
                      </a:lnTo>
                      <a:lnTo>
                        <a:pt x="386" y="386"/>
                      </a:lnTo>
                      <a:lnTo>
                        <a:pt x="434" y="313"/>
                      </a:lnTo>
                      <a:lnTo>
                        <a:pt x="458" y="241"/>
                      </a:lnTo>
                      <a:lnTo>
                        <a:pt x="434" y="145"/>
                      </a:lnTo>
                      <a:lnTo>
                        <a:pt x="386" y="73"/>
                      </a:lnTo>
                      <a:lnTo>
                        <a:pt x="314" y="24"/>
                      </a:lnTo>
                      <a:lnTo>
                        <a:pt x="241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76" name="Google Shape;14176;p46"/>
              <p:cNvGrpSpPr/>
              <p:nvPr/>
            </p:nvGrpSpPr>
            <p:grpSpPr>
              <a:xfrm rot="581139">
                <a:off x="4957615" y="3022054"/>
                <a:ext cx="93077" cy="92410"/>
                <a:chOff x="7639450" y="1077563"/>
                <a:chExt cx="84875" cy="84275"/>
              </a:xfrm>
            </p:grpSpPr>
            <p:sp>
              <p:nvSpPr>
                <p:cNvPr id="14177" name="Google Shape;14177;p46"/>
                <p:cNvSpPr/>
                <p:nvPr/>
              </p:nvSpPr>
              <p:spPr>
                <a:xfrm>
                  <a:off x="7710450" y="1090813"/>
                  <a:ext cx="10875" cy="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434" extrusionOk="0">
                      <a:moveTo>
                        <a:pt x="145" y="0"/>
                      </a:moveTo>
                      <a:lnTo>
                        <a:pt x="73" y="48"/>
                      </a:lnTo>
                      <a:lnTo>
                        <a:pt x="1" y="121"/>
                      </a:lnTo>
                      <a:lnTo>
                        <a:pt x="1" y="217"/>
                      </a:lnTo>
                      <a:lnTo>
                        <a:pt x="1" y="289"/>
                      </a:lnTo>
                      <a:lnTo>
                        <a:pt x="49" y="361"/>
                      </a:lnTo>
                      <a:lnTo>
                        <a:pt x="121" y="434"/>
                      </a:lnTo>
                      <a:lnTo>
                        <a:pt x="290" y="434"/>
                      </a:lnTo>
                      <a:lnTo>
                        <a:pt x="362" y="385"/>
                      </a:lnTo>
                      <a:lnTo>
                        <a:pt x="434" y="313"/>
                      </a:lnTo>
                      <a:lnTo>
                        <a:pt x="434" y="217"/>
                      </a:lnTo>
                      <a:lnTo>
                        <a:pt x="434" y="145"/>
                      </a:lnTo>
                      <a:lnTo>
                        <a:pt x="386" y="72"/>
                      </a:lnTo>
                      <a:lnTo>
                        <a:pt x="314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78" name="Google Shape;14178;p46"/>
                <p:cNvSpPr/>
                <p:nvPr/>
              </p:nvSpPr>
              <p:spPr>
                <a:xfrm>
                  <a:off x="7688200" y="1099238"/>
                  <a:ext cx="11450" cy="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458" extrusionOk="0">
                      <a:moveTo>
                        <a:pt x="217" y="0"/>
                      </a:moveTo>
                      <a:lnTo>
                        <a:pt x="145" y="24"/>
                      </a:lnTo>
                      <a:lnTo>
                        <a:pt x="72" y="73"/>
                      </a:lnTo>
                      <a:lnTo>
                        <a:pt x="24" y="145"/>
                      </a:lnTo>
                      <a:lnTo>
                        <a:pt x="0" y="217"/>
                      </a:lnTo>
                      <a:lnTo>
                        <a:pt x="24" y="313"/>
                      </a:lnTo>
                      <a:lnTo>
                        <a:pt x="48" y="385"/>
                      </a:lnTo>
                      <a:lnTo>
                        <a:pt x="145" y="434"/>
                      </a:lnTo>
                      <a:lnTo>
                        <a:pt x="217" y="458"/>
                      </a:lnTo>
                      <a:lnTo>
                        <a:pt x="313" y="434"/>
                      </a:lnTo>
                      <a:lnTo>
                        <a:pt x="385" y="385"/>
                      </a:lnTo>
                      <a:lnTo>
                        <a:pt x="434" y="313"/>
                      </a:lnTo>
                      <a:lnTo>
                        <a:pt x="458" y="241"/>
                      </a:lnTo>
                      <a:lnTo>
                        <a:pt x="434" y="145"/>
                      </a:lnTo>
                      <a:lnTo>
                        <a:pt x="385" y="73"/>
                      </a:lnTo>
                      <a:lnTo>
                        <a:pt x="313" y="24"/>
                      </a:lnTo>
                      <a:lnTo>
                        <a:pt x="217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79" name="Google Shape;14179;p46"/>
                <p:cNvSpPr/>
                <p:nvPr/>
              </p:nvSpPr>
              <p:spPr>
                <a:xfrm>
                  <a:off x="7664125" y="1095013"/>
                  <a:ext cx="11450" cy="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459" extrusionOk="0">
                      <a:moveTo>
                        <a:pt x="217" y="1"/>
                      </a:moveTo>
                      <a:lnTo>
                        <a:pt x="145" y="25"/>
                      </a:lnTo>
                      <a:lnTo>
                        <a:pt x="73" y="73"/>
                      </a:lnTo>
                      <a:lnTo>
                        <a:pt x="24" y="145"/>
                      </a:lnTo>
                      <a:lnTo>
                        <a:pt x="0" y="217"/>
                      </a:lnTo>
                      <a:lnTo>
                        <a:pt x="24" y="314"/>
                      </a:lnTo>
                      <a:lnTo>
                        <a:pt x="73" y="386"/>
                      </a:lnTo>
                      <a:lnTo>
                        <a:pt x="145" y="434"/>
                      </a:lnTo>
                      <a:lnTo>
                        <a:pt x="217" y="458"/>
                      </a:lnTo>
                      <a:lnTo>
                        <a:pt x="313" y="434"/>
                      </a:lnTo>
                      <a:lnTo>
                        <a:pt x="385" y="386"/>
                      </a:lnTo>
                      <a:lnTo>
                        <a:pt x="434" y="314"/>
                      </a:lnTo>
                      <a:lnTo>
                        <a:pt x="458" y="217"/>
                      </a:lnTo>
                      <a:lnTo>
                        <a:pt x="434" y="145"/>
                      </a:lnTo>
                      <a:lnTo>
                        <a:pt x="385" y="73"/>
                      </a:lnTo>
                      <a:lnTo>
                        <a:pt x="313" y="25"/>
                      </a:lnTo>
                      <a:lnTo>
                        <a:pt x="217" y="1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0" name="Google Shape;14180;p46"/>
                <p:cNvSpPr/>
                <p:nvPr/>
              </p:nvSpPr>
              <p:spPr>
                <a:xfrm>
                  <a:off x="7671350" y="1110063"/>
                  <a:ext cx="10850" cy="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458" extrusionOk="0">
                      <a:moveTo>
                        <a:pt x="217" y="1"/>
                      </a:moveTo>
                      <a:lnTo>
                        <a:pt x="145" y="25"/>
                      </a:lnTo>
                      <a:lnTo>
                        <a:pt x="72" y="73"/>
                      </a:lnTo>
                      <a:lnTo>
                        <a:pt x="0" y="145"/>
                      </a:lnTo>
                      <a:lnTo>
                        <a:pt x="0" y="241"/>
                      </a:lnTo>
                      <a:lnTo>
                        <a:pt x="0" y="314"/>
                      </a:lnTo>
                      <a:lnTo>
                        <a:pt x="48" y="386"/>
                      </a:lnTo>
                      <a:lnTo>
                        <a:pt x="121" y="434"/>
                      </a:lnTo>
                      <a:lnTo>
                        <a:pt x="217" y="458"/>
                      </a:lnTo>
                      <a:lnTo>
                        <a:pt x="289" y="434"/>
                      </a:lnTo>
                      <a:lnTo>
                        <a:pt x="361" y="386"/>
                      </a:lnTo>
                      <a:lnTo>
                        <a:pt x="433" y="314"/>
                      </a:lnTo>
                      <a:lnTo>
                        <a:pt x="433" y="241"/>
                      </a:lnTo>
                      <a:lnTo>
                        <a:pt x="433" y="145"/>
                      </a:lnTo>
                      <a:lnTo>
                        <a:pt x="385" y="73"/>
                      </a:lnTo>
                      <a:lnTo>
                        <a:pt x="313" y="25"/>
                      </a:lnTo>
                      <a:lnTo>
                        <a:pt x="217" y="1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1" name="Google Shape;14181;p46"/>
                <p:cNvSpPr/>
                <p:nvPr/>
              </p:nvSpPr>
              <p:spPr>
                <a:xfrm>
                  <a:off x="7693600" y="1077563"/>
                  <a:ext cx="11475" cy="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" h="434" extrusionOk="0">
                      <a:moveTo>
                        <a:pt x="145" y="1"/>
                      </a:moveTo>
                      <a:lnTo>
                        <a:pt x="73" y="49"/>
                      </a:lnTo>
                      <a:lnTo>
                        <a:pt x="25" y="121"/>
                      </a:lnTo>
                      <a:lnTo>
                        <a:pt x="1" y="217"/>
                      </a:lnTo>
                      <a:lnTo>
                        <a:pt x="25" y="290"/>
                      </a:lnTo>
                      <a:lnTo>
                        <a:pt x="49" y="362"/>
                      </a:lnTo>
                      <a:lnTo>
                        <a:pt x="121" y="434"/>
                      </a:lnTo>
                      <a:lnTo>
                        <a:pt x="314" y="434"/>
                      </a:lnTo>
                      <a:lnTo>
                        <a:pt x="386" y="386"/>
                      </a:lnTo>
                      <a:lnTo>
                        <a:pt x="434" y="314"/>
                      </a:lnTo>
                      <a:lnTo>
                        <a:pt x="458" y="217"/>
                      </a:lnTo>
                      <a:lnTo>
                        <a:pt x="434" y="145"/>
                      </a:lnTo>
                      <a:lnTo>
                        <a:pt x="386" y="73"/>
                      </a:lnTo>
                      <a:lnTo>
                        <a:pt x="314" y="1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2" name="Google Shape;14182;p46"/>
                <p:cNvSpPr/>
                <p:nvPr/>
              </p:nvSpPr>
              <p:spPr>
                <a:xfrm>
                  <a:off x="7642051" y="1093212"/>
                  <a:ext cx="11450" cy="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434" extrusionOk="0">
                      <a:moveTo>
                        <a:pt x="145" y="0"/>
                      </a:moveTo>
                      <a:lnTo>
                        <a:pt x="72" y="48"/>
                      </a:lnTo>
                      <a:lnTo>
                        <a:pt x="24" y="120"/>
                      </a:lnTo>
                      <a:lnTo>
                        <a:pt x="0" y="217"/>
                      </a:lnTo>
                      <a:lnTo>
                        <a:pt x="24" y="289"/>
                      </a:lnTo>
                      <a:lnTo>
                        <a:pt x="48" y="361"/>
                      </a:lnTo>
                      <a:lnTo>
                        <a:pt x="121" y="433"/>
                      </a:lnTo>
                      <a:lnTo>
                        <a:pt x="313" y="433"/>
                      </a:lnTo>
                      <a:lnTo>
                        <a:pt x="385" y="385"/>
                      </a:lnTo>
                      <a:lnTo>
                        <a:pt x="433" y="313"/>
                      </a:lnTo>
                      <a:lnTo>
                        <a:pt x="458" y="217"/>
                      </a:lnTo>
                      <a:lnTo>
                        <a:pt x="433" y="145"/>
                      </a:lnTo>
                      <a:lnTo>
                        <a:pt x="385" y="72"/>
                      </a:lnTo>
                      <a:lnTo>
                        <a:pt x="313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3" name="Google Shape;14183;p46"/>
                <p:cNvSpPr/>
                <p:nvPr/>
              </p:nvSpPr>
              <p:spPr>
                <a:xfrm>
                  <a:off x="7685775" y="1147388"/>
                  <a:ext cx="10875" cy="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434" extrusionOk="0">
                      <a:moveTo>
                        <a:pt x="145" y="0"/>
                      </a:moveTo>
                      <a:lnTo>
                        <a:pt x="73" y="48"/>
                      </a:lnTo>
                      <a:lnTo>
                        <a:pt x="25" y="121"/>
                      </a:lnTo>
                      <a:lnTo>
                        <a:pt x="1" y="217"/>
                      </a:lnTo>
                      <a:lnTo>
                        <a:pt x="25" y="289"/>
                      </a:lnTo>
                      <a:lnTo>
                        <a:pt x="49" y="361"/>
                      </a:lnTo>
                      <a:lnTo>
                        <a:pt x="121" y="433"/>
                      </a:lnTo>
                      <a:lnTo>
                        <a:pt x="314" y="433"/>
                      </a:lnTo>
                      <a:lnTo>
                        <a:pt x="386" y="385"/>
                      </a:lnTo>
                      <a:lnTo>
                        <a:pt x="434" y="313"/>
                      </a:lnTo>
                      <a:lnTo>
                        <a:pt x="434" y="217"/>
                      </a:lnTo>
                      <a:lnTo>
                        <a:pt x="434" y="145"/>
                      </a:lnTo>
                      <a:lnTo>
                        <a:pt x="386" y="72"/>
                      </a:lnTo>
                      <a:lnTo>
                        <a:pt x="314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4" name="Google Shape;14184;p46"/>
                <p:cNvSpPr/>
                <p:nvPr/>
              </p:nvSpPr>
              <p:spPr>
                <a:xfrm>
                  <a:off x="7645690" y="1135674"/>
                  <a:ext cx="10850" cy="1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435" extrusionOk="0">
                      <a:moveTo>
                        <a:pt x="121" y="1"/>
                      </a:moveTo>
                      <a:lnTo>
                        <a:pt x="48" y="49"/>
                      </a:lnTo>
                      <a:lnTo>
                        <a:pt x="0" y="121"/>
                      </a:lnTo>
                      <a:lnTo>
                        <a:pt x="0" y="218"/>
                      </a:lnTo>
                      <a:lnTo>
                        <a:pt x="0" y="290"/>
                      </a:lnTo>
                      <a:lnTo>
                        <a:pt x="48" y="362"/>
                      </a:lnTo>
                      <a:lnTo>
                        <a:pt x="121" y="434"/>
                      </a:lnTo>
                      <a:lnTo>
                        <a:pt x="289" y="434"/>
                      </a:lnTo>
                      <a:lnTo>
                        <a:pt x="361" y="386"/>
                      </a:lnTo>
                      <a:lnTo>
                        <a:pt x="409" y="314"/>
                      </a:lnTo>
                      <a:lnTo>
                        <a:pt x="434" y="218"/>
                      </a:lnTo>
                      <a:lnTo>
                        <a:pt x="434" y="145"/>
                      </a:lnTo>
                      <a:lnTo>
                        <a:pt x="385" y="73"/>
                      </a:lnTo>
                      <a:lnTo>
                        <a:pt x="313" y="1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5" name="Google Shape;14185;p46"/>
                <p:cNvSpPr/>
                <p:nvPr/>
              </p:nvSpPr>
              <p:spPr>
                <a:xfrm>
                  <a:off x="7711675" y="1115488"/>
                  <a:ext cx="11450" cy="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458" extrusionOk="0">
                      <a:moveTo>
                        <a:pt x="217" y="0"/>
                      </a:moveTo>
                      <a:lnTo>
                        <a:pt x="145" y="24"/>
                      </a:lnTo>
                      <a:lnTo>
                        <a:pt x="72" y="72"/>
                      </a:lnTo>
                      <a:lnTo>
                        <a:pt x="24" y="145"/>
                      </a:lnTo>
                      <a:lnTo>
                        <a:pt x="0" y="241"/>
                      </a:lnTo>
                      <a:lnTo>
                        <a:pt x="24" y="313"/>
                      </a:lnTo>
                      <a:lnTo>
                        <a:pt x="72" y="385"/>
                      </a:lnTo>
                      <a:lnTo>
                        <a:pt x="145" y="434"/>
                      </a:lnTo>
                      <a:lnTo>
                        <a:pt x="217" y="458"/>
                      </a:lnTo>
                      <a:lnTo>
                        <a:pt x="313" y="434"/>
                      </a:lnTo>
                      <a:lnTo>
                        <a:pt x="385" y="385"/>
                      </a:lnTo>
                      <a:lnTo>
                        <a:pt x="433" y="313"/>
                      </a:lnTo>
                      <a:lnTo>
                        <a:pt x="457" y="241"/>
                      </a:lnTo>
                      <a:lnTo>
                        <a:pt x="433" y="145"/>
                      </a:lnTo>
                      <a:lnTo>
                        <a:pt x="385" y="72"/>
                      </a:lnTo>
                      <a:lnTo>
                        <a:pt x="313" y="24"/>
                      </a:lnTo>
                      <a:lnTo>
                        <a:pt x="217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6" name="Google Shape;14186;p46"/>
                <p:cNvSpPr/>
                <p:nvPr/>
              </p:nvSpPr>
              <p:spPr>
                <a:xfrm>
                  <a:off x="7712875" y="1132938"/>
                  <a:ext cx="11450" cy="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458" extrusionOk="0">
                      <a:moveTo>
                        <a:pt x="217" y="0"/>
                      </a:moveTo>
                      <a:lnTo>
                        <a:pt x="145" y="24"/>
                      </a:lnTo>
                      <a:lnTo>
                        <a:pt x="72" y="73"/>
                      </a:lnTo>
                      <a:lnTo>
                        <a:pt x="24" y="145"/>
                      </a:lnTo>
                      <a:lnTo>
                        <a:pt x="0" y="241"/>
                      </a:lnTo>
                      <a:lnTo>
                        <a:pt x="24" y="313"/>
                      </a:lnTo>
                      <a:lnTo>
                        <a:pt x="72" y="386"/>
                      </a:lnTo>
                      <a:lnTo>
                        <a:pt x="145" y="434"/>
                      </a:lnTo>
                      <a:lnTo>
                        <a:pt x="217" y="458"/>
                      </a:lnTo>
                      <a:lnTo>
                        <a:pt x="313" y="434"/>
                      </a:lnTo>
                      <a:lnTo>
                        <a:pt x="385" y="386"/>
                      </a:lnTo>
                      <a:lnTo>
                        <a:pt x="434" y="313"/>
                      </a:lnTo>
                      <a:lnTo>
                        <a:pt x="458" y="241"/>
                      </a:lnTo>
                      <a:lnTo>
                        <a:pt x="434" y="145"/>
                      </a:lnTo>
                      <a:lnTo>
                        <a:pt x="385" y="73"/>
                      </a:lnTo>
                      <a:lnTo>
                        <a:pt x="313" y="24"/>
                      </a:lnTo>
                      <a:lnTo>
                        <a:pt x="217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7" name="Google Shape;14187;p46"/>
                <p:cNvSpPr/>
                <p:nvPr/>
              </p:nvSpPr>
              <p:spPr>
                <a:xfrm>
                  <a:off x="7706850" y="1150388"/>
                  <a:ext cx="11450" cy="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458" extrusionOk="0">
                      <a:moveTo>
                        <a:pt x="241" y="1"/>
                      </a:moveTo>
                      <a:lnTo>
                        <a:pt x="145" y="25"/>
                      </a:lnTo>
                      <a:lnTo>
                        <a:pt x="73" y="73"/>
                      </a:lnTo>
                      <a:lnTo>
                        <a:pt x="25" y="145"/>
                      </a:lnTo>
                      <a:lnTo>
                        <a:pt x="0" y="217"/>
                      </a:lnTo>
                      <a:lnTo>
                        <a:pt x="25" y="313"/>
                      </a:lnTo>
                      <a:lnTo>
                        <a:pt x="73" y="386"/>
                      </a:lnTo>
                      <a:lnTo>
                        <a:pt x="145" y="434"/>
                      </a:lnTo>
                      <a:lnTo>
                        <a:pt x="241" y="458"/>
                      </a:lnTo>
                      <a:lnTo>
                        <a:pt x="313" y="434"/>
                      </a:lnTo>
                      <a:lnTo>
                        <a:pt x="386" y="386"/>
                      </a:lnTo>
                      <a:lnTo>
                        <a:pt x="434" y="313"/>
                      </a:lnTo>
                      <a:lnTo>
                        <a:pt x="458" y="217"/>
                      </a:lnTo>
                      <a:lnTo>
                        <a:pt x="434" y="145"/>
                      </a:lnTo>
                      <a:lnTo>
                        <a:pt x="386" y="73"/>
                      </a:lnTo>
                      <a:lnTo>
                        <a:pt x="313" y="25"/>
                      </a:lnTo>
                      <a:lnTo>
                        <a:pt x="241" y="1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8" name="Google Shape;14188;p46"/>
                <p:cNvSpPr/>
                <p:nvPr/>
              </p:nvSpPr>
              <p:spPr>
                <a:xfrm>
                  <a:off x="7639450" y="1113688"/>
                  <a:ext cx="11450" cy="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458" extrusionOk="0">
                      <a:moveTo>
                        <a:pt x="241" y="0"/>
                      </a:moveTo>
                      <a:lnTo>
                        <a:pt x="145" y="24"/>
                      </a:lnTo>
                      <a:lnTo>
                        <a:pt x="73" y="72"/>
                      </a:lnTo>
                      <a:lnTo>
                        <a:pt x="24" y="144"/>
                      </a:lnTo>
                      <a:lnTo>
                        <a:pt x="0" y="217"/>
                      </a:lnTo>
                      <a:lnTo>
                        <a:pt x="24" y="313"/>
                      </a:lnTo>
                      <a:lnTo>
                        <a:pt x="73" y="385"/>
                      </a:lnTo>
                      <a:lnTo>
                        <a:pt x="145" y="433"/>
                      </a:lnTo>
                      <a:lnTo>
                        <a:pt x="241" y="457"/>
                      </a:lnTo>
                      <a:lnTo>
                        <a:pt x="313" y="433"/>
                      </a:lnTo>
                      <a:lnTo>
                        <a:pt x="385" y="385"/>
                      </a:lnTo>
                      <a:lnTo>
                        <a:pt x="434" y="313"/>
                      </a:lnTo>
                      <a:lnTo>
                        <a:pt x="458" y="241"/>
                      </a:lnTo>
                      <a:lnTo>
                        <a:pt x="434" y="144"/>
                      </a:lnTo>
                      <a:lnTo>
                        <a:pt x="410" y="72"/>
                      </a:lnTo>
                      <a:lnTo>
                        <a:pt x="313" y="24"/>
                      </a:lnTo>
                      <a:lnTo>
                        <a:pt x="241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9" name="Google Shape;14189;p46"/>
                <p:cNvSpPr/>
                <p:nvPr/>
              </p:nvSpPr>
              <p:spPr>
                <a:xfrm>
                  <a:off x="7694825" y="1126913"/>
                  <a:ext cx="10850" cy="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434" extrusionOk="0">
                      <a:moveTo>
                        <a:pt x="144" y="1"/>
                      </a:moveTo>
                      <a:lnTo>
                        <a:pt x="72" y="49"/>
                      </a:lnTo>
                      <a:lnTo>
                        <a:pt x="0" y="121"/>
                      </a:lnTo>
                      <a:lnTo>
                        <a:pt x="0" y="217"/>
                      </a:lnTo>
                      <a:lnTo>
                        <a:pt x="0" y="290"/>
                      </a:lnTo>
                      <a:lnTo>
                        <a:pt x="48" y="362"/>
                      </a:lnTo>
                      <a:lnTo>
                        <a:pt x="120" y="410"/>
                      </a:lnTo>
                      <a:lnTo>
                        <a:pt x="217" y="434"/>
                      </a:lnTo>
                      <a:lnTo>
                        <a:pt x="289" y="434"/>
                      </a:lnTo>
                      <a:lnTo>
                        <a:pt x="361" y="386"/>
                      </a:lnTo>
                      <a:lnTo>
                        <a:pt x="433" y="314"/>
                      </a:lnTo>
                      <a:lnTo>
                        <a:pt x="433" y="217"/>
                      </a:lnTo>
                      <a:lnTo>
                        <a:pt x="433" y="121"/>
                      </a:lnTo>
                      <a:lnTo>
                        <a:pt x="385" y="49"/>
                      </a:lnTo>
                      <a:lnTo>
                        <a:pt x="313" y="1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90" name="Google Shape;14190;p46"/>
                <p:cNvSpPr/>
                <p:nvPr/>
              </p:nvSpPr>
              <p:spPr>
                <a:xfrm>
                  <a:off x="7667125" y="1132938"/>
                  <a:ext cx="11475" cy="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" h="458" extrusionOk="0">
                      <a:moveTo>
                        <a:pt x="241" y="0"/>
                      </a:moveTo>
                      <a:lnTo>
                        <a:pt x="145" y="24"/>
                      </a:lnTo>
                      <a:lnTo>
                        <a:pt x="73" y="73"/>
                      </a:lnTo>
                      <a:lnTo>
                        <a:pt x="25" y="145"/>
                      </a:lnTo>
                      <a:lnTo>
                        <a:pt x="1" y="241"/>
                      </a:lnTo>
                      <a:lnTo>
                        <a:pt x="25" y="313"/>
                      </a:lnTo>
                      <a:lnTo>
                        <a:pt x="73" y="386"/>
                      </a:lnTo>
                      <a:lnTo>
                        <a:pt x="145" y="434"/>
                      </a:lnTo>
                      <a:lnTo>
                        <a:pt x="241" y="458"/>
                      </a:lnTo>
                      <a:lnTo>
                        <a:pt x="314" y="434"/>
                      </a:lnTo>
                      <a:lnTo>
                        <a:pt x="386" y="386"/>
                      </a:lnTo>
                      <a:lnTo>
                        <a:pt x="434" y="313"/>
                      </a:lnTo>
                      <a:lnTo>
                        <a:pt x="458" y="241"/>
                      </a:lnTo>
                      <a:lnTo>
                        <a:pt x="434" y="145"/>
                      </a:lnTo>
                      <a:lnTo>
                        <a:pt x="386" y="73"/>
                      </a:lnTo>
                      <a:lnTo>
                        <a:pt x="314" y="24"/>
                      </a:lnTo>
                      <a:lnTo>
                        <a:pt x="241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91" name="Google Shape;14191;p46"/>
              <p:cNvGrpSpPr/>
              <p:nvPr/>
            </p:nvGrpSpPr>
            <p:grpSpPr>
              <a:xfrm rot="581139">
                <a:off x="5013444" y="3119267"/>
                <a:ext cx="87785" cy="125230"/>
                <a:chOff x="7638250" y="1070613"/>
                <a:chExt cx="80050" cy="114205"/>
              </a:xfrm>
            </p:grpSpPr>
            <p:sp>
              <p:nvSpPr>
                <p:cNvPr id="14192" name="Google Shape;14192;p46"/>
                <p:cNvSpPr/>
                <p:nvPr/>
              </p:nvSpPr>
              <p:spPr>
                <a:xfrm>
                  <a:off x="7688200" y="1099238"/>
                  <a:ext cx="11450" cy="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458" extrusionOk="0">
                      <a:moveTo>
                        <a:pt x="217" y="0"/>
                      </a:moveTo>
                      <a:lnTo>
                        <a:pt x="145" y="24"/>
                      </a:lnTo>
                      <a:lnTo>
                        <a:pt x="72" y="73"/>
                      </a:lnTo>
                      <a:lnTo>
                        <a:pt x="24" y="145"/>
                      </a:lnTo>
                      <a:lnTo>
                        <a:pt x="0" y="217"/>
                      </a:lnTo>
                      <a:lnTo>
                        <a:pt x="24" y="313"/>
                      </a:lnTo>
                      <a:lnTo>
                        <a:pt x="48" y="385"/>
                      </a:lnTo>
                      <a:lnTo>
                        <a:pt x="145" y="434"/>
                      </a:lnTo>
                      <a:lnTo>
                        <a:pt x="217" y="458"/>
                      </a:lnTo>
                      <a:lnTo>
                        <a:pt x="313" y="434"/>
                      </a:lnTo>
                      <a:lnTo>
                        <a:pt x="385" y="385"/>
                      </a:lnTo>
                      <a:lnTo>
                        <a:pt x="434" y="313"/>
                      </a:lnTo>
                      <a:lnTo>
                        <a:pt x="458" y="241"/>
                      </a:lnTo>
                      <a:lnTo>
                        <a:pt x="434" y="145"/>
                      </a:lnTo>
                      <a:lnTo>
                        <a:pt x="385" y="73"/>
                      </a:lnTo>
                      <a:lnTo>
                        <a:pt x="313" y="24"/>
                      </a:lnTo>
                      <a:lnTo>
                        <a:pt x="217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93" name="Google Shape;14193;p46"/>
                <p:cNvSpPr/>
                <p:nvPr/>
              </p:nvSpPr>
              <p:spPr>
                <a:xfrm>
                  <a:off x="7664125" y="1095013"/>
                  <a:ext cx="11450" cy="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459" extrusionOk="0">
                      <a:moveTo>
                        <a:pt x="217" y="1"/>
                      </a:moveTo>
                      <a:lnTo>
                        <a:pt x="145" y="25"/>
                      </a:lnTo>
                      <a:lnTo>
                        <a:pt x="73" y="73"/>
                      </a:lnTo>
                      <a:lnTo>
                        <a:pt x="24" y="145"/>
                      </a:lnTo>
                      <a:lnTo>
                        <a:pt x="0" y="217"/>
                      </a:lnTo>
                      <a:lnTo>
                        <a:pt x="24" y="314"/>
                      </a:lnTo>
                      <a:lnTo>
                        <a:pt x="73" y="386"/>
                      </a:lnTo>
                      <a:lnTo>
                        <a:pt x="145" y="434"/>
                      </a:lnTo>
                      <a:lnTo>
                        <a:pt x="217" y="458"/>
                      </a:lnTo>
                      <a:lnTo>
                        <a:pt x="313" y="434"/>
                      </a:lnTo>
                      <a:lnTo>
                        <a:pt x="385" y="386"/>
                      </a:lnTo>
                      <a:lnTo>
                        <a:pt x="434" y="314"/>
                      </a:lnTo>
                      <a:lnTo>
                        <a:pt x="458" y="217"/>
                      </a:lnTo>
                      <a:lnTo>
                        <a:pt x="434" y="145"/>
                      </a:lnTo>
                      <a:lnTo>
                        <a:pt x="385" y="73"/>
                      </a:lnTo>
                      <a:lnTo>
                        <a:pt x="313" y="25"/>
                      </a:lnTo>
                      <a:lnTo>
                        <a:pt x="217" y="1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94" name="Google Shape;14194;p46"/>
                <p:cNvSpPr/>
                <p:nvPr/>
              </p:nvSpPr>
              <p:spPr>
                <a:xfrm>
                  <a:off x="7671350" y="1110063"/>
                  <a:ext cx="10850" cy="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458" extrusionOk="0">
                      <a:moveTo>
                        <a:pt x="217" y="1"/>
                      </a:moveTo>
                      <a:lnTo>
                        <a:pt x="145" y="25"/>
                      </a:lnTo>
                      <a:lnTo>
                        <a:pt x="72" y="73"/>
                      </a:lnTo>
                      <a:lnTo>
                        <a:pt x="0" y="145"/>
                      </a:lnTo>
                      <a:lnTo>
                        <a:pt x="0" y="241"/>
                      </a:lnTo>
                      <a:lnTo>
                        <a:pt x="0" y="314"/>
                      </a:lnTo>
                      <a:lnTo>
                        <a:pt x="48" y="386"/>
                      </a:lnTo>
                      <a:lnTo>
                        <a:pt x="121" y="434"/>
                      </a:lnTo>
                      <a:lnTo>
                        <a:pt x="217" y="458"/>
                      </a:lnTo>
                      <a:lnTo>
                        <a:pt x="289" y="434"/>
                      </a:lnTo>
                      <a:lnTo>
                        <a:pt x="361" y="386"/>
                      </a:lnTo>
                      <a:lnTo>
                        <a:pt x="433" y="314"/>
                      </a:lnTo>
                      <a:lnTo>
                        <a:pt x="433" y="241"/>
                      </a:lnTo>
                      <a:lnTo>
                        <a:pt x="433" y="145"/>
                      </a:lnTo>
                      <a:lnTo>
                        <a:pt x="385" y="73"/>
                      </a:lnTo>
                      <a:lnTo>
                        <a:pt x="313" y="25"/>
                      </a:lnTo>
                      <a:lnTo>
                        <a:pt x="217" y="1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95" name="Google Shape;14195;p46"/>
                <p:cNvSpPr/>
                <p:nvPr/>
              </p:nvSpPr>
              <p:spPr>
                <a:xfrm>
                  <a:off x="7665862" y="1070613"/>
                  <a:ext cx="11475" cy="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" h="434" extrusionOk="0">
                      <a:moveTo>
                        <a:pt x="145" y="1"/>
                      </a:moveTo>
                      <a:lnTo>
                        <a:pt x="73" y="49"/>
                      </a:lnTo>
                      <a:lnTo>
                        <a:pt x="25" y="121"/>
                      </a:lnTo>
                      <a:lnTo>
                        <a:pt x="1" y="217"/>
                      </a:lnTo>
                      <a:lnTo>
                        <a:pt x="25" y="290"/>
                      </a:lnTo>
                      <a:lnTo>
                        <a:pt x="49" y="362"/>
                      </a:lnTo>
                      <a:lnTo>
                        <a:pt x="121" y="434"/>
                      </a:lnTo>
                      <a:lnTo>
                        <a:pt x="314" y="434"/>
                      </a:lnTo>
                      <a:lnTo>
                        <a:pt x="386" y="386"/>
                      </a:lnTo>
                      <a:lnTo>
                        <a:pt x="434" y="314"/>
                      </a:lnTo>
                      <a:lnTo>
                        <a:pt x="458" y="217"/>
                      </a:lnTo>
                      <a:lnTo>
                        <a:pt x="434" y="145"/>
                      </a:lnTo>
                      <a:lnTo>
                        <a:pt x="386" y="73"/>
                      </a:lnTo>
                      <a:lnTo>
                        <a:pt x="314" y="1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96" name="Google Shape;14196;p46"/>
                <p:cNvSpPr/>
                <p:nvPr/>
              </p:nvSpPr>
              <p:spPr>
                <a:xfrm>
                  <a:off x="7638250" y="1089613"/>
                  <a:ext cx="11450" cy="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434" extrusionOk="0">
                      <a:moveTo>
                        <a:pt x="145" y="0"/>
                      </a:moveTo>
                      <a:lnTo>
                        <a:pt x="72" y="48"/>
                      </a:lnTo>
                      <a:lnTo>
                        <a:pt x="24" y="120"/>
                      </a:lnTo>
                      <a:lnTo>
                        <a:pt x="0" y="217"/>
                      </a:lnTo>
                      <a:lnTo>
                        <a:pt x="24" y="289"/>
                      </a:lnTo>
                      <a:lnTo>
                        <a:pt x="48" y="361"/>
                      </a:lnTo>
                      <a:lnTo>
                        <a:pt x="121" y="433"/>
                      </a:lnTo>
                      <a:lnTo>
                        <a:pt x="313" y="433"/>
                      </a:lnTo>
                      <a:lnTo>
                        <a:pt x="385" y="385"/>
                      </a:lnTo>
                      <a:lnTo>
                        <a:pt x="433" y="313"/>
                      </a:lnTo>
                      <a:lnTo>
                        <a:pt x="458" y="217"/>
                      </a:lnTo>
                      <a:lnTo>
                        <a:pt x="433" y="145"/>
                      </a:lnTo>
                      <a:lnTo>
                        <a:pt x="385" y="72"/>
                      </a:lnTo>
                      <a:lnTo>
                        <a:pt x="313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97" name="Google Shape;14197;p46"/>
                <p:cNvSpPr/>
                <p:nvPr/>
              </p:nvSpPr>
              <p:spPr>
                <a:xfrm>
                  <a:off x="7685775" y="1147388"/>
                  <a:ext cx="10875" cy="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434" extrusionOk="0">
                      <a:moveTo>
                        <a:pt x="145" y="0"/>
                      </a:moveTo>
                      <a:lnTo>
                        <a:pt x="73" y="48"/>
                      </a:lnTo>
                      <a:lnTo>
                        <a:pt x="25" y="121"/>
                      </a:lnTo>
                      <a:lnTo>
                        <a:pt x="1" y="217"/>
                      </a:lnTo>
                      <a:lnTo>
                        <a:pt x="25" y="289"/>
                      </a:lnTo>
                      <a:lnTo>
                        <a:pt x="49" y="361"/>
                      </a:lnTo>
                      <a:lnTo>
                        <a:pt x="121" y="433"/>
                      </a:lnTo>
                      <a:lnTo>
                        <a:pt x="314" y="433"/>
                      </a:lnTo>
                      <a:lnTo>
                        <a:pt x="386" y="385"/>
                      </a:lnTo>
                      <a:lnTo>
                        <a:pt x="434" y="313"/>
                      </a:lnTo>
                      <a:lnTo>
                        <a:pt x="434" y="217"/>
                      </a:lnTo>
                      <a:lnTo>
                        <a:pt x="434" y="145"/>
                      </a:lnTo>
                      <a:lnTo>
                        <a:pt x="386" y="72"/>
                      </a:lnTo>
                      <a:lnTo>
                        <a:pt x="314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98" name="Google Shape;14198;p46"/>
                <p:cNvSpPr/>
                <p:nvPr/>
              </p:nvSpPr>
              <p:spPr>
                <a:xfrm>
                  <a:off x="7685146" y="1173943"/>
                  <a:ext cx="10850" cy="1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435" extrusionOk="0">
                      <a:moveTo>
                        <a:pt x="121" y="1"/>
                      </a:moveTo>
                      <a:lnTo>
                        <a:pt x="48" y="49"/>
                      </a:lnTo>
                      <a:lnTo>
                        <a:pt x="0" y="121"/>
                      </a:lnTo>
                      <a:lnTo>
                        <a:pt x="0" y="218"/>
                      </a:lnTo>
                      <a:lnTo>
                        <a:pt x="0" y="290"/>
                      </a:lnTo>
                      <a:lnTo>
                        <a:pt x="48" y="362"/>
                      </a:lnTo>
                      <a:lnTo>
                        <a:pt x="121" y="434"/>
                      </a:lnTo>
                      <a:lnTo>
                        <a:pt x="289" y="434"/>
                      </a:lnTo>
                      <a:lnTo>
                        <a:pt x="361" y="386"/>
                      </a:lnTo>
                      <a:lnTo>
                        <a:pt x="409" y="314"/>
                      </a:lnTo>
                      <a:lnTo>
                        <a:pt x="434" y="218"/>
                      </a:lnTo>
                      <a:lnTo>
                        <a:pt x="434" y="145"/>
                      </a:lnTo>
                      <a:lnTo>
                        <a:pt x="385" y="73"/>
                      </a:lnTo>
                      <a:lnTo>
                        <a:pt x="313" y="1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99" name="Google Shape;14199;p46"/>
                <p:cNvSpPr/>
                <p:nvPr/>
              </p:nvSpPr>
              <p:spPr>
                <a:xfrm>
                  <a:off x="7706850" y="1150388"/>
                  <a:ext cx="11450" cy="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458" extrusionOk="0">
                      <a:moveTo>
                        <a:pt x="241" y="1"/>
                      </a:moveTo>
                      <a:lnTo>
                        <a:pt x="145" y="25"/>
                      </a:lnTo>
                      <a:lnTo>
                        <a:pt x="73" y="73"/>
                      </a:lnTo>
                      <a:lnTo>
                        <a:pt x="25" y="145"/>
                      </a:lnTo>
                      <a:lnTo>
                        <a:pt x="0" y="217"/>
                      </a:lnTo>
                      <a:lnTo>
                        <a:pt x="25" y="313"/>
                      </a:lnTo>
                      <a:lnTo>
                        <a:pt x="73" y="386"/>
                      </a:lnTo>
                      <a:lnTo>
                        <a:pt x="145" y="434"/>
                      </a:lnTo>
                      <a:lnTo>
                        <a:pt x="241" y="458"/>
                      </a:lnTo>
                      <a:lnTo>
                        <a:pt x="313" y="434"/>
                      </a:lnTo>
                      <a:lnTo>
                        <a:pt x="386" y="386"/>
                      </a:lnTo>
                      <a:lnTo>
                        <a:pt x="434" y="313"/>
                      </a:lnTo>
                      <a:lnTo>
                        <a:pt x="458" y="217"/>
                      </a:lnTo>
                      <a:lnTo>
                        <a:pt x="434" y="145"/>
                      </a:lnTo>
                      <a:lnTo>
                        <a:pt x="386" y="73"/>
                      </a:lnTo>
                      <a:lnTo>
                        <a:pt x="313" y="25"/>
                      </a:lnTo>
                      <a:lnTo>
                        <a:pt x="241" y="1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00" name="Google Shape;14200;p46"/>
                <p:cNvSpPr/>
                <p:nvPr/>
              </p:nvSpPr>
              <p:spPr>
                <a:xfrm>
                  <a:off x="7651834" y="1111574"/>
                  <a:ext cx="11450" cy="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458" extrusionOk="0">
                      <a:moveTo>
                        <a:pt x="241" y="0"/>
                      </a:moveTo>
                      <a:lnTo>
                        <a:pt x="145" y="24"/>
                      </a:lnTo>
                      <a:lnTo>
                        <a:pt x="73" y="72"/>
                      </a:lnTo>
                      <a:lnTo>
                        <a:pt x="24" y="144"/>
                      </a:lnTo>
                      <a:lnTo>
                        <a:pt x="0" y="217"/>
                      </a:lnTo>
                      <a:lnTo>
                        <a:pt x="24" y="313"/>
                      </a:lnTo>
                      <a:lnTo>
                        <a:pt x="73" y="385"/>
                      </a:lnTo>
                      <a:lnTo>
                        <a:pt x="145" y="433"/>
                      </a:lnTo>
                      <a:lnTo>
                        <a:pt x="241" y="457"/>
                      </a:lnTo>
                      <a:lnTo>
                        <a:pt x="313" y="433"/>
                      </a:lnTo>
                      <a:lnTo>
                        <a:pt x="385" y="385"/>
                      </a:lnTo>
                      <a:lnTo>
                        <a:pt x="434" y="313"/>
                      </a:lnTo>
                      <a:lnTo>
                        <a:pt x="458" y="241"/>
                      </a:lnTo>
                      <a:lnTo>
                        <a:pt x="434" y="144"/>
                      </a:lnTo>
                      <a:lnTo>
                        <a:pt x="410" y="72"/>
                      </a:lnTo>
                      <a:lnTo>
                        <a:pt x="313" y="24"/>
                      </a:lnTo>
                      <a:lnTo>
                        <a:pt x="241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01" name="Google Shape;14201;p46"/>
                <p:cNvSpPr/>
                <p:nvPr/>
              </p:nvSpPr>
              <p:spPr>
                <a:xfrm>
                  <a:off x="7694825" y="1126913"/>
                  <a:ext cx="10850" cy="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434" extrusionOk="0">
                      <a:moveTo>
                        <a:pt x="144" y="1"/>
                      </a:moveTo>
                      <a:lnTo>
                        <a:pt x="72" y="49"/>
                      </a:lnTo>
                      <a:lnTo>
                        <a:pt x="0" y="121"/>
                      </a:lnTo>
                      <a:lnTo>
                        <a:pt x="0" y="217"/>
                      </a:lnTo>
                      <a:lnTo>
                        <a:pt x="0" y="290"/>
                      </a:lnTo>
                      <a:lnTo>
                        <a:pt x="48" y="362"/>
                      </a:lnTo>
                      <a:lnTo>
                        <a:pt x="120" y="410"/>
                      </a:lnTo>
                      <a:lnTo>
                        <a:pt x="217" y="434"/>
                      </a:lnTo>
                      <a:lnTo>
                        <a:pt x="289" y="434"/>
                      </a:lnTo>
                      <a:lnTo>
                        <a:pt x="361" y="386"/>
                      </a:lnTo>
                      <a:lnTo>
                        <a:pt x="433" y="314"/>
                      </a:lnTo>
                      <a:lnTo>
                        <a:pt x="433" y="217"/>
                      </a:lnTo>
                      <a:lnTo>
                        <a:pt x="433" y="121"/>
                      </a:lnTo>
                      <a:lnTo>
                        <a:pt x="385" y="49"/>
                      </a:lnTo>
                      <a:lnTo>
                        <a:pt x="313" y="1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02" name="Google Shape;14202;p46"/>
                <p:cNvSpPr/>
                <p:nvPr/>
              </p:nvSpPr>
              <p:spPr>
                <a:xfrm>
                  <a:off x="7667125" y="1132938"/>
                  <a:ext cx="11475" cy="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" h="458" extrusionOk="0">
                      <a:moveTo>
                        <a:pt x="241" y="0"/>
                      </a:moveTo>
                      <a:lnTo>
                        <a:pt x="145" y="24"/>
                      </a:lnTo>
                      <a:lnTo>
                        <a:pt x="73" y="73"/>
                      </a:lnTo>
                      <a:lnTo>
                        <a:pt x="25" y="145"/>
                      </a:lnTo>
                      <a:lnTo>
                        <a:pt x="1" y="241"/>
                      </a:lnTo>
                      <a:lnTo>
                        <a:pt x="25" y="313"/>
                      </a:lnTo>
                      <a:lnTo>
                        <a:pt x="73" y="386"/>
                      </a:lnTo>
                      <a:lnTo>
                        <a:pt x="145" y="434"/>
                      </a:lnTo>
                      <a:lnTo>
                        <a:pt x="241" y="458"/>
                      </a:lnTo>
                      <a:lnTo>
                        <a:pt x="314" y="434"/>
                      </a:lnTo>
                      <a:lnTo>
                        <a:pt x="386" y="386"/>
                      </a:lnTo>
                      <a:lnTo>
                        <a:pt x="434" y="313"/>
                      </a:lnTo>
                      <a:lnTo>
                        <a:pt x="458" y="241"/>
                      </a:lnTo>
                      <a:lnTo>
                        <a:pt x="434" y="145"/>
                      </a:lnTo>
                      <a:lnTo>
                        <a:pt x="386" y="73"/>
                      </a:lnTo>
                      <a:lnTo>
                        <a:pt x="314" y="24"/>
                      </a:lnTo>
                      <a:lnTo>
                        <a:pt x="241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203" name="Google Shape;14203;p46"/>
              <p:cNvGrpSpPr/>
              <p:nvPr/>
            </p:nvGrpSpPr>
            <p:grpSpPr>
              <a:xfrm rot="581139">
                <a:off x="5051798" y="3244638"/>
                <a:ext cx="94393" cy="94758"/>
                <a:chOff x="7638250" y="1075421"/>
                <a:chExt cx="86075" cy="86416"/>
              </a:xfrm>
            </p:grpSpPr>
            <p:sp>
              <p:nvSpPr>
                <p:cNvPr id="14204" name="Google Shape;14204;p46"/>
                <p:cNvSpPr/>
                <p:nvPr/>
              </p:nvSpPr>
              <p:spPr>
                <a:xfrm>
                  <a:off x="7710450" y="1090813"/>
                  <a:ext cx="10875" cy="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434" extrusionOk="0">
                      <a:moveTo>
                        <a:pt x="145" y="0"/>
                      </a:moveTo>
                      <a:lnTo>
                        <a:pt x="73" y="48"/>
                      </a:lnTo>
                      <a:lnTo>
                        <a:pt x="1" y="121"/>
                      </a:lnTo>
                      <a:lnTo>
                        <a:pt x="1" y="217"/>
                      </a:lnTo>
                      <a:lnTo>
                        <a:pt x="1" y="289"/>
                      </a:lnTo>
                      <a:lnTo>
                        <a:pt x="49" y="361"/>
                      </a:lnTo>
                      <a:lnTo>
                        <a:pt x="121" y="434"/>
                      </a:lnTo>
                      <a:lnTo>
                        <a:pt x="290" y="434"/>
                      </a:lnTo>
                      <a:lnTo>
                        <a:pt x="362" y="385"/>
                      </a:lnTo>
                      <a:lnTo>
                        <a:pt x="434" y="313"/>
                      </a:lnTo>
                      <a:lnTo>
                        <a:pt x="434" y="217"/>
                      </a:lnTo>
                      <a:lnTo>
                        <a:pt x="434" y="145"/>
                      </a:lnTo>
                      <a:lnTo>
                        <a:pt x="386" y="72"/>
                      </a:lnTo>
                      <a:lnTo>
                        <a:pt x="314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05" name="Google Shape;14205;p46"/>
                <p:cNvSpPr/>
                <p:nvPr/>
              </p:nvSpPr>
              <p:spPr>
                <a:xfrm>
                  <a:off x="7688200" y="1099238"/>
                  <a:ext cx="11450" cy="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458" extrusionOk="0">
                      <a:moveTo>
                        <a:pt x="217" y="0"/>
                      </a:moveTo>
                      <a:lnTo>
                        <a:pt x="145" y="24"/>
                      </a:lnTo>
                      <a:lnTo>
                        <a:pt x="72" y="73"/>
                      </a:lnTo>
                      <a:lnTo>
                        <a:pt x="24" y="145"/>
                      </a:lnTo>
                      <a:lnTo>
                        <a:pt x="0" y="217"/>
                      </a:lnTo>
                      <a:lnTo>
                        <a:pt x="24" y="313"/>
                      </a:lnTo>
                      <a:lnTo>
                        <a:pt x="48" y="385"/>
                      </a:lnTo>
                      <a:lnTo>
                        <a:pt x="145" y="434"/>
                      </a:lnTo>
                      <a:lnTo>
                        <a:pt x="217" y="458"/>
                      </a:lnTo>
                      <a:lnTo>
                        <a:pt x="313" y="434"/>
                      </a:lnTo>
                      <a:lnTo>
                        <a:pt x="385" y="385"/>
                      </a:lnTo>
                      <a:lnTo>
                        <a:pt x="434" y="313"/>
                      </a:lnTo>
                      <a:lnTo>
                        <a:pt x="458" y="241"/>
                      </a:lnTo>
                      <a:lnTo>
                        <a:pt x="434" y="145"/>
                      </a:lnTo>
                      <a:lnTo>
                        <a:pt x="385" y="73"/>
                      </a:lnTo>
                      <a:lnTo>
                        <a:pt x="313" y="24"/>
                      </a:lnTo>
                      <a:lnTo>
                        <a:pt x="217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06" name="Google Shape;14206;p46"/>
                <p:cNvSpPr/>
                <p:nvPr/>
              </p:nvSpPr>
              <p:spPr>
                <a:xfrm>
                  <a:off x="7664125" y="1095013"/>
                  <a:ext cx="11450" cy="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459" extrusionOk="0">
                      <a:moveTo>
                        <a:pt x="217" y="1"/>
                      </a:moveTo>
                      <a:lnTo>
                        <a:pt x="145" y="25"/>
                      </a:lnTo>
                      <a:lnTo>
                        <a:pt x="73" y="73"/>
                      </a:lnTo>
                      <a:lnTo>
                        <a:pt x="24" y="145"/>
                      </a:lnTo>
                      <a:lnTo>
                        <a:pt x="0" y="217"/>
                      </a:lnTo>
                      <a:lnTo>
                        <a:pt x="24" y="314"/>
                      </a:lnTo>
                      <a:lnTo>
                        <a:pt x="73" y="386"/>
                      </a:lnTo>
                      <a:lnTo>
                        <a:pt x="145" y="434"/>
                      </a:lnTo>
                      <a:lnTo>
                        <a:pt x="217" y="458"/>
                      </a:lnTo>
                      <a:lnTo>
                        <a:pt x="313" y="434"/>
                      </a:lnTo>
                      <a:lnTo>
                        <a:pt x="385" y="386"/>
                      </a:lnTo>
                      <a:lnTo>
                        <a:pt x="434" y="314"/>
                      </a:lnTo>
                      <a:lnTo>
                        <a:pt x="458" y="217"/>
                      </a:lnTo>
                      <a:lnTo>
                        <a:pt x="434" y="145"/>
                      </a:lnTo>
                      <a:lnTo>
                        <a:pt x="385" y="73"/>
                      </a:lnTo>
                      <a:lnTo>
                        <a:pt x="313" y="25"/>
                      </a:lnTo>
                      <a:lnTo>
                        <a:pt x="217" y="1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07" name="Google Shape;14207;p46"/>
                <p:cNvSpPr/>
                <p:nvPr/>
              </p:nvSpPr>
              <p:spPr>
                <a:xfrm>
                  <a:off x="7671350" y="1110063"/>
                  <a:ext cx="10850" cy="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458" extrusionOk="0">
                      <a:moveTo>
                        <a:pt x="217" y="1"/>
                      </a:moveTo>
                      <a:lnTo>
                        <a:pt x="145" y="25"/>
                      </a:lnTo>
                      <a:lnTo>
                        <a:pt x="72" y="73"/>
                      </a:lnTo>
                      <a:lnTo>
                        <a:pt x="0" y="145"/>
                      </a:lnTo>
                      <a:lnTo>
                        <a:pt x="0" y="241"/>
                      </a:lnTo>
                      <a:lnTo>
                        <a:pt x="0" y="314"/>
                      </a:lnTo>
                      <a:lnTo>
                        <a:pt x="48" y="386"/>
                      </a:lnTo>
                      <a:lnTo>
                        <a:pt x="121" y="434"/>
                      </a:lnTo>
                      <a:lnTo>
                        <a:pt x="217" y="458"/>
                      </a:lnTo>
                      <a:lnTo>
                        <a:pt x="289" y="434"/>
                      </a:lnTo>
                      <a:lnTo>
                        <a:pt x="361" y="386"/>
                      </a:lnTo>
                      <a:lnTo>
                        <a:pt x="433" y="314"/>
                      </a:lnTo>
                      <a:lnTo>
                        <a:pt x="433" y="241"/>
                      </a:lnTo>
                      <a:lnTo>
                        <a:pt x="433" y="145"/>
                      </a:lnTo>
                      <a:lnTo>
                        <a:pt x="385" y="73"/>
                      </a:lnTo>
                      <a:lnTo>
                        <a:pt x="313" y="25"/>
                      </a:lnTo>
                      <a:lnTo>
                        <a:pt x="217" y="1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08" name="Google Shape;14208;p46"/>
                <p:cNvSpPr/>
                <p:nvPr/>
              </p:nvSpPr>
              <p:spPr>
                <a:xfrm>
                  <a:off x="7668807" y="1075421"/>
                  <a:ext cx="11475" cy="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" h="434" extrusionOk="0">
                      <a:moveTo>
                        <a:pt x="145" y="1"/>
                      </a:moveTo>
                      <a:lnTo>
                        <a:pt x="73" y="49"/>
                      </a:lnTo>
                      <a:lnTo>
                        <a:pt x="25" y="121"/>
                      </a:lnTo>
                      <a:lnTo>
                        <a:pt x="1" y="217"/>
                      </a:lnTo>
                      <a:lnTo>
                        <a:pt x="25" y="290"/>
                      </a:lnTo>
                      <a:lnTo>
                        <a:pt x="49" y="362"/>
                      </a:lnTo>
                      <a:lnTo>
                        <a:pt x="121" y="434"/>
                      </a:lnTo>
                      <a:lnTo>
                        <a:pt x="314" y="434"/>
                      </a:lnTo>
                      <a:lnTo>
                        <a:pt x="386" y="386"/>
                      </a:lnTo>
                      <a:lnTo>
                        <a:pt x="434" y="314"/>
                      </a:lnTo>
                      <a:lnTo>
                        <a:pt x="458" y="217"/>
                      </a:lnTo>
                      <a:lnTo>
                        <a:pt x="434" y="145"/>
                      </a:lnTo>
                      <a:lnTo>
                        <a:pt x="386" y="73"/>
                      </a:lnTo>
                      <a:lnTo>
                        <a:pt x="314" y="1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09" name="Google Shape;14209;p46"/>
                <p:cNvSpPr/>
                <p:nvPr/>
              </p:nvSpPr>
              <p:spPr>
                <a:xfrm>
                  <a:off x="7638250" y="1089613"/>
                  <a:ext cx="11450" cy="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434" extrusionOk="0">
                      <a:moveTo>
                        <a:pt x="145" y="0"/>
                      </a:moveTo>
                      <a:lnTo>
                        <a:pt x="72" y="48"/>
                      </a:lnTo>
                      <a:lnTo>
                        <a:pt x="24" y="120"/>
                      </a:lnTo>
                      <a:lnTo>
                        <a:pt x="0" y="217"/>
                      </a:lnTo>
                      <a:lnTo>
                        <a:pt x="24" y="289"/>
                      </a:lnTo>
                      <a:lnTo>
                        <a:pt x="48" y="361"/>
                      </a:lnTo>
                      <a:lnTo>
                        <a:pt x="121" y="433"/>
                      </a:lnTo>
                      <a:lnTo>
                        <a:pt x="313" y="433"/>
                      </a:lnTo>
                      <a:lnTo>
                        <a:pt x="385" y="385"/>
                      </a:lnTo>
                      <a:lnTo>
                        <a:pt x="433" y="313"/>
                      </a:lnTo>
                      <a:lnTo>
                        <a:pt x="458" y="217"/>
                      </a:lnTo>
                      <a:lnTo>
                        <a:pt x="433" y="145"/>
                      </a:lnTo>
                      <a:lnTo>
                        <a:pt x="385" y="72"/>
                      </a:lnTo>
                      <a:lnTo>
                        <a:pt x="313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10" name="Google Shape;14210;p46"/>
                <p:cNvSpPr/>
                <p:nvPr/>
              </p:nvSpPr>
              <p:spPr>
                <a:xfrm>
                  <a:off x="7685775" y="1147388"/>
                  <a:ext cx="10875" cy="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434" extrusionOk="0">
                      <a:moveTo>
                        <a:pt x="145" y="0"/>
                      </a:moveTo>
                      <a:lnTo>
                        <a:pt x="73" y="48"/>
                      </a:lnTo>
                      <a:lnTo>
                        <a:pt x="25" y="121"/>
                      </a:lnTo>
                      <a:lnTo>
                        <a:pt x="1" y="217"/>
                      </a:lnTo>
                      <a:lnTo>
                        <a:pt x="25" y="289"/>
                      </a:lnTo>
                      <a:lnTo>
                        <a:pt x="49" y="361"/>
                      </a:lnTo>
                      <a:lnTo>
                        <a:pt x="121" y="433"/>
                      </a:lnTo>
                      <a:lnTo>
                        <a:pt x="314" y="433"/>
                      </a:lnTo>
                      <a:lnTo>
                        <a:pt x="386" y="385"/>
                      </a:lnTo>
                      <a:lnTo>
                        <a:pt x="434" y="313"/>
                      </a:lnTo>
                      <a:lnTo>
                        <a:pt x="434" y="217"/>
                      </a:lnTo>
                      <a:lnTo>
                        <a:pt x="434" y="145"/>
                      </a:lnTo>
                      <a:lnTo>
                        <a:pt x="386" y="72"/>
                      </a:lnTo>
                      <a:lnTo>
                        <a:pt x="314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11" name="Google Shape;14211;p46"/>
                <p:cNvSpPr/>
                <p:nvPr/>
              </p:nvSpPr>
              <p:spPr>
                <a:xfrm>
                  <a:off x="7647275" y="1144963"/>
                  <a:ext cx="10850" cy="1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435" extrusionOk="0">
                      <a:moveTo>
                        <a:pt x="121" y="1"/>
                      </a:moveTo>
                      <a:lnTo>
                        <a:pt x="48" y="49"/>
                      </a:lnTo>
                      <a:lnTo>
                        <a:pt x="0" y="121"/>
                      </a:lnTo>
                      <a:lnTo>
                        <a:pt x="0" y="218"/>
                      </a:lnTo>
                      <a:lnTo>
                        <a:pt x="0" y="290"/>
                      </a:lnTo>
                      <a:lnTo>
                        <a:pt x="48" y="362"/>
                      </a:lnTo>
                      <a:lnTo>
                        <a:pt x="121" y="434"/>
                      </a:lnTo>
                      <a:lnTo>
                        <a:pt x="289" y="434"/>
                      </a:lnTo>
                      <a:lnTo>
                        <a:pt x="361" y="386"/>
                      </a:lnTo>
                      <a:lnTo>
                        <a:pt x="409" y="314"/>
                      </a:lnTo>
                      <a:lnTo>
                        <a:pt x="434" y="218"/>
                      </a:lnTo>
                      <a:lnTo>
                        <a:pt x="434" y="145"/>
                      </a:lnTo>
                      <a:lnTo>
                        <a:pt x="385" y="73"/>
                      </a:lnTo>
                      <a:lnTo>
                        <a:pt x="313" y="1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12" name="Google Shape;14212;p46"/>
                <p:cNvSpPr/>
                <p:nvPr/>
              </p:nvSpPr>
              <p:spPr>
                <a:xfrm>
                  <a:off x="7711675" y="1115488"/>
                  <a:ext cx="11450" cy="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458" extrusionOk="0">
                      <a:moveTo>
                        <a:pt x="217" y="0"/>
                      </a:moveTo>
                      <a:lnTo>
                        <a:pt x="145" y="24"/>
                      </a:lnTo>
                      <a:lnTo>
                        <a:pt x="72" y="72"/>
                      </a:lnTo>
                      <a:lnTo>
                        <a:pt x="24" y="145"/>
                      </a:lnTo>
                      <a:lnTo>
                        <a:pt x="0" y="241"/>
                      </a:lnTo>
                      <a:lnTo>
                        <a:pt x="24" y="313"/>
                      </a:lnTo>
                      <a:lnTo>
                        <a:pt x="72" y="385"/>
                      </a:lnTo>
                      <a:lnTo>
                        <a:pt x="145" y="434"/>
                      </a:lnTo>
                      <a:lnTo>
                        <a:pt x="217" y="458"/>
                      </a:lnTo>
                      <a:lnTo>
                        <a:pt x="313" y="434"/>
                      </a:lnTo>
                      <a:lnTo>
                        <a:pt x="385" y="385"/>
                      </a:lnTo>
                      <a:lnTo>
                        <a:pt x="433" y="313"/>
                      </a:lnTo>
                      <a:lnTo>
                        <a:pt x="457" y="241"/>
                      </a:lnTo>
                      <a:lnTo>
                        <a:pt x="433" y="145"/>
                      </a:lnTo>
                      <a:lnTo>
                        <a:pt x="385" y="72"/>
                      </a:lnTo>
                      <a:lnTo>
                        <a:pt x="313" y="24"/>
                      </a:lnTo>
                      <a:lnTo>
                        <a:pt x="217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13" name="Google Shape;14213;p46"/>
                <p:cNvSpPr/>
                <p:nvPr/>
              </p:nvSpPr>
              <p:spPr>
                <a:xfrm>
                  <a:off x="7712875" y="1132938"/>
                  <a:ext cx="11450" cy="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458" extrusionOk="0">
                      <a:moveTo>
                        <a:pt x="217" y="0"/>
                      </a:moveTo>
                      <a:lnTo>
                        <a:pt x="145" y="24"/>
                      </a:lnTo>
                      <a:lnTo>
                        <a:pt x="72" y="73"/>
                      </a:lnTo>
                      <a:lnTo>
                        <a:pt x="24" y="145"/>
                      </a:lnTo>
                      <a:lnTo>
                        <a:pt x="0" y="241"/>
                      </a:lnTo>
                      <a:lnTo>
                        <a:pt x="24" y="313"/>
                      </a:lnTo>
                      <a:lnTo>
                        <a:pt x="72" y="386"/>
                      </a:lnTo>
                      <a:lnTo>
                        <a:pt x="145" y="434"/>
                      </a:lnTo>
                      <a:lnTo>
                        <a:pt x="217" y="458"/>
                      </a:lnTo>
                      <a:lnTo>
                        <a:pt x="313" y="434"/>
                      </a:lnTo>
                      <a:lnTo>
                        <a:pt x="385" y="386"/>
                      </a:lnTo>
                      <a:lnTo>
                        <a:pt x="434" y="313"/>
                      </a:lnTo>
                      <a:lnTo>
                        <a:pt x="458" y="241"/>
                      </a:lnTo>
                      <a:lnTo>
                        <a:pt x="434" y="145"/>
                      </a:lnTo>
                      <a:lnTo>
                        <a:pt x="385" y="73"/>
                      </a:lnTo>
                      <a:lnTo>
                        <a:pt x="313" y="24"/>
                      </a:lnTo>
                      <a:lnTo>
                        <a:pt x="217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14" name="Google Shape;14214;p46"/>
                <p:cNvSpPr/>
                <p:nvPr/>
              </p:nvSpPr>
              <p:spPr>
                <a:xfrm>
                  <a:off x="7706850" y="1150388"/>
                  <a:ext cx="11450" cy="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458" extrusionOk="0">
                      <a:moveTo>
                        <a:pt x="241" y="1"/>
                      </a:moveTo>
                      <a:lnTo>
                        <a:pt x="145" y="25"/>
                      </a:lnTo>
                      <a:lnTo>
                        <a:pt x="73" y="73"/>
                      </a:lnTo>
                      <a:lnTo>
                        <a:pt x="25" y="145"/>
                      </a:lnTo>
                      <a:lnTo>
                        <a:pt x="0" y="217"/>
                      </a:lnTo>
                      <a:lnTo>
                        <a:pt x="25" y="313"/>
                      </a:lnTo>
                      <a:lnTo>
                        <a:pt x="73" y="386"/>
                      </a:lnTo>
                      <a:lnTo>
                        <a:pt x="145" y="434"/>
                      </a:lnTo>
                      <a:lnTo>
                        <a:pt x="241" y="458"/>
                      </a:lnTo>
                      <a:lnTo>
                        <a:pt x="313" y="434"/>
                      </a:lnTo>
                      <a:lnTo>
                        <a:pt x="386" y="386"/>
                      </a:lnTo>
                      <a:lnTo>
                        <a:pt x="434" y="313"/>
                      </a:lnTo>
                      <a:lnTo>
                        <a:pt x="458" y="217"/>
                      </a:lnTo>
                      <a:lnTo>
                        <a:pt x="434" y="145"/>
                      </a:lnTo>
                      <a:lnTo>
                        <a:pt x="386" y="73"/>
                      </a:lnTo>
                      <a:lnTo>
                        <a:pt x="313" y="25"/>
                      </a:lnTo>
                      <a:lnTo>
                        <a:pt x="241" y="1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15" name="Google Shape;14215;p46"/>
                <p:cNvSpPr/>
                <p:nvPr/>
              </p:nvSpPr>
              <p:spPr>
                <a:xfrm>
                  <a:off x="7643779" y="1120384"/>
                  <a:ext cx="11450" cy="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458" extrusionOk="0">
                      <a:moveTo>
                        <a:pt x="241" y="0"/>
                      </a:moveTo>
                      <a:lnTo>
                        <a:pt x="145" y="24"/>
                      </a:lnTo>
                      <a:lnTo>
                        <a:pt x="73" y="72"/>
                      </a:lnTo>
                      <a:lnTo>
                        <a:pt x="24" y="144"/>
                      </a:lnTo>
                      <a:lnTo>
                        <a:pt x="0" y="217"/>
                      </a:lnTo>
                      <a:lnTo>
                        <a:pt x="24" y="313"/>
                      </a:lnTo>
                      <a:lnTo>
                        <a:pt x="73" y="385"/>
                      </a:lnTo>
                      <a:lnTo>
                        <a:pt x="145" y="433"/>
                      </a:lnTo>
                      <a:lnTo>
                        <a:pt x="241" y="457"/>
                      </a:lnTo>
                      <a:lnTo>
                        <a:pt x="313" y="433"/>
                      </a:lnTo>
                      <a:lnTo>
                        <a:pt x="385" y="385"/>
                      </a:lnTo>
                      <a:lnTo>
                        <a:pt x="434" y="313"/>
                      </a:lnTo>
                      <a:lnTo>
                        <a:pt x="458" y="241"/>
                      </a:lnTo>
                      <a:lnTo>
                        <a:pt x="434" y="144"/>
                      </a:lnTo>
                      <a:lnTo>
                        <a:pt x="410" y="72"/>
                      </a:lnTo>
                      <a:lnTo>
                        <a:pt x="313" y="24"/>
                      </a:lnTo>
                      <a:lnTo>
                        <a:pt x="241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16" name="Google Shape;14216;p46"/>
                <p:cNvSpPr/>
                <p:nvPr/>
              </p:nvSpPr>
              <p:spPr>
                <a:xfrm>
                  <a:off x="7694825" y="1126913"/>
                  <a:ext cx="10850" cy="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434" extrusionOk="0">
                      <a:moveTo>
                        <a:pt x="144" y="1"/>
                      </a:moveTo>
                      <a:lnTo>
                        <a:pt x="72" y="49"/>
                      </a:lnTo>
                      <a:lnTo>
                        <a:pt x="0" y="121"/>
                      </a:lnTo>
                      <a:lnTo>
                        <a:pt x="0" y="217"/>
                      </a:lnTo>
                      <a:lnTo>
                        <a:pt x="0" y="290"/>
                      </a:lnTo>
                      <a:lnTo>
                        <a:pt x="48" y="362"/>
                      </a:lnTo>
                      <a:lnTo>
                        <a:pt x="120" y="410"/>
                      </a:lnTo>
                      <a:lnTo>
                        <a:pt x="217" y="434"/>
                      </a:lnTo>
                      <a:lnTo>
                        <a:pt x="289" y="434"/>
                      </a:lnTo>
                      <a:lnTo>
                        <a:pt x="361" y="386"/>
                      </a:lnTo>
                      <a:lnTo>
                        <a:pt x="433" y="314"/>
                      </a:lnTo>
                      <a:lnTo>
                        <a:pt x="433" y="217"/>
                      </a:lnTo>
                      <a:lnTo>
                        <a:pt x="433" y="121"/>
                      </a:lnTo>
                      <a:lnTo>
                        <a:pt x="385" y="49"/>
                      </a:lnTo>
                      <a:lnTo>
                        <a:pt x="313" y="1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17" name="Google Shape;14217;p46"/>
                <p:cNvSpPr/>
                <p:nvPr/>
              </p:nvSpPr>
              <p:spPr>
                <a:xfrm>
                  <a:off x="7667125" y="1132938"/>
                  <a:ext cx="11475" cy="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" h="458" extrusionOk="0">
                      <a:moveTo>
                        <a:pt x="241" y="0"/>
                      </a:moveTo>
                      <a:lnTo>
                        <a:pt x="145" y="24"/>
                      </a:lnTo>
                      <a:lnTo>
                        <a:pt x="73" y="73"/>
                      </a:lnTo>
                      <a:lnTo>
                        <a:pt x="25" y="145"/>
                      </a:lnTo>
                      <a:lnTo>
                        <a:pt x="1" y="241"/>
                      </a:lnTo>
                      <a:lnTo>
                        <a:pt x="25" y="313"/>
                      </a:lnTo>
                      <a:lnTo>
                        <a:pt x="73" y="386"/>
                      </a:lnTo>
                      <a:lnTo>
                        <a:pt x="145" y="434"/>
                      </a:lnTo>
                      <a:lnTo>
                        <a:pt x="241" y="458"/>
                      </a:lnTo>
                      <a:lnTo>
                        <a:pt x="314" y="434"/>
                      </a:lnTo>
                      <a:lnTo>
                        <a:pt x="386" y="386"/>
                      </a:lnTo>
                      <a:lnTo>
                        <a:pt x="434" y="313"/>
                      </a:lnTo>
                      <a:lnTo>
                        <a:pt x="458" y="241"/>
                      </a:lnTo>
                      <a:lnTo>
                        <a:pt x="434" y="145"/>
                      </a:lnTo>
                      <a:lnTo>
                        <a:pt x="386" y="73"/>
                      </a:lnTo>
                      <a:lnTo>
                        <a:pt x="314" y="24"/>
                      </a:lnTo>
                      <a:lnTo>
                        <a:pt x="241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4218" name="Google Shape;14218;p46"/>
            <p:cNvGrpSpPr/>
            <p:nvPr/>
          </p:nvGrpSpPr>
          <p:grpSpPr>
            <a:xfrm rot="581139">
              <a:off x="4688801" y="3935819"/>
              <a:ext cx="94393" cy="92410"/>
              <a:chOff x="7638250" y="1077563"/>
              <a:chExt cx="86075" cy="84275"/>
            </a:xfrm>
          </p:grpSpPr>
          <p:sp>
            <p:nvSpPr>
              <p:cNvPr id="14219" name="Google Shape;14219;p46"/>
              <p:cNvSpPr/>
              <p:nvPr/>
            </p:nvSpPr>
            <p:spPr>
              <a:xfrm>
                <a:off x="7710450" y="1090813"/>
                <a:ext cx="108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145" y="0"/>
                    </a:moveTo>
                    <a:lnTo>
                      <a:pt x="73" y="48"/>
                    </a:lnTo>
                    <a:lnTo>
                      <a:pt x="1" y="121"/>
                    </a:lnTo>
                    <a:lnTo>
                      <a:pt x="1" y="217"/>
                    </a:lnTo>
                    <a:lnTo>
                      <a:pt x="1" y="289"/>
                    </a:lnTo>
                    <a:lnTo>
                      <a:pt x="49" y="361"/>
                    </a:lnTo>
                    <a:lnTo>
                      <a:pt x="121" y="434"/>
                    </a:lnTo>
                    <a:lnTo>
                      <a:pt x="290" y="434"/>
                    </a:lnTo>
                    <a:lnTo>
                      <a:pt x="362" y="385"/>
                    </a:lnTo>
                    <a:lnTo>
                      <a:pt x="434" y="313"/>
                    </a:lnTo>
                    <a:lnTo>
                      <a:pt x="434" y="217"/>
                    </a:lnTo>
                    <a:lnTo>
                      <a:pt x="434" y="145"/>
                    </a:lnTo>
                    <a:lnTo>
                      <a:pt x="386" y="72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0" name="Google Shape;14220;p46"/>
              <p:cNvSpPr/>
              <p:nvPr/>
            </p:nvSpPr>
            <p:spPr>
              <a:xfrm>
                <a:off x="7688200" y="1099238"/>
                <a:ext cx="11450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58" extrusionOk="0">
                    <a:moveTo>
                      <a:pt x="217" y="0"/>
                    </a:moveTo>
                    <a:lnTo>
                      <a:pt x="145" y="24"/>
                    </a:lnTo>
                    <a:lnTo>
                      <a:pt x="72" y="73"/>
                    </a:lnTo>
                    <a:lnTo>
                      <a:pt x="24" y="145"/>
                    </a:lnTo>
                    <a:lnTo>
                      <a:pt x="0" y="217"/>
                    </a:lnTo>
                    <a:lnTo>
                      <a:pt x="24" y="313"/>
                    </a:lnTo>
                    <a:lnTo>
                      <a:pt x="48" y="385"/>
                    </a:lnTo>
                    <a:lnTo>
                      <a:pt x="145" y="434"/>
                    </a:lnTo>
                    <a:lnTo>
                      <a:pt x="217" y="458"/>
                    </a:lnTo>
                    <a:lnTo>
                      <a:pt x="313" y="434"/>
                    </a:lnTo>
                    <a:lnTo>
                      <a:pt x="385" y="385"/>
                    </a:lnTo>
                    <a:lnTo>
                      <a:pt x="434" y="313"/>
                    </a:lnTo>
                    <a:lnTo>
                      <a:pt x="458" y="241"/>
                    </a:lnTo>
                    <a:lnTo>
                      <a:pt x="434" y="145"/>
                    </a:lnTo>
                    <a:lnTo>
                      <a:pt x="385" y="73"/>
                    </a:lnTo>
                    <a:lnTo>
                      <a:pt x="313" y="24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1" name="Google Shape;14221;p46"/>
              <p:cNvSpPr/>
              <p:nvPr/>
            </p:nvSpPr>
            <p:spPr>
              <a:xfrm>
                <a:off x="7664125" y="1095013"/>
                <a:ext cx="11450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59" extrusionOk="0">
                    <a:moveTo>
                      <a:pt x="217" y="1"/>
                    </a:moveTo>
                    <a:lnTo>
                      <a:pt x="145" y="25"/>
                    </a:lnTo>
                    <a:lnTo>
                      <a:pt x="73" y="73"/>
                    </a:lnTo>
                    <a:lnTo>
                      <a:pt x="24" y="145"/>
                    </a:lnTo>
                    <a:lnTo>
                      <a:pt x="0" y="217"/>
                    </a:lnTo>
                    <a:lnTo>
                      <a:pt x="24" y="314"/>
                    </a:lnTo>
                    <a:lnTo>
                      <a:pt x="73" y="386"/>
                    </a:lnTo>
                    <a:lnTo>
                      <a:pt x="145" y="434"/>
                    </a:lnTo>
                    <a:lnTo>
                      <a:pt x="217" y="458"/>
                    </a:lnTo>
                    <a:lnTo>
                      <a:pt x="313" y="434"/>
                    </a:lnTo>
                    <a:lnTo>
                      <a:pt x="385" y="386"/>
                    </a:lnTo>
                    <a:lnTo>
                      <a:pt x="434" y="314"/>
                    </a:lnTo>
                    <a:lnTo>
                      <a:pt x="458" y="217"/>
                    </a:lnTo>
                    <a:lnTo>
                      <a:pt x="434" y="145"/>
                    </a:lnTo>
                    <a:lnTo>
                      <a:pt x="385" y="73"/>
                    </a:lnTo>
                    <a:lnTo>
                      <a:pt x="313" y="25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2" name="Google Shape;14222;p46"/>
              <p:cNvSpPr/>
              <p:nvPr/>
            </p:nvSpPr>
            <p:spPr>
              <a:xfrm>
                <a:off x="7671350" y="1110063"/>
                <a:ext cx="10850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58" extrusionOk="0">
                    <a:moveTo>
                      <a:pt x="217" y="1"/>
                    </a:moveTo>
                    <a:lnTo>
                      <a:pt x="145" y="25"/>
                    </a:lnTo>
                    <a:lnTo>
                      <a:pt x="72" y="73"/>
                    </a:lnTo>
                    <a:lnTo>
                      <a:pt x="0" y="145"/>
                    </a:lnTo>
                    <a:lnTo>
                      <a:pt x="0" y="241"/>
                    </a:lnTo>
                    <a:lnTo>
                      <a:pt x="0" y="314"/>
                    </a:lnTo>
                    <a:lnTo>
                      <a:pt x="48" y="386"/>
                    </a:lnTo>
                    <a:lnTo>
                      <a:pt x="121" y="434"/>
                    </a:lnTo>
                    <a:lnTo>
                      <a:pt x="217" y="458"/>
                    </a:lnTo>
                    <a:lnTo>
                      <a:pt x="289" y="434"/>
                    </a:lnTo>
                    <a:lnTo>
                      <a:pt x="361" y="386"/>
                    </a:lnTo>
                    <a:lnTo>
                      <a:pt x="433" y="314"/>
                    </a:lnTo>
                    <a:lnTo>
                      <a:pt x="433" y="241"/>
                    </a:lnTo>
                    <a:lnTo>
                      <a:pt x="433" y="145"/>
                    </a:lnTo>
                    <a:lnTo>
                      <a:pt x="385" y="73"/>
                    </a:lnTo>
                    <a:lnTo>
                      <a:pt x="313" y="25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3" name="Google Shape;14223;p46"/>
              <p:cNvSpPr/>
              <p:nvPr/>
            </p:nvSpPr>
            <p:spPr>
              <a:xfrm>
                <a:off x="7693600" y="1077563"/>
                <a:ext cx="114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34" extrusionOk="0">
                    <a:moveTo>
                      <a:pt x="145" y="1"/>
                    </a:moveTo>
                    <a:lnTo>
                      <a:pt x="73" y="49"/>
                    </a:lnTo>
                    <a:lnTo>
                      <a:pt x="25" y="121"/>
                    </a:lnTo>
                    <a:lnTo>
                      <a:pt x="1" y="217"/>
                    </a:lnTo>
                    <a:lnTo>
                      <a:pt x="25" y="290"/>
                    </a:lnTo>
                    <a:lnTo>
                      <a:pt x="49" y="362"/>
                    </a:lnTo>
                    <a:lnTo>
                      <a:pt x="121" y="434"/>
                    </a:lnTo>
                    <a:lnTo>
                      <a:pt x="314" y="434"/>
                    </a:lnTo>
                    <a:lnTo>
                      <a:pt x="386" y="386"/>
                    </a:lnTo>
                    <a:lnTo>
                      <a:pt x="434" y="314"/>
                    </a:lnTo>
                    <a:lnTo>
                      <a:pt x="458" y="217"/>
                    </a:lnTo>
                    <a:lnTo>
                      <a:pt x="434" y="145"/>
                    </a:lnTo>
                    <a:lnTo>
                      <a:pt x="386" y="73"/>
                    </a:lnTo>
                    <a:lnTo>
                      <a:pt x="314" y="1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4" name="Google Shape;14224;p46"/>
              <p:cNvSpPr/>
              <p:nvPr/>
            </p:nvSpPr>
            <p:spPr>
              <a:xfrm>
                <a:off x="7638250" y="1089613"/>
                <a:ext cx="114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34" extrusionOk="0">
                    <a:moveTo>
                      <a:pt x="145" y="0"/>
                    </a:moveTo>
                    <a:lnTo>
                      <a:pt x="72" y="48"/>
                    </a:lnTo>
                    <a:lnTo>
                      <a:pt x="24" y="120"/>
                    </a:lnTo>
                    <a:lnTo>
                      <a:pt x="0" y="217"/>
                    </a:lnTo>
                    <a:lnTo>
                      <a:pt x="24" y="289"/>
                    </a:lnTo>
                    <a:lnTo>
                      <a:pt x="48" y="361"/>
                    </a:lnTo>
                    <a:lnTo>
                      <a:pt x="121" y="433"/>
                    </a:lnTo>
                    <a:lnTo>
                      <a:pt x="313" y="433"/>
                    </a:lnTo>
                    <a:lnTo>
                      <a:pt x="385" y="385"/>
                    </a:lnTo>
                    <a:lnTo>
                      <a:pt x="433" y="313"/>
                    </a:lnTo>
                    <a:lnTo>
                      <a:pt x="458" y="217"/>
                    </a:lnTo>
                    <a:lnTo>
                      <a:pt x="433" y="145"/>
                    </a:lnTo>
                    <a:lnTo>
                      <a:pt x="385" y="72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5" name="Google Shape;14225;p46"/>
              <p:cNvSpPr/>
              <p:nvPr/>
            </p:nvSpPr>
            <p:spPr>
              <a:xfrm>
                <a:off x="7685775" y="1147388"/>
                <a:ext cx="108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145" y="0"/>
                    </a:moveTo>
                    <a:lnTo>
                      <a:pt x="73" y="48"/>
                    </a:lnTo>
                    <a:lnTo>
                      <a:pt x="25" y="121"/>
                    </a:lnTo>
                    <a:lnTo>
                      <a:pt x="1" y="217"/>
                    </a:lnTo>
                    <a:lnTo>
                      <a:pt x="25" y="289"/>
                    </a:lnTo>
                    <a:lnTo>
                      <a:pt x="49" y="361"/>
                    </a:lnTo>
                    <a:lnTo>
                      <a:pt x="121" y="433"/>
                    </a:lnTo>
                    <a:lnTo>
                      <a:pt x="314" y="433"/>
                    </a:lnTo>
                    <a:lnTo>
                      <a:pt x="386" y="385"/>
                    </a:lnTo>
                    <a:lnTo>
                      <a:pt x="434" y="313"/>
                    </a:lnTo>
                    <a:lnTo>
                      <a:pt x="434" y="217"/>
                    </a:lnTo>
                    <a:lnTo>
                      <a:pt x="434" y="145"/>
                    </a:lnTo>
                    <a:lnTo>
                      <a:pt x="386" y="72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6" name="Google Shape;14226;p46"/>
              <p:cNvSpPr/>
              <p:nvPr/>
            </p:nvSpPr>
            <p:spPr>
              <a:xfrm>
                <a:off x="7647275" y="1144963"/>
                <a:ext cx="108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5" extrusionOk="0">
                    <a:moveTo>
                      <a:pt x="121" y="1"/>
                    </a:moveTo>
                    <a:lnTo>
                      <a:pt x="48" y="49"/>
                    </a:lnTo>
                    <a:lnTo>
                      <a:pt x="0" y="121"/>
                    </a:lnTo>
                    <a:lnTo>
                      <a:pt x="0" y="218"/>
                    </a:lnTo>
                    <a:lnTo>
                      <a:pt x="0" y="290"/>
                    </a:lnTo>
                    <a:lnTo>
                      <a:pt x="48" y="362"/>
                    </a:lnTo>
                    <a:lnTo>
                      <a:pt x="121" y="434"/>
                    </a:lnTo>
                    <a:lnTo>
                      <a:pt x="289" y="434"/>
                    </a:lnTo>
                    <a:lnTo>
                      <a:pt x="361" y="386"/>
                    </a:lnTo>
                    <a:lnTo>
                      <a:pt x="409" y="314"/>
                    </a:lnTo>
                    <a:lnTo>
                      <a:pt x="434" y="218"/>
                    </a:lnTo>
                    <a:lnTo>
                      <a:pt x="434" y="145"/>
                    </a:lnTo>
                    <a:lnTo>
                      <a:pt x="385" y="7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7" name="Google Shape;14227;p46"/>
              <p:cNvSpPr/>
              <p:nvPr/>
            </p:nvSpPr>
            <p:spPr>
              <a:xfrm>
                <a:off x="7711675" y="1115488"/>
                <a:ext cx="11450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58" extrusionOk="0">
                    <a:moveTo>
                      <a:pt x="217" y="0"/>
                    </a:moveTo>
                    <a:lnTo>
                      <a:pt x="145" y="24"/>
                    </a:lnTo>
                    <a:lnTo>
                      <a:pt x="72" y="72"/>
                    </a:lnTo>
                    <a:lnTo>
                      <a:pt x="24" y="145"/>
                    </a:lnTo>
                    <a:lnTo>
                      <a:pt x="0" y="241"/>
                    </a:lnTo>
                    <a:lnTo>
                      <a:pt x="24" y="313"/>
                    </a:lnTo>
                    <a:lnTo>
                      <a:pt x="72" y="385"/>
                    </a:lnTo>
                    <a:lnTo>
                      <a:pt x="145" y="434"/>
                    </a:lnTo>
                    <a:lnTo>
                      <a:pt x="217" y="458"/>
                    </a:lnTo>
                    <a:lnTo>
                      <a:pt x="313" y="434"/>
                    </a:lnTo>
                    <a:lnTo>
                      <a:pt x="385" y="385"/>
                    </a:lnTo>
                    <a:lnTo>
                      <a:pt x="433" y="313"/>
                    </a:lnTo>
                    <a:lnTo>
                      <a:pt x="457" y="241"/>
                    </a:lnTo>
                    <a:lnTo>
                      <a:pt x="433" y="145"/>
                    </a:lnTo>
                    <a:lnTo>
                      <a:pt x="385" y="72"/>
                    </a:lnTo>
                    <a:lnTo>
                      <a:pt x="313" y="24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8" name="Google Shape;14228;p46"/>
              <p:cNvSpPr/>
              <p:nvPr/>
            </p:nvSpPr>
            <p:spPr>
              <a:xfrm>
                <a:off x="7712875" y="1132938"/>
                <a:ext cx="11450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58" extrusionOk="0">
                    <a:moveTo>
                      <a:pt x="217" y="0"/>
                    </a:moveTo>
                    <a:lnTo>
                      <a:pt x="145" y="24"/>
                    </a:lnTo>
                    <a:lnTo>
                      <a:pt x="72" y="73"/>
                    </a:lnTo>
                    <a:lnTo>
                      <a:pt x="24" y="145"/>
                    </a:lnTo>
                    <a:lnTo>
                      <a:pt x="0" y="241"/>
                    </a:lnTo>
                    <a:lnTo>
                      <a:pt x="24" y="313"/>
                    </a:lnTo>
                    <a:lnTo>
                      <a:pt x="72" y="386"/>
                    </a:lnTo>
                    <a:lnTo>
                      <a:pt x="145" y="434"/>
                    </a:lnTo>
                    <a:lnTo>
                      <a:pt x="217" y="458"/>
                    </a:lnTo>
                    <a:lnTo>
                      <a:pt x="313" y="434"/>
                    </a:lnTo>
                    <a:lnTo>
                      <a:pt x="385" y="386"/>
                    </a:lnTo>
                    <a:lnTo>
                      <a:pt x="434" y="313"/>
                    </a:lnTo>
                    <a:lnTo>
                      <a:pt x="458" y="241"/>
                    </a:lnTo>
                    <a:lnTo>
                      <a:pt x="434" y="145"/>
                    </a:lnTo>
                    <a:lnTo>
                      <a:pt x="385" y="73"/>
                    </a:lnTo>
                    <a:lnTo>
                      <a:pt x="313" y="24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9" name="Google Shape;14229;p46"/>
              <p:cNvSpPr/>
              <p:nvPr/>
            </p:nvSpPr>
            <p:spPr>
              <a:xfrm>
                <a:off x="7706850" y="1150388"/>
                <a:ext cx="11450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58" extrusionOk="0">
                    <a:moveTo>
                      <a:pt x="241" y="1"/>
                    </a:moveTo>
                    <a:lnTo>
                      <a:pt x="145" y="25"/>
                    </a:lnTo>
                    <a:lnTo>
                      <a:pt x="73" y="73"/>
                    </a:lnTo>
                    <a:lnTo>
                      <a:pt x="25" y="145"/>
                    </a:lnTo>
                    <a:lnTo>
                      <a:pt x="0" y="217"/>
                    </a:lnTo>
                    <a:lnTo>
                      <a:pt x="25" y="313"/>
                    </a:lnTo>
                    <a:lnTo>
                      <a:pt x="73" y="386"/>
                    </a:lnTo>
                    <a:lnTo>
                      <a:pt x="145" y="434"/>
                    </a:lnTo>
                    <a:lnTo>
                      <a:pt x="241" y="458"/>
                    </a:lnTo>
                    <a:lnTo>
                      <a:pt x="313" y="434"/>
                    </a:lnTo>
                    <a:lnTo>
                      <a:pt x="386" y="386"/>
                    </a:lnTo>
                    <a:lnTo>
                      <a:pt x="434" y="313"/>
                    </a:lnTo>
                    <a:lnTo>
                      <a:pt x="458" y="217"/>
                    </a:lnTo>
                    <a:lnTo>
                      <a:pt x="434" y="145"/>
                    </a:lnTo>
                    <a:lnTo>
                      <a:pt x="386" y="73"/>
                    </a:lnTo>
                    <a:lnTo>
                      <a:pt x="313" y="25"/>
                    </a:lnTo>
                    <a:lnTo>
                      <a:pt x="241" y="1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0" name="Google Shape;14230;p46"/>
              <p:cNvSpPr/>
              <p:nvPr/>
            </p:nvSpPr>
            <p:spPr>
              <a:xfrm>
                <a:off x="7639450" y="1113688"/>
                <a:ext cx="11450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58" extrusionOk="0">
                    <a:moveTo>
                      <a:pt x="241" y="0"/>
                    </a:moveTo>
                    <a:lnTo>
                      <a:pt x="145" y="24"/>
                    </a:lnTo>
                    <a:lnTo>
                      <a:pt x="73" y="72"/>
                    </a:lnTo>
                    <a:lnTo>
                      <a:pt x="24" y="144"/>
                    </a:lnTo>
                    <a:lnTo>
                      <a:pt x="0" y="217"/>
                    </a:lnTo>
                    <a:lnTo>
                      <a:pt x="24" y="313"/>
                    </a:lnTo>
                    <a:lnTo>
                      <a:pt x="73" y="385"/>
                    </a:lnTo>
                    <a:lnTo>
                      <a:pt x="145" y="433"/>
                    </a:lnTo>
                    <a:lnTo>
                      <a:pt x="241" y="457"/>
                    </a:lnTo>
                    <a:lnTo>
                      <a:pt x="313" y="433"/>
                    </a:lnTo>
                    <a:lnTo>
                      <a:pt x="385" y="385"/>
                    </a:lnTo>
                    <a:lnTo>
                      <a:pt x="434" y="313"/>
                    </a:lnTo>
                    <a:lnTo>
                      <a:pt x="458" y="241"/>
                    </a:lnTo>
                    <a:lnTo>
                      <a:pt x="434" y="144"/>
                    </a:lnTo>
                    <a:lnTo>
                      <a:pt x="410" y="72"/>
                    </a:lnTo>
                    <a:lnTo>
                      <a:pt x="313" y="24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1" name="Google Shape;14231;p46"/>
              <p:cNvSpPr/>
              <p:nvPr/>
            </p:nvSpPr>
            <p:spPr>
              <a:xfrm>
                <a:off x="7694825" y="1126913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144" y="1"/>
                    </a:moveTo>
                    <a:lnTo>
                      <a:pt x="72" y="49"/>
                    </a:lnTo>
                    <a:lnTo>
                      <a:pt x="0" y="121"/>
                    </a:lnTo>
                    <a:lnTo>
                      <a:pt x="0" y="217"/>
                    </a:lnTo>
                    <a:lnTo>
                      <a:pt x="0" y="290"/>
                    </a:lnTo>
                    <a:lnTo>
                      <a:pt x="48" y="362"/>
                    </a:lnTo>
                    <a:lnTo>
                      <a:pt x="120" y="410"/>
                    </a:lnTo>
                    <a:lnTo>
                      <a:pt x="217" y="434"/>
                    </a:lnTo>
                    <a:lnTo>
                      <a:pt x="289" y="434"/>
                    </a:lnTo>
                    <a:lnTo>
                      <a:pt x="361" y="386"/>
                    </a:lnTo>
                    <a:lnTo>
                      <a:pt x="433" y="314"/>
                    </a:lnTo>
                    <a:lnTo>
                      <a:pt x="433" y="217"/>
                    </a:lnTo>
                    <a:lnTo>
                      <a:pt x="433" y="121"/>
                    </a:lnTo>
                    <a:lnTo>
                      <a:pt x="385" y="49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2" name="Google Shape;14232;p46"/>
              <p:cNvSpPr/>
              <p:nvPr/>
            </p:nvSpPr>
            <p:spPr>
              <a:xfrm>
                <a:off x="7667125" y="1132938"/>
                <a:ext cx="11475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58" extrusionOk="0">
                    <a:moveTo>
                      <a:pt x="241" y="0"/>
                    </a:moveTo>
                    <a:lnTo>
                      <a:pt x="145" y="24"/>
                    </a:lnTo>
                    <a:lnTo>
                      <a:pt x="73" y="73"/>
                    </a:lnTo>
                    <a:lnTo>
                      <a:pt x="25" y="145"/>
                    </a:lnTo>
                    <a:lnTo>
                      <a:pt x="1" y="241"/>
                    </a:lnTo>
                    <a:lnTo>
                      <a:pt x="25" y="313"/>
                    </a:lnTo>
                    <a:lnTo>
                      <a:pt x="73" y="386"/>
                    </a:lnTo>
                    <a:lnTo>
                      <a:pt x="145" y="434"/>
                    </a:lnTo>
                    <a:lnTo>
                      <a:pt x="241" y="458"/>
                    </a:lnTo>
                    <a:lnTo>
                      <a:pt x="314" y="434"/>
                    </a:lnTo>
                    <a:lnTo>
                      <a:pt x="386" y="386"/>
                    </a:lnTo>
                    <a:lnTo>
                      <a:pt x="434" y="313"/>
                    </a:lnTo>
                    <a:lnTo>
                      <a:pt x="458" y="241"/>
                    </a:lnTo>
                    <a:lnTo>
                      <a:pt x="434" y="145"/>
                    </a:lnTo>
                    <a:lnTo>
                      <a:pt x="386" y="73"/>
                    </a:lnTo>
                    <a:lnTo>
                      <a:pt x="314" y="24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233" name="Google Shape;14233;p46"/>
          <p:cNvSpPr txBox="1">
            <a:spLocks noGrp="1"/>
          </p:cNvSpPr>
          <p:nvPr>
            <p:ph type="title"/>
          </p:nvPr>
        </p:nvSpPr>
        <p:spPr>
          <a:xfrm>
            <a:off x="1432408" y="221428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/>
              <a:t>KLASIFIKASI</a:t>
            </a:r>
            <a:endParaRPr sz="3400" dirty="0"/>
          </a:p>
        </p:txBody>
      </p:sp>
      <p:sp>
        <p:nvSpPr>
          <p:cNvPr id="18" name="Google Shape;13608;p39">
            <a:extLst>
              <a:ext uri="{FF2B5EF4-FFF2-40B4-BE49-F238E27FC236}">
                <a16:creationId xmlns:a16="http://schemas.microsoft.com/office/drawing/2014/main" id="{39C98D1C-9BDE-C122-0914-5143877EF6B3}"/>
              </a:ext>
            </a:extLst>
          </p:cNvPr>
          <p:cNvSpPr/>
          <p:nvPr/>
        </p:nvSpPr>
        <p:spPr>
          <a:xfrm>
            <a:off x="3169802" y="2137360"/>
            <a:ext cx="896700" cy="8967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1AEB96-58D9-0091-AC3B-EF7814507799}"/>
              </a:ext>
            </a:extLst>
          </p:cNvPr>
          <p:cNvSpPr txBox="1"/>
          <p:nvPr/>
        </p:nvSpPr>
        <p:spPr>
          <a:xfrm>
            <a:off x="3153409" y="2345349"/>
            <a:ext cx="8967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bg2"/>
                </a:solidFill>
                <a:latin typeface="Oswald" panose="00000500000000000000" pitchFamily="2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97647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4" name="Google Shape;13634;p40"/>
          <p:cNvSpPr txBox="1">
            <a:spLocks noGrp="1"/>
          </p:cNvSpPr>
          <p:nvPr>
            <p:ph type="subTitle" idx="1"/>
          </p:nvPr>
        </p:nvSpPr>
        <p:spPr>
          <a:xfrm>
            <a:off x="1792838" y="804635"/>
            <a:ext cx="6352095" cy="40721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Berdasarkan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sifat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aktu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luka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ditimbulkan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: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Fraktur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tertutup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(Closed)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fraktur yang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terdapat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hubungan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fragmen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tulang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dunia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luar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disebut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juga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fraktur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brsi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dimana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kulit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masih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utuh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tanpa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komplikasi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Fraktur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terbuka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(Open/Compound)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fraktur yang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terdapat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hubungan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fragmen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tulan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dunia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luar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adanya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perlukaan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dikulit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7024856"/>
      </p:ext>
    </p:extLst>
  </p:cSld>
  <p:clrMapOvr>
    <a:masterClrMapping/>
  </p:clrMapOvr>
</p:sld>
</file>

<file path=ppt/theme/theme1.xml><?xml version="1.0" encoding="utf-8"?>
<a:theme xmlns:a="http://schemas.openxmlformats.org/drawingml/2006/main" name="Osteoporosis Clinical Case by Slidesgo">
  <a:themeElements>
    <a:clrScheme name="Simple Light">
      <a:dk1>
        <a:srgbClr val="100E24"/>
      </a:dk1>
      <a:lt1>
        <a:srgbClr val="F4F4F4"/>
      </a:lt1>
      <a:dk2>
        <a:srgbClr val="FFFFFF"/>
      </a:dk2>
      <a:lt2>
        <a:srgbClr val="E8A19A"/>
      </a:lt2>
      <a:accent1>
        <a:srgbClr val="E25050"/>
      </a:accent1>
      <a:accent2>
        <a:srgbClr val="B5B9BA"/>
      </a:accent2>
      <a:accent3>
        <a:srgbClr val="C1C1C1"/>
      </a:accent3>
      <a:accent4>
        <a:srgbClr val="6B6B6B"/>
      </a:accent4>
      <a:accent5>
        <a:srgbClr val="DDDDDD"/>
      </a:accent5>
      <a:accent6>
        <a:srgbClr val="F8F9F8"/>
      </a:accent6>
      <a:hlink>
        <a:srgbClr val="100E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911</Words>
  <Application>Microsoft Office PowerPoint</Application>
  <PresentationFormat>On-screen Show (16:9)</PresentationFormat>
  <Paragraphs>77</Paragraphs>
  <Slides>34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Oswald</vt:lpstr>
      <vt:lpstr>Work Sans</vt:lpstr>
      <vt:lpstr>Arial</vt:lpstr>
      <vt:lpstr>Calibri</vt:lpstr>
      <vt:lpstr>Roboto Condensed Light</vt:lpstr>
      <vt:lpstr>Times New Roman</vt:lpstr>
      <vt:lpstr>Osteoporosis Clinical Case by Slidesgo</vt:lpstr>
      <vt:lpstr>ASUHAN KEPERAWATAN  PADA PASIEN FRAKTUR</vt:lpstr>
      <vt:lpstr>Nama Kelompok</vt:lpstr>
      <vt:lpstr>02</vt:lpstr>
      <vt:lpstr>DEFINISI</vt:lpstr>
      <vt:lpstr>PowerPoint Presentation</vt:lpstr>
      <vt:lpstr>ETIOLOGI</vt:lpstr>
      <vt:lpstr>PowerPoint Presentation</vt:lpstr>
      <vt:lpstr>KLASIFIKASI</vt:lpstr>
      <vt:lpstr>PowerPoint Presentation</vt:lpstr>
      <vt:lpstr>PATOFISIOLOGI</vt:lpstr>
      <vt:lpstr>PowerPoint Presentation</vt:lpstr>
      <vt:lpstr>PowerPoint Presentation</vt:lpstr>
      <vt:lpstr>KOMPLIKASI</vt:lpstr>
      <vt:lpstr>PowerPoint Presentation</vt:lpstr>
      <vt:lpstr>PowerPoint Presentation</vt:lpstr>
      <vt:lpstr>PENATALAKSANAAN</vt:lpstr>
      <vt:lpstr>PowerPoint Presentation</vt:lpstr>
      <vt:lpstr>KASUS</vt:lpstr>
      <vt:lpstr>   Pengkajian Analisa Data Diagnosa Rencana Tindakan Keperawatan </vt:lpstr>
      <vt:lpstr>PowerPoint Presentation</vt:lpstr>
      <vt:lpstr>PowerPoint Presentation</vt:lpstr>
      <vt:lpstr>Analisa Data</vt:lpstr>
      <vt:lpstr>DIAGNOSA</vt:lpstr>
      <vt:lpstr>RENCANA KEPERAWATAN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TERIMAKASIH!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ASUS</dc:creator>
  <cp:lastModifiedBy>ASUS</cp:lastModifiedBy>
  <cp:revision>1</cp:revision>
  <dcterms:modified xsi:type="dcterms:W3CDTF">2024-08-18T16:21:01Z</dcterms:modified>
</cp:coreProperties>
</file>